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545" r:id="rId2"/>
    <p:sldId id="56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387" autoAdjust="0"/>
  </p:normalViewPr>
  <p:slideViewPr>
    <p:cSldViewPr>
      <p:cViewPr>
        <p:scale>
          <a:sx n="75" d="100"/>
          <a:sy n="75" d="100"/>
        </p:scale>
        <p:origin x="-1236" y="-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64F0E-24A7-4B2C-B75D-36E6FF0AAF5F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CD1E7-82D7-4EDC-9A27-1A30CDECF1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540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 algn="just">
              <a:buAutoNum type="arabicPeriod"/>
            </a:pPr>
            <a:r>
              <a:rPr lang="en-US" dirty="0" smtClean="0"/>
              <a:t>Write a program that read a group ‘g’ of five numbers and another number ‘n’ and print a number in  ‘g’ if it is a factor for a given number n?</a:t>
            </a:r>
          </a:p>
          <a:p>
            <a:pPr marL="514350" indent="-514350">
              <a:buAutoNum type="arabicPeriod"/>
            </a:pPr>
            <a:r>
              <a:rPr lang="en-US" dirty="0" smtClean="0"/>
              <a:t>Write a program to find the factorial of a number n?</a:t>
            </a:r>
          </a:p>
          <a:p>
            <a:pPr marL="514350" indent="-514350">
              <a:buAutoNum type="arabicPeriod"/>
            </a:pPr>
            <a:r>
              <a:rPr lang="en-US" dirty="0" smtClean="0"/>
              <a:t>Write a menu driven program which get user choice  to perform add/sub/</a:t>
            </a:r>
            <a:r>
              <a:rPr lang="en-US" dirty="0" err="1" smtClean="0"/>
              <a:t>mul</a:t>
            </a:r>
            <a:r>
              <a:rPr lang="en-US" dirty="0" smtClean="0"/>
              <a:t>/div with the obtained two input?</a:t>
            </a:r>
          </a:p>
          <a:p>
            <a:pPr marL="514350" indent="-514350">
              <a:buAutoNum type="arabicPeriod"/>
            </a:pPr>
            <a:r>
              <a:rPr lang="en-US" dirty="0" smtClean="0"/>
              <a:t>Write a program to display few odd multiples of a odd number n ?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Exercise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en-IN" dirty="0" smtClean="0"/>
              <a:t>5. The Head Librarian at a library wants you to make a program that calculates the fine for returning the book after the return date. You are given the actual and the expected return dates. Calculate the fine as follows: </a:t>
            </a:r>
            <a:endParaRPr lang="en-GB" dirty="0" smtClean="0"/>
          </a:p>
          <a:p>
            <a:pPr algn="just">
              <a:buNone/>
            </a:pPr>
            <a:r>
              <a:rPr lang="en-IN" dirty="0" smtClean="0"/>
              <a:t>	a. If the book is returned on or before the expected return date, no fine will be charged, in other words fine is 0. </a:t>
            </a:r>
            <a:endParaRPr lang="en-GB" dirty="0" smtClean="0"/>
          </a:p>
          <a:p>
            <a:pPr algn="just">
              <a:buNone/>
            </a:pPr>
            <a:r>
              <a:rPr lang="en-IN" dirty="0" smtClean="0"/>
              <a:t>	b. If the book is returned in the same month as the expected return date, Fine = 15 Rupees × Number of late days </a:t>
            </a:r>
            <a:endParaRPr lang="en-GB" dirty="0" smtClean="0"/>
          </a:p>
          <a:p>
            <a:pPr algn="just">
              <a:buNone/>
            </a:pPr>
            <a:r>
              <a:rPr lang="en-IN" dirty="0" smtClean="0"/>
              <a:t>	c. If the book is not returned in the same month but in the same year as the expected return date, Fine = 500 Rupees × Number of late months </a:t>
            </a:r>
            <a:endParaRPr lang="en-GB" dirty="0" smtClean="0"/>
          </a:p>
          <a:p>
            <a:pPr algn="just">
              <a:buNone/>
            </a:pPr>
            <a:r>
              <a:rPr lang="en-IN" dirty="0" smtClean="0"/>
              <a:t>	d. If the book is not returned in the same year, the fine is fixed at 10000 Rupees. 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4266</TotalTime>
  <Words>130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Exercise Problem</vt:lpstr>
      <vt:lpstr>Exercise Problem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Techniques</dc:title>
  <dc:creator>sathis kumar</dc:creator>
  <cp:lastModifiedBy>Admin</cp:lastModifiedBy>
  <cp:revision>432</cp:revision>
  <dcterms:created xsi:type="dcterms:W3CDTF">2006-08-16T00:00:00Z</dcterms:created>
  <dcterms:modified xsi:type="dcterms:W3CDTF">2019-07-02T09:48:14Z</dcterms:modified>
</cp:coreProperties>
</file>