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415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417" r:id="rId32"/>
    <p:sldId id="418" r:id="rId33"/>
    <p:sldId id="416" r:id="rId34"/>
    <p:sldId id="383" r:id="rId35"/>
    <p:sldId id="384" r:id="rId36"/>
    <p:sldId id="385" r:id="rId37"/>
    <p:sldId id="408" r:id="rId38"/>
    <p:sldId id="409" r:id="rId39"/>
    <p:sldId id="410" r:id="rId40"/>
    <p:sldId id="414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7" r:id="rId57"/>
    <p:sldId id="401" r:id="rId58"/>
    <p:sldId id="402" r:id="rId59"/>
    <p:sldId id="403" r:id="rId60"/>
    <p:sldId id="411" r:id="rId61"/>
    <p:sldId id="412" r:id="rId62"/>
    <p:sldId id="413" r:id="rId6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0741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378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2642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182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4762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6663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7860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928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1495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2296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425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8274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1822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7325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8167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5845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8687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028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868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579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7132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884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616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724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597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thumbs.imagekind.com/member/7be72e7b-6ce7-4daf-8e4f-07d332d733a2/uploadedartwork/650X650/8bb09960-cd1e-43ef-b39b-2a89e55c524c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cademy.telerik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5" tooltip="Genesis | Edward Kinnally "/>
          </p:cNvPr>
          <p:cNvPicPr>
            <a:picLocks noChangeAspect="1" noChangeArrowheads="1"/>
          </p:cNvPicPr>
          <p:nvPr/>
        </p:nvPicPr>
        <p:blipFill>
          <a:blip r:embed="rId6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 – Example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1752600"/>
            <a:ext cx="8064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consoleArgument=Console.ReadLine();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uint.Parse(consoleArgument);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{0}", 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03388"/>
            <a:ext cx="77771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numberAsString = 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Convert.ToInt32(numberAsString);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("n! = "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with </a:t>
            </a:r>
            <a:r>
              <a:rPr lang="en-US" noProof="1" smtClean="0"/>
              <a:t>BigInteger</a:t>
            </a:r>
            <a:r>
              <a:rPr lang="en-US" dirty="0" smtClean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Product[N..M]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Console.WriteLine("product[n..m] = " + product);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198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49530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8801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7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continue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120900"/>
            <a:ext cx="8229600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3048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3600" y="406717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50024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Iteration 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86150"/>
            <a:ext cx="5638800" cy="3067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17156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191000"/>
            <a:ext cx="8496300" cy="2286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 we cannot set the value of the current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430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1219200" y="37795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Nested Loop?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– Example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733800"/>
            <a:ext cx="7632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295400"/>
            <a:ext cx="7634287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Math.Sqrt(num);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Jump Statements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C# 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4184650" y="2533962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736294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307772" y="4712313"/>
            <a:ext cx="3733800" cy="1329259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381000" y="4162737"/>
            <a:ext cx="1290638" cy="527804"/>
          </a:xfrm>
          <a:prstGeom prst="wedgeRoundRectCallout">
            <a:avLst>
              <a:gd name="adj1" fmla="val 11904"/>
              <a:gd name="adj2" fmla="val 2967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While Loop?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– Examples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514600"/>
            <a:ext cx="7561263" cy="37810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715000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supports </a:t>
            </a:r>
            <a:r>
              <a:rPr lang="en-US" dirty="0" smtClean="0"/>
              <a:t>four </a:t>
            </a:r>
            <a:r>
              <a:rPr lang="en-US" dirty="0"/>
              <a:t>types of loops: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Nested loops can be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2042236"/>
            <a:ext cx="2438400" cy="1843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(</a:t>
            </a:r>
            <a:r>
              <a:rPr lang="en-US" sz="2800" dirty="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– Example</a:t>
            </a:r>
            <a:endParaRPr lang="bg-BG" dirty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oundRect">
            <a:avLst>
              <a:gd name="adj" fmla="val 248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1..N – Example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sum 1");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("+{0}",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8996</TotalTime>
  <Words>2863</Words>
  <Application>Microsoft Office PowerPoint</Application>
  <PresentationFormat>Презентация на цял екран (4:3)</PresentationFormat>
  <Paragraphs>555</Paragraphs>
  <Slides>62</Slides>
  <Notes>25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62</vt:i4>
      </vt:variant>
    </vt:vector>
  </HeadingPairs>
  <TitlesOfParts>
    <vt:vector size="70" baseType="lpstr"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Telerik Master Template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with BigInteger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continue Operator</vt:lpstr>
      <vt:lpstr>Using continue Operator</vt:lpstr>
      <vt:lpstr>foreach Loop</vt:lpstr>
      <vt:lpstr>For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C# Jump Statements</vt:lpstr>
      <vt:lpstr>C#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Dani</cp:lastModifiedBy>
  <cp:revision>622</cp:revision>
  <dcterms:created xsi:type="dcterms:W3CDTF">2007-12-08T16:03:35Z</dcterms:created>
  <dcterms:modified xsi:type="dcterms:W3CDTF">2014-07-04T22:49:21Z</dcterms:modified>
</cp:coreProperties>
</file>