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2BB3B-EE03-4423-B700-296D24CFE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B155E4-8421-41EB-9CBD-567F54F31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638B50-0AFC-401A-B9DB-F73EC0FB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6C67C-74CD-4F95-A8F5-A85D2483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D043D-94C1-4B00-8910-601B9685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9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9A0E49-F2D6-48E9-ADF1-F261C45C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9A3E75-0A72-4B73-950F-0F4205D5A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A30749-81A4-476F-9A69-2BE6408A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7FB3A5-B2F5-4BBC-A396-EE97A9C5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C8959B-DBDC-4747-BB5F-60B2B1B2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66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8634D8-1001-4DD4-85F0-9AEA2E5A4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029688-B605-4FEA-9643-FB9743F8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D4273-D4BC-4C6C-8424-98FA19C6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7F882-8B9B-4FAF-8151-7819BC9B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4A3C39-DC78-4A04-8FBD-21D29850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42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AC568-400D-4802-BE43-B3AA011A9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9CC8B4-AD90-4F55-AA3D-F3AF84A19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3970F5-7076-415A-A997-609FBA0A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0BDFA3-060C-4C65-A03F-9746BBF0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4353A-4E3B-4381-8B01-C880E7DD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80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56033-EA6D-4F2A-B82A-B318FE30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78E81E-C405-4E37-A6E4-4558BC946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C8FB3-1B83-4D87-B754-5E710108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52E3EE-4E53-4B23-8494-E9E8F78BE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B3BEF-6C8B-4612-A97E-10D607FA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34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66512-4681-4CCB-AF0D-923499F98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BBB852-B785-4EED-BF00-67BA2E1A3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4E29F72-3EEE-48A0-A0AC-03AD085AC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983C24-43FC-4263-8658-853E03B4A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0FA86B-21E8-40E6-A69B-61C5A55C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E066DC-3C04-4EA4-8025-8F95F8FF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16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29B4-41F9-4B86-8366-66166934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6AF4B3-2707-4D32-B110-9EC0071DA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177B75-2900-425E-BA6D-EC26E6FEA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BABB0C-14C1-4EEE-B444-211D3CCF9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E9C024F-C2AA-42F4-A1E8-CFB584F24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71FD82-7EAC-46FF-975E-74BCE3E1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49848DC-4E94-4DB7-A95A-60E3BCE9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7B10789-1C7C-4D79-9777-A4FA7988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70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8B791-837B-46A5-856E-06566F3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D7D962-05A4-4203-9E3A-8F198A2F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C9E723-D816-46B6-A9E1-D5BCA2015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6D4A51-2A19-42ED-A6C4-0822758A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12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442A6C-8409-45ED-86F8-49995B07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7F3A89-90F6-4A8B-A975-87F5BDCA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DCC4D5-A31F-4815-8041-4E4644F8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207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BC9F-BBE2-4462-BCCE-EBE5BA52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58CEF7-5503-4DC2-AF32-8F73E201D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785F88-6855-45A3-A379-0261954D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2010EC-CF59-47BD-9372-9F4DBA37E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C94541-E7D4-4281-BF10-779C19A5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04A2F4-467C-4CC7-982D-2B3AEFE9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2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3189A-41F1-4F08-8F6B-C05EDB9F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8D1082-C71F-42D9-A8C5-7D7E44ED1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E6ADBDB-D294-4A88-934E-1E60C13D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1A2D65-72C8-406E-8E85-2E27DED3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E5AF62-A858-4EE7-8351-CAE532F3E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4D53D-97BB-4185-B359-E43B15065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2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9CAAD-697A-4562-99BE-C40AFF5D8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FC2756-91AF-4E4E-9974-0447C5F7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D5EC4C-10B4-4523-A8BB-F4879A533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5DBB-6440-4E4F-8197-5EFA1E072071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37D22A-2064-4552-8942-FEEFEF7DB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CE6858-9059-4EFD-822D-86A021F7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BE026-3D47-4B57-AC93-810295CC77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612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33720-045D-436A-A029-5F3C7BB2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235" y="1122363"/>
            <a:ext cx="10733103" cy="2387600"/>
          </a:xfrm>
        </p:spPr>
        <p:txBody>
          <a:bodyPr/>
          <a:lstStyle/>
          <a:p>
            <a:r>
              <a:rPr lang="ru-RU" dirty="0"/>
              <a:t>Файловой система </a:t>
            </a:r>
            <a:r>
              <a:rPr lang="en-US" dirty="0"/>
              <a:t>project-Kids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093CD4-2043-4C46-9E10-109A22747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Девликамов</a:t>
            </a:r>
            <a:r>
              <a:rPr lang="ru-RU" dirty="0"/>
              <a:t> Азат, 0907-34</a:t>
            </a:r>
          </a:p>
        </p:txBody>
      </p:sp>
    </p:spTree>
    <p:extLst>
      <p:ext uri="{BB962C8B-B14F-4D97-AF65-F5344CB8AC3E}">
        <p14:creationId xmlns:p14="http://schemas.microsoft.com/office/powerpoint/2010/main" val="240131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1EE1C-69C2-47D4-AEEB-AE02FA1B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470A51-2C78-4B1A-BA13-7458EBC2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Файловая система (ФС) — это часть операционной системы, которая отвечает за организацию хранения, чтения, записи и управления данными на носителях информации (жёстких дисках, SSD, </a:t>
            </a:r>
            <a:r>
              <a:rPr lang="ru-RU" dirty="0" err="1"/>
              <a:t>флеш</a:t>
            </a:r>
            <a:r>
              <a:rPr lang="ru-RU" dirty="0"/>
              <a:t>-накопителях, CD/DVD и т. д.).</a:t>
            </a:r>
          </a:p>
        </p:txBody>
      </p:sp>
    </p:spTree>
    <p:extLst>
      <p:ext uri="{BB962C8B-B14F-4D97-AF65-F5344CB8AC3E}">
        <p14:creationId xmlns:p14="http://schemas.microsoft.com/office/powerpoint/2010/main" val="195794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9CA36-B790-4E24-B311-AECC6CB86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5 основных функций файловой системы</a:t>
            </a:r>
            <a:r>
              <a:rPr lang="en-US" dirty="0"/>
              <a:t> project-Kids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4EE9A0-91E9-43D0-A1B0-754F35839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err="1"/>
              <a:t>open_or_create_file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Открывает существующий файл или создает новый, если файл не существует.</a:t>
            </a:r>
          </a:p>
          <a:p>
            <a:r>
              <a:rPr lang="ru-RU" dirty="0" err="1"/>
              <a:t>view_file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Возвращает содержимое конкретного файла из файловой системы.</a:t>
            </a:r>
          </a:p>
          <a:p>
            <a:r>
              <a:rPr lang="ru-RU" dirty="0" err="1"/>
              <a:t>delete_file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Удаляет файл из файловой системы, пропуская и удаляя его содержимое.</a:t>
            </a:r>
          </a:p>
          <a:p>
            <a:r>
              <a:rPr lang="ru-RU" dirty="0" err="1"/>
              <a:t>add_new_file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Добавляет новую строку с содержимым файла в конец файловой системы.</a:t>
            </a:r>
          </a:p>
          <a:p>
            <a:r>
              <a:rPr lang="ru-RU" dirty="0" err="1"/>
              <a:t>modify_file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Описание: Изменяет существующий файл, оставляет строку с его именем и заменяет его содержимое новым.</a:t>
            </a:r>
          </a:p>
        </p:txBody>
      </p:sp>
    </p:spTree>
    <p:extLst>
      <p:ext uri="{BB962C8B-B14F-4D97-AF65-F5344CB8AC3E}">
        <p14:creationId xmlns:p14="http://schemas.microsoft.com/office/powerpoint/2010/main" val="385792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9B0AA2-0C6A-41D2-A9F6-BABF6624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Library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7D429-18E1-4778-8AF3-5D2CB0069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5893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 </a:t>
            </a:r>
            <a:r>
              <a:rPr lang="ru-RU" dirty="0" err="1"/>
              <a:t>Filesystem</a:t>
            </a:r>
            <a:r>
              <a:rPr lang="ru-RU" dirty="0"/>
              <a:t> Library — предоставляет простые функции работы с файлами.</a:t>
            </a:r>
            <a:endParaRPr lang="en-US" dirty="0"/>
          </a:p>
          <a:p>
            <a:r>
              <a:rPr lang="ru-RU" dirty="0"/>
              <a:t>Б</a:t>
            </a:r>
            <a:r>
              <a:rPr lang="en-US" dirty="0" err="1"/>
              <a:t>азовы</a:t>
            </a:r>
            <a:r>
              <a:rPr lang="ru-RU" dirty="0"/>
              <a:t>е</a:t>
            </a:r>
            <a:r>
              <a:rPr lang="en-US" dirty="0"/>
              <a:t> </a:t>
            </a:r>
            <a:r>
              <a:rPr lang="en-US" dirty="0" err="1"/>
              <a:t>функци</a:t>
            </a:r>
            <a:r>
              <a:rPr lang="ru-RU" dirty="0"/>
              <a:t>и</a:t>
            </a:r>
            <a:r>
              <a:rPr lang="en-US" dirty="0"/>
              <a:t>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create_file</a:t>
            </a:r>
            <a:r>
              <a:rPr lang="en-US" dirty="0"/>
              <a:t>(const char *filename)</a:t>
            </a:r>
          </a:p>
          <a:p>
            <a:pPr marL="0" indent="0">
              <a:buNone/>
            </a:pPr>
            <a:r>
              <a:rPr lang="ru-RU" dirty="0"/>
              <a:t>Создаёт новый пустой файл с указанным именем. Если файл уже существует — перезаписывает его.</a:t>
            </a:r>
          </a:p>
          <a:p>
            <a:pPr marL="0" indent="0">
              <a:buNone/>
            </a:pPr>
            <a:r>
              <a:rPr lang="ru-RU" dirty="0"/>
              <a:t> 2. </a:t>
            </a:r>
            <a:r>
              <a:rPr lang="en-US" dirty="0" err="1"/>
              <a:t>write_to_file</a:t>
            </a:r>
            <a:r>
              <a:rPr lang="en-US" dirty="0"/>
              <a:t>(const char *filename, const char *content)</a:t>
            </a:r>
          </a:p>
          <a:p>
            <a:pPr marL="0" indent="0">
              <a:buNone/>
            </a:pPr>
            <a:r>
              <a:rPr lang="ru-RU" dirty="0"/>
              <a:t>Добавляет текст в конец файла. Если файла нет — создаёт его.</a:t>
            </a:r>
          </a:p>
          <a:p>
            <a:pPr marL="0" indent="0">
              <a:buNone/>
            </a:pPr>
            <a:r>
              <a:rPr lang="ru-RU" dirty="0"/>
              <a:t> 3. </a:t>
            </a:r>
            <a:r>
              <a:rPr lang="en-US" dirty="0" err="1"/>
              <a:t>read_file</a:t>
            </a:r>
            <a:r>
              <a:rPr lang="en-US" dirty="0"/>
              <a:t>(const char *filename)</a:t>
            </a:r>
          </a:p>
          <a:p>
            <a:pPr marL="0" indent="0">
              <a:buNone/>
            </a:pPr>
            <a:r>
              <a:rPr lang="ru-RU" dirty="0"/>
              <a:t>Считывает и выводит всё содержимое файла на экран (в консоль).</a:t>
            </a:r>
          </a:p>
          <a:p>
            <a:pPr marL="0" indent="0">
              <a:buNone/>
            </a:pPr>
            <a:r>
              <a:rPr lang="ru-RU" dirty="0"/>
              <a:t> 4. </a:t>
            </a:r>
            <a:r>
              <a:rPr lang="en-US" dirty="0" err="1"/>
              <a:t>delete_file</a:t>
            </a:r>
            <a:r>
              <a:rPr lang="en-US" dirty="0"/>
              <a:t>(const char *filename)</a:t>
            </a:r>
          </a:p>
          <a:p>
            <a:pPr marL="0" indent="0">
              <a:buNone/>
            </a:pPr>
            <a:r>
              <a:rPr lang="ru-RU" dirty="0"/>
              <a:t>Удаляет файл с диска.</a:t>
            </a:r>
          </a:p>
          <a:p>
            <a:pPr marL="0" indent="0">
              <a:buNone/>
            </a:pPr>
            <a:r>
              <a:rPr lang="ru-RU" dirty="0"/>
              <a:t> 5. </a:t>
            </a:r>
            <a:r>
              <a:rPr lang="en-US" dirty="0" err="1"/>
              <a:t>file_exists</a:t>
            </a:r>
            <a:r>
              <a:rPr lang="en-US" dirty="0"/>
              <a:t>(const char *filename)</a:t>
            </a:r>
          </a:p>
          <a:p>
            <a:pPr marL="0" indent="0">
              <a:buNone/>
            </a:pPr>
            <a:r>
              <a:rPr lang="ru-RU" dirty="0"/>
              <a:t>Проверяет, существует ли файл. Возвращает 1, если да, иначе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32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291</Words>
  <Application>Microsoft Office PowerPoint</Application>
  <PresentationFormat>Широкоэкранный</PresentationFormat>
  <Paragraphs>28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Файловой система project-Kids</vt:lpstr>
      <vt:lpstr>Описание</vt:lpstr>
      <vt:lpstr>5 основных функций файловой системы project-Kids</vt:lpstr>
      <vt:lpstr>Filesystem Library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Описание файловой системы</dc:title>
  <dc:creator>User</dc:creator>
  <cp:lastModifiedBy>User</cp:lastModifiedBy>
  <cp:revision>3</cp:revision>
  <dcterms:created xsi:type="dcterms:W3CDTF">2025-05-05T07:21:10Z</dcterms:created>
  <dcterms:modified xsi:type="dcterms:W3CDTF">2025-05-06T11:07:05Z</dcterms:modified>
</cp:coreProperties>
</file>