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A71067-2D84-4E15-8110-525AB9D843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8DAF777-4977-4D16-8D11-58B4858CC8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372E9A8-2A69-4B20-BD25-C7654F1919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36A5C3-2B92-4A1E-9480-A2103A5C93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FEF82D-62EF-4AFB-B25A-CE067E8F48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E9A8D37-5B02-43DD-819C-BD4CDBAD27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4FADE99-D043-4B2A-86C2-A0C384A2A4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22B8DA9-086E-458A-8A9C-50CB42009A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DBB63F3-38A5-45D1-B20E-A2AC58BCCB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4A8ED65-F6E8-47C0-A20D-8CE30FF66F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26524B1-3954-4536-ACB0-5DC26B3B16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D84915-F664-433B-982F-A9ADC80D2F69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5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566C102-590E-4F11-A982-B393D139E56F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DB8B3B8-3C70-461B-AAC4-BCD2B0A4A96D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A511151-888E-4B29-A2B8-C3B56796789F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4E096A5-DCFF-4649-B0EE-A69F600F8EFA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E49661-2DCB-4F14-B2A9-1E84B5C16F0C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C6627F7-CF30-42DB-A9A1-4C00BA1C92DA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361B77F-7B94-4DC3-B679-59418A81F92E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24D86F-20A6-4FB0-8F95-825772500E1A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4DF087A-E8D4-4FF8-A7E4-024F6A6CC4A2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BF63D5-2CA7-481F-9D85-7A252BE76DF8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81200" y="1122480"/>
            <a:ext cx="1073268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Файловой система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project-Kids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Девликамов Азат, 0907-34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Описание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Файловая система (ФС) — это часть операционной системы, которая отвечает за организацию хранения, чтения, записи и управления данными на носителях информации (жёстких дисках, SSD, флеш-накопителях, CD/DVD и т. д.).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 Light"/>
              </a:rPr>
              <a:t>5 основных функций файловой системы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 project-Kids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76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open_or_create_file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Описание: Открывает существующий файл или создает новый, если файл не существует.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view_file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Описание: Возвращает содержимое конкретного файла из файловой системы.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delete_file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Описание: Удаляет файл из файловой системы, пропуская и удаляя его содержимое.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add_new_file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Описание: Добавляет новую строку с содержимым файла в конец файловой системы.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modify_file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Описание: Изменяет существующий файл, оставляет строку с его именем и заменяет его содержимое новым.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Filesystem Library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88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Filesystem Library — предоставляет простые функции работы с файлами.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Подключение через #include "filesystem.h".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chemeClr val="dk1"/>
                </a:solidFill>
                <a:latin typeface="Calibri"/>
              </a:rPr>
              <a:t>Используйте в любом C-проекте.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Синтаксис команд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10515240" cy="435096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 txBox="1"/>
          <p:nvPr/>
        </p:nvSpPr>
        <p:spPr>
          <a:xfrm>
            <a:off x="838080" y="1825560"/>
            <a:ext cx="3446640" cy="358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000" spc="-1" strike="noStrike">
                <a:solidFill>
                  <a:srgbClr val="000000"/>
                </a:solidFill>
                <a:latin typeface="Arial"/>
              </a:rPr>
              <a:t>&gt; создать &lt;путь_к_файлу&gt;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Arial"/>
              </a:rPr>
              <a:t>&gt; удалить &lt;путь_к_файлу&gt;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Arial"/>
              </a:rPr>
              <a:t>&gt; изменить &lt;путь_к_файлу&gt; &lt;текст&gt;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Arial"/>
              </a:rPr>
              <a:t>&gt; посмотреть &lt;путь_к_файлу&gt;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Arial"/>
              </a:rPr>
              <a:t>Пример: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Arial"/>
              </a:rPr>
              <a:t>&gt; создать test.txt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Arial"/>
              </a:rPr>
              <a:t>&gt; изменить test.txt Привет, мир!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Arial"/>
              </a:rPr>
              <a:t>&gt; посмотреть test.txt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000" spc="-1" strike="noStrike">
                <a:solidFill>
                  <a:srgbClr val="000000"/>
                </a:solidFill>
                <a:latin typeface="Arial"/>
              </a:rPr>
              <a:t>&lt; Привет, мир!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960000" y="365040"/>
            <a:ext cx="7393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Логотип файловой системы project-Kids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10515240" cy="435096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3167280" y="1545840"/>
            <a:ext cx="5292720" cy="529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LibreOffice/24.2.7.2$Linux_X86_64 LibreOffice_project/420$Build-2</Application>
  <AppVersion>15.0000</AppVersion>
  <Words>171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2025-05-05T07:21:10Z</dcterms:created>
  <dc:creator>User</dc:creator>
  <dc:description/>
  <dc:language>ru-RU</dc:language>
  <cp:lastModifiedBy/>
  <dcterms:modified xsi:type="dcterms:W3CDTF">2025-05-15T10:19:20Z</dcterms:modified>
  <cp:revision>5</cp:revision>
  <dc:subject/>
  <dc:title>Описание файловой системы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4</vt:i4>
  </property>
</Properties>
</file>