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2"/>
  </p:notesMasterIdLst>
  <p:sldIdLst>
    <p:sldId id="256" r:id="rId2"/>
    <p:sldId id="266" r:id="rId3"/>
    <p:sldId id="276" r:id="rId4"/>
    <p:sldId id="268" r:id="rId5"/>
    <p:sldId id="258" r:id="rId6"/>
    <p:sldId id="265" r:id="rId7"/>
    <p:sldId id="257" r:id="rId8"/>
    <p:sldId id="259" r:id="rId9"/>
    <p:sldId id="269" r:id="rId10"/>
    <p:sldId id="261" r:id="rId11"/>
    <p:sldId id="277" r:id="rId12"/>
    <p:sldId id="278" r:id="rId13"/>
    <p:sldId id="260" r:id="rId14"/>
    <p:sldId id="262" r:id="rId15"/>
    <p:sldId id="263" r:id="rId16"/>
    <p:sldId id="264" r:id="rId17"/>
    <p:sldId id="267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11E23-6896-40DD-B8B8-D5A12FD01F69}" v="70" dt="2024-07-20T10:53:57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50" d="100"/>
          <a:sy n="50" d="100"/>
        </p:scale>
        <p:origin x="2088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ona Asif (Student)" userId="49978f6a-8b22-4781-b6d2-19a9887220cc" providerId="ADAL" clId="{8B511E23-6896-40DD-B8B8-D5A12FD01F69}"/>
    <pc:docChg chg="undo redo custSel addSld delSld modSld sldOrd modShowInfo">
      <pc:chgData name="Devona Asif (Student)" userId="49978f6a-8b22-4781-b6d2-19a9887220cc" providerId="ADAL" clId="{8B511E23-6896-40DD-B8B8-D5A12FD01F69}" dt="2024-07-20T11:24:03.461" v="2502" actId="27636"/>
      <pc:docMkLst>
        <pc:docMk/>
      </pc:docMkLst>
      <pc:sldChg chg="modSp">
        <pc:chgData name="Devona Asif (Student)" userId="49978f6a-8b22-4781-b6d2-19a9887220cc" providerId="ADAL" clId="{8B511E23-6896-40DD-B8B8-D5A12FD01F69}" dt="2024-07-20T07:57:56.791" v="140" actId="20577"/>
        <pc:sldMkLst>
          <pc:docMk/>
          <pc:sldMk cId="2078564948" sldId="256"/>
        </pc:sldMkLst>
        <pc:spChg chg="mod">
          <ac:chgData name="Devona Asif (Student)" userId="49978f6a-8b22-4781-b6d2-19a9887220cc" providerId="ADAL" clId="{8B511E23-6896-40DD-B8B8-D5A12FD01F69}" dt="2024-07-20T07:57:56.791" v="140" actId="20577"/>
          <ac:spMkLst>
            <pc:docMk/>
            <pc:sldMk cId="2078564948" sldId="256"/>
            <ac:spMk id="2" creationId="{3F09575A-D328-D11C-2FB2-E24C8A53A624}"/>
          </ac:spMkLst>
        </pc:spChg>
      </pc:sldChg>
      <pc:sldChg chg="addSp delSp modSp mod ord">
        <pc:chgData name="Devona Asif (Student)" userId="49978f6a-8b22-4781-b6d2-19a9887220cc" providerId="ADAL" clId="{8B511E23-6896-40DD-B8B8-D5A12FD01F69}" dt="2024-07-20T09:42:13.703" v="1254" actId="20577"/>
        <pc:sldMkLst>
          <pc:docMk/>
          <pc:sldMk cId="1494152711" sldId="257"/>
        </pc:sldMkLst>
        <pc:spChg chg="mod">
          <ac:chgData name="Devona Asif (Student)" userId="49978f6a-8b22-4781-b6d2-19a9887220cc" providerId="ADAL" clId="{8B511E23-6896-40DD-B8B8-D5A12FD01F69}" dt="2024-07-20T09:42:13.703" v="1254" actId="20577"/>
          <ac:spMkLst>
            <pc:docMk/>
            <pc:sldMk cId="1494152711" sldId="257"/>
            <ac:spMk id="3" creationId="{CC40C878-862A-DC48-E70D-28CD5CA0E18E}"/>
          </ac:spMkLst>
        </pc:spChg>
        <pc:spChg chg="add del">
          <ac:chgData name="Devona Asif (Student)" userId="49978f6a-8b22-4781-b6d2-19a9887220cc" providerId="ADAL" clId="{8B511E23-6896-40DD-B8B8-D5A12FD01F69}" dt="2024-07-20T09:38:59.884" v="1217" actId="22"/>
          <ac:spMkLst>
            <pc:docMk/>
            <pc:sldMk cId="1494152711" sldId="257"/>
            <ac:spMk id="5" creationId="{EE2A716E-B1A1-6DBD-391E-08377B0AB48E}"/>
          </ac:spMkLst>
        </pc:spChg>
        <pc:spChg chg="add mod">
          <ac:chgData name="Devona Asif (Student)" userId="49978f6a-8b22-4781-b6d2-19a9887220cc" providerId="ADAL" clId="{8B511E23-6896-40DD-B8B8-D5A12FD01F69}" dt="2024-07-20T09:39:13.337" v="1218"/>
          <ac:spMkLst>
            <pc:docMk/>
            <pc:sldMk cId="1494152711" sldId="257"/>
            <ac:spMk id="7" creationId="{7103E01E-F82B-678C-D890-2D801A4CD3B5}"/>
          </ac:spMkLst>
        </pc:spChg>
        <pc:picChg chg="add del mod">
          <ac:chgData name="Devona Asif (Student)" userId="49978f6a-8b22-4781-b6d2-19a9887220cc" providerId="ADAL" clId="{8B511E23-6896-40DD-B8B8-D5A12FD01F69}" dt="2024-07-20T09:40:26.362" v="1225" actId="478"/>
          <ac:picMkLst>
            <pc:docMk/>
            <pc:sldMk cId="1494152711" sldId="257"/>
            <ac:picMk id="6" creationId="{08C6213B-5A4E-B3AC-D85E-1715C38B6516}"/>
          </ac:picMkLst>
        </pc:picChg>
        <pc:picChg chg="add del mod">
          <ac:chgData name="Devona Asif (Student)" userId="49978f6a-8b22-4781-b6d2-19a9887220cc" providerId="ADAL" clId="{8B511E23-6896-40DD-B8B8-D5A12FD01F69}" dt="2024-07-20T09:41:46.314" v="1239" actId="478"/>
          <ac:picMkLst>
            <pc:docMk/>
            <pc:sldMk cId="1494152711" sldId="257"/>
            <ac:picMk id="8" creationId="{7D847C4C-218C-EEE4-EFC6-D77F00F94EA3}"/>
          </ac:picMkLst>
        </pc:picChg>
        <pc:picChg chg="add mod">
          <ac:chgData name="Devona Asif (Student)" userId="49978f6a-8b22-4781-b6d2-19a9887220cc" providerId="ADAL" clId="{8B511E23-6896-40DD-B8B8-D5A12FD01F69}" dt="2024-07-20T09:41:43.083" v="1238"/>
          <ac:picMkLst>
            <pc:docMk/>
            <pc:sldMk cId="1494152711" sldId="257"/>
            <ac:picMk id="9" creationId="{EA430DBA-1E75-DD29-5DD2-9E6B2B7A4F42}"/>
          </ac:picMkLst>
        </pc:picChg>
        <pc:picChg chg="add mod">
          <ac:chgData name="Devona Asif (Student)" userId="49978f6a-8b22-4781-b6d2-19a9887220cc" providerId="ADAL" clId="{8B511E23-6896-40DD-B8B8-D5A12FD01F69}" dt="2024-07-20T09:41:47.277" v="1240"/>
          <ac:picMkLst>
            <pc:docMk/>
            <pc:sldMk cId="1494152711" sldId="257"/>
            <ac:picMk id="10" creationId="{D8B09719-2516-1971-83B4-0FF741A9C3A1}"/>
          </ac:picMkLst>
        </pc:picChg>
      </pc:sldChg>
      <pc:sldChg chg="addSp delSp modSp mod ord">
        <pc:chgData name="Devona Asif (Student)" userId="49978f6a-8b22-4781-b6d2-19a9887220cc" providerId="ADAL" clId="{8B511E23-6896-40DD-B8B8-D5A12FD01F69}" dt="2024-07-20T09:16:45.925" v="922" actId="20577"/>
        <pc:sldMkLst>
          <pc:docMk/>
          <pc:sldMk cId="3526868142" sldId="258"/>
        </pc:sldMkLst>
        <pc:spChg chg="mod">
          <ac:chgData name="Devona Asif (Student)" userId="49978f6a-8b22-4781-b6d2-19a9887220cc" providerId="ADAL" clId="{8B511E23-6896-40DD-B8B8-D5A12FD01F69}" dt="2024-07-20T07:58:38.194" v="163" actId="20577"/>
          <ac:spMkLst>
            <pc:docMk/>
            <pc:sldMk cId="3526868142" sldId="258"/>
            <ac:spMk id="2" creationId="{6E356F4F-A901-7338-E743-A5EFD5D47720}"/>
          </ac:spMkLst>
        </pc:spChg>
        <pc:spChg chg="del mod">
          <ac:chgData name="Devona Asif (Student)" userId="49978f6a-8b22-4781-b6d2-19a9887220cc" providerId="ADAL" clId="{8B511E23-6896-40DD-B8B8-D5A12FD01F69}" dt="2024-07-20T07:59:28.191" v="167" actId="478"/>
          <ac:spMkLst>
            <pc:docMk/>
            <pc:sldMk cId="3526868142" sldId="258"/>
            <ac:spMk id="3" creationId="{DBBFEF0E-1916-5399-7A3F-0AA4029E5B1C}"/>
          </ac:spMkLst>
        </pc:spChg>
        <pc:spChg chg="add mod">
          <ac:chgData name="Devona Asif (Student)" userId="49978f6a-8b22-4781-b6d2-19a9887220cc" providerId="ADAL" clId="{8B511E23-6896-40DD-B8B8-D5A12FD01F69}" dt="2024-07-20T09:16:45.925" v="922" actId="20577"/>
          <ac:spMkLst>
            <pc:docMk/>
            <pc:sldMk cId="3526868142" sldId="258"/>
            <ac:spMk id="4" creationId="{A39E6157-331D-6F6A-D3D8-4B22182B1AB1}"/>
          </ac:spMkLst>
        </pc:spChg>
        <pc:spChg chg="add mod">
          <ac:chgData name="Devona Asif (Student)" userId="49978f6a-8b22-4781-b6d2-19a9887220cc" providerId="ADAL" clId="{8B511E23-6896-40DD-B8B8-D5A12FD01F69}" dt="2024-07-20T08:08:34.797" v="302" actId="1076"/>
          <ac:spMkLst>
            <pc:docMk/>
            <pc:sldMk cId="3526868142" sldId="258"/>
            <ac:spMk id="5" creationId="{391E6F62-E5FE-A203-F6F5-83D87849E4C0}"/>
          </ac:spMkLst>
        </pc:spChg>
        <pc:spChg chg="add mod">
          <ac:chgData name="Devona Asif (Student)" userId="49978f6a-8b22-4781-b6d2-19a9887220cc" providerId="ADAL" clId="{8B511E23-6896-40DD-B8B8-D5A12FD01F69}" dt="2024-07-20T09:13:46.975" v="900" actId="20577"/>
          <ac:spMkLst>
            <pc:docMk/>
            <pc:sldMk cId="3526868142" sldId="258"/>
            <ac:spMk id="7" creationId="{2C0D9C0C-EFBE-6C71-A2F9-B164A3EC8488}"/>
          </ac:spMkLst>
        </pc:spChg>
        <pc:picChg chg="add mod">
          <ac:chgData name="Devona Asif (Student)" userId="49978f6a-8b22-4781-b6d2-19a9887220cc" providerId="ADAL" clId="{8B511E23-6896-40DD-B8B8-D5A12FD01F69}" dt="2024-07-20T09:13:07.304" v="883" actId="1076"/>
          <ac:picMkLst>
            <pc:docMk/>
            <pc:sldMk cId="3526868142" sldId="258"/>
            <ac:picMk id="6" creationId="{0DD0A0D9-199A-4E8F-2920-B2D6A9F72498}"/>
          </ac:picMkLst>
        </pc:picChg>
      </pc:sldChg>
      <pc:sldChg chg="addSp modSp mod ord">
        <pc:chgData name="Devona Asif (Student)" userId="49978f6a-8b22-4781-b6d2-19a9887220cc" providerId="ADAL" clId="{8B511E23-6896-40DD-B8B8-D5A12FD01F69}" dt="2024-07-20T11:22:23.186" v="2500"/>
        <pc:sldMkLst>
          <pc:docMk/>
          <pc:sldMk cId="865960502" sldId="259"/>
        </pc:sldMkLst>
        <pc:spChg chg="mod">
          <ac:chgData name="Devona Asif (Student)" userId="49978f6a-8b22-4781-b6d2-19a9887220cc" providerId="ADAL" clId="{8B511E23-6896-40DD-B8B8-D5A12FD01F69}" dt="2024-07-20T10:16:11.497" v="2069" actId="1036"/>
          <ac:spMkLst>
            <pc:docMk/>
            <pc:sldMk cId="865960502" sldId="259"/>
            <ac:spMk id="3" creationId="{5AA5380C-E91D-E8EF-8F6D-377FD35A5614}"/>
          </ac:spMkLst>
        </pc:spChg>
        <pc:spChg chg="add mod">
          <ac:chgData name="Devona Asif (Student)" userId="49978f6a-8b22-4781-b6d2-19a9887220cc" providerId="ADAL" clId="{8B511E23-6896-40DD-B8B8-D5A12FD01F69}" dt="2024-07-20T10:17:16.771" v="2071"/>
          <ac:spMkLst>
            <pc:docMk/>
            <pc:sldMk cId="865960502" sldId="259"/>
            <ac:spMk id="5" creationId="{1A57D5F6-B5B6-E532-DC99-2F2BEA495006}"/>
          </ac:spMkLst>
        </pc:spChg>
        <pc:picChg chg="add mod">
          <ac:chgData name="Devona Asif (Student)" userId="49978f6a-8b22-4781-b6d2-19a9887220cc" providerId="ADAL" clId="{8B511E23-6896-40DD-B8B8-D5A12FD01F69}" dt="2024-07-20T10:16:02.902" v="2054" actId="1076"/>
          <ac:picMkLst>
            <pc:docMk/>
            <pc:sldMk cId="865960502" sldId="259"/>
            <ac:picMk id="4" creationId="{3EAB807B-D869-7F5F-54E3-EB2CA7319813}"/>
          </ac:picMkLst>
        </pc:picChg>
      </pc:sldChg>
      <pc:sldChg chg="addSp modSp mod">
        <pc:chgData name="Devona Asif (Student)" userId="49978f6a-8b22-4781-b6d2-19a9887220cc" providerId="ADAL" clId="{8B511E23-6896-40DD-B8B8-D5A12FD01F69}" dt="2024-07-20T10:01:32.553" v="2010" actId="20577"/>
        <pc:sldMkLst>
          <pc:docMk/>
          <pc:sldMk cId="59869600" sldId="260"/>
        </pc:sldMkLst>
        <pc:spChg chg="mod">
          <ac:chgData name="Devona Asif (Student)" userId="49978f6a-8b22-4781-b6d2-19a9887220cc" providerId="ADAL" clId="{8B511E23-6896-40DD-B8B8-D5A12FD01F69}" dt="2024-07-20T09:50:28.240" v="1431" actId="20577"/>
          <ac:spMkLst>
            <pc:docMk/>
            <pc:sldMk cId="59869600" sldId="260"/>
            <ac:spMk id="2" creationId="{3FAF5063-4E2C-5B08-A5DE-E1BAB56C2404}"/>
          </ac:spMkLst>
        </pc:spChg>
        <pc:spChg chg="mod">
          <ac:chgData name="Devona Asif (Student)" userId="49978f6a-8b22-4781-b6d2-19a9887220cc" providerId="ADAL" clId="{8B511E23-6896-40DD-B8B8-D5A12FD01F69}" dt="2024-07-20T10:00:02.481" v="1990" actId="1076"/>
          <ac:spMkLst>
            <pc:docMk/>
            <pc:sldMk cId="59869600" sldId="260"/>
            <ac:spMk id="3" creationId="{AF567931-F797-D295-42F7-E4901BD24575}"/>
          </ac:spMkLst>
        </pc:spChg>
        <pc:spChg chg="add mod">
          <ac:chgData name="Devona Asif (Student)" userId="49978f6a-8b22-4781-b6d2-19a9887220cc" providerId="ADAL" clId="{8B511E23-6896-40DD-B8B8-D5A12FD01F69}" dt="2024-07-20T10:01:32.553" v="2010" actId="20577"/>
          <ac:spMkLst>
            <pc:docMk/>
            <pc:sldMk cId="59869600" sldId="260"/>
            <ac:spMk id="6" creationId="{235FFEAE-E818-9266-E12F-DC4A0AFB1347}"/>
          </ac:spMkLst>
        </pc:spChg>
        <pc:picChg chg="add mod">
          <ac:chgData name="Devona Asif (Student)" userId="49978f6a-8b22-4781-b6d2-19a9887220cc" providerId="ADAL" clId="{8B511E23-6896-40DD-B8B8-D5A12FD01F69}" dt="2024-07-20T10:00:15.059" v="1994" actId="1076"/>
          <ac:picMkLst>
            <pc:docMk/>
            <pc:sldMk cId="59869600" sldId="260"/>
            <ac:picMk id="4" creationId="{258F9198-E00A-81AF-2DCC-074AAF8B5D80}"/>
          </ac:picMkLst>
        </pc:picChg>
        <pc:picChg chg="add">
          <ac:chgData name="Devona Asif (Student)" userId="49978f6a-8b22-4781-b6d2-19a9887220cc" providerId="ADAL" clId="{8B511E23-6896-40DD-B8B8-D5A12FD01F69}" dt="2024-07-20T10:01:05.914" v="1995"/>
          <ac:picMkLst>
            <pc:docMk/>
            <pc:sldMk cId="59869600" sldId="260"/>
            <ac:picMk id="5" creationId="{38CC1F72-CBF2-7586-B658-2E69D6D51CE0}"/>
          </ac:picMkLst>
        </pc:picChg>
      </pc:sldChg>
      <pc:sldChg chg="addSp modSp mod ord">
        <pc:chgData name="Devona Asif (Student)" userId="49978f6a-8b22-4781-b6d2-19a9887220cc" providerId="ADAL" clId="{8B511E23-6896-40DD-B8B8-D5A12FD01F69}" dt="2024-07-20T09:33:14.314" v="1191" actId="20577"/>
        <pc:sldMkLst>
          <pc:docMk/>
          <pc:sldMk cId="918906479" sldId="261"/>
        </pc:sldMkLst>
        <pc:spChg chg="mod">
          <ac:chgData name="Devona Asif (Student)" userId="49978f6a-8b22-4781-b6d2-19a9887220cc" providerId="ADAL" clId="{8B511E23-6896-40DD-B8B8-D5A12FD01F69}" dt="2024-07-20T09:32:21.972" v="1180" actId="1076"/>
          <ac:spMkLst>
            <pc:docMk/>
            <pc:sldMk cId="918906479" sldId="261"/>
            <ac:spMk id="3" creationId="{3A652EB8-96E1-CCEF-8315-BF7239484DE3}"/>
          </ac:spMkLst>
        </pc:spChg>
        <pc:spChg chg="add mod">
          <ac:chgData name="Devona Asif (Student)" userId="49978f6a-8b22-4781-b6d2-19a9887220cc" providerId="ADAL" clId="{8B511E23-6896-40DD-B8B8-D5A12FD01F69}" dt="2024-07-20T09:33:14.314" v="1191" actId="20577"/>
          <ac:spMkLst>
            <pc:docMk/>
            <pc:sldMk cId="918906479" sldId="261"/>
            <ac:spMk id="5" creationId="{765212AA-2456-DDF3-D1D6-36B0A44647EF}"/>
          </ac:spMkLst>
        </pc:spChg>
        <pc:picChg chg="add mod">
          <ac:chgData name="Devona Asif (Student)" userId="49978f6a-8b22-4781-b6d2-19a9887220cc" providerId="ADAL" clId="{8B511E23-6896-40DD-B8B8-D5A12FD01F69}" dt="2024-07-20T09:32:14.100" v="1179" actId="1076"/>
          <ac:picMkLst>
            <pc:docMk/>
            <pc:sldMk cId="918906479" sldId="261"/>
            <ac:picMk id="4" creationId="{7C959391-1992-2BD8-9F9B-A51DA0A7D388}"/>
          </ac:picMkLst>
        </pc:picChg>
      </pc:sldChg>
      <pc:sldChg chg="modSp mod">
        <pc:chgData name="Devona Asif (Student)" userId="49978f6a-8b22-4781-b6d2-19a9887220cc" providerId="ADAL" clId="{8B511E23-6896-40DD-B8B8-D5A12FD01F69}" dt="2024-07-20T10:28:38.061" v="2181" actId="20577"/>
        <pc:sldMkLst>
          <pc:docMk/>
          <pc:sldMk cId="2293833227" sldId="262"/>
        </pc:sldMkLst>
        <pc:spChg chg="mod">
          <ac:chgData name="Devona Asif (Student)" userId="49978f6a-8b22-4781-b6d2-19a9887220cc" providerId="ADAL" clId="{8B511E23-6896-40DD-B8B8-D5A12FD01F69}" dt="2024-07-20T09:47:48.724" v="1346" actId="20577"/>
          <ac:spMkLst>
            <pc:docMk/>
            <pc:sldMk cId="2293833227" sldId="262"/>
            <ac:spMk id="2" creationId="{A62DBAEA-C8DA-E06B-3EE8-A1B336B888D7}"/>
          </ac:spMkLst>
        </pc:spChg>
        <pc:spChg chg="mod">
          <ac:chgData name="Devona Asif (Student)" userId="49978f6a-8b22-4781-b6d2-19a9887220cc" providerId="ADAL" clId="{8B511E23-6896-40DD-B8B8-D5A12FD01F69}" dt="2024-07-20T10:28:38.061" v="2181" actId="20577"/>
          <ac:spMkLst>
            <pc:docMk/>
            <pc:sldMk cId="2293833227" sldId="262"/>
            <ac:spMk id="3" creationId="{6FF133D5-C6E7-C9B6-EACD-174DC8926E13}"/>
          </ac:spMkLst>
        </pc:spChg>
      </pc:sldChg>
      <pc:sldChg chg="modSp mod">
        <pc:chgData name="Devona Asif (Student)" userId="49978f6a-8b22-4781-b6d2-19a9887220cc" providerId="ADAL" clId="{8B511E23-6896-40DD-B8B8-D5A12FD01F69}" dt="2024-07-20T10:35:37.848" v="2267" actId="20577"/>
        <pc:sldMkLst>
          <pc:docMk/>
          <pc:sldMk cId="1443922921" sldId="263"/>
        </pc:sldMkLst>
        <pc:spChg chg="mod">
          <ac:chgData name="Devona Asif (Student)" userId="49978f6a-8b22-4781-b6d2-19a9887220cc" providerId="ADAL" clId="{8B511E23-6896-40DD-B8B8-D5A12FD01F69}" dt="2024-07-20T09:48:08.909" v="1371" actId="20577"/>
          <ac:spMkLst>
            <pc:docMk/>
            <pc:sldMk cId="1443922921" sldId="263"/>
            <ac:spMk id="2" creationId="{5BB9D601-81BE-76E8-9705-A08858642FFB}"/>
          </ac:spMkLst>
        </pc:spChg>
        <pc:spChg chg="mod">
          <ac:chgData name="Devona Asif (Student)" userId="49978f6a-8b22-4781-b6d2-19a9887220cc" providerId="ADAL" clId="{8B511E23-6896-40DD-B8B8-D5A12FD01F69}" dt="2024-07-20T10:35:37.848" v="2267" actId="20577"/>
          <ac:spMkLst>
            <pc:docMk/>
            <pc:sldMk cId="1443922921" sldId="263"/>
            <ac:spMk id="3" creationId="{BDD9727F-224A-3313-7A8A-A0FB64035A9A}"/>
          </ac:spMkLst>
        </pc:spChg>
      </pc:sldChg>
      <pc:sldChg chg="modSp mod">
        <pc:chgData name="Devona Asif (Student)" userId="49978f6a-8b22-4781-b6d2-19a9887220cc" providerId="ADAL" clId="{8B511E23-6896-40DD-B8B8-D5A12FD01F69}" dt="2024-07-20T10:44:00.893" v="2433" actId="20577"/>
        <pc:sldMkLst>
          <pc:docMk/>
          <pc:sldMk cId="577350307" sldId="264"/>
        </pc:sldMkLst>
        <pc:spChg chg="mod">
          <ac:chgData name="Devona Asif (Student)" userId="49978f6a-8b22-4781-b6d2-19a9887220cc" providerId="ADAL" clId="{8B511E23-6896-40DD-B8B8-D5A12FD01F69}" dt="2024-07-20T09:48:25.502" v="1387" actId="20577"/>
          <ac:spMkLst>
            <pc:docMk/>
            <pc:sldMk cId="577350307" sldId="264"/>
            <ac:spMk id="2" creationId="{FB66799D-A5D9-8D0C-41FC-35C496F4D37D}"/>
          </ac:spMkLst>
        </pc:spChg>
        <pc:spChg chg="mod">
          <ac:chgData name="Devona Asif (Student)" userId="49978f6a-8b22-4781-b6d2-19a9887220cc" providerId="ADAL" clId="{8B511E23-6896-40DD-B8B8-D5A12FD01F69}" dt="2024-07-20T10:44:00.893" v="2433" actId="20577"/>
          <ac:spMkLst>
            <pc:docMk/>
            <pc:sldMk cId="577350307" sldId="264"/>
            <ac:spMk id="3" creationId="{A756BC39-F0C4-802B-E73F-43745D563A2B}"/>
          </ac:spMkLst>
        </pc:spChg>
      </pc:sldChg>
      <pc:sldChg chg="addSp modSp mod ord">
        <pc:chgData name="Devona Asif (Student)" userId="49978f6a-8b22-4781-b6d2-19a9887220cc" providerId="ADAL" clId="{8B511E23-6896-40DD-B8B8-D5A12FD01F69}" dt="2024-07-20T09:15:02.731" v="918" actId="20577"/>
        <pc:sldMkLst>
          <pc:docMk/>
          <pc:sldMk cId="1022597414" sldId="265"/>
        </pc:sldMkLst>
        <pc:spChg chg="mod">
          <ac:chgData name="Devona Asif (Student)" userId="49978f6a-8b22-4781-b6d2-19a9887220cc" providerId="ADAL" clId="{8B511E23-6896-40DD-B8B8-D5A12FD01F69}" dt="2024-07-20T08:43:35.030" v="696" actId="20577"/>
          <ac:spMkLst>
            <pc:docMk/>
            <pc:sldMk cId="1022597414" sldId="265"/>
            <ac:spMk id="2" creationId="{69C33873-BD4F-F1FE-EACB-7D73B4839D35}"/>
          </ac:spMkLst>
        </pc:spChg>
        <pc:spChg chg="mod">
          <ac:chgData name="Devona Asif (Student)" userId="49978f6a-8b22-4781-b6d2-19a9887220cc" providerId="ADAL" clId="{8B511E23-6896-40DD-B8B8-D5A12FD01F69}" dt="2024-07-20T09:15:02.731" v="918" actId="20577"/>
          <ac:spMkLst>
            <pc:docMk/>
            <pc:sldMk cId="1022597414" sldId="265"/>
            <ac:spMk id="3" creationId="{44DF534A-B49C-5145-02F7-9D456ACF3C12}"/>
          </ac:spMkLst>
        </pc:spChg>
        <pc:spChg chg="add mod">
          <ac:chgData name="Devona Asif (Student)" userId="49978f6a-8b22-4781-b6d2-19a9887220cc" providerId="ADAL" clId="{8B511E23-6896-40DD-B8B8-D5A12FD01F69}" dt="2024-07-20T09:14:24.109" v="902"/>
          <ac:spMkLst>
            <pc:docMk/>
            <pc:sldMk cId="1022597414" sldId="265"/>
            <ac:spMk id="5" creationId="{3EAE55BC-D20D-84FB-BED2-5C546186D0D4}"/>
          </ac:spMkLst>
        </pc:spChg>
        <pc:picChg chg="add mod">
          <ac:chgData name="Devona Asif (Student)" userId="49978f6a-8b22-4781-b6d2-19a9887220cc" providerId="ADAL" clId="{8B511E23-6896-40DD-B8B8-D5A12FD01F69}" dt="2024-07-20T09:14:11.598" v="901"/>
          <ac:picMkLst>
            <pc:docMk/>
            <pc:sldMk cId="1022597414" sldId="265"/>
            <ac:picMk id="4" creationId="{F1AC5D4E-A25D-1AEF-3353-8151C89CB41A}"/>
          </ac:picMkLst>
        </pc:picChg>
      </pc:sldChg>
      <pc:sldChg chg="addSp delSp modSp mod">
        <pc:chgData name="Devona Asif (Student)" userId="49978f6a-8b22-4781-b6d2-19a9887220cc" providerId="ADAL" clId="{8B511E23-6896-40DD-B8B8-D5A12FD01F69}" dt="2024-07-20T09:01:07.306" v="752" actId="14100"/>
        <pc:sldMkLst>
          <pc:docMk/>
          <pc:sldMk cId="426195744" sldId="266"/>
        </pc:sldMkLst>
        <pc:spChg chg="mod">
          <ac:chgData name="Devona Asif (Student)" userId="49978f6a-8b22-4781-b6d2-19a9887220cc" providerId="ADAL" clId="{8B511E23-6896-40DD-B8B8-D5A12FD01F69}" dt="2024-07-20T09:01:07.306" v="752" actId="14100"/>
          <ac:spMkLst>
            <pc:docMk/>
            <pc:sldMk cId="426195744" sldId="266"/>
            <ac:spMk id="2" creationId="{78795A9A-F169-8AD8-DED5-FCA4E5D0A13B}"/>
          </ac:spMkLst>
        </pc:spChg>
        <pc:spChg chg="mod">
          <ac:chgData name="Devona Asif (Student)" userId="49978f6a-8b22-4781-b6d2-19a9887220cc" providerId="ADAL" clId="{8B511E23-6896-40DD-B8B8-D5A12FD01F69}" dt="2024-07-20T08:08:36.464" v="304" actId="1076"/>
          <ac:spMkLst>
            <pc:docMk/>
            <pc:sldMk cId="426195744" sldId="266"/>
            <ac:spMk id="3" creationId="{FBBD5BFD-6D7B-51FC-DE2E-A10CC6C46409}"/>
          </ac:spMkLst>
        </pc:spChg>
        <pc:spChg chg="add del mod">
          <ac:chgData name="Devona Asif (Student)" userId="49978f6a-8b22-4781-b6d2-19a9887220cc" providerId="ADAL" clId="{8B511E23-6896-40DD-B8B8-D5A12FD01F69}" dt="2024-07-20T08:08:39.216" v="305" actId="478"/>
          <ac:spMkLst>
            <pc:docMk/>
            <pc:sldMk cId="426195744" sldId="266"/>
            <ac:spMk id="4" creationId="{7DEEA3CE-5856-E6ED-104B-D1C3AF0CF22A}"/>
          </ac:spMkLst>
        </pc:spChg>
      </pc:sldChg>
      <pc:sldChg chg="addSp delSp modSp mod">
        <pc:chgData name="Devona Asif (Student)" userId="49978f6a-8b22-4781-b6d2-19a9887220cc" providerId="ADAL" clId="{8B511E23-6896-40DD-B8B8-D5A12FD01F69}" dt="2024-07-20T10:41:31.132" v="2418" actId="14100"/>
        <pc:sldMkLst>
          <pc:docMk/>
          <pc:sldMk cId="1225208689" sldId="267"/>
        </pc:sldMkLst>
        <pc:spChg chg="mod">
          <ac:chgData name="Devona Asif (Student)" userId="49978f6a-8b22-4781-b6d2-19a9887220cc" providerId="ADAL" clId="{8B511E23-6896-40DD-B8B8-D5A12FD01F69}" dt="2024-07-20T10:41:31.132" v="2418" actId="14100"/>
          <ac:spMkLst>
            <pc:docMk/>
            <pc:sldMk cId="1225208689" sldId="267"/>
            <ac:spMk id="2" creationId="{9F934265-F7BF-3643-8E15-30357DC39623}"/>
          </ac:spMkLst>
        </pc:spChg>
        <pc:spChg chg="del">
          <ac:chgData name="Devona Asif (Student)" userId="49978f6a-8b22-4781-b6d2-19a9887220cc" providerId="ADAL" clId="{8B511E23-6896-40DD-B8B8-D5A12FD01F69}" dt="2024-07-20T10:38:47.306" v="2400" actId="478"/>
          <ac:spMkLst>
            <pc:docMk/>
            <pc:sldMk cId="1225208689" sldId="267"/>
            <ac:spMk id="3" creationId="{09865196-7E19-12AA-5859-4C1FDFB4114C}"/>
          </ac:spMkLst>
        </pc:spChg>
        <pc:spChg chg="add mod">
          <ac:chgData name="Devona Asif (Student)" userId="49978f6a-8b22-4781-b6d2-19a9887220cc" providerId="ADAL" clId="{8B511E23-6896-40DD-B8B8-D5A12FD01F69}" dt="2024-07-20T10:39:31.091" v="2410"/>
          <ac:spMkLst>
            <pc:docMk/>
            <pc:sldMk cId="1225208689" sldId="267"/>
            <ac:spMk id="5" creationId="{BEA47D8B-C39A-A3E2-7FDE-6CCB886F8FC3}"/>
          </ac:spMkLst>
        </pc:spChg>
        <pc:picChg chg="add mod">
          <ac:chgData name="Devona Asif (Student)" userId="49978f6a-8b22-4781-b6d2-19a9887220cc" providerId="ADAL" clId="{8B511E23-6896-40DD-B8B8-D5A12FD01F69}" dt="2024-07-20T10:38:57.631" v="2404" actId="1076"/>
          <ac:picMkLst>
            <pc:docMk/>
            <pc:sldMk cId="1225208689" sldId="267"/>
            <ac:picMk id="4" creationId="{2C793CA5-084A-BFFE-71DA-DA8D29D5DDB5}"/>
          </ac:picMkLst>
        </pc:picChg>
      </pc:sldChg>
      <pc:sldChg chg="addSp delSp modSp mod ord">
        <pc:chgData name="Devona Asif (Student)" userId="49978f6a-8b22-4781-b6d2-19a9887220cc" providerId="ADAL" clId="{8B511E23-6896-40DD-B8B8-D5A12FD01F69}" dt="2024-07-20T09:11:39.634" v="875" actId="20577"/>
        <pc:sldMkLst>
          <pc:docMk/>
          <pc:sldMk cId="1152221480" sldId="268"/>
        </pc:sldMkLst>
        <pc:spChg chg="mod">
          <ac:chgData name="Devona Asif (Student)" userId="49978f6a-8b22-4781-b6d2-19a9887220cc" providerId="ADAL" clId="{8B511E23-6896-40DD-B8B8-D5A12FD01F69}" dt="2024-07-20T08:12:24.741" v="367" actId="20577"/>
          <ac:spMkLst>
            <pc:docMk/>
            <pc:sldMk cId="1152221480" sldId="268"/>
            <ac:spMk id="2" creationId="{5283E2AC-3E15-5D09-69D6-6105C8EF2A4C}"/>
          </ac:spMkLst>
        </pc:spChg>
        <pc:spChg chg="mod">
          <ac:chgData name="Devona Asif (Student)" userId="49978f6a-8b22-4781-b6d2-19a9887220cc" providerId="ADAL" clId="{8B511E23-6896-40DD-B8B8-D5A12FD01F69}" dt="2024-07-20T09:10:39.648" v="858" actId="1076"/>
          <ac:spMkLst>
            <pc:docMk/>
            <pc:sldMk cId="1152221480" sldId="268"/>
            <ac:spMk id="3" creationId="{C7758A31-030D-92C8-71C9-91DFD3410324}"/>
          </ac:spMkLst>
        </pc:spChg>
        <pc:spChg chg="add mod">
          <ac:chgData name="Devona Asif (Student)" userId="49978f6a-8b22-4781-b6d2-19a9887220cc" providerId="ADAL" clId="{8B511E23-6896-40DD-B8B8-D5A12FD01F69}" dt="2024-07-20T09:11:39.634" v="875" actId="20577"/>
          <ac:spMkLst>
            <pc:docMk/>
            <pc:sldMk cId="1152221480" sldId="268"/>
            <ac:spMk id="6" creationId="{29009666-9DE3-ACDB-2318-28CED718EBB4}"/>
          </ac:spMkLst>
        </pc:spChg>
        <pc:picChg chg="add del mod">
          <ac:chgData name="Devona Asif (Student)" userId="49978f6a-8b22-4781-b6d2-19a9887220cc" providerId="ADAL" clId="{8B511E23-6896-40DD-B8B8-D5A12FD01F69}" dt="2024-07-20T09:10:28.564" v="856" actId="478"/>
          <ac:picMkLst>
            <pc:docMk/>
            <pc:sldMk cId="1152221480" sldId="268"/>
            <ac:picMk id="4" creationId="{B9BB7B2C-102B-EE4A-A4CA-F6FB63B202A4}"/>
          </ac:picMkLst>
        </pc:picChg>
        <pc:picChg chg="add mod">
          <ac:chgData name="Devona Asif (Student)" userId="49978f6a-8b22-4781-b6d2-19a9887220cc" providerId="ADAL" clId="{8B511E23-6896-40DD-B8B8-D5A12FD01F69}" dt="2024-07-20T09:10:51.021" v="862" actId="1035"/>
          <ac:picMkLst>
            <pc:docMk/>
            <pc:sldMk cId="1152221480" sldId="268"/>
            <ac:picMk id="5" creationId="{55D999A4-B1DB-842D-1997-02B05A96B17A}"/>
          </ac:picMkLst>
        </pc:picChg>
      </pc:sldChg>
      <pc:sldChg chg="addSp modSp mod ord">
        <pc:chgData name="Devona Asif (Student)" userId="49978f6a-8b22-4781-b6d2-19a9887220cc" providerId="ADAL" clId="{8B511E23-6896-40DD-B8B8-D5A12FD01F69}" dt="2024-07-20T09:41:26.243" v="1237" actId="14100"/>
        <pc:sldMkLst>
          <pc:docMk/>
          <pc:sldMk cId="2286553138" sldId="269"/>
        </pc:sldMkLst>
        <pc:spChg chg="mod">
          <ac:chgData name="Devona Asif (Student)" userId="49978f6a-8b22-4781-b6d2-19a9887220cc" providerId="ADAL" clId="{8B511E23-6896-40DD-B8B8-D5A12FD01F69}" dt="2024-07-20T09:37:53.063" v="1211" actId="1036"/>
          <ac:spMkLst>
            <pc:docMk/>
            <pc:sldMk cId="2286553138" sldId="269"/>
            <ac:spMk id="2" creationId="{998D8835-146B-D945-5EF8-6FBEC307AF31}"/>
          </ac:spMkLst>
        </pc:spChg>
        <pc:spChg chg="mod">
          <ac:chgData name="Devona Asif (Student)" userId="49978f6a-8b22-4781-b6d2-19a9887220cc" providerId="ADAL" clId="{8B511E23-6896-40DD-B8B8-D5A12FD01F69}" dt="2024-07-20T09:40:47.190" v="1234" actId="1036"/>
          <ac:spMkLst>
            <pc:docMk/>
            <pc:sldMk cId="2286553138" sldId="269"/>
            <ac:spMk id="3" creationId="{EF6E546B-3918-2AB9-8A11-D5414C239E35}"/>
          </ac:spMkLst>
        </pc:spChg>
        <pc:spChg chg="add mod">
          <ac:chgData name="Devona Asif (Student)" userId="49978f6a-8b22-4781-b6d2-19a9887220cc" providerId="ADAL" clId="{8B511E23-6896-40DD-B8B8-D5A12FD01F69}" dt="2024-07-20T09:38:48.127" v="1215"/>
          <ac:spMkLst>
            <pc:docMk/>
            <pc:sldMk cId="2286553138" sldId="269"/>
            <ac:spMk id="5" creationId="{0B45512B-E4A6-1DE5-0777-AAC3BD164DF3}"/>
          </ac:spMkLst>
        </pc:spChg>
        <pc:picChg chg="add mod">
          <ac:chgData name="Devona Asif (Student)" userId="49978f6a-8b22-4781-b6d2-19a9887220cc" providerId="ADAL" clId="{8B511E23-6896-40DD-B8B8-D5A12FD01F69}" dt="2024-07-20T09:41:26.243" v="1237" actId="14100"/>
          <ac:picMkLst>
            <pc:docMk/>
            <pc:sldMk cId="2286553138" sldId="269"/>
            <ac:picMk id="4" creationId="{B350880F-9F9D-781C-2716-C567AA34118F}"/>
          </ac:picMkLst>
        </pc:picChg>
      </pc:sldChg>
      <pc:sldChg chg="modSp mod">
        <pc:chgData name="Devona Asif (Student)" userId="49978f6a-8b22-4781-b6d2-19a9887220cc" providerId="ADAL" clId="{8B511E23-6896-40DD-B8B8-D5A12FD01F69}" dt="2024-07-20T10:52:27.631" v="2472" actId="20577"/>
        <pc:sldMkLst>
          <pc:docMk/>
          <pc:sldMk cId="2495510692" sldId="270"/>
        </pc:sldMkLst>
        <pc:spChg chg="mod">
          <ac:chgData name="Devona Asif (Student)" userId="49978f6a-8b22-4781-b6d2-19a9887220cc" providerId="ADAL" clId="{8B511E23-6896-40DD-B8B8-D5A12FD01F69}" dt="2024-07-20T09:46:55.109" v="1326" actId="20577"/>
          <ac:spMkLst>
            <pc:docMk/>
            <pc:sldMk cId="2495510692" sldId="270"/>
            <ac:spMk id="2" creationId="{91E6F902-CB09-462B-78AE-B683752EB308}"/>
          </ac:spMkLst>
        </pc:spChg>
        <pc:spChg chg="mod">
          <ac:chgData name="Devona Asif (Student)" userId="49978f6a-8b22-4781-b6d2-19a9887220cc" providerId="ADAL" clId="{8B511E23-6896-40DD-B8B8-D5A12FD01F69}" dt="2024-07-20T10:52:27.631" v="2472" actId="20577"/>
          <ac:spMkLst>
            <pc:docMk/>
            <pc:sldMk cId="2495510692" sldId="270"/>
            <ac:spMk id="3" creationId="{B12DFD47-E6D5-F502-C822-B2EBAD1CE3D7}"/>
          </ac:spMkLst>
        </pc:spChg>
      </pc:sldChg>
      <pc:sldChg chg="addSp delSp modSp mod">
        <pc:chgData name="Devona Asif (Student)" userId="49978f6a-8b22-4781-b6d2-19a9887220cc" providerId="ADAL" clId="{8B511E23-6896-40DD-B8B8-D5A12FD01F69}" dt="2024-07-20T11:24:03.461" v="2502" actId="27636"/>
        <pc:sldMkLst>
          <pc:docMk/>
          <pc:sldMk cId="2225481355" sldId="271"/>
        </pc:sldMkLst>
        <pc:spChg chg="mod">
          <ac:chgData name="Devona Asif (Student)" userId="49978f6a-8b22-4781-b6d2-19a9887220cc" providerId="ADAL" clId="{8B511E23-6896-40DD-B8B8-D5A12FD01F69}" dt="2024-07-20T09:46:28.248" v="1287" actId="20577"/>
          <ac:spMkLst>
            <pc:docMk/>
            <pc:sldMk cId="2225481355" sldId="271"/>
            <ac:spMk id="2" creationId="{FBAD46B4-FEB6-F955-667C-51366A2A306A}"/>
          </ac:spMkLst>
        </pc:spChg>
        <pc:spChg chg="add del mod">
          <ac:chgData name="Devona Asif (Student)" userId="49978f6a-8b22-4781-b6d2-19a9887220cc" providerId="ADAL" clId="{8B511E23-6896-40DD-B8B8-D5A12FD01F69}" dt="2024-07-20T11:24:03.461" v="2502" actId="27636"/>
          <ac:spMkLst>
            <pc:docMk/>
            <pc:sldMk cId="2225481355" sldId="271"/>
            <ac:spMk id="3" creationId="{3EE4828A-D77D-36C1-9861-065661C728B9}"/>
          </ac:spMkLst>
        </pc:spChg>
        <pc:spChg chg="add mod">
          <ac:chgData name="Devona Asif (Student)" userId="49978f6a-8b22-4781-b6d2-19a9887220cc" providerId="ADAL" clId="{8B511E23-6896-40DD-B8B8-D5A12FD01F69}" dt="2024-07-20T10:50:31.450" v="2452"/>
          <ac:spMkLst>
            <pc:docMk/>
            <pc:sldMk cId="2225481355" sldId="271"/>
            <ac:spMk id="4" creationId="{F7D2C4DB-57DB-AD21-3A09-54EE598E3081}"/>
          </ac:spMkLst>
        </pc:spChg>
        <pc:spChg chg="add mod">
          <ac:chgData name="Devona Asif (Student)" userId="49978f6a-8b22-4781-b6d2-19a9887220cc" providerId="ADAL" clId="{8B511E23-6896-40DD-B8B8-D5A12FD01F69}" dt="2024-07-20T10:50:33.417" v="2456"/>
          <ac:spMkLst>
            <pc:docMk/>
            <pc:sldMk cId="2225481355" sldId="271"/>
            <ac:spMk id="5" creationId="{3B6D949E-8088-533F-DD49-E992E799CA91}"/>
          </ac:spMkLst>
        </pc:spChg>
        <pc:spChg chg="add mod">
          <ac:chgData name="Devona Asif (Student)" userId="49978f6a-8b22-4781-b6d2-19a9887220cc" providerId="ADAL" clId="{8B511E23-6896-40DD-B8B8-D5A12FD01F69}" dt="2024-07-20T10:53:57.222" v="2494"/>
          <ac:spMkLst>
            <pc:docMk/>
            <pc:sldMk cId="2225481355" sldId="271"/>
            <ac:spMk id="7" creationId="{3871A654-F73C-6C73-25E3-50A24BC29D83}"/>
          </ac:spMkLst>
        </pc:spChg>
        <pc:picChg chg="add mod">
          <ac:chgData name="Devona Asif (Student)" userId="49978f6a-8b22-4781-b6d2-19a9887220cc" providerId="ADAL" clId="{8B511E23-6896-40DD-B8B8-D5A12FD01F69}" dt="2024-07-20T10:53:57.222" v="2494"/>
          <ac:picMkLst>
            <pc:docMk/>
            <pc:sldMk cId="2225481355" sldId="271"/>
            <ac:picMk id="6" creationId="{8C967F77-E088-3A95-49DD-8C621805C7F8}"/>
          </ac:picMkLst>
        </pc:picChg>
      </pc:sldChg>
      <pc:sldChg chg="addSp delSp modSp mod">
        <pc:chgData name="Devona Asif (Student)" userId="49978f6a-8b22-4781-b6d2-19a9887220cc" providerId="ADAL" clId="{8B511E23-6896-40DD-B8B8-D5A12FD01F69}" dt="2024-07-20T10:53:50.847" v="2493" actId="1038"/>
        <pc:sldMkLst>
          <pc:docMk/>
          <pc:sldMk cId="1437879239" sldId="272"/>
        </pc:sldMkLst>
        <pc:spChg chg="mod">
          <ac:chgData name="Devona Asif (Student)" userId="49978f6a-8b22-4781-b6d2-19a9887220cc" providerId="ADAL" clId="{8B511E23-6896-40DD-B8B8-D5A12FD01F69}" dt="2024-07-20T09:46:09.450" v="1267" actId="20577"/>
          <ac:spMkLst>
            <pc:docMk/>
            <pc:sldMk cId="1437879239" sldId="272"/>
            <ac:spMk id="2" creationId="{289E7038-B7D9-631C-1C60-E68F6C58EFB8}"/>
          </ac:spMkLst>
        </pc:spChg>
        <pc:spChg chg="add del mod">
          <ac:chgData name="Devona Asif (Student)" userId="49978f6a-8b22-4781-b6d2-19a9887220cc" providerId="ADAL" clId="{8B511E23-6896-40DD-B8B8-D5A12FD01F69}" dt="2024-07-20T10:49:45.173" v="2450" actId="1076"/>
          <ac:spMkLst>
            <pc:docMk/>
            <pc:sldMk cId="1437879239" sldId="272"/>
            <ac:spMk id="3" creationId="{F5288986-D733-9A23-B13A-87270D4353BC}"/>
          </ac:spMkLst>
        </pc:spChg>
        <pc:spChg chg="add mod">
          <ac:chgData name="Devona Asif (Student)" userId="49978f6a-8b22-4781-b6d2-19a9887220cc" providerId="ADAL" clId="{8B511E23-6896-40DD-B8B8-D5A12FD01F69}" dt="2024-07-20T10:48:24.259" v="2435"/>
          <ac:spMkLst>
            <pc:docMk/>
            <pc:sldMk cId="1437879239" sldId="272"/>
            <ac:spMk id="4" creationId="{BDF005C0-8CB4-FAF3-E2C0-052975F92886}"/>
          </ac:spMkLst>
        </pc:spChg>
        <pc:spChg chg="add mod">
          <ac:chgData name="Devona Asif (Student)" userId="49978f6a-8b22-4781-b6d2-19a9887220cc" providerId="ADAL" clId="{8B511E23-6896-40DD-B8B8-D5A12FD01F69}" dt="2024-07-20T10:53:45.265" v="2473"/>
          <ac:spMkLst>
            <pc:docMk/>
            <pc:sldMk cId="1437879239" sldId="272"/>
            <ac:spMk id="6" creationId="{4B05FF5D-5ACA-6540-5F4C-4FA3FB7C3551}"/>
          </ac:spMkLst>
        </pc:spChg>
        <pc:picChg chg="add mod">
          <ac:chgData name="Devona Asif (Student)" userId="49978f6a-8b22-4781-b6d2-19a9887220cc" providerId="ADAL" clId="{8B511E23-6896-40DD-B8B8-D5A12FD01F69}" dt="2024-07-20T10:53:50.847" v="2493" actId="1038"/>
          <ac:picMkLst>
            <pc:docMk/>
            <pc:sldMk cId="1437879239" sldId="272"/>
            <ac:picMk id="5" creationId="{B667BCE7-BDBF-706C-DBD0-71449FF5DC67}"/>
          </ac:picMkLst>
        </pc:picChg>
      </pc:sldChg>
      <pc:sldChg chg="del">
        <pc:chgData name="Devona Asif (Student)" userId="49978f6a-8b22-4781-b6d2-19a9887220cc" providerId="ADAL" clId="{8B511E23-6896-40DD-B8B8-D5A12FD01F69}" dt="2024-07-20T10:01:50.209" v="2013" actId="47"/>
        <pc:sldMkLst>
          <pc:docMk/>
          <pc:sldMk cId="3037923658" sldId="273"/>
        </pc:sldMkLst>
      </pc:sldChg>
      <pc:sldChg chg="del">
        <pc:chgData name="Devona Asif (Student)" userId="49978f6a-8b22-4781-b6d2-19a9887220cc" providerId="ADAL" clId="{8B511E23-6896-40DD-B8B8-D5A12FD01F69}" dt="2024-07-20T10:01:45.003" v="2011" actId="47"/>
        <pc:sldMkLst>
          <pc:docMk/>
          <pc:sldMk cId="1822737343" sldId="274"/>
        </pc:sldMkLst>
      </pc:sldChg>
      <pc:sldChg chg="del">
        <pc:chgData name="Devona Asif (Student)" userId="49978f6a-8b22-4781-b6d2-19a9887220cc" providerId="ADAL" clId="{8B511E23-6896-40DD-B8B8-D5A12FD01F69}" dt="2024-07-20T10:01:48.105" v="2012" actId="47"/>
        <pc:sldMkLst>
          <pc:docMk/>
          <pc:sldMk cId="3653630608" sldId="275"/>
        </pc:sldMkLst>
      </pc:sldChg>
      <pc:sldChg chg="addSp delSp modSp new mod ord">
        <pc:chgData name="Devona Asif (Student)" userId="49978f6a-8b22-4781-b6d2-19a9887220cc" providerId="ADAL" clId="{8B511E23-6896-40DD-B8B8-D5A12FD01F69}" dt="2024-07-20T09:07:10.588" v="849" actId="6549"/>
        <pc:sldMkLst>
          <pc:docMk/>
          <pc:sldMk cId="2825918272" sldId="276"/>
        </pc:sldMkLst>
        <pc:spChg chg="mod">
          <ac:chgData name="Devona Asif (Student)" userId="49978f6a-8b22-4781-b6d2-19a9887220cc" providerId="ADAL" clId="{8B511E23-6896-40DD-B8B8-D5A12FD01F69}" dt="2024-07-20T09:02:44.538" v="786" actId="20577"/>
          <ac:spMkLst>
            <pc:docMk/>
            <pc:sldMk cId="2825918272" sldId="276"/>
            <ac:spMk id="2" creationId="{D4870C10-18ED-60BD-4590-B466C41A239A}"/>
          </ac:spMkLst>
        </pc:spChg>
        <pc:spChg chg="del mod">
          <ac:chgData name="Devona Asif (Student)" userId="49978f6a-8b22-4781-b6d2-19a9887220cc" providerId="ADAL" clId="{8B511E23-6896-40DD-B8B8-D5A12FD01F69}" dt="2024-07-20T09:04:53.830" v="788" actId="478"/>
          <ac:spMkLst>
            <pc:docMk/>
            <pc:sldMk cId="2825918272" sldId="276"/>
            <ac:spMk id="3" creationId="{FBA1CD0E-971D-173D-0EEE-B63A62601F8E}"/>
          </ac:spMkLst>
        </pc:spChg>
        <pc:spChg chg="add mod">
          <ac:chgData name="Devona Asif (Student)" userId="49978f6a-8b22-4781-b6d2-19a9887220cc" providerId="ADAL" clId="{8B511E23-6896-40DD-B8B8-D5A12FD01F69}" dt="2024-07-20T09:07:10.588" v="849" actId="6549"/>
          <ac:spMkLst>
            <pc:docMk/>
            <pc:sldMk cId="2825918272" sldId="276"/>
            <ac:spMk id="4" creationId="{5E89DCE0-7C61-78F9-621E-6F10601509D7}"/>
          </ac:spMkLst>
        </pc:spChg>
        <pc:picChg chg="add mod">
          <ac:chgData name="Devona Asif (Student)" userId="49978f6a-8b22-4781-b6d2-19a9887220cc" providerId="ADAL" clId="{8B511E23-6896-40DD-B8B8-D5A12FD01F69}" dt="2024-07-20T09:05:17.397" v="792" actId="1076"/>
          <ac:picMkLst>
            <pc:docMk/>
            <pc:sldMk cId="2825918272" sldId="276"/>
            <ac:picMk id="1026" creationId="{D0D99FA7-8B58-502A-ACD6-CB68C0A1AD93}"/>
          </ac:picMkLst>
        </pc:picChg>
      </pc:sldChg>
      <pc:sldChg chg="addSp delSp modSp new mod ord">
        <pc:chgData name="Devona Asif (Student)" userId="49978f6a-8b22-4781-b6d2-19a9887220cc" providerId="ADAL" clId="{8B511E23-6896-40DD-B8B8-D5A12FD01F69}" dt="2024-07-20T10:10:28.479" v="2037"/>
        <pc:sldMkLst>
          <pc:docMk/>
          <pc:sldMk cId="2329144846" sldId="277"/>
        </pc:sldMkLst>
        <pc:spChg chg="mod">
          <ac:chgData name="Devona Asif (Student)" userId="49978f6a-8b22-4781-b6d2-19a9887220cc" providerId="ADAL" clId="{8B511E23-6896-40DD-B8B8-D5A12FD01F69}" dt="2024-07-20T09:20:24.347" v="957" actId="20577"/>
          <ac:spMkLst>
            <pc:docMk/>
            <pc:sldMk cId="2329144846" sldId="277"/>
            <ac:spMk id="2" creationId="{D3104808-1EE7-D8D9-AE2F-FD7B7FDA3270}"/>
          </ac:spMkLst>
        </pc:spChg>
        <pc:spChg chg="del">
          <ac:chgData name="Devona Asif (Student)" userId="49978f6a-8b22-4781-b6d2-19a9887220cc" providerId="ADAL" clId="{8B511E23-6896-40DD-B8B8-D5A12FD01F69}" dt="2024-07-20T09:20:40.721" v="958"/>
          <ac:spMkLst>
            <pc:docMk/>
            <pc:sldMk cId="2329144846" sldId="277"/>
            <ac:spMk id="3" creationId="{023AE38C-6DE9-189C-C6FC-AD3B486479F2}"/>
          </ac:spMkLst>
        </pc:spChg>
        <pc:spChg chg="add mod">
          <ac:chgData name="Devona Asif (Student)" userId="49978f6a-8b22-4781-b6d2-19a9887220cc" providerId="ADAL" clId="{8B511E23-6896-40DD-B8B8-D5A12FD01F69}" dt="2024-07-20T09:21:59.795" v="977"/>
          <ac:spMkLst>
            <pc:docMk/>
            <pc:sldMk cId="2329144846" sldId="277"/>
            <ac:spMk id="4" creationId="{95AA9350-91C0-D2F5-0C0A-23CE319BD089}"/>
          </ac:spMkLst>
        </pc:spChg>
        <pc:picChg chg="add mod">
          <ac:chgData name="Devona Asif (Student)" userId="49978f6a-8b22-4781-b6d2-19a9887220cc" providerId="ADAL" clId="{8B511E23-6896-40DD-B8B8-D5A12FD01F69}" dt="2024-07-20T09:20:55.120" v="962" actId="1076"/>
          <ac:picMkLst>
            <pc:docMk/>
            <pc:sldMk cId="2329144846" sldId="277"/>
            <ac:picMk id="2050" creationId="{C91092B6-9417-E7E3-1A0D-19B5AC383C23}"/>
          </ac:picMkLst>
        </pc:picChg>
      </pc:sldChg>
      <pc:sldChg chg="addSp delSp modSp new mod">
        <pc:chgData name="Devona Asif (Student)" userId="49978f6a-8b22-4781-b6d2-19a9887220cc" providerId="ADAL" clId="{8B511E23-6896-40DD-B8B8-D5A12FD01F69}" dt="2024-07-20T10:03:45.363" v="2031" actId="20577"/>
        <pc:sldMkLst>
          <pc:docMk/>
          <pc:sldMk cId="1954776057" sldId="278"/>
        </pc:sldMkLst>
        <pc:spChg chg="mod">
          <ac:chgData name="Devona Asif (Student)" userId="49978f6a-8b22-4781-b6d2-19a9887220cc" providerId="ADAL" clId="{8B511E23-6896-40DD-B8B8-D5A12FD01F69}" dt="2024-07-20T09:49:59.742" v="1422" actId="20577"/>
          <ac:spMkLst>
            <pc:docMk/>
            <pc:sldMk cId="1954776057" sldId="278"/>
            <ac:spMk id="2" creationId="{4CCF32EF-D5E4-CD2D-12ED-48541DA7FD13}"/>
          </ac:spMkLst>
        </pc:spChg>
        <pc:spChg chg="mod">
          <ac:chgData name="Devona Asif (Student)" userId="49978f6a-8b22-4781-b6d2-19a9887220cc" providerId="ADAL" clId="{8B511E23-6896-40DD-B8B8-D5A12FD01F69}" dt="2024-07-20T09:55:43.383" v="1741" actId="20577"/>
          <ac:spMkLst>
            <pc:docMk/>
            <pc:sldMk cId="1954776057" sldId="278"/>
            <ac:spMk id="3" creationId="{521E33C6-AA95-8EB5-70DD-BB60BA955D82}"/>
          </ac:spMkLst>
        </pc:spChg>
        <pc:spChg chg="add del">
          <ac:chgData name="Devona Asif (Student)" userId="49978f6a-8b22-4781-b6d2-19a9887220cc" providerId="ADAL" clId="{8B511E23-6896-40DD-B8B8-D5A12FD01F69}" dt="2024-07-20T10:02:48.904" v="2015" actId="22"/>
          <ac:spMkLst>
            <pc:docMk/>
            <pc:sldMk cId="1954776057" sldId="278"/>
            <ac:spMk id="6" creationId="{94B5D937-A8A4-679F-647A-483D4AC678FB}"/>
          </ac:spMkLst>
        </pc:spChg>
        <pc:spChg chg="add mod">
          <ac:chgData name="Devona Asif (Student)" userId="49978f6a-8b22-4781-b6d2-19a9887220cc" providerId="ADAL" clId="{8B511E23-6896-40DD-B8B8-D5A12FD01F69}" dt="2024-07-20T10:03:45.363" v="2031" actId="20577"/>
          <ac:spMkLst>
            <pc:docMk/>
            <pc:sldMk cId="1954776057" sldId="278"/>
            <ac:spMk id="7" creationId="{D1591B01-7D50-B32F-E834-456DF8DA6B37}"/>
          </ac:spMkLst>
        </pc:spChg>
        <pc:picChg chg="add mod">
          <ac:chgData name="Devona Asif (Student)" userId="49978f6a-8b22-4781-b6d2-19a9887220cc" providerId="ADAL" clId="{8B511E23-6896-40DD-B8B8-D5A12FD01F69}" dt="2024-07-20T09:55:48.332" v="1746" actId="1036"/>
          <ac:picMkLst>
            <pc:docMk/>
            <pc:sldMk cId="1954776057" sldId="278"/>
            <ac:picMk id="4" creationId="{D2CDE1DF-A010-8627-1D27-3AD0FB2C43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EF611-30AF-4F59-AD5C-8C509FF2DD41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9D1AB-CD6D-4E34-B2D8-A4ABD7292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81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9D1AB-CD6D-4E34-B2D8-A4ABD72922B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42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64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1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5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7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528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9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4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0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7/20/2024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8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57" r:id="rId6"/>
    <p:sldLayoutId id="2147483853" r:id="rId7"/>
    <p:sldLayoutId id="2147483854" r:id="rId8"/>
    <p:sldLayoutId id="2147483855" r:id="rId9"/>
    <p:sldLayoutId id="2147483856" r:id="rId10"/>
    <p:sldLayoutId id="21474838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Close-up of a server network panel with lights and cables">
            <a:extLst>
              <a:ext uri="{FF2B5EF4-FFF2-40B4-BE49-F238E27FC236}">
                <a16:creationId xmlns:a16="http://schemas.microsoft.com/office/drawing/2014/main" id="{14A7140E-05BC-169D-1306-8756DB43F3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15" b="130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9575A-D328-D11C-2FB2-E24C8A53A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Internet of Things - BLE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D83E5-219E-686D-875F-3749C1894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Devona Asif - 20014476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452A-1F82-266C-FF4D-993E2914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2EB8-96E1-CCEF-8315-BF723948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3157174"/>
            <a:ext cx="6245352" cy="475488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Some of the many applications include:</a:t>
            </a:r>
          </a:p>
          <a:p>
            <a:endParaRPr lang="en-GB" dirty="0"/>
          </a:p>
          <a:p>
            <a:r>
              <a:rPr lang="en-GB" dirty="0"/>
              <a:t>Beacon technology</a:t>
            </a:r>
          </a:p>
          <a:p>
            <a:r>
              <a:rPr lang="en-GB" dirty="0"/>
              <a:t>Mobile payments</a:t>
            </a:r>
          </a:p>
          <a:p>
            <a:r>
              <a:rPr lang="en-GB" dirty="0"/>
              <a:t>Context-aware notifications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59391-1992-2BD8-9F9B-A51DA0A7D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8133" y="-334001"/>
            <a:ext cx="4471467" cy="7526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5212AA-2456-DDF3-D1D6-36B0A44647EF}"/>
              </a:ext>
            </a:extLst>
          </p:cNvPr>
          <p:cNvSpPr txBox="1"/>
          <p:nvPr/>
        </p:nvSpPr>
        <p:spPr>
          <a:xfrm>
            <a:off x="0" y="6480107"/>
            <a:ext cx="488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Source: mobile72.com</a:t>
            </a:r>
          </a:p>
        </p:txBody>
      </p:sp>
    </p:spTree>
    <p:extLst>
      <p:ext uri="{BB962C8B-B14F-4D97-AF65-F5344CB8AC3E}">
        <p14:creationId xmlns:p14="http://schemas.microsoft.com/office/powerpoint/2010/main" val="91890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4808-1EE7-D8D9-AE2F-FD7B7FDA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 Bluetooth vs BLE</a:t>
            </a:r>
          </a:p>
        </p:txBody>
      </p:sp>
      <p:pic>
        <p:nvPicPr>
          <p:cNvPr id="2050" name="Picture 2" descr="Bluetooth Low Energy: A Closer Look | OneTemp">
            <a:extLst>
              <a:ext uri="{FF2B5EF4-FFF2-40B4-BE49-F238E27FC236}">
                <a16:creationId xmlns:a16="http://schemas.microsoft.com/office/drawing/2014/main" id="{C91092B6-9417-E7E3-1A0D-19B5AC383C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561" y="758952"/>
            <a:ext cx="6953487" cy="48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AA9350-91C0-D2F5-0C0A-23CE319BD089}"/>
              </a:ext>
            </a:extLst>
          </p:cNvPr>
          <p:cNvSpPr txBox="1"/>
          <p:nvPr/>
        </p:nvSpPr>
        <p:spPr>
          <a:xfrm>
            <a:off x="0" y="6480107"/>
            <a:ext cx="488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Source: onetemp.com.au</a:t>
            </a:r>
          </a:p>
        </p:txBody>
      </p:sp>
    </p:spTree>
    <p:extLst>
      <p:ext uri="{BB962C8B-B14F-4D97-AF65-F5344CB8AC3E}">
        <p14:creationId xmlns:p14="http://schemas.microsoft.com/office/powerpoint/2010/main" val="232914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32EF-D5E4-CD2D-12ED-48541DA7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BLE Beacons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33C6-AA95-8EB5-70DD-BB60BA955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BLE beacons broadcast messages to nearby devices enabling geolocation services, promotions, and seamless transactions.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Popular BLE beacon profiles include: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Apple’s iBeacon</a:t>
            </a:r>
          </a:p>
          <a:p>
            <a:pPr>
              <a:buFontTx/>
              <a:buChar char="-"/>
            </a:pPr>
            <a:r>
              <a:rPr lang="en-GB" dirty="0"/>
              <a:t>Google’s Eddystone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DE1DF-A010-8627-1D27-3AD0FB2C4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2804160"/>
            <a:ext cx="3185160" cy="3185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591B01-7D50-B32F-E834-456DF8DA6B37}"/>
              </a:ext>
            </a:extLst>
          </p:cNvPr>
          <p:cNvSpPr txBox="1"/>
          <p:nvPr/>
        </p:nvSpPr>
        <p:spPr>
          <a:xfrm>
            <a:off x="0" y="6480107"/>
            <a:ext cx="488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Source: developer.apple.com</a:t>
            </a:r>
          </a:p>
        </p:txBody>
      </p:sp>
    </p:spTree>
    <p:extLst>
      <p:ext uri="{BB962C8B-B14F-4D97-AF65-F5344CB8AC3E}">
        <p14:creationId xmlns:p14="http://schemas.microsoft.com/office/powerpoint/2010/main" val="195477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5063-4E2C-5B08-A5DE-E1BAB56C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IoT’s Adaptation of 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67931-F797-D295-42F7-E4901BD24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3721608"/>
            <a:ext cx="6245352" cy="4754880"/>
          </a:xfrm>
        </p:spPr>
        <p:txBody>
          <a:bodyPr/>
          <a:lstStyle/>
          <a:p>
            <a:r>
              <a:rPr lang="en-GB" dirty="0"/>
              <a:t>IoT applications</a:t>
            </a:r>
          </a:p>
          <a:p>
            <a:r>
              <a:rPr lang="en-GB" dirty="0"/>
              <a:t>Driving innovations</a:t>
            </a:r>
          </a:p>
          <a:p>
            <a:r>
              <a:rPr lang="en-GB" dirty="0"/>
              <a:t>Indoor tracking</a:t>
            </a:r>
          </a:p>
          <a:p>
            <a:r>
              <a:rPr lang="en-GB" dirty="0"/>
              <a:t>Energy-efficient businesses</a:t>
            </a:r>
          </a:p>
          <a:p>
            <a:r>
              <a:rPr lang="en-GB" dirty="0"/>
              <a:t>Smart home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F9198-E00A-81AF-2DCC-074AAF8B5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79" y="1584429"/>
            <a:ext cx="6407969" cy="4274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5FFEAE-E818-9266-E12F-DC4A0AFB1347}"/>
              </a:ext>
            </a:extLst>
          </p:cNvPr>
          <p:cNvSpPr txBox="1"/>
          <p:nvPr/>
        </p:nvSpPr>
        <p:spPr>
          <a:xfrm>
            <a:off x="0" y="6480107"/>
            <a:ext cx="488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Source: developex.com</a:t>
            </a:r>
          </a:p>
        </p:txBody>
      </p:sp>
    </p:spTree>
    <p:extLst>
      <p:ext uri="{BB962C8B-B14F-4D97-AF65-F5344CB8AC3E}">
        <p14:creationId xmlns:p14="http://schemas.microsoft.com/office/powerpoint/2010/main" val="5986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BAEA-C8DA-E06B-3EE8-A1B336B8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in 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33D5-C6E7-C9B6-EACD-174DC8926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Unsafe pairing methods</a:t>
            </a:r>
          </a:p>
          <a:p>
            <a:r>
              <a:rPr lang="en-GB" dirty="0"/>
              <a:t>Protocol compatibility</a:t>
            </a:r>
          </a:p>
          <a:p>
            <a:r>
              <a:rPr lang="en-GB" dirty="0"/>
              <a:t>Limited battery life</a:t>
            </a:r>
          </a:p>
          <a:p>
            <a:r>
              <a:rPr lang="en-GB" dirty="0"/>
              <a:t>System scaling issues</a:t>
            </a:r>
          </a:p>
          <a:p>
            <a:r>
              <a:rPr lang="en-GB" dirty="0"/>
              <a:t>Unreliable signals in packed situations</a:t>
            </a:r>
          </a:p>
          <a:p>
            <a:r>
              <a:rPr lang="en-GB" dirty="0"/>
              <a:t>Excessive network requests cause scalability issues</a:t>
            </a:r>
          </a:p>
        </p:txBody>
      </p:sp>
    </p:spTree>
    <p:extLst>
      <p:ext uri="{BB962C8B-B14F-4D97-AF65-F5344CB8AC3E}">
        <p14:creationId xmlns:p14="http://schemas.microsoft.com/office/powerpoint/2010/main" val="229383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D601-81BE-76E8-9705-A0885864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BLE Security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727F-224A-3313-7A8A-A0FB6403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Security can be a concern with BLE. Due to restricted device resources, lightweight cryptography algorithms are required. The three major security problems are: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Mobility</a:t>
            </a:r>
          </a:p>
          <a:p>
            <a:r>
              <a:rPr lang="en-GB" dirty="0"/>
              <a:t>Wireless vulnerabilities</a:t>
            </a:r>
          </a:p>
          <a:p>
            <a:r>
              <a:rPr lang="en-GB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44392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799D-A5D9-8D0C-41FC-35C496F4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BLE vs LoRaWAN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BC39-F0C4-802B-E73F-43745D563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BLE:</a:t>
            </a:r>
          </a:p>
          <a:p>
            <a:r>
              <a:rPr lang="en-GB" dirty="0"/>
              <a:t>Ideal for short range</a:t>
            </a:r>
          </a:p>
          <a:p>
            <a:r>
              <a:rPr lang="en-GB" dirty="0"/>
              <a:t>Low power applications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LoRaWAN:</a:t>
            </a:r>
          </a:p>
          <a:p>
            <a:r>
              <a:rPr lang="en-GB" dirty="0"/>
              <a:t>Handles device connections in a star topology</a:t>
            </a:r>
          </a:p>
          <a:p>
            <a:r>
              <a:rPr lang="en-GB" dirty="0"/>
              <a:t>Ideal for long-range</a:t>
            </a:r>
          </a:p>
          <a:p>
            <a:r>
              <a:rPr lang="en-GB" dirty="0"/>
              <a:t>Large scale deployments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350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4265-F7BF-3643-8E15-30357DC3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4780921" cy="4754880"/>
          </a:xfrm>
        </p:spPr>
        <p:txBody>
          <a:bodyPr/>
          <a:lstStyle/>
          <a:p>
            <a:r>
              <a:rPr lang="en-GB" dirty="0"/>
              <a:t>BLE vs Zigbee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93CA5-084A-BFFE-71DA-DA8D29D5D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873" y="556260"/>
            <a:ext cx="5588377" cy="5745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A47D8B-C39A-A3E2-7FDE-6CCB886F8FC3}"/>
              </a:ext>
            </a:extLst>
          </p:cNvPr>
          <p:cNvSpPr txBox="1"/>
          <p:nvPr/>
        </p:nvSpPr>
        <p:spPr>
          <a:xfrm>
            <a:off x="0" y="6480107"/>
            <a:ext cx="488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Source: csa-iot.org</a:t>
            </a:r>
          </a:p>
        </p:txBody>
      </p:sp>
    </p:spTree>
    <p:extLst>
      <p:ext uri="{BB962C8B-B14F-4D97-AF65-F5344CB8AC3E}">
        <p14:creationId xmlns:p14="http://schemas.microsoft.com/office/powerpoint/2010/main" val="1225208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F902-CB09-462B-78AE-B683752E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BLE in Vehicles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FD47-E6D5-F502-C822-B2EBAD1C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In-Vehicle Wireless Sensor Networks (IVWSNs):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BLE investigated for IVWSNs in public transportation, particularly buses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Study shows BLE's potential to replace traditional wired networks, reducing complexity and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Bluetooth 5's mesh topology provides efficient, adaptable solutions for large-scale vehicle networks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510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46B4-FEB6-F955-667C-51366A2A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of BLE in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4828A-D77D-36C1-9861-065661C7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Ongoing Advancements:</a:t>
            </a:r>
          </a:p>
          <a:p>
            <a:r>
              <a:rPr lang="en-GB" dirty="0"/>
              <a:t>Continuous improvements in range, speed, and efficiency</a:t>
            </a:r>
          </a:p>
          <a:p>
            <a:r>
              <a:rPr lang="en-GB" dirty="0"/>
              <a:t>Future developments expected to address current challenges like security and range limitations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Comparison with Other Technologies:</a:t>
            </a:r>
          </a:p>
          <a:p>
            <a:r>
              <a:rPr lang="en-GB" dirty="0"/>
              <a:t>BLE provides a balanced solution for short-range, energy-efficient applications</a:t>
            </a:r>
          </a:p>
          <a:p>
            <a:r>
              <a:rPr lang="en-GB" dirty="0"/>
              <a:t>Complements other technologies like LoRaWAN and Wi-Fi for specific IoT needs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67F77-E088-3A95-49DD-8C621805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665" y="2775343"/>
            <a:ext cx="1668722" cy="25448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71A654-F73C-6C73-25E3-50A24BC29D83}"/>
              </a:ext>
            </a:extLst>
          </p:cNvPr>
          <p:cNvSpPr txBox="1"/>
          <p:nvPr/>
        </p:nvSpPr>
        <p:spPr>
          <a:xfrm>
            <a:off x="0" y="6480107"/>
            <a:ext cx="488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Source: wikipedia.com</a:t>
            </a:r>
          </a:p>
        </p:txBody>
      </p:sp>
    </p:spTree>
    <p:extLst>
      <p:ext uri="{BB962C8B-B14F-4D97-AF65-F5344CB8AC3E}">
        <p14:creationId xmlns:p14="http://schemas.microsoft.com/office/powerpoint/2010/main" val="222548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5A9A-F169-8AD8-DED5-FCA4E5D0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4188605" cy="4754880"/>
          </a:xfrm>
        </p:spPr>
        <p:txBody>
          <a:bodyPr/>
          <a:lstStyle/>
          <a:p>
            <a:r>
              <a:rPr lang="en-GB" dirty="0"/>
              <a:t>Internet of Things (IoT)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5BFD-6D7B-51FC-DE2E-A10CC6C4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696" y="2702052"/>
            <a:ext cx="6245352" cy="475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u="none" strike="noStrike" dirty="0">
                <a:solidFill>
                  <a:srgbClr val="0E101A"/>
                </a:solidFill>
                <a:effectLst/>
                <a:latin typeface="Times New Roman" panose="02020603050405020304" pitchFamily="18" charset="0"/>
              </a:rPr>
              <a:t>“The Internet of Things (IoT) refers to a network of physical devices, vehicles, appliances, and other physical objects that are embedded with sensors, software, and network connectivity, allowing them to collect and share data.” </a:t>
            </a:r>
            <a:r>
              <a:rPr lang="en-GB" sz="2400" dirty="0">
                <a:solidFill>
                  <a:srgbClr val="0E101A"/>
                </a:solidFill>
                <a:latin typeface="Times New Roman" panose="02020603050405020304" pitchFamily="18" charset="0"/>
              </a:rPr>
              <a:t>- IBM</a:t>
            </a:r>
            <a:endParaRPr lang="en-GB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EEA3CE-5856-E6ED-104B-D1C3AF0CF22A}"/>
              </a:ext>
            </a:extLst>
          </p:cNvPr>
          <p:cNvSpPr txBox="1">
            <a:spLocks/>
          </p:cNvSpPr>
          <p:nvPr/>
        </p:nvSpPr>
        <p:spPr>
          <a:xfrm>
            <a:off x="5187696" y="1051560"/>
            <a:ext cx="6245352" cy="1332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>
                <a:solidFill>
                  <a:srgbClr val="0E101A"/>
                </a:solidFill>
                <a:latin typeface="Times New Roman" panose="02020603050405020304" pitchFamily="18" charset="0"/>
              </a:rPr>
              <a:t>First Introduced in 2005 by The International Telecommunication Union (ITU).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6195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7038-B7D9-631C-1C60-E68F6C58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8986-D733-9A23-B13A-87270D43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696" y="1051560"/>
            <a:ext cx="6245352" cy="475488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Critical Role in IoT:</a:t>
            </a:r>
          </a:p>
          <a:p>
            <a:r>
              <a:rPr lang="en-GB" dirty="0"/>
              <a:t>BLE balances power efficiency and communication range</a:t>
            </a:r>
          </a:p>
          <a:p>
            <a:r>
              <a:rPr lang="en-GB" dirty="0"/>
              <a:t>Essential for various IoT applications due to its low energy consumption and cost-effectiveness</a:t>
            </a:r>
          </a:p>
          <a:p>
            <a:pPr marL="0" indent="0">
              <a:buNone/>
            </a:pPr>
            <a:r>
              <a:rPr lang="en-GB" b="1" dirty="0"/>
              <a:t>Looking Forward:</a:t>
            </a:r>
          </a:p>
          <a:p>
            <a:r>
              <a:rPr lang="en-GB" dirty="0"/>
              <a:t>Expected to remain a key technology in the evolving IoT landscape</a:t>
            </a:r>
          </a:p>
          <a:p>
            <a:r>
              <a:rPr lang="en-GB" dirty="0"/>
              <a:t>Further research and development will enhance its capabilities and address security concerns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7BCE7-BDBF-706C-DBD0-71449FF5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65" y="2150503"/>
            <a:ext cx="1668722" cy="2544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05FF5D-5ACA-6540-5F4C-4FA3FB7C3551}"/>
              </a:ext>
            </a:extLst>
          </p:cNvPr>
          <p:cNvSpPr txBox="1"/>
          <p:nvPr/>
        </p:nvSpPr>
        <p:spPr>
          <a:xfrm>
            <a:off x="0" y="6480107"/>
            <a:ext cx="488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Source: wikipedia.com</a:t>
            </a:r>
          </a:p>
        </p:txBody>
      </p:sp>
    </p:spTree>
    <p:extLst>
      <p:ext uri="{BB962C8B-B14F-4D97-AF65-F5344CB8AC3E}">
        <p14:creationId xmlns:p14="http://schemas.microsoft.com/office/powerpoint/2010/main" val="143787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0C10-18ED-60BD-4590-B466C41A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IoT in Everyday Lives</a:t>
            </a:r>
          </a:p>
        </p:txBody>
      </p:sp>
      <p:pic>
        <p:nvPicPr>
          <p:cNvPr id="1026" name="Picture 2" descr="Home &amp; Consumer IoT Security Solutions | DigiCert">
            <a:extLst>
              <a:ext uri="{FF2B5EF4-FFF2-40B4-BE49-F238E27FC236}">
                <a16:creationId xmlns:a16="http://schemas.microsoft.com/office/drawing/2014/main" id="{D0D99FA7-8B58-502A-ACD6-CB68C0A1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88" y="400381"/>
            <a:ext cx="6335093" cy="60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89DCE0-7C61-78F9-621E-6F10601509D7}"/>
              </a:ext>
            </a:extLst>
          </p:cNvPr>
          <p:cNvSpPr txBox="1"/>
          <p:nvPr/>
        </p:nvSpPr>
        <p:spPr>
          <a:xfrm>
            <a:off x="0" y="6480107"/>
            <a:ext cx="488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Source: digicerti.com</a:t>
            </a:r>
          </a:p>
        </p:txBody>
      </p:sp>
    </p:spTree>
    <p:extLst>
      <p:ext uri="{BB962C8B-B14F-4D97-AF65-F5344CB8AC3E}">
        <p14:creationId xmlns:p14="http://schemas.microsoft.com/office/powerpoint/2010/main" val="282591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E2AC-3E15-5D09-69D6-6105C8E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4057977" cy="4754880"/>
          </a:xfrm>
        </p:spPr>
        <p:txBody>
          <a:bodyPr/>
          <a:lstStyle/>
          <a:p>
            <a:r>
              <a:rPr lang="en-GB" dirty="0"/>
              <a:t>Types of Connectivity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8A31-030D-92C8-71C9-91DFD3410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361" y="1051560"/>
            <a:ext cx="6245352" cy="4754880"/>
          </a:xfrm>
        </p:spPr>
        <p:txBody>
          <a:bodyPr/>
          <a:lstStyle/>
          <a:p>
            <a:r>
              <a:rPr lang="en-GB" dirty="0"/>
              <a:t>Wi-Fi</a:t>
            </a:r>
          </a:p>
          <a:p>
            <a:r>
              <a:rPr lang="en-GB" dirty="0"/>
              <a:t> Bluetooth Classic</a:t>
            </a:r>
          </a:p>
          <a:p>
            <a:r>
              <a:rPr lang="en-GB" dirty="0"/>
              <a:t> Bluetooth Low Energy (BLE)</a:t>
            </a:r>
          </a:p>
          <a:p>
            <a:r>
              <a:rPr lang="en-GB" dirty="0"/>
              <a:t> Zigbee</a:t>
            </a:r>
          </a:p>
          <a:p>
            <a:r>
              <a:rPr lang="en-GB" dirty="0"/>
              <a:t> Long-Range Wide-Area-Networks (LoRaWAN)</a:t>
            </a:r>
          </a:p>
          <a:p>
            <a:r>
              <a:rPr lang="en-GB" dirty="0"/>
              <a:t> NB-IoT</a:t>
            </a:r>
          </a:p>
          <a:p>
            <a:r>
              <a:rPr lang="en-GB" dirty="0"/>
              <a:t>Z-Wave</a:t>
            </a:r>
          </a:p>
          <a:p>
            <a:r>
              <a:rPr lang="en-GB" dirty="0"/>
              <a:t> Sigfox</a:t>
            </a:r>
          </a:p>
          <a:p>
            <a:r>
              <a:rPr lang="en-GB" dirty="0"/>
              <a:t> RFID</a:t>
            </a:r>
          </a:p>
          <a:p>
            <a:r>
              <a:rPr lang="en-GB" dirty="0"/>
              <a:t>LTE-M.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999A4-B1DB-842D-1997-02B05A96B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1" y="2766927"/>
            <a:ext cx="3733627" cy="3733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009666-9DE3-ACDB-2318-28CED718EBB4}"/>
              </a:ext>
            </a:extLst>
          </p:cNvPr>
          <p:cNvSpPr txBox="1"/>
          <p:nvPr/>
        </p:nvSpPr>
        <p:spPr>
          <a:xfrm>
            <a:off x="0" y="6480107"/>
            <a:ext cx="488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Source: tsfvintageradios.com</a:t>
            </a:r>
          </a:p>
        </p:txBody>
      </p:sp>
    </p:spTree>
    <p:extLst>
      <p:ext uri="{BB962C8B-B14F-4D97-AF65-F5344CB8AC3E}">
        <p14:creationId xmlns:p14="http://schemas.microsoft.com/office/powerpoint/2010/main" val="115222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6F4F-A901-7338-E743-A5EFD5D4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Bluetooth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9E6157-331D-6F6A-D3D8-4B22182B1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396" y="1051560"/>
            <a:ext cx="6245352" cy="475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E101A"/>
                </a:solidFill>
                <a:latin typeface="Times New Roman" panose="02020603050405020304" pitchFamily="18" charset="0"/>
              </a:rPr>
              <a:t>Bluetooth technology was named after Viking King Harald “Bluetooth” Gormsson.</a:t>
            </a:r>
          </a:p>
          <a:p>
            <a:pPr marL="0" indent="0">
              <a:buNone/>
            </a:pPr>
            <a:endParaRPr lang="en-GB" sz="2400" dirty="0">
              <a:solidFill>
                <a:srgbClr val="0E101A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0E101A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E101A"/>
                </a:solidFill>
                <a:latin typeface="Times New Roman" panose="02020603050405020304" pitchFamily="18" charset="0"/>
              </a:rPr>
              <a:t>“King Harald Bluetooth…was famous for uniting Scandinavia just as we intended to unite the PC and cellular industries with a short-range wireless link.” – Jim </a:t>
            </a:r>
            <a:r>
              <a:rPr lang="en-GB" sz="2400" dirty="0" err="1">
                <a:solidFill>
                  <a:srgbClr val="0E101A"/>
                </a:solidFill>
                <a:latin typeface="Times New Roman" panose="02020603050405020304" pitchFamily="18" charset="0"/>
              </a:rPr>
              <a:t>Kardach</a:t>
            </a:r>
            <a:r>
              <a:rPr lang="en-GB" sz="2400" dirty="0">
                <a:solidFill>
                  <a:srgbClr val="0E101A"/>
                </a:solidFill>
                <a:latin typeface="Times New Roman" panose="02020603050405020304" pitchFamily="18" charset="0"/>
              </a:rPr>
              <a:t>, Intel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0A0D9-199A-4E8F-2920-B2D6A9F7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665" y="2775343"/>
            <a:ext cx="1668722" cy="25448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0D9C0C-EFBE-6C71-A2F9-B164A3EC8488}"/>
              </a:ext>
            </a:extLst>
          </p:cNvPr>
          <p:cNvSpPr txBox="1"/>
          <p:nvPr/>
        </p:nvSpPr>
        <p:spPr>
          <a:xfrm>
            <a:off x="0" y="6480107"/>
            <a:ext cx="488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Source: wikipedia.com</a:t>
            </a:r>
          </a:p>
        </p:txBody>
      </p:sp>
    </p:spTree>
    <p:extLst>
      <p:ext uri="{BB962C8B-B14F-4D97-AF65-F5344CB8AC3E}">
        <p14:creationId xmlns:p14="http://schemas.microsoft.com/office/powerpoint/2010/main" val="352686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3873-BD4F-F1FE-EACB-7D73B483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Evolution of Bluetooth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534A-B49C-5145-02F7-9D456ACF3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205" y="1346484"/>
            <a:ext cx="6245352" cy="4754880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Bluetooth 1.0 (1999)</a:t>
            </a:r>
          </a:p>
          <a:p>
            <a:r>
              <a:rPr lang="en-GB" dirty="0"/>
              <a:t>Bluetooth 2.0 (2004)</a:t>
            </a:r>
          </a:p>
          <a:p>
            <a:r>
              <a:rPr lang="en-GB" dirty="0"/>
              <a:t>Bluetooth 3.0 (2009)</a:t>
            </a:r>
          </a:p>
          <a:p>
            <a:r>
              <a:rPr lang="en-GB" dirty="0"/>
              <a:t>Bluetooth 4.0 (2010)</a:t>
            </a:r>
          </a:p>
          <a:p>
            <a:r>
              <a:rPr lang="en-GB" dirty="0"/>
              <a:t>Bluetooth 5.0 (2016)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C5D4E-A25D-1AEF-3353-8151C89CB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665" y="2775343"/>
            <a:ext cx="1668722" cy="25448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AE55BC-D20D-84FB-BED2-5C546186D0D4}"/>
              </a:ext>
            </a:extLst>
          </p:cNvPr>
          <p:cNvSpPr txBox="1"/>
          <p:nvPr/>
        </p:nvSpPr>
        <p:spPr>
          <a:xfrm>
            <a:off x="0" y="6480107"/>
            <a:ext cx="488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Source: wikipedia.com</a:t>
            </a:r>
          </a:p>
        </p:txBody>
      </p:sp>
    </p:spTree>
    <p:extLst>
      <p:ext uri="{BB962C8B-B14F-4D97-AF65-F5344CB8AC3E}">
        <p14:creationId xmlns:p14="http://schemas.microsoft.com/office/powerpoint/2010/main" val="102259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F568-CE43-79AF-4057-13F6EDE5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Bluetooth Low Energy (BLE)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0C878-862A-DC48-E70D-28CD5CA0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740" y="1203960"/>
            <a:ext cx="6245352" cy="475488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2010, Bluetooth 4.0 introduced BLE –</a:t>
            </a:r>
          </a:p>
          <a:p>
            <a:pPr marL="0" indent="0">
              <a:buNone/>
            </a:pPr>
            <a:r>
              <a:rPr lang="en-GB" dirty="0"/>
              <a:t>Designed for: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low power consumption</a:t>
            </a:r>
          </a:p>
          <a:p>
            <a:r>
              <a:rPr lang="en-GB" dirty="0"/>
              <a:t>long battery life</a:t>
            </a:r>
          </a:p>
          <a:p>
            <a:r>
              <a:rPr lang="en-GB" dirty="0"/>
              <a:t>Cost effectiveness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03E01E-F82B-678C-D890-2D801A4CD3B5}"/>
              </a:ext>
            </a:extLst>
          </p:cNvPr>
          <p:cNvSpPr txBox="1"/>
          <p:nvPr/>
        </p:nvSpPr>
        <p:spPr>
          <a:xfrm>
            <a:off x="0" y="6480107"/>
            <a:ext cx="488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Source: novida.com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B09719-2516-1971-83B4-0FF741A9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940" y="3581400"/>
            <a:ext cx="5954343" cy="33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5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53C5-AE91-2AB0-9611-ACE9A6D3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2.4GHz spectrum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5380C-E91D-E8EF-8F6D-377FD35A5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987552"/>
            <a:ext cx="6245352" cy="4754880"/>
          </a:xfrm>
        </p:spPr>
        <p:txBody>
          <a:bodyPr/>
          <a:lstStyle/>
          <a:p>
            <a:r>
              <a:rPr lang="en-GB" dirty="0"/>
              <a:t>BLE uses Gaussian Frequency Shift Keying (GFSK) for modulation and operates on the 2.4 GHz ISM band</a:t>
            </a:r>
          </a:p>
          <a:p>
            <a:r>
              <a:rPr lang="en-GB" dirty="0"/>
              <a:t>The BLE 2.4-GHz spectrum comprises 40 channels, with advertising on channels 37, 38, and 39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B807B-D869-7F5F-54E3-EB2CA7319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77" y="3657600"/>
            <a:ext cx="9848046" cy="2094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57D5F6-B5B6-E532-DC99-2F2BEA495006}"/>
              </a:ext>
            </a:extLst>
          </p:cNvPr>
          <p:cNvSpPr txBox="1"/>
          <p:nvPr/>
        </p:nvSpPr>
        <p:spPr>
          <a:xfrm>
            <a:off x="0" y="6480107"/>
            <a:ext cx="488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Source: researchgate.net</a:t>
            </a:r>
          </a:p>
        </p:txBody>
      </p:sp>
    </p:spTree>
    <p:extLst>
      <p:ext uri="{BB962C8B-B14F-4D97-AF65-F5344CB8AC3E}">
        <p14:creationId xmlns:p14="http://schemas.microsoft.com/office/powerpoint/2010/main" val="86596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8835-146B-D945-5EF8-6FBEC307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35" y="805761"/>
            <a:ext cx="6510745" cy="4754880"/>
          </a:xfrm>
        </p:spPr>
        <p:txBody>
          <a:bodyPr/>
          <a:lstStyle/>
          <a:p>
            <a:r>
              <a:rPr lang="en-GB" dirty="0"/>
              <a:t>Primary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546B-3918-2AB9-8A11-D5414C239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088" y="529482"/>
            <a:ext cx="6245352" cy="475488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BLE's primary characteristics include: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Range</a:t>
            </a:r>
            <a:r>
              <a:rPr lang="en-GB" dirty="0"/>
              <a:t>: Up to 33 meters in ideal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Latency</a:t>
            </a:r>
            <a:r>
              <a:rPr lang="en-GB" dirty="0"/>
              <a:t>: Affected by scan windows, advertising intervals, and scan intervals.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Power Consumption</a:t>
            </a:r>
            <a:r>
              <a:rPr lang="en-GB" dirty="0"/>
              <a:t>: Devices can operate on small batteries for extended periods.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0880F-9F9D-781C-2716-C567AA341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940" y="3581400"/>
            <a:ext cx="5954343" cy="3356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45512B-E4A6-1DE5-0777-AAC3BD164DF3}"/>
              </a:ext>
            </a:extLst>
          </p:cNvPr>
          <p:cNvSpPr txBox="1"/>
          <p:nvPr/>
        </p:nvSpPr>
        <p:spPr>
          <a:xfrm>
            <a:off x="0" y="6480107"/>
            <a:ext cx="488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Source: novida.com</a:t>
            </a:r>
          </a:p>
        </p:txBody>
      </p:sp>
    </p:spTree>
    <p:extLst>
      <p:ext uri="{BB962C8B-B14F-4D97-AF65-F5344CB8AC3E}">
        <p14:creationId xmlns:p14="http://schemas.microsoft.com/office/powerpoint/2010/main" val="228655313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689</Words>
  <Application>Microsoft Office PowerPoint</Application>
  <PresentationFormat>Widescreen</PresentationFormat>
  <Paragraphs>130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Avenir Next LT Pro</vt:lpstr>
      <vt:lpstr>Sitka Banner</vt:lpstr>
      <vt:lpstr>Times New Roman</vt:lpstr>
      <vt:lpstr>HeadlinesVTI</vt:lpstr>
      <vt:lpstr>Internet of Things - BLE </vt:lpstr>
      <vt:lpstr>Internet of Things (IoT)</vt:lpstr>
      <vt:lpstr>IoT in Everyday Lives</vt:lpstr>
      <vt:lpstr>Types of Connectivity Technology</vt:lpstr>
      <vt:lpstr>History of Bluetooth</vt:lpstr>
      <vt:lpstr>Evolution of Bluetooth</vt:lpstr>
      <vt:lpstr>Bluetooth Low Energy (BLE)</vt:lpstr>
      <vt:lpstr>2.4GHz spectrum</vt:lpstr>
      <vt:lpstr>Primary Characteristics</vt:lpstr>
      <vt:lpstr>Application of BLE</vt:lpstr>
      <vt:lpstr>Classic Bluetooth vs BLE</vt:lpstr>
      <vt:lpstr>BLE Beacons</vt:lpstr>
      <vt:lpstr>IoT’s Adaptation of BLE</vt:lpstr>
      <vt:lpstr>Challenges in BLE</vt:lpstr>
      <vt:lpstr>BLE Security Issues</vt:lpstr>
      <vt:lpstr>BLE vs LoRaWAN</vt:lpstr>
      <vt:lpstr>BLE vs Zigbee</vt:lpstr>
      <vt:lpstr>BLE in Vehicles</vt:lpstr>
      <vt:lpstr>Future of BLE in IoT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- Bluetooth </dc:title>
  <dc:creator>Devona Asif (Student)</dc:creator>
  <cp:lastModifiedBy>Devona Asif (Student)</cp:lastModifiedBy>
  <cp:revision>1</cp:revision>
  <dcterms:created xsi:type="dcterms:W3CDTF">2024-04-29T23:13:46Z</dcterms:created>
  <dcterms:modified xsi:type="dcterms:W3CDTF">2024-07-20T11:24:12Z</dcterms:modified>
</cp:coreProperties>
</file>