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2B7666-A373-4406-81E1-B387F01CA4C0}" v="830" dt="2021-12-29T09:03:50.2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07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7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04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12/29/2021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026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85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07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12/29/2021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90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12/29/2021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97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12/29/2021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84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18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01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12/29/2021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36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924463-4DB7-437D-85B1-7EE5042DE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515C42-77D7-44E4-BBF7-99D1062F94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38200" y="744909"/>
            <a:ext cx="6858000" cy="3155419"/>
          </a:xfrm>
        </p:spPr>
        <p:txBody>
          <a:bodyPr anchor="b">
            <a:normAutofit/>
          </a:bodyPr>
          <a:lstStyle/>
          <a:p>
            <a:pPr algn="l"/>
            <a:r>
              <a:rPr lang="ru-RU" sz="5200">
                <a:solidFill>
                  <a:schemeClr val="tx2"/>
                </a:solidFill>
                <a:cs typeface="Calibri Light"/>
              </a:rPr>
              <a:t>Презентация к экзамену по курсу "Введение в ML"</a:t>
            </a:r>
            <a:endParaRPr lang="ru-RU" sz="5200">
              <a:solidFill>
                <a:schemeClr val="tx2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49" y="6435735"/>
            <a:ext cx="6857999" cy="417880"/>
          </a:xfrm>
        </p:spPr>
        <p:txBody>
          <a:bodyPr anchor="t">
            <a:normAutofit fontScale="92500"/>
          </a:bodyPr>
          <a:lstStyle/>
          <a:p>
            <a:pPr algn="l"/>
            <a:r>
              <a:rPr lang="ru-RU" sz="2200" dirty="0">
                <a:solidFill>
                  <a:schemeClr val="tx2"/>
                </a:solidFill>
              </a:rPr>
              <a:t>Девяткин Даниил, ML-13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2BFCFE-FD78-4EDF-BEFE-CC444DC5F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13648" y="0"/>
            <a:ext cx="357835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2B5A9-5531-4FA5-8C90-295EFED8B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630708" y="22493"/>
            <a:ext cx="3561292" cy="6830508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F3AB03-A182-493D-9D3A-169161708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/>
              <a:t>ДЗ №1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57A9D1-8DF6-4FB4-9513-226373409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Изучение </a:t>
            </a:r>
            <a:r>
              <a:rPr lang="ru-RU" dirty="0" err="1"/>
              <a:t>numpy</a:t>
            </a:r>
            <a:r>
              <a:rPr lang="ru-RU" dirty="0"/>
              <a:t> и работа с </a:t>
            </a:r>
            <a:r>
              <a:rPr lang="ru-RU" dirty="0" err="1"/>
              <a:t>векторизированными</a:t>
            </a:r>
            <a:r>
              <a:rPr lang="ru-RU" dirty="0"/>
              <a:t>  вычислениями</a:t>
            </a:r>
          </a:p>
          <a:p>
            <a:r>
              <a:rPr lang="ru-RU" dirty="0"/>
              <a:t>Работа с библиотеками </a:t>
            </a:r>
            <a:r>
              <a:rPr lang="ru-RU" dirty="0" err="1"/>
              <a:t>matplotlib</a:t>
            </a:r>
            <a:r>
              <a:rPr lang="ru-RU" dirty="0"/>
              <a:t> и </a:t>
            </a:r>
            <a:r>
              <a:rPr lang="ru-RU" dirty="0" err="1"/>
              <a:t>pandas</a:t>
            </a:r>
            <a:endParaRPr lang="ru-RU"/>
          </a:p>
          <a:p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F7D169B-B85C-4C14-B11B-3D98FED00D38}"/>
              </a:ext>
            </a:extLst>
          </p:cNvPr>
          <p:cNvSpPr txBox="1">
            <a:spLocks/>
          </p:cNvSpPr>
          <p:nvPr/>
        </p:nvSpPr>
        <p:spPr>
          <a:xfrm>
            <a:off x="11733551" y="5939603"/>
            <a:ext cx="4596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63048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1B796E-F5C0-4023-879D-38DD6D0CE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>
                <a:ea typeface="+mj-lt"/>
                <a:cs typeface="+mj-lt"/>
              </a:rPr>
              <a:t>ДЗ №2</a:t>
            </a:r>
            <a:endParaRPr lang="ru-RU" dirty="0">
              <a:ea typeface="+mj-lt"/>
              <a:cs typeface="+mj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3869D4-A5C1-4C11-896D-5399C38CE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Предсказание погоды на следующий день на основании некоторого набора признаков</a:t>
            </a:r>
          </a:p>
          <a:p>
            <a:r>
              <a:rPr lang="ru-RU" dirty="0"/>
              <a:t>K ближайших соседей</a:t>
            </a:r>
          </a:p>
          <a:p>
            <a:r>
              <a:rPr lang="ru-RU" dirty="0"/>
              <a:t>Наивный Байес</a:t>
            </a:r>
          </a:p>
          <a:p>
            <a:r>
              <a:rPr lang="ru-RU" dirty="0"/>
              <a:t>Сравнение библиотечной логистической регрессии и собственной</a:t>
            </a:r>
          </a:p>
          <a:p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8ECC999-F198-4211-9AD6-BC167DDD80E8}"/>
              </a:ext>
            </a:extLst>
          </p:cNvPr>
          <p:cNvSpPr txBox="1">
            <a:spLocks/>
          </p:cNvSpPr>
          <p:nvPr/>
        </p:nvSpPr>
        <p:spPr>
          <a:xfrm>
            <a:off x="11733551" y="5939603"/>
            <a:ext cx="4596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32350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208C1A-7C45-4A53-991B-712845D0B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>
                <a:ea typeface="+mj-lt"/>
                <a:cs typeface="+mj-lt"/>
              </a:rPr>
              <a:t>ДЗ №3</a:t>
            </a:r>
            <a:endParaRPr lang="ru-RU" dirty="0">
              <a:ea typeface="+mj-lt"/>
              <a:cs typeface="+mj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241390-DC84-4F9D-A2FC-86BFB2C9F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Работа с текстовыми данными на примере </a:t>
            </a:r>
            <a:r>
              <a:rPr lang="ru-RU" dirty="0" err="1"/>
              <a:t>датасета</a:t>
            </a:r>
            <a:r>
              <a:rPr lang="ru-RU" dirty="0"/>
              <a:t> с порнографией</a:t>
            </a:r>
          </a:p>
          <a:p>
            <a:r>
              <a:rPr lang="ru-RU" dirty="0"/>
              <a:t>Очистка </a:t>
            </a:r>
            <a:r>
              <a:rPr lang="ru-RU" dirty="0" err="1"/>
              <a:t>датасета</a:t>
            </a:r>
            <a:endParaRPr lang="ru-RU"/>
          </a:p>
          <a:p>
            <a:r>
              <a:rPr lang="ru-RU" dirty="0"/>
              <a:t>Использование TF-IDF для векторизации слов</a:t>
            </a:r>
          </a:p>
          <a:p>
            <a:r>
              <a:rPr lang="ru-RU" dirty="0"/>
              <a:t>Классификация голосованием на основе 3-х моделей</a:t>
            </a:r>
          </a:p>
          <a:p>
            <a:r>
              <a:rPr lang="ru-RU" dirty="0"/>
              <a:t>F1 </a:t>
            </a:r>
            <a:r>
              <a:rPr lang="ru-RU" dirty="0" err="1"/>
              <a:t>measure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AD5AA52-BE48-4E77-8967-9093CF9E00A5}"/>
              </a:ext>
            </a:extLst>
          </p:cNvPr>
          <p:cNvSpPr txBox="1">
            <a:spLocks/>
          </p:cNvSpPr>
          <p:nvPr/>
        </p:nvSpPr>
        <p:spPr>
          <a:xfrm>
            <a:off x="11733551" y="5939603"/>
            <a:ext cx="4596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6513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70A4D8-9AAC-4CEA-A43D-1AB79CED6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>
                <a:ea typeface="+mj-lt"/>
                <a:cs typeface="+mj-lt"/>
              </a:rPr>
              <a:t>ДЗ №4</a:t>
            </a:r>
            <a:endParaRPr lang="ru-RU" dirty="0">
              <a:ea typeface="+mj-lt"/>
              <a:cs typeface="+mj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9A9DC0-1F04-4C1C-B033-0E1814B99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Кластерный анализ и методы понижения размерности</a:t>
            </a:r>
          </a:p>
          <a:p>
            <a:r>
              <a:rPr lang="ru-RU" dirty="0"/>
              <a:t>Использование PCA для понижения размера признакового пространства: признаки дающие 70% информации не уступают всему набору признаков</a:t>
            </a:r>
          </a:p>
          <a:p>
            <a:r>
              <a:rPr lang="ru-RU" dirty="0"/>
              <a:t>Использование алгоритма DBSCAN для кластеризации текстов по темам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3D5E95D-EBB7-4F8F-8337-559D5C71A0AF}"/>
              </a:ext>
            </a:extLst>
          </p:cNvPr>
          <p:cNvSpPr txBox="1">
            <a:spLocks/>
          </p:cNvSpPr>
          <p:nvPr/>
        </p:nvSpPr>
        <p:spPr>
          <a:xfrm>
            <a:off x="11733551" y="5939603"/>
            <a:ext cx="4596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39941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107749-0B35-4CA4-8F9D-D7D5E543E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>
                <a:ea typeface="+mj-lt"/>
                <a:cs typeface="+mj-lt"/>
              </a:rPr>
              <a:t>ДЗ №5</a:t>
            </a:r>
            <a:endParaRPr lang="ru-RU" dirty="0">
              <a:ea typeface="+mj-lt"/>
              <a:cs typeface="+mj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CD15B6-C494-4141-AE76-1E7A71C31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7972"/>
            <a:ext cx="10515600" cy="41957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Прогнозирование цен на жилье по его признакам</a:t>
            </a:r>
          </a:p>
          <a:p>
            <a:r>
              <a:rPr lang="ru-RU" dirty="0"/>
              <a:t>Предобработка: вставка пропусков, удаление выбросов, нормализация</a:t>
            </a:r>
          </a:p>
          <a:p>
            <a:r>
              <a:rPr lang="ru-RU" dirty="0"/>
              <a:t>Использовались полиномиальные фичи</a:t>
            </a:r>
          </a:p>
          <a:p>
            <a:r>
              <a:rPr lang="ru-RU" dirty="0"/>
              <a:t>Прогнозирование с помощью </a:t>
            </a:r>
            <a:r>
              <a:rPr lang="ru-RU" dirty="0" err="1"/>
              <a:t>CatBoost</a:t>
            </a:r>
          </a:p>
          <a:p>
            <a:r>
              <a:rPr lang="ru-RU" dirty="0"/>
              <a:t>RMSE</a:t>
            </a:r>
          </a:p>
          <a:p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3D6CE3AF-8F01-45BE-86B1-D5B35BADBBF9}"/>
              </a:ext>
            </a:extLst>
          </p:cNvPr>
          <p:cNvSpPr txBox="1">
            <a:spLocks/>
          </p:cNvSpPr>
          <p:nvPr/>
        </p:nvSpPr>
        <p:spPr>
          <a:xfrm>
            <a:off x="11733551" y="5939603"/>
            <a:ext cx="4596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0" dirty="0"/>
              <a:t>6</a:t>
            </a:r>
          </a:p>
        </p:txBody>
      </p:sp>
      <p:pic>
        <p:nvPicPr>
          <p:cNvPr id="4" name="Рисунок 5">
            <a:extLst>
              <a:ext uri="{FF2B5EF4-FFF2-40B4-BE49-F238E27FC236}">
                <a16:creationId xmlns:a16="http://schemas.microsoft.com/office/drawing/2014/main" id="{47C2D073-F25A-42AA-92EC-7DAFB30AB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792" y="4680732"/>
            <a:ext cx="7160591" cy="199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919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9124EF-7BB3-47FB-A904-313FC3601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>
                <a:ea typeface="+mj-lt"/>
                <a:cs typeface="+mj-lt"/>
              </a:rPr>
              <a:t>ДЗ №6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4A4B59-4780-4BE0-9B67-A932F0981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Использование языковых моделей для предсказания слова</a:t>
            </a:r>
          </a:p>
          <a:p>
            <a:r>
              <a:rPr lang="ru-RU" dirty="0">
                <a:ea typeface="+mn-lt"/>
                <a:cs typeface="+mn-lt"/>
              </a:rPr>
              <a:t>N-</a:t>
            </a:r>
            <a:r>
              <a:rPr lang="ru-RU" dirty="0" err="1">
                <a:ea typeface="+mn-lt"/>
                <a:cs typeface="+mn-lt"/>
              </a:rPr>
              <a:t>gram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language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model</a:t>
            </a:r>
            <a:endParaRPr lang="ru-RU">
              <a:ea typeface="+mn-lt"/>
              <a:cs typeface="+mn-lt"/>
            </a:endParaRPr>
          </a:p>
          <a:p>
            <a:r>
              <a:rPr lang="ru-RU" dirty="0" err="1"/>
              <a:t>Prefix</a:t>
            </a:r>
            <a:r>
              <a:rPr lang="ru-RU" dirty="0"/>
              <a:t> </a:t>
            </a:r>
            <a:r>
              <a:rPr lang="ru-RU" dirty="0" err="1"/>
              <a:t>tree</a:t>
            </a:r>
            <a:endParaRPr lang="ru-RU"/>
          </a:p>
          <a:p>
            <a:r>
              <a:rPr lang="ru-RU" dirty="0">
                <a:ea typeface="+mn-lt"/>
                <a:cs typeface="+mn-lt"/>
              </a:rPr>
              <a:t>Расстояние Левенштейна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9A6614-1D3D-4CD2-A9B1-3AEB8B809498}"/>
              </a:ext>
            </a:extLst>
          </p:cNvPr>
          <p:cNvSpPr txBox="1"/>
          <p:nvPr/>
        </p:nvSpPr>
        <p:spPr>
          <a:xfrm>
            <a:off x="11781183" y="6215270"/>
            <a:ext cx="41302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3600" dirty="0">
                <a:solidFill>
                  <a:srgbClr val="FFFFFF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606349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C15C06-8167-42A6-AD0F-29CF76C53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>
                <a:ea typeface="+mj-lt"/>
                <a:cs typeface="+mj-lt"/>
              </a:rPr>
              <a:t>ДЗ №7</a:t>
            </a:r>
            <a:endParaRPr lang="ru-RU" dirty="0">
              <a:ea typeface="+mj-lt"/>
              <a:cs typeface="+mj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A0BD64-DB8F-4948-9746-1A081B156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Реализация персонального топа на основе локации и возраста</a:t>
            </a:r>
          </a:p>
          <a:p>
            <a:r>
              <a:rPr lang="ru-RU" dirty="0"/>
              <a:t>Рекомендации </a:t>
            </a:r>
            <a:r>
              <a:rPr lang="ru-RU" dirty="0">
                <a:ea typeface="+mn-lt"/>
                <a:cs typeface="+mn-lt"/>
              </a:rPr>
              <a:t>на основе кластеризации похожих пользователей</a:t>
            </a:r>
          </a:p>
          <a:p>
            <a:r>
              <a:rPr lang="ru-RU" dirty="0">
                <a:ea typeface="+mn-lt"/>
                <a:cs typeface="+mn-lt"/>
              </a:rPr>
              <a:t>Content-</a:t>
            </a:r>
            <a:r>
              <a:rPr lang="ru-RU" dirty="0" err="1">
                <a:ea typeface="+mn-lt"/>
                <a:cs typeface="+mn-lt"/>
              </a:rPr>
              <a:t>based</a:t>
            </a:r>
            <a:r>
              <a:rPr lang="ru-RU" dirty="0">
                <a:ea typeface="+mn-lt"/>
                <a:cs typeface="+mn-lt"/>
              </a:rPr>
              <a:t> рекомендации</a:t>
            </a:r>
          </a:p>
          <a:p>
            <a:r>
              <a:rPr lang="ru-RU">
                <a:ea typeface="+mn-lt"/>
                <a:cs typeface="+mn-lt"/>
              </a:rPr>
              <a:t>Коллаборативная фильтрация</a:t>
            </a:r>
            <a:endParaRPr lang="ru-RU" dirty="0"/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D98215-1744-4859-99FB-BFA6590B9FB9}"/>
              </a:ext>
            </a:extLst>
          </p:cNvPr>
          <p:cNvSpPr txBox="1"/>
          <p:nvPr/>
        </p:nvSpPr>
        <p:spPr>
          <a:xfrm>
            <a:off x="11781183" y="6215270"/>
            <a:ext cx="41302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3600" dirty="0">
                <a:solidFill>
                  <a:srgbClr val="FFFFFF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719956681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Custom 69">
      <a:dk1>
        <a:sysClr val="windowText" lastClr="000000"/>
      </a:dk1>
      <a:lt1>
        <a:sysClr val="window" lastClr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BlockprintVTI</vt:lpstr>
      <vt:lpstr>Презентация к экзамену по курсу "Введение в ML"</vt:lpstr>
      <vt:lpstr>ДЗ №1</vt:lpstr>
      <vt:lpstr>ДЗ №2</vt:lpstr>
      <vt:lpstr>ДЗ №3</vt:lpstr>
      <vt:lpstr>ДЗ №4</vt:lpstr>
      <vt:lpstr>ДЗ №5</vt:lpstr>
      <vt:lpstr>ДЗ №6</vt:lpstr>
      <vt:lpstr>ДЗ №7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158</cp:revision>
  <dcterms:created xsi:type="dcterms:W3CDTF">2021-12-28T20:10:11Z</dcterms:created>
  <dcterms:modified xsi:type="dcterms:W3CDTF">2021-12-29T09:03:58Z</dcterms:modified>
</cp:coreProperties>
</file>