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AF1A-228D-4659-A075-B60D4D033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1CFF2-1D4C-46CF-9B6B-481DBE965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AEB6-D664-45A0-ADE6-24A99526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DE4A-C34B-4E8B-B01B-7584946A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BDC7-B32A-4FCA-A14A-961CCEA7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16D8-2D64-4E76-8475-5C40C835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8614-9CE8-47AA-97AC-15A62C396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F663-DC31-4BC2-94C4-F0E3CAB0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7F5-F1D2-4522-9E46-0E096A71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B805-226D-42F3-9B80-3BFEA1E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8FEEB-86A2-479B-B588-A96EF58DD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33C8-8225-4B29-A06F-944D5D9DE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1838-76B2-402A-802F-B7E1E622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A0D6-3D87-4FBE-B2C6-F55FED12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3B8E-9CC8-4F32-A04C-BD3F5A70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3082-ED2D-46CD-B053-AB89A836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79DB-C1E0-4607-9AD8-F2A639B2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AC4B-E3BE-4754-BD3A-F7C71CE4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9D0A-C361-4A87-B091-2974C343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8AA4-3F4F-4B80-9085-EE9F5152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68DE-6720-47B5-BC76-A571C6E8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0CA70-033D-48A2-B884-645F1FAB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769E-14CA-49C6-A193-F21ED751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DACB-001B-4702-9A43-7ACAABD7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02EB-BA70-440A-900D-C120A327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7865-A88C-4DA6-96CA-A41A90FD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4C66-B4A2-4A35-AC7F-2EE912ABF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9529E-2CBE-407B-B3A4-D909EEC70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14402-67A1-40F8-AEAB-9EED5C17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6D3C2-D8C9-40B5-ADBA-E446821D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779B5-1AB5-4543-8ED6-4ED4C67B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BF69-90D9-4E53-B261-121F2024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F2F7-5B07-40CC-8100-25780016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32CDA-DC41-4925-82D3-07A9CE21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93B5E-2060-4FE9-9D56-45BF36E09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5414C-3D82-4D7B-A4BB-33EFE254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E1CE3-3953-4FAA-8E42-CA2F5877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694EA-6D5A-4EDE-84A1-06D8B525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5B298-2EF3-4EFD-9820-DBCC97EB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9C10-A4A9-4D09-AE6D-9BB774A8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32ED-19F1-410B-AD5D-3DB92539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CA46-7EAA-48DB-93EB-5DD2BC3E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1BA9C-E734-4B14-97D3-BD8C680E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B0FF3-F313-4741-8540-0DDDDA5D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60FC7-6207-42FE-B90F-FFA5B65E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76CD5-23C4-4F61-A778-789754D0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167D-1A17-44D3-857C-EE71048E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CFD4-6966-40B7-9D2A-5672B0CC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08839-B2F5-4496-A999-54C426D4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B7B9-7857-4D05-9EBF-11FAF98C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EF081-E8F7-48E7-A02B-8DB57F70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D7E86-A91B-446D-A3E7-944C8BB0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4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41AD-A6EF-4B93-84E6-C31F4FBE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F2B5A-BB32-4943-B76F-8EFE4632C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CED1-8C9A-4CA2-A7B1-33A1534BB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90512-D280-4BFB-8ACF-633CD1AC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9EE4-F6CF-43BF-807F-E37C8E7F1AC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CAF96-8A75-4284-9CC6-A24AC5EA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31145-63A7-41B8-B2CE-E3C9DB2A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8B13F-3318-433F-B5CF-C3B15F19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A0B57-DA8B-4626-8239-F9047BF9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5B32A-1647-4971-8D9D-72797396B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9EE4-F6CF-43BF-807F-E37C8E7F1AC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7658-C5EC-4FAB-BBF5-E27BFF82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E587-332C-4692-BA10-113C2E185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D52B-E898-41DA-9608-F2457EA8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7701524-860C-468C-8986-4397C8C43588}"/>
              </a:ext>
            </a:extLst>
          </p:cNvPr>
          <p:cNvGrpSpPr/>
          <p:nvPr/>
        </p:nvGrpSpPr>
        <p:grpSpPr>
          <a:xfrm>
            <a:off x="275293" y="-2"/>
            <a:ext cx="11708459" cy="6815406"/>
            <a:chOff x="275293" y="-2"/>
            <a:chExt cx="11708459" cy="6815406"/>
          </a:xfrm>
        </p:grpSpPr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02077BB-1619-4D5E-AECF-35CA0354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39" y="3015954"/>
              <a:ext cx="9498627" cy="379945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62674D-B363-405D-B9DB-704FA39174CA}"/>
                </a:ext>
              </a:extLst>
            </p:cNvPr>
            <p:cNvGrpSpPr/>
            <p:nvPr/>
          </p:nvGrpSpPr>
          <p:grpSpPr>
            <a:xfrm>
              <a:off x="275293" y="-2"/>
              <a:ext cx="11708459" cy="3047175"/>
              <a:chOff x="525191" y="-1"/>
              <a:chExt cx="11708459" cy="3047175"/>
            </a:xfrm>
          </p:grpSpPr>
          <p:pic>
            <p:nvPicPr>
              <p:cNvPr id="3" name="Picture 2" descr="Chart&#10;&#10;Description automatically generated">
                <a:extLst>
                  <a:ext uri="{FF2B5EF4-FFF2-40B4-BE49-F238E27FC236}">
                    <a16:creationId xmlns:a16="http://schemas.microsoft.com/office/drawing/2014/main" id="{415AB384-BDA5-4F11-AA5D-4744F4E7E7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525191" y="-1"/>
                <a:ext cx="2891819" cy="3047175"/>
              </a:xfrm>
              <a:prstGeom prst="rect">
                <a:avLst/>
              </a:prstGeom>
            </p:spPr>
          </p:pic>
          <p:pic>
            <p:nvPicPr>
              <p:cNvPr id="5" name="Picture 4" descr="Chart, surface chart&#10;&#10;Description automatically generated">
                <a:extLst>
                  <a:ext uri="{FF2B5EF4-FFF2-40B4-BE49-F238E27FC236}">
                    <a16:creationId xmlns:a16="http://schemas.microsoft.com/office/drawing/2014/main" id="{DF4E1CF2-B11F-4261-B003-9B0A1489A8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179"/>
              <a:stretch/>
            </p:blipFill>
            <p:spPr>
              <a:xfrm>
                <a:off x="9269535" y="-1"/>
                <a:ext cx="2964115" cy="3047175"/>
              </a:xfrm>
              <a:prstGeom prst="rect">
                <a:avLst/>
              </a:prstGeom>
            </p:spPr>
          </p:pic>
          <p:pic>
            <p:nvPicPr>
              <p:cNvPr id="9" name="Picture 8" descr="Chart&#10;&#10;Description automatically generated">
                <a:extLst>
                  <a:ext uri="{FF2B5EF4-FFF2-40B4-BE49-F238E27FC236}">
                    <a16:creationId xmlns:a16="http://schemas.microsoft.com/office/drawing/2014/main" id="{8DEA9ACC-3A77-4DE5-ACF8-398636DE3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3439972" y="-1"/>
                <a:ext cx="2891819" cy="3047174"/>
              </a:xfrm>
              <a:prstGeom prst="rect">
                <a:avLst/>
              </a:prstGeom>
            </p:spPr>
          </p:pic>
          <p:pic>
            <p:nvPicPr>
              <p:cNvPr id="11" name="Picture 10" descr="Chart&#10;&#10;Description automatically generated">
                <a:extLst>
                  <a:ext uri="{FF2B5EF4-FFF2-40B4-BE49-F238E27FC236}">
                    <a16:creationId xmlns:a16="http://schemas.microsoft.com/office/drawing/2014/main" id="{33F4576C-89CE-4F66-8AF9-D357F89C55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79"/>
              <a:stretch/>
            </p:blipFill>
            <p:spPr>
              <a:xfrm>
                <a:off x="6354753" y="-1"/>
                <a:ext cx="2891819" cy="3047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9680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80A4323-15A7-43E2-B1F0-9C1A4F5FA670}"/>
              </a:ext>
            </a:extLst>
          </p:cNvPr>
          <p:cNvGrpSpPr/>
          <p:nvPr/>
        </p:nvGrpSpPr>
        <p:grpSpPr>
          <a:xfrm>
            <a:off x="71047" y="0"/>
            <a:ext cx="8197158" cy="6858000"/>
            <a:chOff x="71047" y="0"/>
            <a:chExt cx="8197158" cy="6858000"/>
          </a:xfrm>
        </p:grpSpPr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B5E2B5A2-E21C-4BB3-91E0-447126E9F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7" y="2697755"/>
              <a:ext cx="4160245" cy="4160245"/>
            </a:xfrm>
            <a:prstGeom prst="rect">
              <a:avLst/>
            </a:prstGeom>
          </p:spPr>
        </p:pic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62212AF3-1643-4B8E-ACA4-A40C6C401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0" r="21074" b="20630"/>
            <a:stretch/>
          </p:blipFill>
          <p:spPr>
            <a:xfrm>
              <a:off x="71047" y="0"/>
              <a:ext cx="3858430" cy="2987420"/>
            </a:xfrm>
            <a:prstGeom prst="rect">
              <a:avLst/>
            </a:prstGeom>
          </p:spPr>
        </p:pic>
        <p:pic>
          <p:nvPicPr>
            <p:cNvPr id="9" name="Picture 8" descr="Chart, bar chart&#10;&#10;Description automatically generated">
              <a:extLst>
                <a:ext uri="{FF2B5EF4-FFF2-40B4-BE49-F238E27FC236}">
                  <a16:creationId xmlns:a16="http://schemas.microsoft.com/office/drawing/2014/main" id="{3F2BA2C2-436E-40A8-A450-829600676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151" y="151940"/>
              <a:ext cx="4177054" cy="4177054"/>
            </a:xfrm>
            <a:prstGeom prst="rect">
              <a:avLst/>
            </a:prstGeom>
          </p:spPr>
        </p:pic>
      </p:grpSp>
      <p:pic>
        <p:nvPicPr>
          <p:cNvPr id="3" name="Picture 2" descr="Chart, shape&#10;&#10;Description automatically generated">
            <a:extLst>
              <a:ext uri="{FF2B5EF4-FFF2-40B4-BE49-F238E27FC236}">
                <a16:creationId xmlns:a16="http://schemas.microsoft.com/office/drawing/2014/main" id="{48070633-C0F3-47AD-949F-E9885420C3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2"/>
          <a:stretch/>
        </p:blipFill>
        <p:spPr>
          <a:xfrm>
            <a:off x="8358634" y="-166079"/>
            <a:ext cx="2479007" cy="22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7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Devynn Wulstein</dc:creator>
  <cp:lastModifiedBy>Devynn Wulstein</cp:lastModifiedBy>
  <cp:revision>1</cp:revision>
  <dcterms:created xsi:type="dcterms:W3CDTF">2021-12-02T01:55:51Z</dcterms:created>
  <dcterms:modified xsi:type="dcterms:W3CDTF">2021-12-02T20:51:09Z</dcterms:modified>
</cp:coreProperties>
</file>