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>
        <p:scale>
          <a:sx n="67" d="100"/>
          <a:sy n="67" d="100"/>
        </p:scale>
        <p:origin x="45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1F50-211A-4249-BE42-24FCF0F0E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AC286-2A58-43EF-A83F-B2A7CE20C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A4849-E9E9-4B29-BC75-67294B2E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D12-62A3-46DE-9414-271D6F9E95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0CF0-4EEE-4317-AA86-8F0BF214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44AD3-3B92-4190-BAFE-CD2DBE32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4E69-9039-421A-B12A-75A99787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0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E167-F914-4473-BD64-A297288C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E5055-95CF-4D19-8204-5AB7A39CC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55DD7-950F-4231-A03A-378A81A1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D12-62A3-46DE-9414-271D6F9E95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E91DB-D39D-450B-BEFB-8174CFD8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B491-BEB6-455C-88EC-79E29965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4E69-9039-421A-B12A-75A99787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1B160-8976-45A7-9950-86E14F3A3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7F0EF-6675-4BC0-A347-4B99C4D5B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E4091-3F6F-4700-9A73-EC04CD3A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D12-62A3-46DE-9414-271D6F9E95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FC43F-A1B2-4674-ABFF-9894AD68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8F348-BD6B-4280-9FD3-442CF6AF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4E69-9039-421A-B12A-75A99787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5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B3A7-298D-423A-A92D-EAC5676F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CBD2-8A73-4CC9-9DB7-446B46DA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CEAD-C70D-40BE-81C3-BD1ABD36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D12-62A3-46DE-9414-271D6F9E95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F83D3-B373-4864-8802-96F366D6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F95BD-2E2B-4040-B046-18E4416B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4E69-9039-421A-B12A-75A99787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8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3696-06C4-4978-BC6C-8E3D4C83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1E9A0-AF04-494F-9F31-939ACC939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0458-8CA5-4752-B650-511BFC27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D12-62A3-46DE-9414-271D6F9E95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05C1D-FD37-4CC5-BF29-1586A6F3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59EC-F112-4A44-B23E-8E99A5AC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4E69-9039-421A-B12A-75A99787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6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485B-5F70-426A-8FF7-B15C1958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067F-94F0-49DF-B60D-91075A60A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EF7FD-6C5B-4CE3-8782-E8310DDFB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822DF-E52E-48D3-8C9B-2EA57DEC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D12-62A3-46DE-9414-271D6F9E95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264BA-43C6-4038-9837-E4B0B855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15340-2DAE-4A47-86CC-C72E345A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4E69-9039-421A-B12A-75A99787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FC1E-91BD-4982-915B-C3AFF2C6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E2E00-7C41-44B0-AEF0-FDAE59D6D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63FA2-C48E-4346-9EB0-4340B52B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5CF-792D-4399-AAEF-8F7A0A5CF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72950-1DBB-4D7B-867D-B991BA947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BD08A-0C83-48AB-BB7F-9560A1F6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D12-62A3-46DE-9414-271D6F9E95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289F0-40F9-46A1-A0D5-97F35146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53CC0-27BD-4D1C-9943-06BA0099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4E69-9039-421A-B12A-75A99787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278F-CD72-4D6F-9E05-F835F938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51B5C-2645-4181-8910-433A7367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D12-62A3-46DE-9414-271D6F9E95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6E5F3-1BC1-4747-8C47-1D30DD71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4B89A-5EF6-434F-BABA-783DB89B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4E69-9039-421A-B12A-75A99787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8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A9097-2B27-4E13-9610-6A4F7BCD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D12-62A3-46DE-9414-271D6F9E95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DBBF2-8A07-4922-BF40-2F817163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639CC-00A6-4380-8EE9-66F10CB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4E69-9039-421A-B12A-75A99787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3892-9964-4761-B375-81F2BEC0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BB03-59D6-4604-AEE8-840553CD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BD6D1-B57A-464A-8CD7-2BCAAC6F7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CD3AD-C674-48F7-8380-878504FF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D12-62A3-46DE-9414-271D6F9E95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78A6B-BEDA-43DB-918B-9A241912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7456E-A7E9-4DC4-8EC0-CAE524EE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4E69-9039-421A-B12A-75A99787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7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70B0-99F1-4419-A510-7455510C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3D361-894E-472D-848D-795EE1926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4F462-699A-4A3A-8367-DBE57CB4A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5991B-488D-44ED-BB6F-7F1E5E66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D12-62A3-46DE-9414-271D6F9E95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1FC95-4E5A-4560-8758-D7134E59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20E6-956E-4DBD-A0BF-502CBBEB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4E69-9039-421A-B12A-75A99787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937BC-A1BE-4C55-897E-207E8011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4651D-483D-4065-92E6-71CCBF59D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2C47D-380E-4000-B3F6-BA39B3F62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FD12-62A3-46DE-9414-271D6F9E95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3F0C-4936-4F33-A62B-832A7D898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DE26-0CB3-4393-9AC5-EB0966409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64E69-9039-421A-B12A-75A99787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B05B-FCAA-409B-B59A-475B62A8D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E5205-B15E-40C7-A5E8-2B4D372D5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3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DCC5BE0E-650A-4454-BEFB-6627004AA5E2}"/>
              </a:ext>
            </a:extLst>
          </p:cNvPr>
          <p:cNvGrpSpPr/>
          <p:nvPr/>
        </p:nvGrpSpPr>
        <p:grpSpPr>
          <a:xfrm>
            <a:off x="2236751" y="97597"/>
            <a:ext cx="5898358" cy="5386930"/>
            <a:chOff x="86482" y="83309"/>
            <a:chExt cx="5898358" cy="53869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32A27A7-67D6-4204-87EF-235698E1B972}"/>
                </a:ext>
              </a:extLst>
            </p:cNvPr>
            <p:cNvSpPr/>
            <p:nvPr/>
          </p:nvSpPr>
          <p:spPr>
            <a:xfrm>
              <a:off x="1412840" y="478806"/>
              <a:ext cx="4572000" cy="4572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95B57FB-D11C-4C21-BC04-F3A017DF2C38}"/>
                </a:ext>
              </a:extLst>
            </p:cNvPr>
            <p:cNvSpPr/>
            <p:nvPr/>
          </p:nvSpPr>
          <p:spPr>
            <a:xfrm flipH="1">
              <a:off x="1776384" y="4314823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AA0B9B-288E-4EB8-A803-BAC3098D8C6A}"/>
                </a:ext>
              </a:extLst>
            </p:cNvPr>
            <p:cNvSpPr/>
            <p:nvPr/>
          </p:nvSpPr>
          <p:spPr>
            <a:xfrm flipH="1">
              <a:off x="2032719" y="4541042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8661A1-8F70-4D2B-951E-1D79A0505948}"/>
                </a:ext>
              </a:extLst>
            </p:cNvPr>
            <p:cNvSpPr/>
            <p:nvPr/>
          </p:nvSpPr>
          <p:spPr>
            <a:xfrm flipH="1">
              <a:off x="2032719" y="4079337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E7473E6-8C1D-4D73-AFC0-A538ED3E33DD}"/>
                </a:ext>
              </a:extLst>
            </p:cNvPr>
            <p:cNvSpPr/>
            <p:nvPr/>
          </p:nvSpPr>
          <p:spPr>
            <a:xfrm flipH="1">
              <a:off x="1508887" y="4388643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D897A5E-7F9A-430B-8519-5EBB42423795}"/>
                </a:ext>
              </a:extLst>
            </p:cNvPr>
            <p:cNvSpPr/>
            <p:nvPr/>
          </p:nvSpPr>
          <p:spPr>
            <a:xfrm flipH="1">
              <a:off x="3922684" y="2731293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0A48684-7282-41E7-98AB-A046034030F1}"/>
                </a:ext>
              </a:extLst>
            </p:cNvPr>
            <p:cNvSpPr/>
            <p:nvPr/>
          </p:nvSpPr>
          <p:spPr>
            <a:xfrm flipH="1">
              <a:off x="5698331" y="1769093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A2DAB-9E66-4252-B157-06AAF19C09D8}"/>
                </a:ext>
              </a:extLst>
            </p:cNvPr>
            <p:cNvSpPr/>
            <p:nvPr/>
          </p:nvSpPr>
          <p:spPr>
            <a:xfrm flipH="1">
              <a:off x="4933181" y="2050343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455CE6C-182B-4835-8D1D-FD33434000FA}"/>
                </a:ext>
              </a:extLst>
            </p:cNvPr>
            <p:cNvSpPr/>
            <p:nvPr/>
          </p:nvSpPr>
          <p:spPr>
            <a:xfrm flipH="1">
              <a:off x="2636043" y="3343275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9BCCD0-A00D-43C9-A733-C5E354C28840}"/>
                </a:ext>
              </a:extLst>
            </p:cNvPr>
            <p:cNvSpPr/>
            <p:nvPr/>
          </p:nvSpPr>
          <p:spPr>
            <a:xfrm flipH="1">
              <a:off x="3243262" y="2959721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B834EE-B955-402B-A620-FAEC9F6B3F87}"/>
                </a:ext>
              </a:extLst>
            </p:cNvPr>
            <p:cNvSpPr/>
            <p:nvPr/>
          </p:nvSpPr>
          <p:spPr>
            <a:xfrm flipH="1">
              <a:off x="3613115" y="2959721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0C89D82-EE69-4338-B5AE-3092F6C5C6DD}"/>
                </a:ext>
              </a:extLst>
            </p:cNvPr>
            <p:cNvSpPr/>
            <p:nvPr/>
          </p:nvSpPr>
          <p:spPr>
            <a:xfrm flipH="1">
              <a:off x="3725042" y="2431427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00A952-2C17-4149-A592-316BBA687AD9}"/>
                </a:ext>
              </a:extLst>
            </p:cNvPr>
            <p:cNvSpPr/>
            <p:nvPr/>
          </p:nvSpPr>
          <p:spPr>
            <a:xfrm flipH="1">
              <a:off x="2957512" y="3219276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ACD9E8-FE56-4924-A489-FA3BC8E069AD}"/>
                </a:ext>
              </a:extLst>
            </p:cNvPr>
            <p:cNvSpPr/>
            <p:nvPr/>
          </p:nvSpPr>
          <p:spPr>
            <a:xfrm flipH="1">
              <a:off x="4178246" y="2290932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F2856F-69FC-41EA-A18C-BB67EF2D29C7}"/>
                </a:ext>
              </a:extLst>
            </p:cNvPr>
            <p:cNvSpPr/>
            <p:nvPr/>
          </p:nvSpPr>
          <p:spPr>
            <a:xfrm flipH="1">
              <a:off x="3481387" y="2559843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55BC07-389D-4497-8DEC-8721566500F1}"/>
                </a:ext>
              </a:extLst>
            </p:cNvPr>
            <p:cNvSpPr/>
            <p:nvPr/>
          </p:nvSpPr>
          <p:spPr>
            <a:xfrm flipH="1">
              <a:off x="1776384" y="3898367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F43B67-6EDA-4233-8702-AA72C6BAD1ED}"/>
                </a:ext>
              </a:extLst>
            </p:cNvPr>
            <p:cNvSpPr/>
            <p:nvPr/>
          </p:nvSpPr>
          <p:spPr>
            <a:xfrm flipH="1">
              <a:off x="2097880" y="3705223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254DE3-9AFB-416B-BD36-E51506E5460D}"/>
                </a:ext>
              </a:extLst>
            </p:cNvPr>
            <p:cNvSpPr/>
            <p:nvPr/>
          </p:nvSpPr>
          <p:spPr>
            <a:xfrm flipH="1">
              <a:off x="4950618" y="1466848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4588DF4-1622-4210-B42F-1A40774D11D6}"/>
                </a:ext>
              </a:extLst>
            </p:cNvPr>
            <p:cNvSpPr/>
            <p:nvPr/>
          </p:nvSpPr>
          <p:spPr>
            <a:xfrm flipH="1">
              <a:off x="5493543" y="1626393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4CD4542-31D8-4739-A95C-F9910132A979}"/>
                </a:ext>
              </a:extLst>
            </p:cNvPr>
            <p:cNvSpPr/>
            <p:nvPr/>
          </p:nvSpPr>
          <p:spPr>
            <a:xfrm flipH="1">
              <a:off x="5506216" y="1295398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5A43F0C-905F-41CA-8450-860DD4AB2300}"/>
                </a:ext>
              </a:extLst>
            </p:cNvPr>
            <p:cNvSpPr/>
            <p:nvPr/>
          </p:nvSpPr>
          <p:spPr>
            <a:xfrm flipH="1">
              <a:off x="2297911" y="3979324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FA4047E-3CF6-4D4C-B134-AC4C3D14E999}"/>
                </a:ext>
              </a:extLst>
            </p:cNvPr>
            <p:cNvSpPr/>
            <p:nvPr/>
          </p:nvSpPr>
          <p:spPr>
            <a:xfrm flipH="1">
              <a:off x="2433637" y="3617116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A42D5E-BF3E-4BDA-B1AF-D0F2D1975301}"/>
                </a:ext>
              </a:extLst>
            </p:cNvPr>
            <p:cNvSpPr/>
            <p:nvPr/>
          </p:nvSpPr>
          <p:spPr>
            <a:xfrm flipH="1">
              <a:off x="1616097" y="3986467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E1BECB4-7C2B-4A4D-8BAC-945FCE0C1553}"/>
                </a:ext>
              </a:extLst>
            </p:cNvPr>
            <p:cNvSpPr/>
            <p:nvPr/>
          </p:nvSpPr>
          <p:spPr>
            <a:xfrm flipH="1">
              <a:off x="5203030" y="1493040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3C88E7A-4763-4216-B5C3-06550F903CAC}"/>
                </a:ext>
              </a:extLst>
            </p:cNvPr>
            <p:cNvSpPr/>
            <p:nvPr/>
          </p:nvSpPr>
          <p:spPr>
            <a:xfrm flipH="1">
              <a:off x="4460000" y="2205207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A7ABBC0-D871-4C56-B22D-40C48A6643B1}"/>
                </a:ext>
              </a:extLst>
            </p:cNvPr>
            <p:cNvSpPr/>
            <p:nvPr/>
          </p:nvSpPr>
          <p:spPr>
            <a:xfrm flipH="1">
              <a:off x="4362367" y="1805329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2A61B9B-60AA-47B1-B243-C55449B41000}"/>
                </a:ext>
              </a:extLst>
            </p:cNvPr>
            <p:cNvSpPr/>
            <p:nvPr/>
          </p:nvSpPr>
          <p:spPr>
            <a:xfrm flipH="1">
              <a:off x="4703652" y="1893267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E35BF5C-2198-4068-9654-58A0DDE1B233}"/>
                </a:ext>
              </a:extLst>
            </p:cNvPr>
            <p:cNvSpPr/>
            <p:nvPr/>
          </p:nvSpPr>
          <p:spPr>
            <a:xfrm flipH="1">
              <a:off x="5768146" y="1459792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A656AFF-8E6C-4CEC-AA13-F92592D412A0}"/>
                </a:ext>
              </a:extLst>
            </p:cNvPr>
            <p:cNvSpPr/>
            <p:nvPr/>
          </p:nvSpPr>
          <p:spPr>
            <a:xfrm flipH="1">
              <a:off x="2281237" y="3493720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9FA7816-6C54-4A19-A911-830A60BE9558}"/>
                </a:ext>
              </a:extLst>
            </p:cNvPr>
            <p:cNvSpPr/>
            <p:nvPr/>
          </p:nvSpPr>
          <p:spPr>
            <a:xfrm flipH="1">
              <a:off x="5097488" y="1781001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F92BAD8-B0B1-4284-894A-717D1E65DB85}"/>
                </a:ext>
              </a:extLst>
            </p:cNvPr>
            <p:cNvSpPr/>
            <p:nvPr/>
          </p:nvSpPr>
          <p:spPr>
            <a:xfrm flipH="1">
              <a:off x="1690659" y="4669624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9E392A-DBAC-4048-A55D-8AFCE033E1CF}"/>
                </a:ext>
              </a:extLst>
            </p:cNvPr>
            <p:cNvSpPr/>
            <p:nvPr/>
          </p:nvSpPr>
          <p:spPr>
            <a:xfrm flipH="1">
              <a:off x="3725042" y="2731293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1B121A-1133-446C-BB38-C9D7B5AF5E2D}"/>
                </a:ext>
              </a:extLst>
            </p:cNvPr>
            <p:cNvSpPr/>
            <p:nvPr/>
          </p:nvSpPr>
          <p:spPr>
            <a:xfrm flipH="1">
              <a:off x="4121097" y="2526330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B6F576-8C4A-41CC-8026-2AFE79EE15AE}"/>
                </a:ext>
              </a:extLst>
            </p:cNvPr>
            <p:cNvSpPr/>
            <p:nvPr/>
          </p:nvSpPr>
          <p:spPr>
            <a:xfrm flipH="1">
              <a:off x="3328987" y="3279236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2B440A2-18D0-4017-8923-C33E2C6447FE}"/>
                </a:ext>
              </a:extLst>
            </p:cNvPr>
            <p:cNvSpPr/>
            <p:nvPr/>
          </p:nvSpPr>
          <p:spPr>
            <a:xfrm flipH="1">
              <a:off x="3392417" y="2754758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A18F497-C067-4725-870C-82587552268C}"/>
                </a:ext>
              </a:extLst>
            </p:cNvPr>
            <p:cNvSpPr/>
            <p:nvPr/>
          </p:nvSpPr>
          <p:spPr>
            <a:xfrm flipH="1">
              <a:off x="3059792" y="2778223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44733D0-D4C5-43AD-AB66-4B812E346840}"/>
                </a:ext>
              </a:extLst>
            </p:cNvPr>
            <p:cNvSpPr/>
            <p:nvPr/>
          </p:nvSpPr>
          <p:spPr>
            <a:xfrm flipH="1">
              <a:off x="2995498" y="3450686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52586EC-D3B1-4751-95B6-94374DBEC47D}"/>
                </a:ext>
              </a:extLst>
            </p:cNvPr>
            <p:cNvSpPr/>
            <p:nvPr/>
          </p:nvSpPr>
          <p:spPr>
            <a:xfrm flipH="1">
              <a:off x="2695832" y="3617116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DA9D22F-F279-43DB-9812-A8497A077E8A}"/>
                </a:ext>
              </a:extLst>
            </p:cNvPr>
            <p:cNvSpPr/>
            <p:nvPr/>
          </p:nvSpPr>
          <p:spPr>
            <a:xfrm flipH="1">
              <a:off x="4752366" y="1666698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B293357-ADA7-417F-8B3B-D8CE42AE0FF3}"/>
                </a:ext>
              </a:extLst>
            </p:cNvPr>
            <p:cNvSpPr/>
            <p:nvPr/>
          </p:nvSpPr>
          <p:spPr>
            <a:xfrm flipH="1">
              <a:off x="4515533" y="1972597"/>
              <a:ext cx="171450" cy="1714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0CCA86-4486-4219-B724-09989A03B5A6}"/>
                </a:ext>
              </a:extLst>
            </p:cNvPr>
            <p:cNvSpPr txBox="1"/>
            <p:nvPr/>
          </p:nvSpPr>
          <p:spPr>
            <a:xfrm>
              <a:off x="3197171" y="5070129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at 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CB8DBC-C734-424A-8369-C057EBBA4C6B}"/>
                </a:ext>
              </a:extLst>
            </p:cNvPr>
            <p:cNvSpPr txBox="1"/>
            <p:nvPr/>
          </p:nvSpPr>
          <p:spPr>
            <a:xfrm>
              <a:off x="86482" y="2466802"/>
              <a:ext cx="14613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at t +1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1CF714-6EC6-4205-A241-21FDE8776D82}"/>
                </a:ext>
              </a:extLst>
            </p:cNvPr>
            <p:cNvSpPr txBox="1"/>
            <p:nvPr/>
          </p:nvSpPr>
          <p:spPr>
            <a:xfrm>
              <a:off x="2636043" y="83309"/>
              <a:ext cx="2178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Extension 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52E193E-01CE-4D85-B55B-83F66CF37558}"/>
                </a:ext>
              </a:extLst>
            </p:cNvPr>
            <p:cNvCxnSpPr/>
            <p:nvPr/>
          </p:nvCxnSpPr>
          <p:spPr>
            <a:xfrm flipV="1">
              <a:off x="1412840" y="1218677"/>
              <a:ext cx="4572000" cy="351965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545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B285889-669D-4CF0-9E9F-8F92351721CB}"/>
              </a:ext>
            </a:extLst>
          </p:cNvPr>
          <p:cNvGrpSpPr/>
          <p:nvPr/>
        </p:nvGrpSpPr>
        <p:grpSpPr>
          <a:xfrm>
            <a:off x="707009" y="360682"/>
            <a:ext cx="6076329" cy="5469988"/>
            <a:chOff x="1228503" y="832169"/>
            <a:chExt cx="6076329" cy="546998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14249DC-8E32-4DA2-9050-CA35E3208288}"/>
                </a:ext>
              </a:extLst>
            </p:cNvPr>
            <p:cNvGrpSpPr/>
            <p:nvPr/>
          </p:nvGrpSpPr>
          <p:grpSpPr>
            <a:xfrm>
              <a:off x="1228503" y="832169"/>
              <a:ext cx="6076329" cy="5469988"/>
              <a:chOff x="1178497" y="32069"/>
              <a:chExt cx="6076329" cy="546998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B1574D6-7E27-4BF1-A846-C38402F25178}"/>
                  </a:ext>
                </a:extLst>
              </p:cNvPr>
              <p:cNvGrpSpPr/>
              <p:nvPr/>
            </p:nvGrpSpPr>
            <p:grpSpPr>
              <a:xfrm>
                <a:off x="2682826" y="447499"/>
                <a:ext cx="4572000" cy="4572000"/>
                <a:chOff x="1368376" y="440355"/>
                <a:chExt cx="4572000" cy="4572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F32A27A7-67D6-4204-87EF-235698E1B972}"/>
                    </a:ext>
                  </a:extLst>
                </p:cNvPr>
                <p:cNvSpPr/>
                <p:nvPr/>
              </p:nvSpPr>
              <p:spPr>
                <a:xfrm>
                  <a:off x="1368376" y="440355"/>
                  <a:ext cx="4572000" cy="4572000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E95B57FB-D11C-4C21-BC04-F3A017DF2C38}"/>
                    </a:ext>
                  </a:extLst>
                </p:cNvPr>
                <p:cNvSpPr/>
                <p:nvPr/>
              </p:nvSpPr>
              <p:spPr>
                <a:xfrm flipH="1">
                  <a:off x="1636807" y="464253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DAA0B9B-288E-4EB8-A803-BAC3098D8C6A}"/>
                    </a:ext>
                  </a:extLst>
                </p:cNvPr>
                <p:cNvSpPr/>
                <p:nvPr/>
              </p:nvSpPr>
              <p:spPr>
                <a:xfrm flipH="1">
                  <a:off x="2139928" y="464253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48661A1-8F70-4D2B-951E-1D79A0505948}"/>
                    </a:ext>
                  </a:extLst>
                </p:cNvPr>
                <p:cNvSpPr/>
                <p:nvPr/>
              </p:nvSpPr>
              <p:spPr>
                <a:xfrm flipH="1">
                  <a:off x="1976355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E7473E6-8C1D-4D73-AFC0-A538ED3E33DD}"/>
                    </a:ext>
                  </a:extLst>
                </p:cNvPr>
                <p:cNvSpPr/>
                <p:nvPr/>
              </p:nvSpPr>
              <p:spPr>
                <a:xfrm flipH="1">
                  <a:off x="1467096" y="464253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D897A5E-7F9A-430B-8519-5EBB42423795}"/>
                    </a:ext>
                  </a:extLst>
                </p:cNvPr>
                <p:cNvSpPr/>
                <p:nvPr/>
              </p:nvSpPr>
              <p:spPr>
                <a:xfrm flipH="1">
                  <a:off x="2972565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0A48684-7282-41E7-98AB-A046034030F1}"/>
                    </a:ext>
                  </a:extLst>
                </p:cNvPr>
                <p:cNvSpPr/>
                <p:nvPr/>
              </p:nvSpPr>
              <p:spPr>
                <a:xfrm flipH="1">
                  <a:off x="4392535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7DA2DAB-9E66-4252-B157-06AAF19C09D8}"/>
                    </a:ext>
                  </a:extLst>
                </p:cNvPr>
                <p:cNvSpPr/>
                <p:nvPr/>
              </p:nvSpPr>
              <p:spPr>
                <a:xfrm flipH="1">
                  <a:off x="3654376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455CE6C-182B-4835-8D1D-FD33434000FA}"/>
                    </a:ext>
                  </a:extLst>
                </p:cNvPr>
                <p:cNvSpPr/>
                <p:nvPr/>
              </p:nvSpPr>
              <p:spPr>
                <a:xfrm flipH="1">
                  <a:off x="5562932" y="464253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69BCCD0-A00D-43C9-A733-C5E354C28840}"/>
                    </a:ext>
                  </a:extLst>
                </p:cNvPr>
                <p:cNvSpPr/>
                <p:nvPr/>
              </p:nvSpPr>
              <p:spPr>
                <a:xfrm flipH="1">
                  <a:off x="3654376" y="464253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EB834EE-B955-402B-A620-FAEC9F6B3F87}"/>
                    </a:ext>
                  </a:extLst>
                </p:cNvPr>
                <p:cNvSpPr/>
                <p:nvPr/>
              </p:nvSpPr>
              <p:spPr>
                <a:xfrm flipH="1">
                  <a:off x="3901040" y="464253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0C89D82-EE69-4338-B5AE-3092F6C5C6DD}"/>
                    </a:ext>
                  </a:extLst>
                </p:cNvPr>
                <p:cNvSpPr/>
                <p:nvPr/>
              </p:nvSpPr>
              <p:spPr>
                <a:xfrm flipH="1">
                  <a:off x="4898687" y="464253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500A952-2C17-4149-A592-316BBA687AD9}"/>
                    </a:ext>
                  </a:extLst>
                </p:cNvPr>
                <p:cNvSpPr/>
                <p:nvPr/>
              </p:nvSpPr>
              <p:spPr>
                <a:xfrm flipH="1">
                  <a:off x="2774151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0ACD9E8-FE56-4924-A489-FA3BC8E069AD}"/>
                    </a:ext>
                  </a:extLst>
                </p:cNvPr>
                <p:cNvSpPr/>
                <p:nvPr/>
              </p:nvSpPr>
              <p:spPr>
                <a:xfrm flipH="1">
                  <a:off x="3176917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1F2856F-69FC-41EA-A18C-BB67EF2D29C7}"/>
                    </a:ext>
                  </a:extLst>
                </p:cNvPr>
                <p:cNvSpPr/>
                <p:nvPr/>
              </p:nvSpPr>
              <p:spPr>
                <a:xfrm flipH="1">
                  <a:off x="2675765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B55BC07-389D-4497-8DEC-8721566500F1}"/>
                    </a:ext>
                  </a:extLst>
                </p:cNvPr>
                <p:cNvSpPr/>
                <p:nvPr/>
              </p:nvSpPr>
              <p:spPr>
                <a:xfrm flipH="1">
                  <a:off x="4864101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DF43B67-6EDA-4233-8702-AA72C6BAD1ED}"/>
                    </a:ext>
                  </a:extLst>
                </p:cNvPr>
                <p:cNvSpPr/>
                <p:nvPr/>
              </p:nvSpPr>
              <p:spPr>
                <a:xfrm flipH="1">
                  <a:off x="5477207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23254DE3-9AFB-416B-BD36-E51506E5460D}"/>
                    </a:ext>
                  </a:extLst>
                </p:cNvPr>
                <p:cNvSpPr/>
                <p:nvPr/>
              </p:nvSpPr>
              <p:spPr>
                <a:xfrm flipH="1">
                  <a:off x="2126461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4588DF4-1622-4210-B42F-1A40774D11D6}"/>
                    </a:ext>
                  </a:extLst>
                </p:cNvPr>
                <p:cNvSpPr/>
                <p:nvPr/>
              </p:nvSpPr>
              <p:spPr>
                <a:xfrm flipH="1">
                  <a:off x="5623754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44CD4542-31D8-4739-A95C-F9910132A979}"/>
                    </a:ext>
                  </a:extLst>
                </p:cNvPr>
                <p:cNvSpPr/>
                <p:nvPr/>
              </p:nvSpPr>
              <p:spPr>
                <a:xfrm flipH="1">
                  <a:off x="5027665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5A43F0C-905F-41CA-8450-860DD4AB2300}"/>
                    </a:ext>
                  </a:extLst>
                </p:cNvPr>
                <p:cNvSpPr/>
                <p:nvPr/>
              </p:nvSpPr>
              <p:spPr>
                <a:xfrm flipH="1">
                  <a:off x="2809874" y="464253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FA4047E-3CF6-4D4C-B134-AC4C3D14E999}"/>
                    </a:ext>
                  </a:extLst>
                </p:cNvPr>
                <p:cNvSpPr/>
                <p:nvPr/>
              </p:nvSpPr>
              <p:spPr>
                <a:xfrm flipH="1">
                  <a:off x="2290365" y="464253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1A42D5E-BF3E-4BDA-B1AF-D0F2D1975301}"/>
                    </a:ext>
                  </a:extLst>
                </p:cNvPr>
                <p:cNvSpPr/>
                <p:nvPr/>
              </p:nvSpPr>
              <p:spPr>
                <a:xfrm flipH="1">
                  <a:off x="4022439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2E1BECB4-7C2B-4A4D-8BAC-945FCE0C1553}"/>
                    </a:ext>
                  </a:extLst>
                </p:cNvPr>
                <p:cNvSpPr/>
                <p:nvPr/>
              </p:nvSpPr>
              <p:spPr>
                <a:xfrm flipH="1">
                  <a:off x="4730539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3C88E7A-4763-4216-B5C3-06550F903CAC}"/>
                    </a:ext>
                  </a:extLst>
                </p:cNvPr>
                <p:cNvSpPr/>
                <p:nvPr/>
              </p:nvSpPr>
              <p:spPr>
                <a:xfrm flipH="1">
                  <a:off x="3432395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A7ABBC0-D871-4C56-B22D-40C48A6643B1}"/>
                    </a:ext>
                  </a:extLst>
                </p:cNvPr>
                <p:cNvSpPr/>
                <p:nvPr/>
              </p:nvSpPr>
              <p:spPr>
                <a:xfrm flipH="1">
                  <a:off x="1790694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2A61B9B-60AA-47B1-B243-C55449B41000}"/>
                    </a:ext>
                  </a:extLst>
                </p:cNvPr>
                <p:cNvSpPr/>
                <p:nvPr/>
              </p:nvSpPr>
              <p:spPr>
                <a:xfrm flipH="1">
                  <a:off x="4174945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E35BF5C-2198-4068-9654-58A0DDE1B233}"/>
                    </a:ext>
                  </a:extLst>
                </p:cNvPr>
                <p:cNvSpPr/>
                <p:nvPr/>
              </p:nvSpPr>
              <p:spPr>
                <a:xfrm flipH="1">
                  <a:off x="5314464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A656AFF-8E6C-4CEC-AA13-F92592D412A0}"/>
                    </a:ext>
                  </a:extLst>
                </p:cNvPr>
                <p:cNvSpPr/>
                <p:nvPr/>
              </p:nvSpPr>
              <p:spPr>
                <a:xfrm flipH="1">
                  <a:off x="2623528" y="464253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9FA7816-6C54-4A19-A911-830A60BE9558}"/>
                    </a:ext>
                  </a:extLst>
                </p:cNvPr>
                <p:cNvSpPr/>
                <p:nvPr/>
              </p:nvSpPr>
              <p:spPr>
                <a:xfrm flipH="1">
                  <a:off x="4478361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7F92BAD8-B0B1-4284-894A-717D1E65DB85}"/>
                    </a:ext>
                  </a:extLst>
                </p:cNvPr>
                <p:cNvSpPr/>
                <p:nvPr/>
              </p:nvSpPr>
              <p:spPr>
                <a:xfrm flipH="1">
                  <a:off x="1874263" y="464253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69E392A-DBAC-4048-A55D-8AFCE033E1CF}"/>
                    </a:ext>
                  </a:extLst>
                </p:cNvPr>
                <p:cNvSpPr/>
                <p:nvPr/>
              </p:nvSpPr>
              <p:spPr>
                <a:xfrm flipH="1">
                  <a:off x="4242807" y="464253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E1B121A-1133-446C-BB38-C9D7B5AF5E2D}"/>
                    </a:ext>
                  </a:extLst>
                </p:cNvPr>
                <p:cNvSpPr/>
                <p:nvPr/>
              </p:nvSpPr>
              <p:spPr>
                <a:xfrm flipH="1">
                  <a:off x="4556920" y="464253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B2B6F576-8C4A-41CC-8026-2AFE79EE15AE}"/>
                    </a:ext>
                  </a:extLst>
                </p:cNvPr>
                <p:cNvSpPr/>
                <p:nvPr/>
              </p:nvSpPr>
              <p:spPr>
                <a:xfrm flipH="1">
                  <a:off x="3340263" y="464253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2B440A2-18D0-4017-8923-C33E2C6447FE}"/>
                    </a:ext>
                  </a:extLst>
                </p:cNvPr>
                <p:cNvSpPr/>
                <p:nvPr/>
              </p:nvSpPr>
              <p:spPr>
                <a:xfrm flipH="1">
                  <a:off x="2386783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A18F497-C067-4725-870C-82587552268C}"/>
                    </a:ext>
                  </a:extLst>
                </p:cNvPr>
                <p:cNvSpPr/>
                <p:nvPr/>
              </p:nvSpPr>
              <p:spPr>
                <a:xfrm flipH="1">
                  <a:off x="5230879" y="464253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44733D0-D4C5-43AD-AB66-4B812E346840}"/>
                    </a:ext>
                  </a:extLst>
                </p:cNvPr>
                <p:cNvSpPr/>
                <p:nvPr/>
              </p:nvSpPr>
              <p:spPr>
                <a:xfrm flipH="1">
                  <a:off x="3052840" y="464253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952586EC-D3B1-4751-95B6-94374DBEC47D}"/>
                    </a:ext>
                  </a:extLst>
                </p:cNvPr>
                <p:cNvSpPr/>
                <p:nvPr/>
              </p:nvSpPr>
              <p:spPr>
                <a:xfrm flipH="1">
                  <a:off x="2499809" y="464253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1DA9D22F-F279-43DB-9812-A8497A077E8A}"/>
                    </a:ext>
                  </a:extLst>
                </p:cNvPr>
                <p:cNvSpPr/>
                <p:nvPr/>
              </p:nvSpPr>
              <p:spPr>
                <a:xfrm flipH="1">
                  <a:off x="1530372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B293357-ADA7-417F-8B3B-D8CE42AE0FF3}"/>
                    </a:ext>
                  </a:extLst>
                </p:cNvPr>
                <p:cNvSpPr/>
                <p:nvPr/>
              </p:nvSpPr>
              <p:spPr>
                <a:xfrm flipH="1">
                  <a:off x="3892908" y="721169"/>
                  <a:ext cx="171450" cy="1714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E0CCA86-4486-4219-B724-09989A03B5A6}"/>
                  </a:ext>
                </a:extLst>
              </p:cNvPr>
              <p:cNvSpPr txBox="1"/>
              <p:nvPr/>
            </p:nvSpPr>
            <p:spPr>
              <a:xfrm>
                <a:off x="4508320" y="5101947"/>
                <a:ext cx="106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 at t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CB8DBC-C734-424A-8369-C057EBBA4C6B}"/>
                  </a:ext>
                </a:extLst>
              </p:cNvPr>
              <p:cNvSpPr txBox="1"/>
              <p:nvPr/>
            </p:nvSpPr>
            <p:spPr>
              <a:xfrm>
                <a:off x="1178497" y="2420780"/>
                <a:ext cx="16030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 Survival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1CF714-6EC6-4205-A241-21FDE8776D82}"/>
                  </a:ext>
                </a:extLst>
              </p:cNvPr>
              <p:cNvSpPr txBox="1"/>
              <p:nvPr/>
            </p:nvSpPr>
            <p:spPr>
              <a:xfrm>
                <a:off x="4467459" y="32069"/>
                <a:ext cx="11485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Survival</a:t>
                </a: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FC5DC21-AED9-4C6C-A908-496BA23010AE}"/>
                  </a:ext>
                </a:extLst>
              </p:cNvPr>
              <p:cNvSpPr/>
              <p:nvPr/>
            </p:nvSpPr>
            <p:spPr>
              <a:xfrm>
                <a:off x="2807494" y="670853"/>
                <a:ext cx="4357687" cy="4105230"/>
              </a:xfrm>
              <a:custGeom>
                <a:avLst/>
                <a:gdLst>
                  <a:gd name="connsiteX0" fmla="*/ 0 w 4357687"/>
                  <a:gd name="connsiteY0" fmla="*/ 4022591 h 4105230"/>
                  <a:gd name="connsiteX1" fmla="*/ 1035844 w 4357687"/>
                  <a:gd name="connsiteY1" fmla="*/ 4036878 h 4105230"/>
                  <a:gd name="connsiteX2" fmla="*/ 1764506 w 4357687"/>
                  <a:gd name="connsiteY2" fmla="*/ 3279641 h 4105230"/>
                  <a:gd name="connsiteX3" fmla="*/ 2478881 w 4357687"/>
                  <a:gd name="connsiteY3" fmla="*/ 907916 h 4105230"/>
                  <a:gd name="connsiteX4" fmla="*/ 3086100 w 4357687"/>
                  <a:gd name="connsiteY4" fmla="*/ 86385 h 4105230"/>
                  <a:gd name="connsiteX5" fmla="*/ 4357687 w 4357687"/>
                  <a:gd name="connsiteY5" fmla="*/ 64953 h 410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7687" h="4105230">
                    <a:moveTo>
                      <a:pt x="0" y="4022591"/>
                    </a:moveTo>
                    <a:cubicBezTo>
                      <a:pt x="370880" y="4091647"/>
                      <a:pt x="741760" y="4160703"/>
                      <a:pt x="1035844" y="4036878"/>
                    </a:cubicBezTo>
                    <a:cubicBezTo>
                      <a:pt x="1329928" y="3913053"/>
                      <a:pt x="1524000" y="3801135"/>
                      <a:pt x="1764506" y="3279641"/>
                    </a:cubicBezTo>
                    <a:cubicBezTo>
                      <a:pt x="2005012" y="2758147"/>
                      <a:pt x="2258615" y="1440125"/>
                      <a:pt x="2478881" y="907916"/>
                    </a:cubicBezTo>
                    <a:cubicBezTo>
                      <a:pt x="2699147" y="375707"/>
                      <a:pt x="2772966" y="226879"/>
                      <a:pt x="3086100" y="86385"/>
                    </a:cubicBezTo>
                    <a:cubicBezTo>
                      <a:pt x="3399234" y="-54109"/>
                      <a:pt x="3878460" y="5422"/>
                      <a:pt x="4357687" y="64953"/>
                    </a:cubicBezTo>
                  </a:path>
                </a:pathLst>
              </a:custGeom>
              <a:noFill/>
              <a:ln w="730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75E7506-C756-4E40-9C75-FDEC83170E2B}"/>
                </a:ext>
              </a:extLst>
            </p:cNvPr>
            <p:cNvCxnSpPr/>
            <p:nvPr/>
          </p:nvCxnSpPr>
          <p:spPr>
            <a:xfrm>
              <a:off x="2543516" y="1614138"/>
              <a:ext cx="3017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7F22275-103F-4288-ABB2-5FFDDE5E490E}"/>
                </a:ext>
              </a:extLst>
            </p:cNvPr>
            <p:cNvCxnSpPr/>
            <p:nvPr/>
          </p:nvCxnSpPr>
          <p:spPr>
            <a:xfrm>
              <a:off x="2583180" y="5523601"/>
              <a:ext cx="2743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ABF08AA-88C1-487F-A435-8E74C587F42A}"/>
                </a:ext>
              </a:extLst>
            </p:cNvPr>
            <p:cNvSpPr txBox="1"/>
            <p:nvPr/>
          </p:nvSpPr>
          <p:spPr>
            <a:xfrm>
              <a:off x="2292070" y="1429472"/>
              <a:ext cx="350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A9FCEB8-8F06-4924-89AA-B92885B5393C}"/>
                </a:ext>
              </a:extLst>
            </p:cNvPr>
            <p:cNvSpPr txBox="1"/>
            <p:nvPr/>
          </p:nvSpPr>
          <p:spPr>
            <a:xfrm>
              <a:off x="2299038" y="5338935"/>
              <a:ext cx="350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12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8C488A-8404-44A0-A4F2-FD70FA6C15F2}"/>
                  </a:ext>
                </a:extLst>
              </p:cNvPr>
              <p:cNvSpPr txBox="1"/>
              <p:nvPr/>
            </p:nvSpPr>
            <p:spPr>
              <a:xfrm>
                <a:off x="1560324" y="884186"/>
                <a:ext cx="3038973" cy="619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box>
                            <m:box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−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8C488A-8404-44A0-A4F2-FD70FA6C1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324" y="884186"/>
                <a:ext cx="3038973" cy="6195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AD4030-FFF9-420A-86D3-ED1D76A52752}"/>
                  </a:ext>
                </a:extLst>
              </p:cNvPr>
              <p:cNvSpPr txBox="1"/>
              <p:nvPr/>
            </p:nvSpPr>
            <p:spPr>
              <a:xfrm>
                <a:off x="4192190" y="2702454"/>
                <a:ext cx="4867679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AD4030-FFF9-420A-86D3-ED1D76A5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90" y="2702454"/>
                <a:ext cx="4867679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F9937F-0B2B-4F8C-A4A9-BD19B0A90357}"/>
                  </a:ext>
                </a:extLst>
              </p:cNvPr>
              <p:cNvSpPr txBox="1"/>
              <p:nvPr/>
            </p:nvSpPr>
            <p:spPr>
              <a:xfrm>
                <a:off x="1712724" y="5473676"/>
                <a:ext cx="3878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logit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F9937F-0B2B-4F8C-A4A9-BD19B0A90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24" y="5473676"/>
                <a:ext cx="3878498" cy="276999"/>
              </a:xfrm>
              <a:prstGeom prst="rect">
                <a:avLst/>
              </a:prstGeom>
              <a:blipFill>
                <a:blip r:embed="rId4"/>
                <a:stretch>
                  <a:fillRect l="-1101" t="-4444" r="-15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E52838-70FE-4462-AFFF-45BD7C266A29}"/>
                  </a:ext>
                </a:extLst>
              </p:cNvPr>
              <p:cNvSpPr txBox="1"/>
              <p:nvPr/>
            </p:nvSpPr>
            <p:spPr>
              <a:xfrm>
                <a:off x="6347183" y="4489175"/>
                <a:ext cx="473168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1 −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recruit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size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recruit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size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E52838-70FE-4462-AFFF-45BD7C266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183" y="4489175"/>
                <a:ext cx="4731680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17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91F4F22-6233-46E1-B4FB-6C8AEA24C215}"/>
              </a:ext>
            </a:extLst>
          </p:cNvPr>
          <p:cNvGrpSpPr/>
          <p:nvPr/>
        </p:nvGrpSpPr>
        <p:grpSpPr>
          <a:xfrm>
            <a:off x="2967536" y="1868931"/>
            <a:ext cx="3413283" cy="3787291"/>
            <a:chOff x="2967536" y="1868931"/>
            <a:chExt cx="3413283" cy="3787291"/>
          </a:xfrm>
        </p:grpSpPr>
        <p:pic>
          <p:nvPicPr>
            <p:cNvPr id="9" name="Picture 8" descr="Chart, line chart&#10;&#10;Description automatically generated">
              <a:extLst>
                <a:ext uri="{FF2B5EF4-FFF2-40B4-BE49-F238E27FC236}">
                  <a16:creationId xmlns:a16="http://schemas.microsoft.com/office/drawing/2014/main" id="{81D11FC2-FE71-4962-A662-1F0D91044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37" t="341" r="34168"/>
            <a:stretch/>
          </p:blipFill>
          <p:spPr>
            <a:xfrm>
              <a:off x="4755674" y="3788597"/>
              <a:ext cx="1625145" cy="1861837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C40F537-5AB7-45F7-83B8-AE2D941B073F}"/>
                </a:ext>
              </a:extLst>
            </p:cNvPr>
            <p:cNvGrpSpPr/>
            <p:nvPr/>
          </p:nvGrpSpPr>
          <p:grpSpPr>
            <a:xfrm>
              <a:off x="2967536" y="3788597"/>
              <a:ext cx="1635922" cy="1867625"/>
              <a:chOff x="2967536" y="3788597"/>
              <a:chExt cx="1635922" cy="1867625"/>
            </a:xfrm>
          </p:grpSpPr>
          <p:pic>
            <p:nvPicPr>
              <p:cNvPr id="3" name="Picture 2" descr="Chart, line chart&#10;&#10;Description automatically generated">
                <a:extLst>
                  <a:ext uri="{FF2B5EF4-FFF2-40B4-BE49-F238E27FC236}">
                    <a16:creationId xmlns:a16="http://schemas.microsoft.com/office/drawing/2014/main" id="{3A1AA3BE-9007-4EF3-BB23-7BE22D952D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11" t="341" r="34328"/>
              <a:stretch/>
            </p:blipFill>
            <p:spPr>
              <a:xfrm>
                <a:off x="3009449" y="3788597"/>
                <a:ext cx="1594009" cy="1861837"/>
              </a:xfrm>
              <a:prstGeom prst="rect">
                <a:avLst/>
              </a:prstGeom>
            </p:spPr>
          </p:pic>
          <p:pic>
            <p:nvPicPr>
              <p:cNvPr id="15" name="Picture 14" descr="Chart, line chart&#10;&#10;Description automatically generated">
                <a:extLst>
                  <a:ext uri="{FF2B5EF4-FFF2-40B4-BE49-F238E27FC236}">
                    <a16:creationId xmlns:a16="http://schemas.microsoft.com/office/drawing/2014/main" id="{DB41D5BE-D590-4112-9BC3-96619C535D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37" t="94989" r="34168"/>
              <a:stretch/>
            </p:blipFill>
            <p:spPr>
              <a:xfrm>
                <a:off x="2967536" y="5562601"/>
                <a:ext cx="1625145" cy="93621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0F6DEFF-8637-424A-9F5E-C8DE2D3E3198}"/>
                </a:ext>
              </a:extLst>
            </p:cNvPr>
            <p:cNvGrpSpPr/>
            <p:nvPr/>
          </p:nvGrpSpPr>
          <p:grpSpPr>
            <a:xfrm>
              <a:off x="3009449" y="1868931"/>
              <a:ext cx="1651492" cy="1871112"/>
              <a:chOff x="2967535" y="1796011"/>
              <a:chExt cx="1651492" cy="1871112"/>
            </a:xfrm>
          </p:grpSpPr>
          <p:pic>
            <p:nvPicPr>
              <p:cNvPr id="7" name="Picture 6" descr="Chart&#10;&#10;Description automatically generated with medium confidence">
                <a:extLst>
                  <a:ext uri="{FF2B5EF4-FFF2-40B4-BE49-F238E27FC236}">
                    <a16:creationId xmlns:a16="http://schemas.microsoft.com/office/drawing/2014/main" id="{92BE8AA0-1EFD-4E71-B84D-2BF21A69E7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87" r="33819"/>
              <a:stretch/>
            </p:blipFill>
            <p:spPr>
              <a:xfrm>
                <a:off x="2993882" y="1796011"/>
                <a:ext cx="1625145" cy="1868218"/>
              </a:xfrm>
              <a:prstGeom prst="rect">
                <a:avLst/>
              </a:prstGeom>
            </p:spPr>
          </p:pic>
          <p:pic>
            <p:nvPicPr>
              <p:cNvPr id="16" name="Picture 15" descr="Chart, line chart&#10;&#10;Description automatically generated">
                <a:extLst>
                  <a:ext uri="{FF2B5EF4-FFF2-40B4-BE49-F238E27FC236}">
                    <a16:creationId xmlns:a16="http://schemas.microsoft.com/office/drawing/2014/main" id="{5799AC15-9B15-4D0A-AEC1-2425572805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37" t="94989" r="34168"/>
              <a:stretch/>
            </p:blipFill>
            <p:spPr>
              <a:xfrm>
                <a:off x="2967535" y="3573502"/>
                <a:ext cx="1625145" cy="93621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5A5803-8149-480C-94AC-2B88722BC327}"/>
                </a:ext>
              </a:extLst>
            </p:cNvPr>
            <p:cNvGrpSpPr/>
            <p:nvPr/>
          </p:nvGrpSpPr>
          <p:grpSpPr>
            <a:xfrm>
              <a:off x="4755673" y="1868931"/>
              <a:ext cx="1625145" cy="1884319"/>
              <a:chOff x="4755674" y="1782804"/>
              <a:chExt cx="1625145" cy="1884319"/>
            </a:xfrm>
          </p:grpSpPr>
          <p:pic>
            <p:nvPicPr>
              <p:cNvPr id="5" name="Picture 4" descr="Chart&#10;&#10;Description automatically generated">
                <a:extLst>
                  <a:ext uri="{FF2B5EF4-FFF2-40B4-BE49-F238E27FC236}">
                    <a16:creationId xmlns:a16="http://schemas.microsoft.com/office/drawing/2014/main" id="{7B28B8D1-B4B3-4DC5-BE95-C1AB8CEC7E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39" t="341" r="34274"/>
              <a:stretch/>
            </p:blipFill>
            <p:spPr>
              <a:xfrm>
                <a:off x="4759692" y="1782804"/>
                <a:ext cx="1621127" cy="1861837"/>
              </a:xfrm>
              <a:prstGeom prst="rect">
                <a:avLst/>
              </a:prstGeom>
            </p:spPr>
          </p:pic>
          <p:pic>
            <p:nvPicPr>
              <p:cNvPr id="18" name="Picture 17" descr="Chart, line chart&#10;&#10;Description automatically generated">
                <a:extLst>
                  <a:ext uri="{FF2B5EF4-FFF2-40B4-BE49-F238E27FC236}">
                    <a16:creationId xmlns:a16="http://schemas.microsoft.com/office/drawing/2014/main" id="{1A51F76C-F570-4CC3-AFCC-CEE60C5E78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37" t="94989" r="34168"/>
              <a:stretch/>
            </p:blipFill>
            <p:spPr>
              <a:xfrm>
                <a:off x="4755674" y="3573502"/>
                <a:ext cx="1625145" cy="93621"/>
              </a:xfrm>
              <a:prstGeom prst="rect">
                <a:avLst/>
              </a:prstGeom>
            </p:spPr>
          </p:pic>
        </p:grpSp>
        <p:pic>
          <p:nvPicPr>
            <p:cNvPr id="10" name="Picture 9" descr="Chart, line chart&#10;&#10;Description automatically generated">
              <a:extLst>
                <a:ext uri="{FF2B5EF4-FFF2-40B4-BE49-F238E27FC236}">
                  <a16:creationId xmlns:a16="http://schemas.microsoft.com/office/drawing/2014/main" id="{A308768E-0AC5-4250-BFC3-D8B1A558A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72" t="34193" r="21613" b="42258"/>
            <a:stretch/>
          </p:blipFill>
          <p:spPr>
            <a:xfrm>
              <a:off x="5857454" y="2480433"/>
              <a:ext cx="477092" cy="441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791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66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Devynn Wulstein</dc:creator>
  <cp:lastModifiedBy>Devynn Wulstein</cp:lastModifiedBy>
  <cp:revision>1</cp:revision>
  <dcterms:created xsi:type="dcterms:W3CDTF">2021-11-18T02:30:10Z</dcterms:created>
  <dcterms:modified xsi:type="dcterms:W3CDTF">2021-11-18T22:24:55Z</dcterms:modified>
</cp:coreProperties>
</file>