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75" r:id="rId5"/>
    <p:sldId id="272" r:id="rId6"/>
    <p:sldId id="270" r:id="rId7"/>
    <p:sldId id="257" r:id="rId8"/>
    <p:sldId id="264" r:id="rId9"/>
    <p:sldId id="265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3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4F65-7D4C-48C3-BBC4-C7E0D1368BE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CEAE-62E0-41FA-A31B-7D401B02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 pop slope (</a:t>
            </a:r>
            <a:r>
              <a:rPr lang="en-US" strike="sngStrike" dirty="0"/>
              <a:t>logit</a:t>
            </a:r>
            <a:r>
              <a:rPr lang="en-US" dirty="0"/>
              <a:t>, </a:t>
            </a:r>
            <a:r>
              <a:rPr lang="en-US" strike="sngStrike" dirty="0"/>
              <a:t>log</a:t>
            </a:r>
            <a:r>
              <a:rPr lang="en-US" dirty="0"/>
              <a:t>, </a:t>
            </a:r>
            <a:r>
              <a:rPr lang="en-US" strike="sngStrike" dirty="0"/>
              <a:t>exp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Harvest slope (</a:t>
            </a:r>
            <a:r>
              <a:rPr lang="en-US" strike="sngStrike" dirty="0"/>
              <a:t>logit</a:t>
            </a:r>
            <a:r>
              <a:rPr lang="en-US" dirty="0"/>
              <a:t>,</a:t>
            </a:r>
            <a:r>
              <a:rPr lang="en-US" strike="sngStrike" dirty="0"/>
              <a:t> log</a:t>
            </a:r>
            <a:r>
              <a:rPr lang="en-US" dirty="0"/>
              <a:t>, </a:t>
            </a:r>
            <a:r>
              <a:rPr lang="en-US" strike="sngStrike" dirty="0"/>
              <a:t>exp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(logit, log, exp)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F1A-228D-4659-A075-B60D4D03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CFF2-1D4C-46CF-9B6B-481DBE96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AEB6-D664-45A0-ADE6-24A9952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E4A-C34B-4E8B-B01B-7584946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DC7-B32A-4FCA-A14A-961CCEA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6D8-2D64-4E76-8475-5C40C83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8614-9CE8-47AA-97AC-15A62C3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F663-DC31-4BC2-94C4-F0E3CAB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7F5-F1D2-4522-9E46-0E096A7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805-226D-42F3-9B80-3BFEA1E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FEEB-86A2-479B-B588-A96EF58D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33C8-8225-4B29-A06F-944D5D9D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838-76B2-402A-802F-B7E1E62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A0D6-3D87-4FBE-B2C6-F55FED1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3B8E-9CC8-4F32-A04C-BD3F5A70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2-ED2D-46CD-B053-AB89A836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79DB-C1E0-4607-9AD8-F2A639B2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C4B-E3BE-4754-BD3A-F7C71CE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9D0A-C361-4A87-B091-2974C34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8AA4-3F4F-4B80-9085-EE9F515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8DE-6720-47B5-BC76-A571C6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CA70-033D-48A2-B884-645F1FAB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769E-14CA-49C6-A193-F21ED751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DACB-001B-4702-9A43-7ACAABD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02EB-BA70-440A-900D-C120A32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865-A88C-4DA6-96CA-A41A90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C66-B4A2-4A35-AC7F-2EE912AB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9529E-2CBE-407B-B3A4-D909EEC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4402-67A1-40F8-AEAB-9EED5C1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3C2-D8C9-40B5-ADBA-E446821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79B5-1AB5-4543-8ED6-4ED4C67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F69-90D9-4E53-B261-121F202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2F7-5B07-40CC-8100-2578001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2CDA-DC41-4925-82D3-07A9CE21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3B5E-2060-4FE9-9D56-45BF36E0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414C-3D82-4D7B-A4BB-33EFE254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1CE3-3953-4FAA-8E42-CA2F587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94EA-6D5A-4EDE-84A1-06D8B52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B298-2EF3-4EFD-9820-DBCC97E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10-A4A9-4D09-AE6D-9BB774A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32ED-19F1-410B-AD5D-3DB9253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CA46-7EAA-48DB-93EB-5DD2BC3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BA9C-E734-4B14-97D3-BD8C680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B0FF3-F313-4741-8540-0DDDDA5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0FC7-6207-42FE-B90F-FFA5B65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6CD5-23C4-4F61-A778-789754D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67D-1A17-44D3-857C-EE71048E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CFD4-6966-40B7-9D2A-5672B0C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8839-B2F5-4496-A999-54C426D4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9-7857-4D05-9EBF-11FAF98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081-E8F7-48E7-A02B-8DB57F7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E86-A91B-446D-A3E7-944C8BB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1AD-A6EF-4B93-84E6-C31F4FB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2B5A-BB32-4943-B76F-8EFE463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CED1-8C9A-4CA2-A7B1-33A1534B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512-D280-4BFB-8ACF-633CD1A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AF96-8A75-4284-9CC6-A24AC5E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1145-63A7-41B8-B2CE-E3C9DB2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B13F-3318-433F-B5CF-C3B15F19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0B57-DA8B-4626-8239-F9047BF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B32A-1647-4971-8D9D-72797396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658-C5EC-4FAB-BBF5-E27BF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587-332C-4692-BA10-113C2E18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01524-860C-468C-8986-4397C8C43588}"/>
              </a:ext>
            </a:extLst>
          </p:cNvPr>
          <p:cNvGrpSpPr/>
          <p:nvPr/>
        </p:nvGrpSpPr>
        <p:grpSpPr>
          <a:xfrm>
            <a:off x="275293" y="-2"/>
            <a:ext cx="11708459" cy="6815406"/>
            <a:chOff x="275293" y="-2"/>
            <a:chExt cx="11708459" cy="681540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39" y="3015954"/>
              <a:ext cx="9498627" cy="37994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2674D-B363-405D-B9DB-704FA39174CA}"/>
                </a:ext>
              </a:extLst>
            </p:cNvPr>
            <p:cNvGrpSpPr/>
            <p:nvPr/>
          </p:nvGrpSpPr>
          <p:grpSpPr>
            <a:xfrm>
              <a:off x="275293" y="-2"/>
              <a:ext cx="11708459" cy="3047175"/>
              <a:chOff x="525191" y="-1"/>
              <a:chExt cx="11708459" cy="3047175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15AB384-BDA5-4F11-AA5D-4744F4E7E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525191" y="-1"/>
                <a:ext cx="2891819" cy="3047175"/>
              </a:xfrm>
              <a:prstGeom prst="rect">
                <a:avLst/>
              </a:prstGeom>
            </p:spPr>
          </p:pic>
          <p:pic>
            <p:nvPicPr>
              <p:cNvPr id="5" name="Picture 4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DF4E1CF2-B11F-4261-B003-9B0A1489A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9"/>
              <a:stretch/>
            </p:blipFill>
            <p:spPr>
              <a:xfrm>
                <a:off x="9269535" y="-1"/>
                <a:ext cx="2964115" cy="3047175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DEA9ACC-3A77-4DE5-ACF8-398636DE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3439972" y="-1"/>
                <a:ext cx="2891819" cy="3047174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33F4576C-89CE-4F66-8AF9-D357F89C5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6354753" y="-1"/>
                <a:ext cx="2891819" cy="3047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680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90B01-B4D8-4F1C-9212-923FD7BD8BEA}"/>
              </a:ext>
            </a:extLst>
          </p:cNvPr>
          <p:cNvGrpSpPr/>
          <p:nvPr/>
        </p:nvGrpSpPr>
        <p:grpSpPr>
          <a:xfrm>
            <a:off x="265090" y="-46892"/>
            <a:ext cx="7774642" cy="6295211"/>
            <a:chOff x="265090" y="-46892"/>
            <a:chExt cx="7774642" cy="62952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F8201D-E08C-4A1E-8675-CAC66E7EA2B7}"/>
                </a:ext>
              </a:extLst>
            </p:cNvPr>
            <p:cNvGrpSpPr/>
            <p:nvPr/>
          </p:nvGrpSpPr>
          <p:grpSpPr>
            <a:xfrm>
              <a:off x="265090" y="500742"/>
              <a:ext cx="7774642" cy="5747577"/>
              <a:chOff x="265090" y="500742"/>
              <a:chExt cx="7774642" cy="574757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C68A637-9471-415C-8DB9-183DA247449A}"/>
                  </a:ext>
                </a:extLst>
              </p:cNvPr>
              <p:cNvGrpSpPr/>
              <p:nvPr/>
            </p:nvGrpSpPr>
            <p:grpSpPr>
              <a:xfrm>
                <a:off x="265090" y="805154"/>
                <a:ext cx="7774642" cy="5116444"/>
                <a:chOff x="1580934" y="448314"/>
                <a:chExt cx="7774642" cy="511644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C30BCB-7F4F-4A36-B777-3E45C003BDAA}"/>
                    </a:ext>
                  </a:extLst>
                </p:cNvPr>
                <p:cNvSpPr/>
                <p:nvPr/>
              </p:nvSpPr>
              <p:spPr>
                <a:xfrm>
                  <a:off x="2094935" y="5388489"/>
                  <a:ext cx="468411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6AB13E-9675-46D9-B0E2-33B57E3972F6}"/>
                    </a:ext>
                  </a:extLst>
                </p:cNvPr>
                <p:cNvSpPr/>
                <p:nvPr/>
              </p:nvSpPr>
              <p:spPr>
                <a:xfrm>
                  <a:off x="1996569" y="4847879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0.06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DE62A73-A061-47C1-B2CE-BB7DDF8B16C6}"/>
                    </a:ext>
                  </a:extLst>
                </p:cNvPr>
                <p:cNvSpPr/>
                <p:nvPr/>
              </p:nvSpPr>
              <p:spPr>
                <a:xfrm rot="16200000">
                  <a:off x="218675" y="2799738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Fishing Pressure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ABB931F-02B6-4DB0-BD3D-390B863EC1D6}"/>
                    </a:ext>
                  </a:extLst>
                </p:cNvPr>
                <p:cNvSpPr/>
                <p:nvPr/>
              </p:nvSpPr>
              <p:spPr>
                <a:xfrm>
                  <a:off x="1996569" y="4299100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0.11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E960BB1-FB45-4084-9B51-ADF20C1E1CF7}"/>
                    </a:ext>
                  </a:extLst>
                </p:cNvPr>
                <p:cNvSpPr/>
                <p:nvPr/>
              </p:nvSpPr>
              <p:spPr>
                <a:xfrm>
                  <a:off x="1996569" y="3757581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0.17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EC9DFB4-D5D5-4948-BC3E-A1C700C02439}"/>
                    </a:ext>
                  </a:extLst>
                </p:cNvPr>
                <p:cNvSpPr/>
                <p:nvPr/>
              </p:nvSpPr>
              <p:spPr>
                <a:xfrm>
                  <a:off x="1996569" y="3205889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AEA1CB6-937A-4AB7-AAFF-1F2F6A73FB8A}"/>
                    </a:ext>
                  </a:extLst>
                </p:cNvPr>
                <p:cNvSpPr/>
                <p:nvPr/>
              </p:nvSpPr>
              <p:spPr>
                <a:xfrm>
                  <a:off x="1996569" y="265944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0.28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10EC489-04FF-43A6-B6F6-8ADC6F232481}"/>
                    </a:ext>
                  </a:extLst>
                </p:cNvPr>
                <p:cNvSpPr/>
                <p:nvPr/>
              </p:nvSpPr>
              <p:spPr>
                <a:xfrm>
                  <a:off x="1996569" y="21153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7D459D-92F2-42E2-91FC-16959B4AAA01}"/>
                    </a:ext>
                  </a:extLst>
                </p:cNvPr>
                <p:cNvSpPr/>
                <p:nvPr/>
              </p:nvSpPr>
              <p:spPr>
                <a:xfrm>
                  <a:off x="1996569" y="156092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0.39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A113672-A677-4529-B439-3E3A19920C6A}"/>
                    </a:ext>
                  </a:extLst>
                </p:cNvPr>
                <p:cNvSpPr/>
                <p:nvPr/>
              </p:nvSpPr>
              <p:spPr>
                <a:xfrm>
                  <a:off x="1996569" y="1014741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0.44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6A62C91-7FC3-40E7-8375-CEAC6C111610}"/>
                    </a:ext>
                  </a:extLst>
                </p:cNvPr>
                <p:cNvSpPr/>
                <p:nvPr/>
              </p:nvSpPr>
              <p:spPr>
                <a:xfrm>
                  <a:off x="1996569" y="44831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0.5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748104-A162-4561-8FA5-807C8827AF13}"/>
                    </a:ext>
                  </a:extLst>
                </p:cNvPr>
                <p:cNvSpPr/>
                <p:nvPr/>
              </p:nvSpPr>
              <p:spPr>
                <a:xfrm>
                  <a:off x="8752524" y="1403287"/>
                  <a:ext cx="566777" cy="3122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F8274C3-C68D-4DA3-8EC6-87B421511136}"/>
                    </a:ext>
                  </a:extLst>
                </p:cNvPr>
                <p:cNvSpPr/>
                <p:nvPr/>
              </p:nvSpPr>
              <p:spPr>
                <a:xfrm>
                  <a:off x="8754793" y="2508502"/>
                  <a:ext cx="566777" cy="176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FDFF12-8F83-4889-97AF-C7E00E153FC9}"/>
                    </a:ext>
                  </a:extLst>
                </p:cNvPr>
                <p:cNvSpPr/>
                <p:nvPr/>
              </p:nvSpPr>
              <p:spPr>
                <a:xfrm>
                  <a:off x="8788799" y="3541047"/>
                  <a:ext cx="566777" cy="176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-1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726B9B9-3C96-4808-933A-D19C64F5010B}"/>
                    </a:ext>
                  </a:extLst>
                </p:cNvPr>
                <p:cNvSpPr/>
                <p:nvPr/>
              </p:nvSpPr>
              <p:spPr>
                <a:xfrm>
                  <a:off x="8780754" y="4551872"/>
                  <a:ext cx="566777" cy="176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-2</a:t>
                  </a:r>
                </a:p>
              </p:txBody>
            </p:sp>
          </p:grpSp>
          <p:pic>
            <p:nvPicPr>
              <p:cNvPr id="3" name="Picture 2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93FC3921-0775-4951-865B-870D2CD7D6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76" t="8687" r="5713" b="16806"/>
              <a:stretch/>
            </p:blipFill>
            <p:spPr>
              <a:xfrm>
                <a:off x="1185439" y="500742"/>
                <a:ext cx="6426746" cy="5747577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FF0FF9-9512-48E1-8CB2-31F9410E44D6}"/>
                </a:ext>
              </a:extLst>
            </p:cNvPr>
            <p:cNvSpPr/>
            <p:nvPr/>
          </p:nvSpPr>
          <p:spPr>
            <a:xfrm>
              <a:off x="1391138" y="-46892"/>
              <a:ext cx="5314462" cy="603681"/>
            </a:xfrm>
            <a:prstGeom prst="rect">
              <a:avLst/>
            </a:prstGeom>
            <a:solidFill>
              <a:srgbClr val="81A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Harvest slope over initial 20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4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4A59E04-0C33-4DA3-88B2-04474B5CB66C}"/>
              </a:ext>
            </a:extLst>
          </p:cNvPr>
          <p:cNvGrpSpPr/>
          <p:nvPr/>
        </p:nvGrpSpPr>
        <p:grpSpPr>
          <a:xfrm>
            <a:off x="-1929179" y="-452761"/>
            <a:ext cx="7893757" cy="8417035"/>
            <a:chOff x="-1929179" y="-452761"/>
            <a:chExt cx="7893757" cy="84170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64C4D6-78A8-48EB-B9A0-820245A6E773}"/>
                </a:ext>
              </a:extLst>
            </p:cNvPr>
            <p:cNvGrpSpPr/>
            <p:nvPr/>
          </p:nvGrpSpPr>
          <p:grpSpPr>
            <a:xfrm>
              <a:off x="-1929179" y="34636"/>
              <a:ext cx="7893757" cy="7929638"/>
              <a:chOff x="-1929179" y="34636"/>
              <a:chExt cx="7893757" cy="792963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62B88-ABF5-4293-9D27-1A1EB1117BB7}"/>
                  </a:ext>
                </a:extLst>
              </p:cNvPr>
              <p:cNvSpPr/>
              <p:nvPr/>
            </p:nvSpPr>
            <p:spPr>
              <a:xfrm>
                <a:off x="-880782" y="7346613"/>
                <a:ext cx="46841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263EB0-7912-400F-A5FE-F49E9B1025F1}"/>
                  </a:ext>
                </a:extLst>
              </p:cNvPr>
              <p:cNvSpPr/>
              <p:nvPr/>
            </p:nvSpPr>
            <p:spPr>
              <a:xfrm>
                <a:off x="-425157" y="734661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2.56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12BCF2-74C3-424A-AA91-41DB4188357D}"/>
                  </a:ext>
                </a:extLst>
              </p:cNvPr>
              <p:cNvSpPr/>
              <p:nvPr/>
            </p:nvSpPr>
            <p:spPr>
              <a:xfrm>
                <a:off x="109355" y="734661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4.11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F97173-FCC4-46CE-82B3-9FA3C36EED99}"/>
                  </a:ext>
                </a:extLst>
              </p:cNvPr>
              <p:cNvSpPr/>
              <p:nvPr/>
            </p:nvSpPr>
            <p:spPr>
              <a:xfrm>
                <a:off x="1203806" y="7346613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7.22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1BA057-9379-4E8D-AB24-38034CB4C4D3}"/>
                  </a:ext>
                </a:extLst>
              </p:cNvPr>
              <p:cNvSpPr/>
              <p:nvPr/>
            </p:nvSpPr>
            <p:spPr>
              <a:xfrm>
                <a:off x="636332" y="734661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5.67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FFDDC5-53CB-41EE-B8CC-B113094AE2FD}"/>
                  </a:ext>
                </a:extLst>
              </p:cNvPr>
              <p:cNvSpPr/>
              <p:nvPr/>
            </p:nvSpPr>
            <p:spPr>
              <a:xfrm>
                <a:off x="1717719" y="7346613"/>
                <a:ext cx="1617083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10.33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FAE310-2299-43B6-93CB-5249E8755CDE}"/>
                  </a:ext>
                </a:extLst>
              </p:cNvPr>
              <p:cNvSpPr/>
              <p:nvPr/>
            </p:nvSpPr>
            <p:spPr>
              <a:xfrm>
                <a:off x="3922197" y="7346613"/>
                <a:ext cx="46841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40B3AD-04B0-42A5-A74F-EEADDDE3BC7A}"/>
                  </a:ext>
                </a:extLst>
              </p:cNvPr>
              <p:cNvSpPr/>
              <p:nvPr/>
            </p:nvSpPr>
            <p:spPr>
              <a:xfrm>
                <a:off x="3249232" y="7346613"/>
                <a:ext cx="75438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13.44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A3E4C7-0A53-4681-9BE5-E8C3738E0352}"/>
                  </a:ext>
                </a:extLst>
              </p:cNvPr>
              <p:cNvSpPr/>
              <p:nvPr/>
            </p:nvSpPr>
            <p:spPr>
              <a:xfrm>
                <a:off x="1705696" y="7346613"/>
                <a:ext cx="623455" cy="1762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8.78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D2D9C1-93FE-4D80-9B7F-99106BD798CB}"/>
                  </a:ext>
                </a:extLst>
              </p:cNvPr>
              <p:cNvSpPr/>
              <p:nvPr/>
            </p:nvSpPr>
            <p:spPr>
              <a:xfrm>
                <a:off x="2719603" y="7346613"/>
                <a:ext cx="754381" cy="1762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11.89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716E61-C781-4031-81DE-37839FE79861}"/>
                  </a:ext>
                </a:extLst>
              </p:cNvPr>
              <p:cNvGrpSpPr/>
              <p:nvPr/>
            </p:nvGrpSpPr>
            <p:grpSpPr>
              <a:xfrm>
                <a:off x="-1929179" y="473587"/>
                <a:ext cx="982412" cy="6415007"/>
                <a:chOff x="-1929179" y="473587"/>
                <a:chExt cx="982412" cy="641500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2B61133-FF24-4477-B99A-3FD253F92502}"/>
                    </a:ext>
                  </a:extLst>
                </p:cNvPr>
                <p:cNvSpPr/>
                <p:nvPr/>
              </p:nvSpPr>
              <p:spPr>
                <a:xfrm>
                  <a:off x="-1415178" y="6712325"/>
                  <a:ext cx="468411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D93378-7939-480B-ADA7-D66E8E3FEB53}"/>
                    </a:ext>
                  </a:extLst>
                </p:cNvPr>
                <p:cNvSpPr/>
                <p:nvPr/>
              </p:nvSpPr>
              <p:spPr>
                <a:xfrm>
                  <a:off x="-1513544" y="601195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0.06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C8CCDC0-9134-4E21-BFC1-F61FE688AEBC}"/>
                    </a:ext>
                  </a:extLst>
                </p:cNvPr>
                <p:cNvSpPr/>
                <p:nvPr/>
              </p:nvSpPr>
              <p:spPr>
                <a:xfrm rot="16200000">
                  <a:off x="-3291438" y="3211669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Fishing Pressure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0C08E2-9B5E-4884-8DCF-892091B1F3C0}"/>
                    </a:ext>
                  </a:extLst>
                </p:cNvPr>
                <p:cNvSpPr/>
                <p:nvPr/>
              </p:nvSpPr>
              <p:spPr>
                <a:xfrm>
                  <a:off x="-1513544" y="53291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0.11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4F06099-317A-44C2-96A1-222BE5E8DCFD}"/>
                    </a:ext>
                  </a:extLst>
                </p:cNvPr>
                <p:cNvSpPr/>
                <p:nvPr/>
              </p:nvSpPr>
              <p:spPr>
                <a:xfrm>
                  <a:off x="-1513544" y="4632280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0.17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D6A1CA3-C744-46E1-ABF7-555143DD5953}"/>
                    </a:ext>
                  </a:extLst>
                </p:cNvPr>
                <p:cNvSpPr/>
                <p:nvPr/>
              </p:nvSpPr>
              <p:spPr>
                <a:xfrm>
                  <a:off x="-1513544" y="39410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0.22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68D9442-6942-4E9A-9846-5792BDCDD5AD}"/>
                    </a:ext>
                  </a:extLst>
                </p:cNvPr>
                <p:cNvSpPr/>
                <p:nvPr/>
              </p:nvSpPr>
              <p:spPr>
                <a:xfrm>
                  <a:off x="-1513544" y="3243218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0.28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ED4CF0-A252-4403-A232-CE8F032D14CD}"/>
                    </a:ext>
                  </a:extLst>
                </p:cNvPr>
                <p:cNvSpPr/>
                <p:nvPr/>
              </p:nvSpPr>
              <p:spPr>
                <a:xfrm>
                  <a:off x="-1513544" y="2552908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CF39C0F-66FE-4C82-AE97-E054617297B8}"/>
                    </a:ext>
                  </a:extLst>
                </p:cNvPr>
                <p:cNvSpPr/>
                <p:nvPr/>
              </p:nvSpPr>
              <p:spPr>
                <a:xfrm>
                  <a:off x="-1513544" y="185741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0.39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98F3FC-9B15-4114-89F9-92669531387F}"/>
                    </a:ext>
                  </a:extLst>
                </p:cNvPr>
                <p:cNvSpPr/>
                <p:nvPr/>
              </p:nvSpPr>
              <p:spPr>
                <a:xfrm>
                  <a:off x="-1513544" y="1171015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0.44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D4C6068-B71F-4B0D-AAB9-A3B80D48448F}"/>
                    </a:ext>
                  </a:extLst>
                </p:cNvPr>
                <p:cNvSpPr/>
                <p:nvPr/>
              </p:nvSpPr>
              <p:spPr>
                <a:xfrm>
                  <a:off x="-1513544" y="473587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0.5</a:t>
                  </a: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8DDBC35-7592-450B-8222-F5B9E109DE05}"/>
                  </a:ext>
                </a:extLst>
              </p:cNvPr>
              <p:cNvSpPr/>
              <p:nvPr/>
            </p:nvSpPr>
            <p:spPr>
              <a:xfrm>
                <a:off x="147642" y="7548638"/>
                <a:ext cx="3140153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Coral Recruitment Parameter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5BD14CD-9EEC-44A9-A2EF-0C6C8A530C63}"/>
                  </a:ext>
                </a:extLst>
              </p:cNvPr>
              <p:cNvSpPr/>
              <p:nvPr/>
            </p:nvSpPr>
            <p:spPr>
              <a:xfrm>
                <a:off x="5131826" y="3180106"/>
                <a:ext cx="806838" cy="15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0.025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FA82A3-7A26-465C-B9AF-987FDF09381A}"/>
                  </a:ext>
                </a:extLst>
              </p:cNvPr>
              <p:cNvSpPr/>
              <p:nvPr/>
            </p:nvSpPr>
            <p:spPr>
              <a:xfrm>
                <a:off x="5131826" y="4164416"/>
                <a:ext cx="806838" cy="15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968DF-CC96-4CA3-B003-E997DDDCF514}"/>
                  </a:ext>
                </a:extLst>
              </p:cNvPr>
              <p:cNvSpPr/>
              <p:nvPr/>
            </p:nvSpPr>
            <p:spPr>
              <a:xfrm>
                <a:off x="5157740" y="5167171"/>
                <a:ext cx="806838" cy="15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-0.025</a:t>
                </a:r>
              </a:p>
            </p:txBody>
          </p:sp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60B8267-CF5E-4706-91EF-6587D93EC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03" r="10719" b="8571"/>
              <a:stretch/>
            </p:blipFill>
            <p:spPr>
              <a:xfrm>
                <a:off x="-1006079" y="34636"/>
                <a:ext cx="6216149" cy="7272367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E851C5-22CB-4C55-BB22-6433806A62AD}"/>
                </a:ext>
              </a:extLst>
            </p:cNvPr>
            <p:cNvSpPr/>
            <p:nvPr/>
          </p:nvSpPr>
          <p:spPr>
            <a:xfrm>
              <a:off x="-801116" y="-452761"/>
              <a:ext cx="5105651" cy="603681"/>
            </a:xfrm>
            <a:prstGeom prst="rect">
              <a:avLst/>
            </a:prstGeom>
            <a:solidFill>
              <a:srgbClr val="81A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Lambda slope over initial 20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7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5C76A88-32B9-4F98-AAF0-203EE57D8B43}"/>
              </a:ext>
            </a:extLst>
          </p:cNvPr>
          <p:cNvGrpSpPr/>
          <p:nvPr/>
        </p:nvGrpSpPr>
        <p:grpSpPr>
          <a:xfrm>
            <a:off x="835571" y="-175677"/>
            <a:ext cx="2672349" cy="7096415"/>
            <a:chOff x="835571" y="-175677"/>
            <a:chExt cx="2672349" cy="70964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85A05D-716A-4680-B82D-AD2E70F3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71" y="-175677"/>
              <a:ext cx="2643270" cy="212133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2183F7F-A47B-47E8-B14D-4F3FC704D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41" y="4051223"/>
              <a:ext cx="2671779" cy="2869515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3EF448BD-6DB9-415F-AE23-9C3A65DF8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84" y="1961952"/>
              <a:ext cx="2547484" cy="2061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55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0E1610-BF77-4CD9-9646-7D0CC3DE5044}"/>
              </a:ext>
            </a:extLst>
          </p:cNvPr>
          <p:cNvGrpSpPr/>
          <p:nvPr/>
        </p:nvGrpSpPr>
        <p:grpSpPr>
          <a:xfrm>
            <a:off x="11084" y="17942"/>
            <a:ext cx="12272172" cy="8558167"/>
            <a:chOff x="11084" y="17942"/>
            <a:chExt cx="12272172" cy="8558167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6" r="11875"/>
            <a:stretch/>
          </p:blipFill>
          <p:spPr>
            <a:xfrm>
              <a:off x="11084" y="3568722"/>
              <a:ext cx="12272172" cy="500738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690E0-5DB9-4FE2-8FBD-B63232EF0C0F}"/>
                </a:ext>
              </a:extLst>
            </p:cNvPr>
            <p:cNvGrpSpPr/>
            <p:nvPr/>
          </p:nvGrpSpPr>
          <p:grpSpPr>
            <a:xfrm>
              <a:off x="70133" y="408145"/>
              <a:ext cx="3365511" cy="3139043"/>
              <a:chOff x="715127" y="2826887"/>
              <a:chExt cx="3365511" cy="313904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CF5B06-DEB2-4D08-9356-B10B2EC9B15C}"/>
                  </a:ext>
                </a:extLst>
              </p:cNvPr>
              <p:cNvGrpSpPr/>
              <p:nvPr/>
            </p:nvGrpSpPr>
            <p:grpSpPr>
              <a:xfrm>
                <a:off x="995170" y="2826887"/>
                <a:ext cx="3085468" cy="3139043"/>
                <a:chOff x="995170" y="2826887"/>
                <a:chExt cx="3085468" cy="313904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799FAF2-A673-43A6-877E-307C9224B127}"/>
                    </a:ext>
                  </a:extLst>
                </p:cNvPr>
                <p:cNvGrpSpPr/>
                <p:nvPr/>
              </p:nvGrpSpPr>
              <p:grpSpPr>
                <a:xfrm>
                  <a:off x="995170" y="2857436"/>
                  <a:ext cx="3085468" cy="3108494"/>
                  <a:chOff x="2886371" y="2170466"/>
                  <a:chExt cx="3085468" cy="310849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DE884B2-0378-469C-A55D-3AB915C47BEB}"/>
                      </a:ext>
                    </a:extLst>
                  </p:cNvPr>
                  <p:cNvGrpSpPr/>
                  <p:nvPr/>
                </p:nvGrpSpPr>
                <p:grpSpPr>
                  <a:xfrm>
                    <a:off x="2886371" y="2170466"/>
                    <a:ext cx="515389" cy="2702809"/>
                    <a:chOff x="9100618" y="3690377"/>
                    <a:chExt cx="515389" cy="2702809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D636EB3F-6DDB-475A-A938-31A3BFA2E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6121637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5AEB57EE-62B5-4657-8A17-AF383B1C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5502723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C9BBE1F8-A47A-4ACC-ABAF-A99F526E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298251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1CC35AD-38E4-4B66-9D32-393D79749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3690377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57CC415-3D6F-450E-A00F-234D50E7D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896039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8A37AFC4-B094-458F-BA3B-DB9845DA550C}"/>
                      </a:ext>
                    </a:extLst>
                  </p:cNvPr>
                  <p:cNvGrpSpPr/>
                  <p:nvPr/>
                </p:nvGrpSpPr>
                <p:grpSpPr>
                  <a:xfrm>
                    <a:off x="3645760" y="4824733"/>
                    <a:ext cx="2326079" cy="454227"/>
                    <a:chOff x="6407732" y="3865271"/>
                    <a:chExt cx="2326079" cy="454227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BCD7B47E-9366-4319-AEC9-11826D224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732" y="3865271"/>
                      <a:ext cx="2326079" cy="271549"/>
                      <a:chOff x="6407732" y="3872891"/>
                      <a:chExt cx="2326079" cy="271549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D7B5F35F-6B8D-49E5-9D74-EA631221DF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773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A800E95A-50E2-4118-87B7-EA9F96C5E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872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2AF9D32A-83BC-4637-9030-4025CBB92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842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C5192400-6A7D-4551-9F0B-78253D4F5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294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A398C010-5658-4229-9964-5E6B1193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76" name="Picture 75" descr="Chart&#10;&#10;Description automatically generated">
                  <a:extLst>
                    <a:ext uri="{FF2B5EF4-FFF2-40B4-BE49-F238E27FC236}">
                      <a16:creationId xmlns:a16="http://schemas.microsoft.com/office/drawing/2014/main" id="{ABD221E3-3E40-472C-80B6-65C506824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37" r="24079" b="9579"/>
                <a:stretch/>
              </p:blipFill>
              <p:spPr>
                <a:xfrm>
                  <a:off x="1411352" y="2826887"/>
                  <a:ext cx="2494254" cy="2755299"/>
                </a:xfrm>
                <a:prstGeom prst="rect">
                  <a:avLst/>
                </a:prstGeom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56F8D5-08A9-4831-B459-7892D236E581}"/>
                  </a:ext>
                </a:extLst>
              </p:cNvPr>
              <p:cNvSpPr/>
              <p:nvPr/>
            </p:nvSpPr>
            <p:spPr>
              <a:xfrm rot="16200000">
                <a:off x="78556" y="4065571"/>
                <a:ext cx="1629204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Benthic Complexity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E6D8E1-5CAD-4958-A9E9-76414B1DF0CC}"/>
                </a:ext>
              </a:extLst>
            </p:cNvPr>
            <p:cNvGrpSpPr/>
            <p:nvPr/>
          </p:nvGrpSpPr>
          <p:grpSpPr>
            <a:xfrm>
              <a:off x="3067141" y="408145"/>
              <a:ext cx="3303313" cy="2987443"/>
              <a:chOff x="5306723" y="551209"/>
              <a:chExt cx="3303313" cy="29874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E0964B6-992A-48C9-BC82-8D75EC7FF59E}"/>
                  </a:ext>
                </a:extLst>
              </p:cNvPr>
              <p:cNvGrpSpPr/>
              <p:nvPr/>
            </p:nvGrpSpPr>
            <p:grpSpPr>
              <a:xfrm>
                <a:off x="5550990" y="551209"/>
                <a:ext cx="3059046" cy="2987443"/>
                <a:chOff x="6771349" y="988014"/>
                <a:chExt cx="3059046" cy="298744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CFEFCFE-D4D6-4D49-A4A9-B1570312C195}"/>
                    </a:ext>
                  </a:extLst>
                </p:cNvPr>
                <p:cNvGrpSpPr/>
                <p:nvPr/>
              </p:nvGrpSpPr>
              <p:grpSpPr>
                <a:xfrm>
                  <a:off x="6771349" y="1210194"/>
                  <a:ext cx="3059046" cy="2765263"/>
                  <a:chOff x="2837252" y="2513697"/>
                  <a:chExt cx="3059046" cy="276526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E7646226-BD18-4C48-A492-D82330AA4A9C}"/>
                      </a:ext>
                    </a:extLst>
                  </p:cNvPr>
                  <p:cNvGrpSpPr/>
                  <p:nvPr/>
                </p:nvGrpSpPr>
                <p:grpSpPr>
                  <a:xfrm>
                    <a:off x="2837252" y="2513697"/>
                    <a:ext cx="428673" cy="2570293"/>
                    <a:chOff x="9051499" y="4033608"/>
                    <a:chExt cx="428673" cy="2570293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5E2CBA0-58C4-4193-8B2C-90A77EFC0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6332352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6C02C6D-DBBB-41BF-BB0B-5C9762A37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5189077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AAE30E6-B6C1-48BF-8DC0-CAE588810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033608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AF26258-7B6B-4237-83A4-BDCDC6DD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5757553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D60D661E-85D4-4463-BB56-A241AEEE5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602084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6B30D0F-B457-4746-93B9-43F461C58677}"/>
                      </a:ext>
                    </a:extLst>
                  </p:cNvPr>
                  <p:cNvGrpSpPr/>
                  <p:nvPr/>
                </p:nvGrpSpPr>
                <p:grpSpPr>
                  <a:xfrm>
                    <a:off x="3570219" y="4991716"/>
                    <a:ext cx="2326079" cy="287244"/>
                    <a:chOff x="6332191" y="4032254"/>
                    <a:chExt cx="2326079" cy="287244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2BC3481C-76D2-47BE-BA3B-23843A28F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2191" y="4032254"/>
                      <a:ext cx="2326079" cy="271549"/>
                      <a:chOff x="6332191" y="4039874"/>
                      <a:chExt cx="2326079" cy="271549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25424C2E-6387-4A26-ACF8-72070E09A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219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B76C0D71-B0FA-4CCF-B683-988E2CF6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318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D7732C4-FB16-45DE-B5DF-1F0AFEC49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288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2A3AEF-11AA-49CB-87EC-21110AE81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740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75B7139-D97C-4491-95E4-079B68C5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58" name="Picture 57" descr="Chart&#10;&#10;Description automatically generated">
                  <a:extLst>
                    <a:ext uri="{FF2B5EF4-FFF2-40B4-BE49-F238E27FC236}">
                      <a16:creationId xmlns:a16="http://schemas.microsoft.com/office/drawing/2014/main" id="{EE1412BE-C535-4568-A38F-80978F47B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46" r="24079" b="9579"/>
                <a:stretch/>
              </p:blipFill>
              <p:spPr>
                <a:xfrm>
                  <a:off x="7142602" y="988014"/>
                  <a:ext cx="2528217" cy="2755299"/>
                </a:xfrm>
                <a:prstGeom prst="rect">
                  <a:avLst/>
                </a:prstGeom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E7154B-1FBF-4214-A7E8-60D4633E6129}"/>
                  </a:ext>
                </a:extLst>
              </p:cNvPr>
              <p:cNvSpPr/>
              <p:nvPr/>
            </p:nvSpPr>
            <p:spPr>
              <a:xfrm rot="16200000">
                <a:off x="4883813" y="1817331"/>
                <a:ext cx="1201881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Fish Biomass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E8BA1-F6E2-4E53-A381-369341557DBE}"/>
                </a:ext>
              </a:extLst>
            </p:cNvPr>
            <p:cNvGrpSpPr/>
            <p:nvPr/>
          </p:nvGrpSpPr>
          <p:grpSpPr>
            <a:xfrm>
              <a:off x="5891516" y="408145"/>
              <a:ext cx="3255550" cy="2970800"/>
              <a:chOff x="2640748" y="2308160"/>
              <a:chExt cx="3255550" cy="29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AA0214-0095-437F-B89C-8C7AD060E29A}"/>
                  </a:ext>
                </a:extLst>
              </p:cNvPr>
              <p:cNvGrpSpPr/>
              <p:nvPr/>
            </p:nvGrpSpPr>
            <p:grpSpPr>
              <a:xfrm>
                <a:off x="2886371" y="2385163"/>
                <a:ext cx="383703" cy="2698827"/>
                <a:chOff x="9100618" y="3905074"/>
                <a:chExt cx="383703" cy="269882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A7927F-E70A-4281-9EFE-508B97B99A60}"/>
                    </a:ext>
                  </a:extLst>
                </p:cNvPr>
                <p:cNvSpPr/>
                <p:nvPr/>
              </p:nvSpPr>
              <p:spPr>
                <a:xfrm>
                  <a:off x="9100618" y="6332352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844A493-895C-47C3-8598-4A36D2DD355E}"/>
                    </a:ext>
                  </a:extLst>
                </p:cNvPr>
                <p:cNvSpPr/>
                <p:nvPr/>
              </p:nvSpPr>
              <p:spPr>
                <a:xfrm>
                  <a:off x="9100618" y="53595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D9D1EEE-5220-452C-BEE3-643083F54EBE}"/>
                    </a:ext>
                  </a:extLst>
                </p:cNvPr>
                <p:cNvSpPr/>
                <p:nvPr/>
              </p:nvSpPr>
              <p:spPr>
                <a:xfrm>
                  <a:off x="9100618" y="4381740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0CD55C2-13D1-413C-8A63-695CA111C474}"/>
                    </a:ext>
                  </a:extLst>
                </p:cNvPr>
                <p:cNvSpPr/>
                <p:nvPr/>
              </p:nvSpPr>
              <p:spPr>
                <a:xfrm>
                  <a:off x="9100618" y="390507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45EA92-6B9E-4FF2-9CA3-196DEE7F4BCF}"/>
                    </a:ext>
                  </a:extLst>
                </p:cNvPr>
                <p:cNvSpPr/>
                <p:nvPr/>
              </p:nvSpPr>
              <p:spPr>
                <a:xfrm>
                  <a:off x="9100618" y="5853436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77EC7D-8BB2-40EA-A67A-3EA1255352D3}"/>
                    </a:ext>
                  </a:extLst>
                </p:cNvPr>
                <p:cNvSpPr/>
                <p:nvPr/>
              </p:nvSpPr>
              <p:spPr>
                <a:xfrm>
                  <a:off x="9100618" y="4872183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A33CE-A943-4AEE-8127-920FBCBF1F0D}"/>
                  </a:ext>
                </a:extLst>
              </p:cNvPr>
              <p:cNvGrpSpPr/>
              <p:nvPr/>
            </p:nvGrpSpPr>
            <p:grpSpPr>
              <a:xfrm>
                <a:off x="3570219" y="4991716"/>
                <a:ext cx="2326079" cy="287244"/>
                <a:chOff x="6332191" y="4032254"/>
                <a:chExt cx="2326079" cy="28724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5328643-AFD2-43BA-BAAC-AC833785BF4E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326079" cy="271549"/>
                  <a:chOff x="6332191" y="4039874"/>
                  <a:chExt cx="2326079" cy="27154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B921F8F-DB03-44E9-A483-B9EA0355C6C7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20F12E-8DA5-4139-94F0-89D0CB9E1FC8}"/>
                      </a:ext>
                    </a:extLst>
                  </p:cNvPr>
                  <p:cNvSpPr/>
                  <p:nvPr/>
                </p:nvSpPr>
                <p:spPr>
                  <a:xfrm>
                    <a:off x="754318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E95A1A9-7FC4-48B4-82B7-E84C47422689}"/>
                      </a:ext>
                    </a:extLst>
                  </p:cNvPr>
                  <p:cNvSpPr/>
                  <p:nvPr/>
                </p:nvSpPr>
                <p:spPr>
                  <a:xfrm>
                    <a:off x="814288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EA9B140-611F-4147-B33E-4B3BB6906F00}"/>
                      </a:ext>
                    </a:extLst>
                  </p:cNvPr>
                  <p:cNvSpPr/>
                  <p:nvPr/>
                </p:nvSpPr>
                <p:spPr>
                  <a:xfrm>
                    <a:off x="693740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11221B-E963-4374-AB3B-DBD481E45485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4" name="Picture 33" descr="Chart&#10;&#10;Description automatically generated">
                <a:extLst>
                  <a:ext uri="{FF2B5EF4-FFF2-40B4-BE49-F238E27FC236}">
                    <a16:creationId xmlns:a16="http://schemas.microsoft.com/office/drawing/2014/main" id="{5542074A-CE30-4D6F-9057-5DFE761E4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4" r="24079" b="9633"/>
              <a:stretch/>
            </p:blipFill>
            <p:spPr>
              <a:xfrm>
                <a:off x="3171990" y="2308160"/>
                <a:ext cx="2592672" cy="2753626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FDE451-D6F7-4FA6-85FD-588BC15271D3}"/>
                  </a:ext>
                </a:extLst>
              </p:cNvPr>
              <p:cNvSpPr/>
              <p:nvPr/>
            </p:nvSpPr>
            <p:spPr>
              <a:xfrm rot="16200000">
                <a:off x="2110634" y="3526987"/>
                <a:ext cx="1416290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Harvest Biomass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7965A-5749-490D-907D-80A8F0E73177}"/>
                </a:ext>
              </a:extLst>
            </p:cNvPr>
            <p:cNvGrpSpPr/>
            <p:nvPr/>
          </p:nvGrpSpPr>
          <p:grpSpPr>
            <a:xfrm>
              <a:off x="8800411" y="408145"/>
              <a:ext cx="3255626" cy="2982892"/>
              <a:chOff x="5367614" y="1287564"/>
              <a:chExt cx="3255626" cy="298289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2F71C79-4A52-479C-B7E3-2FDD63DE8EF6}"/>
                  </a:ext>
                </a:extLst>
              </p:cNvPr>
              <p:cNvGrpSpPr/>
              <p:nvPr/>
            </p:nvGrpSpPr>
            <p:grpSpPr>
              <a:xfrm>
                <a:off x="6332191" y="3983212"/>
                <a:ext cx="2291049" cy="287244"/>
                <a:chOff x="6332191" y="4032254"/>
                <a:chExt cx="2291049" cy="2872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2F9ACFF-C153-4BBB-8B6C-F5453557631F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291049" cy="271549"/>
                  <a:chOff x="6332191" y="4039874"/>
                  <a:chExt cx="2291049" cy="271549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CE96008-6390-437F-AE74-638FBF30BFD3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3D33C1F-05FD-4B34-8F1B-77EF5A59EF5E}"/>
                      </a:ext>
                    </a:extLst>
                  </p:cNvPr>
                  <p:cNvSpPr/>
                  <p:nvPr/>
                </p:nvSpPr>
                <p:spPr>
                  <a:xfrm>
                    <a:off x="750815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ED71FA0-31F8-4A8E-9E20-5572F583AE88}"/>
                      </a:ext>
                    </a:extLst>
                  </p:cNvPr>
                  <p:cNvSpPr/>
                  <p:nvPr/>
                </p:nvSpPr>
                <p:spPr>
                  <a:xfrm>
                    <a:off x="810785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DA1E2FB-4CCC-435D-BBB1-BFA9939AB2F6}"/>
                      </a:ext>
                    </a:extLst>
                  </p:cNvPr>
                  <p:cNvSpPr/>
                  <p:nvPr/>
                </p:nvSpPr>
                <p:spPr>
                  <a:xfrm>
                    <a:off x="69198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795FE7-B52B-44DE-9202-B2379EC7913D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22580A0-F39C-4189-AB12-B11F51F2737D}"/>
                  </a:ext>
                </a:extLst>
              </p:cNvPr>
              <p:cNvGrpSpPr/>
              <p:nvPr/>
            </p:nvGrpSpPr>
            <p:grpSpPr>
              <a:xfrm>
                <a:off x="5634131" y="1803563"/>
                <a:ext cx="383703" cy="2207564"/>
                <a:chOff x="9139184" y="3924219"/>
                <a:chExt cx="383703" cy="220756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EBAA6-9EE9-466E-AF3A-E44A720B7C84}"/>
                    </a:ext>
                  </a:extLst>
                </p:cNvPr>
                <p:cNvSpPr/>
                <p:nvPr/>
              </p:nvSpPr>
              <p:spPr>
                <a:xfrm>
                  <a:off x="9139184" y="586023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3C0B3C-6F32-489B-ABF3-6D1BE51F72A2}"/>
                    </a:ext>
                  </a:extLst>
                </p:cNvPr>
                <p:cNvSpPr/>
                <p:nvPr/>
              </p:nvSpPr>
              <p:spPr>
                <a:xfrm>
                  <a:off x="9139184" y="52203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39A7488-9B5F-41E0-A066-5A7B0915674E}"/>
                    </a:ext>
                  </a:extLst>
                </p:cNvPr>
                <p:cNvSpPr/>
                <p:nvPr/>
              </p:nvSpPr>
              <p:spPr>
                <a:xfrm>
                  <a:off x="9139184" y="4584475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3D710D-E7F2-4776-80B0-DACF3649DBBB}"/>
                    </a:ext>
                  </a:extLst>
                </p:cNvPr>
                <p:cNvSpPr/>
                <p:nvPr/>
              </p:nvSpPr>
              <p:spPr>
                <a:xfrm>
                  <a:off x="9139184" y="3924219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52EED22-4E4C-4C87-97C9-B40C64EF72FA}"/>
                    </a:ext>
                  </a:extLst>
                </p:cNvPr>
                <p:cNvSpPr/>
                <p:nvPr/>
              </p:nvSpPr>
              <p:spPr>
                <a:xfrm>
                  <a:off x="9212624" y="4172990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6D46D8-82C8-4670-84F3-2B578A8673DC}"/>
                    </a:ext>
                  </a:extLst>
                </p:cNvPr>
                <p:cNvSpPr/>
                <p:nvPr/>
              </p:nvSpPr>
              <p:spPr>
                <a:xfrm>
                  <a:off x="9209204" y="4805519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AD55CBE-944E-4015-993A-F5FFF2A691D4}"/>
                    </a:ext>
                  </a:extLst>
                </p:cNvPr>
                <p:cNvSpPr/>
                <p:nvPr/>
              </p:nvSpPr>
              <p:spPr>
                <a:xfrm>
                  <a:off x="9205784" y="5454674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" name="Picture 16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A4B54A17-343E-4B2A-B75F-932A59479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9" r="22179" b="9930"/>
              <a:stretch/>
            </p:blipFill>
            <p:spPr>
              <a:xfrm>
                <a:off x="5965289" y="1287564"/>
                <a:ext cx="2616041" cy="27445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24C08-DFE2-4B49-AAF0-00714B3BC03C}"/>
                  </a:ext>
                </a:extLst>
              </p:cNvPr>
              <p:cNvSpPr/>
              <p:nvPr/>
            </p:nvSpPr>
            <p:spPr>
              <a:xfrm rot="16200000">
                <a:off x="4352806" y="2616991"/>
                <a:ext cx="2378748" cy="349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Coral Population Growth Rate</a:t>
                </a:r>
              </a:p>
            </p:txBody>
          </p:sp>
        </p:grpSp>
        <p:pic>
          <p:nvPicPr>
            <p:cNvPr id="48" name="Picture 4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67251D4-FDBE-4ABC-8120-8E57352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6" t="1158" r="11875" b="91172"/>
            <a:stretch/>
          </p:blipFill>
          <p:spPr>
            <a:xfrm>
              <a:off x="9486609" y="35260"/>
              <a:ext cx="2549237" cy="374072"/>
            </a:xfrm>
            <a:prstGeom prst="rect">
              <a:avLst/>
            </a:prstGeom>
          </p:spPr>
        </p:pic>
        <p:pic>
          <p:nvPicPr>
            <p:cNvPr id="49" name="Picture 4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7BFDF8-3B9B-431B-9224-27A01844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0" t="447" r="32841" b="91172"/>
            <a:stretch/>
          </p:blipFill>
          <p:spPr>
            <a:xfrm>
              <a:off x="6627717" y="17942"/>
              <a:ext cx="2549237" cy="408709"/>
            </a:xfrm>
            <a:prstGeom prst="rect">
              <a:avLst/>
            </a:prstGeom>
          </p:spPr>
        </p:pic>
        <p:pic>
          <p:nvPicPr>
            <p:cNvPr id="50" name="Picture 4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29F0845-ABA4-4A18-8490-60078F6E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27" t="447" r="53920" b="91172"/>
            <a:stretch/>
          </p:blipFill>
          <p:spPr>
            <a:xfrm>
              <a:off x="3803466" y="17942"/>
              <a:ext cx="2542309" cy="408709"/>
            </a:xfrm>
            <a:prstGeom prst="rect">
              <a:avLst/>
            </a:prstGeom>
          </p:spPr>
        </p:pic>
        <p:pic>
          <p:nvPicPr>
            <p:cNvPr id="51" name="Picture 5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156E054-B903-4835-8662-E15A3B54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" t="447" r="74716" b="91172"/>
            <a:stretch/>
          </p:blipFill>
          <p:spPr>
            <a:xfrm>
              <a:off x="922966" y="17942"/>
              <a:ext cx="2542309" cy="408709"/>
            </a:xfrm>
            <a:prstGeom prst="rect">
              <a:avLst/>
            </a:prstGeom>
          </p:spPr>
        </p:pic>
        <p:pic>
          <p:nvPicPr>
            <p:cNvPr id="52" name="Picture 5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B1996EC-AD24-4512-94BB-C93E4688A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89" t="40504" b="37479"/>
            <a:stretch/>
          </p:blipFill>
          <p:spPr>
            <a:xfrm>
              <a:off x="1375162" y="3709852"/>
              <a:ext cx="1427296" cy="119584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01E330-929C-4141-8AAF-333591795ABD}"/>
                </a:ext>
              </a:extLst>
            </p:cNvPr>
            <p:cNvSpPr/>
            <p:nvPr/>
          </p:nvSpPr>
          <p:spPr>
            <a:xfrm>
              <a:off x="1579553" y="3306385"/>
              <a:ext cx="9626138" cy="2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Time (years)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872A9C-1EE2-4B0C-B4F0-25AEB598EA64}"/>
                </a:ext>
              </a:extLst>
            </p:cNvPr>
            <p:cNvSpPr/>
            <p:nvPr/>
          </p:nvSpPr>
          <p:spPr>
            <a:xfrm>
              <a:off x="70056" y="7820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89E40-1D00-4A98-B4A9-E34321E3C084}"/>
                </a:ext>
              </a:extLst>
            </p:cNvPr>
            <p:cNvSpPr/>
            <p:nvPr/>
          </p:nvSpPr>
          <p:spPr>
            <a:xfrm>
              <a:off x="70056" y="3450395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7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942BBA-8D57-4922-8289-993B31EDD69B}"/>
              </a:ext>
            </a:extLst>
          </p:cNvPr>
          <p:cNvSpPr/>
          <p:nvPr/>
        </p:nvSpPr>
        <p:spPr>
          <a:xfrm>
            <a:off x="839584" y="1986165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984B2-4897-437B-9E27-89917280BCA5}"/>
              </a:ext>
            </a:extLst>
          </p:cNvPr>
          <p:cNvSpPr/>
          <p:nvPr/>
        </p:nvSpPr>
        <p:spPr>
          <a:xfrm>
            <a:off x="839584" y="2779736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AC456C-B95A-4934-9810-BDA2ED684D27}"/>
              </a:ext>
            </a:extLst>
          </p:cNvPr>
          <p:cNvSpPr/>
          <p:nvPr/>
        </p:nvSpPr>
        <p:spPr>
          <a:xfrm>
            <a:off x="839584" y="3561413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AC576-0E96-4C93-9DA1-FE7E509BED8D}"/>
              </a:ext>
            </a:extLst>
          </p:cNvPr>
          <p:cNvSpPr/>
          <p:nvPr/>
        </p:nvSpPr>
        <p:spPr>
          <a:xfrm>
            <a:off x="839584" y="4360607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FDF6A7-2E3F-40B3-B9D9-C6678583BE89}"/>
              </a:ext>
            </a:extLst>
          </p:cNvPr>
          <p:cNvSpPr/>
          <p:nvPr/>
        </p:nvSpPr>
        <p:spPr>
          <a:xfrm>
            <a:off x="839584" y="5147685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0889BD-783E-4A81-A738-8CC476A1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8622" r="9463" b="8213"/>
          <a:stretch/>
        </p:blipFill>
        <p:spPr>
          <a:xfrm>
            <a:off x="1288472" y="1329082"/>
            <a:ext cx="14065672" cy="39979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892EFD8-9F0C-410E-B958-CD8E3AEEBCF4}"/>
              </a:ext>
            </a:extLst>
          </p:cNvPr>
          <p:cNvGrpSpPr/>
          <p:nvPr/>
        </p:nvGrpSpPr>
        <p:grpSpPr>
          <a:xfrm>
            <a:off x="1404663" y="5292243"/>
            <a:ext cx="3285531" cy="213286"/>
            <a:chOff x="1404663" y="5322992"/>
            <a:chExt cx="3285531" cy="2132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8E6CBE-EE2A-45D0-9098-9B79DEB8BC55}"/>
                </a:ext>
              </a:extLst>
            </p:cNvPr>
            <p:cNvSpPr/>
            <p:nvPr/>
          </p:nvSpPr>
          <p:spPr>
            <a:xfrm>
              <a:off x="1404663" y="5322992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5C911-D8AE-4699-90A0-5E6F1DA55DEC}"/>
                </a:ext>
              </a:extLst>
            </p:cNvPr>
            <p:cNvSpPr/>
            <p:nvPr/>
          </p:nvSpPr>
          <p:spPr>
            <a:xfrm>
              <a:off x="2522633" y="5332687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4F3DA0-133F-4587-B767-315C2AAF2D07}"/>
                </a:ext>
              </a:extLst>
            </p:cNvPr>
            <p:cNvSpPr/>
            <p:nvPr/>
          </p:nvSpPr>
          <p:spPr>
            <a:xfrm>
              <a:off x="3537689" y="5322992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4D4EBC-B239-44D0-8D4F-225B4BC4319B}"/>
              </a:ext>
            </a:extLst>
          </p:cNvPr>
          <p:cNvGrpSpPr/>
          <p:nvPr/>
        </p:nvGrpSpPr>
        <p:grpSpPr>
          <a:xfrm>
            <a:off x="4898724" y="5292243"/>
            <a:ext cx="3285531" cy="213286"/>
            <a:chOff x="3868885" y="5797406"/>
            <a:chExt cx="3285531" cy="2132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BD4D2-AA21-4CE4-860A-D38819935123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152F4-3B50-43C6-8675-E279EBB78E08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C4354B-3B45-4DEC-BFE4-BFB3F99946D8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BBC21D-2EE3-406B-B498-F7C2AB949DCA}"/>
              </a:ext>
            </a:extLst>
          </p:cNvPr>
          <p:cNvGrpSpPr/>
          <p:nvPr/>
        </p:nvGrpSpPr>
        <p:grpSpPr>
          <a:xfrm>
            <a:off x="8300446" y="5292243"/>
            <a:ext cx="3285531" cy="213286"/>
            <a:chOff x="3868885" y="5797406"/>
            <a:chExt cx="3285531" cy="2132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C474B7-DDE7-4D0D-8E09-CF175F2BB332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6CD71C-8049-4528-9FA2-20C5206BD74B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4A3734-FD02-4318-B292-054C6D59F8FA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B1AF38-E25D-4931-A00B-E7EC3A20573F}"/>
              </a:ext>
            </a:extLst>
          </p:cNvPr>
          <p:cNvGrpSpPr/>
          <p:nvPr/>
        </p:nvGrpSpPr>
        <p:grpSpPr>
          <a:xfrm>
            <a:off x="11881407" y="5292243"/>
            <a:ext cx="3285531" cy="213286"/>
            <a:chOff x="3868885" y="5797406"/>
            <a:chExt cx="3285531" cy="2132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F4539D-E554-4513-94FD-CF8170E46233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6651C8-573B-4F63-9D0F-83877580B246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DFF94-1E2C-43BA-A2A8-C96CDC155026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85874-7F1E-4EAB-BBD6-101B9E0DC875}"/>
              </a:ext>
            </a:extLst>
          </p:cNvPr>
          <p:cNvSpPr/>
          <p:nvPr/>
        </p:nvSpPr>
        <p:spPr>
          <a:xfrm rot="16200000">
            <a:off x="-804325" y="3120260"/>
            <a:ext cx="3140153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Recovery Time (years)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7A40B0-2BB5-4968-B01E-1C3F7E86F78E}"/>
              </a:ext>
            </a:extLst>
          </p:cNvPr>
          <p:cNvGrpSpPr/>
          <p:nvPr/>
        </p:nvGrpSpPr>
        <p:grpSpPr>
          <a:xfrm>
            <a:off x="1288472" y="225287"/>
            <a:ext cx="1619530" cy="604906"/>
            <a:chOff x="1288472" y="225287"/>
            <a:chExt cx="1619530" cy="6049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77378E-2AF2-4611-92F5-B70B2B1CFDCE}"/>
                </a:ext>
              </a:extLst>
            </p:cNvPr>
            <p:cNvSpPr/>
            <p:nvPr/>
          </p:nvSpPr>
          <p:spPr>
            <a:xfrm>
              <a:off x="1755497" y="426835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pic>
          <p:nvPicPr>
            <p:cNvPr id="39" name="Picture 3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1E030D4-F244-4982-974B-CBB2CDAAA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42" t="42949" r="7272" b="51836"/>
            <a:stretch/>
          </p:blipFill>
          <p:spPr>
            <a:xfrm>
              <a:off x="1288472" y="225287"/>
              <a:ext cx="613215" cy="6049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C1DFC5-20FF-49B6-ACCC-691EF7640E9E}"/>
              </a:ext>
            </a:extLst>
          </p:cNvPr>
          <p:cNvGrpSpPr/>
          <p:nvPr/>
        </p:nvGrpSpPr>
        <p:grpSpPr>
          <a:xfrm>
            <a:off x="3303635" y="291548"/>
            <a:ext cx="1620612" cy="538645"/>
            <a:chOff x="4176719" y="291548"/>
            <a:chExt cx="1620612" cy="5386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F19980-9B84-4343-BE42-302AE429D0B4}"/>
                </a:ext>
              </a:extLst>
            </p:cNvPr>
            <p:cNvSpPr/>
            <p:nvPr/>
          </p:nvSpPr>
          <p:spPr>
            <a:xfrm>
              <a:off x="4749599" y="457463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pic>
          <p:nvPicPr>
            <p:cNvPr id="44" name="Picture 43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E40BDA9-F8B4-46C4-A342-71241C231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1" t="48621" r="7341" b="46736"/>
            <a:stretch/>
          </p:blipFill>
          <p:spPr>
            <a:xfrm>
              <a:off x="4176719" y="291548"/>
              <a:ext cx="749450" cy="5386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2173E9-0D74-4103-8910-4388757E2C78}"/>
              </a:ext>
            </a:extLst>
          </p:cNvPr>
          <p:cNvGrpSpPr/>
          <p:nvPr/>
        </p:nvGrpSpPr>
        <p:grpSpPr>
          <a:xfrm>
            <a:off x="5333245" y="256069"/>
            <a:ext cx="1787791" cy="609601"/>
            <a:chOff x="5770851" y="265940"/>
            <a:chExt cx="1787791" cy="6096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9ACA1-CA12-4FC5-A01A-D2F8C180E164}"/>
                </a:ext>
              </a:extLst>
            </p:cNvPr>
            <p:cNvSpPr/>
            <p:nvPr/>
          </p:nvSpPr>
          <p:spPr>
            <a:xfrm>
              <a:off x="6406137" y="447695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  <p:pic>
          <p:nvPicPr>
            <p:cNvPr id="45" name="Picture 4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2D22836-C9C8-4248-B8F2-69317391B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1" t="53704" r="7288" b="41042"/>
            <a:stretch/>
          </p:blipFill>
          <p:spPr>
            <a:xfrm>
              <a:off x="5770851" y="265940"/>
              <a:ext cx="769709" cy="609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FD4C6C-AB41-4F29-B58B-3ACB9F6BC5DB}"/>
              </a:ext>
            </a:extLst>
          </p:cNvPr>
          <p:cNvGrpSpPr/>
          <p:nvPr/>
        </p:nvGrpSpPr>
        <p:grpSpPr>
          <a:xfrm>
            <a:off x="557934" y="1320956"/>
            <a:ext cx="14796210" cy="4184573"/>
            <a:chOff x="557934" y="1320956"/>
            <a:chExt cx="14796210" cy="41845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41B3B8-B9FE-4589-A36F-F33197F3ED43}"/>
                </a:ext>
              </a:extLst>
            </p:cNvPr>
            <p:cNvGrpSpPr/>
            <p:nvPr/>
          </p:nvGrpSpPr>
          <p:grpSpPr>
            <a:xfrm>
              <a:off x="557934" y="1320956"/>
              <a:ext cx="14796210" cy="4184573"/>
              <a:chOff x="557934" y="1320956"/>
              <a:chExt cx="14796210" cy="418457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942BBA-8D57-4922-8289-993B31EDD69B}"/>
                  </a:ext>
                </a:extLst>
              </p:cNvPr>
              <p:cNvSpPr/>
              <p:nvPr/>
            </p:nvSpPr>
            <p:spPr>
              <a:xfrm>
                <a:off x="839584" y="1986165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8984B2-4897-437B-9E27-89917280BCA5}"/>
                  </a:ext>
                </a:extLst>
              </p:cNvPr>
              <p:cNvSpPr/>
              <p:nvPr/>
            </p:nvSpPr>
            <p:spPr>
              <a:xfrm>
                <a:off x="839584" y="2779736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AC456C-B95A-4934-9810-BDA2ED684D27}"/>
                  </a:ext>
                </a:extLst>
              </p:cNvPr>
              <p:cNvSpPr/>
              <p:nvPr/>
            </p:nvSpPr>
            <p:spPr>
              <a:xfrm>
                <a:off x="839584" y="3561413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DAC576-0E96-4C93-9DA1-FE7E509BED8D}"/>
                  </a:ext>
                </a:extLst>
              </p:cNvPr>
              <p:cNvSpPr/>
              <p:nvPr/>
            </p:nvSpPr>
            <p:spPr>
              <a:xfrm>
                <a:off x="839584" y="4360607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FDF6A7-2E3F-40B3-B9D9-C6678583BE89}"/>
                  </a:ext>
                </a:extLst>
              </p:cNvPr>
              <p:cNvSpPr/>
              <p:nvPr/>
            </p:nvSpPr>
            <p:spPr>
              <a:xfrm>
                <a:off x="839584" y="5147685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pic>
            <p:nvPicPr>
              <p:cNvPr id="15" name="Picture 1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A0889BD-783E-4A81-A738-8CC476A15B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1" t="8622" r="9463" b="8213"/>
              <a:stretch/>
            </p:blipFill>
            <p:spPr>
              <a:xfrm>
                <a:off x="1288472" y="1329082"/>
                <a:ext cx="14065672" cy="3997992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892EFD8-9F0C-410E-B958-CD8E3AEEBCF4}"/>
                  </a:ext>
                </a:extLst>
              </p:cNvPr>
              <p:cNvGrpSpPr/>
              <p:nvPr/>
            </p:nvGrpSpPr>
            <p:grpSpPr>
              <a:xfrm>
                <a:off x="1404663" y="5292243"/>
                <a:ext cx="3285531" cy="213286"/>
                <a:chOff x="1404663" y="5322992"/>
                <a:chExt cx="3285531" cy="21328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48E6CBE-EE2A-45D0-9098-9B79DEB8BC55}"/>
                    </a:ext>
                  </a:extLst>
                </p:cNvPr>
                <p:cNvSpPr/>
                <p:nvPr/>
              </p:nvSpPr>
              <p:spPr>
                <a:xfrm>
                  <a:off x="1404663" y="5322992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2D5C911-D8AE-4699-90A0-5E6F1DA55DEC}"/>
                    </a:ext>
                  </a:extLst>
                </p:cNvPr>
                <p:cNvSpPr/>
                <p:nvPr/>
              </p:nvSpPr>
              <p:spPr>
                <a:xfrm>
                  <a:off x="2522633" y="5332687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4F3DA0-133F-4587-B767-315C2AAF2D07}"/>
                    </a:ext>
                  </a:extLst>
                </p:cNvPr>
                <p:cNvSpPr/>
                <p:nvPr/>
              </p:nvSpPr>
              <p:spPr>
                <a:xfrm>
                  <a:off x="3537689" y="5322992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C4D4EBC-B239-44D0-8D4F-225B4BC4319B}"/>
                  </a:ext>
                </a:extLst>
              </p:cNvPr>
              <p:cNvGrpSpPr/>
              <p:nvPr/>
            </p:nvGrpSpPr>
            <p:grpSpPr>
              <a:xfrm>
                <a:off x="4898724" y="5292243"/>
                <a:ext cx="3285531" cy="213286"/>
                <a:chOff x="3868885" y="5797406"/>
                <a:chExt cx="3285531" cy="2132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DABD4D2-AA21-4CE4-860A-D38819935123}"/>
                    </a:ext>
                  </a:extLst>
                </p:cNvPr>
                <p:cNvSpPr/>
                <p:nvPr/>
              </p:nvSpPr>
              <p:spPr>
                <a:xfrm>
                  <a:off x="3868885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1A152F4-3B50-43C6-8675-E279EBB78E08}"/>
                    </a:ext>
                  </a:extLst>
                </p:cNvPr>
                <p:cNvSpPr/>
                <p:nvPr/>
              </p:nvSpPr>
              <p:spPr>
                <a:xfrm>
                  <a:off x="4986855" y="5807101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C4354B-3B45-4DEC-BFE4-BFB3F99946D8}"/>
                    </a:ext>
                  </a:extLst>
                </p:cNvPr>
                <p:cNvSpPr/>
                <p:nvPr/>
              </p:nvSpPr>
              <p:spPr>
                <a:xfrm>
                  <a:off x="6001911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0BBC21D-2EE3-406B-B498-F7C2AB949DCA}"/>
                  </a:ext>
                </a:extLst>
              </p:cNvPr>
              <p:cNvGrpSpPr/>
              <p:nvPr/>
            </p:nvGrpSpPr>
            <p:grpSpPr>
              <a:xfrm>
                <a:off x="8300446" y="5292243"/>
                <a:ext cx="3285531" cy="213286"/>
                <a:chOff x="3868885" y="5797406"/>
                <a:chExt cx="3285531" cy="21328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AC474B7-DDE7-4D0D-8E09-CF175F2BB332}"/>
                    </a:ext>
                  </a:extLst>
                </p:cNvPr>
                <p:cNvSpPr/>
                <p:nvPr/>
              </p:nvSpPr>
              <p:spPr>
                <a:xfrm>
                  <a:off x="3868885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76CD71C-8049-4528-9FA2-20C5206BD74B}"/>
                    </a:ext>
                  </a:extLst>
                </p:cNvPr>
                <p:cNvSpPr/>
                <p:nvPr/>
              </p:nvSpPr>
              <p:spPr>
                <a:xfrm>
                  <a:off x="4986855" y="5807101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B4A3734-FD02-4318-B292-054C6D59F8FA}"/>
                    </a:ext>
                  </a:extLst>
                </p:cNvPr>
                <p:cNvSpPr/>
                <p:nvPr/>
              </p:nvSpPr>
              <p:spPr>
                <a:xfrm>
                  <a:off x="6001911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3B1AF38-E25D-4931-A00B-E7EC3A20573F}"/>
                  </a:ext>
                </a:extLst>
              </p:cNvPr>
              <p:cNvGrpSpPr/>
              <p:nvPr/>
            </p:nvGrpSpPr>
            <p:grpSpPr>
              <a:xfrm>
                <a:off x="11881407" y="5292243"/>
                <a:ext cx="3285531" cy="213286"/>
                <a:chOff x="3868885" y="5797406"/>
                <a:chExt cx="3285531" cy="21328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6F4539D-E554-4513-94FD-CF8170E46233}"/>
                    </a:ext>
                  </a:extLst>
                </p:cNvPr>
                <p:cNvSpPr/>
                <p:nvPr/>
              </p:nvSpPr>
              <p:spPr>
                <a:xfrm>
                  <a:off x="3868885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6651C8-573B-4F63-9D0F-83877580B246}"/>
                    </a:ext>
                  </a:extLst>
                </p:cNvPr>
                <p:cNvSpPr/>
                <p:nvPr/>
              </p:nvSpPr>
              <p:spPr>
                <a:xfrm>
                  <a:off x="4986855" y="5807101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BCDFF94-1E2C-43BA-A2A8-C96CDC155026}"/>
                    </a:ext>
                  </a:extLst>
                </p:cNvPr>
                <p:cNvSpPr/>
                <p:nvPr/>
              </p:nvSpPr>
              <p:spPr>
                <a:xfrm>
                  <a:off x="6001911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85874-7F1E-4EAB-BBD6-101B9E0DC875}"/>
                  </a:ext>
                </a:extLst>
              </p:cNvPr>
              <p:cNvSpPr/>
              <p:nvPr/>
            </p:nvSpPr>
            <p:spPr>
              <a:xfrm rot="16200000">
                <a:off x="-804325" y="3120260"/>
                <a:ext cx="3140153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Recovery Time (years)</a:t>
                </a:r>
              </a:p>
            </p:txBody>
          </p:sp>
          <p:pic>
            <p:nvPicPr>
              <p:cNvPr id="3" name="Picture 2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A36535E1-312C-4D75-9F0A-D92F96B08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6" t="8226" r="9980" b="8426"/>
              <a:stretch/>
            </p:blipFill>
            <p:spPr>
              <a:xfrm>
                <a:off x="1288472" y="1320956"/>
                <a:ext cx="13960991" cy="3996620"/>
              </a:xfrm>
              <a:prstGeom prst="rect">
                <a:avLst/>
              </a:prstGeom>
            </p:spPr>
          </p:pic>
        </p:grpSp>
        <p:pic>
          <p:nvPicPr>
            <p:cNvPr id="6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5FE3C5F-E651-4E0B-A3D5-CC0560C32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1" t="9114" r="9443" b="8430"/>
            <a:stretch/>
          </p:blipFill>
          <p:spPr>
            <a:xfrm>
              <a:off x="1308537" y="1351026"/>
              <a:ext cx="14026832" cy="3956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0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6D854-484F-464C-8F8D-7757FA634BF7}"/>
              </a:ext>
            </a:extLst>
          </p:cNvPr>
          <p:cNvGrpSpPr/>
          <p:nvPr/>
        </p:nvGrpSpPr>
        <p:grpSpPr>
          <a:xfrm>
            <a:off x="-320672" y="22479"/>
            <a:ext cx="12926579" cy="7354201"/>
            <a:chOff x="-320672" y="22479"/>
            <a:chExt cx="12926579" cy="7354201"/>
          </a:xfrm>
        </p:grpSpPr>
        <p:pic>
          <p:nvPicPr>
            <p:cNvPr id="24" name="Picture 2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03F53DF-8FCD-4ED8-9E56-485B4520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117" y="384291"/>
              <a:ext cx="3393252" cy="3194271"/>
            </a:xfrm>
            <a:prstGeom prst="rect">
              <a:avLst/>
            </a:prstGeom>
          </p:spPr>
        </p:pic>
        <p:pic>
          <p:nvPicPr>
            <p:cNvPr id="35" name="Picture 3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0ADC6F3-130C-4462-AE1E-64C320606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784" y="434817"/>
              <a:ext cx="3307730" cy="309752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E869D7-7F0A-4583-8DC5-9ED0C0F7548B}"/>
                </a:ext>
              </a:extLst>
            </p:cNvPr>
            <p:cNvSpPr/>
            <p:nvPr/>
          </p:nvSpPr>
          <p:spPr>
            <a:xfrm>
              <a:off x="-249082" y="2247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A)</a:t>
              </a:r>
            </a:p>
          </p:txBody>
        </p:sp>
        <p:pic>
          <p:nvPicPr>
            <p:cNvPr id="42" name="Picture 4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193F982-EED0-46D5-8741-79483443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109" y="3636043"/>
              <a:ext cx="12833966" cy="3740637"/>
            </a:xfrm>
            <a:prstGeom prst="rect">
              <a:avLst/>
            </a:prstGeom>
          </p:spPr>
        </p:pic>
        <p:pic>
          <p:nvPicPr>
            <p:cNvPr id="36" name="Picture 3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CA3A87E-073C-4ED7-B5EF-F40D9BA7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246" y="402208"/>
              <a:ext cx="3340930" cy="3182533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5A783D-BF5F-4F25-948A-799E278FE252}"/>
                </a:ext>
              </a:extLst>
            </p:cNvPr>
            <p:cNvSpPr/>
            <p:nvPr/>
          </p:nvSpPr>
          <p:spPr>
            <a:xfrm>
              <a:off x="-320672" y="345012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B)</a:t>
              </a:r>
            </a:p>
          </p:txBody>
        </p:sp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C6A974D-51E1-47DD-88D0-33B12684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515" y="3615679"/>
              <a:ext cx="12860422" cy="3755570"/>
            </a:xfrm>
            <a:prstGeom prst="rect">
              <a:avLst/>
            </a:prstGeom>
          </p:spPr>
        </p:pic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1C5B884-DCB0-45FC-AE82-B70DB370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247" y="412051"/>
              <a:ext cx="3336766" cy="3178178"/>
            </a:xfrm>
            <a:prstGeom prst="rect">
              <a:avLst/>
            </a:prstGeom>
          </p:spPr>
        </p:pic>
        <p:pic>
          <p:nvPicPr>
            <p:cNvPr id="28" name="Picture 2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323D6FB-3FFE-46C9-9E12-88FF69E78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109" y="3621643"/>
              <a:ext cx="12853016" cy="3753407"/>
            </a:xfrm>
            <a:prstGeom prst="rect">
              <a:avLst/>
            </a:prstGeom>
          </p:spPr>
        </p:pic>
        <p:pic>
          <p:nvPicPr>
            <p:cNvPr id="26" name="Picture 2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F32E7D7-714B-4ED2-955D-EB02EAB21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374" y="417137"/>
              <a:ext cx="3336766" cy="3156627"/>
            </a:xfrm>
            <a:prstGeom prst="rect">
              <a:avLst/>
            </a:prstGeom>
          </p:spPr>
        </p:pic>
        <p:pic>
          <p:nvPicPr>
            <p:cNvPr id="22" name="Picture 2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6A4D3D3-C944-4BFF-AAB1-416A4811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372" y="400874"/>
              <a:ext cx="3357857" cy="319826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A50BB7-8CAA-483D-87B7-D5FCD3EACF6F}"/>
                </a:ext>
              </a:extLst>
            </p:cNvPr>
            <p:cNvSpPr/>
            <p:nvPr/>
          </p:nvSpPr>
          <p:spPr>
            <a:xfrm>
              <a:off x="770227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Benthic Complexity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C61DDC-2001-4BD9-A6D0-AB5C575076BC}"/>
                </a:ext>
              </a:extLst>
            </p:cNvPr>
            <p:cNvSpPr/>
            <p:nvPr/>
          </p:nvSpPr>
          <p:spPr>
            <a:xfrm>
              <a:off x="6791573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Harvest Biomass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0BC00E-56B0-4194-899D-61F94BD733EE}"/>
                </a:ext>
              </a:extLst>
            </p:cNvPr>
            <p:cNvSpPr/>
            <p:nvPr/>
          </p:nvSpPr>
          <p:spPr>
            <a:xfrm>
              <a:off x="9748358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Coral Population Growth Rate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8EB293-C495-4736-895B-AC8E34C5AFE9}"/>
                </a:ext>
              </a:extLst>
            </p:cNvPr>
            <p:cNvSpPr/>
            <p:nvPr/>
          </p:nvSpPr>
          <p:spPr>
            <a:xfrm>
              <a:off x="3813610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Fish Biomass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0A29A4-455C-4EDD-B813-7E5F38E14554}"/>
                </a:ext>
              </a:extLst>
            </p:cNvPr>
            <p:cNvSpPr/>
            <p:nvPr/>
          </p:nvSpPr>
          <p:spPr>
            <a:xfrm>
              <a:off x="1571891" y="3502276"/>
              <a:ext cx="9626138" cy="171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 (years)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1656AE-46B1-40B9-8777-79C826307B8D}"/>
                </a:ext>
              </a:extLst>
            </p:cNvPr>
            <p:cNvGrpSpPr/>
            <p:nvPr/>
          </p:nvGrpSpPr>
          <p:grpSpPr>
            <a:xfrm>
              <a:off x="643062" y="3721133"/>
              <a:ext cx="3156684" cy="445834"/>
              <a:chOff x="786130" y="3864390"/>
              <a:chExt cx="3156684" cy="445834"/>
            </a:xfrm>
          </p:grpSpPr>
          <p:pic>
            <p:nvPicPr>
              <p:cNvPr id="47" name="Picture 46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FB810B08-4DA9-4D76-A704-BA6A4B28F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114" y="3886961"/>
                <a:ext cx="1246700" cy="423263"/>
              </a:xfrm>
              <a:prstGeom prst="rect">
                <a:avLst/>
              </a:prstGeom>
            </p:spPr>
          </p:pic>
          <p:pic>
            <p:nvPicPr>
              <p:cNvPr id="45" name="Picture 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451366-E4FF-4C22-B247-05281189C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011"/>
              <a:stretch/>
            </p:blipFill>
            <p:spPr>
              <a:xfrm>
                <a:off x="1765653" y="3898630"/>
                <a:ext cx="1026536" cy="374148"/>
              </a:xfrm>
              <a:prstGeom prst="rect">
                <a:avLst/>
              </a:prstGeom>
            </p:spPr>
          </p:pic>
          <p:pic>
            <p:nvPicPr>
              <p:cNvPr id="49" name="Picture 4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C58052A8-3F59-4240-8BFF-72A078F8A7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2"/>
              <a:stretch/>
            </p:blipFill>
            <p:spPr>
              <a:xfrm>
                <a:off x="786130" y="3864390"/>
                <a:ext cx="1062628" cy="4351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718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2413F9-CA3C-453A-B237-A88EB86E1225}"/>
              </a:ext>
            </a:extLst>
          </p:cNvPr>
          <p:cNvGrpSpPr/>
          <p:nvPr/>
        </p:nvGrpSpPr>
        <p:grpSpPr>
          <a:xfrm>
            <a:off x="770863" y="580686"/>
            <a:ext cx="4417949" cy="3995188"/>
            <a:chOff x="770863" y="580686"/>
            <a:chExt cx="4417949" cy="39951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C7FAB7-7C9E-4E22-A93C-D3D68CF05603}"/>
                </a:ext>
              </a:extLst>
            </p:cNvPr>
            <p:cNvGrpSpPr/>
            <p:nvPr/>
          </p:nvGrpSpPr>
          <p:grpSpPr>
            <a:xfrm>
              <a:off x="770863" y="598649"/>
              <a:ext cx="4417949" cy="3977225"/>
              <a:chOff x="770863" y="598649"/>
              <a:chExt cx="4417949" cy="39772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D5FE154-9940-4FC3-B0F4-77F32E7FA9AF}"/>
                  </a:ext>
                </a:extLst>
              </p:cNvPr>
              <p:cNvGrpSpPr/>
              <p:nvPr/>
            </p:nvGrpSpPr>
            <p:grpSpPr>
              <a:xfrm>
                <a:off x="770863" y="772280"/>
                <a:ext cx="4417949" cy="3803594"/>
                <a:chOff x="750082" y="881898"/>
                <a:chExt cx="4417949" cy="380359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F20089E-BC66-46EF-B8AA-33EA8CEECF3D}"/>
                    </a:ext>
                  </a:extLst>
                </p:cNvPr>
                <p:cNvSpPr/>
                <p:nvPr/>
              </p:nvSpPr>
              <p:spPr>
                <a:xfrm>
                  <a:off x="1013318" y="881898"/>
                  <a:ext cx="623455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250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7AE761D-EB73-46C8-AF1A-74A5CAD89EFB}"/>
                    </a:ext>
                  </a:extLst>
                </p:cNvPr>
                <p:cNvSpPr/>
                <p:nvPr/>
              </p:nvSpPr>
              <p:spPr>
                <a:xfrm>
                  <a:off x="1013318" y="2216715"/>
                  <a:ext cx="623455" cy="104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150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6FF9E42-1AF3-4F53-9D15-B995714A335A}"/>
                    </a:ext>
                  </a:extLst>
                </p:cNvPr>
                <p:cNvSpPr/>
                <p:nvPr/>
              </p:nvSpPr>
              <p:spPr>
                <a:xfrm>
                  <a:off x="1013318" y="3538185"/>
                  <a:ext cx="623455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AB30697-80B1-4655-8C07-EEFEF25F3925}"/>
                    </a:ext>
                  </a:extLst>
                </p:cNvPr>
                <p:cNvSpPr/>
                <p:nvPr/>
              </p:nvSpPr>
              <p:spPr>
                <a:xfrm>
                  <a:off x="1013318" y="4184953"/>
                  <a:ext cx="623455" cy="1535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B99B8B-4602-4227-A7D0-5DAFADB661B2}"/>
                    </a:ext>
                  </a:extLst>
                </p:cNvPr>
                <p:cNvSpPr/>
                <p:nvPr/>
              </p:nvSpPr>
              <p:spPr>
                <a:xfrm rot="16200000">
                  <a:off x="-612177" y="2427841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 Biomass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E490AA-050C-441E-B15F-9678E9835041}"/>
                    </a:ext>
                  </a:extLst>
                </p:cNvPr>
                <p:cNvSpPr/>
                <p:nvPr/>
              </p:nvSpPr>
              <p:spPr>
                <a:xfrm>
                  <a:off x="2078181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25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EC9327B-8DDE-48BB-9EA8-AAA9DA8EA9B1}"/>
                    </a:ext>
                  </a:extLst>
                </p:cNvPr>
                <p:cNvSpPr/>
                <p:nvPr/>
              </p:nvSpPr>
              <p:spPr>
                <a:xfrm>
                  <a:off x="2894652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ABF2C24-BE4A-4F8B-BA8E-3A1743DE32D2}"/>
                    </a:ext>
                  </a:extLst>
                </p:cNvPr>
                <p:cNvSpPr/>
                <p:nvPr/>
              </p:nvSpPr>
              <p:spPr>
                <a:xfrm>
                  <a:off x="3722170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75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EC576D4-2EBA-4B99-B7BB-5816286277AD}"/>
                    </a:ext>
                  </a:extLst>
                </p:cNvPr>
                <p:cNvSpPr/>
                <p:nvPr/>
              </p:nvSpPr>
              <p:spPr>
                <a:xfrm>
                  <a:off x="4544576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62EDFCB-DCB2-47CD-AF66-2E7DFF9728AF}"/>
                    </a:ext>
                  </a:extLst>
                </p:cNvPr>
                <p:cNvSpPr/>
                <p:nvPr/>
              </p:nvSpPr>
              <p:spPr>
                <a:xfrm>
                  <a:off x="1013322" y="1546912"/>
                  <a:ext cx="623455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E46A981-754D-43A2-A0C4-8E63C34D4AD0}"/>
                    </a:ext>
                  </a:extLst>
                </p:cNvPr>
                <p:cNvSpPr/>
                <p:nvPr/>
              </p:nvSpPr>
              <p:spPr>
                <a:xfrm>
                  <a:off x="1041665" y="2856160"/>
                  <a:ext cx="566777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</a:t>
                  </a:r>
                </a:p>
              </p:txBody>
            </p:sp>
          </p:grpSp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D353A923-EC7C-4F73-A1D7-F8E4E41F5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5" r="23830" b="9486"/>
              <a:stretch/>
            </p:blipFill>
            <p:spPr>
              <a:xfrm>
                <a:off x="1569963" y="598649"/>
                <a:ext cx="3476543" cy="3794980"/>
              </a:xfrm>
              <a:prstGeom prst="rect">
                <a:avLst/>
              </a:prstGeom>
            </p:spPr>
          </p:pic>
        </p:grpSp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60953B2E-7F4B-424A-82A6-FA54333D6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0" r="23960" b="9589"/>
            <a:stretch/>
          </p:blipFill>
          <p:spPr>
            <a:xfrm>
              <a:off x="1560257" y="580686"/>
              <a:ext cx="3486249" cy="380158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F96D97-55F5-4A9E-B58A-50D44CC1A9B3}"/>
              </a:ext>
            </a:extLst>
          </p:cNvPr>
          <p:cNvGrpSpPr/>
          <p:nvPr/>
        </p:nvGrpSpPr>
        <p:grpSpPr>
          <a:xfrm>
            <a:off x="4768299" y="398762"/>
            <a:ext cx="4314163" cy="4109944"/>
            <a:chOff x="683409" y="548472"/>
            <a:chExt cx="4314163" cy="410994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75681B-E67C-4FC3-9096-2C5FF400BA02}"/>
                </a:ext>
              </a:extLst>
            </p:cNvPr>
            <p:cNvGrpSpPr/>
            <p:nvPr/>
          </p:nvGrpSpPr>
          <p:grpSpPr>
            <a:xfrm>
              <a:off x="683409" y="548791"/>
              <a:ext cx="4314163" cy="4109625"/>
              <a:chOff x="683409" y="548791"/>
              <a:chExt cx="4314163" cy="4109625"/>
            </a:xfrm>
          </p:grpSpPr>
          <p:pic>
            <p:nvPicPr>
              <p:cNvPr id="26" name="Picture 25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4B37AF0E-BD29-4ED4-A43E-7DC0B838D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409" y="548792"/>
                <a:ext cx="4314163" cy="4109624"/>
              </a:xfrm>
              <a:prstGeom prst="rect">
                <a:avLst/>
              </a:prstGeom>
            </p:spPr>
          </p:pic>
          <p:pic>
            <p:nvPicPr>
              <p:cNvPr id="27" name="Picture 26" descr="Chart&#10;&#10;Description automatically generated">
                <a:extLst>
                  <a:ext uri="{FF2B5EF4-FFF2-40B4-BE49-F238E27FC236}">
                    <a16:creationId xmlns:a16="http://schemas.microsoft.com/office/drawing/2014/main" id="{AA757361-FDCA-43FD-8D49-B2BA6F5BF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4" r="23630" b="9427"/>
              <a:stretch/>
            </p:blipFill>
            <p:spPr>
              <a:xfrm>
                <a:off x="1420235" y="548791"/>
                <a:ext cx="3499513" cy="3741841"/>
              </a:xfrm>
              <a:prstGeom prst="rect">
                <a:avLst/>
              </a:prstGeom>
            </p:spPr>
          </p:pic>
        </p:grpSp>
        <p:pic>
          <p:nvPicPr>
            <p:cNvPr id="25" name="Picture 24" descr="Chart&#10;&#10;Description automatically generated">
              <a:extLst>
                <a:ext uri="{FF2B5EF4-FFF2-40B4-BE49-F238E27FC236}">
                  <a16:creationId xmlns:a16="http://schemas.microsoft.com/office/drawing/2014/main" id="{E41ECFDF-6D07-4745-828C-68F39B18B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23972" b="10055"/>
            <a:stretch/>
          </p:blipFill>
          <p:spPr>
            <a:xfrm>
              <a:off x="1434825" y="548472"/>
              <a:ext cx="3460603" cy="371539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FDA900-B9FD-471E-9521-FB60CF09EDAC}"/>
              </a:ext>
            </a:extLst>
          </p:cNvPr>
          <p:cNvGrpSpPr/>
          <p:nvPr/>
        </p:nvGrpSpPr>
        <p:grpSpPr>
          <a:xfrm>
            <a:off x="4855353" y="473212"/>
            <a:ext cx="4598057" cy="4142122"/>
            <a:chOff x="4855353" y="473212"/>
            <a:chExt cx="4598057" cy="414212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32283C-3896-4628-8829-72969BA58220}"/>
                </a:ext>
              </a:extLst>
            </p:cNvPr>
            <p:cNvGrpSpPr/>
            <p:nvPr/>
          </p:nvGrpSpPr>
          <p:grpSpPr>
            <a:xfrm>
              <a:off x="4855353" y="551079"/>
              <a:ext cx="4598057" cy="4064255"/>
              <a:chOff x="4855353" y="551079"/>
              <a:chExt cx="4598057" cy="406425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DFBD8DB-3DBC-4A8B-8E81-86FEBBABEE2B}"/>
                  </a:ext>
                </a:extLst>
              </p:cNvPr>
              <p:cNvGrpSpPr/>
              <p:nvPr/>
            </p:nvGrpSpPr>
            <p:grpSpPr>
              <a:xfrm>
                <a:off x="4855353" y="551079"/>
                <a:ext cx="4598057" cy="4064255"/>
                <a:chOff x="569974" y="621237"/>
                <a:chExt cx="4598057" cy="406425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3BAAECF-DCE0-4B73-A059-5DC63E3BC0C6}"/>
                    </a:ext>
                  </a:extLst>
                </p:cNvPr>
                <p:cNvSpPr/>
                <p:nvPr/>
              </p:nvSpPr>
              <p:spPr>
                <a:xfrm>
                  <a:off x="985609" y="1851591"/>
                  <a:ext cx="623455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708DF46-653B-402B-9590-7EEDF2962613}"/>
                    </a:ext>
                  </a:extLst>
                </p:cNvPr>
                <p:cNvSpPr/>
                <p:nvPr/>
              </p:nvSpPr>
              <p:spPr>
                <a:xfrm>
                  <a:off x="985609" y="3033299"/>
                  <a:ext cx="623455" cy="145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52280FE-7BD6-4249-94CF-6ECF8A0402B8}"/>
                    </a:ext>
                  </a:extLst>
                </p:cNvPr>
                <p:cNvSpPr/>
                <p:nvPr/>
              </p:nvSpPr>
              <p:spPr>
                <a:xfrm>
                  <a:off x="985609" y="4037936"/>
                  <a:ext cx="623455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1601D85-C19B-4FD4-B0BC-B3E5C7EEDF29}"/>
                    </a:ext>
                  </a:extLst>
                </p:cNvPr>
                <p:cNvSpPr/>
                <p:nvPr/>
              </p:nvSpPr>
              <p:spPr>
                <a:xfrm rot="16200000">
                  <a:off x="-388652" y="2429629"/>
                  <a:ext cx="2332887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Benthic Complexity</a:t>
                  </a:r>
                </a:p>
              </p:txBody>
            </p:sp>
            <p:pic>
              <p:nvPicPr>
                <p:cNvPr id="50" name="Picture 49" descr="Chart&#10;&#10;Description automatically generated">
                  <a:extLst>
                    <a:ext uri="{FF2B5EF4-FFF2-40B4-BE49-F238E27FC236}">
                      <a16:creationId xmlns:a16="http://schemas.microsoft.com/office/drawing/2014/main" id="{B9C8A888-F5E6-465C-AD44-91954ABDF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29" r="24919" b="5819"/>
                <a:stretch/>
              </p:blipFill>
              <p:spPr>
                <a:xfrm>
                  <a:off x="1496056" y="621237"/>
                  <a:ext cx="3490045" cy="4036106"/>
                </a:xfrm>
                <a:prstGeom prst="rect">
                  <a:avLst/>
                </a:prstGeom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3B9E13F-FCAA-4312-BDFB-D60BC3557FC5}"/>
                    </a:ext>
                  </a:extLst>
                </p:cNvPr>
                <p:cNvSpPr/>
                <p:nvPr/>
              </p:nvSpPr>
              <p:spPr>
                <a:xfrm>
                  <a:off x="2078181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25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5688478-A73D-48EA-97DE-1CBDD1C9D7DD}"/>
                    </a:ext>
                  </a:extLst>
                </p:cNvPr>
                <p:cNvSpPr/>
                <p:nvPr/>
              </p:nvSpPr>
              <p:spPr>
                <a:xfrm>
                  <a:off x="2894652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6C3C11B-C657-42DF-9BE6-18737E5A0755}"/>
                    </a:ext>
                  </a:extLst>
                </p:cNvPr>
                <p:cNvSpPr/>
                <p:nvPr/>
              </p:nvSpPr>
              <p:spPr>
                <a:xfrm>
                  <a:off x="3722170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75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E66AA45-3151-496F-85C8-A9FBBCFA1275}"/>
                    </a:ext>
                  </a:extLst>
                </p:cNvPr>
                <p:cNvSpPr/>
                <p:nvPr/>
              </p:nvSpPr>
              <p:spPr>
                <a:xfrm>
                  <a:off x="4544576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</a:t>
                  </a:r>
                </a:p>
              </p:txBody>
            </p:sp>
          </p:grpSp>
          <p:pic>
            <p:nvPicPr>
              <p:cNvPr id="45" name="Picture 44" descr="Chart&#10;&#10;Description automatically generated">
                <a:extLst>
                  <a:ext uri="{FF2B5EF4-FFF2-40B4-BE49-F238E27FC236}">
                    <a16:creationId xmlns:a16="http://schemas.microsoft.com/office/drawing/2014/main" id="{08F50F95-1DD7-4EE9-B1EE-FA378C7E4B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75" r="23665" b="10035"/>
              <a:stretch/>
            </p:blipFill>
            <p:spPr>
              <a:xfrm>
                <a:off x="5804487" y="560189"/>
                <a:ext cx="3528781" cy="3850444"/>
              </a:xfrm>
              <a:prstGeom prst="rect">
                <a:avLst/>
              </a:prstGeom>
            </p:spPr>
          </p:pic>
        </p:grpSp>
        <p:pic>
          <p:nvPicPr>
            <p:cNvPr id="31" name="Picture 30" descr="Chart&#10;&#10;Description automatically generated">
              <a:extLst>
                <a:ext uri="{FF2B5EF4-FFF2-40B4-BE49-F238E27FC236}">
                  <a16:creationId xmlns:a16="http://schemas.microsoft.com/office/drawing/2014/main" id="{DA01A0A5-AA9E-48F9-A77E-4A8BE1435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2" r="23665" b="9994"/>
            <a:stretch/>
          </p:blipFill>
          <p:spPr>
            <a:xfrm>
              <a:off x="5804487" y="473212"/>
              <a:ext cx="3528781" cy="3932464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543671-1A1D-468C-9D6A-C092BD00F8A1}"/>
              </a:ext>
            </a:extLst>
          </p:cNvPr>
          <p:cNvGrpSpPr/>
          <p:nvPr/>
        </p:nvGrpSpPr>
        <p:grpSpPr>
          <a:xfrm>
            <a:off x="798571" y="588564"/>
            <a:ext cx="4390241" cy="3987310"/>
            <a:chOff x="798571" y="588564"/>
            <a:chExt cx="4390241" cy="398731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038111-7FD6-4FCC-9719-809A5A0B546F}"/>
                </a:ext>
              </a:extLst>
            </p:cNvPr>
            <p:cNvGrpSpPr/>
            <p:nvPr/>
          </p:nvGrpSpPr>
          <p:grpSpPr>
            <a:xfrm>
              <a:off x="798571" y="588564"/>
              <a:ext cx="4390241" cy="3987310"/>
              <a:chOff x="798571" y="588564"/>
              <a:chExt cx="4390241" cy="398731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053D20C-1AC3-4E1F-A4E0-49A44E9DEF75}"/>
                  </a:ext>
                </a:extLst>
              </p:cNvPr>
              <p:cNvGrpSpPr/>
              <p:nvPr/>
            </p:nvGrpSpPr>
            <p:grpSpPr>
              <a:xfrm>
                <a:off x="798571" y="590538"/>
                <a:ext cx="4390241" cy="3985336"/>
                <a:chOff x="798571" y="588436"/>
                <a:chExt cx="4390241" cy="3985336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E3D6C79-B882-4BC2-AA19-C4944D2D9253}"/>
                    </a:ext>
                  </a:extLst>
                </p:cNvPr>
                <p:cNvGrpSpPr/>
                <p:nvPr/>
              </p:nvGrpSpPr>
              <p:grpSpPr>
                <a:xfrm>
                  <a:off x="798571" y="763250"/>
                  <a:ext cx="4390241" cy="3810522"/>
                  <a:chOff x="777790" y="874970"/>
                  <a:chExt cx="4390241" cy="3810522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9AB447D-ABA3-47A9-9D64-E6EFBAD55C87}"/>
                      </a:ext>
                    </a:extLst>
                  </p:cNvPr>
                  <p:cNvSpPr/>
                  <p:nvPr/>
                </p:nvSpPr>
                <p:spPr>
                  <a:xfrm>
                    <a:off x="1047953" y="874970"/>
                    <a:ext cx="623455" cy="1396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30</a:t>
                    </a: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D29A9111-2903-4B7D-BDC9-5EFE65598B1A}"/>
                      </a:ext>
                    </a:extLst>
                  </p:cNvPr>
                  <p:cNvSpPr/>
                  <p:nvPr/>
                </p:nvSpPr>
                <p:spPr>
                  <a:xfrm>
                    <a:off x="1047953" y="2001968"/>
                    <a:ext cx="623455" cy="104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AAEE9007-530B-476E-9E19-1A7A59810C54}"/>
                      </a:ext>
                    </a:extLst>
                  </p:cNvPr>
                  <p:cNvSpPr/>
                  <p:nvPr/>
                </p:nvSpPr>
                <p:spPr>
                  <a:xfrm>
                    <a:off x="1047953" y="3101770"/>
                    <a:ext cx="623455" cy="1396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F754C62-FD0B-4A88-9658-4D6002ED3367}"/>
                      </a:ext>
                    </a:extLst>
                  </p:cNvPr>
                  <p:cNvSpPr/>
                  <p:nvPr/>
                </p:nvSpPr>
                <p:spPr>
                  <a:xfrm>
                    <a:off x="1047953" y="4205734"/>
                    <a:ext cx="623455" cy="1535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C52019D-6C57-4717-B231-E1C6E3BF384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180836" y="2429629"/>
                    <a:ext cx="2332887" cy="4156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Harvest Biomass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4647F10-84E4-4650-A115-9490EA3611AA}"/>
                      </a:ext>
                    </a:extLst>
                  </p:cNvPr>
                  <p:cNvSpPr/>
                  <p:nvPr/>
                </p:nvSpPr>
                <p:spPr>
                  <a:xfrm>
                    <a:off x="2078181" y="4509223"/>
                    <a:ext cx="623455" cy="1762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25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ED3B6F5-C901-4F06-877A-64A89C1CC571}"/>
                      </a:ext>
                    </a:extLst>
                  </p:cNvPr>
                  <p:cNvSpPr/>
                  <p:nvPr/>
                </p:nvSpPr>
                <p:spPr>
                  <a:xfrm>
                    <a:off x="2894652" y="4509223"/>
                    <a:ext cx="623455" cy="1602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50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274F086-3C79-417E-9984-A6683863CB6F}"/>
                      </a:ext>
                    </a:extLst>
                  </p:cNvPr>
                  <p:cNvSpPr/>
                  <p:nvPr/>
                </p:nvSpPr>
                <p:spPr>
                  <a:xfrm>
                    <a:off x="3722170" y="4509223"/>
                    <a:ext cx="623455" cy="1762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75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5B9D466-487C-48AA-B701-C4A08FF1350E}"/>
                      </a:ext>
                    </a:extLst>
                  </p:cNvPr>
                  <p:cNvSpPr/>
                  <p:nvPr/>
                </p:nvSpPr>
                <p:spPr>
                  <a:xfrm>
                    <a:off x="4544576" y="4509223"/>
                    <a:ext cx="623455" cy="1602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100</a:t>
                    </a:r>
                  </a:p>
                </p:txBody>
              </p:sp>
            </p:grpSp>
            <p:pic>
              <p:nvPicPr>
                <p:cNvPr id="61" name="Picture 60" descr="Chart&#10;&#10;Description automatically generated">
                  <a:extLst>
                    <a:ext uri="{FF2B5EF4-FFF2-40B4-BE49-F238E27FC236}">
                      <a16:creationId xmlns:a16="http://schemas.microsoft.com/office/drawing/2014/main" id="{75441DE8-1339-4129-9D97-9D1D7B0E1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01" r="23360" b="9787"/>
                <a:stretch/>
              </p:blipFill>
              <p:spPr>
                <a:xfrm>
                  <a:off x="1498225" y="588436"/>
                  <a:ext cx="3627959" cy="3809068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58" descr="Chart&#10;&#10;Description automatically generated">
                <a:extLst>
                  <a:ext uri="{FF2B5EF4-FFF2-40B4-BE49-F238E27FC236}">
                    <a16:creationId xmlns:a16="http://schemas.microsoft.com/office/drawing/2014/main" id="{5E9FBA5D-0A1A-4F57-B17D-023E86BE9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33" r="24120" b="9991"/>
              <a:stretch/>
            </p:blipFill>
            <p:spPr>
              <a:xfrm>
                <a:off x="1529860" y="588564"/>
                <a:ext cx="3567808" cy="3809068"/>
              </a:xfrm>
              <a:prstGeom prst="rect">
                <a:avLst/>
              </a:prstGeom>
            </p:spPr>
          </p:pic>
        </p:grpSp>
        <p:pic>
          <p:nvPicPr>
            <p:cNvPr id="57" name="Picture 56" descr="Chart&#10;&#10;Description automatically generated">
              <a:extLst>
                <a:ext uri="{FF2B5EF4-FFF2-40B4-BE49-F238E27FC236}">
                  <a16:creationId xmlns:a16="http://schemas.microsoft.com/office/drawing/2014/main" id="{73DEE8B5-7D39-4D53-964D-1446F6000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0" r="23748" b="9973"/>
            <a:stretch/>
          </p:blipFill>
          <p:spPr>
            <a:xfrm>
              <a:off x="1509404" y="591454"/>
              <a:ext cx="3603777" cy="3806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13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0A4323-15A7-43E2-B1F0-9C1A4F5FA670}"/>
              </a:ext>
            </a:extLst>
          </p:cNvPr>
          <p:cNvGrpSpPr/>
          <p:nvPr/>
        </p:nvGrpSpPr>
        <p:grpSpPr>
          <a:xfrm>
            <a:off x="71047" y="0"/>
            <a:ext cx="8197158" cy="6858000"/>
            <a:chOff x="71047" y="0"/>
            <a:chExt cx="8197158" cy="6858000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5E2B5A2-E21C-4BB3-91E0-447126E9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7" y="2697755"/>
              <a:ext cx="4160245" cy="41602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2212AF3-1643-4B8E-ACA4-A40C6C401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0" r="21074" b="20630"/>
            <a:stretch/>
          </p:blipFill>
          <p:spPr>
            <a:xfrm>
              <a:off x="71047" y="0"/>
              <a:ext cx="3858430" cy="2987420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3F2BA2C2-436E-40A8-A450-82960067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51" y="151940"/>
              <a:ext cx="4177054" cy="4177054"/>
            </a:xfrm>
            <a:prstGeom prst="rect">
              <a:avLst/>
            </a:prstGeom>
          </p:spPr>
        </p:pic>
      </p:grpSp>
      <p:pic>
        <p:nvPicPr>
          <p:cNvPr id="3" name="Picture 2" descr="Chart, shape&#10;&#10;Description automatically generated">
            <a:extLst>
              <a:ext uri="{FF2B5EF4-FFF2-40B4-BE49-F238E27FC236}">
                <a16:creationId xmlns:a16="http://schemas.microsoft.com/office/drawing/2014/main" id="{48070633-C0F3-47AD-949F-E9885420C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>
          <a:xfrm>
            <a:off x="8358634" y="-166079"/>
            <a:ext cx="247900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BAB6-C9A2-4E7D-885E-7DC59623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28638"/>
            <a:ext cx="58959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E30C4F-8DCA-4693-B7AD-984449BA9D20}"/>
              </a:ext>
            </a:extLst>
          </p:cNvPr>
          <p:cNvGrpSpPr/>
          <p:nvPr/>
        </p:nvGrpSpPr>
        <p:grpSpPr>
          <a:xfrm>
            <a:off x="265090" y="-46892"/>
            <a:ext cx="7831396" cy="6295539"/>
            <a:chOff x="265090" y="-46892"/>
            <a:chExt cx="7831396" cy="629553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68A637-9471-415C-8DB9-183DA247449A}"/>
                </a:ext>
              </a:extLst>
            </p:cNvPr>
            <p:cNvGrpSpPr/>
            <p:nvPr/>
          </p:nvGrpSpPr>
          <p:grpSpPr>
            <a:xfrm>
              <a:off x="265090" y="478971"/>
              <a:ext cx="7831396" cy="5769676"/>
              <a:chOff x="1580934" y="122131"/>
              <a:chExt cx="7831396" cy="576967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30BCB-7F4F-4A36-B777-3E45C003BDAA}"/>
                  </a:ext>
                </a:extLst>
              </p:cNvPr>
              <p:cNvSpPr/>
              <p:nvPr/>
            </p:nvSpPr>
            <p:spPr>
              <a:xfrm>
                <a:off x="2094935" y="5388489"/>
                <a:ext cx="46841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6AB13E-9675-46D9-B0E2-33B57E3972F6}"/>
                  </a:ext>
                </a:extLst>
              </p:cNvPr>
              <p:cNvSpPr/>
              <p:nvPr/>
            </p:nvSpPr>
            <p:spPr>
              <a:xfrm>
                <a:off x="1996569" y="4847879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DE62A73-A061-47C1-B2CE-BB7DDF8B16C6}"/>
                  </a:ext>
                </a:extLst>
              </p:cNvPr>
              <p:cNvSpPr/>
              <p:nvPr/>
            </p:nvSpPr>
            <p:spPr>
              <a:xfrm rot="16200000">
                <a:off x="218675" y="2799738"/>
                <a:ext cx="3140153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Fishing Pressure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BB931F-02B6-4DB0-BD3D-390B863EC1D6}"/>
                  </a:ext>
                </a:extLst>
              </p:cNvPr>
              <p:cNvSpPr/>
              <p:nvPr/>
            </p:nvSpPr>
            <p:spPr>
              <a:xfrm>
                <a:off x="1996569" y="4299100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0.11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960BB1-FB45-4084-9B51-ADF20C1E1CF7}"/>
                  </a:ext>
                </a:extLst>
              </p:cNvPr>
              <p:cNvSpPr/>
              <p:nvPr/>
            </p:nvSpPr>
            <p:spPr>
              <a:xfrm>
                <a:off x="1996569" y="3757581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0.17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C9DFB4-D5D5-4948-BC3E-A1C700C02439}"/>
                  </a:ext>
                </a:extLst>
              </p:cNvPr>
              <p:cNvSpPr/>
              <p:nvPr/>
            </p:nvSpPr>
            <p:spPr>
              <a:xfrm>
                <a:off x="1996569" y="3205889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EA1CB6-937A-4AB7-AAFF-1F2F6A73FB8A}"/>
                  </a:ext>
                </a:extLst>
              </p:cNvPr>
              <p:cNvSpPr/>
              <p:nvPr/>
            </p:nvSpPr>
            <p:spPr>
              <a:xfrm>
                <a:off x="1996569" y="2659442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0.28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0EC489-04FF-43A6-B6F6-8ADC6F232481}"/>
                  </a:ext>
                </a:extLst>
              </p:cNvPr>
              <p:cNvSpPr/>
              <p:nvPr/>
            </p:nvSpPr>
            <p:spPr>
              <a:xfrm>
                <a:off x="1996569" y="2115302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459D-92F2-42E2-91FC-16959B4AAA01}"/>
                  </a:ext>
                </a:extLst>
              </p:cNvPr>
              <p:cNvSpPr/>
              <p:nvPr/>
            </p:nvSpPr>
            <p:spPr>
              <a:xfrm>
                <a:off x="1996569" y="1560924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0.39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113672-A677-4529-B439-3E3A19920C6A}"/>
                  </a:ext>
                </a:extLst>
              </p:cNvPr>
              <p:cNvSpPr/>
              <p:nvPr/>
            </p:nvSpPr>
            <p:spPr>
              <a:xfrm>
                <a:off x="1996569" y="1014741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A62C91-7FC3-40E7-8375-CEAC6C111610}"/>
                  </a:ext>
                </a:extLst>
              </p:cNvPr>
              <p:cNvSpPr/>
              <p:nvPr/>
            </p:nvSpPr>
            <p:spPr>
              <a:xfrm>
                <a:off x="1996569" y="448314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452E25-EABE-4C71-B980-5213B69E28CA}"/>
                  </a:ext>
                </a:extLst>
              </p:cNvPr>
              <p:cNvSpPr/>
              <p:nvPr/>
            </p:nvSpPr>
            <p:spPr>
              <a:xfrm>
                <a:off x="8671672" y="600714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</a:p>
            </p:txBody>
          </p:sp>
          <p:pic>
            <p:nvPicPr>
              <p:cNvPr id="25" name="Picture 24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2FE655F5-A957-461C-A225-B2174C6CA2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43" t="8449" b="16872"/>
              <a:stretch/>
            </p:blipFill>
            <p:spPr>
              <a:xfrm>
                <a:off x="2492476" y="122131"/>
                <a:ext cx="6872749" cy="5769676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748104-A162-4561-8FA5-807C8827AF13}"/>
                  </a:ext>
                </a:extLst>
              </p:cNvPr>
              <p:cNvSpPr/>
              <p:nvPr/>
            </p:nvSpPr>
            <p:spPr>
              <a:xfrm>
                <a:off x="8845553" y="1562052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F8274C3-C68D-4DA3-8EC6-87B421511136}"/>
                  </a:ext>
                </a:extLst>
              </p:cNvPr>
              <p:cNvSpPr/>
              <p:nvPr/>
            </p:nvSpPr>
            <p:spPr>
              <a:xfrm>
                <a:off x="8845553" y="2592455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FDFF12-8F83-4889-97AF-C7E00E153FC9}"/>
                  </a:ext>
                </a:extLst>
              </p:cNvPr>
              <p:cNvSpPr/>
              <p:nvPr/>
            </p:nvSpPr>
            <p:spPr>
              <a:xfrm>
                <a:off x="8845553" y="3620462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26B9B9-3C96-4808-933A-D19C64F5010B}"/>
                  </a:ext>
                </a:extLst>
              </p:cNvPr>
              <p:cNvSpPr/>
              <p:nvPr/>
            </p:nvSpPr>
            <p:spPr>
              <a:xfrm>
                <a:off x="8845553" y="4642926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-5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76495-E67E-4F7F-BF3B-1048396982C4}"/>
                </a:ext>
              </a:extLst>
            </p:cNvPr>
            <p:cNvSpPr/>
            <p:nvPr/>
          </p:nvSpPr>
          <p:spPr>
            <a:xfrm>
              <a:off x="1391138" y="-46892"/>
              <a:ext cx="5314462" cy="603681"/>
            </a:xfrm>
            <a:prstGeom prst="rect">
              <a:avLst/>
            </a:prstGeom>
            <a:solidFill>
              <a:srgbClr val="81A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Fish population slope over initial 20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51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266</Words>
  <Application>Microsoft Office PowerPoint</Application>
  <PresentationFormat>Widescreen</PresentationFormat>
  <Paragraphs>183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8</cp:revision>
  <dcterms:created xsi:type="dcterms:W3CDTF">2021-12-02T01:55:51Z</dcterms:created>
  <dcterms:modified xsi:type="dcterms:W3CDTF">2022-01-25T00:43:51Z</dcterms:modified>
</cp:coreProperties>
</file>