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121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F4F65-7D4C-48C3-BBC4-C7E0D1368B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CEAE-62E0-41FA-A31B-7D401B02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4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AF1A-228D-4659-A075-B60D4D03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CFF2-1D4C-46CF-9B6B-481DBE96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AEB6-D664-45A0-ADE6-24A9952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E4A-C34B-4E8B-B01B-7584946A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BDC7-B32A-4FCA-A14A-961CCEA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16D8-2D64-4E76-8475-5C40C835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8614-9CE8-47AA-97AC-15A62C39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F663-DC31-4BC2-94C4-F0E3CAB0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7F5-F1D2-4522-9E46-0E096A71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B805-226D-42F3-9B80-3BFEA1E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8FEEB-86A2-479B-B588-A96EF58DD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33C8-8225-4B29-A06F-944D5D9DE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1838-76B2-402A-802F-B7E1E622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A0D6-3D87-4FBE-B2C6-F55FED12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3B8E-9CC8-4F32-A04C-BD3F5A70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3082-ED2D-46CD-B053-AB89A836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79DB-C1E0-4607-9AD8-F2A639B2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AC4B-E3BE-4754-BD3A-F7C71CE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9D0A-C361-4A87-B091-2974C343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8AA4-3F4F-4B80-9085-EE9F5152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68DE-6720-47B5-BC76-A571C6E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CA70-033D-48A2-B884-645F1FAB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769E-14CA-49C6-A193-F21ED751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DACB-001B-4702-9A43-7ACAABD7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02EB-BA70-440A-900D-C120A327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865-A88C-4DA6-96CA-A41A90F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C66-B4A2-4A35-AC7F-2EE912AB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9529E-2CBE-407B-B3A4-D909EEC7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4402-67A1-40F8-AEAB-9EED5C17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D3C2-D8C9-40B5-ADBA-E446821D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79B5-1AB5-4543-8ED6-4ED4C67B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BF69-90D9-4E53-B261-121F2024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F2F7-5B07-40CC-8100-25780016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32CDA-DC41-4925-82D3-07A9CE21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93B5E-2060-4FE9-9D56-45BF36E0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5414C-3D82-4D7B-A4BB-33EFE254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E1CE3-3953-4FAA-8E42-CA2F587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94EA-6D5A-4EDE-84A1-06D8B525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B298-2EF3-4EFD-9820-DBCC97EB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C10-A4A9-4D09-AE6D-9BB774A8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32ED-19F1-410B-AD5D-3DB9253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CA46-7EAA-48DB-93EB-5DD2BC3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BA9C-E734-4B14-97D3-BD8C680E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B0FF3-F313-4741-8540-0DDDDA5D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0FC7-6207-42FE-B90F-FFA5B65E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76CD5-23C4-4F61-A778-789754D0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167D-1A17-44D3-857C-EE71048E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CFD4-6966-40B7-9D2A-5672B0CC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08839-B2F5-4496-A999-54C426D4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B7B9-7857-4D05-9EBF-11FAF98C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F081-E8F7-48E7-A02B-8DB57F70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7E86-A91B-446D-A3E7-944C8BB0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1AD-A6EF-4B93-84E6-C31F4FB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2B5A-BB32-4943-B76F-8EFE4632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CED1-8C9A-4CA2-A7B1-33A1534B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0512-D280-4BFB-8ACF-633CD1AC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CAF96-8A75-4284-9CC6-A24AC5E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1145-63A7-41B8-B2CE-E3C9DB2A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8B13F-3318-433F-B5CF-C3B15F19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0B57-DA8B-4626-8239-F9047BF9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B32A-1647-4971-8D9D-72797396B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9EE4-F6CF-43BF-807F-E37C8E7F1AC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7658-C5EC-4FAB-BBF5-E27BFF8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587-332C-4692-BA10-113C2E185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01524-860C-468C-8986-4397C8C43588}"/>
              </a:ext>
            </a:extLst>
          </p:cNvPr>
          <p:cNvGrpSpPr/>
          <p:nvPr/>
        </p:nvGrpSpPr>
        <p:grpSpPr>
          <a:xfrm>
            <a:off x="275293" y="-2"/>
            <a:ext cx="11708459" cy="6815406"/>
            <a:chOff x="275293" y="-2"/>
            <a:chExt cx="11708459" cy="6815406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39" y="3015954"/>
              <a:ext cx="9498627" cy="379945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2674D-B363-405D-B9DB-704FA39174CA}"/>
                </a:ext>
              </a:extLst>
            </p:cNvPr>
            <p:cNvGrpSpPr/>
            <p:nvPr/>
          </p:nvGrpSpPr>
          <p:grpSpPr>
            <a:xfrm>
              <a:off x="275293" y="-2"/>
              <a:ext cx="11708459" cy="3047175"/>
              <a:chOff x="525191" y="-1"/>
              <a:chExt cx="11708459" cy="3047175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15AB384-BDA5-4F11-AA5D-4744F4E7E7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525191" y="-1"/>
                <a:ext cx="2891819" cy="3047175"/>
              </a:xfrm>
              <a:prstGeom prst="rect">
                <a:avLst/>
              </a:prstGeom>
            </p:spPr>
          </p:pic>
          <p:pic>
            <p:nvPicPr>
              <p:cNvPr id="5" name="Picture 4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DF4E1CF2-B11F-4261-B003-9B0A1489A8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79"/>
              <a:stretch/>
            </p:blipFill>
            <p:spPr>
              <a:xfrm>
                <a:off x="9269535" y="-1"/>
                <a:ext cx="2964115" cy="3047175"/>
              </a:xfrm>
              <a:prstGeom prst="rect">
                <a:avLst/>
              </a:prstGeom>
            </p:spPr>
          </p:pic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8DEA9ACC-3A77-4DE5-ACF8-398636DE3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3439972" y="-1"/>
                <a:ext cx="2891819" cy="3047174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">
                <a:extLst>
                  <a:ext uri="{FF2B5EF4-FFF2-40B4-BE49-F238E27FC236}">
                    <a16:creationId xmlns:a16="http://schemas.microsoft.com/office/drawing/2014/main" id="{33F4576C-89CE-4F66-8AF9-D357F89C5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6354753" y="-1"/>
                <a:ext cx="2891819" cy="3047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680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51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0E1610-BF77-4CD9-9646-7D0CC3DE5044}"/>
              </a:ext>
            </a:extLst>
          </p:cNvPr>
          <p:cNvGrpSpPr/>
          <p:nvPr/>
        </p:nvGrpSpPr>
        <p:grpSpPr>
          <a:xfrm>
            <a:off x="11084" y="17942"/>
            <a:ext cx="12272172" cy="8558167"/>
            <a:chOff x="11084" y="17942"/>
            <a:chExt cx="12272172" cy="8558167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06" r="11875"/>
            <a:stretch/>
          </p:blipFill>
          <p:spPr>
            <a:xfrm>
              <a:off x="11084" y="3568722"/>
              <a:ext cx="12272172" cy="500738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C6690E0-5DB9-4FE2-8FBD-B63232EF0C0F}"/>
                </a:ext>
              </a:extLst>
            </p:cNvPr>
            <p:cNvGrpSpPr/>
            <p:nvPr/>
          </p:nvGrpSpPr>
          <p:grpSpPr>
            <a:xfrm>
              <a:off x="70133" y="408145"/>
              <a:ext cx="3365511" cy="3139043"/>
              <a:chOff x="715127" y="2826887"/>
              <a:chExt cx="3365511" cy="313904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CF5B06-DEB2-4D08-9356-B10B2EC9B15C}"/>
                  </a:ext>
                </a:extLst>
              </p:cNvPr>
              <p:cNvGrpSpPr/>
              <p:nvPr/>
            </p:nvGrpSpPr>
            <p:grpSpPr>
              <a:xfrm>
                <a:off x="995170" y="2826887"/>
                <a:ext cx="3085468" cy="3139043"/>
                <a:chOff x="995170" y="2826887"/>
                <a:chExt cx="3085468" cy="3139043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9799FAF2-A673-43A6-877E-307C9224B127}"/>
                    </a:ext>
                  </a:extLst>
                </p:cNvPr>
                <p:cNvGrpSpPr/>
                <p:nvPr/>
              </p:nvGrpSpPr>
              <p:grpSpPr>
                <a:xfrm>
                  <a:off x="995170" y="2857436"/>
                  <a:ext cx="3085468" cy="3108494"/>
                  <a:chOff x="2886371" y="2170466"/>
                  <a:chExt cx="3085468" cy="310849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DE884B2-0378-469C-A55D-3AB915C47BEB}"/>
                      </a:ext>
                    </a:extLst>
                  </p:cNvPr>
                  <p:cNvGrpSpPr/>
                  <p:nvPr/>
                </p:nvGrpSpPr>
                <p:grpSpPr>
                  <a:xfrm>
                    <a:off x="2886371" y="2170466"/>
                    <a:ext cx="515389" cy="2702809"/>
                    <a:chOff x="9100618" y="3690377"/>
                    <a:chExt cx="515389" cy="2702809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D636EB3F-6DDB-475A-A938-31A3BFA2E0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6121637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5AEB57EE-62B5-4657-8A17-AF383B1C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5502723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C9BBE1F8-A47A-4ACC-ABAF-A99F526E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298251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11CC35AD-38E4-4B66-9D32-393D79749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3690377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D57CC415-3D6F-450E-A00F-234D50E7D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896039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8A37AFC4-B094-458F-BA3B-DB9845DA550C}"/>
                      </a:ext>
                    </a:extLst>
                  </p:cNvPr>
                  <p:cNvGrpSpPr/>
                  <p:nvPr/>
                </p:nvGrpSpPr>
                <p:grpSpPr>
                  <a:xfrm>
                    <a:off x="3645760" y="4824733"/>
                    <a:ext cx="2326079" cy="454227"/>
                    <a:chOff x="6407732" y="3865271"/>
                    <a:chExt cx="2326079" cy="454227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BCD7B47E-9366-4319-AEC9-11826D2249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732" y="3865271"/>
                      <a:ext cx="2326079" cy="271549"/>
                      <a:chOff x="6407732" y="3872891"/>
                      <a:chExt cx="2326079" cy="271549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D7B5F35F-6B8D-49E5-9D74-EA631221DF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773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A800E95A-50E2-4118-87B7-EA9F96C5E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872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2AF9D32A-83BC-4637-9030-4025CBB92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1842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C5192400-6A7D-4551-9F0B-78253D4F5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294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A398C010-5658-4229-9964-5E6B11938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76" name="Picture 75" descr="Chart&#10;&#10;Description automatically generated">
                  <a:extLst>
                    <a:ext uri="{FF2B5EF4-FFF2-40B4-BE49-F238E27FC236}">
                      <a16:creationId xmlns:a16="http://schemas.microsoft.com/office/drawing/2014/main" id="{ABD221E3-3E40-472C-80B6-65C506824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437" r="24079" b="9579"/>
                <a:stretch/>
              </p:blipFill>
              <p:spPr>
                <a:xfrm>
                  <a:off x="1411352" y="2826887"/>
                  <a:ext cx="2494254" cy="2755299"/>
                </a:xfrm>
                <a:prstGeom prst="rect">
                  <a:avLst/>
                </a:prstGeom>
              </p:spPr>
            </p:pic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56F8D5-08A9-4831-B459-7892D236E581}"/>
                  </a:ext>
                </a:extLst>
              </p:cNvPr>
              <p:cNvSpPr/>
              <p:nvPr/>
            </p:nvSpPr>
            <p:spPr>
              <a:xfrm rot="16200000">
                <a:off x="78556" y="4065571"/>
                <a:ext cx="1629204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Benthic Complexity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9E6D8E1-5CAD-4958-A9E9-76414B1DF0CC}"/>
                </a:ext>
              </a:extLst>
            </p:cNvPr>
            <p:cNvGrpSpPr/>
            <p:nvPr/>
          </p:nvGrpSpPr>
          <p:grpSpPr>
            <a:xfrm>
              <a:off x="3067141" y="408145"/>
              <a:ext cx="3303313" cy="2987443"/>
              <a:chOff x="5306723" y="551209"/>
              <a:chExt cx="3303313" cy="298744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E0964B6-992A-48C9-BC82-8D75EC7FF59E}"/>
                  </a:ext>
                </a:extLst>
              </p:cNvPr>
              <p:cNvGrpSpPr/>
              <p:nvPr/>
            </p:nvGrpSpPr>
            <p:grpSpPr>
              <a:xfrm>
                <a:off x="5550990" y="551209"/>
                <a:ext cx="3059046" cy="2987443"/>
                <a:chOff x="6771349" y="988014"/>
                <a:chExt cx="3059046" cy="298744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CFEFCFE-D4D6-4D49-A4A9-B1570312C195}"/>
                    </a:ext>
                  </a:extLst>
                </p:cNvPr>
                <p:cNvGrpSpPr/>
                <p:nvPr/>
              </p:nvGrpSpPr>
              <p:grpSpPr>
                <a:xfrm>
                  <a:off x="6771349" y="1210194"/>
                  <a:ext cx="3059046" cy="2765263"/>
                  <a:chOff x="2837252" y="2513697"/>
                  <a:chExt cx="3059046" cy="2765263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E7646226-BD18-4C48-A492-D82330AA4A9C}"/>
                      </a:ext>
                    </a:extLst>
                  </p:cNvPr>
                  <p:cNvGrpSpPr/>
                  <p:nvPr/>
                </p:nvGrpSpPr>
                <p:grpSpPr>
                  <a:xfrm>
                    <a:off x="2837252" y="2513697"/>
                    <a:ext cx="428673" cy="2570293"/>
                    <a:chOff x="9051499" y="4033608"/>
                    <a:chExt cx="428673" cy="2570293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A5E2CBA0-58C4-4193-8B2C-90A77EFC0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6332352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A6C02C6D-DBBB-41BF-BB0B-5C9762A37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5189077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0AAE30E6-B6C1-48BF-8DC0-CAE588810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033608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AF26258-7B6B-4237-83A4-BDCDC6DD1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5757553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D60D661E-85D4-4463-BB56-A241AEEE5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602084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36B30D0F-B457-4746-93B9-43F461C58677}"/>
                      </a:ext>
                    </a:extLst>
                  </p:cNvPr>
                  <p:cNvGrpSpPr/>
                  <p:nvPr/>
                </p:nvGrpSpPr>
                <p:grpSpPr>
                  <a:xfrm>
                    <a:off x="3570219" y="4991716"/>
                    <a:ext cx="2326079" cy="287244"/>
                    <a:chOff x="6332191" y="4032254"/>
                    <a:chExt cx="2326079" cy="287244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2BC3481C-76D2-47BE-BA3B-23843A28F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2191" y="4032254"/>
                      <a:ext cx="2326079" cy="271549"/>
                      <a:chOff x="6332191" y="4039874"/>
                      <a:chExt cx="2326079" cy="271549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25424C2E-6387-4A26-ACF8-72070E09A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219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B76C0D71-B0FA-4CCF-B683-988E2CF6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318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D7732C4-FB16-45DE-B5DF-1F0AFEC49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288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2A3AEF-11AA-49CB-87EC-21110AE814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740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575B7139-D97C-4491-95E4-079B68C5C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58" name="Picture 57" descr="Chart&#10;&#10;Description automatically generated">
                  <a:extLst>
                    <a:ext uri="{FF2B5EF4-FFF2-40B4-BE49-F238E27FC236}">
                      <a16:creationId xmlns:a16="http://schemas.microsoft.com/office/drawing/2014/main" id="{EE1412BE-C535-4568-A38F-80978F47B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546" r="24079" b="9579"/>
                <a:stretch/>
              </p:blipFill>
              <p:spPr>
                <a:xfrm>
                  <a:off x="7142602" y="988014"/>
                  <a:ext cx="2528217" cy="2755299"/>
                </a:xfrm>
                <a:prstGeom prst="rect">
                  <a:avLst/>
                </a:prstGeom>
              </p:spPr>
            </p:pic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E7154B-1FBF-4214-A7E8-60D4633E6129}"/>
                  </a:ext>
                </a:extLst>
              </p:cNvPr>
              <p:cNvSpPr/>
              <p:nvPr/>
            </p:nvSpPr>
            <p:spPr>
              <a:xfrm rot="16200000">
                <a:off x="4883813" y="1817331"/>
                <a:ext cx="1201881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Fish Biomass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E8BA1-F6E2-4E53-A381-369341557DBE}"/>
                </a:ext>
              </a:extLst>
            </p:cNvPr>
            <p:cNvGrpSpPr/>
            <p:nvPr/>
          </p:nvGrpSpPr>
          <p:grpSpPr>
            <a:xfrm>
              <a:off x="5891516" y="408145"/>
              <a:ext cx="3255550" cy="2970800"/>
              <a:chOff x="2640748" y="2308160"/>
              <a:chExt cx="3255550" cy="29708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AA0214-0095-437F-B89C-8C7AD060E29A}"/>
                  </a:ext>
                </a:extLst>
              </p:cNvPr>
              <p:cNvGrpSpPr/>
              <p:nvPr/>
            </p:nvGrpSpPr>
            <p:grpSpPr>
              <a:xfrm>
                <a:off x="2886371" y="2385163"/>
                <a:ext cx="383703" cy="2698827"/>
                <a:chOff x="9100618" y="3905074"/>
                <a:chExt cx="383703" cy="269882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9A7927F-E70A-4281-9EFE-508B97B99A60}"/>
                    </a:ext>
                  </a:extLst>
                </p:cNvPr>
                <p:cNvSpPr/>
                <p:nvPr/>
              </p:nvSpPr>
              <p:spPr>
                <a:xfrm>
                  <a:off x="9100618" y="6332352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844A493-895C-47C3-8598-4A36D2DD355E}"/>
                    </a:ext>
                  </a:extLst>
                </p:cNvPr>
                <p:cNvSpPr/>
                <p:nvPr/>
              </p:nvSpPr>
              <p:spPr>
                <a:xfrm>
                  <a:off x="9100618" y="53595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D9D1EEE-5220-452C-BEE3-643083F54EBE}"/>
                    </a:ext>
                  </a:extLst>
                </p:cNvPr>
                <p:cNvSpPr/>
                <p:nvPr/>
              </p:nvSpPr>
              <p:spPr>
                <a:xfrm>
                  <a:off x="9100618" y="4381740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0CD55C2-13D1-413C-8A63-695CA111C474}"/>
                    </a:ext>
                  </a:extLst>
                </p:cNvPr>
                <p:cNvSpPr/>
                <p:nvPr/>
              </p:nvSpPr>
              <p:spPr>
                <a:xfrm>
                  <a:off x="9100618" y="390507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45EA92-6B9E-4FF2-9CA3-196DEE7F4BCF}"/>
                    </a:ext>
                  </a:extLst>
                </p:cNvPr>
                <p:cNvSpPr/>
                <p:nvPr/>
              </p:nvSpPr>
              <p:spPr>
                <a:xfrm>
                  <a:off x="9100618" y="5853436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77EC7D-8BB2-40EA-A67A-3EA1255352D3}"/>
                    </a:ext>
                  </a:extLst>
                </p:cNvPr>
                <p:cNvSpPr/>
                <p:nvPr/>
              </p:nvSpPr>
              <p:spPr>
                <a:xfrm>
                  <a:off x="9100618" y="4872183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D3A33CE-A943-4AEE-8127-920FBCBF1F0D}"/>
                  </a:ext>
                </a:extLst>
              </p:cNvPr>
              <p:cNvGrpSpPr/>
              <p:nvPr/>
            </p:nvGrpSpPr>
            <p:grpSpPr>
              <a:xfrm>
                <a:off x="3570219" y="4991716"/>
                <a:ext cx="2326079" cy="287244"/>
                <a:chOff x="6332191" y="4032254"/>
                <a:chExt cx="2326079" cy="28724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5328643-AFD2-43BA-BAAC-AC833785BF4E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326079" cy="271549"/>
                  <a:chOff x="6332191" y="4039874"/>
                  <a:chExt cx="2326079" cy="271549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B921F8F-DB03-44E9-A483-B9EA0355C6C7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420F12E-8DA5-4139-94F0-89D0CB9E1FC8}"/>
                      </a:ext>
                    </a:extLst>
                  </p:cNvPr>
                  <p:cNvSpPr/>
                  <p:nvPr/>
                </p:nvSpPr>
                <p:spPr>
                  <a:xfrm>
                    <a:off x="754318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4E95A1A9-7FC4-48B4-82B7-E84C47422689}"/>
                      </a:ext>
                    </a:extLst>
                  </p:cNvPr>
                  <p:cNvSpPr/>
                  <p:nvPr/>
                </p:nvSpPr>
                <p:spPr>
                  <a:xfrm>
                    <a:off x="814288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EA9B140-611F-4147-B33E-4B3BB6906F00}"/>
                      </a:ext>
                    </a:extLst>
                  </p:cNvPr>
                  <p:cNvSpPr/>
                  <p:nvPr/>
                </p:nvSpPr>
                <p:spPr>
                  <a:xfrm>
                    <a:off x="693740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E11221B-E963-4374-AB3B-DBD481E45485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4" name="Picture 33" descr="Chart&#10;&#10;Description automatically generated">
                <a:extLst>
                  <a:ext uri="{FF2B5EF4-FFF2-40B4-BE49-F238E27FC236}">
                    <a16:creationId xmlns:a16="http://schemas.microsoft.com/office/drawing/2014/main" id="{5542074A-CE30-4D6F-9057-5DFE761E46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54" r="24079" b="9633"/>
              <a:stretch/>
            </p:blipFill>
            <p:spPr>
              <a:xfrm>
                <a:off x="3171990" y="2308160"/>
                <a:ext cx="2592672" cy="2753626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FDE451-D6F7-4FA6-85FD-588BC15271D3}"/>
                  </a:ext>
                </a:extLst>
              </p:cNvPr>
              <p:cNvSpPr/>
              <p:nvPr/>
            </p:nvSpPr>
            <p:spPr>
              <a:xfrm rot="16200000">
                <a:off x="2110634" y="3526987"/>
                <a:ext cx="1416290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Harvest Biomass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7965A-5749-490D-907D-80A8F0E73177}"/>
                </a:ext>
              </a:extLst>
            </p:cNvPr>
            <p:cNvGrpSpPr/>
            <p:nvPr/>
          </p:nvGrpSpPr>
          <p:grpSpPr>
            <a:xfrm>
              <a:off x="8800411" y="408145"/>
              <a:ext cx="3255626" cy="2982892"/>
              <a:chOff x="5367614" y="1287564"/>
              <a:chExt cx="3255626" cy="298289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2F71C79-4A52-479C-B7E3-2FDD63DE8EF6}"/>
                  </a:ext>
                </a:extLst>
              </p:cNvPr>
              <p:cNvGrpSpPr/>
              <p:nvPr/>
            </p:nvGrpSpPr>
            <p:grpSpPr>
              <a:xfrm>
                <a:off x="6332191" y="3983212"/>
                <a:ext cx="2291049" cy="287244"/>
                <a:chOff x="6332191" y="4032254"/>
                <a:chExt cx="2291049" cy="28724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2F9ACFF-C153-4BBB-8B6C-F5453557631F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291049" cy="271549"/>
                  <a:chOff x="6332191" y="4039874"/>
                  <a:chExt cx="2291049" cy="271549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CE96008-6390-437F-AE74-638FBF30BFD3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3D33C1F-05FD-4B34-8F1B-77EF5A59EF5E}"/>
                      </a:ext>
                    </a:extLst>
                  </p:cNvPr>
                  <p:cNvSpPr/>
                  <p:nvPr/>
                </p:nvSpPr>
                <p:spPr>
                  <a:xfrm>
                    <a:off x="750815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ED71FA0-31F8-4A8E-9E20-5572F583AE88}"/>
                      </a:ext>
                    </a:extLst>
                  </p:cNvPr>
                  <p:cNvSpPr/>
                  <p:nvPr/>
                </p:nvSpPr>
                <p:spPr>
                  <a:xfrm>
                    <a:off x="810785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ADA1E2FB-4CCC-435D-BBB1-BFA9939AB2F6}"/>
                      </a:ext>
                    </a:extLst>
                  </p:cNvPr>
                  <p:cNvSpPr/>
                  <p:nvPr/>
                </p:nvSpPr>
                <p:spPr>
                  <a:xfrm>
                    <a:off x="69198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795FE7-B52B-44DE-9202-B2379EC7913D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22580A0-F39C-4189-AB12-B11F51F2737D}"/>
                  </a:ext>
                </a:extLst>
              </p:cNvPr>
              <p:cNvGrpSpPr/>
              <p:nvPr/>
            </p:nvGrpSpPr>
            <p:grpSpPr>
              <a:xfrm>
                <a:off x="5634131" y="1803563"/>
                <a:ext cx="383703" cy="2207564"/>
                <a:chOff x="9139184" y="3924219"/>
                <a:chExt cx="383703" cy="220756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EBAA6-9EE9-466E-AF3A-E44A720B7C84}"/>
                    </a:ext>
                  </a:extLst>
                </p:cNvPr>
                <p:cNvSpPr/>
                <p:nvPr/>
              </p:nvSpPr>
              <p:spPr>
                <a:xfrm>
                  <a:off x="9139184" y="586023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B3C0B3C-6F32-489B-ABF3-6D1BE51F72A2}"/>
                    </a:ext>
                  </a:extLst>
                </p:cNvPr>
                <p:cNvSpPr/>
                <p:nvPr/>
              </p:nvSpPr>
              <p:spPr>
                <a:xfrm>
                  <a:off x="9139184" y="52203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39A7488-9B5F-41E0-A066-5A7B0915674E}"/>
                    </a:ext>
                  </a:extLst>
                </p:cNvPr>
                <p:cNvSpPr/>
                <p:nvPr/>
              </p:nvSpPr>
              <p:spPr>
                <a:xfrm>
                  <a:off x="9139184" y="4584475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3D710D-E7F2-4776-80B0-DACF3649DBBB}"/>
                    </a:ext>
                  </a:extLst>
                </p:cNvPr>
                <p:cNvSpPr/>
                <p:nvPr/>
              </p:nvSpPr>
              <p:spPr>
                <a:xfrm>
                  <a:off x="9139184" y="3924219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0.6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52EED22-4E4C-4C87-97C9-B40C64EF72FA}"/>
                    </a:ext>
                  </a:extLst>
                </p:cNvPr>
                <p:cNvSpPr/>
                <p:nvPr/>
              </p:nvSpPr>
              <p:spPr>
                <a:xfrm>
                  <a:off x="9212624" y="4172990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96D46D8-82C8-4670-84F3-2B578A8673DC}"/>
                    </a:ext>
                  </a:extLst>
                </p:cNvPr>
                <p:cNvSpPr/>
                <p:nvPr/>
              </p:nvSpPr>
              <p:spPr>
                <a:xfrm>
                  <a:off x="9209204" y="4805519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AD55CBE-944E-4015-993A-F5FFF2A691D4}"/>
                    </a:ext>
                  </a:extLst>
                </p:cNvPr>
                <p:cNvSpPr/>
                <p:nvPr/>
              </p:nvSpPr>
              <p:spPr>
                <a:xfrm>
                  <a:off x="9205784" y="5454674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7" name="Picture 16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A4B54A17-343E-4B2A-B75F-932A59479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39" r="22179" b="9930"/>
              <a:stretch/>
            </p:blipFill>
            <p:spPr>
              <a:xfrm>
                <a:off x="5965289" y="1287564"/>
                <a:ext cx="2616041" cy="274458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B24C08-DFE2-4B49-AAF0-00714B3BC03C}"/>
                  </a:ext>
                </a:extLst>
              </p:cNvPr>
              <p:cNvSpPr/>
              <p:nvPr/>
            </p:nvSpPr>
            <p:spPr>
              <a:xfrm rot="16200000">
                <a:off x="4352806" y="2616991"/>
                <a:ext cx="2378748" cy="349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Coral Population Growth Rate</a:t>
                </a:r>
              </a:p>
            </p:txBody>
          </p:sp>
        </p:grpSp>
        <p:pic>
          <p:nvPicPr>
            <p:cNvPr id="48" name="Picture 4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67251D4-FDBE-4ABC-8120-8E573528C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6" t="1158" r="11875" b="91172"/>
            <a:stretch/>
          </p:blipFill>
          <p:spPr>
            <a:xfrm>
              <a:off x="9486609" y="35260"/>
              <a:ext cx="2549237" cy="374072"/>
            </a:xfrm>
            <a:prstGeom prst="rect">
              <a:avLst/>
            </a:prstGeom>
          </p:spPr>
        </p:pic>
        <p:pic>
          <p:nvPicPr>
            <p:cNvPr id="49" name="Picture 4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F7BFDF8-3B9B-431B-9224-27A018441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50" t="447" r="32841" b="91172"/>
            <a:stretch/>
          </p:blipFill>
          <p:spPr>
            <a:xfrm>
              <a:off x="6627717" y="17942"/>
              <a:ext cx="2549237" cy="408709"/>
            </a:xfrm>
            <a:prstGeom prst="rect">
              <a:avLst/>
            </a:prstGeom>
          </p:spPr>
        </p:pic>
        <p:pic>
          <p:nvPicPr>
            <p:cNvPr id="50" name="Picture 4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29F0845-ABA4-4A18-8490-60078F6EB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27" t="447" r="53920" b="91172"/>
            <a:stretch/>
          </p:blipFill>
          <p:spPr>
            <a:xfrm>
              <a:off x="3803466" y="17942"/>
              <a:ext cx="2542309" cy="408709"/>
            </a:xfrm>
            <a:prstGeom prst="rect">
              <a:avLst/>
            </a:prstGeom>
          </p:spPr>
        </p:pic>
        <p:pic>
          <p:nvPicPr>
            <p:cNvPr id="51" name="Picture 5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156E054-B903-4835-8662-E15A3B540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" t="447" r="74716" b="91172"/>
            <a:stretch/>
          </p:blipFill>
          <p:spPr>
            <a:xfrm>
              <a:off x="922966" y="17942"/>
              <a:ext cx="2542309" cy="408709"/>
            </a:xfrm>
            <a:prstGeom prst="rect">
              <a:avLst/>
            </a:prstGeom>
          </p:spPr>
        </p:pic>
        <p:pic>
          <p:nvPicPr>
            <p:cNvPr id="52" name="Picture 5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B1996EC-AD24-4512-94BB-C93E4688A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89" t="40504" b="37479"/>
            <a:stretch/>
          </p:blipFill>
          <p:spPr>
            <a:xfrm>
              <a:off x="1375162" y="3709852"/>
              <a:ext cx="1427296" cy="119584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01E330-929C-4141-8AAF-333591795ABD}"/>
                </a:ext>
              </a:extLst>
            </p:cNvPr>
            <p:cNvSpPr/>
            <p:nvPr/>
          </p:nvSpPr>
          <p:spPr>
            <a:xfrm>
              <a:off x="1579553" y="3306385"/>
              <a:ext cx="9626138" cy="2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Time (years)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872A9C-1EE2-4B0C-B4F0-25AEB598EA64}"/>
                </a:ext>
              </a:extLst>
            </p:cNvPr>
            <p:cNvSpPr/>
            <p:nvPr/>
          </p:nvSpPr>
          <p:spPr>
            <a:xfrm>
              <a:off x="70056" y="78207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B89E40-1D00-4A98-B4A9-E34321E3C084}"/>
                </a:ext>
              </a:extLst>
            </p:cNvPr>
            <p:cNvSpPr/>
            <p:nvPr/>
          </p:nvSpPr>
          <p:spPr>
            <a:xfrm>
              <a:off x="70056" y="3450395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7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C029F-17CD-45E9-99BA-E9011AD2A6F8}"/>
              </a:ext>
            </a:extLst>
          </p:cNvPr>
          <p:cNvSpPr/>
          <p:nvPr/>
        </p:nvSpPr>
        <p:spPr>
          <a:xfrm>
            <a:off x="1418706" y="6276103"/>
            <a:ext cx="9626138" cy="49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(years)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2265-2198-40D0-AA9B-7F2EE4569816}"/>
              </a:ext>
            </a:extLst>
          </p:cNvPr>
          <p:cNvSpPr/>
          <p:nvPr/>
        </p:nvSpPr>
        <p:spPr>
          <a:xfrm>
            <a:off x="1371600" y="1167938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Benthic Complexity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96721-903E-42A1-8BB5-DDD0BE811FEE}"/>
              </a:ext>
            </a:extLst>
          </p:cNvPr>
          <p:cNvSpPr/>
          <p:nvPr/>
        </p:nvSpPr>
        <p:spPr>
          <a:xfrm>
            <a:off x="1596058" y="1688869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Fish Biomass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C2826-5349-4806-AC3A-75EE6EBCF3FF}"/>
              </a:ext>
            </a:extLst>
          </p:cNvPr>
          <p:cNvSpPr/>
          <p:nvPr/>
        </p:nvSpPr>
        <p:spPr>
          <a:xfrm>
            <a:off x="1596058" y="2044931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Harvest Biomass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2EBE2-6214-4879-9A7F-CDBCF3088CF2}"/>
              </a:ext>
            </a:extLst>
          </p:cNvPr>
          <p:cNvGrpSpPr/>
          <p:nvPr/>
        </p:nvGrpSpPr>
        <p:grpSpPr>
          <a:xfrm>
            <a:off x="5315366" y="1287564"/>
            <a:ext cx="3307874" cy="2982892"/>
            <a:chOff x="5315366" y="1287564"/>
            <a:chExt cx="3307874" cy="298289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175E11D-E6F4-4AD5-AD78-B4797BB65CD8}"/>
                </a:ext>
              </a:extLst>
            </p:cNvPr>
            <p:cNvGrpSpPr/>
            <p:nvPr/>
          </p:nvGrpSpPr>
          <p:grpSpPr>
            <a:xfrm>
              <a:off x="6332191" y="3983212"/>
              <a:ext cx="2291049" cy="287244"/>
              <a:chOff x="6332191" y="4032254"/>
              <a:chExt cx="2291049" cy="28724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AD72DB-9D7C-4EE6-9DDD-28FF76755BE0}"/>
                  </a:ext>
                </a:extLst>
              </p:cNvPr>
              <p:cNvGrpSpPr/>
              <p:nvPr/>
            </p:nvGrpSpPr>
            <p:grpSpPr>
              <a:xfrm>
                <a:off x="6332191" y="4032254"/>
                <a:ext cx="2291049" cy="271549"/>
                <a:chOff x="6332191" y="4039874"/>
                <a:chExt cx="2291049" cy="27154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01A5E24-CAD3-4ACF-9A0C-82772C64D704}"/>
                    </a:ext>
                  </a:extLst>
                </p:cNvPr>
                <p:cNvSpPr/>
                <p:nvPr/>
              </p:nvSpPr>
              <p:spPr>
                <a:xfrm>
                  <a:off x="63321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5B4BB2E-1165-4293-8BB0-E94D4C42FD03}"/>
                    </a:ext>
                  </a:extLst>
                </p:cNvPr>
                <p:cNvSpPr/>
                <p:nvPr/>
              </p:nvSpPr>
              <p:spPr>
                <a:xfrm>
                  <a:off x="750815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0A18302-93E8-40F2-BA4F-F0ADDE79A34D}"/>
                    </a:ext>
                  </a:extLst>
                </p:cNvPr>
                <p:cNvSpPr/>
                <p:nvPr/>
              </p:nvSpPr>
              <p:spPr>
                <a:xfrm>
                  <a:off x="810785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FC8D6B-974A-4B58-8618-4FB5349CB465}"/>
                    </a:ext>
                  </a:extLst>
                </p:cNvPr>
                <p:cNvSpPr/>
                <p:nvPr/>
              </p:nvSpPr>
              <p:spPr>
                <a:xfrm>
                  <a:off x="69198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B04839-F7EB-497A-877E-257E5F44D51E}"/>
                  </a:ext>
                </a:extLst>
              </p:cNvPr>
              <p:cNvSpPr/>
              <p:nvPr/>
            </p:nvSpPr>
            <p:spPr>
              <a:xfrm>
                <a:off x="7402830" y="4179570"/>
                <a:ext cx="201930" cy="1399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F72223-D965-43FD-BD62-5614C9E6EE17}"/>
                </a:ext>
              </a:extLst>
            </p:cNvPr>
            <p:cNvGrpSpPr/>
            <p:nvPr/>
          </p:nvGrpSpPr>
          <p:grpSpPr>
            <a:xfrm>
              <a:off x="5634131" y="1803563"/>
              <a:ext cx="383703" cy="2207564"/>
              <a:chOff x="9139184" y="3924219"/>
              <a:chExt cx="383703" cy="220756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BD9B46-3C50-42E3-B020-3DC7E495A105}"/>
                  </a:ext>
                </a:extLst>
              </p:cNvPr>
              <p:cNvSpPr/>
              <p:nvPr/>
            </p:nvSpPr>
            <p:spPr>
              <a:xfrm>
                <a:off x="9139184" y="586023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27AD20-CED5-4F55-94FA-337828FACE52}"/>
                  </a:ext>
                </a:extLst>
              </p:cNvPr>
              <p:cNvSpPr/>
              <p:nvPr/>
            </p:nvSpPr>
            <p:spPr>
              <a:xfrm>
                <a:off x="9139184" y="522039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9D1FD8-FD1B-4DFC-B282-8C769AB41308}"/>
                  </a:ext>
                </a:extLst>
              </p:cNvPr>
              <p:cNvSpPr/>
              <p:nvPr/>
            </p:nvSpPr>
            <p:spPr>
              <a:xfrm>
                <a:off x="9139184" y="4584475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1057F4-FBC5-4527-AB0E-9377B2A5FD2C}"/>
                  </a:ext>
                </a:extLst>
              </p:cNvPr>
              <p:cNvSpPr/>
              <p:nvPr/>
            </p:nvSpPr>
            <p:spPr>
              <a:xfrm>
                <a:off x="9139184" y="3924219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5B3391-0040-42DE-A722-3545C1B9A32F}"/>
                  </a:ext>
                </a:extLst>
              </p:cNvPr>
              <p:cNvSpPr/>
              <p:nvPr/>
            </p:nvSpPr>
            <p:spPr>
              <a:xfrm>
                <a:off x="9212624" y="4172990"/>
                <a:ext cx="271549" cy="4190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73BB6D-15A8-4B74-8182-B26876EF8F18}"/>
                  </a:ext>
                </a:extLst>
              </p:cNvPr>
              <p:cNvSpPr/>
              <p:nvPr/>
            </p:nvSpPr>
            <p:spPr>
              <a:xfrm>
                <a:off x="9209204" y="4805519"/>
                <a:ext cx="271549" cy="4190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828437-56BE-4D52-A6C0-AA76EBF6ED67}"/>
                  </a:ext>
                </a:extLst>
              </p:cNvPr>
              <p:cNvSpPr/>
              <p:nvPr/>
            </p:nvSpPr>
            <p:spPr>
              <a:xfrm>
                <a:off x="9205784" y="5454674"/>
                <a:ext cx="271549" cy="4190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59E6D3-99FD-4C81-9BC8-48F4DB73FA59}"/>
                </a:ext>
              </a:extLst>
            </p:cNvPr>
            <p:cNvSpPr/>
            <p:nvPr/>
          </p:nvSpPr>
          <p:spPr>
            <a:xfrm rot="16200000">
              <a:off x="4300558" y="2636584"/>
              <a:ext cx="2378748" cy="349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Coral Population Growth Rate</a:t>
              </a:r>
            </a:p>
          </p:txBody>
        </p:sp>
        <p:pic>
          <p:nvPicPr>
            <p:cNvPr id="5" name="Picture 4" descr="Chart, surface chart&#10;&#10;Description automatically generated">
              <a:extLst>
                <a:ext uri="{FF2B5EF4-FFF2-40B4-BE49-F238E27FC236}">
                  <a16:creationId xmlns:a16="http://schemas.microsoft.com/office/drawing/2014/main" id="{698C5E1F-76E0-42B4-9BEC-DD0BF811C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9" r="22179" b="9930"/>
            <a:stretch/>
          </p:blipFill>
          <p:spPr>
            <a:xfrm>
              <a:off x="5965289" y="1287564"/>
              <a:ext cx="2616041" cy="274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01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C029F-17CD-45E9-99BA-E9011AD2A6F8}"/>
              </a:ext>
            </a:extLst>
          </p:cNvPr>
          <p:cNvSpPr/>
          <p:nvPr/>
        </p:nvSpPr>
        <p:spPr>
          <a:xfrm>
            <a:off x="1418706" y="6276103"/>
            <a:ext cx="9626138" cy="49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(years)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2265-2198-40D0-AA9B-7F2EE4569816}"/>
              </a:ext>
            </a:extLst>
          </p:cNvPr>
          <p:cNvSpPr/>
          <p:nvPr/>
        </p:nvSpPr>
        <p:spPr>
          <a:xfrm>
            <a:off x="1371600" y="1167938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Benthic Complexity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96721-903E-42A1-8BB5-DDD0BE811FEE}"/>
              </a:ext>
            </a:extLst>
          </p:cNvPr>
          <p:cNvSpPr/>
          <p:nvPr/>
        </p:nvSpPr>
        <p:spPr>
          <a:xfrm>
            <a:off x="4614752" y="513212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Fish Biomass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9E6D3-99FD-4C81-9BC8-48F4DB73FA59}"/>
              </a:ext>
            </a:extLst>
          </p:cNvPr>
          <p:cNvSpPr/>
          <p:nvPr/>
        </p:nvSpPr>
        <p:spPr>
          <a:xfrm rot="16200000">
            <a:off x="7913576" y="4757240"/>
            <a:ext cx="2378748" cy="34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Coral Population Growth Rate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31BC21-14AA-44F4-86AF-146BCBEF48BF}"/>
              </a:ext>
            </a:extLst>
          </p:cNvPr>
          <p:cNvGrpSpPr/>
          <p:nvPr/>
        </p:nvGrpSpPr>
        <p:grpSpPr>
          <a:xfrm>
            <a:off x="2640748" y="2308160"/>
            <a:ext cx="3255550" cy="2970800"/>
            <a:chOff x="2640748" y="2308160"/>
            <a:chExt cx="3255550" cy="29708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F72223-D965-43FD-BD62-5614C9E6EE17}"/>
                </a:ext>
              </a:extLst>
            </p:cNvPr>
            <p:cNvGrpSpPr/>
            <p:nvPr/>
          </p:nvGrpSpPr>
          <p:grpSpPr>
            <a:xfrm>
              <a:off x="2886371" y="2385163"/>
              <a:ext cx="383703" cy="2698827"/>
              <a:chOff x="9100618" y="3905074"/>
              <a:chExt cx="383703" cy="26988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BD9B46-3C50-42E3-B020-3DC7E495A105}"/>
                  </a:ext>
                </a:extLst>
              </p:cNvPr>
              <p:cNvSpPr/>
              <p:nvPr/>
            </p:nvSpPr>
            <p:spPr>
              <a:xfrm>
                <a:off x="9100618" y="6332352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27AD20-CED5-4F55-94FA-337828FACE52}"/>
                  </a:ext>
                </a:extLst>
              </p:cNvPr>
              <p:cNvSpPr/>
              <p:nvPr/>
            </p:nvSpPr>
            <p:spPr>
              <a:xfrm>
                <a:off x="9100618" y="535959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9D1FD8-FD1B-4DFC-B282-8C769AB41308}"/>
                  </a:ext>
                </a:extLst>
              </p:cNvPr>
              <p:cNvSpPr/>
              <p:nvPr/>
            </p:nvSpPr>
            <p:spPr>
              <a:xfrm>
                <a:off x="9100618" y="4381740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1057F4-FBC5-4527-AB0E-9377B2A5FD2C}"/>
                  </a:ext>
                </a:extLst>
              </p:cNvPr>
              <p:cNvSpPr/>
              <p:nvPr/>
            </p:nvSpPr>
            <p:spPr>
              <a:xfrm>
                <a:off x="9100618" y="390507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C83ACC-E5CD-4552-8A8F-8D07F4894C80}"/>
                  </a:ext>
                </a:extLst>
              </p:cNvPr>
              <p:cNvSpPr/>
              <p:nvPr/>
            </p:nvSpPr>
            <p:spPr>
              <a:xfrm>
                <a:off x="9100618" y="5853436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D3CD61C-C409-4610-8D77-9413CD7236A4}"/>
                  </a:ext>
                </a:extLst>
              </p:cNvPr>
              <p:cNvSpPr/>
              <p:nvPr/>
            </p:nvSpPr>
            <p:spPr>
              <a:xfrm>
                <a:off x="9100618" y="4872183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7A32C1-80F2-4D2C-A360-3367C52B6198}"/>
                </a:ext>
              </a:extLst>
            </p:cNvPr>
            <p:cNvGrpSpPr/>
            <p:nvPr/>
          </p:nvGrpSpPr>
          <p:grpSpPr>
            <a:xfrm>
              <a:off x="3570219" y="4991716"/>
              <a:ext cx="2326079" cy="287244"/>
              <a:chOff x="6332191" y="4032254"/>
              <a:chExt cx="2326079" cy="28724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F15E09C-039B-4736-8117-0A8812645CE2}"/>
                  </a:ext>
                </a:extLst>
              </p:cNvPr>
              <p:cNvGrpSpPr/>
              <p:nvPr/>
            </p:nvGrpSpPr>
            <p:grpSpPr>
              <a:xfrm>
                <a:off x="6332191" y="4032254"/>
                <a:ext cx="2326079" cy="271549"/>
                <a:chOff x="6332191" y="4039874"/>
                <a:chExt cx="2326079" cy="271549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6FD6C4D-E083-4B91-801E-013E398C91F1}"/>
                    </a:ext>
                  </a:extLst>
                </p:cNvPr>
                <p:cNvSpPr/>
                <p:nvPr/>
              </p:nvSpPr>
              <p:spPr>
                <a:xfrm>
                  <a:off x="63321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93F70F2-A3E9-4986-893E-A0FF67E55EF7}"/>
                    </a:ext>
                  </a:extLst>
                </p:cNvPr>
                <p:cNvSpPr/>
                <p:nvPr/>
              </p:nvSpPr>
              <p:spPr>
                <a:xfrm>
                  <a:off x="754318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FEF6CCE-3431-4D89-8133-FEE344378382}"/>
                    </a:ext>
                  </a:extLst>
                </p:cNvPr>
                <p:cNvSpPr/>
                <p:nvPr/>
              </p:nvSpPr>
              <p:spPr>
                <a:xfrm>
                  <a:off x="814288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EB77079-594D-40BB-B9CC-92039067BC06}"/>
                    </a:ext>
                  </a:extLst>
                </p:cNvPr>
                <p:cNvSpPr/>
                <p:nvPr/>
              </p:nvSpPr>
              <p:spPr>
                <a:xfrm>
                  <a:off x="693740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861872-8E31-442C-9D0A-70DECE406C84}"/>
                  </a:ext>
                </a:extLst>
              </p:cNvPr>
              <p:cNvSpPr/>
              <p:nvPr/>
            </p:nvSpPr>
            <p:spPr>
              <a:xfrm>
                <a:off x="7402830" y="4179570"/>
                <a:ext cx="201930" cy="1399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78FF5EB3-7A41-48EE-97B0-8E4AFCB81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4" r="24079" b="9633"/>
            <a:stretch/>
          </p:blipFill>
          <p:spPr>
            <a:xfrm>
              <a:off x="3171990" y="2308160"/>
              <a:ext cx="2592672" cy="275362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1C2826-5349-4806-AC3A-75EE6EBCF3FF}"/>
                </a:ext>
              </a:extLst>
            </p:cNvPr>
            <p:cNvSpPr/>
            <p:nvPr/>
          </p:nvSpPr>
          <p:spPr>
            <a:xfrm rot="16200000">
              <a:off x="1537233" y="3442297"/>
              <a:ext cx="2563091" cy="35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Harvest Biomass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2AF1F17-0881-4DC2-9DF7-3046D1CF4F66}"/>
              </a:ext>
            </a:extLst>
          </p:cNvPr>
          <p:cNvGrpSpPr/>
          <p:nvPr/>
        </p:nvGrpSpPr>
        <p:grpSpPr>
          <a:xfrm>
            <a:off x="7546232" y="950257"/>
            <a:ext cx="3009927" cy="2893797"/>
            <a:chOff x="2886371" y="2385163"/>
            <a:chExt cx="3009927" cy="28937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61DD8A3-0C30-40A7-9247-0FAE94731FE1}"/>
                </a:ext>
              </a:extLst>
            </p:cNvPr>
            <p:cNvGrpSpPr/>
            <p:nvPr/>
          </p:nvGrpSpPr>
          <p:grpSpPr>
            <a:xfrm>
              <a:off x="2886371" y="2385163"/>
              <a:ext cx="383703" cy="2698827"/>
              <a:chOff x="9100618" y="3905074"/>
              <a:chExt cx="383703" cy="269882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D2E1764-446F-4B00-9A37-679F14AE908C}"/>
                  </a:ext>
                </a:extLst>
              </p:cNvPr>
              <p:cNvSpPr/>
              <p:nvPr/>
            </p:nvSpPr>
            <p:spPr>
              <a:xfrm>
                <a:off x="9100618" y="6332352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7978B7-CA96-4076-A7C6-36E3D973A737}"/>
                  </a:ext>
                </a:extLst>
              </p:cNvPr>
              <p:cNvSpPr/>
              <p:nvPr/>
            </p:nvSpPr>
            <p:spPr>
              <a:xfrm>
                <a:off x="9100618" y="535959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328DDF-CAFD-45D7-89A4-C0F046C76D7B}"/>
                  </a:ext>
                </a:extLst>
              </p:cNvPr>
              <p:cNvSpPr/>
              <p:nvPr/>
            </p:nvSpPr>
            <p:spPr>
              <a:xfrm>
                <a:off x="9100618" y="4381740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2AB90AD-E1ED-4694-A51F-A1BAF3B02C64}"/>
                  </a:ext>
                </a:extLst>
              </p:cNvPr>
              <p:cNvSpPr/>
              <p:nvPr/>
            </p:nvSpPr>
            <p:spPr>
              <a:xfrm>
                <a:off x="9100618" y="390507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A117E6-73FB-4B3A-BA04-7776E963A3ED}"/>
                  </a:ext>
                </a:extLst>
              </p:cNvPr>
              <p:cNvSpPr/>
              <p:nvPr/>
            </p:nvSpPr>
            <p:spPr>
              <a:xfrm>
                <a:off x="9100618" y="5853436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CADBB8D-7451-4F0B-8664-D60917AA93E1}"/>
                  </a:ext>
                </a:extLst>
              </p:cNvPr>
              <p:cNvSpPr/>
              <p:nvPr/>
            </p:nvSpPr>
            <p:spPr>
              <a:xfrm>
                <a:off x="9100618" y="4872183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D97366-F58D-47E0-BD6A-C2FAE97C1A91}"/>
                </a:ext>
              </a:extLst>
            </p:cNvPr>
            <p:cNvGrpSpPr/>
            <p:nvPr/>
          </p:nvGrpSpPr>
          <p:grpSpPr>
            <a:xfrm>
              <a:off x="3570219" y="4991716"/>
              <a:ext cx="2326079" cy="287244"/>
              <a:chOff x="6332191" y="4032254"/>
              <a:chExt cx="2326079" cy="28724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B9EDCEE-FA99-44AB-A864-4026F796FBD5}"/>
                  </a:ext>
                </a:extLst>
              </p:cNvPr>
              <p:cNvGrpSpPr/>
              <p:nvPr/>
            </p:nvGrpSpPr>
            <p:grpSpPr>
              <a:xfrm>
                <a:off x="6332191" y="4032254"/>
                <a:ext cx="2326079" cy="271549"/>
                <a:chOff x="6332191" y="4039874"/>
                <a:chExt cx="2326079" cy="27154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178A162-57A6-4314-8411-7A4B725913A3}"/>
                    </a:ext>
                  </a:extLst>
                </p:cNvPr>
                <p:cNvSpPr/>
                <p:nvPr/>
              </p:nvSpPr>
              <p:spPr>
                <a:xfrm>
                  <a:off x="63321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0AA9C15-B0D4-4FA2-8D8B-87ED06F1E9DF}"/>
                    </a:ext>
                  </a:extLst>
                </p:cNvPr>
                <p:cNvSpPr/>
                <p:nvPr/>
              </p:nvSpPr>
              <p:spPr>
                <a:xfrm>
                  <a:off x="754318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86234A0-79E7-4B0F-946B-3DCCFFD21D11}"/>
                    </a:ext>
                  </a:extLst>
                </p:cNvPr>
                <p:cNvSpPr/>
                <p:nvPr/>
              </p:nvSpPr>
              <p:spPr>
                <a:xfrm>
                  <a:off x="814288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2C7D89A-5781-43F2-90E3-07137BBC230F}"/>
                    </a:ext>
                  </a:extLst>
                </p:cNvPr>
                <p:cNvSpPr/>
                <p:nvPr/>
              </p:nvSpPr>
              <p:spPr>
                <a:xfrm>
                  <a:off x="693740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1FF9843-CA1E-4040-8464-6612A506895C}"/>
                  </a:ext>
                </a:extLst>
              </p:cNvPr>
              <p:cNvSpPr/>
              <p:nvPr/>
            </p:nvSpPr>
            <p:spPr>
              <a:xfrm>
                <a:off x="7402830" y="4179570"/>
                <a:ext cx="201930" cy="1399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8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1A5E24-CAD3-4ACF-9A0C-82772C64D704}"/>
              </a:ext>
            </a:extLst>
          </p:cNvPr>
          <p:cNvSpPr/>
          <p:nvPr/>
        </p:nvSpPr>
        <p:spPr>
          <a:xfrm>
            <a:off x="1014153" y="731520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2B13A-D7AE-4CA2-AA36-CF5CEAA840A8}"/>
              </a:ext>
            </a:extLst>
          </p:cNvPr>
          <p:cNvSpPr/>
          <p:nvPr/>
        </p:nvSpPr>
        <p:spPr>
          <a:xfrm>
            <a:off x="1463507" y="731519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4BB2E-1165-4293-8BB0-E94D4C42FD03}"/>
              </a:ext>
            </a:extLst>
          </p:cNvPr>
          <p:cNvSpPr/>
          <p:nvPr/>
        </p:nvSpPr>
        <p:spPr>
          <a:xfrm>
            <a:off x="1912861" y="731518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A18302-93E8-40F2-BA4F-F0ADDE79A34D}"/>
              </a:ext>
            </a:extLst>
          </p:cNvPr>
          <p:cNvSpPr/>
          <p:nvPr/>
        </p:nvSpPr>
        <p:spPr>
          <a:xfrm>
            <a:off x="2362215" y="731517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C2826-5349-4806-AC3A-75EE6EBCF3FF}"/>
              </a:ext>
            </a:extLst>
          </p:cNvPr>
          <p:cNvSpPr/>
          <p:nvPr/>
        </p:nvSpPr>
        <p:spPr>
          <a:xfrm>
            <a:off x="1596058" y="2044931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Harvest Biomass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72223-D965-43FD-BD62-5614C9E6EE17}"/>
              </a:ext>
            </a:extLst>
          </p:cNvPr>
          <p:cNvGrpSpPr/>
          <p:nvPr/>
        </p:nvGrpSpPr>
        <p:grpSpPr>
          <a:xfrm>
            <a:off x="9188402" y="3931225"/>
            <a:ext cx="396107" cy="2221576"/>
            <a:chOff x="9132982" y="3931225"/>
            <a:chExt cx="396107" cy="22215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BD9B46-3C50-42E3-B020-3DC7E495A105}"/>
                </a:ext>
              </a:extLst>
            </p:cNvPr>
            <p:cNvSpPr/>
            <p:nvPr/>
          </p:nvSpPr>
          <p:spPr>
            <a:xfrm>
              <a:off x="9132982" y="5881252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27AD20-CED5-4F55-94FA-337828FACE52}"/>
                </a:ext>
              </a:extLst>
            </p:cNvPr>
            <p:cNvSpPr/>
            <p:nvPr/>
          </p:nvSpPr>
          <p:spPr>
            <a:xfrm>
              <a:off x="9145386" y="5220394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9D1FD8-FD1B-4DFC-B282-8C769AB41308}"/>
                </a:ext>
              </a:extLst>
            </p:cNvPr>
            <p:cNvSpPr/>
            <p:nvPr/>
          </p:nvSpPr>
          <p:spPr>
            <a:xfrm>
              <a:off x="9132982" y="4584475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1057F4-FBC5-4527-AB0E-9377B2A5FD2C}"/>
                </a:ext>
              </a:extLst>
            </p:cNvPr>
            <p:cNvSpPr/>
            <p:nvPr/>
          </p:nvSpPr>
          <p:spPr>
            <a:xfrm>
              <a:off x="9132982" y="3931225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B3391-0040-42DE-A722-3545C1B9A32F}"/>
                </a:ext>
              </a:extLst>
            </p:cNvPr>
            <p:cNvSpPr/>
            <p:nvPr/>
          </p:nvSpPr>
          <p:spPr>
            <a:xfrm>
              <a:off x="9212624" y="4172990"/>
              <a:ext cx="271549" cy="419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73BB6D-15A8-4B74-8182-B26876EF8F18}"/>
                </a:ext>
              </a:extLst>
            </p:cNvPr>
            <p:cNvSpPr/>
            <p:nvPr/>
          </p:nvSpPr>
          <p:spPr>
            <a:xfrm>
              <a:off x="9209204" y="4805519"/>
              <a:ext cx="271549" cy="419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828437-56BE-4D52-A6C0-AA76EBF6ED67}"/>
                </a:ext>
              </a:extLst>
            </p:cNvPr>
            <p:cNvSpPr/>
            <p:nvPr/>
          </p:nvSpPr>
          <p:spPr>
            <a:xfrm>
              <a:off x="9205784" y="5454674"/>
              <a:ext cx="271549" cy="419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9E6D3-99FD-4C81-9BC8-48F4DB73FA59}"/>
              </a:ext>
            </a:extLst>
          </p:cNvPr>
          <p:cNvSpPr/>
          <p:nvPr/>
        </p:nvSpPr>
        <p:spPr>
          <a:xfrm rot="16200000">
            <a:off x="7913576" y="4757240"/>
            <a:ext cx="2378748" cy="34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Coral Population Growth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B9AC6F-CA0D-4A09-B948-27CB5CBEE21B}"/>
              </a:ext>
            </a:extLst>
          </p:cNvPr>
          <p:cNvGrpSpPr/>
          <p:nvPr/>
        </p:nvGrpSpPr>
        <p:grpSpPr>
          <a:xfrm>
            <a:off x="5306723" y="551209"/>
            <a:ext cx="3303313" cy="2987443"/>
            <a:chOff x="5306723" y="551209"/>
            <a:chExt cx="3303313" cy="29874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5721E1-2A1F-40E6-8721-FBC60D7B4FBC}"/>
                </a:ext>
              </a:extLst>
            </p:cNvPr>
            <p:cNvGrpSpPr/>
            <p:nvPr/>
          </p:nvGrpSpPr>
          <p:grpSpPr>
            <a:xfrm>
              <a:off x="5550990" y="551209"/>
              <a:ext cx="3059046" cy="2987443"/>
              <a:chOff x="6771349" y="988014"/>
              <a:chExt cx="3059046" cy="298744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EBCDCD-4DC3-4F89-8926-742425FED6DE}"/>
                  </a:ext>
                </a:extLst>
              </p:cNvPr>
              <p:cNvGrpSpPr/>
              <p:nvPr/>
            </p:nvGrpSpPr>
            <p:grpSpPr>
              <a:xfrm>
                <a:off x="6771349" y="1210194"/>
                <a:ext cx="3059046" cy="2765263"/>
                <a:chOff x="2837252" y="2513697"/>
                <a:chExt cx="3059046" cy="27652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A8F8004-0CC7-4613-B1FD-96FEBF6EDF35}"/>
                    </a:ext>
                  </a:extLst>
                </p:cNvPr>
                <p:cNvGrpSpPr/>
                <p:nvPr/>
              </p:nvGrpSpPr>
              <p:grpSpPr>
                <a:xfrm>
                  <a:off x="2837252" y="2513697"/>
                  <a:ext cx="428673" cy="2570293"/>
                  <a:chOff x="9051499" y="4033608"/>
                  <a:chExt cx="428673" cy="2570293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46781FB-8C2F-45DD-BCDE-19EA93BBDD6F}"/>
                      </a:ext>
                    </a:extLst>
                  </p:cNvPr>
                  <p:cNvSpPr/>
                  <p:nvPr/>
                </p:nvSpPr>
                <p:spPr>
                  <a:xfrm>
                    <a:off x="9073984" y="6332352"/>
                    <a:ext cx="38370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A1964D1-DF11-400B-93C3-0A1D395127AD}"/>
                      </a:ext>
                    </a:extLst>
                  </p:cNvPr>
                  <p:cNvSpPr/>
                  <p:nvPr/>
                </p:nvSpPr>
                <p:spPr>
                  <a:xfrm>
                    <a:off x="9051499" y="5189077"/>
                    <a:ext cx="42867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18DE443-531E-4069-A733-C2945FCAFAF9}"/>
                      </a:ext>
                    </a:extLst>
                  </p:cNvPr>
                  <p:cNvSpPr/>
                  <p:nvPr/>
                </p:nvSpPr>
                <p:spPr>
                  <a:xfrm>
                    <a:off x="9051499" y="4033608"/>
                    <a:ext cx="42867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200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6704BA12-FE65-4EF0-A169-C175CA19B8BB}"/>
                      </a:ext>
                    </a:extLst>
                  </p:cNvPr>
                  <p:cNvSpPr/>
                  <p:nvPr/>
                </p:nvSpPr>
                <p:spPr>
                  <a:xfrm>
                    <a:off x="9073984" y="5757553"/>
                    <a:ext cx="38370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6E4C5AB-284A-45F4-A6F4-173E7B1B7CD9}"/>
                      </a:ext>
                    </a:extLst>
                  </p:cNvPr>
                  <p:cNvSpPr/>
                  <p:nvPr/>
                </p:nvSpPr>
                <p:spPr>
                  <a:xfrm>
                    <a:off x="9051499" y="4602084"/>
                    <a:ext cx="42867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150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0EE0FB0-672F-44E7-9F82-BACBCA6495F4}"/>
                    </a:ext>
                  </a:extLst>
                </p:cNvPr>
                <p:cNvGrpSpPr/>
                <p:nvPr/>
              </p:nvGrpSpPr>
              <p:grpSpPr>
                <a:xfrm>
                  <a:off x="3570219" y="4991716"/>
                  <a:ext cx="2326079" cy="287244"/>
                  <a:chOff x="6332191" y="4032254"/>
                  <a:chExt cx="2326079" cy="287244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57CA5AB-5567-491F-B054-EF0A9BDC63F7}"/>
                      </a:ext>
                    </a:extLst>
                  </p:cNvPr>
                  <p:cNvGrpSpPr/>
                  <p:nvPr/>
                </p:nvGrpSpPr>
                <p:grpSpPr>
                  <a:xfrm>
                    <a:off x="6332191" y="4032254"/>
                    <a:ext cx="2326079" cy="271549"/>
                    <a:chOff x="6332191" y="4039874"/>
                    <a:chExt cx="2326079" cy="271549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884A5CAB-FA50-46F8-BD5A-24430B626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2191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B85D467C-D9D2-4868-983E-00AD7C622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186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E5C0CBB-369C-4775-9D83-0FB44BD5DB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2881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D28A469-D4BC-41BE-BB0D-6DF9A530F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7406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D90875B-989E-4CFC-87A8-9CA3CEF86E18}"/>
                      </a:ext>
                    </a:extLst>
                  </p:cNvPr>
                  <p:cNvSpPr/>
                  <p:nvPr/>
                </p:nvSpPr>
                <p:spPr>
                  <a:xfrm>
                    <a:off x="7402830" y="4179570"/>
                    <a:ext cx="201930" cy="1399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6" name="Picture 5" descr="Chart&#10;&#10;Description automatically generated">
                <a:extLst>
                  <a:ext uri="{FF2B5EF4-FFF2-40B4-BE49-F238E27FC236}">
                    <a16:creationId xmlns:a16="http://schemas.microsoft.com/office/drawing/2014/main" id="{D8A7608A-8513-48E6-9832-903C6279DE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46" r="24079" b="9579"/>
              <a:stretch/>
            </p:blipFill>
            <p:spPr>
              <a:xfrm>
                <a:off x="7142602" y="988014"/>
                <a:ext cx="2528217" cy="2755299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796721-903E-42A1-8BB5-DDD0BE811FEE}"/>
                </a:ext>
              </a:extLst>
            </p:cNvPr>
            <p:cNvSpPr/>
            <p:nvPr/>
          </p:nvSpPr>
          <p:spPr>
            <a:xfrm rot="16200000">
              <a:off x="4883813" y="1817331"/>
              <a:ext cx="1201881" cy="35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Fish Biomass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6721A5-3CF6-48BE-98C6-B52B5A6BA3C7}"/>
              </a:ext>
            </a:extLst>
          </p:cNvPr>
          <p:cNvGrpSpPr/>
          <p:nvPr/>
        </p:nvGrpSpPr>
        <p:grpSpPr>
          <a:xfrm>
            <a:off x="715127" y="2826887"/>
            <a:ext cx="3365511" cy="3139043"/>
            <a:chOff x="715127" y="2826887"/>
            <a:chExt cx="3365511" cy="31390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0C02AD-8980-4856-8DAE-DF1CB079F490}"/>
                </a:ext>
              </a:extLst>
            </p:cNvPr>
            <p:cNvGrpSpPr/>
            <p:nvPr/>
          </p:nvGrpSpPr>
          <p:grpSpPr>
            <a:xfrm>
              <a:off x="995170" y="2826887"/>
              <a:ext cx="3085468" cy="3139043"/>
              <a:chOff x="995170" y="2826887"/>
              <a:chExt cx="3085468" cy="31390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498E55B-4BF9-4A60-87E6-5748F4992C93}"/>
                  </a:ext>
                </a:extLst>
              </p:cNvPr>
              <p:cNvGrpSpPr/>
              <p:nvPr/>
            </p:nvGrpSpPr>
            <p:grpSpPr>
              <a:xfrm>
                <a:off x="995170" y="2857436"/>
                <a:ext cx="3085468" cy="3108494"/>
                <a:chOff x="2886371" y="2170466"/>
                <a:chExt cx="3085468" cy="310849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591DC32-AD93-42F8-9510-CBED6F27F179}"/>
                    </a:ext>
                  </a:extLst>
                </p:cNvPr>
                <p:cNvGrpSpPr/>
                <p:nvPr/>
              </p:nvGrpSpPr>
              <p:grpSpPr>
                <a:xfrm>
                  <a:off x="2886371" y="2170466"/>
                  <a:ext cx="515389" cy="2702809"/>
                  <a:chOff x="9100618" y="3690377"/>
                  <a:chExt cx="515389" cy="2702809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F43EFD14-9685-4BE7-B7E1-5B7FDD3DEDF2}"/>
                      </a:ext>
                    </a:extLst>
                  </p:cNvPr>
                  <p:cNvSpPr/>
                  <p:nvPr/>
                </p:nvSpPr>
                <p:spPr>
                  <a:xfrm>
                    <a:off x="9100618" y="6121637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0.00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CBB0E38-CF24-4832-8E39-8541D1E5BD4E}"/>
                      </a:ext>
                    </a:extLst>
                  </p:cNvPr>
                  <p:cNvSpPr/>
                  <p:nvPr/>
                </p:nvSpPr>
                <p:spPr>
                  <a:xfrm>
                    <a:off x="9100618" y="5502723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0.01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1C1B4FC-D3D9-4D87-B75A-7E03215000D9}"/>
                      </a:ext>
                    </a:extLst>
                  </p:cNvPr>
                  <p:cNvSpPr/>
                  <p:nvPr/>
                </p:nvSpPr>
                <p:spPr>
                  <a:xfrm>
                    <a:off x="9100618" y="4298251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0.03</a:t>
                    </a: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E085F1F-49E2-4A02-90D3-1178E36426BD}"/>
                      </a:ext>
                    </a:extLst>
                  </p:cNvPr>
                  <p:cNvSpPr/>
                  <p:nvPr/>
                </p:nvSpPr>
                <p:spPr>
                  <a:xfrm>
                    <a:off x="9100618" y="3690377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0.04</a:t>
                    </a: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70A61B3-1E96-4DD6-AD4C-9FDC1DE8E578}"/>
                      </a:ext>
                    </a:extLst>
                  </p:cNvPr>
                  <p:cNvSpPr/>
                  <p:nvPr/>
                </p:nvSpPr>
                <p:spPr>
                  <a:xfrm>
                    <a:off x="9100618" y="4896039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0.02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5D73E15-C377-4F43-AB30-44D1479542F7}"/>
                    </a:ext>
                  </a:extLst>
                </p:cNvPr>
                <p:cNvGrpSpPr/>
                <p:nvPr/>
              </p:nvGrpSpPr>
              <p:grpSpPr>
                <a:xfrm>
                  <a:off x="3645760" y="4824733"/>
                  <a:ext cx="2326079" cy="454227"/>
                  <a:chOff x="6407732" y="3865271"/>
                  <a:chExt cx="2326079" cy="45422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40A30-82C2-45AC-894F-00560F98F015}"/>
                      </a:ext>
                    </a:extLst>
                  </p:cNvPr>
                  <p:cNvGrpSpPr/>
                  <p:nvPr/>
                </p:nvGrpSpPr>
                <p:grpSpPr>
                  <a:xfrm>
                    <a:off x="6407732" y="3865271"/>
                    <a:ext cx="2326079" cy="271549"/>
                    <a:chOff x="6407732" y="3872891"/>
                    <a:chExt cx="2326079" cy="271549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FC1E139C-65CF-45C1-BF3B-39DC55120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7732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660E5912-294F-4849-B401-FDDAE385B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8727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0514226-D9E4-44BC-94BB-A177007A4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422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B4D238B3-B33C-4F27-9392-EE80F6B74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2947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</p:grp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2542305-618E-4510-9D13-7C9FE1D97403}"/>
                      </a:ext>
                    </a:extLst>
                  </p:cNvPr>
                  <p:cNvSpPr/>
                  <p:nvPr/>
                </p:nvSpPr>
                <p:spPr>
                  <a:xfrm>
                    <a:off x="7402830" y="4179570"/>
                    <a:ext cx="201930" cy="1399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4" name="Picture 3" descr="Chart&#10;&#10;Description automatically generated">
                <a:extLst>
                  <a:ext uri="{FF2B5EF4-FFF2-40B4-BE49-F238E27FC236}">
                    <a16:creationId xmlns:a16="http://schemas.microsoft.com/office/drawing/2014/main" id="{2CC06059-0D48-47E7-AAEA-20F876E27E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37" r="24079" b="9579"/>
              <a:stretch/>
            </p:blipFill>
            <p:spPr>
              <a:xfrm>
                <a:off x="1411352" y="2826887"/>
                <a:ext cx="2494254" cy="2755299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42265-2198-40D0-AA9B-7F2EE4569816}"/>
                </a:ext>
              </a:extLst>
            </p:cNvPr>
            <p:cNvSpPr/>
            <p:nvPr/>
          </p:nvSpPr>
          <p:spPr>
            <a:xfrm rot="16200000">
              <a:off x="78556" y="4065571"/>
              <a:ext cx="1629204" cy="35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Benthic Complexity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88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D5060B-271B-40AD-9C90-5B114761F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447" r="74716" b="91172"/>
          <a:stretch/>
        </p:blipFill>
        <p:spPr>
          <a:xfrm>
            <a:off x="381000" y="193963"/>
            <a:ext cx="2542309" cy="408709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4C2B50-AEC5-4DD6-A9F6-926E92676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9" t="40504" b="37479"/>
          <a:stretch/>
        </p:blipFill>
        <p:spPr>
          <a:xfrm>
            <a:off x="10806546" y="193963"/>
            <a:ext cx="1281544" cy="1073727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25C95B-68B9-4C35-9C48-B38E97F7E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7" t="447" r="53920" b="91172"/>
          <a:stretch/>
        </p:blipFill>
        <p:spPr>
          <a:xfrm>
            <a:off x="3051464" y="193962"/>
            <a:ext cx="2542309" cy="40870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D50D3D-FDA9-44E0-9F07-B1CA52694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0" t="447" r="32841" b="91172"/>
          <a:stretch/>
        </p:blipFill>
        <p:spPr>
          <a:xfrm>
            <a:off x="3283526" y="1122217"/>
            <a:ext cx="2549237" cy="408709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F53B87B-15C4-4458-9278-1AE4CAFBC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6" t="1158" r="11875" b="91172"/>
          <a:stretch/>
        </p:blipFill>
        <p:spPr>
          <a:xfrm>
            <a:off x="6359239" y="1122217"/>
            <a:ext cx="2549237" cy="3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0A4323-15A7-43E2-B1F0-9C1A4F5FA670}"/>
              </a:ext>
            </a:extLst>
          </p:cNvPr>
          <p:cNvGrpSpPr/>
          <p:nvPr/>
        </p:nvGrpSpPr>
        <p:grpSpPr>
          <a:xfrm>
            <a:off x="71047" y="0"/>
            <a:ext cx="8197158" cy="6858000"/>
            <a:chOff x="71047" y="0"/>
            <a:chExt cx="8197158" cy="6858000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B5E2B5A2-E21C-4BB3-91E0-447126E9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7" y="2697755"/>
              <a:ext cx="4160245" cy="4160245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62212AF3-1643-4B8E-ACA4-A40C6C401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0" r="21074" b="20630"/>
            <a:stretch/>
          </p:blipFill>
          <p:spPr>
            <a:xfrm>
              <a:off x="71047" y="0"/>
              <a:ext cx="3858430" cy="2987420"/>
            </a:xfrm>
            <a:prstGeom prst="rect">
              <a:avLst/>
            </a:prstGeom>
          </p:spPr>
        </p:pic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3F2BA2C2-436E-40A8-A450-82960067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151" y="151940"/>
              <a:ext cx="4177054" cy="4177054"/>
            </a:xfrm>
            <a:prstGeom prst="rect">
              <a:avLst/>
            </a:prstGeom>
          </p:spPr>
        </p:pic>
      </p:grpSp>
      <p:pic>
        <p:nvPicPr>
          <p:cNvPr id="3" name="Picture 2" descr="Chart, shape&#10;&#10;Description automatically generated">
            <a:extLst>
              <a:ext uri="{FF2B5EF4-FFF2-40B4-BE49-F238E27FC236}">
                <a16:creationId xmlns:a16="http://schemas.microsoft.com/office/drawing/2014/main" id="{48070633-C0F3-47AD-949F-E9885420C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/>
          <a:stretch/>
        </p:blipFill>
        <p:spPr>
          <a:xfrm>
            <a:off x="8358634" y="-166079"/>
            <a:ext cx="2479007" cy="22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DA38EA0-E292-4FD6-922B-9E7AD7B5ED44}"/>
              </a:ext>
            </a:extLst>
          </p:cNvPr>
          <p:cNvGrpSpPr/>
          <p:nvPr/>
        </p:nvGrpSpPr>
        <p:grpSpPr>
          <a:xfrm>
            <a:off x="1113844" y="-3311613"/>
            <a:ext cx="6830111" cy="17114124"/>
            <a:chOff x="1113844" y="-3311613"/>
            <a:chExt cx="6830111" cy="17114124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CF73D72A-8976-4B04-BA4A-E23C2D4E7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51"/>
            <a:stretch/>
          </p:blipFill>
          <p:spPr>
            <a:xfrm>
              <a:off x="1149106" y="-3311613"/>
              <a:ext cx="5202267" cy="6081029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D4B8190B-DF2E-4153-889F-EDDB1A5A8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92" r="13266" b="16139"/>
            <a:stretch/>
          </p:blipFill>
          <p:spPr>
            <a:xfrm>
              <a:off x="1144242" y="2285600"/>
              <a:ext cx="5318342" cy="4572400"/>
            </a:xfrm>
            <a:prstGeom prst="rect">
              <a:avLst/>
            </a:prstGeom>
          </p:spPr>
        </p:pic>
        <p:pic>
          <p:nvPicPr>
            <p:cNvPr id="12" name="Picture 11" descr="Chart, bar chart&#10;&#10;Description automatically generated">
              <a:extLst>
                <a:ext uri="{FF2B5EF4-FFF2-40B4-BE49-F238E27FC236}">
                  <a16:creationId xmlns:a16="http://schemas.microsoft.com/office/drawing/2014/main" id="{AFBD0492-BE67-4CE6-B7B4-CD45722F6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9" r="20124"/>
            <a:stretch/>
          </p:blipFill>
          <p:spPr>
            <a:xfrm>
              <a:off x="1113844" y="7322818"/>
              <a:ext cx="5237529" cy="647969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0149E6-9285-4B73-BC64-B0B9EBFDEE6D}"/>
                </a:ext>
              </a:extLst>
            </p:cNvPr>
            <p:cNvSpPr/>
            <p:nvPr/>
          </p:nvSpPr>
          <p:spPr>
            <a:xfrm>
              <a:off x="1911177" y="6870353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Lambda Slope over initial 20 years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A17C0F-344A-4CD0-8DB7-A30DB199043B}"/>
                </a:ext>
              </a:extLst>
            </p:cNvPr>
            <p:cNvSpPr/>
            <p:nvPr/>
          </p:nvSpPr>
          <p:spPr>
            <a:xfrm>
              <a:off x="1911177" y="1770820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Harvest Slope over initial 20 years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E80C1-1F2B-49FD-B2ED-448242E8A737}"/>
                </a:ext>
              </a:extLst>
            </p:cNvPr>
            <p:cNvSpPr/>
            <p:nvPr/>
          </p:nvSpPr>
          <p:spPr>
            <a:xfrm>
              <a:off x="1911177" y="-3254280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Fish Population Slope over initial 20 years</a:t>
              </a:r>
            </a:p>
          </p:txBody>
        </p:sp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8583EBB3-224D-493A-B37C-727D8A899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40" t="26431" r="1529" b="27964"/>
            <a:stretch/>
          </p:blipFill>
          <p:spPr>
            <a:xfrm>
              <a:off x="6462584" y="7823487"/>
              <a:ext cx="1481371" cy="4435678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3307E3E3-DE91-4394-B45A-4B60406D6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07" t="24893" r="1657" b="29564"/>
            <a:stretch/>
          </p:blipFill>
          <p:spPr>
            <a:xfrm>
              <a:off x="6487296" y="2374406"/>
              <a:ext cx="946984" cy="4384748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C91B5B5E-2E97-4936-A39B-44EDF4DC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54" t="25270" r="1920" b="28197"/>
            <a:stretch/>
          </p:blipFill>
          <p:spPr>
            <a:xfrm>
              <a:off x="6549082" y="-2743139"/>
              <a:ext cx="946984" cy="42262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C1F44E-99EC-4479-8C30-B190A9EBF1BC}"/>
                </a:ext>
              </a:extLst>
            </p:cNvPr>
            <p:cNvSpPr/>
            <p:nvPr/>
          </p:nvSpPr>
          <p:spPr>
            <a:xfrm>
              <a:off x="1144242" y="-3204251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B167EA-0D20-4608-AEA9-2458D957B308}"/>
                </a:ext>
              </a:extLst>
            </p:cNvPr>
            <p:cNvSpPr/>
            <p:nvPr/>
          </p:nvSpPr>
          <p:spPr>
            <a:xfrm>
              <a:off x="1144242" y="1820849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AA1F1E-C206-4FC0-847F-57FEBF404054}"/>
                </a:ext>
              </a:extLst>
            </p:cNvPr>
            <p:cNvSpPr/>
            <p:nvPr/>
          </p:nvSpPr>
          <p:spPr>
            <a:xfrm>
              <a:off x="1144242" y="6932034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48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BAB6-C9A2-4E7D-885E-7DC59623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528638"/>
            <a:ext cx="58959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174</Words>
  <Application>Microsoft Office PowerPoint</Application>
  <PresentationFormat>Widescreen</PresentationFormat>
  <Paragraphs>120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Devynn Wulstein</dc:creator>
  <cp:lastModifiedBy>Devynn Wulstein</cp:lastModifiedBy>
  <cp:revision>3</cp:revision>
  <dcterms:created xsi:type="dcterms:W3CDTF">2021-12-02T01:55:51Z</dcterms:created>
  <dcterms:modified xsi:type="dcterms:W3CDTF">2021-12-08T20:45:47Z</dcterms:modified>
</cp:coreProperties>
</file>