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1" r:id="rId4"/>
    <p:sldId id="262" r:id="rId5"/>
    <p:sldId id="263" r:id="rId6"/>
    <p:sldId id="280" r:id="rId7"/>
    <p:sldId id="264" r:id="rId8"/>
    <p:sldId id="265" r:id="rId9"/>
    <p:sldId id="266" r:id="rId10"/>
    <p:sldId id="267" r:id="rId11"/>
    <p:sldId id="273" r:id="rId12"/>
    <p:sldId id="274" r:id="rId13"/>
    <p:sldId id="275" r:id="rId14"/>
    <p:sldId id="282" r:id="rId15"/>
    <p:sldId id="283" r:id="rId16"/>
    <p:sldId id="285" r:id="rId17"/>
    <p:sldId id="287" r:id="rId18"/>
    <p:sldId id="276" r:id="rId19"/>
    <p:sldId id="292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0094" autoAdjust="0"/>
  </p:normalViewPr>
  <p:slideViewPr>
    <p:cSldViewPr>
      <p:cViewPr varScale="1">
        <p:scale>
          <a:sx n="63" d="100"/>
          <a:sy n="63" d="100"/>
        </p:scale>
        <p:origin x="18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706E-48D4-4074-8B1C-C651DD29DD4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2037-C775-40D4-B6E0-0484356C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2037-C775-40D4-B6E0-0484356C82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2037-C775-40D4-B6E0-0484356C826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2037-C775-40D4-B6E0-0484356C826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A1B0-A334-4881-969F-A5D8F854DE68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5EA3-428C-4B5C-A655-12772BE9F35B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845D-044B-4C3D-B117-768D686EB1CE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8F80-14F2-4464-9370-7A7C7DBBA2A1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0B90-44F5-46DB-8DE7-F80A5827B4B8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CE7-8AA1-4C64-AA0E-86BDE2A51C09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4ACE-BE91-49D8-974C-D3CC94499F78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F86F-A12E-41FC-94F8-6A2CD8E835ED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4C-C63A-4D1E-8F3C-30D4E97819FF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5AB8-7DF7-4A16-BC8D-E793DE733DB0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777-C250-474E-9564-3DDBA24DD333}" type="datetime1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3977" y="3200400"/>
            <a:ext cx="327442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Lingua franca for data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ADF1-81B5-8FBB-67E5-C04590385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Express batch operations on data without writing any for loops</a:t>
            </a:r>
          </a:p>
          <a:p>
            <a:r>
              <a:rPr lang="en-US" dirty="0"/>
              <a:t>Any arithmetic operations between equal-size arrays applies the operation element-wise</a:t>
            </a:r>
          </a:p>
          <a:p>
            <a:r>
              <a:rPr lang="en-US" dirty="0"/>
              <a:t>Arithmetic operations with scalars propagate the scalar argument to each element in the array</a:t>
            </a:r>
          </a:p>
          <a:p>
            <a:r>
              <a:rPr lang="en-US" dirty="0"/>
              <a:t>Comparisons between arrays of the same size yield </a:t>
            </a:r>
            <a:r>
              <a:rPr lang="en-US" dirty="0" err="1"/>
              <a:t>boolean</a:t>
            </a:r>
            <a:r>
              <a:rPr lang="en-US" dirty="0"/>
              <a:t> arrays</a:t>
            </a:r>
          </a:p>
          <a:p>
            <a:r>
              <a:rPr lang="en-US" dirty="0"/>
              <a:t>Operations between differently sized arrays is called broadcasting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slices are views on the original array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start: end: step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88820"/>
            <a:ext cx="6248400" cy="31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6755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np.where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257800" cy="221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5711" y="3200400"/>
            <a:ext cx="73720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and Statistical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mean():</a:t>
            </a:r>
            <a:r>
              <a:rPr lang="en-US" dirty="0"/>
              <a:t> returns the mean value computed over the array</a:t>
            </a:r>
          </a:p>
          <a:p>
            <a:r>
              <a:rPr lang="en-US" u="sng" dirty="0" err="1"/>
              <a:t>cumsum</a:t>
            </a:r>
            <a:r>
              <a:rPr lang="en-US" u="sng" dirty="0"/>
              <a:t>():</a:t>
            </a:r>
            <a:r>
              <a:rPr lang="en-US" dirty="0"/>
              <a:t> returns the cumulative sum of array elements</a:t>
            </a:r>
          </a:p>
          <a:p>
            <a:r>
              <a:rPr lang="en-US" u="sng" dirty="0" err="1"/>
              <a:t>cumprod</a:t>
            </a:r>
            <a:r>
              <a:rPr lang="en-US" u="sng" dirty="0"/>
              <a:t>():</a:t>
            </a:r>
            <a:r>
              <a:rPr lang="en-US" dirty="0"/>
              <a:t> returns the cumulative product of array elements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</a:t>
            </a:r>
            <a:r>
              <a:rPr lang="en-US" dirty="0" err="1"/>
              <a:t>boolean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sum():</a:t>
            </a:r>
            <a:r>
              <a:rPr lang="en-US" dirty="0"/>
              <a:t> counting True values in a </a:t>
            </a:r>
            <a:r>
              <a:rPr lang="en-US" dirty="0" err="1"/>
              <a:t>boolean</a:t>
            </a:r>
            <a:r>
              <a:rPr lang="en-US" dirty="0"/>
              <a:t> array</a:t>
            </a:r>
          </a:p>
          <a:p>
            <a:r>
              <a:rPr lang="en-US" u="sng" dirty="0"/>
              <a:t>any():</a:t>
            </a:r>
            <a:r>
              <a:rPr lang="en-US" dirty="0"/>
              <a:t> tests whether one or more values in an array is True</a:t>
            </a:r>
          </a:p>
          <a:p>
            <a:r>
              <a:rPr lang="en-US" u="sng" dirty="0"/>
              <a:t>all():</a:t>
            </a:r>
            <a:r>
              <a:rPr lang="en-US" dirty="0"/>
              <a:t> checks if every value is True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28800"/>
            <a:ext cx="72294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457200" y="1676400"/>
            <a:ext cx="8086725" cy="3886200"/>
            <a:chOff x="457200" y="228600"/>
            <a:chExt cx="8086725" cy="3886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228600"/>
              <a:ext cx="8086725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" y="2047875"/>
              <a:ext cx="8010525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05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1D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flatten()</a:t>
            </a:r>
          </a:p>
          <a:p>
            <a:r>
              <a:rPr lang="en-US" dirty="0"/>
              <a:t>ravel()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Python</a:t>
            </a:r>
          </a:p>
          <a:p>
            <a:r>
              <a:rPr lang="en-US" dirty="0"/>
              <a:t>Developed in 2005 by Travis Oliphant</a:t>
            </a:r>
          </a:p>
          <a:p>
            <a:r>
              <a:rPr lang="en-US" dirty="0"/>
              <a:t>Lingua franca for data exchange</a:t>
            </a:r>
          </a:p>
          <a:p>
            <a:r>
              <a:rPr lang="en-US" dirty="0" err="1"/>
              <a:t>ndarray</a:t>
            </a:r>
            <a:r>
              <a:rPr lang="en-US" dirty="0"/>
              <a:t> – a n-dimensional array</a:t>
            </a:r>
          </a:p>
          <a:p>
            <a:r>
              <a:rPr lang="en-US" dirty="0"/>
              <a:t>Fast operations on entire arrays</a:t>
            </a:r>
          </a:p>
          <a:p>
            <a:r>
              <a:rPr lang="en-US" dirty="0"/>
              <a:t>Reading/writing array data</a:t>
            </a:r>
          </a:p>
          <a:p>
            <a:r>
              <a:rPr lang="en-US" dirty="0"/>
              <a:t>Linear algebra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3276600"/>
            <a:ext cx="2076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189492" y="5410200"/>
            <a:ext cx="157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Travis Oliphant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 descr="E:\NOMAN-DATA\PIAIC Video Lectures\Appendix A\concaten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629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vstack</a:t>
            </a:r>
            <a:r>
              <a:rPr lang="en-US" u="sng" dirty="0"/>
              <a:t>:</a:t>
            </a:r>
            <a:r>
              <a:rPr lang="en-US" dirty="0"/>
              <a:t> stack arrays row-wise (along axis 0)</a:t>
            </a:r>
          </a:p>
          <a:p>
            <a:r>
              <a:rPr lang="en-US" u="sng" dirty="0" err="1"/>
              <a:t>hstack</a:t>
            </a:r>
            <a:r>
              <a:rPr lang="en-US" u="sng" dirty="0"/>
              <a:t>:</a:t>
            </a:r>
            <a:r>
              <a:rPr lang="en-US" dirty="0"/>
              <a:t> stack arrays column-wise (along axis 1)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</a:t>
            </a:r>
            <a:r>
              <a:rPr lang="en-US" dirty="0"/>
              <a:t>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fast, flexible container for large datasets in Python</a:t>
            </a:r>
          </a:p>
          <a:p>
            <a:r>
              <a:rPr lang="en-US" dirty="0"/>
              <a:t>Homogeneous data i.e. all of the elements must be the same type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u="sng" dirty="0" err="1"/>
              <a:t>np.array</a:t>
            </a:r>
            <a:r>
              <a:rPr lang="en-US" u="sng" dirty="0"/>
              <a:t>():</a:t>
            </a:r>
            <a:r>
              <a:rPr lang="en-US" dirty="0"/>
              <a:t> convert input data to an </a:t>
            </a:r>
            <a:r>
              <a:rPr lang="en-US" dirty="0" err="1"/>
              <a:t>ndarray</a:t>
            </a:r>
            <a:endParaRPr lang="en-US" dirty="0"/>
          </a:p>
          <a:p>
            <a:pPr algn="just"/>
            <a:r>
              <a:rPr lang="en-US" u="sng" dirty="0" err="1"/>
              <a:t>np.zeros</a:t>
            </a:r>
            <a:r>
              <a:rPr lang="en-US" u="sng" dirty="0"/>
              <a:t>():</a:t>
            </a:r>
            <a:r>
              <a:rPr lang="en-US" dirty="0"/>
              <a:t> produces arrays of 0s</a:t>
            </a:r>
          </a:p>
          <a:p>
            <a:pPr algn="just"/>
            <a:r>
              <a:rPr lang="en-US" u="sng" dirty="0" err="1"/>
              <a:t>np.ones</a:t>
            </a:r>
            <a:r>
              <a:rPr lang="en-US" u="sng" dirty="0"/>
              <a:t>():</a:t>
            </a:r>
            <a:r>
              <a:rPr lang="en-US" dirty="0"/>
              <a:t> produces arrays of 1s</a:t>
            </a:r>
          </a:p>
          <a:p>
            <a:pPr algn="just"/>
            <a:r>
              <a:rPr lang="en-US" u="sng" dirty="0" err="1"/>
              <a:t>np.empty</a:t>
            </a:r>
            <a:r>
              <a:rPr lang="en-US" u="sng" dirty="0"/>
              <a:t>():</a:t>
            </a:r>
            <a:r>
              <a:rPr lang="en-US" dirty="0"/>
              <a:t> create new arrays by allocating new memory, but do not populate with any values</a:t>
            </a:r>
          </a:p>
          <a:p>
            <a:pPr algn="just"/>
            <a:r>
              <a:rPr lang="en-US" u="sng" dirty="0" err="1"/>
              <a:t>np.arange</a:t>
            </a:r>
            <a:r>
              <a:rPr lang="en-US" u="sng" dirty="0"/>
              <a:t>():</a:t>
            </a:r>
            <a:r>
              <a:rPr lang="en-US" dirty="0"/>
              <a:t> like the built-in range but returns an </a:t>
            </a:r>
            <a:r>
              <a:rPr lang="en-US" dirty="0" err="1"/>
              <a:t>ndarray</a:t>
            </a:r>
            <a:r>
              <a:rPr lang="en-US" dirty="0"/>
              <a:t> instead of a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3167"/>
            <a:ext cx="5943600" cy="3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array creation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153400" cy="43714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shape:</a:t>
            </a:r>
            <a:r>
              <a:rPr lang="en-US" dirty="0"/>
              <a:t> a </a:t>
            </a:r>
            <a:r>
              <a:rPr lang="en-US" dirty="0" err="1"/>
              <a:t>tuple</a:t>
            </a:r>
            <a:r>
              <a:rPr lang="en-US" dirty="0"/>
              <a:t> indicating the size of each dimension</a:t>
            </a:r>
          </a:p>
          <a:p>
            <a:r>
              <a:rPr lang="en-US" u="sng" dirty="0" err="1"/>
              <a:t>dtype</a:t>
            </a:r>
            <a:r>
              <a:rPr lang="en-US" u="sng" dirty="0"/>
              <a:t>:</a:t>
            </a:r>
            <a:r>
              <a:rPr lang="en-US" dirty="0"/>
              <a:t> an object describing the data type of the array</a:t>
            </a:r>
          </a:p>
          <a:p>
            <a:r>
              <a:rPr lang="en-US" u="sng" dirty="0" err="1"/>
              <a:t>ndim</a:t>
            </a:r>
            <a:r>
              <a:rPr lang="en-US" u="sng" dirty="0"/>
              <a:t>:</a:t>
            </a:r>
            <a:r>
              <a:rPr lang="en-US" dirty="0"/>
              <a:t> the number of dimensions of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5425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857999" cy="45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375</Words>
  <Application>Microsoft Office PowerPoint</Application>
  <PresentationFormat>On-screen Show (4:3)</PresentationFormat>
  <Paragraphs>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Numpy</vt:lpstr>
      <vt:lpstr>Numpy</vt:lpstr>
      <vt:lpstr>nd-array</vt:lpstr>
      <vt:lpstr>Creating ndarray</vt:lpstr>
      <vt:lpstr>Examples</vt:lpstr>
      <vt:lpstr>Summary of array creation functions</vt:lpstr>
      <vt:lpstr>Attributes of numpy array</vt:lpstr>
      <vt:lpstr>shape attribute</vt:lpstr>
      <vt:lpstr>Numpy data types</vt:lpstr>
      <vt:lpstr>Vectorization</vt:lpstr>
      <vt:lpstr>Slicing</vt:lpstr>
      <vt:lpstr>Element-wise array functions</vt:lpstr>
      <vt:lpstr>np.where()</vt:lpstr>
      <vt:lpstr>Mathematical and Statistical Methods </vt:lpstr>
      <vt:lpstr>Methods for boolean arrays</vt:lpstr>
      <vt:lpstr>Unique</vt:lpstr>
      <vt:lpstr>Linear algebra functions</vt:lpstr>
      <vt:lpstr>Reshape</vt:lpstr>
      <vt:lpstr>Converting to 1D array</vt:lpstr>
      <vt:lpstr>concatenate</vt:lpstr>
      <vt:lpstr>Convenience functions</vt:lpstr>
      <vt:lpstr>Splitting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Noman Islam</dc:creator>
  <cp:lastModifiedBy>Osama Subhani</cp:lastModifiedBy>
  <cp:revision>39</cp:revision>
  <dcterms:created xsi:type="dcterms:W3CDTF">2006-08-16T00:00:00Z</dcterms:created>
  <dcterms:modified xsi:type="dcterms:W3CDTF">2024-12-04T09:20:30Z</dcterms:modified>
</cp:coreProperties>
</file>