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95" r:id="rId4"/>
    <p:sldId id="264" r:id="rId5"/>
    <p:sldId id="294" r:id="rId6"/>
    <p:sldId id="297" r:id="rId7"/>
    <p:sldId id="296" r:id="rId8"/>
    <p:sldId id="29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0fc9f7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0fc9f7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9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6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85" y="1875790"/>
            <a:ext cx="8720455" cy="207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 b="1" dirty="0">
                <a:solidFill>
                  <a:srgbClr val="741B47"/>
                </a:solidFill>
              </a:rPr>
              <a:t>Data Science Day-3</a:t>
            </a:r>
            <a:endParaRPr sz="3600" b="1"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AAB5-646D-FB79-990B-6EB55A30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1D2-303A-4287-9C51-2333BF74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 (CSV)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683A-0C48-0872-A414-20FDBBCC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700" dirty="0"/>
              <a:t>A CSV (Comma Separated Values) file is a plain text file where data values are separated by commas, representing tabular data in plain text format</a:t>
            </a:r>
            <a:r>
              <a:rPr lang="en-US" sz="2700" dirty="0"/>
              <a:t>.</a:t>
            </a:r>
          </a:p>
          <a:p>
            <a:r>
              <a:rPr lang="en-US" sz="2700" dirty="0"/>
              <a:t>Easy to store and load data.</a:t>
            </a:r>
          </a:p>
          <a:p>
            <a:r>
              <a:rPr lang="en-US" sz="2700" dirty="0"/>
              <a:t>Ex.</a:t>
            </a:r>
          </a:p>
          <a:p>
            <a:pPr marL="342900" lvl="1" indent="0">
              <a:buNone/>
            </a:pPr>
            <a:r>
              <a:rPr lang="en-GB" sz="2400" dirty="0" err="1"/>
              <a:t>Sr.no,Name,Gender,Age</a:t>
            </a:r>
            <a:endParaRPr lang="en-GB" sz="2400" dirty="0"/>
          </a:p>
          <a:p>
            <a:pPr marL="342900" lvl="1" indent="0">
              <a:buNone/>
            </a:pPr>
            <a:r>
              <a:rPr lang="en-GB" sz="2400" dirty="0"/>
              <a:t>1,"Aslam",male,22</a:t>
            </a:r>
          </a:p>
          <a:p>
            <a:pPr marL="342900" lvl="1" indent="0">
              <a:buNone/>
            </a:pPr>
            <a:r>
              <a:rPr lang="en-GB" sz="2400" dirty="0"/>
              <a:t>2,"Sara",female,38</a:t>
            </a:r>
          </a:p>
          <a:p>
            <a:pPr marL="342900" lvl="1" indent="0">
              <a:buNone/>
            </a:pPr>
            <a:r>
              <a:rPr lang="en-GB" sz="2400" dirty="0"/>
              <a:t>3,"Ahmad",male,26</a:t>
            </a:r>
          </a:p>
          <a:p>
            <a:pPr marL="342900" lvl="1" indent="0">
              <a:buNone/>
            </a:pPr>
            <a:r>
              <a:rPr lang="en-GB" sz="2400" dirty="0"/>
              <a:t>4,"Amna",female,35</a:t>
            </a:r>
            <a:endParaRPr lang="en-US" sz="24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058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JSON (JavaScript Object Notation), it is a lightweight data interchange format that can be easily read and write by the humans.</a:t>
            </a:r>
          </a:p>
          <a:p>
            <a:r>
              <a:rPr lang="en-GB" sz="2700" dirty="0"/>
              <a:t>A JSON file stores data in a structured format, which looks similar to a dictionary or a list in Python.</a:t>
            </a:r>
          </a:p>
          <a:p>
            <a:r>
              <a:rPr lang="en-US" sz="2700" dirty="0"/>
              <a:t>Usually follows a list of </a:t>
            </a:r>
            <a:r>
              <a:rPr lang="en-US" sz="2700" dirty="0" err="1"/>
              <a:t>dicts</a:t>
            </a:r>
            <a:r>
              <a:rPr lang="en-US" sz="2700" dirty="0"/>
              <a:t> python structure.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154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29C-69F3-D249-C96F-76BB89B8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330A-107D-F83C-B71F-639188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Preprocssing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231B-1B17-F0CB-03B2-E5B05F44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Raw data can lead to undesirable results.</a:t>
            </a:r>
          </a:p>
          <a:p>
            <a:r>
              <a:rPr lang="en-US" sz="2700" dirty="0"/>
              <a:t>Single missing value can lead to errors.</a:t>
            </a:r>
          </a:p>
          <a:p>
            <a:r>
              <a:rPr lang="en-US" sz="2700" dirty="0"/>
              <a:t>Data Cleaning.</a:t>
            </a:r>
          </a:p>
          <a:p>
            <a:pPr lvl="1"/>
            <a:r>
              <a:rPr lang="en-US" sz="2400" dirty="0"/>
              <a:t>Modifying Data.</a:t>
            </a:r>
          </a:p>
          <a:p>
            <a:pPr lvl="1"/>
            <a:r>
              <a:rPr lang="en-US" sz="2400" dirty="0"/>
              <a:t>Handling missing data.</a:t>
            </a:r>
          </a:p>
          <a:p>
            <a:pPr lvl="1"/>
            <a:r>
              <a:rPr lang="en-US" sz="2400" dirty="0"/>
              <a:t>Filtering Data.</a:t>
            </a:r>
          </a:p>
          <a:p>
            <a:pPr lvl="1"/>
            <a:r>
              <a:rPr lang="en-US" sz="2400" dirty="0"/>
              <a:t>Removing duplicates.</a:t>
            </a:r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583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CB1A-44B6-AFAF-9F05-0E6D8FF19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EB3-5D17-C6A5-D080-65A539DA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4523-50E3-FC7C-CECA-19CC19A2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mean() Returns the mean of the values over the requested axis.</a:t>
            </a:r>
          </a:p>
          <a:p>
            <a:r>
              <a:rPr lang="en-GB" sz="2700" dirty="0"/>
              <a:t>median() Returns the Arithmetic median of values.</a:t>
            </a:r>
          </a:p>
          <a:p>
            <a:r>
              <a:rPr lang="en-GB" sz="2700" dirty="0"/>
              <a:t>mode() Returns the mode(s) of each element along the selected axis/Series.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384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CD82A-F0B0-FD6A-4B6A-08DCE35B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6CB8-A33E-A546-450B-BF1D60D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6D02-D75B-9E0C-534A-5C44C938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Covariance measures how two variables change together. In Pandas, the </a:t>
            </a:r>
            <a:r>
              <a:rPr lang="en-GB" sz="2700" dirty="0" err="1"/>
              <a:t>cov</a:t>
            </a:r>
            <a:r>
              <a:rPr lang="en-GB" sz="2700" dirty="0"/>
              <a:t>() method computes the covariance between two Series objects or across all pairs of columns in a </a:t>
            </a:r>
            <a:r>
              <a:rPr lang="en-GB" sz="2700" dirty="0" err="1"/>
              <a:t>DataFrame</a:t>
            </a:r>
            <a:r>
              <a:rPr lang="en-GB" sz="2700" dirty="0"/>
              <a:t>.</a:t>
            </a:r>
          </a:p>
          <a:p>
            <a:r>
              <a:rPr lang="en-GB" sz="2700" dirty="0"/>
              <a:t>Similarly, Correlation is another measure for such relationship.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929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A8E-2A4E-C940-F07D-40423DF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0FF6-63DD-9979-DE3C-F4B269E5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Easy way to get data insights.</a:t>
            </a:r>
          </a:p>
          <a:p>
            <a:r>
              <a:rPr lang="en-US" sz="2700" dirty="0"/>
              <a:t>Matplotlib package</a:t>
            </a:r>
          </a:p>
          <a:p>
            <a:r>
              <a:rPr lang="en-GB" sz="2700" dirty="0"/>
              <a:t>This functionality on Series and </a:t>
            </a:r>
            <a:r>
              <a:rPr lang="en-GB" sz="2700" dirty="0" err="1"/>
              <a:t>DataFrame</a:t>
            </a:r>
            <a:r>
              <a:rPr lang="en-GB" sz="2700" dirty="0"/>
              <a:t> is just a simple wrapper around the matplotlib libraries plot() method.</a:t>
            </a:r>
            <a:endParaRPr lang="en-PK" sz="2700" dirty="0"/>
          </a:p>
        </p:txBody>
      </p:sp>
    </p:spTree>
    <p:extLst>
      <p:ext uri="{BB962C8B-B14F-4D97-AF65-F5344CB8AC3E}">
        <p14:creationId xmlns:p14="http://schemas.microsoft.com/office/powerpoint/2010/main" val="19980895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292</Words>
  <Application>Microsoft Office PowerPoint</Application>
  <PresentationFormat>On-screen Show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Simple Light</vt:lpstr>
      <vt:lpstr>Office Theme</vt:lpstr>
      <vt:lpstr>PowerPoint Presentation</vt:lpstr>
      <vt:lpstr>File formats (CSV)</vt:lpstr>
      <vt:lpstr>File formats (JSON)</vt:lpstr>
      <vt:lpstr>Data Preprocssing</vt:lpstr>
      <vt:lpstr>Descriptive Statistics</vt:lpstr>
      <vt:lpstr>Descriptive Statistics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Osama Subhani</cp:lastModifiedBy>
  <cp:revision>5</cp:revision>
  <dcterms:created xsi:type="dcterms:W3CDTF">2019-09-17T16:59:14Z</dcterms:created>
  <dcterms:modified xsi:type="dcterms:W3CDTF">2024-12-06T10:27:19Z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