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90" r:id="rId32"/>
    <p:sldId id="285" r:id="rId33"/>
    <p:sldId id="292" r:id="rId34"/>
    <p:sldId id="291" r:id="rId35"/>
    <p:sldId id="293" r:id="rId36"/>
    <p:sldId id="295" r:id="rId37"/>
    <p:sldId id="294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Wednesday 18.5.2016" id="{35FCB3AF-ADFD-4313-AE42-57A0640DFE47}">
          <p14:sldIdLst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7"/>
            <p14:sldId id="288"/>
            <p14:sldId id="290"/>
            <p14:sldId id="285"/>
            <p14:sldId id="292"/>
            <p14:sldId id="291"/>
            <p14:sldId id="293"/>
          </p14:sldIdLst>
        </p14:section>
        <p14:section name="Friday 20.5.2016" id="{687882D0-A4B3-44E8-B6CF-DAED0335BFD8}">
          <p14:sldIdLst>
            <p14:sldId id="295"/>
            <p14:sldId id="294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19.5.2016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happy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sad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smtClean="0"/>
              <a:t>18.5.2016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4077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</a:t>
            </a:r>
            <a:r>
              <a:rPr lang="fi-FI" dirty="0" err="1"/>
              <a:t>Implicitly</a:t>
            </a:r>
            <a:r>
              <a:rPr lang="fi-FI" dirty="0"/>
              <a:t> </a:t>
            </a:r>
            <a:r>
              <a:rPr lang="fi-FI" dirty="0" err="1"/>
              <a:t>Unwrapped</a:t>
            </a:r>
            <a:r>
              <a:rPr lang="fi-FI" dirty="0"/>
              <a:t> </a:t>
            </a:r>
            <a:r>
              <a:rPr lang="fi-FI" dirty="0" err="1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nil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to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String</a:t>
            </a:r>
            <a:r>
              <a:rPr lang="fi-FI" dirty="0" smtClean="0"/>
              <a:t>!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set to </a:t>
            </a:r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this</a:t>
            </a:r>
            <a:r>
              <a:rPr lang="fi-FI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5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the </a:t>
            </a:r>
            <a:r>
              <a:rPr lang="fi-FI" dirty="0" err="1" smtClean="0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smtClean="0"/>
              <a:t>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print(”\(x</a:t>
            </a:r>
            <a:r>
              <a:rPr lang="fi-FI" dirty="0"/>
              <a:t> </a:t>
            </a:r>
            <a:r>
              <a:rPr lang="fi-FI" dirty="0" smtClean="0"/>
              <a:t>??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”)”)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</a:t>
            </a:r>
            <a:r>
              <a:rPr lang="fi-FI" dirty="0" err="1" smtClean="0"/>
              <a:t>either</a:t>
            </a:r>
            <a:r>
              <a:rPr lang="fi-FI" dirty="0" smtClean="0"/>
              <a:t> the </a:t>
            </a:r>
            <a:r>
              <a:rPr lang="fi-FI" dirty="0" err="1" smtClean="0"/>
              <a:t>value</a:t>
            </a:r>
            <a:r>
              <a:rPr lang="fi-FI" dirty="0" smtClean="0"/>
              <a:t> of x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set,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1003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print(”\(x</a:t>
            </a:r>
            <a:r>
              <a:rPr lang="fi-FI" dirty="0" smtClean="0"/>
              <a:t> ?? ”</a:t>
            </a:r>
            <a:r>
              <a:rPr lang="fi-FI" dirty="0" err="1" smtClean="0"/>
              <a:t>Oops</a:t>
            </a:r>
            <a:r>
              <a:rPr lang="fi-FI" dirty="0" smtClean="0"/>
              <a:t>, </a:t>
            </a:r>
            <a:r>
              <a:rPr lang="fi-FI" dirty="0" err="1" smtClean="0"/>
              <a:t>forgot</a:t>
            </a:r>
            <a:r>
              <a:rPr lang="fi-FI" dirty="0" smtClean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304152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By for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iterate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in1…3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)”);</a:t>
            </a:r>
            <a:br>
              <a:rPr lang="fi-FI" dirty="0" smtClean="0"/>
            </a:br>
            <a:r>
              <a:rPr lang="fi-FI" dirty="0" smtClean="0"/>
              <a:t>    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1to 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for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in for </a:t>
            </a:r>
            <a:r>
              <a:rPr lang="fi-FI" dirty="0" err="1" smtClean="0"/>
              <a:t>loop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in1..&lt;5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</a:t>
            </a:r>
          </a:p>
          <a:p>
            <a:pPr marL="68580" indent="0">
              <a:buNone/>
            </a:pPr>
            <a:r>
              <a:rPr lang="fi-FI" dirty="0"/>
              <a:t> </a:t>
            </a:r>
            <a:r>
              <a:rPr lang="fi-FI" dirty="0" smtClean="0"/>
              <a:t>      }</a:t>
            </a:r>
          </a:p>
          <a:p>
            <a:pPr marL="6858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 to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268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comes</a:t>
            </a:r>
            <a:r>
              <a:rPr lang="fi-FI" dirty="0" smtClean="0"/>
              <a:t> to </a:t>
            </a:r>
            <a:r>
              <a:rPr lang="fi-FI" dirty="0" err="1" smtClean="0"/>
              <a:t>repetitive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10</a:t>
            </a:r>
            <a:br>
              <a:rPr lang="fi-FI" dirty="0" smtClean="0"/>
            </a:br>
            <a:r>
              <a:rPr lang="fi-FI" dirty="0" err="1" smtClean="0"/>
              <a:t>while</a:t>
            </a:r>
            <a:r>
              <a:rPr lang="fi-FI" dirty="0" smtClean="0"/>
              <a:t> (x &gt; 10)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x = x – 1;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29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Simular</a:t>
            </a:r>
            <a:r>
              <a:rPr lang="fi-FI" dirty="0" smtClean="0"/>
              <a:t> to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r>
              <a:rPr lang="fi-FI" dirty="0" smtClean="0"/>
              <a:t>, </a:t>
            </a:r>
            <a:r>
              <a:rPr lang="fi-FI" dirty="0" err="1" smtClean="0"/>
              <a:t>except</a:t>
            </a:r>
            <a:r>
              <a:rPr lang="fi-FI" dirty="0" smtClean="0"/>
              <a:t> the </a:t>
            </a:r>
            <a:r>
              <a:rPr lang="fi-FI" dirty="0" err="1" smtClean="0"/>
              <a:t>checking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 in the </a:t>
            </a:r>
            <a:r>
              <a:rPr lang="fi-FI" dirty="0" err="1" smtClean="0"/>
              <a:t>end</a:t>
            </a:r>
            <a:r>
              <a:rPr lang="fi-FI" dirty="0" smtClean="0"/>
              <a:t> of the </a:t>
            </a:r>
            <a:r>
              <a:rPr lang="fi-FI" dirty="0" err="1" smtClean="0"/>
              <a:t>loop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5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repeat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     x = x – 1</a:t>
            </a:r>
            <a:br>
              <a:rPr lang="fi-FI" dirty="0" smtClean="0"/>
            </a:br>
            <a:r>
              <a:rPr lang="fi-FI" dirty="0" smtClean="0"/>
              <a:t>    } </a:t>
            </a:r>
            <a:r>
              <a:rPr lang="fi-FI" dirty="0" err="1" smtClean="0"/>
              <a:t>while</a:t>
            </a:r>
            <a:r>
              <a:rPr lang="fi-FI" dirty="0" smtClean="0"/>
              <a:t> x &gt; 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753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Array</a:t>
            </a:r>
            <a:r>
              <a:rPr lang="fi-FI" dirty="0" smtClean="0"/>
              <a:t> is a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groceries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[”</a:t>
            </a:r>
            <a:r>
              <a:rPr lang="fi-FI" dirty="0" err="1" smtClean="0"/>
              <a:t>Cookies</a:t>
            </a:r>
            <a:r>
              <a:rPr lang="fi-FI" dirty="0" smtClean="0"/>
              <a:t>”, ”</a:t>
            </a:r>
            <a:r>
              <a:rPr lang="fi-FI" dirty="0" err="1" smtClean="0"/>
              <a:t>Soda</a:t>
            </a:r>
            <a:r>
              <a:rPr lang="fi-FI" dirty="0" smtClean="0"/>
              <a:t>”, ”</a:t>
            </a:r>
            <a:r>
              <a:rPr lang="fi-FI" dirty="0" err="1" smtClean="0"/>
              <a:t>Apples</a:t>
            </a:r>
            <a:r>
              <a:rPr lang="fi-FI" dirty="0" smtClean="0"/>
              <a:t>”]</a:t>
            </a:r>
          </a:p>
          <a:p>
            <a:endParaRPr lang="fi-FI" dirty="0"/>
          </a:p>
          <a:p>
            <a:r>
              <a:rPr lang="fi-FI" dirty="0" err="1" smtClean="0"/>
              <a:t>var/let</a:t>
            </a:r>
            <a:r>
              <a:rPr lang="fi-FI" dirty="0" smtClean="0"/>
              <a:t> </a:t>
            </a:r>
            <a:r>
              <a:rPr lang="fi-FI" b="1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err="1" smtClean="0"/>
              <a:t>Type</a:t>
            </a:r>
            <a:r>
              <a:rPr lang="fi-FI" dirty="0" smtClean="0"/>
              <a:t>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508977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declaring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= [</a:t>
            </a:r>
            <a:r>
              <a:rPr lang="fi-FI" dirty="0" err="1" smtClean="0"/>
              <a:t>Int</a:t>
            </a:r>
            <a:r>
              <a:rPr lang="fi-FI" dirty="0" smtClean="0"/>
              <a:t>]() // </a:t>
            </a:r>
            <a:r>
              <a:rPr lang="fi-FI" dirty="0" err="1" smtClean="0"/>
              <a:t>creates</a:t>
            </a:r>
            <a:r>
              <a:rPr lang="fi-FI" dirty="0" smtClean="0"/>
              <a:t>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= [</a:t>
            </a:r>
            <a:r>
              <a:rPr lang="fi-FI" dirty="0" err="1" smtClean="0"/>
              <a:t>Int](count</a:t>
            </a:r>
            <a:r>
              <a:rPr lang="fi-FI" dirty="0"/>
              <a:t>: 10, </a:t>
            </a:r>
            <a:r>
              <a:rPr lang="fi-FI" dirty="0" err="1"/>
              <a:t>repeatedValue</a:t>
            </a:r>
            <a:r>
              <a:rPr lang="fi-FI" dirty="0"/>
              <a:t>: 3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10 </a:t>
            </a:r>
            <a:r>
              <a:rPr lang="fi-FI" dirty="0" err="1" smtClean="0"/>
              <a:t>numbers</a:t>
            </a:r>
            <a:r>
              <a:rPr lang="fi-FI" dirty="0" smtClean="0"/>
              <a:t>, // [3, 3, 3, 3, 3, 3, 3, 3, 3, 3]</a:t>
            </a:r>
          </a:p>
          <a:p>
            <a:endParaRPr lang="fi-FI" dirty="0"/>
          </a:p>
          <a:p>
            <a:pPr marL="68580" indent="0">
              <a:buNone/>
            </a:pP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pPr marL="6858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Iterating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groceries</a:t>
            </a:r>
            <a:r>
              <a:rPr lang="fi-FI" dirty="0"/>
              <a:t>: [</a:t>
            </a:r>
            <a:r>
              <a:rPr lang="fi-FI" dirty="0" err="1"/>
              <a:t>String</a:t>
            </a:r>
            <a:r>
              <a:rPr lang="fi-FI" dirty="0"/>
              <a:t>] = [”</a:t>
            </a:r>
            <a:r>
              <a:rPr lang="fi-FI" dirty="0" err="1"/>
              <a:t>Cookies</a:t>
            </a:r>
            <a:r>
              <a:rPr lang="fi-FI" dirty="0"/>
              <a:t>”, ”</a:t>
            </a:r>
            <a:r>
              <a:rPr lang="fi-FI" dirty="0" err="1"/>
              <a:t>Soda</a:t>
            </a:r>
            <a:r>
              <a:rPr lang="fi-FI" dirty="0"/>
              <a:t>”, ”</a:t>
            </a:r>
            <a:r>
              <a:rPr lang="fi-FI" dirty="0" err="1"/>
              <a:t>Apples</a:t>
            </a:r>
            <a:r>
              <a:rPr lang="fi-FI" dirty="0" smtClean="0"/>
              <a:t>”]</a:t>
            </a:r>
            <a:br>
              <a:rPr lang="fi-FI" dirty="0" smtClean="0"/>
            </a:br>
            <a:r>
              <a:rPr lang="fi-FI" dirty="0" smtClean="0"/>
              <a:t>for </a:t>
            </a:r>
            <a:r>
              <a:rPr lang="fi-FI" dirty="0" err="1" smtClean="0"/>
              <a:t>grocery</a:t>
            </a:r>
            <a:r>
              <a:rPr lang="fi-FI" dirty="0" smtClean="0"/>
              <a:t> in </a:t>
            </a:r>
            <a:r>
              <a:rPr lang="fi-FI" dirty="0" err="1" smtClean="0"/>
              <a:t>groceries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print(”\(grocery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arraylist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6576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array.append(”</a:t>
            </a:r>
            <a:r>
              <a:rPr lang="fi-FI" dirty="0" err="1" smtClean="0">
                <a:sym typeface="Wingdings" panose="05000000000000000000" pitchFamily="2" charset="2"/>
              </a:rPr>
              <a:t></a:t>
            </a:r>
            <a:r>
              <a:rPr lang="fi-FI" dirty="0" smtClean="0">
                <a:sym typeface="Wingdings" panose="05000000000000000000" pitchFamily="2" charset="2"/>
              </a:rPr>
              <a:t>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524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Dictionaries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 smtClean="0"/>
              <a:t>TYPE</a:t>
            </a:r>
            <a:r>
              <a:rPr lang="fi-FI" dirty="0" smtClean="0"/>
              <a:t>] =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/>
              <a:t>TYPE</a:t>
            </a:r>
            <a:r>
              <a:rPr lang="fi-FI" dirty="0" smtClean="0"/>
              <a:t>]()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657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Finland is \(</a:t>
            </a:r>
            <a:r>
              <a:rPr lang="fi-FI" dirty="0" err="1" smtClean="0"/>
              <a:t>capitals[”Finland</a:t>
            </a:r>
            <a:r>
              <a:rPr lang="fi-FI" dirty="0" smtClean="0"/>
              <a:t>”])”)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53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/>
              <a:t>"]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for (country, capital) in </a:t>
            </a:r>
            <a:r>
              <a:rPr lang="fi-FI" dirty="0" err="1" smtClean="0"/>
              <a:t>capitals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\(country) is \(capital)”)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58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capitals["Russia</a:t>
            </a:r>
            <a:r>
              <a:rPr lang="fi-FI" dirty="0"/>
              <a:t>"] = "</a:t>
            </a:r>
            <a:r>
              <a:rPr lang="fi-FI" dirty="0" err="1" smtClean="0"/>
              <a:t>Moscow</a:t>
            </a:r>
            <a:r>
              <a:rPr lang="fi-FI" dirty="0" smtClean="0"/>
              <a:t>”</a:t>
            </a:r>
          </a:p>
          <a:p>
            <a:endParaRPr lang="fi-FI" dirty="0"/>
          </a:p>
          <a:p>
            <a:r>
              <a:rPr lang="fi-FI" dirty="0" err="1" smtClean="0"/>
              <a:t>Dictionary[</a:t>
            </a:r>
            <a:r>
              <a:rPr lang="fi-FI" b="1" dirty="0" err="1" smtClean="0"/>
              <a:t>KEY</a:t>
            </a:r>
            <a:r>
              <a:rPr lang="fi-FI" dirty="0" smtClean="0"/>
              <a:t>] = </a:t>
            </a:r>
            <a:r>
              <a:rPr lang="fi-FI" b="1" dirty="0" smtClean="0"/>
              <a:t>VALUE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86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Friday</a:t>
            </a:r>
            <a:r>
              <a:rPr lang="fi-FI" dirty="0" smtClean="0"/>
              <a:t> 20.5.2016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4773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Functions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declare</a:t>
            </a:r>
            <a:r>
              <a:rPr lang="fi-FI" dirty="0" smtClean="0"/>
              <a:t> a </a:t>
            </a:r>
            <a:r>
              <a:rPr lang="fi-FI" dirty="0" err="1" smtClean="0"/>
              <a:t>function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// a + b = c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sum(a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, b: </a:t>
            </a:r>
            <a:r>
              <a:rPr lang="fi-FI" dirty="0" err="1" smtClean="0"/>
              <a:t>Int</a:t>
            </a:r>
            <a:r>
              <a:rPr lang="fi-FI" dirty="0" smtClean="0"/>
              <a:t>, c: </a:t>
            </a:r>
            <a:r>
              <a:rPr lang="fi-FI" dirty="0" err="1" smtClean="0"/>
              <a:t>Int</a:t>
            </a:r>
            <a:r>
              <a:rPr lang="fi-FI" dirty="0" smtClean="0"/>
              <a:t>) </a:t>
            </a:r>
            <a:r>
              <a:rPr lang="fi-FI" dirty="0" smtClean="0"/>
              <a:t>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a + </a:t>
            </a:r>
            <a:r>
              <a:rPr lang="fi-FI" dirty="0" smtClean="0"/>
              <a:t>b + c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print(”1 + 1 </a:t>
            </a:r>
            <a:r>
              <a:rPr lang="fi-FI" dirty="0" smtClean="0"/>
              <a:t>+ 1</a:t>
            </a:r>
            <a:r>
              <a:rPr lang="fi-FI" dirty="0" smtClean="0"/>
              <a:t>= </a:t>
            </a:r>
            <a:r>
              <a:rPr lang="fi-FI" dirty="0" smtClean="0"/>
              <a:t>\(sum(1, b: </a:t>
            </a:r>
            <a:r>
              <a:rPr lang="fi-FI" dirty="0" smtClean="0"/>
              <a:t>1, c:1))”);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66991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Function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returns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dosomething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// </a:t>
            </a:r>
            <a:r>
              <a:rPr lang="fi-FI" dirty="0" err="1" smtClean="0"/>
              <a:t>panic</a:t>
            </a:r>
            <a:r>
              <a:rPr lang="fi-FI" dirty="0" smtClean="0"/>
              <a:t>!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01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Taking</a:t>
            </a:r>
            <a:r>
              <a:rPr lang="fi-FI" dirty="0" smtClean="0"/>
              <a:t> in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3568" y="2348880"/>
            <a:ext cx="7920996" cy="3508977"/>
          </a:xfrm>
        </p:spPr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view(num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…)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for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num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print(item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view(1,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24538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Pointers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magic(inout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text</a:t>
            </a:r>
            <a:r>
              <a:rPr lang="fi-FI" dirty="0" smtClean="0"/>
              <a:t> = ”</a:t>
            </a:r>
            <a:r>
              <a:rPr lang="fi-FI" dirty="0" err="1" smtClean="0"/>
              <a:t>Magical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smtClean="0">
                <a:sym typeface="Wingdings" panose="05000000000000000000" pitchFamily="2" charset="2"/>
              </a:rPr>
              <a:t>”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magic(&amp;text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err="1" smtClean="0"/>
              <a:t>print(text</a:t>
            </a:r>
            <a:r>
              <a:rPr lang="fi-FI" dirty="0" smtClean="0"/>
              <a:t>) // </a:t>
            </a:r>
            <a:r>
              <a:rPr lang="fi-FI" dirty="0" err="1" smtClean="0"/>
              <a:t>prints</a:t>
            </a:r>
            <a:r>
              <a:rPr lang="fi-FI" dirty="0" smtClean="0"/>
              <a:t> </a:t>
            </a:r>
            <a:r>
              <a:rPr lang="fi-FI" dirty="0" err="1" smtClean="0"/>
              <a:t>Magical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322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907</TotalTime>
  <Words>495</Words>
  <Application>Microsoft Office PowerPoint</Application>
  <PresentationFormat>Näytössä katseltava diaesitys (4:3)</PresentationFormat>
  <Paragraphs>125</Paragraphs>
  <Slides>40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40</vt:i4>
      </vt:variant>
    </vt:vector>
  </HeadingPairs>
  <TitlesOfParts>
    <vt:vector size="41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  <vt:lpstr>Swift Popup-Course</vt:lpstr>
      <vt:lpstr>More about variables - Implicitly Unwrapped Optionals</vt:lpstr>
      <vt:lpstr>Example of the optionals</vt:lpstr>
      <vt:lpstr>Example</vt:lpstr>
      <vt:lpstr>For loops</vt:lpstr>
      <vt:lpstr>More about for loop</vt:lpstr>
      <vt:lpstr>While loops</vt:lpstr>
      <vt:lpstr>Repeat while loop</vt:lpstr>
      <vt:lpstr>Arrays</vt:lpstr>
      <vt:lpstr>More about arrays</vt:lpstr>
      <vt:lpstr>Iterating through array</vt:lpstr>
      <vt:lpstr>Adding items to array</vt:lpstr>
      <vt:lpstr>Dictionary</vt:lpstr>
      <vt:lpstr>Getting value from dictionary</vt:lpstr>
      <vt:lpstr>Going through dictionary</vt:lpstr>
      <vt:lpstr>Adding items to dictionary</vt:lpstr>
      <vt:lpstr>Swift Popup-Course</vt:lpstr>
      <vt:lpstr>Functions</vt:lpstr>
      <vt:lpstr>Function that returns nothing</vt:lpstr>
      <vt:lpstr>Taking in many parameters</vt:lpstr>
      <vt:lpstr>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6850</cp:lastModifiedBy>
  <cp:revision>53</cp:revision>
  <dcterms:created xsi:type="dcterms:W3CDTF">2016-05-15T18:59:17Z</dcterms:created>
  <dcterms:modified xsi:type="dcterms:W3CDTF">2016-05-19T21:39:00Z</dcterms:modified>
</cp:coreProperties>
</file>