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F5841-571A-4138-B476-6F5296F84FDB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4F6C6-A410-4D42-B3B7-7E9B90FA8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43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4F6C6-A410-4D42-B3B7-7E9B90FA868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95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4F6C6-A410-4D42-B3B7-7E9B90FA868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8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C169F-78C2-453A-8B24-C410DCCBA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6DD80A-B0A6-4209-94A3-8FE18DF2F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2B0F2C-5AAF-4CE7-B31D-90EC77E3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9756-713D-47E1-9FB4-601F25393EB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AF8A5F-DA96-4986-8DA3-4F7567E0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63F3FD-7242-4217-8EAF-3A5FBFAD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286-E627-49CA-A741-E2E5868DA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43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C035A-448C-449D-8E93-D0EC6A3D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C6CA39-0403-4531-97CA-3CF926F1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EA5B17-C5CD-4F54-8FAE-D518B619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9756-713D-47E1-9FB4-601F25393EB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CCE7D-1BD0-4627-8716-BE882A02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8CF726-AB4E-4EA8-A0A5-56FCF8A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286-E627-49CA-A741-E2E5868DA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44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B9F20F-97D9-4871-871A-E187A70BB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8DA5C2-30E0-4D3B-8ED8-580C0EA23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B42E9-3419-4D79-88EA-098A0081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9756-713D-47E1-9FB4-601F25393EB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D6888-AE44-4B69-8555-EAF5F171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CA438-0C73-4C8E-9F7A-2D37F08B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286-E627-49CA-A741-E2E5868DA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76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2181A-A3D1-41A0-A4AB-36FE9AF9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8C6F6-BA25-44E7-ACA9-B4540FC9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218D6-8044-42CD-A1A5-CE0261D2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9756-713D-47E1-9FB4-601F25393EB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44C0A5-0499-4271-97A2-8BE54B28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4746AC-CC1F-4D99-A1F3-C15DFF64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286-E627-49CA-A741-E2E5868DA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87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C1927-8E93-4D49-8BE0-06726C74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C7F19-6F58-4272-9676-3428CFEA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F5968-DF8B-4409-A9B2-F0A73128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9756-713D-47E1-9FB4-601F25393EB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7CB860-6DB7-4193-BAF0-909ECE65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5A5BA2-D74D-402C-8409-1F539143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286-E627-49CA-A741-E2E5868DA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83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EC056-A492-4E25-A355-66A1C340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877124-FB57-47F8-8EE7-76D8524AB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536031-507A-4EDA-9245-E45C6A006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E51766-9B75-4174-B9AD-BDD403F5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9756-713D-47E1-9FB4-601F25393EB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A3C8F8-B47C-4ABA-B1A4-9DCB74AD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BC276-E1E1-4566-A25C-4C506CD3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286-E627-49CA-A741-E2E5868DA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90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0F0A9-CE24-49F9-AB71-D9A89FBE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7447D3-BBF1-494E-960B-BC655E678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5188BA-2B73-4C21-8F9B-33D9AC940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9017F6-23C1-4664-99F2-6D1A6116A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FF2F22-50BB-417E-BFB6-085D70F83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7717088-A29F-4570-BB9B-0AA1ED4D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9756-713D-47E1-9FB4-601F25393EB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0CE5AC-D35A-4FB7-B78F-B2CD52E9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EDF20D-C29E-4849-8053-19AC9220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286-E627-49CA-A741-E2E5868DA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67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9F71E-B2DB-48EF-9498-11826768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8E98CD-0CE9-410A-ADCD-95790018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9756-713D-47E1-9FB4-601F25393EB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E3AC6B-BE92-4079-8FB2-EF6ADA3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132A15-985C-4FFA-A9DC-A000ACE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286-E627-49CA-A741-E2E5868DA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75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0727DB-C459-463B-AE1A-A4EB95FE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9756-713D-47E1-9FB4-601F25393EB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B20BB1-90B3-49BA-AC41-9CF679EF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3871C4-4E41-4ACF-A436-6FC7344B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286-E627-49CA-A741-E2E5868DA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75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60494-EFE1-44CF-91A2-7F5E77D0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AE6D9F-3316-446B-B0F2-2FD5BF88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1F6E57-711D-4D3E-9189-392F54BF0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192C8A-330B-48E5-AF86-A4BCADE0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9756-713D-47E1-9FB4-601F25393EB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059FB-24C1-4460-9FE5-0DBFE37A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F3DA7B-72C6-47D5-ACB6-4836E062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286-E627-49CA-A741-E2E5868DA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6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20B1-78AE-47AD-AA5F-D00D257E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531D4E-ECD2-4525-AAE6-CDB34BFCF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77F0AA-70D1-4367-88EC-083DB781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1FD152-E688-4944-8CC7-FD61E3ED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9756-713D-47E1-9FB4-601F25393EB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C2321F-09AC-4982-BF32-101577F5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27B40E-755D-4EBB-9B28-56E29B19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286-E627-49CA-A741-E2E5868DA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65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1749F6-CD24-4B3D-A9FB-FFC9517E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4CF528-4D3D-4DE1-90B7-FDBD88E0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155B33-0F05-4ED8-B588-F355C6139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29756-713D-47E1-9FB4-601F25393EB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518E30-6ACB-4582-AD7D-43C1941A1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CA1785-527A-4383-8042-F0626288F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0286-E627-49CA-A741-E2E5868DA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2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9B33ACD-FDE1-4AF1-A113-2C24A0776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01" t="13075" r="34102" b="8349"/>
          <a:stretch/>
        </p:blipFill>
        <p:spPr>
          <a:xfrm>
            <a:off x="3347622" y="0"/>
            <a:ext cx="5445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EB85E69-A27B-4BAE-BA55-40B532065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8" t="13851" r="33519" b="21165"/>
          <a:stretch/>
        </p:blipFill>
        <p:spPr>
          <a:xfrm>
            <a:off x="2789952" y="0"/>
            <a:ext cx="6612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85FDE00-8C0B-42D3-AA31-70A4E5801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5" t="14422" r="33954" b="13605"/>
          <a:stretch/>
        </p:blipFill>
        <p:spPr>
          <a:xfrm>
            <a:off x="3107779" y="0"/>
            <a:ext cx="597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8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078BDB2-50B8-4020-B79F-0F696D1BB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8" t="18253" r="33519" b="16634"/>
          <a:stretch/>
        </p:blipFill>
        <p:spPr>
          <a:xfrm>
            <a:off x="2799425" y="6029"/>
            <a:ext cx="6593149" cy="68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8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968C838-42AA-4672-BD6A-67961A4F3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29" t="20712" r="34029" b="4207"/>
          <a:stretch/>
        </p:blipFill>
        <p:spPr>
          <a:xfrm>
            <a:off x="3298794" y="-1956"/>
            <a:ext cx="5594412" cy="685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2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D2F9477-C8BE-4B9D-AFC0-87D0C3978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79" t="20272" r="32118" b="28980"/>
          <a:stretch/>
        </p:blipFill>
        <p:spPr>
          <a:xfrm>
            <a:off x="4217437" y="0"/>
            <a:ext cx="4133461" cy="34803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978FF3-75B2-488A-9495-5F21872CA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64" t="43129" r="32118" b="17007"/>
          <a:stretch/>
        </p:blipFill>
        <p:spPr>
          <a:xfrm>
            <a:off x="3754016" y="3429000"/>
            <a:ext cx="4683967" cy="27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6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0DA7C50-F8A4-4C29-A7B3-5A925A9FB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39" t="35238" r="31505" b="31428"/>
          <a:stretch/>
        </p:blipFill>
        <p:spPr>
          <a:xfrm>
            <a:off x="3063550" y="89898"/>
            <a:ext cx="6064899" cy="33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0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07E29B-EBE5-468B-A282-54E1404C6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7" t="12945" r="34248" b="17152"/>
          <a:stretch/>
        </p:blipFill>
        <p:spPr>
          <a:xfrm>
            <a:off x="3045780" y="0"/>
            <a:ext cx="6100439" cy="67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9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CD301C1-9DEF-48D7-A203-CD81D0A62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6" t="20583" r="34611" b="11845"/>
          <a:stretch/>
        </p:blipFill>
        <p:spPr>
          <a:xfrm>
            <a:off x="2883508" y="0"/>
            <a:ext cx="6266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3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68DBE64-AC60-419A-B33E-F3967D259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74" t="16311" r="31699" b="5243"/>
          <a:stretch/>
        </p:blipFill>
        <p:spPr>
          <a:xfrm>
            <a:off x="3198920" y="-1"/>
            <a:ext cx="5820793" cy="686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2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6B12E86-922D-4307-83B1-6A0602E98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74" t="13074" r="33883" b="4336"/>
          <a:stretch/>
        </p:blipFill>
        <p:spPr>
          <a:xfrm>
            <a:off x="3496322" y="0"/>
            <a:ext cx="5199355" cy="68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C18DC17-DF31-411D-87DC-9E4D6A64D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47" t="12557" r="34175" b="5631"/>
          <a:stretch/>
        </p:blipFill>
        <p:spPr>
          <a:xfrm>
            <a:off x="3494842" y="0"/>
            <a:ext cx="5202315" cy="68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3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216149E-7F22-4012-A1BB-A1311315D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8" t="22654" r="33665" b="16246"/>
          <a:stretch/>
        </p:blipFill>
        <p:spPr>
          <a:xfrm>
            <a:off x="2642370" y="0"/>
            <a:ext cx="6907259" cy="66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1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CA28985-1CDD-468E-8C17-EE918DE76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8" t="14240" r="33228" b="22719"/>
          <a:stretch/>
        </p:blipFill>
        <p:spPr>
          <a:xfrm>
            <a:off x="2659958" y="0"/>
            <a:ext cx="6872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5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ED72C19-E10D-49BD-86AE-E431C0522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73" t="14886" r="33301" b="15469"/>
          <a:stretch/>
        </p:blipFill>
        <p:spPr>
          <a:xfrm>
            <a:off x="2994689" y="0"/>
            <a:ext cx="6202621" cy="67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795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</Words>
  <Application>Microsoft Office PowerPoint</Application>
  <PresentationFormat>Grand écran</PresentationFormat>
  <Paragraphs>2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CATTELAIN</dc:creator>
  <cp:lastModifiedBy>Jonathan CATTELAIN</cp:lastModifiedBy>
  <cp:revision>5</cp:revision>
  <dcterms:created xsi:type="dcterms:W3CDTF">2019-03-21T20:38:56Z</dcterms:created>
  <dcterms:modified xsi:type="dcterms:W3CDTF">2019-03-25T12:40:46Z</dcterms:modified>
</cp:coreProperties>
</file>