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GBbculcQn+uMLgaXCaAdL6GFQ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aa1da9a4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3aa1da9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000"/>
              </a:srgbClr>
            </a:outerShdw>
          </a:effectLst>
        </p:spPr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70" name="Google Shape;170;p2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73" name="Google Shape;173;p2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76" name="Google Shape;176;p2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000"/>
              </a:srgbClr>
            </a:outerShdw>
          </a:effectLst>
        </p:spPr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Team Robert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865853" y="4367535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4.Python Introduction</a:t>
            </a:r>
            <a:endParaRPr/>
          </a:p>
        </p:txBody>
      </p:sp>
      <p:sp>
        <p:nvSpPr>
          <p:cNvPr id="204" name="Google Shape;204;p1"/>
          <p:cNvSpPr txBox="1"/>
          <p:nvPr/>
        </p:nvSpPr>
        <p:spPr>
          <a:xfrm>
            <a:off x="5073418" y="5485222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-D Devendran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aa1da9a47_0_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Single line comments: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These comments starts with a hash symbol(#)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Ex: 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a=10 #</a:t>
            </a:r>
            <a:endParaRPr sz="20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Multi line comments: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These comments starts with tripe quotes(“””)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Ex: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“””------”””</a:t>
            </a:r>
            <a:endParaRPr sz="2000"/>
          </a:p>
        </p:txBody>
      </p:sp>
      <p:sp>
        <p:nvSpPr>
          <p:cNvPr id="258" name="Google Shape;258;g13aa1da9a47_0_0"/>
          <p:cNvSpPr txBox="1"/>
          <p:nvPr>
            <p:ph type="title"/>
          </p:nvPr>
        </p:nvSpPr>
        <p:spPr>
          <a:xfrm>
            <a:off x="584846" y="7734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8. Comments in python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/>
              <a:t>Thanking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Python Introduction</a:t>
            </a:r>
            <a:endParaRPr/>
          </a:p>
        </p:txBody>
      </p:sp>
      <p:sp>
        <p:nvSpPr>
          <p:cNvPr id="210" name="Google Shape;210;p2"/>
          <p:cNvSpPr txBox="1"/>
          <p:nvPr>
            <p:ph idx="1" type="body"/>
          </p:nvPr>
        </p:nvSpPr>
        <p:spPr>
          <a:xfrm>
            <a:off x="680321" y="2188147"/>
            <a:ext cx="96138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0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5"/>
              <a:buAutoNum type="arabicPeriod"/>
            </a:pPr>
            <a:r>
              <a:rPr lang="en-US" sz="1975"/>
              <a:t>What is python?</a:t>
            </a:r>
            <a:endParaRPr sz="1975"/>
          </a:p>
          <a:p>
            <a:pPr indent="-3540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5"/>
              <a:buAutoNum type="arabicPeriod"/>
            </a:pPr>
            <a:r>
              <a:rPr lang="en-US" sz="1975"/>
              <a:t>Features of python?</a:t>
            </a:r>
            <a:endParaRPr sz="1975"/>
          </a:p>
          <a:p>
            <a:pPr indent="-3540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5"/>
              <a:buAutoNum type="arabicPeriod"/>
            </a:pPr>
            <a:r>
              <a:rPr lang="en-US" sz="1975"/>
              <a:t>PVM</a:t>
            </a:r>
            <a:endParaRPr sz="1975"/>
          </a:p>
          <a:p>
            <a:pPr indent="-3540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5"/>
              <a:buAutoNum type="arabicPeriod"/>
            </a:pPr>
            <a:r>
              <a:rPr lang="en-US" sz="1975"/>
              <a:t>Memory </a:t>
            </a:r>
            <a:r>
              <a:rPr lang="en-US" sz="1975"/>
              <a:t>Management</a:t>
            </a:r>
            <a:r>
              <a:rPr lang="en-US" sz="1975"/>
              <a:t> in python</a:t>
            </a:r>
            <a:endParaRPr sz="1975"/>
          </a:p>
          <a:p>
            <a:pPr indent="-3540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5"/>
              <a:buAutoNum type="arabicPeriod"/>
            </a:pPr>
            <a:r>
              <a:rPr lang="en-US" sz="1975"/>
              <a:t>Garbage collection in python</a:t>
            </a:r>
            <a:endParaRPr sz="1975"/>
          </a:p>
          <a:p>
            <a:pPr indent="-3540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5"/>
              <a:buAutoNum type="arabicPeriod"/>
            </a:pPr>
            <a:r>
              <a:rPr lang="en-US" sz="1975"/>
              <a:t>Comparisons between Java and Python</a:t>
            </a:r>
            <a:endParaRPr sz="1975"/>
          </a:p>
          <a:p>
            <a:pPr indent="-3540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5"/>
              <a:buAutoNum type="arabicPeriod"/>
            </a:pPr>
            <a:r>
              <a:rPr lang="en-US" sz="1975"/>
              <a:t>IDE &amp; IDLE</a:t>
            </a:r>
            <a:endParaRPr sz="1975"/>
          </a:p>
          <a:p>
            <a:pPr indent="-3540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75"/>
              <a:buAutoNum type="arabicPeriod"/>
            </a:pPr>
            <a:r>
              <a:rPr lang="en-US" sz="1975"/>
              <a:t>Comments in python</a:t>
            </a:r>
            <a:endParaRPr sz="1975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1. What is Python?</a:t>
            </a:r>
            <a:endParaRPr/>
          </a:p>
        </p:txBody>
      </p:sp>
      <p:sp>
        <p:nvSpPr>
          <p:cNvPr id="216" name="Google Shape;216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None/>
            </a:pPr>
            <a:r>
              <a:rPr lang="en-US" sz="1975"/>
              <a:t>Python is interpreted, High level , Object oriented programming language.</a:t>
            </a:r>
            <a:endParaRPr sz="1975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None/>
            </a:pPr>
            <a:r>
              <a:t/>
            </a:r>
            <a:endParaRPr sz="1975"/>
          </a:p>
          <a:p>
            <a:pPr indent="457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None/>
            </a:pPr>
            <a:r>
              <a:rPr lang="en-US" sz="1975"/>
              <a:t>Python is a programming language that combines the features of  C and Java</a:t>
            </a:r>
            <a:endParaRPr sz="2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975"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idx="1" type="body"/>
          </p:nvPr>
        </p:nvSpPr>
        <p:spPr>
          <a:xfrm>
            <a:off x="680325" y="2098726"/>
            <a:ext cx="961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Simple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Easy to learn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Open source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High level language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Dynamically typed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Platform independent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Portable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Procedure and Object oriented language</a:t>
            </a:r>
            <a:endParaRPr sz="2000"/>
          </a:p>
        </p:txBody>
      </p:sp>
      <p:sp>
        <p:nvSpPr>
          <p:cNvPr id="222" name="Google Shape;222;p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2. Features of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Compiler converts the program source code into </a:t>
            </a:r>
            <a:r>
              <a:rPr lang="en-US" sz="2000"/>
              <a:t>bytecode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The role of Python Virtual Machine is to convert the byte code instructions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into machine code 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The interpreter converts the byte code into machine code and sends machine code to the computer processor for </a:t>
            </a:r>
            <a:r>
              <a:rPr lang="en-US" sz="2000"/>
              <a:t>execution</a:t>
            </a:r>
            <a:r>
              <a:rPr lang="en-US" sz="2000"/>
              <a:t>.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since interpreter is playing the main role, often Python Virtual Machine is also called an interpreter</a:t>
            </a:r>
            <a:endParaRPr sz="2000"/>
          </a:p>
        </p:txBody>
      </p:sp>
      <p:sp>
        <p:nvSpPr>
          <p:cNvPr id="228" name="Google Shape;228;p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3. PVM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616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Memory manager inside the PVM allocates memory required for objects created in a Python program.</a:t>
            </a:r>
            <a:endParaRPr sz="2016"/>
          </a:p>
          <a:p>
            <a:pPr indent="-3566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All these objects are stored on separate memory called heap.</a:t>
            </a:r>
            <a:endParaRPr sz="2016"/>
          </a:p>
          <a:p>
            <a:pPr indent="-3566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Heap is the memory which allocated during runtime.</a:t>
            </a:r>
            <a:endParaRPr sz="2016"/>
          </a:p>
          <a:p>
            <a:pPr indent="-3566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The size of the heap memory depends on the Random Access Memory of our computer and it can increase or decrease its size depending on the requirement of the program.</a:t>
            </a:r>
            <a:endParaRPr sz="2016"/>
          </a:p>
        </p:txBody>
      </p:sp>
      <p:sp>
        <p:nvSpPr>
          <p:cNvPr id="234" name="Google Shape;234;p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4. Memory Management in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616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Garbage collector is a module in Python that is useful to delete objects from memory which are not used in the program</a:t>
            </a:r>
            <a:endParaRPr sz="2016"/>
          </a:p>
          <a:p>
            <a:pPr indent="-3566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Garbage collector can detect </a:t>
            </a:r>
            <a:r>
              <a:rPr lang="en-US" sz="2016"/>
              <a:t>reference</a:t>
            </a:r>
            <a:r>
              <a:rPr lang="en-US" sz="2016"/>
              <a:t> cycles. When an object is </a:t>
            </a:r>
            <a:r>
              <a:rPr lang="en-US" sz="2016"/>
              <a:t>found with a reference count 0 , garbage collector understands that the object is not used by the program.</a:t>
            </a:r>
            <a:endParaRPr sz="2016"/>
          </a:p>
          <a:p>
            <a:pPr indent="-3566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Garbage collector tries to delete the objects which are not referenced in the program</a:t>
            </a:r>
            <a:endParaRPr sz="2016"/>
          </a:p>
          <a:p>
            <a:pPr indent="-3566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get_threshold()---To know how many times garbage collector removed</a:t>
            </a:r>
            <a:endParaRPr sz="2016"/>
          </a:p>
          <a:p>
            <a:pPr indent="-3566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collect()---To run Garbage collector manually </a:t>
            </a:r>
            <a:endParaRPr sz="2016"/>
          </a:p>
        </p:txBody>
      </p:sp>
      <p:sp>
        <p:nvSpPr>
          <p:cNvPr id="240" name="Google Shape;240;p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5. Garbage Collection in 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idx="1" type="body"/>
          </p:nvPr>
        </p:nvSpPr>
        <p:spPr>
          <a:xfrm>
            <a:off x="680325" y="2155100"/>
            <a:ext cx="96138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45720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			JAVA 									PYTHON</a:t>
            </a:r>
            <a:endParaRPr sz="2016"/>
          </a:p>
          <a:p>
            <a:pPr indent="45720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t/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1.Java is object oriented programming	 1.Python is interpreted, High level,									  		          object oriented programming language.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2.it is compulsory to declare the datatypes 2.Type declaration is not required in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of variables,arrays etc in Java				   python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3.Memory allocation done by JVM			 3.Memory allocation done by PVM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4.Java has for , do…while , while loops	 4.Python has while and for loops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and </a:t>
            </a:r>
            <a:r>
              <a:rPr lang="en-US" sz="2016"/>
              <a:t>switch</a:t>
            </a:r>
            <a:r>
              <a:rPr lang="en-US" sz="2016"/>
              <a:t> statement				          does not have switch statement.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5.Java supports both single and multi-		5. python supports only single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dimensional</a:t>
            </a:r>
            <a:r>
              <a:rPr lang="en-US" sz="2016"/>
              <a:t> arrays						    dimensional array for multi we need to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										    import numpy	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6. Java collection objects like				6.python collection objects like lists and 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Stack, LinkedList or Vector store only		dictionaries can store any type of objects</a:t>
            </a:r>
            <a:endParaRPr sz="2016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99206"/>
              <a:buFont typeface="Arial"/>
              <a:buNone/>
            </a:pPr>
            <a:r>
              <a:rPr lang="en-US" sz="2016"/>
              <a:t>objects       </a:t>
            </a:r>
            <a:endParaRPr sz="2016"/>
          </a:p>
        </p:txBody>
      </p:sp>
      <p:sp>
        <p:nvSpPr>
          <p:cNvPr id="246" name="Google Shape;246;p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6. Comparisons of Java and Python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IDLE I</a:t>
            </a:r>
            <a:r>
              <a:rPr lang="en-US"/>
              <a:t>ntegrated</a:t>
            </a:r>
            <a:r>
              <a:rPr lang="en-US"/>
              <a:t> Development Environment</a:t>
            </a:r>
            <a:endParaRPr/>
          </a:p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7. IDE &amp; IDLE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