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9F82-6B5D-4D87-89E8-74E492AB5996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0BE3B93-CAE8-43BA-9313-BAF032D9D22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090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9F82-6B5D-4D87-89E8-74E492AB5996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3B93-CAE8-43BA-9313-BAF032D9D227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61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9F82-6B5D-4D87-89E8-74E492AB5996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3B93-CAE8-43BA-9313-BAF032D9D22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29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9F82-6B5D-4D87-89E8-74E492AB5996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3B93-CAE8-43BA-9313-BAF032D9D227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897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9F82-6B5D-4D87-89E8-74E492AB5996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3B93-CAE8-43BA-9313-BAF032D9D22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462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9F82-6B5D-4D87-89E8-74E492AB5996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3B93-CAE8-43BA-9313-BAF032D9D227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16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9F82-6B5D-4D87-89E8-74E492AB5996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3B93-CAE8-43BA-9313-BAF032D9D227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974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9F82-6B5D-4D87-89E8-74E492AB5996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3B93-CAE8-43BA-9313-BAF032D9D227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64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9F82-6B5D-4D87-89E8-74E492AB5996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3B93-CAE8-43BA-9313-BAF032D9D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536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9F82-6B5D-4D87-89E8-74E492AB5996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3B93-CAE8-43BA-9313-BAF032D9D227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485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E949F82-6B5D-4D87-89E8-74E492AB5996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3B93-CAE8-43BA-9313-BAF032D9D227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225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49F82-6B5D-4D87-89E8-74E492AB5996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0BE3B93-CAE8-43BA-9313-BAF032D9D22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258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E131B1-F210-4311-9BF8-97F744BA0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12" y="1020417"/>
            <a:ext cx="11603714" cy="4717773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778CEDC6-08A2-4157-AB48-018D894B779A}"/>
              </a:ext>
            </a:extLst>
          </p:cNvPr>
          <p:cNvSpPr/>
          <p:nvPr/>
        </p:nvSpPr>
        <p:spPr>
          <a:xfrm>
            <a:off x="1086678" y="1683026"/>
            <a:ext cx="278296" cy="291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367AD18-E641-4DA5-B60E-94F0BD2B57AF}"/>
              </a:ext>
            </a:extLst>
          </p:cNvPr>
          <p:cNvSpPr/>
          <p:nvPr/>
        </p:nvSpPr>
        <p:spPr>
          <a:xfrm>
            <a:off x="4536091" y="1789044"/>
            <a:ext cx="278296" cy="291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9023789-4D53-4840-B4DA-B636F4257B40}"/>
              </a:ext>
            </a:extLst>
          </p:cNvPr>
          <p:cNvSpPr/>
          <p:nvPr/>
        </p:nvSpPr>
        <p:spPr>
          <a:xfrm>
            <a:off x="8016710" y="1643270"/>
            <a:ext cx="278296" cy="291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145E6B5-DD31-4CEF-A001-F0EF6C6FA2B1}"/>
              </a:ext>
            </a:extLst>
          </p:cNvPr>
          <p:cNvSpPr/>
          <p:nvPr/>
        </p:nvSpPr>
        <p:spPr>
          <a:xfrm>
            <a:off x="10850752" y="2802836"/>
            <a:ext cx="278296" cy="291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40E62F2-76A7-4B72-A7F9-7D5377EB03D4}"/>
              </a:ext>
            </a:extLst>
          </p:cNvPr>
          <p:cNvSpPr/>
          <p:nvPr/>
        </p:nvSpPr>
        <p:spPr>
          <a:xfrm>
            <a:off x="10121882" y="4618383"/>
            <a:ext cx="278296" cy="291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F0F8791-9EAF-496B-85E0-CA03AB331BDC}"/>
              </a:ext>
            </a:extLst>
          </p:cNvPr>
          <p:cNvSpPr/>
          <p:nvPr/>
        </p:nvSpPr>
        <p:spPr>
          <a:xfrm>
            <a:off x="5205325" y="4764157"/>
            <a:ext cx="278296" cy="291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60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5 -0.00209 L 0.0125 -0.00209 C 0.02982 -0.00278 0.04727 -0.00394 0.06458 -0.00394 C 0.06862 -0.00394 0.07279 -0.0044 0.07656 -0.00209 C 0.07761 -0.00139 0.07708 0.00185 0.07761 0.0037 C 0.07813 0.00532 0.07904 0.00625 0.07982 0.00764 C 0.0806 0.01203 0.0806 0.01458 0.08307 0.01713 C 0.08412 0.01828 0.08529 0.01852 0.08633 0.01921 L 0.11458 0.01713 L 0.16029 0.01527 L 0.16029 0.01527 L 0.16029 0.01921 " pathEditMode="relative" ptsTypes="AAAAAAAA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28 0.00185 L 0.01328 0.00185 C 0.01797 0.00115 0.02266 4.07407E-6 0.02735 4.07407E-6 C 0.06967 4.07407E-6 0.04649 0.00509 0.06654 4.07407E-6 C 0.06537 -0.0007 0.06433 -0.00232 0.06328 -0.00209 C 0.06224 -0.00162 0.06003 0.00185 0.06107 0.00185 C 0.06342 0.00185 0.06524 -0.00162 0.06758 -0.00209 L 0.07852 -0.00394 C 0.07813 -0.00579 0.07735 -0.00764 0.07735 -0.00973 C 0.07735 -0.03102 0.08568 -0.02107 0.09909 -0.02153 C 0.12123 -0.02199 0.14336 -0.02153 0.1655 -0.02153 L 0.1655 -0.02153 L 0.16433 -0.01945 " pathEditMode="relative" ptsTypes="AAAAAAAAAAA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63 -0.00023 L 0.01263 -0.00023 C 0.02995 0.01134 0.02083 0.00764 0.05169 0.0037 C 0.05677 0.00301 0.06693 -0.00023 0.06693 -0.00023 C 0.07201 -0.00324 0.07044 -0.00324 0.07786 -0.00023 C 0.08008 0.00069 0.08438 0.0037 0.08438 0.0037 C 0.08242 0.02477 0.08268 0.01551 0.08438 0.04815 C 0.08503 0.06134 0.08372 0.0588 0.08867 0.06181 L 0.1181 0.05972 C 0.12422 0.05926 0.13034 0.0581 0.13659 0.05787 C 0.14779 0.05741 0.15898 0.05787 0.17031 0.05787 L 0.17031 0.05787 " pathEditMode="relative" ptsTypes="AAAAAAAAAA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0.02037 L 0.00078 0.02037 C 0.00117 0.03958 -0.00039 0.05926 0.00183 0.07824 C 0.00235 0.08218 0.00847 0.08218 0.00847 0.08218 C 0.00964 0.10093 0.01068 0.11389 0.01068 0.13426 C 0.01068 0.14074 0.01003 0.14722 0.00951 0.15347 C 0.00821 0.16875 0.00847 0.15208 0.00847 0.1632 L 0.00729 0.16528 " pathEditMode="relative" ptsTypes="AAAAAAAA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07 0.00277 L -0.01107 0.00277 L -0.08724 0.00486 C -0.13959 0.00486 -0.11966 -0.00625 -0.13828 0.00486 C -0.13868 0.0074 -0.13881 0.00995 -0.13946 0.0125 C -0.13998 0.01458 -0.14076 0.01643 -0.14154 0.01828 C -0.1431 0.02152 -0.14662 0.02777 -0.14922 0.02986 C -0.15052 0.03101 -0.15209 0.03125 -0.15352 0.03171 C -0.16615 0.03125 -0.17891 0.03101 -0.19154 0.02986 C -0.1931 0.02963 -0.1944 0.02801 -0.19597 0.02801 C -0.21289 0.02801 -0.22995 0.02916 -0.24701 0.02986 C -0.2543 0.03426 -0.24532 0.02916 -0.25677 0.03379 C -0.25795 0.03426 -0.25886 0.03541 -0.26003 0.03564 C -0.26732 0.0368 -0.27461 0.03703 -0.28177 0.0375 C -0.28321 0.03819 -0.2849 0.04097 -0.2862 0.03958 C -0.28711 0.03842 -0.28503 0.03379 -0.28503 0.03379 L -0.28503 0.03379 " pathEditMode="relative" ptsTypes="AAAAAAAAAAAAAAAAA"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49 0.00278 L -0.01549 0.00278 L -0.0362 0.00648 C -0.03984 0.00718 -0.04349 0.00764 -0.04713 0.00857 L -0.05469 0.01042 C -0.05651 0.00972 -0.05833 0.00857 -0.06015 0.00857 C -0.12187 0.00463 -0.09935 0.01759 -0.12096 0.00463 C -0.12292 0.00509 -0.13086 0.0044 -0.13294 0.01042 C -0.13411 0.01389 -0.1332 0.01968 -0.13515 0.02199 C -0.1362 0.02338 -0.13737 0.02454 -0.13841 0.02593 C -0.13958 0.02778 -0.14036 0.03033 -0.14167 0.03172 C -0.14258 0.03287 -0.14375 0.0331 -0.14492 0.0338 L -0.19167 0.03172 C -0.19349 0.03172 -0.19518 0.03009 -0.197 0.02986 C -0.2039 0.02871 -0.21081 0.02847 -0.21771 0.02778 C -0.22057 0.02732 -0.22357 0.02685 -0.22643 0.02593 C -0.22747 0.02547 -0.22851 0.02408 -0.22969 0.02408 C -0.2431 0.02269 -0.25651 0.02269 -0.26992 0.02199 C -0.27721 0.01783 -0.27435 0.01644 -0.27851 0.02014 L -0.27851 0.02014 " pathEditMode="relative" ptsTypes="AAAAAAAAAAAAAAAAAAAA">
                                      <p:cBhvr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Dipankar Das</dc:creator>
  <cp:lastModifiedBy>Dipankar Das</cp:lastModifiedBy>
  <cp:revision>3</cp:revision>
  <dcterms:created xsi:type="dcterms:W3CDTF">2024-03-10T14:57:27Z</dcterms:created>
  <dcterms:modified xsi:type="dcterms:W3CDTF">2024-03-10T15:19:58Z</dcterms:modified>
</cp:coreProperties>
</file>