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</a:t>
            </a:r>
            <a:r>
              <a:rPr b="0" lang="ru-RU" sz="3200" spc="-1" strike="noStrike">
                <a:latin typeface="Arial"/>
              </a:rPr>
              <a:t>структуры </a:t>
            </a:r>
            <a:r>
              <a:rPr b="0" lang="ru-RU" sz="3200" spc="-1" strike="noStrike">
                <a:latin typeface="Arial"/>
              </a:rPr>
              <a:t>щёлкните </a:t>
            </a:r>
            <a:r>
              <a:rPr b="0" lang="ru-RU" sz="3200" spc="-1" strike="noStrike">
                <a:latin typeface="Arial"/>
              </a:rPr>
              <a:t>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</a:t>
            </a:r>
            <a:r>
              <a:rPr b="0" lang="ru-RU" sz="2800" spc="-1" strike="noStrike">
                <a:latin typeface="Arial"/>
              </a:rPr>
              <a:t>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</a:t>
            </a:r>
            <a:r>
              <a:rPr b="0" lang="ru-RU" sz="2400" spc="-1" strike="noStrike">
                <a:latin typeface="Arial"/>
              </a:rPr>
              <a:t>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</a:t>
            </a:r>
            <a:r>
              <a:rPr b="0" lang="ru-RU" sz="2000" spc="-1" strike="noStrike">
                <a:latin typeface="Arial"/>
              </a:rPr>
              <a:t>уровень </a:t>
            </a:r>
            <a:r>
              <a:rPr b="0" lang="ru-RU" sz="2000" spc="-1" strike="noStrike">
                <a:latin typeface="Arial"/>
              </a:rPr>
              <a:t>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</a:t>
            </a:r>
            <a:r>
              <a:rPr b="0" lang="ru-RU" sz="2000" spc="-1" strike="noStrike">
                <a:latin typeface="Arial"/>
              </a:rPr>
              <a:t>уровень </a:t>
            </a:r>
            <a:r>
              <a:rPr b="0" lang="ru-RU" sz="2000" spc="-1" strike="noStrike">
                <a:latin typeface="Arial"/>
              </a:rPr>
              <a:t>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</a:t>
            </a:r>
            <a:r>
              <a:rPr b="0" lang="ru-RU" sz="2000" spc="-1" strike="noStrike">
                <a:latin typeface="Arial"/>
              </a:rPr>
              <a:t>уровень </a:t>
            </a:r>
            <a:r>
              <a:rPr b="0" lang="ru-RU" sz="2000" spc="-1" strike="noStrike">
                <a:latin typeface="Arial"/>
              </a:rPr>
              <a:t>структу</a:t>
            </a:r>
            <a:r>
              <a:rPr b="0" lang="ru-RU" sz="2000" spc="-1" strike="noStrike">
                <a:latin typeface="Arial"/>
              </a:rPr>
              <a:t>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</a:t>
            </a:r>
            <a:r>
              <a:rPr b="0" lang="ru-RU" sz="2000" spc="-1" strike="noStrike">
                <a:latin typeface="Arial"/>
              </a:rPr>
              <a:t>ьмо</a:t>
            </a:r>
            <a:r>
              <a:rPr b="0" lang="ru-RU" sz="2000" spc="-1" strike="noStrike">
                <a:latin typeface="Arial"/>
              </a:rPr>
              <a:t>й </a:t>
            </a:r>
            <a:r>
              <a:rPr b="0" lang="ru-RU" sz="2000" spc="-1" strike="noStrike">
                <a:latin typeface="Arial"/>
              </a:rPr>
              <a:t>уров</a:t>
            </a:r>
            <a:r>
              <a:rPr b="0" lang="ru-RU" sz="2000" spc="-1" strike="noStrike">
                <a:latin typeface="Arial"/>
              </a:rPr>
              <a:t>ень </a:t>
            </a:r>
            <a:r>
              <a:rPr b="0" lang="ru-RU" sz="2000" spc="-1" strike="noStrike">
                <a:latin typeface="Arial"/>
              </a:rPr>
              <a:t>стру</a:t>
            </a:r>
            <a:r>
              <a:rPr b="0" lang="ru-RU" sz="2000" spc="-1" strike="noStrike">
                <a:latin typeface="Arial"/>
              </a:rPr>
              <a:t>ктур</a:t>
            </a:r>
            <a:r>
              <a:rPr b="0" lang="ru-RU" sz="2000" spc="-1" strike="noStrike">
                <a:latin typeface="Arial"/>
              </a:rPr>
              <a:t>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EF957D3-D8B6-4227-8464-82142B0E0669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4856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latin typeface="Arial"/>
              </a:rPr>
              <a:t>Транслятор из программного языка Java в программный язык C#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36360" y="1440000"/>
            <a:ext cx="1727640" cy="31680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7632000" y="1440000"/>
            <a:ext cx="2304000" cy="230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031920" y="1512000"/>
            <a:ext cx="4096080" cy="409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2022-10-20T14:10:36Z</dcterms:created>
  <dc:creator/>
  <dc:description/>
  <dc:language>ru-RU</dc:language>
  <cp:lastModifiedBy/>
  <dcterms:modified xsi:type="dcterms:W3CDTF">2022-10-20T14:34:25Z</dcterms:modified>
  <cp:revision>3</cp:revision>
  <dc:subject/>
  <dc:title/>
</cp:coreProperties>
</file>