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79DC01B-4B88-439D-9AB7-A4688BDACDA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76000" y="61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Транслятор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36000" y="1368000"/>
            <a:ext cx="1727640" cy="3168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416000" y="2016000"/>
            <a:ext cx="2304000" cy="230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240000" y="727920"/>
            <a:ext cx="4096080" cy="409608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-72000" y="4662720"/>
            <a:ext cx="3456000" cy="80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(Программный язык Джава)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6192000" y="4608000"/>
            <a:ext cx="3816000" cy="80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(Программный язык Cи Шарп)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rcRect l="26081" t="27538" r="49630" b="40707"/>
          <a:stretch/>
        </p:blipFill>
        <p:spPr>
          <a:xfrm>
            <a:off x="2044440" y="576000"/>
            <a:ext cx="5875560" cy="43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2022-10-20T14:10:36Z</dcterms:created>
  <dc:creator/>
  <dc:description/>
  <dc:language>ru-RU</dc:language>
  <cp:lastModifiedBy/>
  <dcterms:modified xsi:type="dcterms:W3CDTF">2022-10-20T14:48:01Z</dcterms:modified>
  <cp:revision>4</cp:revision>
  <dc:subject/>
  <dc:title/>
</cp:coreProperties>
</file>