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4DAF283-AC83-4121-BC61-EAEC53BD9B69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4856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latin typeface="Arial"/>
              </a:rPr>
              <a:t>Транслятор из программного языка Java в программный язык C#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7200000" y="3744000"/>
            <a:ext cx="2664000" cy="15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ru-RU" sz="2200" spc="-1" strike="noStrike">
                <a:latin typeface="Arial"/>
              </a:rPr>
              <a:t>Изотов Данил</a:t>
            </a:r>
            <a:endParaRPr b="0" lang="ru-RU" sz="2200" spc="-1" strike="noStrike">
              <a:latin typeface="Arial"/>
            </a:endParaRPr>
          </a:p>
          <a:p>
            <a:r>
              <a:rPr b="0" lang="ru-RU" sz="2200" spc="-1" strike="noStrike">
                <a:latin typeface="Arial"/>
              </a:rPr>
              <a:t>Ше Сергей</a:t>
            </a:r>
            <a:endParaRPr b="0" lang="ru-RU" sz="2200" spc="-1" strike="noStrike">
              <a:latin typeface="Arial"/>
            </a:endParaRPr>
          </a:p>
          <a:p>
            <a:r>
              <a:rPr b="0" lang="ru-RU" sz="2200" spc="-1" strike="noStrike">
                <a:latin typeface="Arial"/>
              </a:rPr>
              <a:t>Копейко Андрей</a:t>
            </a:r>
            <a:endParaRPr b="0" lang="ru-RU" sz="2200" spc="-1" strike="noStrike">
              <a:latin typeface="Arial"/>
            </a:endParaRPr>
          </a:p>
          <a:p>
            <a:r>
              <a:rPr b="0" lang="ru-RU" sz="2200" spc="-1" strike="noStrike">
                <a:latin typeface="Arial"/>
              </a:rPr>
              <a:t>Водовсков Евгений</a:t>
            </a:r>
            <a:endParaRPr b="0" lang="ru-RU" sz="2200" spc="-1" strike="noStrike">
              <a:latin typeface="Arial"/>
            </a:endParaRPr>
          </a:p>
          <a:p>
            <a:r>
              <a:rPr b="0" lang="ru-RU" sz="2200" spc="-1" strike="noStrike">
                <a:latin typeface="Arial"/>
              </a:rPr>
              <a:t>Глазырин Матвей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32360" y="1872000"/>
            <a:ext cx="1727640" cy="3168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4680000" y="2160000"/>
            <a:ext cx="2304000" cy="23040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652120" y="2232000"/>
            <a:ext cx="1955880" cy="245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2022-10-20T14:10:36Z</dcterms:created>
  <dc:creator/>
  <dc:description/>
  <dc:language>ru-RU</dc:language>
  <cp:lastModifiedBy/>
  <dcterms:modified xsi:type="dcterms:W3CDTF">2022-10-20T14:18:15Z</dcterms:modified>
  <cp:revision>2</cp:revision>
  <dc:subject/>
  <dc:title/>
</cp:coreProperties>
</file>