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B75E-6FEB-4BFF-BB0E-E54281CDE638}" type="datetimeFigureOut">
              <a:rPr lang="en-US" smtClean="0"/>
              <a:pPr/>
              <a:t>6/1/2019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9FFC1-14CB-4830-9704-8AF7F40D646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14290"/>
            <a:ext cx="2500330" cy="4100541"/>
          </a:xfrm>
          <a:prstGeom prst="rect">
            <a:avLst/>
          </a:prstGeom>
        </p:spPr>
      </p:pic>
      <p:pic>
        <p:nvPicPr>
          <p:cNvPr id="5" name="Picture 4" descr="pickUP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04" y="1428736"/>
            <a:ext cx="1704770" cy="15001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2019-06-01T14:45:12Z</dcterms:created>
  <dcterms:modified xsi:type="dcterms:W3CDTF">2019-06-01T14:49:38Z</dcterms:modified>
</cp:coreProperties>
</file>