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998fe8f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998fe8f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998fe8f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998fe8f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a998fe8f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a998fe8f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a998fe8f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a998fe8f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a998fe8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a998fe8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a998fe8f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a998fe8f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This snippet shows how we extract consistent spectral features from each clip using minimal, fast operations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a998fe8f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a998fe8f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a998fe8f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a998fe8f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a998fe8f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a998fe8f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a998fe8f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a998fe8f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a998fe8f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a998fe8f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a998fe8f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a998fe8f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a998fe8f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a998fe8f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a998fe8f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a998fe8f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a998fe8f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a998fe8f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a998fe8f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a998fe8f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a998fe8f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a998fe8f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a998fe8f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a998fe8f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a998fe8f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a998fe8f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a998fe8f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a998fe8f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a998fe8f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a998fe8f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a998fe8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a998fe8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a998fe8f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a998fe8f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998fe8f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998fe8f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998fe8f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998fe8f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998fe8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998fe8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a998fe8f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a998fe8f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998fe8f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998fe8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EEG-Based Seizure Detection: FFT, Correlation, Eigenvalues &amp; Random Forest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/>
              <a:t>A Machine Learning Approach for Early Seizure Prediction in Responsive Neurostimulation Systems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Daksh Kriplani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 and Preprocessing Overview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clip is stored as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.mat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with: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matrix: Channels × Samples (e.g., 16 × 4000)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Sampling rate: Typically 400–5000 Hz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Labels: Ictal/interictal and latency (if seizure)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steps: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Downsample to 400 Hz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 signals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Exclude 0 Hz (DC) component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1–47 Hz band for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– Resampling and Normalization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Resampling: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EEG clips with &gt;400 samples/sec are downsampled to 400 Hz.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preserves frequencies up to 200 Hz (Nyquist theorem).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data size, standardizes clip length.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Z-score normalization across time (per channel) or frequency (per band).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fair correlation and feature comparisons.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– Why Focus on 1–47 Hz?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Frequencies &gt;47 Hz often noisy (muscle artifacts, electrical interference).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Frequencies &lt;1 Hz (e.g., drifts, DC offset) carry little seizure-specific info.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1–47 Hz covers: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Delta to low Gamma range.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Most seizure-relevant EEG activity.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Reduces feature dimensionality and improves model performance.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– Overview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EEG isn’t suitable for direct classification.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extract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key categories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features: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 Features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(per-channel frequency content)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Features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(inter-channel similarity)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Eigenvalue Features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(network-level synchrony)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capture both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spectral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seizure signatures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 Features – Frequency Fingerprints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Fourier Transform (FFT)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each channel (1-second signal).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Retain magnitudes of frequencies from 1–47 Hz.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log10 to compress scale, stabilize variance.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 channels, FFT contributes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× 47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model learn if specific frequencies dominate during seizure.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– FFT Feature Extraction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fft(time_data):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np.log10(np.abs(np.fft.rfft(time_data, axis=1)[:, 1:48]))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EEG clip (Channels ×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Log-magnitude of FFT from 1–47 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Feature vector flattened across channels.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Coefficients – Capturing Synchrony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Seizures often cause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across brain regions.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Pearson correlation coefficients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all channel pairs.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this in: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domain: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 EEG waveforms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domain: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FFT magnitudes (after scaling)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Flatten upper triangle of correlation matrix → use as features.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Time-Domain Correlation – Code &amp; Concept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1773475"/>
            <a:ext cx="76887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time_corr(time_data):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resampled = scipy.signal.resample(time_data, 400, axis=1)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scaled = sklearn.preprocessing.scale(resampled, axis=0)    corr_matrix = np.corrcoef(scaled)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eigenvalues = np.abs(np.linalg.eig(corr_matrix)[0])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eigenvalues.sort()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np.concatenate((upper_right_triangle(corr_matrix), eigenvalues))  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waveform similarity across channels.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Synchrony → high correlations.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includes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summarize dominant synchrony patterns.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Frequency-Domain Correlation – Code &amp; Concept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freq_corr(fft_data):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scaled = sklearn.preprocessing.scale(fft_data, axis=0)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corr_matrix = np.corrcoef(scaled)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eigenvalues = np.abs(np.linalg.eig(corr_matrix)[0])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eigenvalues.sort()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np.concatenate((upper_right_triangle(corr_matrix), eigenvalues))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time-domain, but applied on log-FFT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Captures whether different channels share similar frequency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when seizure frequency patterns propagate but waveform shapes differ.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– Summary of Network Activity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each correlation matrix, extract sorted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first eigenvalue → strong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synchrony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seizure: 1–2 dominant modes (large eigenvalues).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interictal: eigenvalues more uniform (less synchrony).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eigenvalues from both time and frequency correlation matrices.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– Epilepsy and Seizures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Epilepsy is a chronic neurological condition marked by recurrent seizures – abnormal, excessive brain activity.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These seizures are often sudden, unpredictable, and can disrupt life-threatening body functions.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While medications help many patients, about 500,000 people in the US have drug-resistant epilepsy.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For such patients, real-time seizure detection and intervention offers a promising solution.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Feature Vector Assembly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EEG clip: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Flattened FFT values (N × 47)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triangle of time-domain correlation matrix (N(N–1)/2)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Time-domain eigenvalues (N)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triangle of frequency-domain correlation matrix (N(N–1)/2)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Frequency-domain eigenvalues (N)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features = FFT + Corr (time &amp; freq) + Eigenvalues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(~1000–1500 features depending on channel count)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– Why Random Forest?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due to: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Excellent performance on tabular, high-dimensional data.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both discrete and continuous features.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Naturally robust to noise and irrelevant features.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3000 trees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final model.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– How It Works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tree votes on whether a 1-second clip is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seizure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non-seizure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decision tree sees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subset of features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samples.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prediction =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vote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average probability).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Learns complex rules like: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multiple channels show 20–30 Hz spike and high correlation, likely seizure.”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– Ensuring Generalization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cross-validation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evaluate model performance.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insight: Avoid data leakage by holding out entire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seizure events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just random clips.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Mimics real-world scenario: predicting unseen seizures.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 used: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 (Area Under ROC Curve)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Experimentation Framework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Built a flexible framework to: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Loop over multiple feature combinations, models, and preprocessing options.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Log results from each config.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Compare systematically using cross-validation AUC.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Helped validate: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FFT &gt; raw time features.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Correlation features boost accuracy.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RF outperforms SVM, Logistic Regression in this setup.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It Work?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Complementary features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 captured spectral spikes (e.g., gamma bursts).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revealed multi-region synchrony.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Eigenvalues summarized global network behavior.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Cross-validation AUC: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~0.969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sensitivity + high specificity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 + Correlation + Eigenvalue = best performance.</a:t>
            </a:r>
            <a:endParaRPr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– 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– Wavelets and Deep Learning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Wavelet Transform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time-localized frequency info (better than FFT for brief spikes).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CNNs on spectrograms or raw EEG (end-to-end learning).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discover patterns not captured by handcrafted features.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approach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Combine hand-engineered + learned features.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Learnings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had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interictal clips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 from seizures — may not generalize to noisy real-world data.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Didn’t test 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completely new patients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extensively.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Learned to: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experimentally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 domain knowledge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 and Takeaway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 seizure detection system using: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FFT, correlation matrices, eigenvalues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a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~97% AUC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strong early seizure detection.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Demonstrated the value of combining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EEG domain insights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improvements: wavelet features, deep learning, real-world deployment.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Neurostimulation (RNS) Devices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RNS systems are “brain pacemakers” implanted in the skull.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monitor brain activity through EEG electrodes and deliver electrical stimulation when seizure activity is detected.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goal: detect seizures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early as possible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stop them before they spread.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detection is crucial for improving clinical outcomes.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Seizure Detection – The Machine Learning Problem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task: classify 1-second EEG clips as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seizure (ictal)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non-seizure (interictal)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Seizure onset signals are subtle and vary across patients and seizures.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sensitivity (early detection) and high specificity (avoid false alarms) are critical.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enables the design of a fast, reliable classifier that works in real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Signals and Frequency Bands (Background)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EEG measures brainwave activity, analyzed in standard frequency bands: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(0.5–4 Hz): Deep sleep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 (4–8 Hz): Drowsiness, meditation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 (8–13 Hz): Relaxed wakefulness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(13–30 Hz): Alertness, thinking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 (30–100 Hz): Intense activity, often linked to seizures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focused on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1–47 Hz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range (delta to low gamma), balancing relevance and noise.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Frequency Matters for Seizures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Seizures often manifest as: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Sudden power surges in beta/gamma bands.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Disruption or replacement of normal alpha rhythms.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FFT converts EEG into frequency components, revealing such anomalies.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Frequency-domain features are foundational to our seizure detection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Seizure Detection Challenges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EEG is complex and noisy – normal brain activity can mimic seizure patterns.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Seizures vary: location, frequency pattern, propagation speed.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positives lead to unnecessary stimulation, while false negatives miss seizures.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detector must work 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1-second clips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no temporal context.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– Clinical and Computational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seizure detection enables early intervention – possibly halting seizures entirely.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competition scoring metric rewarded: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AUC (area under ROC curve)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Especially good performance on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seizure clips</a:t>
            </a: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goal: maximize AUC by detecting seizure signatures promptly and reliably.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– Dogs and Humans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EEG data from epileptic dogs and human patients under clinical monitoring.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EEG clip: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1-second long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Multi-channel (varies per subject)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Labeled as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ictal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interictal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Ictal = seizure present during that second.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Interictal = recorded far from any seizure event (at least 1 hour away).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