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a96bfe00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a96bfe0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a96bfe0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a96bfe0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96bfe00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a96bfe00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a96bfe00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a96bfe00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a96bfe0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a96bfe0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a96bfe0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a96bfe0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6bfe00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96bfe00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a96bfe0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a96bfe0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a96bfe0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a96bfe0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96bfe0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96bfe0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96bfe00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96bfe00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a96bfe00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a96bfe00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Epilepsy Detection using FFT and Random Forest using EEG Data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Daksh Kriplani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2021A3PS2822G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Framework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 → Magnitude → Log10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 → Phase → Normalize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 → Slice specific frequency range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a good framework: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You would have to manually write code for every new idea and wait for processing each 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Pipeline Framework: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Pipeline(gen_ictal=False, pipeline=[FFT(), Magnitude(), Log10()])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Pipeline(gen_ictal=False, pipeline=[FFT(), Phase(), Normalize()])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a modular data pre-processing pipeline (FFT, Magnitude, Log10, Phase, Slicing, etc.)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 Framework to cache intermediate results and avoid redundant computation.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and evaluated multiple classifiers (Random Forest, to do →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Regression, SVM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a fast development cycle: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Cross-validation over all patients with FFT features + Random Forest can complete in under 4 minutes.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queue multiple pipelines and classifiers for overnight runs.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Your Progress So Far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Future Work / Plan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feature to combine outputs from different pipelines without recomputing — this will allow creating richer feature sets easily.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additional features like: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information.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Cross-channel correlation features.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Time-domain statistical features.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deep learning models (CNN, RNN) for comparison.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other machine learning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SVM and Logistic Regression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EEG 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EEG is a test that records the electrical activity of the brain.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it work?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brain works by sending tiny electrical signals between brain cells (neurons).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signals can be captured using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sensors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(electrodes) placed on the scalp (head).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sensors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brain activity like a heart monitor records heartbeats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recorded signal looks like a wave —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ups and downs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showing brain activity over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Epilepsy 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Epilepsy is a brain disorder where a person has </a:t>
            </a:r>
            <a:r>
              <a:rPr i="1"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seizures</a:t>
            </a: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(also called "fits") repeatedly.</a:t>
            </a: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Seizure?</a:t>
            </a:r>
            <a:endParaRPr b="1" sz="22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seizure happens when there is a </a:t>
            </a:r>
            <a:r>
              <a:rPr b="1"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sudden burst of abnormal electrical activity in the brain</a:t>
            </a: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like a short circuit.</a:t>
            </a: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cause:</a:t>
            </a: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Jerking movements</a:t>
            </a:r>
            <a:b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of awareness</a:t>
            </a:r>
            <a:b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Falling down</a:t>
            </a:r>
            <a:b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Staring blankly</a:t>
            </a:r>
            <a:b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</a:t>
            </a:r>
            <a:b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people have different types of seizures — some are mild, some are severe.</a:t>
            </a: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Why is EEG Important for Epilepsy?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Doctors use EEG to look at a person's brain activity and check for seizures.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a seizure: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EEG signal changes suddenly.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 patterns look different from normal brain activity.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looking at EEG signals, doctors can: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if a seizure is happening.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type of epilepsy.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the best treatment for the patient.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Machine Learning on EEG?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Going through EEG signals manually is slow and tiring for doctors.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Machines can quickly analyze EEG signals and detect seizures automatically.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faster treatment, better monitoring, and even real-time alerts for patients.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"We listened to the brain signals using EEG → Converted the signals into frequencies using FFT → Used Random Forest Classifier to automatically detect whether a seizure is happening or not."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Random Forest?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like asking a group of expert doctors to give their opinion.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"Decision Tree" looks at different parts of data.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all trees vote together.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output = Majority vote = Seizure or No Seizure.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​​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04800" y="157850"/>
            <a:ext cx="3717000" cy="5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What is FFT (Fast Fourier Transform)?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EEG signals look like wavy lines (time-domain signals).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"What type of waves (frequencies) are present in this signal?"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FFT converts the wavy line (time signal) into frequencies (like musical notes).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Example: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If EEG is like listening to a song (mixture of sounds)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FFT tells us:</a:t>
            </a:r>
            <a:br>
              <a:rPr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 → This song has drum beats (low-frequency)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 → This song has guitar sounds (mid-frequency)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 → This song has flute sounds (high-frequency)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Why did we use FFT?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Because during a seizure, the brain creates unusual wave patterns (frequencies).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Broad Perspective of the Problem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I am trying to solve is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seizure detection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EEG (brainwave) signals.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EEG signals are time-series data collected from the brain using multiple electrodes placed on a patient's head. Seizures often show specific patterns in EEG signals, but these patterns are not always easy for humans to detect visually — especially when monitoring long-term EEG recordings.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goal is to extract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features from raw EEG signals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use machine learning to automatically detect whether a given EEG segment contains a seizure or not.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Who Cares? Why is it Important to Solve this Problem?	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Seizures are a serious medical condition, especially for patients with epilepsy.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Continuous human monitoring of EEG signals is slow, expensive, and error-prone.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Early and accurate seizure detection can help in diagnosis, treatment, and even in designing real-time seizure alert systems for patients.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automated system for seizure detection can: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Reduce doctors' workload.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Improve patient safety.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Enable long-term and large-scale monitoring.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Be integrated into wearable or hospital monitoring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 are the Existing Approaches?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People have tried different methods for this problem: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Some use basic math on the brain signals — like calculating the average or energy of the signal.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Some use special techniques (like FFT) to look at the signal’s frequency — because seizures have unique patterns.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Some use machine learning models — like Random Forest, SVM, or Neural Networks.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Recently, deep learning models are also used — but they need a lot of data and powerful computers.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What is Your Approach? Is it Different from the Previous Ones? If Yes, Then How?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Pre-process EEG signals (using FFT to extract frequency features).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Slice useful frequency ranges.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mathematical transforms (magnitude, log10).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Random Forest Classifier to classify seizure vs non-seizure segments.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Different?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built a custom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Framework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made it super easy to experiment with different pre-processing steps.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existing solutions focus on building the best model — I focused on optimizing both: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pre-processing speed</a:t>
            </a:r>
            <a:b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Experimentation flexibility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