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QhqBNfK0tQaDvRYi7RVYtKsQ/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F3C0CE-DFD5-4A95-8B23-39D39759098E}">
  <a:tblStyle styleId="{48F3C0CE-DFD5-4A95-8B23-39D3975909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aadhuniklabs/self-balancing-wifi-controlled-robot-with-pantilt-camera-4b5762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azon.com/HiLetgo-ESP32-CAM-Development-Bluetooth-Raspberry/dp/B07RXPHYNM" TargetMode="External"/><Relationship Id="rId4" Type="http://schemas.openxmlformats.org/officeDocument/2006/relationships/hyperlink" Target="https://www.amazon.com/Microphone-Calling-Conferencing-Streaming-Computer/dp/B09TKCBW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Ball Retriever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9/26/23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Dan Zislis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5621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Automated robots (like Roomba exist), so let’s give them more functionality</a:t>
            </a:r>
            <a:endParaRPr/>
          </a:p>
          <a:p>
            <a:pPr indent="-19875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It’s annoying to retrieve balls that go out in a sport (soccer, basketball, tennis, etc)</a:t>
            </a:r>
            <a:endParaRPr/>
          </a:p>
          <a:p>
            <a:pPr indent="-19875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Why not create a robot that returns balls for the player? (for this scope, tennis balls)</a:t>
            </a:r>
            <a:endParaRPr/>
          </a:p>
          <a:p>
            <a:pPr indent="-165734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Link to hackster,io for self standing: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https://www.hackster.io/aadhuniklabs/self-balancing-wifi-controlled-robot-with-pantilt-camera-4b5762</a:t>
            </a:r>
            <a:endParaRPr/>
          </a:p>
          <a:p>
            <a:pPr indent="-165734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Link to hackster io for RC </a:t>
            </a:r>
            <a:r>
              <a:rPr lang="en-US"/>
              <a:t>control</a:t>
            </a:r>
            <a:r>
              <a:rPr lang="en-US"/>
              <a:t> inspiration: https://www.hackster.io/lre3/hardware-base-for-a-remote-controlled-fanboat-566de3</a:t>
            </a:r>
            <a:endParaRPr/>
          </a:p>
          <a:p>
            <a:pPr indent="-20955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What improvements / additions over existing project?</a:t>
            </a:r>
            <a:endParaRPr/>
          </a:p>
          <a:p>
            <a:pPr indent="-165734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Main addition is to add a ball jig to the robot to guide the ball when moving</a:t>
            </a:r>
            <a:endParaRPr/>
          </a:p>
          <a:p>
            <a:pPr indent="-165734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RC </a:t>
            </a:r>
            <a:r>
              <a:rPr lang="en-US"/>
              <a:t>controllability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100" y="422776"/>
            <a:ext cx="2453049" cy="2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"/>
          <p:cNvSpPr/>
          <p:nvPr/>
        </p:nvSpPr>
        <p:spPr>
          <a:xfrm>
            <a:off x="8418875" y="1069250"/>
            <a:ext cx="1278300" cy="1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9844525" y="983175"/>
            <a:ext cx="1818900" cy="181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tennis ball</a:t>
            </a:r>
            <a:endParaRPr/>
          </a:p>
        </p:txBody>
      </p:sp>
      <p:sp>
        <p:nvSpPr>
          <p:cNvPr id="403" name="Google Shape;403;p2"/>
          <p:cNvSpPr/>
          <p:nvPr/>
        </p:nvSpPr>
        <p:spPr>
          <a:xfrm>
            <a:off x="9500425" y="798875"/>
            <a:ext cx="2507100" cy="725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"/>
          <p:cNvSpPr txBox="1"/>
          <p:nvPr/>
        </p:nvSpPr>
        <p:spPr>
          <a:xfrm>
            <a:off x="6538450" y="3281500"/>
            <a:ext cx="327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Procedure: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Approach Ball with RC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Deploy “ball jig” to capture ball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Move to designated location with ball</a:t>
            </a:r>
            <a:endParaRPr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7175" y="3158600"/>
            <a:ext cx="2453049" cy="303247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"/>
          <p:cNvSpPr txBox="1"/>
          <p:nvPr/>
        </p:nvSpPr>
        <p:spPr>
          <a:xfrm>
            <a:off x="7632300" y="4974700"/>
            <a:ext cx="18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vision that can be used to identify ball</a:t>
            </a:r>
            <a:endParaRPr/>
          </a:p>
        </p:txBody>
      </p:sp>
      <p:sp>
        <p:nvSpPr>
          <p:cNvPr id="407" name="Google Shape;407;p2"/>
          <p:cNvSpPr txBox="1"/>
          <p:nvPr/>
        </p:nvSpPr>
        <p:spPr>
          <a:xfrm>
            <a:off x="9082500" y="5829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ball jig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+ Power Block Diagram</a:t>
            </a:r>
            <a:endParaRPr/>
          </a:p>
        </p:txBody>
      </p:sp>
      <p:sp>
        <p:nvSpPr>
          <p:cNvPr id="413" name="Google Shape;413;p3"/>
          <p:cNvSpPr txBox="1"/>
          <p:nvPr>
            <p:ph idx="1" type="body"/>
          </p:nvPr>
        </p:nvSpPr>
        <p:spPr>
          <a:xfrm>
            <a:off x="68825" y="11430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75" y="1397400"/>
            <a:ext cx="7209688" cy="44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"/>
          <p:cNvPicPr preferRelativeResize="0"/>
          <p:nvPr/>
        </p:nvPicPr>
        <p:blipFill rotWithShape="1">
          <a:blip r:embed="rId4">
            <a:alphaModFix/>
          </a:blip>
          <a:srcRect b="11721" l="37382" r="39498" t="26092"/>
          <a:stretch/>
        </p:blipFill>
        <p:spPr>
          <a:xfrm>
            <a:off x="7797476" y="2199950"/>
            <a:ext cx="264998" cy="71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"/>
          <p:cNvSpPr txBox="1"/>
          <p:nvPr/>
        </p:nvSpPr>
        <p:spPr>
          <a:xfrm>
            <a:off x="8873550" y="13326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ball jig</a:t>
            </a:r>
            <a:endParaRPr/>
          </a:p>
        </p:txBody>
      </p:sp>
      <p:pic>
        <p:nvPicPr>
          <p:cNvPr id="417" name="Google Shape;417;p3"/>
          <p:cNvPicPr preferRelativeResize="0"/>
          <p:nvPr/>
        </p:nvPicPr>
        <p:blipFill rotWithShape="1">
          <a:blip r:embed="rId5">
            <a:alphaModFix/>
          </a:blip>
          <a:srcRect b="18713" l="18568" r="15302" t="18151"/>
          <a:stretch/>
        </p:blipFill>
        <p:spPr>
          <a:xfrm>
            <a:off x="8815700" y="2077075"/>
            <a:ext cx="1248676" cy="1192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3"/>
          <p:cNvCxnSpPr/>
          <p:nvPr/>
        </p:nvCxnSpPr>
        <p:spPr>
          <a:xfrm>
            <a:off x="9292575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"/>
          <p:cNvCxnSpPr/>
          <p:nvPr/>
        </p:nvCxnSpPr>
        <p:spPr>
          <a:xfrm>
            <a:off x="9432700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"/>
          <p:cNvCxnSpPr/>
          <p:nvPr/>
        </p:nvCxnSpPr>
        <p:spPr>
          <a:xfrm>
            <a:off x="9587500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"/>
          <p:cNvSpPr txBox="1"/>
          <p:nvPr/>
        </p:nvSpPr>
        <p:spPr>
          <a:xfrm>
            <a:off x="8935075" y="4363075"/>
            <a:ext cx="32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brown: GND to Converter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red: Vin (+5V)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orange: port on BeagleBone that outputs signal</a:t>
            </a:r>
            <a:endParaRPr/>
          </a:p>
        </p:txBody>
      </p:sp>
      <p:sp>
        <p:nvSpPr>
          <p:cNvPr id="422" name="Google Shape;422;p3"/>
          <p:cNvSpPr txBox="1"/>
          <p:nvPr/>
        </p:nvSpPr>
        <p:spPr>
          <a:xfrm>
            <a:off x="2568675" y="6366375"/>
            <a:ext cx="7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*Note that this diagram is for arduino nano, would need to be modified for the BeagleBone</a:t>
            </a:r>
            <a:endParaRPr/>
          </a:p>
        </p:txBody>
      </p:sp>
      <p:sp>
        <p:nvSpPr>
          <p:cNvPr id="423" name="Google Shape;423;p3"/>
          <p:cNvSpPr/>
          <p:nvPr/>
        </p:nvSpPr>
        <p:spPr>
          <a:xfrm>
            <a:off x="9292575" y="1844965"/>
            <a:ext cx="998100" cy="1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"/>
          <p:cNvSpPr/>
          <p:nvPr/>
        </p:nvSpPr>
        <p:spPr>
          <a:xfrm>
            <a:off x="10137066" y="1633850"/>
            <a:ext cx="1957500" cy="566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30" name="Google Shape;430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{48F3C0CE-DFD5-4A95-8B23-39D39759098E}</a:tableStyleId>
              </a:tblPr>
              <a:tblGrid>
                <a:gridCol w="4869600"/>
                <a:gridCol w="1971475"/>
                <a:gridCol w="1418400"/>
                <a:gridCol w="271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Need to Buy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DC motors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https://www.amazon.com/EUDAX-Electric-Magnetic-Propeller-Connector/dp/B08GPPJR1T</a:t>
                      </a:r>
                      <a:endParaRPr sz="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Motor Drivers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https://www.amazon.com/HiLetgo-Stepstick-Stepper-Printer-Compatible/dp/B07BND65C8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$4.04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12V to 5V Converter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https://www.amazon.com/MP1584EN-DC-DC-Converter-Adjustable-Module/dp/B08247LRYS/ref=sr_1_19?crid=3TW4R96LPTXJJ&amp;keywords=12+to+5+volt+converter&amp;qid=1695777136&amp;s=industrial&amp;sprefix=12+to+5+volt+convert%2Cindustrial%2C160&amp;sr=1-19</a:t>
                      </a:r>
                      <a:endParaRPr sz="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Wifi Sensor (</a:t>
                      </a:r>
                      <a:r>
                        <a:rPr lang="en-US" sz="1800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NRF24L01)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https://www.amazon.com/gp/product/B0829ZQ97G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Servos + Wheels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https://www.amazon.com/FEETECH-Continuous-Rotation-Matching-Helicopter/dp/B0B42KLJ9G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$26 (or can get from OEDK)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ESP32 Camera + USB Camera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solidFill>
                            <a:schemeClr val="hlink"/>
                          </a:solidFill>
                          <a:hlinkClick r:id="rId3"/>
                        </a:rPr>
                        <a:t>https://www.amazon.com/HiLetgo-ESP32-CAM-Development-Bluetooth-Raspberry/dp/B07RXPHYNM</a:t>
                      </a:r>
                      <a:r>
                        <a:rPr lang="en-US" sz="600"/>
                        <a:t> / </a:t>
                      </a:r>
                      <a:r>
                        <a:rPr lang="en-US" sz="600" u="sng">
                          <a:solidFill>
                            <a:schemeClr val="hlink"/>
                          </a:solidFill>
                          <a:hlinkClick r:id="rId4"/>
                        </a:rPr>
                        <a:t>https://www.amazon.com/Microphone-Calling-Conferencing-Streaming-Computer/dp/B09TKCBWZ2</a:t>
                      </a:r>
                      <a:endParaRPr sz="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(12 V)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https://www.amazon.com/Beidongli-Alkaline-Batteries-Endurance-Warranty%E3%80%91/dp/B0BVBC815F/ref=sr_1_20?keywords=12v+battery+pack&amp;qid=1695776859&amp;sr=8-20</a:t>
                      </a:r>
                      <a:endParaRPr sz="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$6 (or can get from OEDK)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Budget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~$100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