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jya7k9HplEGttIKYPRxNEcgBid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7E58BF-4069-4A4B-9B6F-1CDF3E29649A}">
  <a:tblStyle styleId="{347E58BF-4069-4A4B-9B6F-1CDF3E29649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60324bcfac_0_3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60324bcfac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Load Cell Project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9/26/23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Dan Zislis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5621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907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Current load cell packages exist, but the hardware is limited by complexity of use</a:t>
            </a:r>
            <a:endParaRPr/>
          </a:p>
          <a:p>
            <a:pPr indent="-207327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More specicifially, the HX711 is a great package for hobbiests, but </a:t>
            </a:r>
            <a:r>
              <a:rPr lang="en-US"/>
              <a:t>mainly</a:t>
            </a:r>
            <a:r>
              <a:rPr lang="en-US"/>
              <a:t> developed for </a:t>
            </a:r>
            <a:r>
              <a:rPr lang="en-US"/>
              <a:t>Arduino</a:t>
            </a:r>
            <a:r>
              <a:rPr lang="en-US"/>
              <a:t> operation through Serial Monitor</a:t>
            </a:r>
            <a:endParaRPr/>
          </a:p>
          <a:p>
            <a:pPr indent="-207327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For my senior design project, I need to characterize a load cell by creating a curve </a:t>
            </a:r>
            <a:endParaRPr/>
          </a:p>
          <a:p>
            <a:pPr indent="-207327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The goal of the project is to create a load cell setup that calibrates the load cell, reads values, and saves them to a file.</a:t>
            </a:r>
            <a:endParaRPr/>
          </a:p>
          <a:p>
            <a:pPr indent="-21907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What improvements / additions over existing project?</a:t>
            </a:r>
            <a:endParaRPr/>
          </a:p>
          <a:p>
            <a:pPr indent="-174307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Make HX711 compatible with BeagleBone Black </a:t>
            </a:r>
            <a:endParaRPr/>
          </a:p>
          <a:p>
            <a:pPr indent="-174307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Create a way to generate a .csv file for thruster characteristics</a:t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400" name="Google Shape;4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725" y="492874"/>
            <a:ext cx="4730125" cy="35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"/>
          <p:cNvSpPr txBox="1"/>
          <p:nvPr/>
        </p:nvSpPr>
        <p:spPr>
          <a:xfrm>
            <a:off x="6556175" y="4205850"/>
            <a:ext cx="47871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Shown above is the load cell configuration for our testing hardware. The ADC used to convert load cell readings is accessible by a microcontroller (</a:t>
            </a:r>
            <a:r>
              <a:rPr lang="en-US"/>
              <a:t>currently</a:t>
            </a:r>
            <a:r>
              <a:rPr lang="en-US"/>
              <a:t> an Arduino Uno).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07" name="Google Shape;407;p3"/>
          <p:cNvSpPr txBox="1"/>
          <p:nvPr/>
        </p:nvSpPr>
        <p:spPr>
          <a:xfrm>
            <a:off x="3733475" y="6075525"/>
            <a:ext cx="151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button for starting data log </a:t>
            </a:r>
            <a:endParaRPr/>
          </a:p>
        </p:txBody>
      </p:sp>
      <p:pic>
        <p:nvPicPr>
          <p:cNvPr id="408" name="Google Shape;408;p3"/>
          <p:cNvPicPr preferRelativeResize="0"/>
          <p:nvPr/>
        </p:nvPicPr>
        <p:blipFill rotWithShape="1">
          <a:blip r:embed="rId3">
            <a:alphaModFix/>
          </a:blip>
          <a:srcRect b="4216" l="0" r="0" t="16669"/>
          <a:stretch/>
        </p:blipFill>
        <p:spPr>
          <a:xfrm>
            <a:off x="4704650" y="1294100"/>
            <a:ext cx="6040099" cy="35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50" y="1442538"/>
            <a:ext cx="337185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"/>
          <p:cNvPicPr preferRelativeResize="0"/>
          <p:nvPr/>
        </p:nvPicPr>
        <p:blipFill rotWithShape="1">
          <a:blip r:embed="rId5">
            <a:alphaModFix/>
          </a:blip>
          <a:srcRect b="22030" l="16728" r="72207" t="9659"/>
          <a:stretch/>
        </p:blipFill>
        <p:spPr>
          <a:xfrm>
            <a:off x="3840625" y="5073550"/>
            <a:ext cx="754575" cy="10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"/>
          <p:cNvPicPr preferRelativeResize="0"/>
          <p:nvPr/>
        </p:nvPicPr>
        <p:blipFill rotWithShape="1">
          <a:blip r:embed="rId5">
            <a:alphaModFix/>
          </a:blip>
          <a:srcRect b="22030" l="16728" r="72207" t="9659"/>
          <a:stretch/>
        </p:blipFill>
        <p:spPr>
          <a:xfrm>
            <a:off x="5829600" y="5073550"/>
            <a:ext cx="754574" cy="100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3"/>
          <p:cNvCxnSpPr/>
          <p:nvPr/>
        </p:nvCxnSpPr>
        <p:spPr>
          <a:xfrm flipH="1" rot="10800000">
            <a:off x="4051475" y="3642425"/>
            <a:ext cx="925800" cy="1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"/>
          <p:cNvCxnSpPr/>
          <p:nvPr/>
        </p:nvCxnSpPr>
        <p:spPr>
          <a:xfrm>
            <a:off x="4051475" y="3727625"/>
            <a:ext cx="878700" cy="69000"/>
          </a:xfrm>
          <a:prstGeom prst="bentConnector3">
            <a:avLst>
              <a:gd fmla="val 3817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"/>
          <p:cNvCxnSpPr/>
          <p:nvPr/>
        </p:nvCxnSpPr>
        <p:spPr>
          <a:xfrm rot="-5400000">
            <a:off x="3491488" y="2605213"/>
            <a:ext cx="1858200" cy="798300"/>
          </a:xfrm>
          <a:prstGeom prst="bentConnector3">
            <a:avLst>
              <a:gd fmla="val -72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"/>
          <p:cNvCxnSpPr/>
          <p:nvPr/>
        </p:nvCxnSpPr>
        <p:spPr>
          <a:xfrm>
            <a:off x="4819750" y="2075275"/>
            <a:ext cx="174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"/>
          <p:cNvCxnSpPr/>
          <p:nvPr/>
        </p:nvCxnSpPr>
        <p:spPr>
          <a:xfrm rot="-5400000">
            <a:off x="3739625" y="2124825"/>
            <a:ext cx="1502400" cy="942300"/>
          </a:xfrm>
          <a:prstGeom prst="bentConnector3">
            <a:avLst>
              <a:gd fmla="val 1009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"/>
          <p:cNvSpPr txBox="1"/>
          <p:nvPr/>
        </p:nvSpPr>
        <p:spPr>
          <a:xfrm>
            <a:off x="5691725" y="6075525"/>
            <a:ext cx="16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button</a:t>
            </a:r>
            <a:r>
              <a:rPr lang="en-US"/>
              <a:t> for finishing data log</a:t>
            </a:r>
            <a:endParaRPr/>
          </a:p>
        </p:txBody>
      </p:sp>
      <p:pic>
        <p:nvPicPr>
          <p:cNvPr id="418" name="Google Shape;41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2747" y="4879125"/>
            <a:ext cx="1057878" cy="4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4172" y="4879125"/>
            <a:ext cx="1057878" cy="48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3"/>
          <p:cNvCxnSpPr/>
          <p:nvPr/>
        </p:nvCxnSpPr>
        <p:spPr>
          <a:xfrm rot="-5400000">
            <a:off x="3275300" y="3000125"/>
            <a:ext cx="2710500" cy="725100"/>
          </a:xfrm>
          <a:prstGeom prst="bentConnector3">
            <a:avLst>
              <a:gd fmla="val 10048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"/>
          <p:cNvCxnSpPr/>
          <p:nvPr/>
        </p:nvCxnSpPr>
        <p:spPr>
          <a:xfrm flipH="1" rot="5400000">
            <a:off x="8742750" y="3574925"/>
            <a:ext cx="4231500" cy="778200"/>
          </a:xfrm>
          <a:prstGeom prst="bentConnector3">
            <a:avLst>
              <a:gd fmla="val 9971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"/>
          <p:cNvCxnSpPr>
            <a:stCxn id="418" idx="1"/>
          </p:cNvCxnSpPr>
          <p:nvPr/>
        </p:nvCxnSpPr>
        <p:spPr>
          <a:xfrm rot="10800000">
            <a:off x="2782747" y="4717975"/>
            <a:ext cx="0" cy="40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"/>
          <p:cNvCxnSpPr/>
          <p:nvPr/>
        </p:nvCxnSpPr>
        <p:spPr>
          <a:xfrm>
            <a:off x="2808850" y="4717925"/>
            <a:ext cx="149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"/>
          <p:cNvCxnSpPr/>
          <p:nvPr/>
        </p:nvCxnSpPr>
        <p:spPr>
          <a:xfrm>
            <a:off x="4292325" y="4730075"/>
            <a:ext cx="3283200" cy="14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"/>
          <p:cNvCxnSpPr>
            <a:stCxn id="419" idx="3"/>
          </p:cNvCxnSpPr>
          <p:nvPr/>
        </p:nvCxnSpPr>
        <p:spPr>
          <a:xfrm rot="10800000">
            <a:off x="7563150" y="4888075"/>
            <a:ext cx="78900" cy="23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"/>
          <p:cNvCxnSpPr/>
          <p:nvPr/>
        </p:nvCxnSpPr>
        <p:spPr>
          <a:xfrm rot="10800000">
            <a:off x="3307375" y="6079775"/>
            <a:ext cx="79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"/>
          <p:cNvCxnSpPr/>
          <p:nvPr/>
        </p:nvCxnSpPr>
        <p:spPr>
          <a:xfrm flipH="1">
            <a:off x="3331825" y="6019000"/>
            <a:ext cx="510600" cy="7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"/>
          <p:cNvCxnSpPr/>
          <p:nvPr/>
        </p:nvCxnSpPr>
        <p:spPr>
          <a:xfrm>
            <a:off x="6496625" y="6000700"/>
            <a:ext cx="945000" cy="1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"/>
          <p:cNvCxnSpPr/>
          <p:nvPr/>
        </p:nvCxnSpPr>
        <p:spPr>
          <a:xfrm flipH="1" rot="-5400000">
            <a:off x="9648600" y="3106800"/>
            <a:ext cx="3015600" cy="1349700"/>
          </a:xfrm>
          <a:prstGeom prst="bentConnector3">
            <a:avLst>
              <a:gd fmla="val -807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"/>
          <p:cNvCxnSpPr>
            <a:stCxn id="419" idx="3"/>
          </p:cNvCxnSpPr>
          <p:nvPr/>
        </p:nvCxnSpPr>
        <p:spPr>
          <a:xfrm>
            <a:off x="7642050" y="5123575"/>
            <a:ext cx="4213500" cy="12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"/>
          <p:cNvCxnSpPr/>
          <p:nvPr/>
        </p:nvCxnSpPr>
        <p:spPr>
          <a:xfrm flipH="1" rot="-5400000">
            <a:off x="9660750" y="3228388"/>
            <a:ext cx="2687400" cy="1045800"/>
          </a:xfrm>
          <a:prstGeom prst="bentConnector3">
            <a:avLst>
              <a:gd fmla="val -453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"/>
          <p:cNvCxnSpPr/>
          <p:nvPr/>
        </p:nvCxnSpPr>
        <p:spPr>
          <a:xfrm rot="10800000">
            <a:off x="2821000" y="4803125"/>
            <a:ext cx="8730600" cy="303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0324bcfac_0_34"/>
          <p:cNvSpPr/>
          <p:nvPr/>
        </p:nvSpPr>
        <p:spPr>
          <a:xfrm>
            <a:off x="6595250" y="2005875"/>
            <a:ext cx="2327700" cy="32040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60324bcfac_0_34"/>
          <p:cNvSpPr/>
          <p:nvPr/>
        </p:nvSpPr>
        <p:spPr>
          <a:xfrm>
            <a:off x="2145125" y="1452775"/>
            <a:ext cx="2327700" cy="4603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60324bcfac_0_34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 </a:t>
            </a:r>
            <a:endParaRPr/>
          </a:p>
        </p:txBody>
      </p:sp>
      <p:sp>
        <p:nvSpPr>
          <p:cNvPr id="440" name="Google Shape;440;g260324bcfac_0_34"/>
          <p:cNvSpPr/>
          <p:nvPr/>
        </p:nvSpPr>
        <p:spPr>
          <a:xfrm>
            <a:off x="259750" y="3042150"/>
            <a:ext cx="1544100" cy="7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Turn on (Power Through Computer)</a:t>
            </a:r>
            <a:endParaRPr/>
          </a:p>
        </p:txBody>
      </p:sp>
      <p:sp>
        <p:nvSpPr>
          <p:cNvPr id="441" name="Google Shape;441;g260324bcfac_0_34"/>
          <p:cNvSpPr/>
          <p:nvPr/>
        </p:nvSpPr>
        <p:spPr>
          <a:xfrm>
            <a:off x="2742875" y="2005863"/>
            <a:ext cx="1132200" cy="7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Tare the calibration cell</a:t>
            </a:r>
            <a:endParaRPr/>
          </a:p>
        </p:txBody>
      </p:sp>
      <p:sp>
        <p:nvSpPr>
          <p:cNvPr id="442" name="Google Shape;442;g260324bcfac_0_34"/>
          <p:cNvSpPr/>
          <p:nvPr/>
        </p:nvSpPr>
        <p:spPr>
          <a:xfrm>
            <a:off x="2692475" y="3073813"/>
            <a:ext cx="1233000" cy="7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Place known weight on scale</a:t>
            </a:r>
            <a:endParaRPr/>
          </a:p>
        </p:txBody>
      </p:sp>
      <p:sp>
        <p:nvSpPr>
          <p:cNvPr id="443" name="Google Shape;443;g260324bcfac_0_34"/>
          <p:cNvSpPr/>
          <p:nvPr/>
        </p:nvSpPr>
        <p:spPr>
          <a:xfrm>
            <a:off x="2536925" y="4141763"/>
            <a:ext cx="1544100" cy="7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Tell Beaglebone nominal weight to calibrate</a:t>
            </a:r>
            <a:endParaRPr/>
          </a:p>
        </p:txBody>
      </p:sp>
      <p:sp>
        <p:nvSpPr>
          <p:cNvPr id="444" name="Google Shape;444;g260324bcfac_0_34"/>
          <p:cNvSpPr/>
          <p:nvPr/>
        </p:nvSpPr>
        <p:spPr>
          <a:xfrm>
            <a:off x="2536925" y="5209713"/>
            <a:ext cx="1544100" cy="7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 Cell saves calibration factor</a:t>
            </a:r>
            <a:endParaRPr/>
          </a:p>
        </p:txBody>
      </p:sp>
      <p:sp>
        <p:nvSpPr>
          <p:cNvPr id="445" name="Google Shape;445;g260324bcfac_0_34"/>
          <p:cNvSpPr/>
          <p:nvPr/>
        </p:nvSpPr>
        <p:spPr>
          <a:xfrm>
            <a:off x="4729650" y="3042150"/>
            <a:ext cx="1544100" cy="7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Press the data logging button</a:t>
            </a:r>
            <a:endParaRPr/>
          </a:p>
        </p:txBody>
      </p:sp>
      <p:sp>
        <p:nvSpPr>
          <p:cNvPr id="446" name="Google Shape;446;g260324bcfac_0_34"/>
          <p:cNvSpPr/>
          <p:nvPr/>
        </p:nvSpPr>
        <p:spPr>
          <a:xfrm>
            <a:off x="6815900" y="3073825"/>
            <a:ext cx="1886400" cy="7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Obtain reading from Load Cell</a:t>
            </a:r>
            <a:endParaRPr/>
          </a:p>
        </p:txBody>
      </p:sp>
      <p:sp>
        <p:nvSpPr>
          <p:cNvPr id="447" name="Google Shape;447;g260324bcfac_0_34"/>
          <p:cNvSpPr/>
          <p:nvPr/>
        </p:nvSpPr>
        <p:spPr>
          <a:xfrm>
            <a:off x="6815900" y="4141775"/>
            <a:ext cx="1886400" cy="7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Save as a data point</a:t>
            </a:r>
            <a:endParaRPr/>
          </a:p>
        </p:txBody>
      </p:sp>
      <p:sp>
        <p:nvSpPr>
          <p:cNvPr id="448" name="Google Shape;448;g260324bcfac_0_34"/>
          <p:cNvSpPr txBox="1"/>
          <p:nvPr/>
        </p:nvSpPr>
        <p:spPr>
          <a:xfrm>
            <a:off x="2524025" y="1519438"/>
            <a:ext cx="1569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Calibration</a:t>
            </a:r>
            <a:endParaRPr b="1" sz="1700"/>
          </a:p>
        </p:txBody>
      </p:sp>
      <p:sp>
        <p:nvSpPr>
          <p:cNvPr id="449" name="Google Shape;449;g260324bcfac_0_34"/>
          <p:cNvSpPr txBox="1"/>
          <p:nvPr/>
        </p:nvSpPr>
        <p:spPr>
          <a:xfrm>
            <a:off x="6706550" y="2104150"/>
            <a:ext cx="210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While File Saving button hasn’t been pressed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50" name="Google Shape;450;g260324bcfac_0_34"/>
          <p:cNvSpPr/>
          <p:nvPr/>
        </p:nvSpPr>
        <p:spPr>
          <a:xfrm>
            <a:off x="9075325" y="3073825"/>
            <a:ext cx="1690800" cy="7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Press file saving button to terminate loop</a:t>
            </a:r>
            <a:endParaRPr/>
          </a:p>
        </p:txBody>
      </p:sp>
      <p:sp>
        <p:nvSpPr>
          <p:cNvPr id="451" name="Google Shape;451;g260324bcfac_0_34"/>
          <p:cNvSpPr/>
          <p:nvPr/>
        </p:nvSpPr>
        <p:spPr>
          <a:xfrm>
            <a:off x="10918500" y="3073825"/>
            <a:ext cx="828900" cy="7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off</a:t>
            </a:r>
            <a:endParaRPr/>
          </a:p>
        </p:txBody>
      </p:sp>
      <p:sp>
        <p:nvSpPr>
          <p:cNvPr id="452" name="Google Shape;452;g260324bcfac_0_34"/>
          <p:cNvSpPr/>
          <p:nvPr/>
        </p:nvSpPr>
        <p:spPr>
          <a:xfrm>
            <a:off x="1803975" y="3362625"/>
            <a:ext cx="7200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60324bcfac_0_34"/>
          <p:cNvSpPr/>
          <p:nvPr/>
        </p:nvSpPr>
        <p:spPr>
          <a:xfrm>
            <a:off x="4081025" y="3313500"/>
            <a:ext cx="7200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260324bcfac_0_34"/>
          <p:cNvSpPr/>
          <p:nvPr/>
        </p:nvSpPr>
        <p:spPr>
          <a:xfrm>
            <a:off x="6207425" y="3345175"/>
            <a:ext cx="4992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60324bcfac_0_34"/>
          <p:cNvSpPr/>
          <p:nvPr/>
        </p:nvSpPr>
        <p:spPr>
          <a:xfrm>
            <a:off x="8811575" y="3362625"/>
            <a:ext cx="2637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260324bcfac_0_34"/>
          <p:cNvSpPr/>
          <p:nvPr/>
        </p:nvSpPr>
        <p:spPr>
          <a:xfrm>
            <a:off x="10717175" y="3345175"/>
            <a:ext cx="2637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60324bcfac_0_34"/>
          <p:cNvSpPr/>
          <p:nvPr/>
        </p:nvSpPr>
        <p:spPr>
          <a:xfrm>
            <a:off x="3222425" y="2789213"/>
            <a:ext cx="173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60324bcfac_0_34"/>
          <p:cNvSpPr/>
          <p:nvPr/>
        </p:nvSpPr>
        <p:spPr>
          <a:xfrm>
            <a:off x="3222425" y="3794538"/>
            <a:ext cx="173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260324bcfac_0_34"/>
          <p:cNvSpPr/>
          <p:nvPr/>
        </p:nvSpPr>
        <p:spPr>
          <a:xfrm>
            <a:off x="3222425" y="4906838"/>
            <a:ext cx="173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60324bcfac_0_34"/>
          <p:cNvSpPr/>
          <p:nvPr/>
        </p:nvSpPr>
        <p:spPr>
          <a:xfrm flipH="1" rot="-8100000">
            <a:off x="6933733" y="3771156"/>
            <a:ext cx="568938" cy="568938"/>
          </a:xfrm>
          <a:prstGeom prst="bentArrow">
            <a:avLst>
              <a:gd fmla="val 9990" name="adj1"/>
              <a:gd fmla="val 17101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60324bcfac_0_34"/>
          <p:cNvSpPr/>
          <p:nvPr/>
        </p:nvSpPr>
        <p:spPr>
          <a:xfrm flipH="1" rot="2381602">
            <a:off x="8063499" y="3710223"/>
            <a:ext cx="568831" cy="568831"/>
          </a:xfrm>
          <a:prstGeom prst="bentArrow">
            <a:avLst>
              <a:gd fmla="val 9990" name="adj1"/>
              <a:gd fmla="val 17101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67" name="Google Shape;467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{347E58BF-4069-4A4B-9B6F-1CDF3E29649A}</a:tableStyleId>
              </a:tblPr>
              <a:tblGrid>
                <a:gridCol w="4869600"/>
                <a:gridCol w="1971475"/>
                <a:gridCol w="1418400"/>
                <a:gridCol w="2713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Need to Buy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HX711 Load Cell Components (ADC, load cell)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https://www.amazon.com/Geekstory-Weight-Electronic-Kitchen-Weighing/dp/B079FQNJJH</a:t>
                      </a:r>
                      <a:endParaRPr sz="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Push Buttons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Given from Class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Wifi Sensor (</a:t>
                      </a:r>
                      <a:r>
                        <a:rPr lang="en-US" sz="1800">
                          <a:solidFill>
                            <a:srgbClr val="0F1111"/>
                          </a:solidFill>
                          <a:highlight>
                            <a:srgbClr val="FFFFFF"/>
                          </a:highlight>
                        </a:rPr>
                        <a:t>NRF24L01) (if time permitting)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https://www.amazon.com/gp/product/B0829ZQ97G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~$12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Battery (12 V)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https://www.amazon.com/Beidongli-Alkaline-Batteries-Endurance-Warranty%E3%80%91/dp/B0BVBC815F/ref=sr_1_20?keywords=12v+battery+pack&amp;qid=1695776859&amp;sr=8-20</a:t>
                      </a:r>
                      <a:endParaRPr sz="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$6 (or can get from OEDK)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Budget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~$28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