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h6XlRyo6khbtPxSdSUGL4dmZIu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PCB Project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Dan Zislis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Can choose one of two options:</a:t>
            </a:r>
            <a:endParaRPr/>
          </a:p>
          <a:p>
            <a:pPr indent="-342899" lvl="1" marL="6172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Create a PCB based on your Project #1</a:t>
            </a:r>
            <a:endParaRPr/>
          </a:p>
          <a:p>
            <a:pPr indent="-342899" lvl="1" marL="6172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>
                <a:highlight>
                  <a:srgbClr val="FFFF00"/>
                </a:highlight>
              </a:rPr>
              <a:t>Create a PCB based on an example project</a:t>
            </a:r>
            <a:endParaRPr>
              <a:highlight>
                <a:srgbClr val="FFFF00"/>
              </a:highlight>
            </a:endParaRPr>
          </a:p>
          <a:p>
            <a:pPr indent="-68579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See Project #2 assignment for specific details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choosing Option 1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Replace Background Information and System Block Diagram slides with your slides from the Project #1 proposal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Create a Mechanical Drawing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highlight>
                  <a:srgbClr val="FFFF00"/>
                </a:highlight>
              </a:rPr>
              <a:t>If choosing Option 2</a:t>
            </a:r>
            <a:endParaRPr>
              <a:highlight>
                <a:srgbClr val="FFFF00"/>
              </a:highlight>
            </a:endParaRPr>
          </a:p>
          <a:p>
            <a:pPr indent="-179387" lvl="2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>
                <a:highlight>
                  <a:srgbClr val="FFFF00"/>
                </a:highlight>
              </a:rPr>
              <a:t>Used provided Background Information and System Block Diagram slides</a:t>
            </a:r>
            <a:endParaRPr>
              <a:highlight>
                <a:srgbClr val="FFFF00"/>
              </a:highlight>
            </a:endParaRPr>
          </a:p>
          <a:p>
            <a:pPr indent="-179387" lvl="2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>
                <a:highlight>
                  <a:srgbClr val="FFFF00"/>
                </a:highlight>
              </a:rPr>
              <a:t>Create a Mechanical Drawing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405" name="Google Shape;405;p3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Create a PCB for an “Etch-a-Sketch”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Hardware: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SPI Display Screen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Two Potentiometers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Two Buttons (Reset the Game, Change Color)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Three LEDs (Red, Green, and Blue for Color)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USB Port (Expansion)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Image of Etch A Sketch - Classic - Red" id="406" name="Google Shape;4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5300" y="-190500"/>
            <a:ext cx="3867150" cy="40033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ch A Sketch Freestyle, Drawing Tablet with 2-in-1 Stylus Pen and Paintbrush, Magic Screen, Kids Toys for Ages 3 and up" id="407" name="Google Shape;4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6100" y="914400"/>
            <a:ext cx="3848100" cy="428291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"/>
          <p:cNvSpPr txBox="1"/>
          <p:nvPr/>
        </p:nvSpPr>
        <p:spPr>
          <a:xfrm>
            <a:off x="1771453" y="6286500"/>
            <a:ext cx="88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 – “Etch-a-Sketch”</a:t>
            </a:r>
            <a:endParaRPr/>
          </a:p>
        </p:txBody>
      </p:sp>
      <p:sp>
        <p:nvSpPr>
          <p:cNvPr id="414" name="Google Shape;414;p4"/>
          <p:cNvSpPr/>
          <p:nvPr/>
        </p:nvSpPr>
        <p:spPr>
          <a:xfrm>
            <a:off x="609600" y="1295400"/>
            <a:ext cx="10972800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"/>
          <p:cNvSpPr/>
          <p:nvPr/>
        </p:nvSpPr>
        <p:spPr>
          <a:xfrm>
            <a:off x="5181600" y="1524000"/>
            <a:ext cx="1828800" cy="4114801"/>
          </a:xfrm>
          <a:prstGeom prst="roundRect">
            <a:avLst>
              <a:gd fmla="val 16667" name="adj"/>
            </a:avLst>
          </a:prstGeom>
          <a:solidFill>
            <a:srgbClr val="B1C5D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"/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PocketBeagle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p4"/>
          <p:cNvCxnSpPr/>
          <p:nvPr/>
        </p:nvCxnSpPr>
        <p:spPr>
          <a:xfrm>
            <a:off x="1409700" y="3429000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8" name="Google Shape;418;p4"/>
          <p:cNvCxnSpPr/>
          <p:nvPr/>
        </p:nvCxnSpPr>
        <p:spPr>
          <a:xfrm rot="10800000">
            <a:off x="1524000" y="3543300"/>
            <a:ext cx="762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9" name="Google Shape;419;p4"/>
          <p:cNvCxnSpPr/>
          <p:nvPr/>
        </p:nvCxnSpPr>
        <p:spPr>
          <a:xfrm flipH="1" rot="10800000">
            <a:off x="1485900" y="35814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0" name="Google Shape;420;p4"/>
          <p:cNvCxnSpPr/>
          <p:nvPr/>
        </p:nvCxnSpPr>
        <p:spPr>
          <a:xfrm>
            <a:off x="1485900" y="36195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1" name="Google Shape;421;p4"/>
          <p:cNvCxnSpPr/>
          <p:nvPr/>
        </p:nvCxnSpPr>
        <p:spPr>
          <a:xfrm flipH="1" rot="10800000">
            <a:off x="1485900" y="36576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2" name="Google Shape;422;p4"/>
          <p:cNvCxnSpPr/>
          <p:nvPr/>
        </p:nvCxnSpPr>
        <p:spPr>
          <a:xfrm rot="10800000">
            <a:off x="1485900" y="3695700"/>
            <a:ext cx="762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3" name="Google Shape;423;p4"/>
          <p:cNvCxnSpPr/>
          <p:nvPr/>
        </p:nvCxnSpPr>
        <p:spPr>
          <a:xfrm rot="10800000">
            <a:off x="1524000" y="3429000"/>
            <a:ext cx="0" cy="11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4" name="Google Shape;424;p4"/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1.8V</a:t>
            </a:r>
            <a:endParaRPr/>
          </a:p>
        </p:txBody>
      </p:sp>
      <p:sp>
        <p:nvSpPr>
          <p:cNvPr id="425" name="Google Shape;425;p4"/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AIN</a:t>
            </a:r>
            <a:endParaRPr/>
          </a:p>
        </p:txBody>
      </p:sp>
      <p:cxnSp>
        <p:nvCxnSpPr>
          <p:cNvPr id="426" name="Google Shape;426;p4"/>
          <p:cNvCxnSpPr/>
          <p:nvPr/>
        </p:nvCxnSpPr>
        <p:spPr>
          <a:xfrm>
            <a:off x="1447800" y="4186654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7" name="Google Shape;427;p4"/>
          <p:cNvCxnSpPr/>
          <p:nvPr/>
        </p:nvCxnSpPr>
        <p:spPr>
          <a:xfrm>
            <a:off x="1485900" y="4224754"/>
            <a:ext cx="15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8" name="Google Shape;428;p4"/>
          <p:cNvCxnSpPr/>
          <p:nvPr/>
        </p:nvCxnSpPr>
        <p:spPr>
          <a:xfrm rot="10800000">
            <a:off x="1524000" y="4262854"/>
            <a:ext cx="76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9" name="Google Shape;429;p4"/>
          <p:cNvCxnSpPr/>
          <p:nvPr/>
        </p:nvCxnSpPr>
        <p:spPr>
          <a:xfrm rot="10800000">
            <a:off x="1562100" y="3886200"/>
            <a:ext cx="0" cy="30045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0" name="Google Shape;430;p4"/>
          <p:cNvCxnSpPr/>
          <p:nvPr/>
        </p:nvCxnSpPr>
        <p:spPr>
          <a:xfrm rot="10800000">
            <a:off x="1676400" y="3695700"/>
            <a:ext cx="3505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1" name="Google Shape;431;p4"/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Potentiometer</a:t>
            </a:r>
            <a:endParaRPr/>
          </a:p>
        </p:txBody>
      </p:sp>
      <p:sp>
        <p:nvSpPr>
          <p:cNvPr id="432" name="Google Shape;432;p4"/>
          <p:cNvSpPr/>
          <p:nvPr/>
        </p:nvSpPr>
        <p:spPr>
          <a:xfrm>
            <a:off x="1066800" y="1793677"/>
            <a:ext cx="2286000" cy="914400"/>
          </a:xfrm>
          <a:prstGeom prst="roundRect">
            <a:avLst>
              <a:gd fmla="val 16667" name="adj"/>
            </a:avLst>
          </a:prstGeom>
          <a:solidFill>
            <a:srgbClr val="B1C5D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 Host</a:t>
            </a:r>
            <a:endParaRPr/>
          </a:p>
        </p:txBody>
      </p:sp>
      <p:sp>
        <p:nvSpPr>
          <p:cNvPr id="433" name="Google Shape;433;p4"/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/>
          </a:p>
        </p:txBody>
      </p:sp>
      <p:cxnSp>
        <p:nvCxnSpPr>
          <p:cNvPr id="434" name="Google Shape;434;p4"/>
          <p:cNvCxnSpPr/>
          <p:nvPr/>
        </p:nvCxnSpPr>
        <p:spPr>
          <a:xfrm>
            <a:off x="1409700" y="2819400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5" name="Google Shape;435;p4"/>
          <p:cNvCxnSpPr/>
          <p:nvPr/>
        </p:nvCxnSpPr>
        <p:spPr>
          <a:xfrm>
            <a:off x="1447800" y="2857500"/>
            <a:ext cx="15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6" name="Google Shape;436;p4"/>
          <p:cNvCxnSpPr/>
          <p:nvPr/>
        </p:nvCxnSpPr>
        <p:spPr>
          <a:xfrm rot="10800000">
            <a:off x="1485900" y="2895600"/>
            <a:ext cx="76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7" name="Google Shape;437;p4"/>
          <p:cNvCxnSpPr/>
          <p:nvPr/>
        </p:nvCxnSpPr>
        <p:spPr>
          <a:xfrm rot="10800000">
            <a:off x="1524000" y="2708077"/>
            <a:ext cx="0" cy="11132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8" name="Google Shape;438;p4"/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/>
          </a:p>
        </p:txBody>
      </p:sp>
      <p:sp>
        <p:nvSpPr>
          <p:cNvPr id="439" name="Google Shape;439;p4"/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VCC</a:t>
            </a:r>
            <a:endParaRPr/>
          </a:p>
        </p:txBody>
      </p:sp>
      <p:cxnSp>
        <p:nvCxnSpPr>
          <p:cNvPr id="440" name="Google Shape;440;p4"/>
          <p:cNvCxnSpPr/>
          <p:nvPr/>
        </p:nvCxnSpPr>
        <p:spPr>
          <a:xfrm>
            <a:off x="1409700" y="1641277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1" name="Google Shape;441;p4"/>
          <p:cNvCxnSpPr/>
          <p:nvPr/>
        </p:nvCxnSpPr>
        <p:spPr>
          <a:xfrm rot="10800000">
            <a:off x="1524000" y="1641277"/>
            <a:ext cx="0" cy="152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2" name="Google Shape;442;p4"/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5V</a:t>
            </a:r>
            <a:endParaRPr/>
          </a:p>
        </p:txBody>
      </p:sp>
      <p:cxnSp>
        <p:nvCxnSpPr>
          <p:cNvPr id="443" name="Google Shape;443;p4"/>
          <p:cNvCxnSpPr/>
          <p:nvPr/>
        </p:nvCxnSpPr>
        <p:spPr>
          <a:xfrm rot="10800000">
            <a:off x="3352800" y="2247900"/>
            <a:ext cx="1828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4" name="Google Shape;444;p4"/>
          <p:cNvCxnSpPr/>
          <p:nvPr/>
        </p:nvCxnSpPr>
        <p:spPr>
          <a:xfrm rot="10800000">
            <a:off x="1524000" y="3695700"/>
            <a:ext cx="762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5" name="Google Shape;445;p4"/>
          <p:cNvCxnSpPr/>
          <p:nvPr/>
        </p:nvCxnSpPr>
        <p:spPr>
          <a:xfrm flipH="1" rot="10800000">
            <a:off x="1485900" y="37338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6" name="Google Shape;446;p4"/>
          <p:cNvCxnSpPr/>
          <p:nvPr/>
        </p:nvCxnSpPr>
        <p:spPr>
          <a:xfrm>
            <a:off x="1485900" y="37719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7" name="Google Shape;447;p4"/>
          <p:cNvCxnSpPr/>
          <p:nvPr/>
        </p:nvCxnSpPr>
        <p:spPr>
          <a:xfrm flipH="1" rot="10800000">
            <a:off x="1485900" y="38100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8" name="Google Shape;448;p4"/>
          <p:cNvCxnSpPr/>
          <p:nvPr/>
        </p:nvCxnSpPr>
        <p:spPr>
          <a:xfrm rot="10800000">
            <a:off x="1485900" y="3848100"/>
            <a:ext cx="762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9" name="Google Shape;449;p4"/>
          <p:cNvCxnSpPr/>
          <p:nvPr/>
        </p:nvCxnSpPr>
        <p:spPr>
          <a:xfrm flipH="1">
            <a:off x="1638300" y="36576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0" name="Google Shape;450;p4"/>
          <p:cNvCxnSpPr/>
          <p:nvPr/>
        </p:nvCxnSpPr>
        <p:spPr>
          <a:xfrm rot="10800000">
            <a:off x="1638300" y="36957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1" name="Google Shape;451;p4"/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/>
          </a:p>
        </p:txBody>
      </p:sp>
      <p:sp>
        <p:nvSpPr>
          <p:cNvPr id="452" name="Google Shape;452;p4"/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AGND</a:t>
            </a:r>
            <a:endParaRPr/>
          </a:p>
        </p:txBody>
      </p:sp>
      <p:cxnSp>
        <p:nvCxnSpPr>
          <p:cNvPr id="453" name="Google Shape;453;p4"/>
          <p:cNvCxnSpPr/>
          <p:nvPr/>
        </p:nvCxnSpPr>
        <p:spPr>
          <a:xfrm>
            <a:off x="7429500" y="2861846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4" name="Google Shape;454;p4"/>
          <p:cNvCxnSpPr/>
          <p:nvPr/>
        </p:nvCxnSpPr>
        <p:spPr>
          <a:xfrm rot="10800000">
            <a:off x="7543800" y="2976146"/>
            <a:ext cx="762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5" name="Google Shape;455;p4"/>
          <p:cNvCxnSpPr/>
          <p:nvPr/>
        </p:nvCxnSpPr>
        <p:spPr>
          <a:xfrm flipH="1" rot="10800000">
            <a:off x="7505700" y="3014246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6" name="Google Shape;456;p4"/>
          <p:cNvCxnSpPr/>
          <p:nvPr/>
        </p:nvCxnSpPr>
        <p:spPr>
          <a:xfrm>
            <a:off x="7505700" y="3052346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7" name="Google Shape;457;p4"/>
          <p:cNvCxnSpPr/>
          <p:nvPr/>
        </p:nvCxnSpPr>
        <p:spPr>
          <a:xfrm flipH="1" rot="10800000">
            <a:off x="7505700" y="3090446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8" name="Google Shape;458;p4"/>
          <p:cNvCxnSpPr/>
          <p:nvPr/>
        </p:nvCxnSpPr>
        <p:spPr>
          <a:xfrm rot="10800000">
            <a:off x="7505700" y="3128546"/>
            <a:ext cx="762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9" name="Google Shape;459;p4"/>
          <p:cNvCxnSpPr/>
          <p:nvPr/>
        </p:nvCxnSpPr>
        <p:spPr>
          <a:xfrm rot="10800000">
            <a:off x="7581900" y="31623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0" name="Google Shape;460;p4"/>
          <p:cNvCxnSpPr/>
          <p:nvPr/>
        </p:nvCxnSpPr>
        <p:spPr>
          <a:xfrm rot="10800000">
            <a:off x="7543800" y="2861846"/>
            <a:ext cx="0" cy="11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1" name="Google Shape;461;p4"/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3.3V</a:t>
            </a:r>
            <a:endParaRPr/>
          </a:p>
        </p:txBody>
      </p:sp>
      <p:sp>
        <p:nvSpPr>
          <p:cNvPr id="462" name="Google Shape;462;p4"/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/>
          </a:p>
        </p:txBody>
      </p:sp>
      <p:cxnSp>
        <p:nvCxnSpPr>
          <p:cNvPr id="463" name="Google Shape;463;p4"/>
          <p:cNvCxnSpPr/>
          <p:nvPr/>
        </p:nvCxnSpPr>
        <p:spPr>
          <a:xfrm rot="10800000">
            <a:off x="8343900" y="3390900"/>
            <a:ext cx="495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4" name="Google Shape;464;p4"/>
          <p:cNvCxnSpPr/>
          <p:nvPr/>
        </p:nvCxnSpPr>
        <p:spPr>
          <a:xfrm>
            <a:off x="8724900" y="3657600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5" name="Google Shape;465;p4"/>
          <p:cNvCxnSpPr/>
          <p:nvPr/>
        </p:nvCxnSpPr>
        <p:spPr>
          <a:xfrm>
            <a:off x="8763000" y="3695700"/>
            <a:ext cx="15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6" name="Google Shape;466;p4"/>
          <p:cNvCxnSpPr/>
          <p:nvPr/>
        </p:nvCxnSpPr>
        <p:spPr>
          <a:xfrm rot="10800000">
            <a:off x="8801100" y="3733800"/>
            <a:ext cx="76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7" name="Google Shape;467;p4"/>
          <p:cNvCxnSpPr/>
          <p:nvPr/>
        </p:nvCxnSpPr>
        <p:spPr>
          <a:xfrm rot="10800000">
            <a:off x="8839200" y="3390900"/>
            <a:ext cx="0" cy="266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8" name="Google Shape;468;p4"/>
          <p:cNvCxnSpPr/>
          <p:nvPr/>
        </p:nvCxnSpPr>
        <p:spPr>
          <a:xfrm rot="10800000">
            <a:off x="7010400" y="3390900"/>
            <a:ext cx="1028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9" name="Google Shape;469;p4"/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  <a:endParaRPr/>
          </a:p>
        </p:txBody>
      </p:sp>
      <p:cxnSp>
        <p:nvCxnSpPr>
          <p:cNvPr id="470" name="Google Shape;470;p4"/>
          <p:cNvCxnSpPr/>
          <p:nvPr/>
        </p:nvCxnSpPr>
        <p:spPr>
          <a:xfrm rot="10800000">
            <a:off x="7962900" y="33147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1" name="Google Shape;471;p4"/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"/>
          <p:cNvSpPr/>
          <p:nvPr/>
        </p:nvSpPr>
        <p:spPr>
          <a:xfrm>
            <a:off x="8839200" y="1828800"/>
            <a:ext cx="2286000" cy="990600"/>
          </a:xfrm>
          <a:prstGeom prst="roundRect">
            <a:avLst>
              <a:gd fmla="val 16667" name="adj"/>
            </a:avLst>
          </a:prstGeom>
          <a:solidFill>
            <a:srgbClr val="B1C5D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 Display</a:t>
            </a:r>
            <a:endParaRPr/>
          </a:p>
        </p:txBody>
      </p:sp>
      <p:sp>
        <p:nvSpPr>
          <p:cNvPr id="473" name="Google Shape;473;p4"/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/>
          </a:p>
        </p:txBody>
      </p:sp>
      <p:sp>
        <p:nvSpPr>
          <p:cNvPr id="474" name="Google Shape;474;p4"/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/>
          </a:p>
        </p:txBody>
      </p:sp>
      <p:cxnSp>
        <p:nvCxnSpPr>
          <p:cNvPr id="475" name="Google Shape;475;p4"/>
          <p:cNvCxnSpPr/>
          <p:nvPr/>
        </p:nvCxnSpPr>
        <p:spPr>
          <a:xfrm>
            <a:off x="10553700" y="2971800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6" name="Google Shape;476;p4"/>
          <p:cNvCxnSpPr/>
          <p:nvPr/>
        </p:nvCxnSpPr>
        <p:spPr>
          <a:xfrm>
            <a:off x="10591800" y="3009900"/>
            <a:ext cx="15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7" name="Google Shape;477;p4"/>
          <p:cNvCxnSpPr/>
          <p:nvPr/>
        </p:nvCxnSpPr>
        <p:spPr>
          <a:xfrm rot="10800000">
            <a:off x="10629900" y="3009900"/>
            <a:ext cx="76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8" name="Google Shape;478;p4"/>
          <p:cNvCxnSpPr/>
          <p:nvPr/>
        </p:nvCxnSpPr>
        <p:spPr>
          <a:xfrm rot="10800000">
            <a:off x="10668000" y="2819400"/>
            <a:ext cx="0" cy="152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9" name="Google Shape;479;p4"/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/>
          </a:p>
        </p:txBody>
      </p:sp>
      <p:sp>
        <p:nvSpPr>
          <p:cNvPr id="480" name="Google Shape;480;p4"/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VCC</a:t>
            </a:r>
            <a:endParaRPr/>
          </a:p>
        </p:txBody>
      </p:sp>
      <p:cxnSp>
        <p:nvCxnSpPr>
          <p:cNvPr id="481" name="Google Shape;481;p4"/>
          <p:cNvCxnSpPr/>
          <p:nvPr/>
        </p:nvCxnSpPr>
        <p:spPr>
          <a:xfrm>
            <a:off x="10553700" y="1676400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2" name="Google Shape;482;p4"/>
          <p:cNvCxnSpPr/>
          <p:nvPr/>
        </p:nvCxnSpPr>
        <p:spPr>
          <a:xfrm rot="10800000">
            <a:off x="10668000" y="1676400"/>
            <a:ext cx="0" cy="152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3" name="Google Shape;483;p4"/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3.3V</a:t>
            </a:r>
            <a:endParaRPr/>
          </a:p>
        </p:txBody>
      </p:sp>
      <p:cxnSp>
        <p:nvCxnSpPr>
          <p:cNvPr id="484" name="Google Shape;484;p4"/>
          <p:cNvCxnSpPr/>
          <p:nvPr/>
        </p:nvCxnSpPr>
        <p:spPr>
          <a:xfrm rot="10800000">
            <a:off x="7010400" y="2133600"/>
            <a:ext cx="1828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5" name="Google Shape;485;p4"/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>
              <a:gd fmla="val 50000" name="adj"/>
            </a:avLst>
          </a:prstGeom>
          <a:solidFill>
            <a:srgbClr val="00B05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4"/>
          <p:cNvCxnSpPr/>
          <p:nvPr/>
        </p:nvCxnSpPr>
        <p:spPr>
          <a:xfrm>
            <a:off x="8153400" y="45720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7" name="Google Shape;487;p4"/>
          <p:cNvCxnSpPr/>
          <p:nvPr/>
        </p:nvCxnSpPr>
        <p:spPr>
          <a:xfrm rot="10800000">
            <a:off x="7010400" y="4800600"/>
            <a:ext cx="762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8" name="Google Shape;488;p4"/>
          <p:cNvCxnSpPr/>
          <p:nvPr/>
        </p:nvCxnSpPr>
        <p:spPr>
          <a:xfrm rot="10800000">
            <a:off x="8153400" y="4800600"/>
            <a:ext cx="762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9" name="Google Shape;489;p4"/>
          <p:cNvCxnSpPr/>
          <p:nvPr/>
        </p:nvCxnSpPr>
        <p:spPr>
          <a:xfrm flipH="1" rot="10800000">
            <a:off x="7924800" y="4419600"/>
            <a:ext cx="76200" cy="7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0" name="Google Shape;490;p4"/>
          <p:cNvCxnSpPr/>
          <p:nvPr/>
        </p:nvCxnSpPr>
        <p:spPr>
          <a:xfrm flipH="1" rot="10800000">
            <a:off x="8001000" y="4495800"/>
            <a:ext cx="76200" cy="7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1" name="Google Shape;491;p4"/>
          <p:cNvCxnSpPr/>
          <p:nvPr/>
        </p:nvCxnSpPr>
        <p:spPr>
          <a:xfrm>
            <a:off x="8801100" y="5600700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2" name="Google Shape;492;p4"/>
          <p:cNvCxnSpPr/>
          <p:nvPr/>
        </p:nvCxnSpPr>
        <p:spPr>
          <a:xfrm>
            <a:off x="8839200" y="5638800"/>
            <a:ext cx="15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3" name="Google Shape;493;p4"/>
          <p:cNvCxnSpPr/>
          <p:nvPr/>
        </p:nvCxnSpPr>
        <p:spPr>
          <a:xfrm rot="10800000">
            <a:off x="8877300" y="5676900"/>
            <a:ext cx="76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4" name="Google Shape;494;p4"/>
          <p:cNvCxnSpPr/>
          <p:nvPr/>
        </p:nvCxnSpPr>
        <p:spPr>
          <a:xfrm rot="10800000">
            <a:off x="8915400" y="4800600"/>
            <a:ext cx="0" cy="800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5" name="Google Shape;495;p4"/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4"/>
          <p:cNvCxnSpPr/>
          <p:nvPr/>
        </p:nvCxnSpPr>
        <p:spPr>
          <a:xfrm>
            <a:off x="7696200" y="50292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7" name="Google Shape;497;p4"/>
          <p:cNvCxnSpPr/>
          <p:nvPr/>
        </p:nvCxnSpPr>
        <p:spPr>
          <a:xfrm rot="10800000">
            <a:off x="7010400" y="5257800"/>
            <a:ext cx="304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8" name="Google Shape;498;p4"/>
          <p:cNvCxnSpPr/>
          <p:nvPr/>
        </p:nvCxnSpPr>
        <p:spPr>
          <a:xfrm rot="10800000">
            <a:off x="7696200" y="5257800"/>
            <a:ext cx="762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9" name="Google Shape;499;p4"/>
          <p:cNvCxnSpPr/>
          <p:nvPr/>
        </p:nvCxnSpPr>
        <p:spPr>
          <a:xfrm flipH="1" rot="10800000">
            <a:off x="7467600" y="4876800"/>
            <a:ext cx="76200" cy="7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0" name="Google Shape;500;p4"/>
          <p:cNvCxnSpPr/>
          <p:nvPr/>
        </p:nvCxnSpPr>
        <p:spPr>
          <a:xfrm flipH="1" rot="10800000">
            <a:off x="7543800" y="4953000"/>
            <a:ext cx="76200" cy="7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1" name="Google Shape;501;p4"/>
          <p:cNvCxnSpPr/>
          <p:nvPr/>
        </p:nvCxnSpPr>
        <p:spPr>
          <a:xfrm>
            <a:off x="8343900" y="5600700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2" name="Google Shape;502;p4"/>
          <p:cNvCxnSpPr/>
          <p:nvPr/>
        </p:nvCxnSpPr>
        <p:spPr>
          <a:xfrm>
            <a:off x="8382000" y="5638800"/>
            <a:ext cx="15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3" name="Google Shape;503;p4"/>
          <p:cNvCxnSpPr/>
          <p:nvPr/>
        </p:nvCxnSpPr>
        <p:spPr>
          <a:xfrm rot="10800000">
            <a:off x="8420100" y="5676900"/>
            <a:ext cx="76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4" name="Google Shape;504;p4"/>
          <p:cNvCxnSpPr/>
          <p:nvPr/>
        </p:nvCxnSpPr>
        <p:spPr>
          <a:xfrm rot="10800000">
            <a:off x="8458200" y="5257800"/>
            <a:ext cx="0" cy="342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5" name="Google Shape;505;p4"/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/>
          </a:p>
        </p:txBody>
      </p:sp>
      <p:sp>
        <p:nvSpPr>
          <p:cNvPr id="506" name="Google Shape;506;p4"/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/>
          </a:p>
        </p:txBody>
      </p:sp>
      <p:cxnSp>
        <p:nvCxnSpPr>
          <p:cNvPr id="507" name="Google Shape;507;p4"/>
          <p:cNvCxnSpPr/>
          <p:nvPr/>
        </p:nvCxnSpPr>
        <p:spPr>
          <a:xfrm>
            <a:off x="1409700" y="4686300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8" name="Google Shape;508;p4"/>
          <p:cNvCxnSpPr/>
          <p:nvPr/>
        </p:nvCxnSpPr>
        <p:spPr>
          <a:xfrm rot="10800000">
            <a:off x="1524000" y="4800600"/>
            <a:ext cx="762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9" name="Google Shape;509;p4"/>
          <p:cNvCxnSpPr/>
          <p:nvPr/>
        </p:nvCxnSpPr>
        <p:spPr>
          <a:xfrm flipH="1" rot="10800000">
            <a:off x="1485900" y="48387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0" name="Google Shape;510;p4"/>
          <p:cNvCxnSpPr/>
          <p:nvPr/>
        </p:nvCxnSpPr>
        <p:spPr>
          <a:xfrm>
            <a:off x="1485900" y="48768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1" name="Google Shape;511;p4"/>
          <p:cNvCxnSpPr/>
          <p:nvPr/>
        </p:nvCxnSpPr>
        <p:spPr>
          <a:xfrm flipH="1" rot="10800000">
            <a:off x="1485900" y="49149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p4"/>
          <p:cNvCxnSpPr/>
          <p:nvPr/>
        </p:nvCxnSpPr>
        <p:spPr>
          <a:xfrm rot="10800000">
            <a:off x="1485900" y="4953000"/>
            <a:ext cx="762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3" name="Google Shape;513;p4"/>
          <p:cNvCxnSpPr/>
          <p:nvPr/>
        </p:nvCxnSpPr>
        <p:spPr>
          <a:xfrm rot="10800000">
            <a:off x="1524000" y="4686300"/>
            <a:ext cx="0" cy="11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4" name="Google Shape;514;p4"/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1.8V</a:t>
            </a:r>
            <a:endParaRPr/>
          </a:p>
        </p:txBody>
      </p:sp>
      <p:cxnSp>
        <p:nvCxnSpPr>
          <p:cNvPr id="515" name="Google Shape;515;p4"/>
          <p:cNvCxnSpPr/>
          <p:nvPr/>
        </p:nvCxnSpPr>
        <p:spPr>
          <a:xfrm>
            <a:off x="1447800" y="5443954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6" name="Google Shape;516;p4"/>
          <p:cNvCxnSpPr/>
          <p:nvPr/>
        </p:nvCxnSpPr>
        <p:spPr>
          <a:xfrm>
            <a:off x="1485900" y="5482054"/>
            <a:ext cx="15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7" name="Google Shape;517;p4"/>
          <p:cNvCxnSpPr/>
          <p:nvPr/>
        </p:nvCxnSpPr>
        <p:spPr>
          <a:xfrm rot="10800000">
            <a:off x="1524000" y="5520154"/>
            <a:ext cx="76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8" name="Google Shape;518;p4"/>
          <p:cNvCxnSpPr/>
          <p:nvPr/>
        </p:nvCxnSpPr>
        <p:spPr>
          <a:xfrm rot="10800000">
            <a:off x="1562100" y="5143500"/>
            <a:ext cx="0" cy="30045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9" name="Google Shape;519;p4"/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Potentiometer</a:t>
            </a:r>
            <a:endParaRPr/>
          </a:p>
        </p:txBody>
      </p:sp>
      <p:cxnSp>
        <p:nvCxnSpPr>
          <p:cNvPr id="520" name="Google Shape;520;p4"/>
          <p:cNvCxnSpPr/>
          <p:nvPr/>
        </p:nvCxnSpPr>
        <p:spPr>
          <a:xfrm rot="10800000">
            <a:off x="1524000" y="4953000"/>
            <a:ext cx="762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1" name="Google Shape;521;p4"/>
          <p:cNvCxnSpPr/>
          <p:nvPr/>
        </p:nvCxnSpPr>
        <p:spPr>
          <a:xfrm flipH="1" rot="10800000">
            <a:off x="1485900" y="49911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2" name="Google Shape;522;p4"/>
          <p:cNvCxnSpPr/>
          <p:nvPr/>
        </p:nvCxnSpPr>
        <p:spPr>
          <a:xfrm>
            <a:off x="1485900" y="50292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3" name="Google Shape;523;p4"/>
          <p:cNvCxnSpPr/>
          <p:nvPr/>
        </p:nvCxnSpPr>
        <p:spPr>
          <a:xfrm flipH="1" rot="10800000">
            <a:off x="1485900" y="50673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4" name="Google Shape;524;p4"/>
          <p:cNvCxnSpPr/>
          <p:nvPr/>
        </p:nvCxnSpPr>
        <p:spPr>
          <a:xfrm rot="10800000">
            <a:off x="1485900" y="5105400"/>
            <a:ext cx="762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5" name="Google Shape;525;p4"/>
          <p:cNvCxnSpPr/>
          <p:nvPr/>
        </p:nvCxnSpPr>
        <p:spPr>
          <a:xfrm flipH="1">
            <a:off x="1638300" y="49149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6" name="Google Shape;526;p4"/>
          <p:cNvCxnSpPr/>
          <p:nvPr/>
        </p:nvCxnSpPr>
        <p:spPr>
          <a:xfrm rot="10800000">
            <a:off x="1638300" y="4953000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7" name="Google Shape;527;p4"/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AGND</a:t>
            </a:r>
            <a:endParaRPr/>
          </a:p>
        </p:txBody>
      </p:sp>
      <p:cxnSp>
        <p:nvCxnSpPr>
          <p:cNvPr id="528" name="Google Shape;528;p4"/>
          <p:cNvCxnSpPr/>
          <p:nvPr/>
        </p:nvCxnSpPr>
        <p:spPr>
          <a:xfrm rot="10800000">
            <a:off x="1676400" y="4953000"/>
            <a:ext cx="3505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9" name="Google Shape;529;p4"/>
          <p:cNvCxnSpPr/>
          <p:nvPr/>
        </p:nvCxnSpPr>
        <p:spPr>
          <a:xfrm rot="10800000">
            <a:off x="7010400" y="2514600"/>
            <a:ext cx="1828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0" name="Google Shape;530;p4"/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/>
          </a:p>
        </p:txBody>
      </p:sp>
      <p:sp>
        <p:nvSpPr>
          <p:cNvPr id="531" name="Google Shape;531;p4"/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/>
          </a:p>
        </p:txBody>
      </p:sp>
      <p:sp>
        <p:nvSpPr>
          <p:cNvPr id="532" name="Google Shape;532;p4"/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AIN</a:t>
            </a:r>
            <a:endParaRPr/>
          </a:p>
        </p:txBody>
      </p:sp>
      <p:sp>
        <p:nvSpPr>
          <p:cNvPr id="533" name="Google Shape;533;p4"/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/>
          </a:p>
        </p:txBody>
      </p:sp>
      <p:sp>
        <p:nvSpPr>
          <p:cNvPr id="534" name="Google Shape;534;p4"/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/>
          </a:p>
        </p:txBody>
      </p:sp>
      <p:sp>
        <p:nvSpPr>
          <p:cNvPr id="535" name="Google Shape;535;p4"/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/>
          </a:p>
        </p:txBody>
      </p:sp>
      <p:cxnSp>
        <p:nvCxnSpPr>
          <p:cNvPr id="536" name="Google Shape;536;p4"/>
          <p:cNvCxnSpPr/>
          <p:nvPr/>
        </p:nvCxnSpPr>
        <p:spPr>
          <a:xfrm>
            <a:off x="9791700" y="3357146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7" name="Google Shape;537;p4"/>
          <p:cNvCxnSpPr/>
          <p:nvPr/>
        </p:nvCxnSpPr>
        <p:spPr>
          <a:xfrm rot="10800000">
            <a:off x="9906000" y="3471446"/>
            <a:ext cx="762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8" name="Google Shape;538;p4"/>
          <p:cNvCxnSpPr/>
          <p:nvPr/>
        </p:nvCxnSpPr>
        <p:spPr>
          <a:xfrm flipH="1" rot="10800000">
            <a:off x="9867900" y="3509546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9" name="Google Shape;539;p4"/>
          <p:cNvCxnSpPr/>
          <p:nvPr/>
        </p:nvCxnSpPr>
        <p:spPr>
          <a:xfrm>
            <a:off x="9867900" y="3547646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0" name="Google Shape;540;p4"/>
          <p:cNvCxnSpPr/>
          <p:nvPr/>
        </p:nvCxnSpPr>
        <p:spPr>
          <a:xfrm flipH="1" rot="10800000">
            <a:off x="9867900" y="3585746"/>
            <a:ext cx="1143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1" name="Google Shape;541;p4"/>
          <p:cNvCxnSpPr/>
          <p:nvPr/>
        </p:nvCxnSpPr>
        <p:spPr>
          <a:xfrm rot="10800000">
            <a:off x="9867900" y="3623846"/>
            <a:ext cx="76200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2" name="Google Shape;542;p4"/>
          <p:cNvCxnSpPr/>
          <p:nvPr/>
        </p:nvCxnSpPr>
        <p:spPr>
          <a:xfrm rot="10800000">
            <a:off x="9944100" y="36576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3" name="Google Shape;543;p4"/>
          <p:cNvCxnSpPr/>
          <p:nvPr/>
        </p:nvCxnSpPr>
        <p:spPr>
          <a:xfrm rot="10800000">
            <a:off x="9906000" y="3357146"/>
            <a:ext cx="0" cy="11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4" name="Google Shape;544;p4"/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3.3V</a:t>
            </a:r>
            <a:endParaRPr/>
          </a:p>
        </p:txBody>
      </p:sp>
      <p:cxnSp>
        <p:nvCxnSpPr>
          <p:cNvPr id="545" name="Google Shape;545;p4"/>
          <p:cNvCxnSpPr/>
          <p:nvPr/>
        </p:nvCxnSpPr>
        <p:spPr>
          <a:xfrm rot="10800000">
            <a:off x="10706100" y="3886200"/>
            <a:ext cx="495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6" name="Google Shape;546;p4"/>
          <p:cNvCxnSpPr/>
          <p:nvPr/>
        </p:nvCxnSpPr>
        <p:spPr>
          <a:xfrm>
            <a:off x="11087100" y="4152900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7" name="Google Shape;547;p4"/>
          <p:cNvCxnSpPr/>
          <p:nvPr/>
        </p:nvCxnSpPr>
        <p:spPr>
          <a:xfrm>
            <a:off x="11125200" y="4191000"/>
            <a:ext cx="15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8" name="Google Shape;548;p4"/>
          <p:cNvCxnSpPr/>
          <p:nvPr/>
        </p:nvCxnSpPr>
        <p:spPr>
          <a:xfrm rot="10800000">
            <a:off x="11163300" y="4229100"/>
            <a:ext cx="76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9" name="Google Shape;549;p4"/>
          <p:cNvCxnSpPr/>
          <p:nvPr/>
        </p:nvCxnSpPr>
        <p:spPr>
          <a:xfrm rot="10800000">
            <a:off x="11201400" y="3886200"/>
            <a:ext cx="0" cy="266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0" name="Google Shape;550;p4"/>
          <p:cNvCxnSpPr/>
          <p:nvPr/>
        </p:nvCxnSpPr>
        <p:spPr>
          <a:xfrm rot="10800000">
            <a:off x="7010400" y="3886200"/>
            <a:ext cx="3390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1" name="Google Shape;551;p4"/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  <a:endParaRPr/>
          </a:p>
        </p:txBody>
      </p:sp>
      <p:cxnSp>
        <p:nvCxnSpPr>
          <p:cNvPr id="552" name="Google Shape;552;p4"/>
          <p:cNvCxnSpPr/>
          <p:nvPr/>
        </p:nvCxnSpPr>
        <p:spPr>
          <a:xfrm rot="10800000">
            <a:off x="10325100" y="38100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3" name="Google Shape;553;p4"/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"/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/>
          </a:p>
        </p:txBody>
      </p:sp>
      <p:sp>
        <p:nvSpPr>
          <p:cNvPr id="555" name="Google Shape;555;p4"/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6" name="Google Shape;556;p4"/>
          <p:cNvCxnSpPr/>
          <p:nvPr/>
        </p:nvCxnSpPr>
        <p:spPr>
          <a:xfrm>
            <a:off x="8610600" y="40767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7" name="Google Shape;557;p4"/>
          <p:cNvCxnSpPr/>
          <p:nvPr/>
        </p:nvCxnSpPr>
        <p:spPr>
          <a:xfrm rot="10800000">
            <a:off x="7010400" y="4305300"/>
            <a:ext cx="1219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8" name="Google Shape;558;p4"/>
          <p:cNvCxnSpPr/>
          <p:nvPr/>
        </p:nvCxnSpPr>
        <p:spPr>
          <a:xfrm rot="10800000">
            <a:off x="8610600" y="4305300"/>
            <a:ext cx="762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9" name="Google Shape;559;p4"/>
          <p:cNvCxnSpPr/>
          <p:nvPr/>
        </p:nvCxnSpPr>
        <p:spPr>
          <a:xfrm flipH="1" rot="10800000">
            <a:off x="8382000" y="3924300"/>
            <a:ext cx="76200" cy="7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0" name="Google Shape;560;p4"/>
          <p:cNvCxnSpPr/>
          <p:nvPr/>
        </p:nvCxnSpPr>
        <p:spPr>
          <a:xfrm flipH="1" rot="10800000">
            <a:off x="8458200" y="4000500"/>
            <a:ext cx="76200" cy="7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1" name="Google Shape;561;p4"/>
          <p:cNvCxnSpPr/>
          <p:nvPr/>
        </p:nvCxnSpPr>
        <p:spPr>
          <a:xfrm>
            <a:off x="9258300" y="4648200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2" name="Google Shape;562;p4"/>
          <p:cNvCxnSpPr/>
          <p:nvPr/>
        </p:nvCxnSpPr>
        <p:spPr>
          <a:xfrm>
            <a:off x="9296400" y="4686300"/>
            <a:ext cx="15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3" name="Google Shape;563;p4"/>
          <p:cNvCxnSpPr/>
          <p:nvPr/>
        </p:nvCxnSpPr>
        <p:spPr>
          <a:xfrm rot="10800000">
            <a:off x="9334500" y="4724400"/>
            <a:ext cx="76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4" name="Google Shape;564;p4"/>
          <p:cNvCxnSpPr/>
          <p:nvPr/>
        </p:nvCxnSpPr>
        <p:spPr>
          <a:xfrm rot="10800000">
            <a:off x="9372600" y="4305300"/>
            <a:ext cx="0" cy="342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5" name="Google Shape;565;p4"/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Mechanical Drawing</a:t>
            </a:r>
            <a:endParaRPr/>
          </a:p>
        </p:txBody>
      </p:sp>
      <p:sp>
        <p:nvSpPr>
          <p:cNvPr id="571" name="Google Shape;571;p5"/>
          <p:cNvSpPr txBox="1"/>
          <p:nvPr/>
        </p:nvSpPr>
        <p:spPr>
          <a:xfrm>
            <a:off x="3352800" y="5257800"/>
            <a:ext cx="9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/>
          </a:p>
        </p:txBody>
      </p:sp>
      <p:sp>
        <p:nvSpPr>
          <p:cNvPr id="572" name="Google Shape;572;p5"/>
          <p:cNvSpPr txBox="1"/>
          <p:nvPr/>
        </p:nvSpPr>
        <p:spPr>
          <a:xfrm>
            <a:off x="8915400" y="5257800"/>
            <a:ext cx="81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/>
          </a:p>
        </p:txBody>
      </p:sp>
      <p:sp>
        <p:nvSpPr>
          <p:cNvPr id="573" name="Google Shape;573;p5"/>
          <p:cNvSpPr/>
          <p:nvPr/>
        </p:nvSpPr>
        <p:spPr>
          <a:xfrm>
            <a:off x="897200" y="1292925"/>
            <a:ext cx="4572000" cy="3048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4" name="Google Shape;574;p5"/>
          <p:cNvCxnSpPr/>
          <p:nvPr/>
        </p:nvCxnSpPr>
        <p:spPr>
          <a:xfrm>
            <a:off x="897200" y="106432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575" name="Google Shape;575;p5"/>
          <p:cNvCxnSpPr/>
          <p:nvPr/>
        </p:nvCxnSpPr>
        <p:spPr>
          <a:xfrm>
            <a:off x="3640400" y="106432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6" name="Google Shape;576;p5"/>
          <p:cNvCxnSpPr/>
          <p:nvPr/>
        </p:nvCxnSpPr>
        <p:spPr>
          <a:xfrm>
            <a:off x="5469200" y="988125"/>
            <a:ext cx="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7" name="Google Shape;577;p5"/>
          <p:cNvCxnSpPr/>
          <p:nvPr/>
        </p:nvCxnSpPr>
        <p:spPr>
          <a:xfrm>
            <a:off x="897200" y="988125"/>
            <a:ext cx="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8" name="Google Shape;578;p5"/>
          <p:cNvSpPr txBox="1"/>
          <p:nvPr/>
        </p:nvSpPr>
        <p:spPr>
          <a:xfrm>
            <a:off x="3030800" y="911925"/>
            <a:ext cx="39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5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579" name="Google Shape;579;p5"/>
          <p:cNvCxnSpPr/>
          <p:nvPr/>
        </p:nvCxnSpPr>
        <p:spPr>
          <a:xfrm>
            <a:off x="5697800" y="1292925"/>
            <a:ext cx="0" cy="1295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580" name="Google Shape;580;p5"/>
          <p:cNvCxnSpPr/>
          <p:nvPr/>
        </p:nvCxnSpPr>
        <p:spPr>
          <a:xfrm>
            <a:off x="5621600" y="1292925"/>
            <a:ext cx="15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5"/>
          <p:cNvCxnSpPr/>
          <p:nvPr/>
        </p:nvCxnSpPr>
        <p:spPr>
          <a:xfrm rot="10800000">
            <a:off x="5697800" y="3045525"/>
            <a:ext cx="0" cy="1295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582" name="Google Shape;582;p5"/>
          <p:cNvSpPr txBox="1"/>
          <p:nvPr/>
        </p:nvSpPr>
        <p:spPr>
          <a:xfrm>
            <a:off x="5545400" y="2664525"/>
            <a:ext cx="39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4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583" name="Google Shape;583;p5"/>
          <p:cNvSpPr/>
          <p:nvPr/>
        </p:nvSpPr>
        <p:spPr>
          <a:xfrm>
            <a:off x="3183200" y="3883725"/>
            <a:ext cx="762000" cy="369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 sz="1100"/>
          </a:p>
        </p:txBody>
      </p:sp>
      <p:sp>
        <p:nvSpPr>
          <p:cNvPr id="584" name="Google Shape;584;p5"/>
          <p:cNvSpPr/>
          <p:nvPr/>
        </p:nvSpPr>
        <p:spPr>
          <a:xfrm>
            <a:off x="9355399" y="3500411"/>
            <a:ext cx="1361700" cy="653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USB Host</a:t>
            </a:r>
            <a:endParaRPr/>
          </a:p>
        </p:txBody>
      </p:sp>
      <p:cxnSp>
        <p:nvCxnSpPr>
          <p:cNvPr id="585" name="Google Shape;585;p5"/>
          <p:cNvCxnSpPr/>
          <p:nvPr/>
        </p:nvCxnSpPr>
        <p:spPr>
          <a:xfrm>
            <a:off x="897200" y="4569525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586" name="Google Shape;586;p5"/>
          <p:cNvCxnSpPr/>
          <p:nvPr/>
        </p:nvCxnSpPr>
        <p:spPr>
          <a:xfrm>
            <a:off x="2497400" y="4569525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7" name="Google Shape;587;p5"/>
          <p:cNvCxnSpPr/>
          <p:nvPr/>
        </p:nvCxnSpPr>
        <p:spPr>
          <a:xfrm>
            <a:off x="3183200" y="4493325"/>
            <a:ext cx="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8" name="Google Shape;588;p5"/>
          <p:cNvCxnSpPr/>
          <p:nvPr/>
        </p:nvCxnSpPr>
        <p:spPr>
          <a:xfrm>
            <a:off x="897200" y="4493325"/>
            <a:ext cx="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9" name="Google Shape;589;p5"/>
          <p:cNvSpPr txBox="1"/>
          <p:nvPr/>
        </p:nvSpPr>
        <p:spPr>
          <a:xfrm>
            <a:off x="1811600" y="4417125"/>
            <a:ext cx="58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1.5”</a:t>
            </a:r>
            <a:endParaRPr/>
          </a:p>
        </p:txBody>
      </p:sp>
      <p:sp>
        <p:nvSpPr>
          <p:cNvPr id="590" name="Google Shape;590;p5"/>
          <p:cNvSpPr/>
          <p:nvPr/>
        </p:nvSpPr>
        <p:spPr>
          <a:xfrm>
            <a:off x="1271550" y="1528125"/>
            <a:ext cx="3825600" cy="1434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SPI Display Screen</a:t>
            </a:r>
            <a:endParaRPr/>
          </a:p>
        </p:txBody>
      </p:sp>
      <p:sp>
        <p:nvSpPr>
          <p:cNvPr id="591" name="Google Shape;591;p5"/>
          <p:cNvSpPr/>
          <p:nvPr/>
        </p:nvSpPr>
        <p:spPr>
          <a:xfrm>
            <a:off x="7438700" y="1407225"/>
            <a:ext cx="3352800" cy="1905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Pocket Beagle</a:t>
            </a:r>
            <a:endParaRPr/>
          </a:p>
        </p:txBody>
      </p:sp>
      <p:sp>
        <p:nvSpPr>
          <p:cNvPr id="592" name="Google Shape;592;p5"/>
          <p:cNvSpPr/>
          <p:nvPr/>
        </p:nvSpPr>
        <p:spPr>
          <a:xfrm>
            <a:off x="2281900" y="3262275"/>
            <a:ext cx="582300" cy="321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LED</a:t>
            </a:r>
            <a:endParaRPr sz="600"/>
          </a:p>
        </p:txBody>
      </p:sp>
      <p:sp>
        <p:nvSpPr>
          <p:cNvPr id="593" name="Google Shape;593;p5"/>
          <p:cNvSpPr/>
          <p:nvPr/>
        </p:nvSpPr>
        <p:spPr>
          <a:xfrm>
            <a:off x="4332550" y="3209625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Pot</a:t>
            </a:r>
            <a:endParaRPr sz="2200"/>
          </a:p>
        </p:txBody>
      </p:sp>
      <p:cxnSp>
        <p:nvCxnSpPr>
          <p:cNvPr id="594" name="Google Shape;594;p5"/>
          <p:cNvCxnSpPr/>
          <p:nvPr/>
        </p:nvCxnSpPr>
        <p:spPr>
          <a:xfrm>
            <a:off x="5621600" y="4340925"/>
            <a:ext cx="15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5" name="Google Shape;595;p5"/>
          <p:cNvSpPr txBox="1"/>
          <p:nvPr/>
        </p:nvSpPr>
        <p:spPr>
          <a:xfrm rot="-5400000">
            <a:off x="10277301" y="2504680"/>
            <a:ext cx="65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/>
          </a:p>
        </p:txBody>
      </p:sp>
      <p:sp>
        <p:nvSpPr>
          <p:cNvPr id="596" name="Google Shape;596;p5"/>
          <p:cNvSpPr/>
          <p:nvPr/>
        </p:nvSpPr>
        <p:spPr>
          <a:xfrm>
            <a:off x="6383650" y="1292925"/>
            <a:ext cx="4572000" cy="3048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"/>
          <p:cNvSpPr/>
          <p:nvPr/>
        </p:nvSpPr>
        <p:spPr>
          <a:xfrm>
            <a:off x="2373050" y="3883725"/>
            <a:ext cx="762000" cy="369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 sz="1100"/>
          </a:p>
        </p:txBody>
      </p:sp>
      <p:sp>
        <p:nvSpPr>
          <p:cNvPr id="598" name="Google Shape;598;p5"/>
          <p:cNvSpPr/>
          <p:nvPr/>
        </p:nvSpPr>
        <p:spPr>
          <a:xfrm>
            <a:off x="1005350" y="3236025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Pot</a:t>
            </a:r>
            <a:endParaRPr sz="2200"/>
          </a:p>
        </p:txBody>
      </p:sp>
      <p:sp>
        <p:nvSpPr>
          <p:cNvPr id="599" name="Google Shape;599;p5"/>
          <p:cNvSpPr/>
          <p:nvPr/>
        </p:nvSpPr>
        <p:spPr>
          <a:xfrm>
            <a:off x="2899763" y="3262275"/>
            <a:ext cx="582300" cy="321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LED</a:t>
            </a:r>
            <a:endParaRPr sz="600"/>
          </a:p>
        </p:txBody>
      </p:sp>
      <p:sp>
        <p:nvSpPr>
          <p:cNvPr id="600" name="Google Shape;600;p5"/>
          <p:cNvSpPr/>
          <p:nvPr/>
        </p:nvSpPr>
        <p:spPr>
          <a:xfrm>
            <a:off x="3517625" y="3262275"/>
            <a:ext cx="582300" cy="321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LED</a:t>
            </a:r>
            <a:endParaRPr sz="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