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56B4-9459-4CBB-B4A3-24C2C37709A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DB89-8210-41D5-907C-A35BA413B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4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56B4-9459-4CBB-B4A3-24C2C37709A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DB89-8210-41D5-907C-A35BA413B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53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56B4-9459-4CBB-B4A3-24C2C37709A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DB89-8210-41D5-907C-A35BA413B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4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56B4-9459-4CBB-B4A3-24C2C37709A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DB89-8210-41D5-907C-A35BA413B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0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56B4-9459-4CBB-B4A3-24C2C37709A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DB89-8210-41D5-907C-A35BA413B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40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56B4-9459-4CBB-B4A3-24C2C37709A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DB89-8210-41D5-907C-A35BA413B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73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56B4-9459-4CBB-B4A3-24C2C37709A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DB89-8210-41D5-907C-A35BA413B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6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56B4-9459-4CBB-B4A3-24C2C37709A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DB89-8210-41D5-907C-A35BA413B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56B4-9459-4CBB-B4A3-24C2C37709A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DB89-8210-41D5-907C-A35BA413B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83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56B4-9459-4CBB-B4A3-24C2C37709A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DB89-8210-41D5-907C-A35BA413B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2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56B4-9459-4CBB-B4A3-24C2C37709A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DB89-8210-41D5-907C-A35BA413B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3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56B4-9459-4CBB-B4A3-24C2C37709A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0DB89-8210-41D5-907C-A35BA413B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981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Данэль Сибаев</dc:creator>
  <cp:lastModifiedBy>Данэль Сибаев</cp:lastModifiedBy>
  <cp:revision>1</cp:revision>
  <dcterms:created xsi:type="dcterms:W3CDTF">2021-02-27T13:28:40Z</dcterms:created>
  <dcterms:modified xsi:type="dcterms:W3CDTF">2021-02-27T13:28:48Z</dcterms:modified>
</cp:coreProperties>
</file>