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29"/>
  </p:notesMasterIdLst>
  <p:sldIdLst>
    <p:sldId id="256" r:id="rId8"/>
    <p:sldId id="274" r:id="rId9"/>
    <p:sldId id="273" r:id="rId10"/>
    <p:sldId id="268" r:id="rId11"/>
    <p:sldId id="280" r:id="rId12"/>
    <p:sldId id="279" r:id="rId13"/>
    <p:sldId id="278" r:id="rId14"/>
    <p:sldId id="277" r:id="rId15"/>
    <p:sldId id="276" r:id="rId16"/>
    <p:sldId id="275" r:id="rId17"/>
    <p:sldId id="282" r:id="rId18"/>
    <p:sldId id="285" r:id="rId19"/>
    <p:sldId id="287" r:id="rId20"/>
    <p:sldId id="281" r:id="rId21"/>
    <p:sldId id="283" r:id="rId22"/>
    <p:sldId id="284" r:id="rId23"/>
    <p:sldId id="286" r:id="rId24"/>
    <p:sldId id="288" r:id="rId25"/>
    <p:sldId id="262" r:id="rId26"/>
    <p:sldId id="263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19CA5-4D1E-411B-B117-83E75874EE68}" v="510" dt="2025-02-02T14:14:55.464"/>
    <p1510:client id="{BCC5F3C4-DCF5-4485-8853-88BD18E48B1B}" v="768" dt="2025-02-02T21:42:42.086"/>
    <p1510:client id="{D4EA20B1-8238-412A-92A5-8BBC5A448710}" v="566" dt="2025-02-02T22:12:38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brecht, Daniel" userId="74e4daee-f6e9-4540-a022-9d6e86728cb3" providerId="ADAL" clId="{BCC5F3C4-DCF5-4485-8853-88BD18E48B1B}"/>
    <pc:docChg chg="undo custSel addSld delSld modSld">
      <pc:chgData name="Lambrecht, Daniel" userId="74e4daee-f6e9-4540-a022-9d6e86728cb3" providerId="ADAL" clId="{BCC5F3C4-DCF5-4485-8853-88BD18E48B1B}" dt="2025-02-02T21:42:42.086" v="767" actId="1076"/>
      <pc:docMkLst>
        <pc:docMk/>
      </pc:docMkLst>
      <pc:sldChg chg="modSp mod">
        <pc:chgData name="Lambrecht, Daniel" userId="74e4daee-f6e9-4540-a022-9d6e86728cb3" providerId="ADAL" clId="{BCC5F3C4-DCF5-4485-8853-88BD18E48B1B}" dt="2025-02-02T21:39:07.801" v="759" actId="20577"/>
        <pc:sldMkLst>
          <pc:docMk/>
          <pc:sldMk cId="1577499883" sldId="256"/>
        </pc:sldMkLst>
        <pc:spChg chg="mod">
          <ac:chgData name="Lambrecht, Daniel" userId="74e4daee-f6e9-4540-a022-9d6e86728cb3" providerId="ADAL" clId="{BCC5F3C4-DCF5-4485-8853-88BD18E48B1B}" dt="2025-02-02T21:39:07.801" v="759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add mod">
        <pc:chgData name="Lambrecht, Daniel" userId="74e4daee-f6e9-4540-a022-9d6e86728cb3" providerId="ADAL" clId="{BCC5F3C4-DCF5-4485-8853-88BD18E48B1B}" dt="2025-02-02T21:39:47.626" v="764" actId="1076"/>
        <pc:sldMkLst>
          <pc:docMk/>
          <pc:sldMk cId="2223938825" sldId="281"/>
        </pc:sldMkLst>
        <pc:spChg chg="mod">
          <ac:chgData name="Lambrecht, Daniel" userId="74e4daee-f6e9-4540-a022-9d6e86728cb3" providerId="ADAL" clId="{BCC5F3C4-DCF5-4485-8853-88BD18E48B1B}" dt="2025-02-02T21:05:49.884" v="39" actId="1076"/>
          <ac:spMkLst>
            <pc:docMk/>
            <pc:sldMk cId="2223938825" sldId="281"/>
            <ac:spMk id="2" creationId="{9F74314A-B22B-C73A-5B32-BA3B44BC4A3F}"/>
          </ac:spMkLst>
        </pc:spChg>
        <pc:spChg chg="add del mod">
          <ac:chgData name="Lambrecht, Daniel" userId="74e4daee-f6e9-4540-a022-9d6e86728cb3" providerId="ADAL" clId="{BCC5F3C4-DCF5-4485-8853-88BD18E48B1B}" dt="2025-02-02T21:05:18.696" v="7" actId="22"/>
          <ac:spMkLst>
            <pc:docMk/>
            <pc:sldMk cId="2223938825" sldId="281"/>
            <ac:spMk id="4" creationId="{373F3595-ABBF-BD1F-4334-DE2E423E293D}"/>
          </ac:spMkLst>
        </pc:spChg>
        <pc:spChg chg="add mod">
          <ac:chgData name="Lambrecht, Daniel" userId="74e4daee-f6e9-4540-a022-9d6e86728cb3" providerId="ADAL" clId="{BCC5F3C4-DCF5-4485-8853-88BD18E48B1B}" dt="2025-02-02T21:10:46.482" v="454" actId="1076"/>
          <ac:spMkLst>
            <pc:docMk/>
            <pc:sldMk cId="2223938825" sldId="281"/>
            <ac:spMk id="10" creationId="{D562F3D4-5919-3092-0EAF-98E761344A04}"/>
          </ac:spMkLst>
        </pc:spChg>
        <pc:picChg chg="add mod">
          <ac:chgData name="Lambrecht, Daniel" userId="74e4daee-f6e9-4540-a022-9d6e86728cb3" providerId="ADAL" clId="{BCC5F3C4-DCF5-4485-8853-88BD18E48B1B}" dt="2025-02-02T21:10:48.867" v="456" actId="1076"/>
          <ac:picMkLst>
            <pc:docMk/>
            <pc:sldMk cId="2223938825" sldId="281"/>
            <ac:picMk id="6" creationId="{0D718E63-27CC-10F2-1AF8-BEFE0CA61E7C}"/>
          </ac:picMkLst>
        </pc:picChg>
        <pc:picChg chg="del">
          <ac:chgData name="Lambrecht, Daniel" userId="74e4daee-f6e9-4540-a022-9d6e86728cb3" providerId="ADAL" clId="{BCC5F3C4-DCF5-4485-8853-88BD18E48B1B}" dt="2025-02-02T21:04:48.108" v="1" actId="21"/>
          <ac:picMkLst>
            <pc:docMk/>
            <pc:sldMk cId="2223938825" sldId="281"/>
            <ac:picMk id="7" creationId="{BE193BC1-75A9-3D4C-3295-CA55F0D1807C}"/>
          </ac:picMkLst>
        </pc:picChg>
        <pc:picChg chg="add mod ord">
          <ac:chgData name="Lambrecht, Daniel" userId="74e4daee-f6e9-4540-a022-9d6e86728cb3" providerId="ADAL" clId="{BCC5F3C4-DCF5-4485-8853-88BD18E48B1B}" dt="2025-02-02T21:10:47.615" v="455" actId="1076"/>
          <ac:picMkLst>
            <pc:docMk/>
            <pc:sldMk cId="2223938825" sldId="281"/>
            <ac:picMk id="9" creationId="{A7ADAA56-ECF1-8103-F0B3-5363B452CC01}"/>
          </ac:picMkLst>
        </pc:picChg>
        <pc:picChg chg="add mod">
          <ac:chgData name="Lambrecht, Daniel" userId="74e4daee-f6e9-4540-a022-9d6e86728cb3" providerId="ADAL" clId="{BCC5F3C4-DCF5-4485-8853-88BD18E48B1B}" dt="2025-02-02T21:39:47.626" v="764" actId="1076"/>
          <ac:picMkLst>
            <pc:docMk/>
            <pc:sldMk cId="2223938825" sldId="281"/>
            <ac:picMk id="1026" creationId="{41BEECFE-EC62-A3E2-9D89-73B8749360C3}"/>
          </ac:picMkLst>
        </pc:picChg>
      </pc:sldChg>
      <pc:sldChg chg="addSp delSp modSp add mod">
        <pc:chgData name="Lambrecht, Daniel" userId="74e4daee-f6e9-4540-a022-9d6e86728cb3" providerId="ADAL" clId="{BCC5F3C4-DCF5-4485-8853-88BD18E48B1B}" dt="2025-02-02T21:42:42.086" v="767" actId="1076"/>
        <pc:sldMkLst>
          <pc:docMk/>
          <pc:sldMk cId="2765386523" sldId="283"/>
        </pc:sldMkLst>
        <pc:spChg chg="mod">
          <ac:chgData name="Lambrecht, Daniel" userId="74e4daee-f6e9-4540-a022-9d6e86728cb3" providerId="ADAL" clId="{BCC5F3C4-DCF5-4485-8853-88BD18E48B1B}" dt="2025-02-02T21:42:42.086" v="767" actId="1076"/>
          <ac:spMkLst>
            <pc:docMk/>
            <pc:sldMk cId="2765386523" sldId="283"/>
            <ac:spMk id="2" creationId="{9A11290B-2647-1023-D88A-8EFB041FBB4C}"/>
          </ac:spMkLst>
        </pc:spChg>
        <pc:spChg chg="add del mod">
          <ac:chgData name="Lambrecht, Daniel" userId="74e4daee-f6e9-4540-a022-9d6e86728cb3" providerId="ADAL" clId="{BCC5F3C4-DCF5-4485-8853-88BD18E48B1B}" dt="2025-02-02T21:08:01.080" v="60" actId="22"/>
          <ac:spMkLst>
            <pc:docMk/>
            <pc:sldMk cId="2765386523" sldId="283"/>
            <ac:spMk id="4" creationId="{51ED2689-BECF-7ED4-3AAE-390613657E90}"/>
          </ac:spMkLst>
        </pc:spChg>
        <pc:spChg chg="add mod">
          <ac:chgData name="Lambrecht, Daniel" userId="74e4daee-f6e9-4540-a022-9d6e86728cb3" providerId="ADAL" clId="{BCC5F3C4-DCF5-4485-8853-88BD18E48B1B}" dt="2025-02-02T21:09:18.818" v="215" actId="20577"/>
          <ac:spMkLst>
            <pc:docMk/>
            <pc:sldMk cId="2765386523" sldId="283"/>
            <ac:spMk id="11" creationId="{2848E09C-79AF-5338-219A-6A7E7E5CC7DD}"/>
          </ac:spMkLst>
        </pc:spChg>
        <pc:picChg chg="del">
          <ac:chgData name="Lambrecht, Daniel" userId="74e4daee-f6e9-4540-a022-9d6e86728cb3" providerId="ADAL" clId="{BCC5F3C4-DCF5-4485-8853-88BD18E48B1B}" dt="2025-02-02T21:07:10.122" v="42" actId="21"/>
          <ac:picMkLst>
            <pc:docMk/>
            <pc:sldMk cId="2765386523" sldId="283"/>
            <ac:picMk id="6" creationId="{E45F90AF-4EF8-82D5-2C10-924DFC0463A0}"/>
          </ac:picMkLst>
        </pc:picChg>
        <pc:picChg chg="add mod">
          <ac:chgData name="Lambrecht, Daniel" userId="74e4daee-f6e9-4540-a022-9d6e86728cb3" providerId="ADAL" clId="{BCC5F3C4-DCF5-4485-8853-88BD18E48B1B}" dt="2025-02-02T21:08:12.765" v="69" actId="1076"/>
          <ac:picMkLst>
            <pc:docMk/>
            <pc:sldMk cId="2765386523" sldId="283"/>
            <ac:picMk id="7" creationId="{9C66D35D-3244-20CE-49D4-25BBE3148FD8}"/>
          </ac:picMkLst>
        </pc:picChg>
        <pc:picChg chg="del">
          <ac:chgData name="Lambrecht, Daniel" userId="74e4daee-f6e9-4540-a022-9d6e86728cb3" providerId="ADAL" clId="{BCC5F3C4-DCF5-4485-8853-88BD18E48B1B}" dt="2025-02-02T21:07:08.310" v="41" actId="21"/>
          <ac:picMkLst>
            <pc:docMk/>
            <pc:sldMk cId="2765386523" sldId="283"/>
            <ac:picMk id="9" creationId="{D1E423BE-3D0C-15F8-0F30-2DD345945D12}"/>
          </ac:picMkLst>
        </pc:picChg>
        <pc:picChg chg="add mod ord">
          <ac:chgData name="Lambrecht, Daniel" userId="74e4daee-f6e9-4540-a022-9d6e86728cb3" providerId="ADAL" clId="{BCC5F3C4-DCF5-4485-8853-88BD18E48B1B}" dt="2025-02-02T21:08:14.126" v="70" actId="1076"/>
          <ac:picMkLst>
            <pc:docMk/>
            <pc:sldMk cId="2765386523" sldId="283"/>
            <ac:picMk id="10" creationId="{528B611C-2C13-DFCD-8263-D58F18E99B0D}"/>
          </ac:picMkLst>
        </pc:picChg>
      </pc:sldChg>
      <pc:sldChg chg="addSp delSp modSp add mod">
        <pc:chgData name="Lambrecht, Daniel" userId="74e4daee-f6e9-4540-a022-9d6e86728cb3" providerId="ADAL" clId="{BCC5F3C4-DCF5-4485-8853-88BD18E48B1B}" dt="2025-02-02T21:33:57.384" v="751" actId="20577"/>
        <pc:sldMkLst>
          <pc:docMk/>
          <pc:sldMk cId="1366232793" sldId="284"/>
        </pc:sldMkLst>
        <pc:spChg chg="mod">
          <ac:chgData name="Lambrecht, Daniel" userId="74e4daee-f6e9-4540-a022-9d6e86728cb3" providerId="ADAL" clId="{BCC5F3C4-DCF5-4485-8853-88BD18E48B1B}" dt="2025-02-02T21:33:57.384" v="751" actId="20577"/>
          <ac:spMkLst>
            <pc:docMk/>
            <pc:sldMk cId="1366232793" sldId="284"/>
            <ac:spMk id="2" creationId="{EF82A500-268B-1E4B-37FD-D7A433BA54C2}"/>
          </ac:spMkLst>
        </pc:spChg>
        <pc:spChg chg="add mod">
          <ac:chgData name="Lambrecht, Daniel" userId="74e4daee-f6e9-4540-a022-9d6e86728cb3" providerId="ADAL" clId="{BCC5F3C4-DCF5-4485-8853-88BD18E48B1B}" dt="2025-02-02T21:09:33.917" v="240" actId="21"/>
          <ac:spMkLst>
            <pc:docMk/>
            <pc:sldMk cId="1366232793" sldId="284"/>
            <ac:spMk id="4" creationId="{F4DB18DD-BB53-E221-E26A-AFC75D5257A1}"/>
          </ac:spMkLst>
        </pc:spChg>
        <pc:spChg chg="del">
          <ac:chgData name="Lambrecht, Daniel" userId="74e4daee-f6e9-4540-a022-9d6e86728cb3" providerId="ADAL" clId="{BCC5F3C4-DCF5-4485-8853-88BD18E48B1B}" dt="2025-02-02T21:09:33.491" v="239" actId="21"/>
          <ac:spMkLst>
            <pc:docMk/>
            <pc:sldMk cId="1366232793" sldId="284"/>
            <ac:spMk id="11" creationId="{914A1A00-5147-5512-3EF4-B6FD085FD993}"/>
          </ac:spMkLst>
        </pc:spChg>
        <pc:picChg chg="add mod">
          <ac:chgData name="Lambrecht, Daniel" userId="74e4daee-f6e9-4540-a022-9d6e86728cb3" providerId="ADAL" clId="{BCC5F3C4-DCF5-4485-8853-88BD18E48B1B}" dt="2025-02-02T21:14:52.003" v="462" actId="14100"/>
          <ac:picMkLst>
            <pc:docMk/>
            <pc:sldMk cId="1366232793" sldId="284"/>
            <ac:picMk id="6" creationId="{5B67207B-6167-8B24-39FD-C78C72A4C70C}"/>
          </ac:picMkLst>
        </pc:picChg>
        <pc:picChg chg="del">
          <ac:chgData name="Lambrecht, Daniel" userId="74e4daee-f6e9-4540-a022-9d6e86728cb3" providerId="ADAL" clId="{BCC5F3C4-DCF5-4485-8853-88BD18E48B1B}" dt="2025-02-02T21:09:31.675" v="238" actId="21"/>
          <ac:picMkLst>
            <pc:docMk/>
            <pc:sldMk cId="1366232793" sldId="284"/>
            <ac:picMk id="7" creationId="{9DF3BA85-8098-651B-2FB0-188BE13B4260}"/>
          </ac:picMkLst>
        </pc:picChg>
        <pc:picChg chg="del">
          <ac:chgData name="Lambrecht, Daniel" userId="74e4daee-f6e9-4540-a022-9d6e86728cb3" providerId="ADAL" clId="{BCC5F3C4-DCF5-4485-8853-88BD18E48B1B}" dt="2025-02-02T21:09:33.917" v="240" actId="21"/>
          <ac:picMkLst>
            <pc:docMk/>
            <pc:sldMk cId="1366232793" sldId="284"/>
            <ac:picMk id="10" creationId="{09DE59FB-ED91-18A7-E35E-2CC36E942C2C}"/>
          </ac:picMkLst>
        </pc:picChg>
      </pc:sldChg>
      <pc:sldChg chg="addSp delSp modSp add mod">
        <pc:chgData name="Lambrecht, Daniel" userId="74e4daee-f6e9-4540-a022-9d6e86728cb3" providerId="ADAL" clId="{BCC5F3C4-DCF5-4485-8853-88BD18E48B1B}" dt="2025-02-02T21:33:51.851" v="741" actId="20577"/>
        <pc:sldMkLst>
          <pc:docMk/>
          <pc:sldMk cId="1716895895" sldId="286"/>
        </pc:sldMkLst>
        <pc:spChg chg="mod">
          <ac:chgData name="Lambrecht, Daniel" userId="74e4daee-f6e9-4540-a022-9d6e86728cb3" providerId="ADAL" clId="{BCC5F3C4-DCF5-4485-8853-88BD18E48B1B}" dt="2025-02-02T21:33:51.851" v="741" actId="20577"/>
          <ac:spMkLst>
            <pc:docMk/>
            <pc:sldMk cId="1716895895" sldId="286"/>
            <ac:spMk id="2" creationId="{F6655CAD-28BF-3B78-3B21-EBFB45529B0F}"/>
          </ac:spMkLst>
        </pc:spChg>
        <pc:spChg chg="del">
          <ac:chgData name="Lambrecht, Daniel" userId="74e4daee-f6e9-4540-a022-9d6e86728cb3" providerId="ADAL" clId="{BCC5F3C4-DCF5-4485-8853-88BD18E48B1B}" dt="2025-02-02T21:15:50.371" v="465" actId="22"/>
          <ac:spMkLst>
            <pc:docMk/>
            <pc:sldMk cId="1716895895" sldId="286"/>
            <ac:spMk id="4" creationId="{CBECDBC0-3E43-88BA-50DF-593B14C30505}"/>
          </ac:spMkLst>
        </pc:spChg>
        <pc:spChg chg="add del mod">
          <ac:chgData name="Lambrecht, Daniel" userId="74e4daee-f6e9-4540-a022-9d6e86728cb3" providerId="ADAL" clId="{BCC5F3C4-DCF5-4485-8853-88BD18E48B1B}" dt="2025-02-02T21:17:11.485" v="489" actId="21"/>
          <ac:spMkLst>
            <pc:docMk/>
            <pc:sldMk cId="1716895895" sldId="286"/>
            <ac:spMk id="12" creationId="{889F6887-4F73-CE39-B245-155F3A7ADE6A}"/>
          </ac:spMkLst>
        </pc:spChg>
        <pc:spChg chg="add mod">
          <ac:chgData name="Lambrecht, Daniel" userId="74e4daee-f6e9-4540-a022-9d6e86728cb3" providerId="ADAL" clId="{BCC5F3C4-DCF5-4485-8853-88BD18E48B1B}" dt="2025-02-02T21:32:34.535" v="657" actId="1076"/>
          <ac:spMkLst>
            <pc:docMk/>
            <pc:sldMk cId="1716895895" sldId="286"/>
            <ac:spMk id="13" creationId="{ED8A57E5-7D16-AADD-1E4A-4F6BF3928D67}"/>
          </ac:spMkLst>
        </pc:spChg>
        <pc:spChg chg="add mod">
          <ac:chgData name="Lambrecht, Daniel" userId="74e4daee-f6e9-4540-a022-9d6e86728cb3" providerId="ADAL" clId="{BCC5F3C4-DCF5-4485-8853-88BD18E48B1B}" dt="2025-02-02T21:32:36.759" v="658" actId="1076"/>
          <ac:spMkLst>
            <pc:docMk/>
            <pc:sldMk cId="1716895895" sldId="286"/>
            <ac:spMk id="14" creationId="{619DD59C-750C-19A8-6AC0-0BAEF2AAC8B8}"/>
          </ac:spMkLst>
        </pc:spChg>
        <pc:picChg chg="add del mod ord">
          <ac:chgData name="Lambrecht, Daniel" userId="74e4daee-f6e9-4540-a022-9d6e86728cb3" providerId="ADAL" clId="{BCC5F3C4-DCF5-4485-8853-88BD18E48B1B}" dt="2025-02-02T21:16:39.933" v="477" actId="21"/>
          <ac:picMkLst>
            <pc:docMk/>
            <pc:sldMk cId="1716895895" sldId="286"/>
            <ac:picMk id="5" creationId="{6B0F02A5-3C63-B76A-539A-4083199EC5C7}"/>
          </ac:picMkLst>
        </pc:picChg>
        <pc:picChg chg="del">
          <ac:chgData name="Lambrecht, Daniel" userId="74e4daee-f6e9-4540-a022-9d6e86728cb3" providerId="ADAL" clId="{BCC5F3C4-DCF5-4485-8853-88BD18E48B1B}" dt="2025-02-02T21:15:18.176" v="464" actId="21"/>
          <ac:picMkLst>
            <pc:docMk/>
            <pc:sldMk cId="1716895895" sldId="286"/>
            <ac:picMk id="6" creationId="{A95D6075-D6F0-DE3B-31D0-5449ECFD005A}"/>
          </ac:picMkLst>
        </pc:picChg>
        <pc:picChg chg="add mod">
          <ac:chgData name="Lambrecht, Daniel" userId="74e4daee-f6e9-4540-a022-9d6e86728cb3" providerId="ADAL" clId="{BCC5F3C4-DCF5-4485-8853-88BD18E48B1B}" dt="2025-02-02T21:17:14.739" v="490" actId="1076"/>
          <ac:picMkLst>
            <pc:docMk/>
            <pc:sldMk cId="1716895895" sldId="286"/>
            <ac:picMk id="8" creationId="{1D692D14-FF53-6A4C-F45B-F31034880E02}"/>
          </ac:picMkLst>
        </pc:picChg>
        <pc:picChg chg="add del mod">
          <ac:chgData name="Lambrecht, Daniel" userId="74e4daee-f6e9-4540-a022-9d6e86728cb3" providerId="ADAL" clId="{BCC5F3C4-DCF5-4485-8853-88BD18E48B1B}" dt="2025-02-02T21:18:05.464" v="567" actId="1076"/>
          <ac:picMkLst>
            <pc:docMk/>
            <pc:sldMk cId="1716895895" sldId="286"/>
            <ac:picMk id="10" creationId="{2156F8D8-99BD-095C-0372-2A65370BDCF2}"/>
          </ac:picMkLst>
        </pc:picChg>
      </pc:sldChg>
      <pc:sldChg chg="addSp delSp modSp add mod">
        <pc:chgData name="Lambrecht, Daniel" userId="74e4daee-f6e9-4540-a022-9d6e86728cb3" providerId="ADAL" clId="{BCC5F3C4-DCF5-4485-8853-88BD18E48B1B}" dt="2025-02-02T21:33:36.535" v="727" actId="1076"/>
        <pc:sldMkLst>
          <pc:docMk/>
          <pc:sldMk cId="2611008706" sldId="288"/>
        </pc:sldMkLst>
        <pc:spChg chg="mod">
          <ac:chgData name="Lambrecht, Daniel" userId="74e4daee-f6e9-4540-a022-9d6e86728cb3" providerId="ADAL" clId="{BCC5F3C4-DCF5-4485-8853-88BD18E48B1B}" dt="2025-02-02T21:19:49.704" v="639" actId="20577"/>
          <ac:spMkLst>
            <pc:docMk/>
            <pc:sldMk cId="2611008706" sldId="288"/>
            <ac:spMk id="2" creationId="{56617627-21A6-C6DF-79E5-974CE7EDA8D3}"/>
          </ac:spMkLst>
        </pc:spChg>
        <pc:spChg chg="add del mod">
          <ac:chgData name="Lambrecht, Daniel" userId="74e4daee-f6e9-4540-a022-9d6e86728cb3" providerId="ADAL" clId="{BCC5F3C4-DCF5-4485-8853-88BD18E48B1B}" dt="2025-02-02T21:19:52.394" v="640" actId="21"/>
          <ac:spMkLst>
            <pc:docMk/>
            <pc:sldMk cId="2611008706" sldId="288"/>
            <ac:spMk id="5" creationId="{13CE96DF-DA2C-88C0-6D24-00EA4A863AE3}"/>
          </ac:spMkLst>
        </pc:spChg>
        <pc:spChg chg="add mod">
          <ac:chgData name="Lambrecht, Daniel" userId="74e4daee-f6e9-4540-a022-9d6e86728cb3" providerId="ADAL" clId="{BCC5F3C4-DCF5-4485-8853-88BD18E48B1B}" dt="2025-02-02T21:33:36.535" v="727" actId="1076"/>
          <ac:spMkLst>
            <pc:docMk/>
            <pc:sldMk cId="2611008706" sldId="288"/>
            <ac:spMk id="6" creationId="{48109B4E-4C59-7DDB-A0CA-B21AFCC5FBA5}"/>
          </ac:spMkLst>
        </pc:spChg>
        <pc:spChg chg="add mod">
          <ac:chgData name="Lambrecht, Daniel" userId="74e4daee-f6e9-4540-a022-9d6e86728cb3" providerId="ADAL" clId="{BCC5F3C4-DCF5-4485-8853-88BD18E48B1B}" dt="2025-02-02T21:33:36.535" v="727" actId="1076"/>
          <ac:spMkLst>
            <pc:docMk/>
            <pc:sldMk cId="2611008706" sldId="288"/>
            <ac:spMk id="7" creationId="{25C73B1F-D169-DDE1-D6B2-1249F88F0282}"/>
          </ac:spMkLst>
        </pc:spChg>
        <pc:spChg chg="del">
          <ac:chgData name="Lambrecht, Daniel" userId="74e4daee-f6e9-4540-a022-9d6e86728cb3" providerId="ADAL" clId="{BCC5F3C4-DCF5-4485-8853-88BD18E48B1B}" dt="2025-02-02T21:19:20.037" v="578" actId="21"/>
          <ac:spMkLst>
            <pc:docMk/>
            <pc:sldMk cId="2611008706" sldId="288"/>
            <ac:spMk id="13" creationId="{65CFAD5B-15DA-36EC-6543-753E8C7FB8B3}"/>
          </ac:spMkLst>
        </pc:spChg>
        <pc:spChg chg="del">
          <ac:chgData name="Lambrecht, Daniel" userId="74e4daee-f6e9-4540-a022-9d6e86728cb3" providerId="ADAL" clId="{BCC5F3C4-DCF5-4485-8853-88BD18E48B1B}" dt="2025-02-02T21:19:21.183" v="579" actId="21"/>
          <ac:spMkLst>
            <pc:docMk/>
            <pc:sldMk cId="2611008706" sldId="288"/>
            <ac:spMk id="14" creationId="{49DF3E98-9632-DDF6-8549-15C0B39B22B4}"/>
          </ac:spMkLst>
        </pc:spChg>
        <pc:picChg chg="add mod">
          <ac:chgData name="Lambrecht, Daniel" userId="74e4daee-f6e9-4540-a022-9d6e86728cb3" providerId="ADAL" clId="{BCC5F3C4-DCF5-4485-8853-88BD18E48B1B}" dt="2025-02-02T21:33:36.535" v="727" actId="1076"/>
          <ac:picMkLst>
            <pc:docMk/>
            <pc:sldMk cId="2611008706" sldId="288"/>
            <ac:picMk id="4" creationId="{B469F808-9F72-93E4-C933-78100CB8B91D}"/>
          </ac:picMkLst>
        </pc:picChg>
        <pc:picChg chg="del">
          <ac:chgData name="Lambrecht, Daniel" userId="74e4daee-f6e9-4540-a022-9d6e86728cb3" providerId="ADAL" clId="{BCC5F3C4-DCF5-4485-8853-88BD18E48B1B}" dt="2025-02-02T21:18:19.117" v="571" actId="21"/>
          <ac:picMkLst>
            <pc:docMk/>
            <pc:sldMk cId="2611008706" sldId="288"/>
            <ac:picMk id="8" creationId="{7B9F5129-421A-5FFA-9752-E92883E558F4}"/>
          </ac:picMkLst>
        </pc:picChg>
        <pc:picChg chg="del">
          <ac:chgData name="Lambrecht, Daniel" userId="74e4daee-f6e9-4540-a022-9d6e86728cb3" providerId="ADAL" clId="{BCC5F3C4-DCF5-4485-8853-88BD18E48B1B}" dt="2025-02-02T21:18:18.693" v="570" actId="21"/>
          <ac:picMkLst>
            <pc:docMk/>
            <pc:sldMk cId="2611008706" sldId="288"/>
            <ac:picMk id="10" creationId="{BF8D5C8B-1C31-C1A9-9DCE-933681E9787E}"/>
          </ac:picMkLst>
        </pc:picChg>
      </pc:sldChg>
      <pc:sldChg chg="delSp add del setBg delDesignElem">
        <pc:chgData name="Lambrecht, Daniel" userId="74e4daee-f6e9-4540-a022-9d6e86728cb3" providerId="ADAL" clId="{BCC5F3C4-DCF5-4485-8853-88BD18E48B1B}" dt="2025-02-02T21:21:08.314" v="647" actId="2696"/>
        <pc:sldMkLst>
          <pc:docMk/>
          <pc:sldMk cId="1253629551" sldId="289"/>
        </pc:sldMkLst>
        <pc:spChg chg="del">
          <ac:chgData name="Lambrecht, Daniel" userId="74e4daee-f6e9-4540-a022-9d6e86728cb3" providerId="ADAL" clId="{BCC5F3C4-DCF5-4485-8853-88BD18E48B1B}" dt="2025-02-02T21:21:02.959" v="646"/>
          <ac:spMkLst>
            <pc:docMk/>
            <pc:sldMk cId="1253629551" sldId="289"/>
            <ac:spMk id="11" creationId="{8C69E836-E6E8-B2A3-2827-836AF734BC6E}"/>
          </ac:spMkLst>
        </pc:spChg>
        <pc:spChg chg="del">
          <ac:chgData name="Lambrecht, Daniel" userId="74e4daee-f6e9-4540-a022-9d6e86728cb3" providerId="ADAL" clId="{BCC5F3C4-DCF5-4485-8853-88BD18E48B1B}" dt="2025-02-02T21:21:02.959" v="646"/>
          <ac:spMkLst>
            <pc:docMk/>
            <pc:sldMk cId="1253629551" sldId="289"/>
            <ac:spMk id="13" creationId="{62AF8081-59F2-ED30-5098-0F68A5FFA3F6}"/>
          </ac:spMkLst>
        </pc:spChg>
        <pc:spChg chg="del">
          <ac:chgData name="Lambrecht, Daniel" userId="74e4daee-f6e9-4540-a022-9d6e86728cb3" providerId="ADAL" clId="{BCC5F3C4-DCF5-4485-8853-88BD18E48B1B}" dt="2025-02-02T21:21:02.959" v="646"/>
          <ac:spMkLst>
            <pc:docMk/>
            <pc:sldMk cId="1253629551" sldId="289"/>
            <ac:spMk id="18" creationId="{82F58DE1-9584-8096-7A34-E8FC92F7094A}"/>
          </ac:spMkLst>
        </pc:spChg>
        <pc:spChg chg="del">
          <ac:chgData name="Lambrecht, Daniel" userId="74e4daee-f6e9-4540-a022-9d6e86728cb3" providerId="ADAL" clId="{BCC5F3C4-DCF5-4485-8853-88BD18E48B1B}" dt="2025-02-02T21:21:02.959" v="646"/>
          <ac:spMkLst>
            <pc:docMk/>
            <pc:sldMk cId="1253629551" sldId="289"/>
            <ac:spMk id="20" creationId="{406316C1-B308-EFBE-97AC-9023F9515DDE}"/>
          </ac:spMkLst>
        </pc:spChg>
      </pc:sldChg>
      <pc:sldChg chg="addSp delSp add del setBg delDesignElem">
        <pc:chgData name="Lambrecht, Daniel" userId="74e4daee-f6e9-4540-a022-9d6e86728cb3" providerId="ADAL" clId="{BCC5F3C4-DCF5-4485-8853-88BD18E48B1B}" dt="2025-02-02T21:21:13.855" v="650"/>
        <pc:sldMkLst>
          <pc:docMk/>
          <pc:sldMk cId="1903184631" sldId="289"/>
        </pc:sldMkLst>
        <pc:spChg chg="add del">
          <ac:chgData name="Lambrecht, Daniel" userId="74e4daee-f6e9-4540-a022-9d6e86728cb3" providerId="ADAL" clId="{BCC5F3C4-DCF5-4485-8853-88BD18E48B1B}" dt="2025-02-02T21:21:13.855" v="650"/>
          <ac:spMkLst>
            <pc:docMk/>
            <pc:sldMk cId="1903184631" sldId="289"/>
            <ac:spMk id="11" creationId="{A1C8554B-1D76-5DDA-D40D-B33F50961C6E}"/>
          </ac:spMkLst>
        </pc:spChg>
        <pc:spChg chg="add del">
          <ac:chgData name="Lambrecht, Daniel" userId="74e4daee-f6e9-4540-a022-9d6e86728cb3" providerId="ADAL" clId="{BCC5F3C4-DCF5-4485-8853-88BD18E48B1B}" dt="2025-02-02T21:21:13.855" v="650"/>
          <ac:spMkLst>
            <pc:docMk/>
            <pc:sldMk cId="1903184631" sldId="289"/>
            <ac:spMk id="13" creationId="{0725AB6B-C9C4-6910-1878-206DBD33FDD6}"/>
          </ac:spMkLst>
        </pc:spChg>
        <pc:spChg chg="add del">
          <ac:chgData name="Lambrecht, Daniel" userId="74e4daee-f6e9-4540-a022-9d6e86728cb3" providerId="ADAL" clId="{BCC5F3C4-DCF5-4485-8853-88BD18E48B1B}" dt="2025-02-02T21:21:13.855" v="650"/>
          <ac:spMkLst>
            <pc:docMk/>
            <pc:sldMk cId="1903184631" sldId="289"/>
            <ac:spMk id="18" creationId="{B8D79B15-5179-8596-9A3D-0646DFFE97DD}"/>
          </ac:spMkLst>
        </pc:spChg>
        <pc:spChg chg="add del">
          <ac:chgData name="Lambrecht, Daniel" userId="74e4daee-f6e9-4540-a022-9d6e86728cb3" providerId="ADAL" clId="{BCC5F3C4-DCF5-4485-8853-88BD18E48B1B}" dt="2025-02-02T21:21:13.855" v="650"/>
          <ac:spMkLst>
            <pc:docMk/>
            <pc:sldMk cId="1903184631" sldId="289"/>
            <ac:spMk id="20" creationId="{1E743863-1DAF-7168-A1E0-12A066DDEB65}"/>
          </ac:spMkLst>
        </pc:spChg>
      </pc:sldChg>
      <pc:sldChg chg="addSp delSp add del setBg delDesignElem">
        <pc:chgData name="Lambrecht, Daniel" userId="74e4daee-f6e9-4540-a022-9d6e86728cb3" providerId="ADAL" clId="{BCC5F3C4-DCF5-4485-8853-88BD18E48B1B}" dt="2025-02-02T21:21:21.826" v="656"/>
        <pc:sldMkLst>
          <pc:docMk/>
          <pc:sldMk cId="2085642262" sldId="289"/>
        </pc:sldMkLst>
        <pc:spChg chg="add del">
          <ac:chgData name="Lambrecht, Daniel" userId="74e4daee-f6e9-4540-a022-9d6e86728cb3" providerId="ADAL" clId="{BCC5F3C4-DCF5-4485-8853-88BD18E48B1B}" dt="2025-02-02T21:21:21.826" v="656"/>
          <ac:spMkLst>
            <pc:docMk/>
            <pc:sldMk cId="2085642262" sldId="289"/>
            <ac:spMk id="11" creationId="{06276A4A-5247-F4CF-1B27-6FB344609FBB}"/>
          </ac:spMkLst>
        </pc:spChg>
        <pc:spChg chg="add del">
          <ac:chgData name="Lambrecht, Daniel" userId="74e4daee-f6e9-4540-a022-9d6e86728cb3" providerId="ADAL" clId="{BCC5F3C4-DCF5-4485-8853-88BD18E48B1B}" dt="2025-02-02T21:21:21.826" v="656"/>
          <ac:spMkLst>
            <pc:docMk/>
            <pc:sldMk cId="2085642262" sldId="289"/>
            <ac:spMk id="13" creationId="{6A229D8C-83B9-D262-EEE9-F2CDB4860623}"/>
          </ac:spMkLst>
        </pc:spChg>
        <pc:spChg chg="add del">
          <ac:chgData name="Lambrecht, Daniel" userId="74e4daee-f6e9-4540-a022-9d6e86728cb3" providerId="ADAL" clId="{BCC5F3C4-DCF5-4485-8853-88BD18E48B1B}" dt="2025-02-02T21:21:21.826" v="656"/>
          <ac:spMkLst>
            <pc:docMk/>
            <pc:sldMk cId="2085642262" sldId="289"/>
            <ac:spMk id="18" creationId="{3E1AAD66-43B6-4708-3DF4-8F8365FECC3A}"/>
          </ac:spMkLst>
        </pc:spChg>
        <pc:spChg chg="add del">
          <ac:chgData name="Lambrecht, Daniel" userId="74e4daee-f6e9-4540-a022-9d6e86728cb3" providerId="ADAL" clId="{BCC5F3C4-DCF5-4485-8853-88BD18E48B1B}" dt="2025-02-02T21:21:21.826" v="656"/>
          <ac:spMkLst>
            <pc:docMk/>
            <pc:sldMk cId="2085642262" sldId="289"/>
            <ac:spMk id="20" creationId="{25F69746-9619-42F1-ADAA-95232D50C762}"/>
          </ac:spMkLst>
        </pc:spChg>
      </pc:sldChg>
      <pc:sldChg chg="addSp delSp add del setBg delDesignElem">
        <pc:chgData name="Lambrecht, Daniel" userId="74e4daee-f6e9-4540-a022-9d6e86728cb3" providerId="ADAL" clId="{BCC5F3C4-DCF5-4485-8853-88BD18E48B1B}" dt="2025-02-02T21:21:16.119" v="653"/>
        <pc:sldMkLst>
          <pc:docMk/>
          <pc:sldMk cId="3817838000" sldId="289"/>
        </pc:sldMkLst>
        <pc:spChg chg="add del">
          <ac:chgData name="Lambrecht, Daniel" userId="74e4daee-f6e9-4540-a022-9d6e86728cb3" providerId="ADAL" clId="{BCC5F3C4-DCF5-4485-8853-88BD18E48B1B}" dt="2025-02-02T21:21:16.119" v="653"/>
          <ac:spMkLst>
            <pc:docMk/>
            <pc:sldMk cId="3817838000" sldId="289"/>
            <ac:spMk id="11" creationId="{E30EFE5A-6397-D840-8EAA-D3DCA41E3929}"/>
          </ac:spMkLst>
        </pc:spChg>
        <pc:spChg chg="add del">
          <ac:chgData name="Lambrecht, Daniel" userId="74e4daee-f6e9-4540-a022-9d6e86728cb3" providerId="ADAL" clId="{BCC5F3C4-DCF5-4485-8853-88BD18E48B1B}" dt="2025-02-02T21:21:16.119" v="653"/>
          <ac:spMkLst>
            <pc:docMk/>
            <pc:sldMk cId="3817838000" sldId="289"/>
            <ac:spMk id="13" creationId="{92896B8B-E029-4CC9-37E5-6C6E668398F9}"/>
          </ac:spMkLst>
        </pc:spChg>
        <pc:spChg chg="add del">
          <ac:chgData name="Lambrecht, Daniel" userId="74e4daee-f6e9-4540-a022-9d6e86728cb3" providerId="ADAL" clId="{BCC5F3C4-DCF5-4485-8853-88BD18E48B1B}" dt="2025-02-02T21:21:16.119" v="653"/>
          <ac:spMkLst>
            <pc:docMk/>
            <pc:sldMk cId="3817838000" sldId="289"/>
            <ac:spMk id="18" creationId="{82C9F065-0B43-E0F6-4D49-655E5F1A7081}"/>
          </ac:spMkLst>
        </pc:spChg>
        <pc:spChg chg="add del">
          <ac:chgData name="Lambrecht, Daniel" userId="74e4daee-f6e9-4540-a022-9d6e86728cb3" providerId="ADAL" clId="{BCC5F3C4-DCF5-4485-8853-88BD18E48B1B}" dt="2025-02-02T21:21:16.119" v="653"/>
          <ac:spMkLst>
            <pc:docMk/>
            <pc:sldMk cId="3817838000" sldId="289"/>
            <ac:spMk id="20" creationId="{F1A03888-7FAB-EE39-D37D-707393B74DB0}"/>
          </ac:spMkLst>
        </pc:spChg>
      </pc:sldChg>
    </pc:docChg>
  </pc:docChgLst>
  <pc:docChgLst>
    <pc:chgData name="Hahn, Christian" userId="1b3de616-a307-400a-a590-b99afe7ecb2c" providerId="ADAL" clId="{D4EA20B1-8238-412A-92A5-8BBC5A448710}"/>
    <pc:docChg chg="custSel addSld delSld modSld">
      <pc:chgData name="Hahn, Christian" userId="1b3de616-a307-400a-a590-b99afe7ecb2c" providerId="ADAL" clId="{D4EA20B1-8238-412A-92A5-8BBC5A448710}" dt="2025-02-02T22:12:38.068" v="620" actId="14100"/>
      <pc:docMkLst>
        <pc:docMk/>
      </pc:docMkLst>
      <pc:sldChg chg="modSp">
        <pc:chgData name="Hahn, Christian" userId="1b3de616-a307-400a-a590-b99afe7ecb2c" providerId="ADAL" clId="{D4EA20B1-8238-412A-92A5-8BBC5A448710}" dt="2025-02-02T20:19:00.458" v="439" actId="20577"/>
        <pc:sldMkLst>
          <pc:docMk/>
          <pc:sldMk cId="1539927286" sldId="263"/>
        </pc:sldMkLst>
        <pc:graphicFrameChg chg="mod">
          <ac:chgData name="Hahn, Christian" userId="1b3de616-a307-400a-a590-b99afe7ecb2c" providerId="ADAL" clId="{D4EA20B1-8238-412A-92A5-8BBC5A448710}" dt="2025-02-02T20:19:00.458" v="439" actId="20577"/>
          <ac:graphicFrameMkLst>
            <pc:docMk/>
            <pc:sldMk cId="1539927286" sldId="263"/>
            <ac:graphicFrameMk id="6" creationId="{E5EEAA4F-3B74-18A4-16B8-899589EB2C3E}"/>
          </ac:graphicFrameMkLst>
        </pc:graphicFrameChg>
      </pc:sldChg>
      <pc:sldChg chg="del">
        <pc:chgData name="Hahn, Christian" userId="1b3de616-a307-400a-a590-b99afe7ecb2c" providerId="ADAL" clId="{D4EA20B1-8238-412A-92A5-8BBC5A448710}" dt="2025-02-02T19:35:47.565" v="213" actId="47"/>
        <pc:sldMkLst>
          <pc:docMk/>
          <pc:sldMk cId="3238177373" sldId="264"/>
        </pc:sldMkLst>
      </pc:sldChg>
      <pc:sldChg chg="del">
        <pc:chgData name="Hahn, Christian" userId="1b3de616-a307-400a-a590-b99afe7ecb2c" providerId="ADAL" clId="{D4EA20B1-8238-412A-92A5-8BBC5A448710}" dt="2025-02-02T19:45:39.305" v="400" actId="47"/>
        <pc:sldMkLst>
          <pc:docMk/>
          <pc:sldMk cId="3094390155" sldId="269"/>
        </pc:sldMkLst>
      </pc:sldChg>
      <pc:sldChg chg="del">
        <pc:chgData name="Hahn, Christian" userId="1b3de616-a307-400a-a590-b99afe7ecb2c" providerId="ADAL" clId="{D4EA20B1-8238-412A-92A5-8BBC5A448710}" dt="2025-02-02T19:35:47.565" v="213" actId="47"/>
        <pc:sldMkLst>
          <pc:docMk/>
          <pc:sldMk cId="1745241672" sldId="271"/>
        </pc:sldMkLst>
      </pc:sldChg>
      <pc:sldChg chg="modSp">
        <pc:chgData name="Hahn, Christian" userId="1b3de616-a307-400a-a590-b99afe7ecb2c" providerId="ADAL" clId="{D4EA20B1-8238-412A-92A5-8BBC5A448710}" dt="2025-02-02T19:20:50.086" v="13" actId="20577"/>
        <pc:sldMkLst>
          <pc:docMk/>
          <pc:sldMk cId="2024672549" sldId="273"/>
        </pc:sldMkLst>
        <pc:graphicFrameChg chg="mod">
          <ac:chgData name="Hahn, Christian" userId="1b3de616-a307-400a-a590-b99afe7ecb2c" providerId="ADAL" clId="{D4EA20B1-8238-412A-92A5-8BBC5A448710}" dt="2025-02-02T19:20:50.086" v="13" actId="20577"/>
          <ac:graphicFrameMkLst>
            <pc:docMk/>
            <pc:sldMk cId="2024672549" sldId="273"/>
            <ac:graphicFrameMk id="5" creationId="{9B14F5C8-B85E-3798-734F-2655BBB02CF9}"/>
          </ac:graphicFrameMkLst>
        </pc:graphicFrameChg>
      </pc:sldChg>
      <pc:sldChg chg="addSp delSp modSp mod setBg">
        <pc:chgData name="Hahn, Christian" userId="1b3de616-a307-400a-a590-b99afe7ecb2c" providerId="ADAL" clId="{D4EA20B1-8238-412A-92A5-8BBC5A448710}" dt="2025-02-02T21:05:55.988" v="526" actId="404"/>
        <pc:sldMkLst>
          <pc:docMk/>
          <pc:sldMk cId="4055959891" sldId="275"/>
        </pc:sldMkLst>
        <pc:spChg chg="mod">
          <ac:chgData name="Hahn, Christian" userId="1b3de616-a307-400a-a590-b99afe7ecb2c" providerId="ADAL" clId="{D4EA20B1-8238-412A-92A5-8BBC5A448710}" dt="2025-02-02T21:05:55.988" v="526" actId="404"/>
          <ac:spMkLst>
            <pc:docMk/>
            <pc:sldMk cId="4055959891" sldId="275"/>
            <ac:spMk id="2" creationId="{66ED96F5-3030-1109-443D-6B23A6A31390}"/>
          </ac:spMkLst>
        </pc:spChg>
        <pc:spChg chg="add del mod">
          <ac:chgData name="Hahn, Christian" userId="1b3de616-a307-400a-a590-b99afe7ecb2c" providerId="ADAL" clId="{D4EA20B1-8238-412A-92A5-8BBC5A448710}" dt="2025-02-02T21:05:33.197" v="491" actId="22"/>
          <ac:spMkLst>
            <pc:docMk/>
            <pc:sldMk cId="4055959891" sldId="275"/>
            <ac:spMk id="4" creationId="{BDBE37D0-8D00-96C8-DCD7-6E4B3FA599A3}"/>
          </ac:spMkLst>
        </pc:spChg>
        <pc:spChg chg="add">
          <ac:chgData name="Hahn, Christian" userId="1b3de616-a307-400a-a590-b99afe7ecb2c" providerId="ADAL" clId="{D4EA20B1-8238-412A-92A5-8BBC5A448710}" dt="2025-02-02T21:05:35.119" v="492" actId="26606"/>
          <ac:spMkLst>
            <pc:docMk/>
            <pc:sldMk cId="4055959891" sldId="275"/>
            <ac:spMk id="11" creationId="{DB8424AB-D56B-4256-866A-5B54DE93C20F}"/>
          </ac:spMkLst>
        </pc:spChg>
        <pc:spChg chg="add">
          <ac:chgData name="Hahn, Christian" userId="1b3de616-a307-400a-a590-b99afe7ecb2c" providerId="ADAL" clId="{D4EA20B1-8238-412A-92A5-8BBC5A448710}" dt="2025-02-02T21:05:35.119" v="492" actId="26606"/>
          <ac:spMkLst>
            <pc:docMk/>
            <pc:sldMk cId="4055959891" sldId="275"/>
            <ac:spMk id="13" creationId="{FC999C28-AD33-4EB7-A5F1-C06D10A5FDF7}"/>
          </ac:spMkLst>
        </pc:spChg>
        <pc:spChg chg="add">
          <ac:chgData name="Hahn, Christian" userId="1b3de616-a307-400a-a590-b99afe7ecb2c" providerId="ADAL" clId="{D4EA20B1-8238-412A-92A5-8BBC5A448710}" dt="2025-02-02T21:05:35.119" v="492" actId="26606"/>
          <ac:spMkLst>
            <pc:docMk/>
            <pc:sldMk cId="4055959891" sldId="275"/>
            <ac:spMk id="15" creationId="{0864E5C9-52C9-4572-AC75-548B9B9C2648}"/>
          </ac:spMkLst>
        </pc:spChg>
        <pc:spChg chg="add">
          <ac:chgData name="Hahn, Christian" userId="1b3de616-a307-400a-a590-b99afe7ecb2c" providerId="ADAL" clId="{D4EA20B1-8238-412A-92A5-8BBC5A448710}" dt="2025-02-02T21:05:35.119" v="492" actId="26606"/>
          <ac:spMkLst>
            <pc:docMk/>
            <pc:sldMk cId="4055959891" sldId="275"/>
            <ac:spMk id="17" creationId="{45CC6500-4DBD-4C34-BC14-2387FB483BEB}"/>
          </ac:spMkLst>
        </pc:spChg>
        <pc:spChg chg="add">
          <ac:chgData name="Hahn, Christian" userId="1b3de616-a307-400a-a590-b99afe7ecb2c" providerId="ADAL" clId="{D4EA20B1-8238-412A-92A5-8BBC5A448710}" dt="2025-02-02T21:05:35.119" v="492" actId="26606"/>
          <ac:spMkLst>
            <pc:docMk/>
            <pc:sldMk cId="4055959891" sldId="275"/>
            <ac:spMk id="19" creationId="{4E34A3B6-BAD2-4156-BDC6-4736248BFDE0}"/>
          </ac:spMkLst>
        </pc:spChg>
        <pc:picChg chg="add mod ord">
          <ac:chgData name="Hahn, Christian" userId="1b3de616-a307-400a-a590-b99afe7ecb2c" providerId="ADAL" clId="{D4EA20B1-8238-412A-92A5-8BBC5A448710}" dt="2025-02-02T21:05:35.119" v="492" actId="26606"/>
          <ac:picMkLst>
            <pc:docMk/>
            <pc:sldMk cId="4055959891" sldId="275"/>
            <ac:picMk id="6" creationId="{90330792-2D21-EEFF-B68B-AB7E6426785F}"/>
          </ac:picMkLst>
        </pc:picChg>
        <pc:picChg chg="del">
          <ac:chgData name="Hahn, Christian" userId="1b3de616-a307-400a-a590-b99afe7ecb2c" providerId="ADAL" clId="{D4EA20B1-8238-412A-92A5-8BBC5A448710}" dt="2025-02-02T21:05:31.123" v="490" actId="478"/>
          <ac:picMkLst>
            <pc:docMk/>
            <pc:sldMk cId="4055959891" sldId="275"/>
            <ac:picMk id="7" creationId="{38F2331A-BA50-A4D8-A2BF-09291FBA06F9}"/>
          </ac:picMkLst>
        </pc:picChg>
      </pc:sldChg>
      <pc:sldChg chg="addSp delSp modSp mod setBg">
        <pc:chgData name="Hahn, Christian" userId="1b3de616-a307-400a-a590-b99afe7ecb2c" providerId="ADAL" clId="{D4EA20B1-8238-412A-92A5-8BBC5A448710}" dt="2025-02-02T20:52:48.166" v="489" actId="20577"/>
        <pc:sldMkLst>
          <pc:docMk/>
          <pc:sldMk cId="3277794546" sldId="276"/>
        </pc:sldMkLst>
        <pc:spChg chg="mod">
          <ac:chgData name="Hahn, Christian" userId="1b3de616-a307-400a-a590-b99afe7ecb2c" providerId="ADAL" clId="{D4EA20B1-8238-412A-92A5-8BBC5A448710}" dt="2025-02-02T20:52:48.166" v="489" actId="20577"/>
          <ac:spMkLst>
            <pc:docMk/>
            <pc:sldMk cId="3277794546" sldId="276"/>
            <ac:spMk id="2" creationId="{0F76592D-B72B-C47A-9524-76C8E6456E17}"/>
          </ac:spMkLst>
        </pc:spChg>
        <pc:spChg chg="add del mod">
          <ac:chgData name="Hahn, Christian" userId="1b3de616-a307-400a-a590-b99afe7ecb2c" providerId="ADAL" clId="{D4EA20B1-8238-412A-92A5-8BBC5A448710}" dt="2025-02-02T20:52:28.009" v="444" actId="22"/>
          <ac:spMkLst>
            <pc:docMk/>
            <pc:sldMk cId="3277794546" sldId="276"/>
            <ac:spMk id="4" creationId="{596F3E9C-021C-7829-22EE-4B01D678F3CC}"/>
          </ac:spMkLst>
        </pc:spChg>
        <pc:spChg chg="add">
          <ac:chgData name="Hahn, Christian" userId="1b3de616-a307-400a-a590-b99afe7ecb2c" providerId="ADAL" clId="{D4EA20B1-8238-412A-92A5-8BBC5A448710}" dt="2025-02-02T20:52:31.231" v="445" actId="26606"/>
          <ac:spMkLst>
            <pc:docMk/>
            <pc:sldMk cId="3277794546" sldId="276"/>
            <ac:spMk id="11" creationId="{DB8424AB-D56B-4256-866A-5B54DE93C20F}"/>
          </ac:spMkLst>
        </pc:spChg>
        <pc:spChg chg="add">
          <ac:chgData name="Hahn, Christian" userId="1b3de616-a307-400a-a590-b99afe7ecb2c" providerId="ADAL" clId="{D4EA20B1-8238-412A-92A5-8BBC5A448710}" dt="2025-02-02T20:52:31.231" v="445" actId="26606"/>
          <ac:spMkLst>
            <pc:docMk/>
            <pc:sldMk cId="3277794546" sldId="276"/>
            <ac:spMk id="13" creationId="{FC999C28-AD33-4EB7-A5F1-C06D10A5FDF7}"/>
          </ac:spMkLst>
        </pc:spChg>
        <pc:spChg chg="add">
          <ac:chgData name="Hahn, Christian" userId="1b3de616-a307-400a-a590-b99afe7ecb2c" providerId="ADAL" clId="{D4EA20B1-8238-412A-92A5-8BBC5A448710}" dt="2025-02-02T20:52:31.231" v="445" actId="26606"/>
          <ac:spMkLst>
            <pc:docMk/>
            <pc:sldMk cId="3277794546" sldId="276"/>
            <ac:spMk id="15" creationId="{0864E5C9-52C9-4572-AC75-548B9B9C2648}"/>
          </ac:spMkLst>
        </pc:spChg>
        <pc:spChg chg="add">
          <ac:chgData name="Hahn, Christian" userId="1b3de616-a307-400a-a590-b99afe7ecb2c" providerId="ADAL" clId="{D4EA20B1-8238-412A-92A5-8BBC5A448710}" dt="2025-02-02T20:52:31.231" v="445" actId="26606"/>
          <ac:spMkLst>
            <pc:docMk/>
            <pc:sldMk cId="3277794546" sldId="276"/>
            <ac:spMk id="17" creationId="{45CC6500-4DBD-4C34-BC14-2387FB483BEB}"/>
          </ac:spMkLst>
        </pc:spChg>
        <pc:spChg chg="add">
          <ac:chgData name="Hahn, Christian" userId="1b3de616-a307-400a-a590-b99afe7ecb2c" providerId="ADAL" clId="{D4EA20B1-8238-412A-92A5-8BBC5A448710}" dt="2025-02-02T20:52:31.231" v="445" actId="26606"/>
          <ac:spMkLst>
            <pc:docMk/>
            <pc:sldMk cId="3277794546" sldId="276"/>
            <ac:spMk id="19" creationId="{4E34A3B6-BAD2-4156-BDC6-4736248BFDE0}"/>
          </ac:spMkLst>
        </pc:spChg>
        <pc:picChg chg="add mod ord">
          <ac:chgData name="Hahn, Christian" userId="1b3de616-a307-400a-a590-b99afe7ecb2c" providerId="ADAL" clId="{D4EA20B1-8238-412A-92A5-8BBC5A448710}" dt="2025-02-02T20:52:31.231" v="445" actId="26606"/>
          <ac:picMkLst>
            <pc:docMk/>
            <pc:sldMk cId="3277794546" sldId="276"/>
            <ac:picMk id="6" creationId="{B6580773-D7DC-0B0B-6120-B62A62EF4F6A}"/>
          </ac:picMkLst>
        </pc:picChg>
        <pc:picChg chg="del">
          <ac:chgData name="Hahn, Christian" userId="1b3de616-a307-400a-a590-b99afe7ecb2c" providerId="ADAL" clId="{D4EA20B1-8238-412A-92A5-8BBC5A448710}" dt="2025-02-02T20:52:17.995" v="440" actId="478"/>
          <ac:picMkLst>
            <pc:docMk/>
            <pc:sldMk cId="3277794546" sldId="276"/>
            <ac:picMk id="7" creationId="{8A138EA7-C240-43FF-6F69-BAD99E1C63B4}"/>
          </ac:picMkLst>
        </pc:picChg>
      </pc:sldChg>
      <pc:sldChg chg="addSp delSp modSp mod">
        <pc:chgData name="Hahn, Christian" userId="1b3de616-a307-400a-a590-b99afe7ecb2c" providerId="ADAL" clId="{D4EA20B1-8238-412A-92A5-8BBC5A448710}" dt="2025-02-02T22:12:38.068" v="620" actId="14100"/>
        <pc:sldMkLst>
          <pc:docMk/>
          <pc:sldMk cId="1028139455" sldId="279"/>
        </pc:sldMkLst>
        <pc:spChg chg="add del mod">
          <ac:chgData name="Hahn, Christian" userId="1b3de616-a307-400a-a590-b99afe7ecb2c" providerId="ADAL" clId="{D4EA20B1-8238-412A-92A5-8BBC5A448710}" dt="2025-02-02T19:33:04.521" v="15"/>
          <ac:spMkLst>
            <pc:docMk/>
            <pc:sldMk cId="1028139455" sldId="279"/>
            <ac:spMk id="4" creationId="{5E291CA2-EB42-726F-2A09-3EAA47920FB1}"/>
          </ac:spMkLst>
        </pc:spChg>
        <pc:spChg chg="add del mod">
          <ac:chgData name="Hahn, Christian" userId="1b3de616-a307-400a-a590-b99afe7ecb2c" providerId="ADAL" clId="{D4EA20B1-8238-412A-92A5-8BBC5A448710}" dt="2025-02-02T22:12:32.011" v="616"/>
          <ac:spMkLst>
            <pc:docMk/>
            <pc:sldMk cId="1028139455" sldId="279"/>
            <ac:spMk id="8" creationId="{4F13319C-CE91-C8B3-79DE-1A4BB87DF57B}"/>
          </ac:spMkLst>
        </pc:spChg>
        <pc:spChg chg="del">
          <ac:chgData name="Hahn, Christian" userId="1b3de616-a307-400a-a590-b99afe7ecb2c" providerId="ADAL" clId="{D4EA20B1-8238-412A-92A5-8BBC5A448710}" dt="2025-02-02T19:33:09.085" v="18" actId="26606"/>
          <ac:spMkLst>
            <pc:docMk/>
            <pc:sldMk cId="1028139455" sldId="279"/>
            <ac:spMk id="35" creationId="{DB8424AB-D56B-4256-866A-5B54DE93C20F}"/>
          </ac:spMkLst>
        </pc:spChg>
        <pc:spChg chg="del">
          <ac:chgData name="Hahn, Christian" userId="1b3de616-a307-400a-a590-b99afe7ecb2c" providerId="ADAL" clId="{D4EA20B1-8238-412A-92A5-8BBC5A448710}" dt="2025-02-02T19:33:09.085" v="18" actId="26606"/>
          <ac:spMkLst>
            <pc:docMk/>
            <pc:sldMk cId="1028139455" sldId="279"/>
            <ac:spMk id="36" creationId="{FC999C28-AD33-4EB7-A5F1-C06D10A5FDF7}"/>
          </ac:spMkLst>
        </pc:spChg>
        <pc:spChg chg="del">
          <ac:chgData name="Hahn, Christian" userId="1b3de616-a307-400a-a590-b99afe7ecb2c" providerId="ADAL" clId="{D4EA20B1-8238-412A-92A5-8BBC5A448710}" dt="2025-02-02T19:33:09.085" v="18" actId="26606"/>
          <ac:spMkLst>
            <pc:docMk/>
            <pc:sldMk cId="1028139455" sldId="279"/>
            <ac:spMk id="37" creationId="{9203ABB4-7E2A-4248-9FE7-4A419AFF2F17}"/>
          </ac:spMkLst>
        </pc:spChg>
        <pc:spChg chg="del">
          <ac:chgData name="Hahn, Christian" userId="1b3de616-a307-400a-a590-b99afe7ecb2c" providerId="ADAL" clId="{D4EA20B1-8238-412A-92A5-8BBC5A448710}" dt="2025-02-02T19:33:09.085" v="18" actId="26606"/>
          <ac:spMkLst>
            <pc:docMk/>
            <pc:sldMk cId="1028139455" sldId="279"/>
            <ac:spMk id="38" creationId="{3126970D-C1E5-4FB1-84E8-86CB9CED1C80}"/>
          </ac:spMkLst>
        </pc:spChg>
        <pc:spChg chg="add del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43" creationId="{DB8424AB-D56B-4256-866A-5B54DE93C20F}"/>
          </ac:spMkLst>
        </pc:spChg>
        <pc:spChg chg="add del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45" creationId="{FC999C28-AD33-4EB7-A5F1-C06D10A5FDF7}"/>
          </ac:spMkLst>
        </pc:spChg>
        <pc:spChg chg="add del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47" creationId="{9203ABB4-7E2A-4248-9FE7-4A419AFF2F17}"/>
          </ac:spMkLst>
        </pc:spChg>
        <pc:spChg chg="add del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49" creationId="{3126970D-C1E5-4FB1-84E8-86CB9CED1C80}"/>
          </ac:spMkLst>
        </pc:spChg>
        <pc:spChg chg="add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54" creationId="{DB8424AB-D56B-4256-866A-5B54DE93C20F}"/>
          </ac:spMkLst>
        </pc:spChg>
        <pc:spChg chg="add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56" creationId="{FC999C28-AD33-4EB7-A5F1-C06D10A5FDF7}"/>
          </ac:spMkLst>
        </pc:spChg>
        <pc:spChg chg="add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58" creationId="{9203ABB4-7E2A-4248-9FE7-4A419AFF2F17}"/>
          </ac:spMkLst>
        </pc:spChg>
        <pc:spChg chg="add">
          <ac:chgData name="Hahn, Christian" userId="1b3de616-a307-400a-a590-b99afe7ecb2c" providerId="ADAL" clId="{D4EA20B1-8238-412A-92A5-8BBC5A448710}" dt="2025-02-02T22:12:35.174" v="619" actId="26606"/>
          <ac:spMkLst>
            <pc:docMk/>
            <pc:sldMk cId="1028139455" sldId="279"/>
            <ac:spMk id="60" creationId="{3126970D-C1E5-4FB1-84E8-86CB9CED1C80}"/>
          </ac:spMkLst>
        </pc:spChg>
        <pc:picChg chg="add del mod">
          <ac:chgData name="Hahn, Christian" userId="1b3de616-a307-400a-a590-b99afe7ecb2c" providerId="ADAL" clId="{D4EA20B1-8238-412A-92A5-8BBC5A448710}" dt="2025-02-02T22:12:29.012" v="615" actId="478"/>
          <ac:picMkLst>
            <pc:docMk/>
            <pc:sldMk cId="1028139455" sldId="279"/>
            <ac:picMk id="6" creationId="{14B1182A-37D3-A641-1A7D-375D0AC116E3}"/>
          </ac:picMkLst>
        </pc:picChg>
        <pc:picChg chg="add mod">
          <ac:chgData name="Hahn, Christian" userId="1b3de616-a307-400a-a590-b99afe7ecb2c" providerId="ADAL" clId="{D4EA20B1-8238-412A-92A5-8BBC5A448710}" dt="2025-02-02T22:12:38.068" v="620" actId="14100"/>
          <ac:picMkLst>
            <pc:docMk/>
            <pc:sldMk cId="1028139455" sldId="279"/>
            <ac:picMk id="10" creationId="{75D20499-A386-EF72-4227-2521A5A16B40}"/>
          </ac:picMkLst>
        </pc:picChg>
        <pc:picChg chg="del">
          <ac:chgData name="Hahn, Christian" userId="1b3de616-a307-400a-a590-b99afe7ecb2c" providerId="ADAL" clId="{D4EA20B1-8238-412A-92A5-8BBC5A448710}" dt="2025-02-02T19:33:01.731" v="14" actId="478"/>
          <ac:picMkLst>
            <pc:docMk/>
            <pc:sldMk cId="1028139455" sldId="279"/>
            <ac:picMk id="13" creationId="{24745591-5CD9-4127-AA86-25831ECC828B}"/>
          </ac:picMkLst>
        </pc:picChg>
      </pc:sldChg>
      <pc:sldChg chg="del">
        <pc:chgData name="Hahn, Christian" userId="1b3de616-a307-400a-a590-b99afe7ecb2c" providerId="ADAL" clId="{D4EA20B1-8238-412A-92A5-8BBC5A448710}" dt="2025-02-02T18:56:21.476" v="0" actId="47"/>
        <pc:sldMkLst>
          <pc:docMk/>
          <pc:sldMk cId="766016478" sldId="281"/>
        </pc:sldMkLst>
      </pc:sldChg>
      <pc:sldChg chg="del">
        <pc:chgData name="Hahn, Christian" userId="1b3de616-a307-400a-a590-b99afe7ecb2c" providerId="ADAL" clId="{D4EA20B1-8238-412A-92A5-8BBC5A448710}" dt="2025-02-02T18:56:25.280" v="1" actId="47"/>
        <pc:sldMkLst>
          <pc:docMk/>
          <pc:sldMk cId="2699690063" sldId="282"/>
        </pc:sldMkLst>
      </pc:sldChg>
      <pc:sldChg chg="addSp delSp modSp add mod setBg delDesignElem">
        <pc:chgData name="Hahn, Christian" userId="1b3de616-a307-400a-a590-b99afe7ecb2c" providerId="ADAL" clId="{D4EA20B1-8238-412A-92A5-8BBC5A448710}" dt="2025-02-02T21:08:42.444" v="551" actId="20577"/>
        <pc:sldMkLst>
          <pc:docMk/>
          <pc:sldMk cId="4024585901" sldId="282"/>
        </pc:sldMkLst>
        <pc:spChg chg="mod">
          <ac:chgData name="Hahn, Christian" userId="1b3de616-a307-400a-a590-b99afe7ecb2c" providerId="ADAL" clId="{D4EA20B1-8238-412A-92A5-8BBC5A448710}" dt="2025-02-02T21:08:42.444" v="551" actId="20577"/>
          <ac:spMkLst>
            <pc:docMk/>
            <pc:sldMk cId="4024585901" sldId="282"/>
            <ac:spMk id="2" creationId="{9E9CAFD6-3920-1B95-467E-71B676EFD5F8}"/>
          </ac:spMkLst>
        </pc:spChg>
        <pc:spChg chg="add del mod">
          <ac:chgData name="Hahn, Christian" userId="1b3de616-a307-400a-a590-b99afe7ecb2c" providerId="ADAL" clId="{D4EA20B1-8238-412A-92A5-8BBC5A448710}" dt="2025-02-02T21:08:31.659" v="530" actId="22"/>
          <ac:spMkLst>
            <pc:docMk/>
            <pc:sldMk cId="4024585901" sldId="282"/>
            <ac:spMk id="4" creationId="{A3E88BA2-0272-FDDF-B7A6-315E3E21BD46}"/>
          </ac:spMkLst>
        </pc:spChg>
        <pc:spChg chg="del">
          <ac:chgData name="Hahn, Christian" userId="1b3de616-a307-400a-a590-b99afe7ecb2c" providerId="ADAL" clId="{D4EA20B1-8238-412A-92A5-8BBC5A448710}" dt="2025-02-02T21:06:02.612" v="528"/>
          <ac:spMkLst>
            <pc:docMk/>
            <pc:sldMk cId="4024585901" sldId="282"/>
            <ac:spMk id="11" creationId="{2578D265-DD70-88E1-E5DF-851B1239966C}"/>
          </ac:spMkLst>
        </pc:spChg>
        <pc:spChg chg="add">
          <ac:chgData name="Hahn, Christian" userId="1b3de616-a307-400a-a590-b99afe7ecb2c" providerId="ADAL" clId="{D4EA20B1-8238-412A-92A5-8BBC5A448710}" dt="2025-02-02T21:08:33.708" v="531" actId="26606"/>
          <ac:spMkLst>
            <pc:docMk/>
            <pc:sldMk cId="4024585901" sldId="282"/>
            <ac:spMk id="12" creationId="{DB8424AB-D56B-4256-866A-5B54DE93C20F}"/>
          </ac:spMkLst>
        </pc:spChg>
        <pc:spChg chg="del">
          <ac:chgData name="Hahn, Christian" userId="1b3de616-a307-400a-a590-b99afe7ecb2c" providerId="ADAL" clId="{D4EA20B1-8238-412A-92A5-8BBC5A448710}" dt="2025-02-02T21:06:02.612" v="528"/>
          <ac:spMkLst>
            <pc:docMk/>
            <pc:sldMk cId="4024585901" sldId="282"/>
            <ac:spMk id="13" creationId="{53086577-12C6-AC64-EDCD-B30C449CEC61}"/>
          </ac:spMkLst>
        </pc:spChg>
        <pc:spChg chg="add">
          <ac:chgData name="Hahn, Christian" userId="1b3de616-a307-400a-a590-b99afe7ecb2c" providerId="ADAL" clId="{D4EA20B1-8238-412A-92A5-8BBC5A448710}" dt="2025-02-02T21:08:33.708" v="531" actId="26606"/>
          <ac:spMkLst>
            <pc:docMk/>
            <pc:sldMk cId="4024585901" sldId="282"/>
            <ac:spMk id="14" creationId="{FC999C28-AD33-4EB7-A5F1-C06D10A5FDF7}"/>
          </ac:spMkLst>
        </pc:spChg>
        <pc:spChg chg="del">
          <ac:chgData name="Hahn, Christian" userId="1b3de616-a307-400a-a590-b99afe7ecb2c" providerId="ADAL" clId="{D4EA20B1-8238-412A-92A5-8BBC5A448710}" dt="2025-02-02T21:06:02.612" v="528"/>
          <ac:spMkLst>
            <pc:docMk/>
            <pc:sldMk cId="4024585901" sldId="282"/>
            <ac:spMk id="15" creationId="{C35655BD-EBB4-6707-6E0B-DF4B57EA12B3}"/>
          </ac:spMkLst>
        </pc:spChg>
        <pc:spChg chg="add">
          <ac:chgData name="Hahn, Christian" userId="1b3de616-a307-400a-a590-b99afe7ecb2c" providerId="ADAL" clId="{D4EA20B1-8238-412A-92A5-8BBC5A448710}" dt="2025-02-02T21:08:33.708" v="531" actId="26606"/>
          <ac:spMkLst>
            <pc:docMk/>
            <pc:sldMk cId="4024585901" sldId="282"/>
            <ac:spMk id="16" creationId="{0864E5C9-52C9-4572-AC75-548B9B9C2648}"/>
          </ac:spMkLst>
        </pc:spChg>
        <pc:spChg chg="del">
          <ac:chgData name="Hahn, Christian" userId="1b3de616-a307-400a-a590-b99afe7ecb2c" providerId="ADAL" clId="{D4EA20B1-8238-412A-92A5-8BBC5A448710}" dt="2025-02-02T21:06:02.612" v="528"/>
          <ac:spMkLst>
            <pc:docMk/>
            <pc:sldMk cId="4024585901" sldId="282"/>
            <ac:spMk id="17" creationId="{DA528087-6748-1384-0418-2E872AA29B5B}"/>
          </ac:spMkLst>
        </pc:spChg>
        <pc:spChg chg="add">
          <ac:chgData name="Hahn, Christian" userId="1b3de616-a307-400a-a590-b99afe7ecb2c" providerId="ADAL" clId="{D4EA20B1-8238-412A-92A5-8BBC5A448710}" dt="2025-02-02T21:08:33.708" v="531" actId="26606"/>
          <ac:spMkLst>
            <pc:docMk/>
            <pc:sldMk cId="4024585901" sldId="282"/>
            <ac:spMk id="18" creationId="{45CC6500-4DBD-4C34-BC14-2387FB483BEB}"/>
          </ac:spMkLst>
        </pc:spChg>
        <pc:spChg chg="del">
          <ac:chgData name="Hahn, Christian" userId="1b3de616-a307-400a-a590-b99afe7ecb2c" providerId="ADAL" clId="{D4EA20B1-8238-412A-92A5-8BBC5A448710}" dt="2025-02-02T21:06:02.612" v="528"/>
          <ac:spMkLst>
            <pc:docMk/>
            <pc:sldMk cId="4024585901" sldId="282"/>
            <ac:spMk id="19" creationId="{F7C356EB-D076-4C8F-3912-8EBCE27D18E9}"/>
          </ac:spMkLst>
        </pc:spChg>
        <pc:spChg chg="add">
          <ac:chgData name="Hahn, Christian" userId="1b3de616-a307-400a-a590-b99afe7ecb2c" providerId="ADAL" clId="{D4EA20B1-8238-412A-92A5-8BBC5A448710}" dt="2025-02-02T21:08:33.708" v="531" actId="26606"/>
          <ac:spMkLst>
            <pc:docMk/>
            <pc:sldMk cId="4024585901" sldId="282"/>
            <ac:spMk id="20" creationId="{4E34A3B6-BAD2-4156-BDC6-4736248BFDE0}"/>
          </ac:spMkLst>
        </pc:spChg>
        <pc:picChg chg="del">
          <ac:chgData name="Hahn, Christian" userId="1b3de616-a307-400a-a590-b99afe7ecb2c" providerId="ADAL" clId="{D4EA20B1-8238-412A-92A5-8BBC5A448710}" dt="2025-02-02T21:08:29.452" v="529" actId="478"/>
          <ac:picMkLst>
            <pc:docMk/>
            <pc:sldMk cId="4024585901" sldId="282"/>
            <ac:picMk id="6" creationId="{C392AD5C-DFBE-C0ED-B62A-72ACDCDB3941}"/>
          </ac:picMkLst>
        </pc:picChg>
        <pc:picChg chg="add mod ord">
          <ac:chgData name="Hahn, Christian" userId="1b3de616-a307-400a-a590-b99afe7ecb2c" providerId="ADAL" clId="{D4EA20B1-8238-412A-92A5-8BBC5A448710}" dt="2025-02-02T21:08:33.708" v="531" actId="26606"/>
          <ac:picMkLst>
            <pc:docMk/>
            <pc:sldMk cId="4024585901" sldId="282"/>
            <ac:picMk id="7" creationId="{72912270-D7B3-463E-EE20-2A9ABED374D7}"/>
          </ac:picMkLst>
        </pc:picChg>
      </pc:sldChg>
      <pc:sldChg chg="addSp delSp modSp add mod setBg delDesignElem">
        <pc:chgData name="Hahn, Christian" userId="1b3de616-a307-400a-a590-b99afe7ecb2c" providerId="ADAL" clId="{D4EA20B1-8238-412A-92A5-8BBC5A448710}" dt="2025-02-02T21:10:21.951" v="572" actId="20577"/>
        <pc:sldMkLst>
          <pc:docMk/>
          <pc:sldMk cId="439687492" sldId="285"/>
        </pc:sldMkLst>
        <pc:spChg chg="del mod">
          <ac:chgData name="Hahn, Christian" userId="1b3de616-a307-400a-a590-b99afe7ecb2c" providerId="ADAL" clId="{D4EA20B1-8238-412A-92A5-8BBC5A448710}" dt="2025-02-02T21:10:14.751" v="564" actId="478"/>
          <ac:spMkLst>
            <pc:docMk/>
            <pc:sldMk cId="439687492" sldId="285"/>
            <ac:spMk id="2" creationId="{06706DFA-750B-514A-6C29-75BF0ED69874}"/>
          </ac:spMkLst>
        </pc:spChg>
        <pc:spChg chg="add del mod">
          <ac:chgData name="Hahn, Christian" userId="1b3de616-a307-400a-a590-b99afe7ecb2c" providerId="ADAL" clId="{D4EA20B1-8238-412A-92A5-8BBC5A448710}" dt="2025-02-02T21:09:52.878" v="555" actId="22"/>
          <ac:spMkLst>
            <pc:docMk/>
            <pc:sldMk cId="439687492" sldId="285"/>
            <ac:spMk id="4" creationId="{08BAEBBD-2E08-BD16-CACE-8DA57B65076B}"/>
          </ac:spMkLst>
        </pc:spChg>
        <pc:spChg chg="add del mod">
          <ac:chgData name="Hahn, Christian" userId="1b3de616-a307-400a-a590-b99afe7ecb2c" providerId="ADAL" clId="{D4EA20B1-8238-412A-92A5-8BBC5A448710}" dt="2025-02-02T21:10:18.426" v="566" actId="478"/>
          <ac:spMkLst>
            <pc:docMk/>
            <pc:sldMk cId="439687492" sldId="285"/>
            <ac:spMk id="9" creationId="{27A58E15-92A4-F418-3F3A-CE5BCC1E1648}"/>
          </ac:spMkLst>
        </pc:spChg>
        <pc:spChg chg="add mod">
          <ac:chgData name="Hahn, Christian" userId="1b3de616-a307-400a-a590-b99afe7ecb2c" providerId="ADAL" clId="{D4EA20B1-8238-412A-92A5-8BBC5A448710}" dt="2025-02-02T21:10:21.951" v="572" actId="20577"/>
          <ac:spMkLst>
            <pc:docMk/>
            <pc:sldMk cId="439687492" sldId="285"/>
            <ac:spMk id="10" creationId="{986A2EC3-825E-6238-866A-90449E18C2A0}"/>
          </ac:spMkLst>
        </pc:spChg>
        <pc:spChg chg="add">
          <ac:chgData name="Hahn, Christian" userId="1b3de616-a307-400a-a590-b99afe7ecb2c" providerId="ADAL" clId="{D4EA20B1-8238-412A-92A5-8BBC5A448710}" dt="2025-02-02T21:09:56.674" v="556" actId="26606"/>
          <ac:spMkLst>
            <pc:docMk/>
            <pc:sldMk cId="439687492" sldId="285"/>
            <ac:spMk id="11" creationId="{17115F77-2FAE-4CA7-9A7F-10D5F2C8F831}"/>
          </ac:spMkLst>
        </pc:spChg>
        <pc:spChg chg="del">
          <ac:chgData name="Hahn, Christian" userId="1b3de616-a307-400a-a590-b99afe7ecb2c" providerId="ADAL" clId="{D4EA20B1-8238-412A-92A5-8BBC5A448710}" dt="2025-02-02T21:09:37.519" v="553"/>
          <ac:spMkLst>
            <pc:docMk/>
            <pc:sldMk cId="439687492" sldId="285"/>
            <ac:spMk id="12" creationId="{7CF315A2-7315-8F94-4A46-E77E11F6B0AD}"/>
          </ac:spMkLst>
        </pc:spChg>
        <pc:spChg chg="add">
          <ac:chgData name="Hahn, Christian" userId="1b3de616-a307-400a-a590-b99afe7ecb2c" providerId="ADAL" clId="{D4EA20B1-8238-412A-92A5-8BBC5A448710}" dt="2025-02-02T21:09:56.674" v="556" actId="26606"/>
          <ac:spMkLst>
            <pc:docMk/>
            <pc:sldMk cId="439687492" sldId="285"/>
            <ac:spMk id="13" creationId="{5CD4C046-A04C-46CC-AFA3-6B0621F628C8}"/>
          </ac:spMkLst>
        </pc:spChg>
        <pc:spChg chg="del">
          <ac:chgData name="Hahn, Christian" userId="1b3de616-a307-400a-a590-b99afe7ecb2c" providerId="ADAL" clId="{D4EA20B1-8238-412A-92A5-8BBC5A448710}" dt="2025-02-02T21:09:37.519" v="553"/>
          <ac:spMkLst>
            <pc:docMk/>
            <pc:sldMk cId="439687492" sldId="285"/>
            <ac:spMk id="14" creationId="{F8EA932A-AA4F-C2D5-A442-8CD37A54A9A0}"/>
          </ac:spMkLst>
        </pc:spChg>
        <pc:spChg chg="add">
          <ac:chgData name="Hahn, Christian" userId="1b3de616-a307-400a-a590-b99afe7ecb2c" providerId="ADAL" clId="{D4EA20B1-8238-412A-92A5-8BBC5A448710}" dt="2025-02-02T21:09:56.674" v="556" actId="26606"/>
          <ac:spMkLst>
            <pc:docMk/>
            <pc:sldMk cId="439687492" sldId="285"/>
            <ac:spMk id="15" creationId="{66C7A97A-A7DE-4DFB-8542-1E4BF24C7D31}"/>
          </ac:spMkLst>
        </pc:spChg>
        <pc:spChg chg="del">
          <ac:chgData name="Hahn, Christian" userId="1b3de616-a307-400a-a590-b99afe7ecb2c" providerId="ADAL" clId="{D4EA20B1-8238-412A-92A5-8BBC5A448710}" dt="2025-02-02T21:09:37.519" v="553"/>
          <ac:spMkLst>
            <pc:docMk/>
            <pc:sldMk cId="439687492" sldId="285"/>
            <ac:spMk id="16" creationId="{FD41A500-DA7A-EB0A-643E-B5789B48F6A3}"/>
          </ac:spMkLst>
        </pc:spChg>
        <pc:spChg chg="add">
          <ac:chgData name="Hahn, Christian" userId="1b3de616-a307-400a-a590-b99afe7ecb2c" providerId="ADAL" clId="{D4EA20B1-8238-412A-92A5-8BBC5A448710}" dt="2025-02-02T21:09:56.674" v="556" actId="26606"/>
          <ac:spMkLst>
            <pc:docMk/>
            <pc:sldMk cId="439687492" sldId="285"/>
            <ac:spMk id="17" creationId="{BE111DB0-3D73-4D20-9D57-CEF5A0D865B9}"/>
          </ac:spMkLst>
        </pc:spChg>
        <pc:spChg chg="del">
          <ac:chgData name="Hahn, Christian" userId="1b3de616-a307-400a-a590-b99afe7ecb2c" providerId="ADAL" clId="{D4EA20B1-8238-412A-92A5-8BBC5A448710}" dt="2025-02-02T21:09:37.519" v="553"/>
          <ac:spMkLst>
            <pc:docMk/>
            <pc:sldMk cId="439687492" sldId="285"/>
            <ac:spMk id="18" creationId="{A3874F45-BFDF-8B45-3432-AD2ECB5E4384}"/>
          </ac:spMkLst>
        </pc:spChg>
        <pc:spChg chg="add">
          <ac:chgData name="Hahn, Christian" userId="1b3de616-a307-400a-a590-b99afe7ecb2c" providerId="ADAL" clId="{D4EA20B1-8238-412A-92A5-8BBC5A448710}" dt="2025-02-02T21:09:56.674" v="556" actId="26606"/>
          <ac:spMkLst>
            <pc:docMk/>
            <pc:sldMk cId="439687492" sldId="285"/>
            <ac:spMk id="19" creationId="{027ADCA0-A066-4B16-8E1F-3C2483947B72}"/>
          </ac:spMkLst>
        </pc:spChg>
        <pc:spChg chg="del">
          <ac:chgData name="Hahn, Christian" userId="1b3de616-a307-400a-a590-b99afe7ecb2c" providerId="ADAL" clId="{D4EA20B1-8238-412A-92A5-8BBC5A448710}" dt="2025-02-02T21:09:37.519" v="553"/>
          <ac:spMkLst>
            <pc:docMk/>
            <pc:sldMk cId="439687492" sldId="285"/>
            <ac:spMk id="20" creationId="{5AB8B726-349E-37A4-3710-F5C0E814A71F}"/>
          </ac:spMkLst>
        </pc:spChg>
        <pc:picChg chg="add mod ord">
          <ac:chgData name="Hahn, Christian" userId="1b3de616-a307-400a-a590-b99afe7ecb2c" providerId="ADAL" clId="{D4EA20B1-8238-412A-92A5-8BBC5A448710}" dt="2025-02-02T21:09:56.674" v="556" actId="26606"/>
          <ac:picMkLst>
            <pc:docMk/>
            <pc:sldMk cId="439687492" sldId="285"/>
            <ac:picMk id="6" creationId="{94FA4813-CFC5-6E5E-517B-603429938C1A}"/>
          </ac:picMkLst>
        </pc:picChg>
        <pc:picChg chg="del">
          <ac:chgData name="Hahn, Christian" userId="1b3de616-a307-400a-a590-b99afe7ecb2c" providerId="ADAL" clId="{D4EA20B1-8238-412A-92A5-8BBC5A448710}" dt="2025-02-02T21:09:50.638" v="554" actId="478"/>
          <ac:picMkLst>
            <pc:docMk/>
            <pc:sldMk cId="439687492" sldId="285"/>
            <ac:picMk id="7" creationId="{1EB7F82D-F493-678F-4BF7-A3A477721E7D}"/>
          </ac:picMkLst>
        </pc:picChg>
      </pc:sldChg>
      <pc:sldChg chg="addSp delSp modSp new mod setBg">
        <pc:chgData name="Hahn, Christian" userId="1b3de616-a307-400a-a590-b99afe7ecb2c" providerId="ADAL" clId="{D4EA20B1-8238-412A-92A5-8BBC5A448710}" dt="2025-02-02T21:17:21.412" v="614" actId="20578"/>
        <pc:sldMkLst>
          <pc:docMk/>
          <pc:sldMk cId="2686747146" sldId="287"/>
        </pc:sldMkLst>
        <pc:spChg chg="del mod">
          <ac:chgData name="Hahn, Christian" userId="1b3de616-a307-400a-a590-b99afe7ecb2c" providerId="ADAL" clId="{D4EA20B1-8238-412A-92A5-8BBC5A448710}" dt="2025-02-02T21:17:02.139" v="576" actId="478"/>
          <ac:spMkLst>
            <pc:docMk/>
            <pc:sldMk cId="2686747146" sldId="287"/>
            <ac:spMk id="2" creationId="{13B453AA-8AD0-1893-8E4D-4F843FC29519}"/>
          </ac:spMkLst>
        </pc:spChg>
        <pc:spChg chg="del">
          <ac:chgData name="Hahn, Christian" userId="1b3de616-a307-400a-a590-b99afe7ecb2c" providerId="ADAL" clId="{D4EA20B1-8238-412A-92A5-8BBC5A448710}" dt="2025-02-02T21:16:51.009" v="574" actId="22"/>
          <ac:spMkLst>
            <pc:docMk/>
            <pc:sldMk cId="2686747146" sldId="287"/>
            <ac:spMk id="3" creationId="{AFB75BD2-95EA-E6DC-C3F1-225C8F252E87}"/>
          </ac:spMkLst>
        </pc:spChg>
        <pc:spChg chg="add mod">
          <ac:chgData name="Hahn, Christian" userId="1b3de616-a307-400a-a590-b99afe7ecb2c" providerId="ADAL" clId="{D4EA20B1-8238-412A-92A5-8BBC5A448710}" dt="2025-02-02T21:17:21.412" v="614" actId="20578"/>
          <ac:spMkLst>
            <pc:docMk/>
            <pc:sldMk cId="2686747146" sldId="287"/>
            <ac:spMk id="6" creationId="{C1C88068-3B65-8C62-FD1E-3416FC11B67F}"/>
          </ac:spMkLst>
        </pc:spChg>
        <pc:spChg chg="add">
          <ac:chgData name="Hahn, Christian" userId="1b3de616-a307-400a-a590-b99afe7ecb2c" providerId="ADAL" clId="{D4EA20B1-8238-412A-92A5-8BBC5A448710}" dt="2025-02-02T21:16:53.902" v="575" actId="26606"/>
          <ac:spMkLst>
            <pc:docMk/>
            <pc:sldMk cId="2686747146" sldId="287"/>
            <ac:spMk id="10" creationId="{DB8424AB-D56B-4256-866A-5B54DE93C20F}"/>
          </ac:spMkLst>
        </pc:spChg>
        <pc:spChg chg="add">
          <ac:chgData name="Hahn, Christian" userId="1b3de616-a307-400a-a590-b99afe7ecb2c" providerId="ADAL" clId="{D4EA20B1-8238-412A-92A5-8BBC5A448710}" dt="2025-02-02T21:16:53.902" v="575" actId="26606"/>
          <ac:spMkLst>
            <pc:docMk/>
            <pc:sldMk cId="2686747146" sldId="287"/>
            <ac:spMk id="12" creationId="{FC999C28-AD33-4EB7-A5F1-C06D10A5FDF7}"/>
          </ac:spMkLst>
        </pc:spChg>
        <pc:spChg chg="add">
          <ac:chgData name="Hahn, Christian" userId="1b3de616-a307-400a-a590-b99afe7ecb2c" providerId="ADAL" clId="{D4EA20B1-8238-412A-92A5-8BBC5A448710}" dt="2025-02-02T21:16:53.902" v="575" actId="26606"/>
          <ac:spMkLst>
            <pc:docMk/>
            <pc:sldMk cId="2686747146" sldId="287"/>
            <ac:spMk id="14" creationId="{0864E5C9-52C9-4572-AC75-548B9B9C2648}"/>
          </ac:spMkLst>
        </pc:spChg>
        <pc:spChg chg="add">
          <ac:chgData name="Hahn, Christian" userId="1b3de616-a307-400a-a590-b99afe7ecb2c" providerId="ADAL" clId="{D4EA20B1-8238-412A-92A5-8BBC5A448710}" dt="2025-02-02T21:16:53.902" v="575" actId="26606"/>
          <ac:spMkLst>
            <pc:docMk/>
            <pc:sldMk cId="2686747146" sldId="287"/>
            <ac:spMk id="16" creationId="{45CC6500-4DBD-4C34-BC14-2387FB483BEB}"/>
          </ac:spMkLst>
        </pc:spChg>
        <pc:spChg chg="add">
          <ac:chgData name="Hahn, Christian" userId="1b3de616-a307-400a-a590-b99afe7ecb2c" providerId="ADAL" clId="{D4EA20B1-8238-412A-92A5-8BBC5A448710}" dt="2025-02-02T21:16:53.902" v="575" actId="26606"/>
          <ac:spMkLst>
            <pc:docMk/>
            <pc:sldMk cId="2686747146" sldId="287"/>
            <ac:spMk id="18" creationId="{4E34A3B6-BAD2-4156-BDC6-4736248BFDE0}"/>
          </ac:spMkLst>
        </pc:spChg>
        <pc:picChg chg="add mod ord">
          <ac:chgData name="Hahn, Christian" userId="1b3de616-a307-400a-a590-b99afe7ecb2c" providerId="ADAL" clId="{D4EA20B1-8238-412A-92A5-8BBC5A448710}" dt="2025-02-02T21:16:53.902" v="575" actId="26606"/>
          <ac:picMkLst>
            <pc:docMk/>
            <pc:sldMk cId="2686747146" sldId="287"/>
            <ac:picMk id="5" creationId="{7B30F2E3-FBAD-4C1A-BD2A-263765EB6507}"/>
          </ac:picMkLst>
        </pc:picChg>
      </pc:sldChg>
    </pc:docChg>
  </pc:docChgLst>
  <pc:docChgLst>
    <pc:chgData name="None None" userId="1d6c539019792c4d" providerId="LiveId" clId="{78C19CA5-4D1E-411B-B117-83E75874EE68}"/>
    <pc:docChg chg="undo custSel addSld delSld modSld">
      <pc:chgData name="None None" userId="1d6c539019792c4d" providerId="LiveId" clId="{78C19CA5-4D1E-411B-B117-83E75874EE68}" dt="2025-02-02T14:14:55.464" v="737"/>
      <pc:docMkLst>
        <pc:docMk/>
      </pc:docMkLst>
      <pc:sldChg chg="del">
        <pc:chgData name="None None" userId="1d6c539019792c4d" providerId="LiveId" clId="{78C19CA5-4D1E-411B-B117-83E75874EE68}" dt="2025-02-02T14:11:14.231" v="629" actId="47"/>
        <pc:sldMkLst>
          <pc:docMk/>
          <pc:sldMk cId="1917658783" sldId="260"/>
        </pc:sldMkLst>
      </pc:sldChg>
      <pc:sldChg chg="del">
        <pc:chgData name="None None" userId="1d6c539019792c4d" providerId="LiveId" clId="{78C19CA5-4D1E-411B-B117-83E75874EE68}" dt="2025-02-02T14:11:14.231" v="629" actId="47"/>
        <pc:sldMkLst>
          <pc:docMk/>
          <pc:sldMk cId="4287001596" sldId="267"/>
        </pc:sldMkLst>
      </pc:sldChg>
      <pc:sldChg chg="addSp delSp modSp mod">
        <pc:chgData name="None None" userId="1d6c539019792c4d" providerId="LiveId" clId="{78C19CA5-4D1E-411B-B117-83E75874EE68}" dt="2025-02-02T10:13:32.375" v="588" actId="26606"/>
        <pc:sldMkLst>
          <pc:docMk/>
          <pc:sldMk cId="2315667715" sldId="268"/>
        </pc:sldMkLst>
        <pc:spChg chg="mod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2" creationId="{C15931A5-B50E-2C02-6358-E15D4F313BCB}"/>
          </ac:spMkLst>
        </pc:spChg>
        <pc:spChg chg="del mod">
          <ac:chgData name="None None" userId="1d6c539019792c4d" providerId="LiveId" clId="{78C19CA5-4D1E-411B-B117-83E75874EE68}" dt="2025-02-02T10:02:12.733" v="520"/>
          <ac:spMkLst>
            <pc:docMk/>
            <pc:sldMk cId="2315667715" sldId="268"/>
            <ac:spMk id="3" creationId="{47BB0D35-D17B-99E8-9B98-FC6C76FEE704}"/>
          </ac:spMkLst>
        </pc:spChg>
        <pc:spChg chg="add del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8" creationId="{29DC5A77-10C9-4ECF-B7EB-8D917F36A9EE}"/>
          </ac:spMkLst>
        </pc:spChg>
        <pc:spChg chg="add del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0" creationId="{2FFE28B5-FB16-49A9-B851-3C35FAC0CACB}"/>
          </ac:spMkLst>
        </pc:spChg>
        <pc:spChg chg="add del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2" creationId="{01014442-855A-4E0F-8D09-C314661A48B9}"/>
          </ac:spMkLst>
        </pc:spChg>
        <pc:spChg chg="add del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4" creationId="{9B1ABF09-86CF-414E-88A5-2B84CC7232A9}"/>
          </ac:spMkLst>
        </pc:spChg>
        <pc:spChg chg="add del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6" creationId="{3FE91770-CDBB-4D24-94E5-AD484F36CE87}"/>
          </ac:spMkLst>
        </pc:spChg>
        <pc:spChg chg="add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8" creationId="{DB8424AB-D56B-4256-866A-5B54DE93C20F}"/>
          </ac:spMkLst>
        </pc:spChg>
        <pc:spChg chg="add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19" creationId="{FC999C28-AD33-4EB7-A5F1-C06D10A5FDF7}"/>
          </ac:spMkLst>
        </pc:spChg>
        <pc:spChg chg="add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20" creationId="{9203ABB4-7E2A-4248-9FE7-4A419AFF2F17}"/>
          </ac:spMkLst>
        </pc:spChg>
        <pc:spChg chg="add del">
          <ac:chgData name="None None" userId="1d6c539019792c4d" providerId="LiveId" clId="{78C19CA5-4D1E-411B-B117-83E75874EE68}" dt="2025-02-02T10:02:21.199" v="524" actId="26606"/>
          <ac:spMkLst>
            <pc:docMk/>
            <pc:sldMk cId="2315667715" sldId="268"/>
            <ac:spMk id="21" creationId="{17115F77-2FAE-4CA7-9A7F-10D5F2C8F831}"/>
          </ac:spMkLst>
        </pc:spChg>
        <pc:spChg chg="add">
          <ac:chgData name="None None" userId="1d6c539019792c4d" providerId="LiveId" clId="{78C19CA5-4D1E-411B-B117-83E75874EE68}" dt="2025-02-02T10:13:32.375" v="588" actId="26606"/>
          <ac:spMkLst>
            <pc:docMk/>
            <pc:sldMk cId="2315667715" sldId="268"/>
            <ac:spMk id="22" creationId="{3126970D-C1E5-4FB1-84E8-86CB9CED1C80}"/>
          </ac:spMkLst>
        </pc:spChg>
        <pc:spChg chg="add del">
          <ac:chgData name="None None" userId="1d6c539019792c4d" providerId="LiveId" clId="{78C19CA5-4D1E-411B-B117-83E75874EE68}" dt="2025-02-02T10:02:21.199" v="524" actId="26606"/>
          <ac:spMkLst>
            <pc:docMk/>
            <pc:sldMk cId="2315667715" sldId="268"/>
            <ac:spMk id="23" creationId="{5CD4C046-A04C-46CC-AFA3-6B0621F628C8}"/>
          </ac:spMkLst>
        </pc:spChg>
        <pc:spChg chg="add del">
          <ac:chgData name="None None" userId="1d6c539019792c4d" providerId="LiveId" clId="{78C19CA5-4D1E-411B-B117-83E75874EE68}" dt="2025-02-02T10:02:21.199" v="524" actId="26606"/>
          <ac:spMkLst>
            <pc:docMk/>
            <pc:sldMk cId="2315667715" sldId="268"/>
            <ac:spMk id="25" creationId="{EB8AA617-0537-4ED7-91B6-66511A647507}"/>
          </ac:spMkLst>
        </pc:spChg>
        <pc:spChg chg="add del">
          <ac:chgData name="None None" userId="1d6c539019792c4d" providerId="LiveId" clId="{78C19CA5-4D1E-411B-B117-83E75874EE68}" dt="2025-02-02T10:02:21.199" v="524" actId="26606"/>
          <ac:spMkLst>
            <pc:docMk/>
            <pc:sldMk cId="2315667715" sldId="268"/>
            <ac:spMk id="27" creationId="{C2E8BF1F-CE61-45C5-92AC-552D23176C03}"/>
          </ac:spMkLst>
        </pc:spChg>
        <pc:picChg chg="add mod">
          <ac:chgData name="None None" userId="1d6c539019792c4d" providerId="LiveId" clId="{78C19CA5-4D1E-411B-B117-83E75874EE68}" dt="2025-02-02T10:02:04.849" v="518"/>
          <ac:picMkLst>
            <pc:docMk/>
            <pc:sldMk cId="2315667715" sldId="268"/>
            <ac:picMk id="5" creationId="{383DC498-CD41-F320-9471-834F948D744D}"/>
          </ac:picMkLst>
        </pc:picChg>
        <pc:picChg chg="add mod">
          <ac:chgData name="None None" userId="1d6c539019792c4d" providerId="LiveId" clId="{78C19CA5-4D1E-411B-B117-83E75874EE68}" dt="2025-02-02T10:13:32.375" v="588" actId="26606"/>
          <ac:picMkLst>
            <pc:docMk/>
            <pc:sldMk cId="2315667715" sldId="268"/>
            <ac:picMk id="7" creationId="{ED08FE01-3B7F-3D19-517E-74CE13943B57}"/>
          </ac:picMkLst>
        </pc:picChg>
      </pc:sldChg>
      <pc:sldChg chg="del">
        <pc:chgData name="None None" userId="1d6c539019792c4d" providerId="LiveId" clId="{78C19CA5-4D1E-411B-B117-83E75874EE68}" dt="2025-02-02T14:11:14.231" v="629" actId="47"/>
        <pc:sldMkLst>
          <pc:docMk/>
          <pc:sldMk cId="1503060242" sldId="272"/>
        </pc:sldMkLst>
      </pc:sldChg>
      <pc:sldChg chg="modSp">
        <pc:chgData name="None None" userId="1d6c539019792c4d" providerId="LiveId" clId="{78C19CA5-4D1E-411B-B117-83E75874EE68}" dt="2025-02-02T09:57:59.229" v="493" actId="20577"/>
        <pc:sldMkLst>
          <pc:docMk/>
          <pc:sldMk cId="2024672549" sldId="273"/>
        </pc:sldMkLst>
        <pc:graphicFrameChg chg="mod">
          <ac:chgData name="None None" userId="1d6c539019792c4d" providerId="LiveId" clId="{78C19CA5-4D1E-411B-B117-83E75874EE68}" dt="2025-02-02T09:57:59.229" v="493" actId="20577"/>
          <ac:graphicFrameMkLst>
            <pc:docMk/>
            <pc:sldMk cId="2024672549" sldId="273"/>
            <ac:graphicFrameMk id="5" creationId="{9B14F5C8-B85E-3798-734F-2655BBB02CF9}"/>
          </ac:graphicFrameMkLst>
        </pc:graphicFrameChg>
      </pc:sldChg>
      <pc:sldChg chg="modSp">
        <pc:chgData name="None None" userId="1d6c539019792c4d" providerId="LiveId" clId="{78C19CA5-4D1E-411B-B117-83E75874EE68}" dt="2025-02-02T14:11:00.731" v="628" actId="478"/>
        <pc:sldMkLst>
          <pc:docMk/>
          <pc:sldMk cId="3556069870" sldId="274"/>
        </pc:sldMkLst>
        <pc:graphicFrameChg chg="mod">
          <ac:chgData name="None None" userId="1d6c539019792c4d" providerId="LiveId" clId="{78C19CA5-4D1E-411B-B117-83E75874EE68}" dt="2025-02-02T14:11:00.731" v="628" actId="478"/>
          <ac:graphicFrameMkLst>
            <pc:docMk/>
            <pc:sldMk cId="3556069870" sldId="274"/>
            <ac:graphicFrameMk id="5" creationId="{400D20A3-ACBC-1A38-D22D-3533EABBD9C0}"/>
          </ac:graphicFrameMkLst>
        </pc:graphicFrameChg>
      </pc:sldChg>
      <pc:sldChg chg="delSp add setBg delDesignElem">
        <pc:chgData name="None None" userId="1d6c539019792c4d" providerId="LiveId" clId="{78C19CA5-4D1E-411B-B117-83E75874EE68}" dt="2025-02-02T10:03:28.542" v="526"/>
        <pc:sldMkLst>
          <pc:docMk/>
          <pc:sldMk cId="4055959891" sldId="275"/>
        </pc:sldMkLst>
        <pc:spChg chg="del">
          <ac:chgData name="None None" userId="1d6c539019792c4d" providerId="LiveId" clId="{78C19CA5-4D1E-411B-B117-83E75874EE68}" dt="2025-02-02T10:03:28.542" v="526"/>
          <ac:spMkLst>
            <pc:docMk/>
            <pc:sldMk cId="4055959891" sldId="275"/>
            <ac:spMk id="8" creationId="{8127DFCA-0DE2-B00F-2D81-5EE8020D96EE}"/>
          </ac:spMkLst>
        </pc:spChg>
        <pc:spChg chg="del">
          <ac:chgData name="None None" userId="1d6c539019792c4d" providerId="LiveId" clId="{78C19CA5-4D1E-411B-B117-83E75874EE68}" dt="2025-02-02T10:03:28.542" v="526"/>
          <ac:spMkLst>
            <pc:docMk/>
            <pc:sldMk cId="4055959891" sldId="275"/>
            <ac:spMk id="10" creationId="{891F51E3-E8A5-50E7-4458-3386D00324A9}"/>
          </ac:spMkLst>
        </pc:spChg>
        <pc:spChg chg="del">
          <ac:chgData name="None None" userId="1d6c539019792c4d" providerId="LiveId" clId="{78C19CA5-4D1E-411B-B117-83E75874EE68}" dt="2025-02-02T10:03:28.542" v="526"/>
          <ac:spMkLst>
            <pc:docMk/>
            <pc:sldMk cId="4055959891" sldId="275"/>
            <ac:spMk id="12" creationId="{C1A26349-3253-5B3C-370F-E9D04ECCA2FA}"/>
          </ac:spMkLst>
        </pc:spChg>
        <pc:spChg chg="del">
          <ac:chgData name="None None" userId="1d6c539019792c4d" providerId="LiveId" clId="{78C19CA5-4D1E-411B-B117-83E75874EE68}" dt="2025-02-02T10:03:28.542" v="526"/>
          <ac:spMkLst>
            <pc:docMk/>
            <pc:sldMk cId="4055959891" sldId="275"/>
            <ac:spMk id="14" creationId="{940EBF02-7420-D2A8-CEE9-376249DA8280}"/>
          </ac:spMkLst>
        </pc:spChg>
        <pc:spChg chg="del">
          <ac:chgData name="None None" userId="1d6c539019792c4d" providerId="LiveId" clId="{78C19CA5-4D1E-411B-B117-83E75874EE68}" dt="2025-02-02T10:03:28.542" v="526"/>
          <ac:spMkLst>
            <pc:docMk/>
            <pc:sldMk cId="4055959891" sldId="275"/>
            <ac:spMk id="16" creationId="{B6F8C959-B769-6A41-D208-46897FB5FA2B}"/>
          </ac:spMkLst>
        </pc:spChg>
      </pc:sldChg>
      <pc:sldChg chg="delSp add setBg delDesignElem">
        <pc:chgData name="None None" userId="1d6c539019792c4d" providerId="LiveId" clId="{78C19CA5-4D1E-411B-B117-83E75874EE68}" dt="2025-02-02T10:03:34.729" v="528"/>
        <pc:sldMkLst>
          <pc:docMk/>
          <pc:sldMk cId="3277794546" sldId="276"/>
        </pc:sldMkLst>
        <pc:spChg chg="del">
          <ac:chgData name="None None" userId="1d6c539019792c4d" providerId="LiveId" clId="{78C19CA5-4D1E-411B-B117-83E75874EE68}" dt="2025-02-02T10:03:34.729" v="528"/>
          <ac:spMkLst>
            <pc:docMk/>
            <pc:sldMk cId="3277794546" sldId="276"/>
            <ac:spMk id="8" creationId="{6D01DDA4-2705-D305-8973-1285E44BAAEF}"/>
          </ac:spMkLst>
        </pc:spChg>
        <pc:spChg chg="del">
          <ac:chgData name="None None" userId="1d6c539019792c4d" providerId="LiveId" clId="{78C19CA5-4D1E-411B-B117-83E75874EE68}" dt="2025-02-02T10:03:34.729" v="528"/>
          <ac:spMkLst>
            <pc:docMk/>
            <pc:sldMk cId="3277794546" sldId="276"/>
            <ac:spMk id="10" creationId="{8CCFFF1C-7205-957A-227F-767B693A9677}"/>
          </ac:spMkLst>
        </pc:spChg>
        <pc:spChg chg="del">
          <ac:chgData name="None None" userId="1d6c539019792c4d" providerId="LiveId" clId="{78C19CA5-4D1E-411B-B117-83E75874EE68}" dt="2025-02-02T10:03:34.729" v="528"/>
          <ac:spMkLst>
            <pc:docMk/>
            <pc:sldMk cId="3277794546" sldId="276"/>
            <ac:spMk id="12" creationId="{0B5DB519-B948-1EC8-43D5-666F77093627}"/>
          </ac:spMkLst>
        </pc:spChg>
        <pc:spChg chg="del">
          <ac:chgData name="None None" userId="1d6c539019792c4d" providerId="LiveId" clId="{78C19CA5-4D1E-411B-B117-83E75874EE68}" dt="2025-02-02T10:03:34.729" v="528"/>
          <ac:spMkLst>
            <pc:docMk/>
            <pc:sldMk cId="3277794546" sldId="276"/>
            <ac:spMk id="14" creationId="{C1E9B60A-8813-302B-B9E0-2538687C8E59}"/>
          </ac:spMkLst>
        </pc:spChg>
        <pc:spChg chg="del">
          <ac:chgData name="None None" userId="1d6c539019792c4d" providerId="LiveId" clId="{78C19CA5-4D1E-411B-B117-83E75874EE68}" dt="2025-02-02T10:03:34.729" v="528"/>
          <ac:spMkLst>
            <pc:docMk/>
            <pc:sldMk cId="3277794546" sldId="276"/>
            <ac:spMk id="16" creationId="{D5FBFC9E-2616-5D75-E2ED-7FBFDF0F2105}"/>
          </ac:spMkLst>
        </pc:spChg>
      </pc:sldChg>
      <pc:sldChg chg="addSp delSp modSp add mod setBg delDesignElem">
        <pc:chgData name="None None" userId="1d6c539019792c4d" providerId="LiveId" clId="{78C19CA5-4D1E-411B-B117-83E75874EE68}" dt="2025-02-02T14:14:46.960" v="733" actId="404"/>
        <pc:sldMkLst>
          <pc:docMk/>
          <pc:sldMk cId="2302509115" sldId="277"/>
        </pc:sldMkLst>
        <pc:spChg chg="mod">
          <ac:chgData name="None None" userId="1d6c539019792c4d" providerId="LiveId" clId="{78C19CA5-4D1E-411B-B117-83E75874EE68}" dt="2025-02-02T14:14:46.960" v="733" actId="404"/>
          <ac:spMkLst>
            <pc:docMk/>
            <pc:sldMk cId="2302509115" sldId="277"/>
            <ac:spMk id="2" creationId="{978F318B-093C-D396-050F-C49384171FCE}"/>
          </ac:spMkLst>
        </pc:spChg>
        <pc:spChg chg="add del mod">
          <ac:chgData name="None None" userId="1d6c539019792c4d" providerId="LiveId" clId="{78C19CA5-4D1E-411B-B117-83E75874EE68}" dt="2025-02-02T14:14:11.608" v="670" actId="22"/>
          <ac:spMkLst>
            <pc:docMk/>
            <pc:sldMk cId="2302509115" sldId="277"/>
            <ac:spMk id="6" creationId="{19295B0B-FBAB-2670-1401-3BE8A4943C16}"/>
          </ac:spMkLst>
        </pc:spChg>
        <pc:spChg chg="del">
          <ac:chgData name="None None" userId="1d6c539019792c4d" providerId="LiveId" clId="{78C19CA5-4D1E-411B-B117-83E75874EE68}" dt="2025-02-02T10:04:21.344" v="530"/>
          <ac:spMkLst>
            <pc:docMk/>
            <pc:sldMk cId="2302509115" sldId="277"/>
            <ac:spMk id="8" creationId="{72301370-43AC-6D2F-9630-F8E682BCA2EC}"/>
          </ac:spMkLst>
        </pc:spChg>
        <pc:spChg chg="del">
          <ac:chgData name="None None" userId="1d6c539019792c4d" providerId="LiveId" clId="{78C19CA5-4D1E-411B-B117-83E75874EE68}" dt="2025-02-02T10:04:21.344" v="530"/>
          <ac:spMkLst>
            <pc:docMk/>
            <pc:sldMk cId="2302509115" sldId="277"/>
            <ac:spMk id="10" creationId="{AD3DE411-4F03-2C42-FD7E-2FE36ACD5D5F}"/>
          </ac:spMkLst>
        </pc:spChg>
        <pc:spChg chg="add">
          <ac:chgData name="None None" userId="1d6c539019792c4d" providerId="LiveId" clId="{78C19CA5-4D1E-411B-B117-83E75874EE68}" dt="2025-02-02T14:14:15.360" v="672" actId="26606"/>
          <ac:spMkLst>
            <pc:docMk/>
            <pc:sldMk cId="2302509115" sldId="277"/>
            <ac:spMk id="11" creationId="{DB8424AB-D56B-4256-866A-5B54DE93C20F}"/>
          </ac:spMkLst>
        </pc:spChg>
        <pc:spChg chg="del">
          <ac:chgData name="None None" userId="1d6c539019792c4d" providerId="LiveId" clId="{78C19CA5-4D1E-411B-B117-83E75874EE68}" dt="2025-02-02T10:04:21.344" v="530"/>
          <ac:spMkLst>
            <pc:docMk/>
            <pc:sldMk cId="2302509115" sldId="277"/>
            <ac:spMk id="12" creationId="{4AE800C7-11E4-9749-C453-2C92716864C4}"/>
          </ac:spMkLst>
        </pc:spChg>
        <pc:spChg chg="add">
          <ac:chgData name="None None" userId="1d6c539019792c4d" providerId="LiveId" clId="{78C19CA5-4D1E-411B-B117-83E75874EE68}" dt="2025-02-02T14:14:15.360" v="672" actId="26606"/>
          <ac:spMkLst>
            <pc:docMk/>
            <pc:sldMk cId="2302509115" sldId="277"/>
            <ac:spMk id="13" creationId="{FC999C28-AD33-4EB7-A5F1-C06D10A5FDF7}"/>
          </ac:spMkLst>
        </pc:spChg>
        <pc:spChg chg="del">
          <ac:chgData name="None None" userId="1d6c539019792c4d" providerId="LiveId" clId="{78C19CA5-4D1E-411B-B117-83E75874EE68}" dt="2025-02-02T10:04:21.344" v="530"/>
          <ac:spMkLst>
            <pc:docMk/>
            <pc:sldMk cId="2302509115" sldId="277"/>
            <ac:spMk id="14" creationId="{6ABC08E6-2199-E937-7482-3FC6598AF163}"/>
          </ac:spMkLst>
        </pc:spChg>
        <pc:spChg chg="del">
          <ac:chgData name="None None" userId="1d6c539019792c4d" providerId="LiveId" clId="{78C19CA5-4D1E-411B-B117-83E75874EE68}" dt="2025-02-02T10:04:21.344" v="530"/>
          <ac:spMkLst>
            <pc:docMk/>
            <pc:sldMk cId="2302509115" sldId="277"/>
            <ac:spMk id="16" creationId="{F0C8942E-EEB8-A333-C37F-77B5D653A7A7}"/>
          </ac:spMkLst>
        </pc:spChg>
        <pc:spChg chg="add">
          <ac:chgData name="None None" userId="1d6c539019792c4d" providerId="LiveId" clId="{78C19CA5-4D1E-411B-B117-83E75874EE68}" dt="2025-02-02T14:14:15.360" v="672" actId="26606"/>
          <ac:spMkLst>
            <pc:docMk/>
            <pc:sldMk cId="2302509115" sldId="277"/>
            <ac:spMk id="18" creationId="{9203ABB4-7E2A-4248-9FE7-4A419AFF2F17}"/>
          </ac:spMkLst>
        </pc:spChg>
        <pc:spChg chg="add">
          <ac:chgData name="None None" userId="1d6c539019792c4d" providerId="LiveId" clId="{78C19CA5-4D1E-411B-B117-83E75874EE68}" dt="2025-02-02T14:14:15.360" v="672" actId="26606"/>
          <ac:spMkLst>
            <pc:docMk/>
            <pc:sldMk cId="2302509115" sldId="277"/>
            <ac:spMk id="20" creationId="{3126970D-C1E5-4FB1-84E8-86CB9CED1C80}"/>
          </ac:spMkLst>
        </pc:spChg>
        <pc:picChg chg="add del">
          <ac:chgData name="None None" userId="1d6c539019792c4d" providerId="LiveId" clId="{78C19CA5-4D1E-411B-B117-83E75874EE68}" dt="2025-02-02T14:14:13.430" v="671" actId="478"/>
          <ac:picMkLst>
            <pc:docMk/>
            <pc:sldMk cId="2302509115" sldId="277"/>
            <ac:picMk id="4" creationId="{69CBDFB0-5673-A710-CD26-9C249A1AD0B4}"/>
          </ac:picMkLst>
        </pc:picChg>
        <pc:picChg chg="del">
          <ac:chgData name="None None" userId="1d6c539019792c4d" providerId="LiveId" clId="{78C19CA5-4D1E-411B-B117-83E75874EE68}" dt="2025-02-02T14:14:07.614" v="669" actId="478"/>
          <ac:picMkLst>
            <pc:docMk/>
            <pc:sldMk cId="2302509115" sldId="277"/>
            <ac:picMk id="7" creationId="{767491DF-BA1C-9D29-5E66-FF6DEBD420CE}"/>
          </ac:picMkLst>
        </pc:picChg>
        <pc:picChg chg="add mod ord">
          <ac:chgData name="None None" userId="1d6c539019792c4d" providerId="LiveId" clId="{78C19CA5-4D1E-411B-B117-83E75874EE68}" dt="2025-02-02T14:14:15.360" v="672" actId="26606"/>
          <ac:picMkLst>
            <pc:docMk/>
            <pc:sldMk cId="2302509115" sldId="277"/>
            <ac:picMk id="9" creationId="{7C0F5EC1-4833-6848-7898-40A50D277D7B}"/>
          </ac:picMkLst>
        </pc:picChg>
      </pc:sldChg>
      <pc:sldChg chg="addSp delSp modSp add mod setBg delDesignElem">
        <pc:chgData name="None None" userId="1d6c539019792c4d" providerId="LiveId" clId="{78C19CA5-4D1E-411B-B117-83E75874EE68}" dt="2025-02-02T14:13:00.653" v="667" actId="20577"/>
        <pc:sldMkLst>
          <pc:docMk/>
          <pc:sldMk cId="720976620" sldId="278"/>
        </pc:sldMkLst>
        <pc:spChg chg="mod">
          <ac:chgData name="None None" userId="1d6c539019792c4d" providerId="LiveId" clId="{78C19CA5-4D1E-411B-B117-83E75874EE68}" dt="2025-02-02T14:13:00.653" v="667" actId="20577"/>
          <ac:spMkLst>
            <pc:docMk/>
            <pc:sldMk cId="720976620" sldId="278"/>
            <ac:spMk id="2" creationId="{EB4CA0DA-50B1-47E4-FE62-91A1D654341D}"/>
          </ac:spMkLst>
        </pc:spChg>
        <pc:spChg chg="add del mod">
          <ac:chgData name="None None" userId="1d6c539019792c4d" providerId="LiveId" clId="{78C19CA5-4D1E-411B-B117-83E75874EE68}" dt="2025-02-02T14:12:39.475" v="632" actId="22"/>
          <ac:spMkLst>
            <pc:docMk/>
            <pc:sldMk cId="720976620" sldId="278"/>
            <ac:spMk id="6" creationId="{A0F505F7-6FC5-4584-1F5E-9995BC98178D}"/>
          </ac:spMkLst>
        </pc:spChg>
        <pc:spChg chg="del">
          <ac:chgData name="None None" userId="1d6c539019792c4d" providerId="LiveId" clId="{78C19CA5-4D1E-411B-B117-83E75874EE68}" dt="2025-02-02T10:04:39.823" v="532"/>
          <ac:spMkLst>
            <pc:docMk/>
            <pc:sldMk cId="720976620" sldId="278"/>
            <ac:spMk id="8" creationId="{95B71EE9-FA48-14AD-F8DC-744261362CBB}"/>
          </ac:spMkLst>
        </pc:spChg>
        <pc:spChg chg="del">
          <ac:chgData name="None None" userId="1d6c539019792c4d" providerId="LiveId" clId="{78C19CA5-4D1E-411B-B117-83E75874EE68}" dt="2025-02-02T10:04:39.823" v="532"/>
          <ac:spMkLst>
            <pc:docMk/>
            <pc:sldMk cId="720976620" sldId="278"/>
            <ac:spMk id="10" creationId="{0F2CA3F6-3309-7069-0226-327CC9133069}"/>
          </ac:spMkLst>
        </pc:spChg>
        <pc:spChg chg="add">
          <ac:chgData name="None None" userId="1d6c539019792c4d" providerId="LiveId" clId="{78C19CA5-4D1E-411B-B117-83E75874EE68}" dt="2025-02-02T14:12:48.772" v="634" actId="26606"/>
          <ac:spMkLst>
            <pc:docMk/>
            <pc:sldMk cId="720976620" sldId="278"/>
            <ac:spMk id="11" creationId="{DB8424AB-D56B-4256-866A-5B54DE93C20F}"/>
          </ac:spMkLst>
        </pc:spChg>
        <pc:spChg chg="del">
          <ac:chgData name="None None" userId="1d6c539019792c4d" providerId="LiveId" clId="{78C19CA5-4D1E-411B-B117-83E75874EE68}" dt="2025-02-02T10:04:39.823" v="532"/>
          <ac:spMkLst>
            <pc:docMk/>
            <pc:sldMk cId="720976620" sldId="278"/>
            <ac:spMk id="12" creationId="{331FDB46-EAA0-5D0F-8E25-5BFF7D2EE163}"/>
          </ac:spMkLst>
        </pc:spChg>
        <pc:spChg chg="add">
          <ac:chgData name="None None" userId="1d6c539019792c4d" providerId="LiveId" clId="{78C19CA5-4D1E-411B-B117-83E75874EE68}" dt="2025-02-02T14:12:48.772" v="634" actId="26606"/>
          <ac:spMkLst>
            <pc:docMk/>
            <pc:sldMk cId="720976620" sldId="278"/>
            <ac:spMk id="13" creationId="{FC999C28-AD33-4EB7-A5F1-C06D10A5FDF7}"/>
          </ac:spMkLst>
        </pc:spChg>
        <pc:spChg chg="del">
          <ac:chgData name="None None" userId="1d6c539019792c4d" providerId="LiveId" clId="{78C19CA5-4D1E-411B-B117-83E75874EE68}" dt="2025-02-02T10:04:39.823" v="532"/>
          <ac:spMkLst>
            <pc:docMk/>
            <pc:sldMk cId="720976620" sldId="278"/>
            <ac:spMk id="14" creationId="{54F7E17F-83FB-36C1-7CC1-CCF4838A27D7}"/>
          </ac:spMkLst>
        </pc:spChg>
        <pc:spChg chg="del">
          <ac:chgData name="None None" userId="1d6c539019792c4d" providerId="LiveId" clId="{78C19CA5-4D1E-411B-B117-83E75874EE68}" dt="2025-02-02T10:04:39.823" v="532"/>
          <ac:spMkLst>
            <pc:docMk/>
            <pc:sldMk cId="720976620" sldId="278"/>
            <ac:spMk id="16" creationId="{F0FA7934-F3F8-84E9-9C6F-00D83E92ED7A}"/>
          </ac:spMkLst>
        </pc:spChg>
        <pc:spChg chg="add">
          <ac:chgData name="None None" userId="1d6c539019792c4d" providerId="LiveId" clId="{78C19CA5-4D1E-411B-B117-83E75874EE68}" dt="2025-02-02T14:12:48.772" v="634" actId="26606"/>
          <ac:spMkLst>
            <pc:docMk/>
            <pc:sldMk cId="720976620" sldId="278"/>
            <ac:spMk id="18" creationId="{9203ABB4-7E2A-4248-9FE7-4A419AFF2F17}"/>
          </ac:spMkLst>
        </pc:spChg>
        <pc:spChg chg="add">
          <ac:chgData name="None None" userId="1d6c539019792c4d" providerId="LiveId" clId="{78C19CA5-4D1E-411B-B117-83E75874EE68}" dt="2025-02-02T14:12:48.772" v="634" actId="26606"/>
          <ac:spMkLst>
            <pc:docMk/>
            <pc:sldMk cId="720976620" sldId="278"/>
            <ac:spMk id="20" creationId="{3126970D-C1E5-4FB1-84E8-86CB9CED1C80}"/>
          </ac:spMkLst>
        </pc:spChg>
        <pc:picChg chg="add del">
          <ac:chgData name="None None" userId="1d6c539019792c4d" providerId="LiveId" clId="{78C19CA5-4D1E-411B-B117-83E75874EE68}" dt="2025-02-02T14:12:41.177" v="633" actId="478"/>
          <ac:picMkLst>
            <pc:docMk/>
            <pc:sldMk cId="720976620" sldId="278"/>
            <ac:picMk id="4" creationId="{0C8B7F0F-4BD4-D07C-13A5-E59353424040}"/>
          </ac:picMkLst>
        </pc:picChg>
        <pc:picChg chg="del">
          <ac:chgData name="None None" userId="1d6c539019792c4d" providerId="LiveId" clId="{78C19CA5-4D1E-411B-B117-83E75874EE68}" dt="2025-02-02T14:12:37.168" v="631" actId="478"/>
          <ac:picMkLst>
            <pc:docMk/>
            <pc:sldMk cId="720976620" sldId="278"/>
            <ac:picMk id="7" creationId="{7D03252C-1865-DB24-817A-31B74D3A2538}"/>
          </ac:picMkLst>
        </pc:picChg>
        <pc:picChg chg="add mod ord">
          <ac:chgData name="None None" userId="1d6c539019792c4d" providerId="LiveId" clId="{78C19CA5-4D1E-411B-B117-83E75874EE68}" dt="2025-02-02T14:12:48.772" v="634" actId="26606"/>
          <ac:picMkLst>
            <pc:docMk/>
            <pc:sldMk cId="720976620" sldId="278"/>
            <ac:picMk id="9" creationId="{BD29C137-0752-459F-3242-6779C06D9963}"/>
          </ac:picMkLst>
        </pc:picChg>
      </pc:sldChg>
      <pc:sldChg chg="addSp delSp modSp new mod setBg">
        <pc:chgData name="None None" userId="1d6c539019792c4d" providerId="LiveId" clId="{78C19CA5-4D1E-411B-B117-83E75874EE68}" dt="2025-02-02T12:40:21.495" v="627" actId="14100"/>
        <pc:sldMkLst>
          <pc:docMk/>
          <pc:sldMk cId="1028139455" sldId="279"/>
        </pc:sldMkLst>
        <pc:spChg chg="mod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2" creationId="{2B67E1ED-4C7D-C788-2AE6-F146D1DC3513}"/>
          </ac:spMkLst>
        </pc:spChg>
        <pc:spChg chg="del">
          <ac:chgData name="None None" userId="1d6c539019792c4d" providerId="LiveId" clId="{78C19CA5-4D1E-411B-B117-83E75874EE68}" dt="2025-02-02T10:07:35.022" v="536" actId="22"/>
          <ac:spMkLst>
            <pc:docMk/>
            <pc:sldMk cId="1028139455" sldId="279"/>
            <ac:spMk id="3" creationId="{2531E69B-47D6-8C21-F0A4-4AF01CCD62F6}"/>
          </ac:spMkLst>
        </pc:spChg>
        <pc:spChg chg="add del mod">
          <ac:chgData name="None None" userId="1d6c539019792c4d" providerId="LiveId" clId="{78C19CA5-4D1E-411B-B117-83E75874EE68}" dt="2025-02-02T10:07:58.702" v="539"/>
          <ac:spMkLst>
            <pc:docMk/>
            <pc:sldMk cId="1028139455" sldId="279"/>
            <ac:spMk id="9" creationId="{A00801E7-9FB6-4DA7-575A-0B295E327A28}"/>
          </ac:spMkLst>
        </pc:spChg>
        <pc:spChg chg="add del">
          <ac:chgData name="None None" userId="1d6c539019792c4d" providerId="LiveId" clId="{78C19CA5-4D1E-411B-B117-83E75874EE68}" dt="2025-02-02T10:21:50.595" v="621"/>
          <ac:spMkLst>
            <pc:docMk/>
            <pc:sldMk cId="1028139455" sldId="279"/>
            <ac:spMk id="15" creationId="{4B2E9568-0383-7960-BBD3-072E28BA89B0}"/>
          </ac:spMkLst>
        </pc:spChg>
        <pc:spChg chg="add del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18" creationId="{B5DC95B7-2A72-483B-BA19-2BE751205541}"/>
          </ac:spMkLst>
        </pc:spChg>
        <pc:spChg chg="add del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20" creationId="{1C822AFE-7E96-4A51-9E55-FCAEACD21357}"/>
          </ac:spMkLst>
        </pc:spChg>
        <pc:spChg chg="add del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22" creationId="{9169EA61-C175-4B7E-807B-58199DEA7FB3}"/>
          </ac:spMkLst>
        </pc:spChg>
        <pc:spChg chg="add del">
          <ac:chgData name="None None" userId="1d6c539019792c4d" providerId="LiveId" clId="{78C19CA5-4D1E-411B-B117-83E75874EE68}" dt="2025-02-02T10:22:01.397" v="625" actId="26606"/>
          <ac:spMkLst>
            <pc:docMk/>
            <pc:sldMk cId="1028139455" sldId="279"/>
            <ac:spMk id="27" creationId="{17115F77-2FAE-4CA7-9A7F-10D5F2C8F831}"/>
          </ac:spMkLst>
        </pc:spChg>
        <pc:spChg chg="add del">
          <ac:chgData name="None None" userId="1d6c539019792c4d" providerId="LiveId" clId="{78C19CA5-4D1E-411B-B117-83E75874EE68}" dt="2025-02-02T10:22:01.397" v="625" actId="26606"/>
          <ac:spMkLst>
            <pc:docMk/>
            <pc:sldMk cId="1028139455" sldId="279"/>
            <ac:spMk id="29" creationId="{5CD4C046-A04C-46CC-AFA3-6B0621F628C8}"/>
          </ac:spMkLst>
        </pc:spChg>
        <pc:spChg chg="add del">
          <ac:chgData name="None None" userId="1d6c539019792c4d" providerId="LiveId" clId="{78C19CA5-4D1E-411B-B117-83E75874EE68}" dt="2025-02-02T10:22:01.397" v="625" actId="26606"/>
          <ac:spMkLst>
            <pc:docMk/>
            <pc:sldMk cId="1028139455" sldId="279"/>
            <ac:spMk id="31" creationId="{EB8AA617-0537-4ED7-91B6-66511A647507}"/>
          </ac:spMkLst>
        </pc:spChg>
        <pc:spChg chg="add del">
          <ac:chgData name="None None" userId="1d6c539019792c4d" providerId="LiveId" clId="{78C19CA5-4D1E-411B-B117-83E75874EE68}" dt="2025-02-02T10:22:01.397" v="625" actId="26606"/>
          <ac:spMkLst>
            <pc:docMk/>
            <pc:sldMk cId="1028139455" sldId="279"/>
            <ac:spMk id="33" creationId="{C2E8BF1F-CE61-45C5-92AC-552D23176C03}"/>
          </ac:spMkLst>
        </pc:spChg>
        <pc:spChg chg="add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35" creationId="{DB8424AB-D56B-4256-866A-5B54DE93C20F}"/>
          </ac:spMkLst>
        </pc:spChg>
        <pc:spChg chg="add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36" creationId="{FC999C28-AD33-4EB7-A5F1-C06D10A5FDF7}"/>
          </ac:spMkLst>
        </pc:spChg>
        <pc:spChg chg="add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37" creationId="{9203ABB4-7E2A-4248-9FE7-4A419AFF2F17}"/>
          </ac:spMkLst>
        </pc:spChg>
        <pc:spChg chg="add">
          <ac:chgData name="None None" userId="1d6c539019792c4d" providerId="LiveId" clId="{78C19CA5-4D1E-411B-B117-83E75874EE68}" dt="2025-02-02T10:22:01.403" v="626" actId="26606"/>
          <ac:spMkLst>
            <pc:docMk/>
            <pc:sldMk cId="1028139455" sldId="279"/>
            <ac:spMk id="38" creationId="{3126970D-C1E5-4FB1-84E8-86CB9CED1C80}"/>
          </ac:spMkLst>
        </pc:spChg>
        <pc:picChg chg="add del mod">
          <ac:chgData name="None None" userId="1d6c539019792c4d" providerId="LiveId" clId="{78C19CA5-4D1E-411B-B117-83E75874EE68}" dt="2025-02-02T10:07:37.985" v="537" actId="478"/>
          <ac:picMkLst>
            <pc:docMk/>
            <pc:sldMk cId="1028139455" sldId="279"/>
            <ac:picMk id="5" creationId="{1B12256B-6835-91CA-0F9C-4B6A41B862C5}"/>
          </ac:picMkLst>
        </pc:picChg>
        <pc:picChg chg="add del mod ord">
          <ac:chgData name="None None" userId="1d6c539019792c4d" providerId="LiveId" clId="{78C19CA5-4D1E-411B-B117-83E75874EE68}" dt="2025-02-02T10:07:56.295" v="538" actId="478"/>
          <ac:picMkLst>
            <pc:docMk/>
            <pc:sldMk cId="1028139455" sldId="279"/>
            <ac:picMk id="7" creationId="{F00B8781-2692-E7B9-5544-F00B684D29D8}"/>
          </ac:picMkLst>
        </pc:picChg>
        <pc:picChg chg="add del mod">
          <ac:chgData name="None None" userId="1d6c539019792c4d" providerId="LiveId" clId="{78C19CA5-4D1E-411B-B117-83E75874EE68}" dt="2025-02-02T10:21:48.491" v="620" actId="478"/>
          <ac:picMkLst>
            <pc:docMk/>
            <pc:sldMk cId="1028139455" sldId="279"/>
            <ac:picMk id="11" creationId="{D195BDC2-7780-700A-2CFB-51D1DBB2F956}"/>
          </ac:picMkLst>
        </pc:picChg>
        <pc:picChg chg="add mod">
          <ac:chgData name="None None" userId="1d6c539019792c4d" providerId="LiveId" clId="{78C19CA5-4D1E-411B-B117-83E75874EE68}" dt="2025-02-02T12:40:21.495" v="627" actId="14100"/>
          <ac:picMkLst>
            <pc:docMk/>
            <pc:sldMk cId="1028139455" sldId="279"/>
            <ac:picMk id="13" creationId="{24745591-5CD9-4127-AA86-25831ECC828B}"/>
          </ac:picMkLst>
        </pc:picChg>
      </pc:sldChg>
      <pc:sldChg chg="delSp add del setBg delDesignElem">
        <pc:chgData name="None None" userId="1d6c539019792c4d" providerId="LiveId" clId="{78C19CA5-4D1E-411B-B117-83E75874EE68}" dt="2025-02-02T10:08:21.775" v="544" actId="47"/>
        <pc:sldMkLst>
          <pc:docMk/>
          <pc:sldMk cId="3004698433" sldId="280"/>
        </pc:sldMkLst>
        <pc:spChg chg="del">
          <ac:chgData name="None None" userId="1d6c539019792c4d" providerId="LiveId" clId="{78C19CA5-4D1E-411B-B117-83E75874EE68}" dt="2025-02-02T10:08:16.290" v="543"/>
          <ac:spMkLst>
            <pc:docMk/>
            <pc:sldMk cId="3004698433" sldId="280"/>
            <ac:spMk id="8" creationId="{9B9F1C4E-795F-82CE-40E6-5E254B5F03D4}"/>
          </ac:spMkLst>
        </pc:spChg>
        <pc:spChg chg="del">
          <ac:chgData name="None None" userId="1d6c539019792c4d" providerId="LiveId" clId="{78C19CA5-4D1E-411B-B117-83E75874EE68}" dt="2025-02-02T10:08:16.290" v="543"/>
          <ac:spMkLst>
            <pc:docMk/>
            <pc:sldMk cId="3004698433" sldId="280"/>
            <ac:spMk id="10" creationId="{DD9669B0-A859-C527-B8ED-966DBC307053}"/>
          </ac:spMkLst>
        </pc:spChg>
        <pc:spChg chg="del">
          <ac:chgData name="None None" userId="1d6c539019792c4d" providerId="LiveId" clId="{78C19CA5-4D1E-411B-B117-83E75874EE68}" dt="2025-02-02T10:08:16.290" v="543"/>
          <ac:spMkLst>
            <pc:docMk/>
            <pc:sldMk cId="3004698433" sldId="280"/>
            <ac:spMk id="12" creationId="{8D3B9C61-B9DE-6C5D-D16B-EB5E5B24A33B}"/>
          </ac:spMkLst>
        </pc:spChg>
        <pc:spChg chg="del">
          <ac:chgData name="None None" userId="1d6c539019792c4d" providerId="LiveId" clId="{78C19CA5-4D1E-411B-B117-83E75874EE68}" dt="2025-02-02T10:08:16.290" v="543"/>
          <ac:spMkLst>
            <pc:docMk/>
            <pc:sldMk cId="3004698433" sldId="280"/>
            <ac:spMk id="14" creationId="{4A467AA1-4DF5-A128-83BE-0D5DBDBE6B60}"/>
          </ac:spMkLst>
        </pc:spChg>
        <pc:spChg chg="del">
          <ac:chgData name="None None" userId="1d6c539019792c4d" providerId="LiveId" clId="{78C19CA5-4D1E-411B-B117-83E75874EE68}" dt="2025-02-02T10:08:16.290" v="543"/>
          <ac:spMkLst>
            <pc:docMk/>
            <pc:sldMk cId="3004698433" sldId="280"/>
            <ac:spMk id="16" creationId="{060E329A-9D83-8283-1F64-B472A6D661FC}"/>
          </ac:spMkLst>
        </pc:spChg>
      </pc:sldChg>
      <pc:sldChg chg="addSp delSp modSp add mod setBg delDesignElem">
        <pc:chgData name="None None" userId="1d6c539019792c4d" providerId="LiveId" clId="{78C19CA5-4D1E-411B-B117-83E75874EE68}" dt="2025-02-02T10:14:01.246" v="619" actId="20577"/>
        <pc:sldMkLst>
          <pc:docMk/>
          <pc:sldMk cId="3137393745" sldId="280"/>
        </pc:sldMkLst>
        <pc:spChg chg="mod">
          <ac:chgData name="None None" userId="1d6c539019792c4d" providerId="LiveId" clId="{78C19CA5-4D1E-411B-B117-83E75874EE68}" dt="2025-02-02T10:14:01.246" v="619" actId="20577"/>
          <ac:spMkLst>
            <pc:docMk/>
            <pc:sldMk cId="3137393745" sldId="280"/>
            <ac:spMk id="2" creationId="{3E1A0DC0-6CEA-A46F-FDBA-B800D028BAB0}"/>
          </ac:spMkLst>
        </pc:spChg>
        <pc:spChg chg="add del mod">
          <ac:chgData name="None None" userId="1d6c539019792c4d" providerId="LiveId" clId="{78C19CA5-4D1E-411B-B117-83E75874EE68}" dt="2025-02-02T10:13:52.691" v="593"/>
          <ac:spMkLst>
            <pc:docMk/>
            <pc:sldMk cId="3137393745" sldId="280"/>
            <ac:spMk id="4" creationId="{6504E830-C396-B1B5-31E3-C67E298798FF}"/>
          </ac:spMkLst>
        </pc:spChg>
        <pc:spChg chg="add del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9" creationId="{3126970D-C1E5-4FB1-84E8-86CB9CED1C80}"/>
          </ac:spMkLst>
        </pc:spChg>
        <pc:spChg chg="add del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12" creationId="{DB8424AB-D56B-4256-866A-5B54DE93C20F}"/>
          </ac:spMkLst>
        </pc:spChg>
        <pc:spChg chg="add del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14" creationId="{FC999C28-AD33-4EB7-A5F1-C06D10A5FDF7}"/>
          </ac:spMkLst>
        </pc:spChg>
        <pc:spChg chg="add del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16" creationId="{9203ABB4-7E2A-4248-9FE7-4A419AFF2F17}"/>
          </ac:spMkLst>
        </pc:spChg>
        <pc:spChg chg="del">
          <ac:chgData name="None None" userId="1d6c539019792c4d" providerId="LiveId" clId="{78C19CA5-4D1E-411B-B117-83E75874EE68}" dt="2025-02-02T10:13:37.070" v="590"/>
          <ac:spMkLst>
            <pc:docMk/>
            <pc:sldMk cId="3137393745" sldId="280"/>
            <ac:spMk id="18" creationId="{F0A7C020-40F1-0839-E70E-5BE4F77ED838}"/>
          </ac:spMkLst>
        </pc:spChg>
        <pc:spChg chg="del">
          <ac:chgData name="None None" userId="1d6c539019792c4d" providerId="LiveId" clId="{78C19CA5-4D1E-411B-B117-83E75874EE68}" dt="2025-02-02T10:13:37.070" v="590"/>
          <ac:spMkLst>
            <pc:docMk/>
            <pc:sldMk cId="3137393745" sldId="280"/>
            <ac:spMk id="19" creationId="{366F7D1B-5F7F-AC9D-977D-AD2F286EBD0B}"/>
          </ac:spMkLst>
        </pc:spChg>
        <pc:spChg chg="del">
          <ac:chgData name="None None" userId="1d6c539019792c4d" providerId="LiveId" clId="{78C19CA5-4D1E-411B-B117-83E75874EE68}" dt="2025-02-02T10:13:37.070" v="590"/>
          <ac:spMkLst>
            <pc:docMk/>
            <pc:sldMk cId="3137393745" sldId="280"/>
            <ac:spMk id="20" creationId="{8E4C5781-FF2B-3721-328C-1979C734D0A9}"/>
          </ac:spMkLst>
        </pc:spChg>
        <pc:spChg chg="add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21" creationId="{DB8424AB-D56B-4256-866A-5B54DE93C20F}"/>
          </ac:spMkLst>
        </pc:spChg>
        <pc:spChg chg="del">
          <ac:chgData name="None None" userId="1d6c539019792c4d" providerId="LiveId" clId="{78C19CA5-4D1E-411B-B117-83E75874EE68}" dt="2025-02-02T10:13:37.070" v="590"/>
          <ac:spMkLst>
            <pc:docMk/>
            <pc:sldMk cId="3137393745" sldId="280"/>
            <ac:spMk id="22" creationId="{2AC50A64-44CF-DE53-89D6-176A3A3AA20F}"/>
          </ac:spMkLst>
        </pc:spChg>
        <pc:spChg chg="add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23" creationId="{FC999C28-AD33-4EB7-A5F1-C06D10A5FDF7}"/>
          </ac:spMkLst>
        </pc:spChg>
        <pc:spChg chg="add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25" creationId="{9203ABB4-7E2A-4248-9FE7-4A419AFF2F17}"/>
          </ac:spMkLst>
        </pc:spChg>
        <pc:spChg chg="add">
          <ac:chgData name="None None" userId="1d6c539019792c4d" providerId="LiveId" clId="{78C19CA5-4D1E-411B-B117-83E75874EE68}" dt="2025-02-02T10:13:55.172" v="594" actId="26606"/>
          <ac:spMkLst>
            <pc:docMk/>
            <pc:sldMk cId="3137393745" sldId="280"/>
            <ac:spMk id="27" creationId="{3126970D-C1E5-4FB1-84E8-86CB9CED1C80}"/>
          </ac:spMkLst>
        </pc:spChg>
        <pc:picChg chg="add mod">
          <ac:chgData name="None None" userId="1d6c539019792c4d" providerId="LiveId" clId="{78C19CA5-4D1E-411B-B117-83E75874EE68}" dt="2025-02-02T10:13:55.172" v="594" actId="26606"/>
          <ac:picMkLst>
            <pc:docMk/>
            <pc:sldMk cId="3137393745" sldId="280"/>
            <ac:picMk id="5" creationId="{A47C2BE4-6A72-E88C-325F-0077736E12D1}"/>
          </ac:picMkLst>
        </pc:picChg>
        <pc:picChg chg="del">
          <ac:chgData name="None None" userId="1d6c539019792c4d" providerId="LiveId" clId="{78C19CA5-4D1E-411B-B117-83E75874EE68}" dt="2025-02-02T10:13:45.348" v="592" actId="478"/>
          <ac:picMkLst>
            <pc:docMk/>
            <pc:sldMk cId="3137393745" sldId="280"/>
            <ac:picMk id="7" creationId="{F0BB2255-FC9E-F556-7DC1-79D877849740}"/>
          </ac:picMkLst>
        </pc:picChg>
      </pc:sldChg>
      <pc:sldChg chg="delSp add del setBg delDesignElem">
        <pc:chgData name="None None" userId="1d6c539019792c4d" providerId="LiveId" clId="{78C19CA5-4D1E-411B-B117-83E75874EE68}" dt="2025-02-02T10:13:28.083" v="587" actId="47"/>
        <pc:sldMkLst>
          <pc:docMk/>
          <pc:sldMk cId="3338619591" sldId="280"/>
        </pc:sldMkLst>
        <pc:spChg chg="del">
          <ac:chgData name="None None" userId="1d6c539019792c4d" providerId="LiveId" clId="{78C19CA5-4D1E-411B-B117-83E75874EE68}" dt="2025-02-02T10:13:13.555" v="586"/>
          <ac:spMkLst>
            <pc:docMk/>
            <pc:sldMk cId="3338619591" sldId="280"/>
            <ac:spMk id="8" creationId="{310217B3-8AE1-10F1-FB1B-712040752F68}"/>
          </ac:spMkLst>
        </pc:spChg>
        <pc:spChg chg="del">
          <ac:chgData name="None None" userId="1d6c539019792c4d" providerId="LiveId" clId="{78C19CA5-4D1E-411B-B117-83E75874EE68}" dt="2025-02-02T10:13:13.555" v="586"/>
          <ac:spMkLst>
            <pc:docMk/>
            <pc:sldMk cId="3338619591" sldId="280"/>
            <ac:spMk id="10" creationId="{E9E03056-7AAF-C42D-DB7B-0190407F536D}"/>
          </ac:spMkLst>
        </pc:spChg>
        <pc:spChg chg="del">
          <ac:chgData name="None None" userId="1d6c539019792c4d" providerId="LiveId" clId="{78C19CA5-4D1E-411B-B117-83E75874EE68}" dt="2025-02-02T10:13:13.555" v="586"/>
          <ac:spMkLst>
            <pc:docMk/>
            <pc:sldMk cId="3338619591" sldId="280"/>
            <ac:spMk id="12" creationId="{06E017C6-75C7-6695-5E87-9BBD81F41C6F}"/>
          </ac:spMkLst>
        </pc:spChg>
        <pc:spChg chg="del">
          <ac:chgData name="None None" userId="1d6c539019792c4d" providerId="LiveId" clId="{78C19CA5-4D1E-411B-B117-83E75874EE68}" dt="2025-02-02T10:13:13.555" v="586"/>
          <ac:spMkLst>
            <pc:docMk/>
            <pc:sldMk cId="3338619591" sldId="280"/>
            <ac:spMk id="14" creationId="{1F7A3301-CAAB-3C0E-3655-BFA486FF0993}"/>
          </ac:spMkLst>
        </pc:spChg>
        <pc:spChg chg="del">
          <ac:chgData name="None None" userId="1d6c539019792c4d" providerId="LiveId" clId="{78C19CA5-4D1E-411B-B117-83E75874EE68}" dt="2025-02-02T10:13:13.555" v="586"/>
          <ac:spMkLst>
            <pc:docMk/>
            <pc:sldMk cId="3338619591" sldId="280"/>
            <ac:spMk id="16" creationId="{8AA42A36-9295-827D-5D3E-993160603229}"/>
          </ac:spMkLst>
        </pc:spChg>
      </pc:sldChg>
      <pc:sldChg chg="delSp add setBg delDesignElem">
        <pc:chgData name="None None" userId="1d6c539019792c4d" providerId="LiveId" clId="{78C19CA5-4D1E-411B-B117-83E75874EE68}" dt="2025-02-02T14:14:54.713" v="735"/>
        <pc:sldMkLst>
          <pc:docMk/>
          <pc:sldMk cId="766016478" sldId="281"/>
        </pc:sldMkLst>
        <pc:spChg chg="del">
          <ac:chgData name="None None" userId="1d6c539019792c4d" providerId="LiveId" clId="{78C19CA5-4D1E-411B-B117-83E75874EE68}" dt="2025-02-02T14:14:54.713" v="735"/>
          <ac:spMkLst>
            <pc:docMk/>
            <pc:sldMk cId="766016478" sldId="281"/>
            <ac:spMk id="11" creationId="{2B6D8EED-9606-BF56-E300-7CFBE3EFA808}"/>
          </ac:spMkLst>
        </pc:spChg>
        <pc:spChg chg="del">
          <ac:chgData name="None None" userId="1d6c539019792c4d" providerId="LiveId" clId="{78C19CA5-4D1E-411B-B117-83E75874EE68}" dt="2025-02-02T14:14:54.713" v="735"/>
          <ac:spMkLst>
            <pc:docMk/>
            <pc:sldMk cId="766016478" sldId="281"/>
            <ac:spMk id="13" creationId="{5589A51B-4D4D-ED4C-4B62-A0772156EAEA}"/>
          </ac:spMkLst>
        </pc:spChg>
        <pc:spChg chg="del">
          <ac:chgData name="None None" userId="1d6c539019792c4d" providerId="LiveId" clId="{78C19CA5-4D1E-411B-B117-83E75874EE68}" dt="2025-02-02T14:14:54.713" v="735"/>
          <ac:spMkLst>
            <pc:docMk/>
            <pc:sldMk cId="766016478" sldId="281"/>
            <ac:spMk id="18" creationId="{308E5DCE-369F-6E21-1A2E-693CDDF282FD}"/>
          </ac:spMkLst>
        </pc:spChg>
        <pc:spChg chg="del">
          <ac:chgData name="None None" userId="1d6c539019792c4d" providerId="LiveId" clId="{78C19CA5-4D1E-411B-B117-83E75874EE68}" dt="2025-02-02T14:14:54.713" v="735"/>
          <ac:spMkLst>
            <pc:docMk/>
            <pc:sldMk cId="766016478" sldId="281"/>
            <ac:spMk id="20" creationId="{6E49EEB8-DD0C-89B6-3E76-D9936E19B7BE}"/>
          </ac:spMkLst>
        </pc:spChg>
      </pc:sldChg>
      <pc:sldChg chg="delSp add setBg delDesignElem">
        <pc:chgData name="None None" userId="1d6c539019792c4d" providerId="LiveId" clId="{78C19CA5-4D1E-411B-B117-83E75874EE68}" dt="2025-02-02T14:14:55.464" v="737"/>
        <pc:sldMkLst>
          <pc:docMk/>
          <pc:sldMk cId="2699690063" sldId="282"/>
        </pc:sldMkLst>
        <pc:spChg chg="del">
          <ac:chgData name="None None" userId="1d6c539019792c4d" providerId="LiveId" clId="{78C19CA5-4D1E-411B-B117-83E75874EE68}" dt="2025-02-02T14:14:55.464" v="737"/>
          <ac:spMkLst>
            <pc:docMk/>
            <pc:sldMk cId="2699690063" sldId="282"/>
            <ac:spMk id="11" creationId="{224C1371-5037-2D3B-9B64-56C60C11C651}"/>
          </ac:spMkLst>
        </pc:spChg>
        <pc:spChg chg="del">
          <ac:chgData name="None None" userId="1d6c539019792c4d" providerId="LiveId" clId="{78C19CA5-4D1E-411B-B117-83E75874EE68}" dt="2025-02-02T14:14:55.464" v="737"/>
          <ac:spMkLst>
            <pc:docMk/>
            <pc:sldMk cId="2699690063" sldId="282"/>
            <ac:spMk id="13" creationId="{590256A6-8332-6B78-557B-022565C34710}"/>
          </ac:spMkLst>
        </pc:spChg>
        <pc:spChg chg="del">
          <ac:chgData name="None None" userId="1d6c539019792c4d" providerId="LiveId" clId="{78C19CA5-4D1E-411B-B117-83E75874EE68}" dt="2025-02-02T14:14:55.464" v="737"/>
          <ac:spMkLst>
            <pc:docMk/>
            <pc:sldMk cId="2699690063" sldId="282"/>
            <ac:spMk id="18" creationId="{52640E94-81CB-9103-5887-67056D050E61}"/>
          </ac:spMkLst>
        </pc:spChg>
        <pc:spChg chg="del">
          <ac:chgData name="None None" userId="1d6c539019792c4d" providerId="LiveId" clId="{78C19CA5-4D1E-411B-B117-83E75874EE68}" dt="2025-02-02T14:14:55.464" v="737"/>
          <ac:spMkLst>
            <pc:docMk/>
            <pc:sldMk cId="2699690063" sldId="282"/>
            <ac:spMk id="20" creationId="{D1238EEB-3301-83EC-4A26-72954E11D31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467BA-E040-4EE4-B6B7-76E2D17E5A53}" type="doc">
      <dgm:prSet loTypeId="urn:microsoft.com/office/officeart/2005/8/layout/vLis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E05177D-1DBE-4963-928A-317CEC55DE3B}">
      <dgm:prSet custT="1"/>
      <dgm:spPr/>
      <dgm:t>
        <a:bodyPr/>
        <a:lstStyle/>
        <a:p>
          <a:r>
            <a:rPr lang="de-DE" sz="2200" b="1" dirty="0"/>
            <a:t>Vorstellung des Szenarios</a:t>
          </a:r>
          <a:endParaRPr lang="en-US" sz="2200" b="1" dirty="0"/>
        </a:p>
      </dgm:t>
    </dgm:pt>
    <dgm:pt modelId="{F2D1A64C-8DD7-40E4-8BD9-DE6C7B4D8A90}" type="parTrans" cxnId="{FC828695-8E7C-4335-AC65-E2971CB4BE05}">
      <dgm:prSet/>
      <dgm:spPr/>
      <dgm:t>
        <a:bodyPr/>
        <a:lstStyle/>
        <a:p>
          <a:endParaRPr lang="en-US" sz="2200" b="1"/>
        </a:p>
      </dgm:t>
    </dgm:pt>
    <dgm:pt modelId="{82D6A121-39D1-4DE6-950D-73E564BDF750}" type="sibTrans" cxnId="{FC828695-8E7C-4335-AC65-E2971CB4BE05}">
      <dgm:prSet/>
      <dgm:spPr/>
      <dgm:t>
        <a:bodyPr/>
        <a:lstStyle/>
        <a:p>
          <a:endParaRPr lang="en-US" sz="2200" b="1"/>
        </a:p>
      </dgm:t>
    </dgm:pt>
    <dgm:pt modelId="{A1E4FF1A-6B03-4FDC-8455-C2E6D3F0A5A8}">
      <dgm:prSet custT="1"/>
      <dgm:spPr/>
      <dgm:t>
        <a:bodyPr/>
        <a:lstStyle/>
        <a:p>
          <a:r>
            <a:rPr lang="de-DE" sz="2200" b="1" dirty="0"/>
            <a:t>Strategisches Modell</a:t>
          </a:r>
          <a:endParaRPr lang="en-US" sz="2200" b="1" dirty="0"/>
        </a:p>
      </dgm:t>
    </dgm:pt>
    <dgm:pt modelId="{C3D42FA5-8DBC-457F-A7B4-7B255149F534}" type="parTrans" cxnId="{D11B9607-A380-4E4D-BF11-C76EEB1FEE04}">
      <dgm:prSet/>
      <dgm:spPr/>
      <dgm:t>
        <a:bodyPr/>
        <a:lstStyle/>
        <a:p>
          <a:endParaRPr lang="en-US" sz="2200" b="1"/>
        </a:p>
      </dgm:t>
    </dgm:pt>
    <dgm:pt modelId="{0772A64A-03AA-4744-9139-49638BA0B52D}" type="sibTrans" cxnId="{D11B9607-A380-4E4D-BF11-C76EEB1FEE04}">
      <dgm:prSet/>
      <dgm:spPr/>
      <dgm:t>
        <a:bodyPr/>
        <a:lstStyle/>
        <a:p>
          <a:endParaRPr lang="en-US" sz="2200" b="1"/>
        </a:p>
      </dgm:t>
    </dgm:pt>
    <dgm:pt modelId="{1295FF9F-232E-499F-BDCB-A8E7249636DF}">
      <dgm:prSet custT="1"/>
      <dgm:spPr/>
      <dgm:t>
        <a:bodyPr/>
        <a:lstStyle/>
        <a:p>
          <a:r>
            <a:rPr lang="de-DE" sz="2200" b="1" dirty="0"/>
            <a:t>Operatives Prozessmodell</a:t>
          </a:r>
          <a:endParaRPr lang="en-US" sz="2200" b="1" dirty="0"/>
        </a:p>
      </dgm:t>
    </dgm:pt>
    <dgm:pt modelId="{7F6AD8E2-A5F6-4A67-B812-C7DD5AB75530}" type="parTrans" cxnId="{ADDB90C9-82F1-4DE2-9047-217DF84BB54D}">
      <dgm:prSet/>
      <dgm:spPr/>
      <dgm:t>
        <a:bodyPr/>
        <a:lstStyle/>
        <a:p>
          <a:endParaRPr lang="en-US" sz="2200" b="1"/>
        </a:p>
      </dgm:t>
    </dgm:pt>
    <dgm:pt modelId="{569689EE-E157-44B1-ABA1-FB25D88D5D0A}" type="sibTrans" cxnId="{ADDB90C9-82F1-4DE2-9047-217DF84BB54D}">
      <dgm:prSet/>
      <dgm:spPr/>
      <dgm:t>
        <a:bodyPr/>
        <a:lstStyle/>
        <a:p>
          <a:endParaRPr lang="en-US" sz="2200" b="1"/>
        </a:p>
      </dgm:t>
    </dgm:pt>
    <dgm:pt modelId="{5F77BA5E-3FDC-4CD9-8879-B763E0A43FEC}">
      <dgm:prSet custT="1"/>
      <dgm:spPr/>
      <dgm:t>
        <a:bodyPr/>
        <a:lstStyle/>
        <a:p>
          <a:r>
            <a:rPr lang="de-DE" sz="2200" b="1" dirty="0"/>
            <a:t>Live Demo</a:t>
          </a:r>
          <a:endParaRPr lang="en-US" sz="2200" b="1" dirty="0"/>
        </a:p>
      </dgm:t>
    </dgm:pt>
    <dgm:pt modelId="{CC1EE9EF-3106-4BE2-B24D-943108E4E3EA}" type="parTrans" cxnId="{12452BEB-C17F-4EEC-B660-162A7CCF2697}">
      <dgm:prSet/>
      <dgm:spPr/>
      <dgm:t>
        <a:bodyPr/>
        <a:lstStyle/>
        <a:p>
          <a:endParaRPr lang="en-US" sz="2200" b="1"/>
        </a:p>
      </dgm:t>
    </dgm:pt>
    <dgm:pt modelId="{B4C4535E-6C24-46EB-AA0F-9B82B0B7CEAF}" type="sibTrans" cxnId="{12452BEB-C17F-4EEC-B660-162A7CCF2697}">
      <dgm:prSet/>
      <dgm:spPr/>
      <dgm:t>
        <a:bodyPr/>
        <a:lstStyle/>
        <a:p>
          <a:endParaRPr lang="en-US" sz="2200" b="1"/>
        </a:p>
      </dgm:t>
    </dgm:pt>
    <dgm:pt modelId="{AA7C7391-690D-4CC9-83FE-51685F500533}" type="pres">
      <dgm:prSet presAssocID="{848467BA-E040-4EE4-B6B7-76E2D17E5A53}" presName="linearFlow" presStyleCnt="0">
        <dgm:presLayoutVars>
          <dgm:dir/>
          <dgm:resizeHandles val="exact"/>
        </dgm:presLayoutVars>
      </dgm:prSet>
      <dgm:spPr/>
    </dgm:pt>
    <dgm:pt modelId="{A85D02E8-2ED5-4689-BD29-5707F94F13F5}" type="pres">
      <dgm:prSet presAssocID="{1E05177D-1DBE-4963-928A-317CEC55DE3B}" presName="composite" presStyleCnt="0"/>
      <dgm:spPr/>
    </dgm:pt>
    <dgm:pt modelId="{6A8F2F42-AC06-4000-8EB3-29C35664C447}" type="pres">
      <dgm:prSet presAssocID="{1E05177D-1DBE-4963-928A-317CEC55DE3B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sprechung mit einfarbiger Füllung"/>
        </a:ext>
      </dgm:extLst>
    </dgm:pt>
    <dgm:pt modelId="{038E6AD5-F9F4-4E6E-B903-9438978B3A4E}" type="pres">
      <dgm:prSet presAssocID="{1E05177D-1DBE-4963-928A-317CEC55DE3B}" presName="txShp" presStyleLbl="node1" presStyleIdx="0" presStyleCnt="4">
        <dgm:presLayoutVars>
          <dgm:bulletEnabled val="1"/>
        </dgm:presLayoutVars>
      </dgm:prSet>
      <dgm:spPr/>
    </dgm:pt>
    <dgm:pt modelId="{B4E92C99-6E28-4EE2-9D18-5C2A8984D0AD}" type="pres">
      <dgm:prSet presAssocID="{82D6A121-39D1-4DE6-950D-73E564BDF750}" presName="spacing" presStyleCnt="0"/>
      <dgm:spPr/>
    </dgm:pt>
    <dgm:pt modelId="{4592F95A-8603-4111-90AE-D24C9C7FC920}" type="pres">
      <dgm:prSet presAssocID="{A1E4FF1A-6B03-4FDC-8455-C2E6D3F0A5A8}" presName="composite" presStyleCnt="0"/>
      <dgm:spPr/>
    </dgm:pt>
    <dgm:pt modelId="{B33A4E88-0629-43E8-9AE8-F815ADDA49A9}" type="pres">
      <dgm:prSet presAssocID="{A1E4FF1A-6B03-4FDC-8455-C2E6D3F0A5A8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kendiagramm mit Aufwärtstrend mit einfarbiger Füllung"/>
        </a:ext>
      </dgm:extLst>
    </dgm:pt>
    <dgm:pt modelId="{9DA7A3DA-B018-481D-AB2F-8F79C6BEC09C}" type="pres">
      <dgm:prSet presAssocID="{A1E4FF1A-6B03-4FDC-8455-C2E6D3F0A5A8}" presName="txShp" presStyleLbl="node1" presStyleIdx="1" presStyleCnt="4">
        <dgm:presLayoutVars>
          <dgm:bulletEnabled val="1"/>
        </dgm:presLayoutVars>
      </dgm:prSet>
      <dgm:spPr/>
    </dgm:pt>
    <dgm:pt modelId="{74202323-5168-4C8B-9813-DDB0B9EF1C70}" type="pres">
      <dgm:prSet presAssocID="{0772A64A-03AA-4744-9139-49638BA0B52D}" presName="spacing" presStyleCnt="0"/>
      <dgm:spPr/>
    </dgm:pt>
    <dgm:pt modelId="{5031F59F-FCC4-42C2-8E4D-AD5A801410AD}" type="pres">
      <dgm:prSet presAssocID="{1295FF9F-232E-499F-BDCB-A8E7249636DF}" presName="composite" presStyleCnt="0"/>
      <dgm:spPr/>
    </dgm:pt>
    <dgm:pt modelId="{AB3B2977-B5CD-4ABF-91AC-EEAFFA79E5F0}" type="pres">
      <dgm:prSet presAssocID="{1295FF9F-232E-499F-BDCB-A8E7249636DF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mit einfarbiger Füllung"/>
        </a:ext>
      </dgm:extLst>
    </dgm:pt>
    <dgm:pt modelId="{61DCC2E6-2080-47BB-870C-AD1FD7CEB53C}" type="pres">
      <dgm:prSet presAssocID="{1295FF9F-232E-499F-BDCB-A8E7249636DF}" presName="txShp" presStyleLbl="node1" presStyleIdx="2" presStyleCnt="4">
        <dgm:presLayoutVars>
          <dgm:bulletEnabled val="1"/>
        </dgm:presLayoutVars>
      </dgm:prSet>
      <dgm:spPr/>
    </dgm:pt>
    <dgm:pt modelId="{EAFF8E54-9336-4CF3-BFB7-68018DA89D5F}" type="pres">
      <dgm:prSet presAssocID="{569689EE-E157-44B1-ABA1-FB25D88D5D0A}" presName="spacing" presStyleCnt="0"/>
      <dgm:spPr/>
    </dgm:pt>
    <dgm:pt modelId="{15D15698-3329-4D9F-A988-260CC03D9003}" type="pres">
      <dgm:prSet presAssocID="{5F77BA5E-3FDC-4CD9-8879-B763E0A43FEC}" presName="composite" presStyleCnt="0"/>
      <dgm:spPr/>
    </dgm:pt>
    <dgm:pt modelId="{7DE7F32C-3BC3-4D59-B963-9D08BE18CB0A}" type="pres">
      <dgm:prSet presAssocID="{5F77BA5E-3FDC-4CD9-8879-B763E0A43FEC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tertitel mit einfarbiger Füllung"/>
        </a:ext>
      </dgm:extLst>
    </dgm:pt>
    <dgm:pt modelId="{CB69FBDE-4D67-4840-9FF4-1D5365A1A055}" type="pres">
      <dgm:prSet presAssocID="{5F77BA5E-3FDC-4CD9-8879-B763E0A43FEC}" presName="txShp" presStyleLbl="node1" presStyleIdx="3" presStyleCnt="4">
        <dgm:presLayoutVars>
          <dgm:bulletEnabled val="1"/>
        </dgm:presLayoutVars>
      </dgm:prSet>
      <dgm:spPr/>
    </dgm:pt>
  </dgm:ptLst>
  <dgm:cxnLst>
    <dgm:cxn modelId="{D11B9607-A380-4E4D-BF11-C76EEB1FEE04}" srcId="{848467BA-E040-4EE4-B6B7-76E2D17E5A53}" destId="{A1E4FF1A-6B03-4FDC-8455-C2E6D3F0A5A8}" srcOrd="1" destOrd="0" parTransId="{C3D42FA5-8DBC-457F-A7B4-7B255149F534}" sibTransId="{0772A64A-03AA-4744-9139-49638BA0B52D}"/>
    <dgm:cxn modelId="{86771524-E2C6-4787-AD76-ED52E5A92666}" type="presOf" srcId="{5F77BA5E-3FDC-4CD9-8879-B763E0A43FEC}" destId="{CB69FBDE-4D67-4840-9FF4-1D5365A1A055}" srcOrd="0" destOrd="0" presId="urn:microsoft.com/office/officeart/2005/8/layout/vList3"/>
    <dgm:cxn modelId="{078A727D-A2AC-42B7-98DE-27E6210AAEAF}" type="presOf" srcId="{A1E4FF1A-6B03-4FDC-8455-C2E6D3F0A5A8}" destId="{9DA7A3DA-B018-481D-AB2F-8F79C6BEC09C}" srcOrd="0" destOrd="0" presId="urn:microsoft.com/office/officeart/2005/8/layout/vList3"/>
    <dgm:cxn modelId="{FC828695-8E7C-4335-AC65-E2971CB4BE05}" srcId="{848467BA-E040-4EE4-B6B7-76E2D17E5A53}" destId="{1E05177D-1DBE-4963-928A-317CEC55DE3B}" srcOrd="0" destOrd="0" parTransId="{F2D1A64C-8DD7-40E4-8BD9-DE6C7B4D8A90}" sibTransId="{82D6A121-39D1-4DE6-950D-73E564BDF750}"/>
    <dgm:cxn modelId="{0717B4AB-F503-491A-8B16-06EA16BEA501}" type="presOf" srcId="{1295FF9F-232E-499F-BDCB-A8E7249636DF}" destId="{61DCC2E6-2080-47BB-870C-AD1FD7CEB53C}" srcOrd="0" destOrd="0" presId="urn:microsoft.com/office/officeart/2005/8/layout/vList3"/>
    <dgm:cxn modelId="{5BAF60AF-ED5C-4242-B142-7233CA2F863C}" type="presOf" srcId="{848467BA-E040-4EE4-B6B7-76E2D17E5A53}" destId="{AA7C7391-690D-4CC9-83FE-51685F500533}" srcOrd="0" destOrd="0" presId="urn:microsoft.com/office/officeart/2005/8/layout/vList3"/>
    <dgm:cxn modelId="{ADDB90C9-82F1-4DE2-9047-217DF84BB54D}" srcId="{848467BA-E040-4EE4-B6B7-76E2D17E5A53}" destId="{1295FF9F-232E-499F-BDCB-A8E7249636DF}" srcOrd="2" destOrd="0" parTransId="{7F6AD8E2-A5F6-4A67-B812-C7DD5AB75530}" sibTransId="{569689EE-E157-44B1-ABA1-FB25D88D5D0A}"/>
    <dgm:cxn modelId="{5666B3DB-F283-4DDA-98DD-1EEF09828B1E}" type="presOf" srcId="{1E05177D-1DBE-4963-928A-317CEC55DE3B}" destId="{038E6AD5-F9F4-4E6E-B903-9438978B3A4E}" srcOrd="0" destOrd="0" presId="urn:microsoft.com/office/officeart/2005/8/layout/vList3"/>
    <dgm:cxn modelId="{12452BEB-C17F-4EEC-B660-162A7CCF2697}" srcId="{848467BA-E040-4EE4-B6B7-76E2D17E5A53}" destId="{5F77BA5E-3FDC-4CD9-8879-B763E0A43FEC}" srcOrd="3" destOrd="0" parTransId="{CC1EE9EF-3106-4BE2-B24D-943108E4E3EA}" sibTransId="{B4C4535E-6C24-46EB-AA0F-9B82B0B7CEAF}"/>
    <dgm:cxn modelId="{336DA230-3008-4F81-98B5-AE07C62439DA}" type="presParOf" srcId="{AA7C7391-690D-4CC9-83FE-51685F500533}" destId="{A85D02E8-2ED5-4689-BD29-5707F94F13F5}" srcOrd="0" destOrd="0" presId="urn:microsoft.com/office/officeart/2005/8/layout/vList3"/>
    <dgm:cxn modelId="{5E1FC90D-24B0-4D12-9F21-A58BFF0B00C1}" type="presParOf" srcId="{A85D02E8-2ED5-4689-BD29-5707F94F13F5}" destId="{6A8F2F42-AC06-4000-8EB3-29C35664C447}" srcOrd="0" destOrd="0" presId="urn:microsoft.com/office/officeart/2005/8/layout/vList3"/>
    <dgm:cxn modelId="{1C26FFA6-A0C2-4305-B61B-15948BB5E95E}" type="presParOf" srcId="{A85D02E8-2ED5-4689-BD29-5707F94F13F5}" destId="{038E6AD5-F9F4-4E6E-B903-9438978B3A4E}" srcOrd="1" destOrd="0" presId="urn:microsoft.com/office/officeart/2005/8/layout/vList3"/>
    <dgm:cxn modelId="{CD43C5A0-363A-46B4-8439-EA3897F04874}" type="presParOf" srcId="{AA7C7391-690D-4CC9-83FE-51685F500533}" destId="{B4E92C99-6E28-4EE2-9D18-5C2A8984D0AD}" srcOrd="1" destOrd="0" presId="urn:microsoft.com/office/officeart/2005/8/layout/vList3"/>
    <dgm:cxn modelId="{2A27866D-27E8-4A70-ACC8-EFDE916CFE28}" type="presParOf" srcId="{AA7C7391-690D-4CC9-83FE-51685F500533}" destId="{4592F95A-8603-4111-90AE-D24C9C7FC920}" srcOrd="2" destOrd="0" presId="urn:microsoft.com/office/officeart/2005/8/layout/vList3"/>
    <dgm:cxn modelId="{6DE2C119-0F0E-49D9-AA1A-002EFAD32FED}" type="presParOf" srcId="{4592F95A-8603-4111-90AE-D24C9C7FC920}" destId="{B33A4E88-0629-43E8-9AE8-F815ADDA49A9}" srcOrd="0" destOrd="0" presId="urn:microsoft.com/office/officeart/2005/8/layout/vList3"/>
    <dgm:cxn modelId="{B3F5858F-F85F-46CF-8B45-EF7EF78EDEE2}" type="presParOf" srcId="{4592F95A-8603-4111-90AE-D24C9C7FC920}" destId="{9DA7A3DA-B018-481D-AB2F-8F79C6BEC09C}" srcOrd="1" destOrd="0" presId="urn:microsoft.com/office/officeart/2005/8/layout/vList3"/>
    <dgm:cxn modelId="{3414D139-0ED1-4795-AC6D-235432F58EAD}" type="presParOf" srcId="{AA7C7391-690D-4CC9-83FE-51685F500533}" destId="{74202323-5168-4C8B-9813-DDB0B9EF1C70}" srcOrd="3" destOrd="0" presId="urn:microsoft.com/office/officeart/2005/8/layout/vList3"/>
    <dgm:cxn modelId="{967C197C-5862-4BA0-96D0-185608AB7E20}" type="presParOf" srcId="{AA7C7391-690D-4CC9-83FE-51685F500533}" destId="{5031F59F-FCC4-42C2-8E4D-AD5A801410AD}" srcOrd="4" destOrd="0" presId="urn:microsoft.com/office/officeart/2005/8/layout/vList3"/>
    <dgm:cxn modelId="{F8F6DE58-04A9-43A3-9A13-21C7AF89E96A}" type="presParOf" srcId="{5031F59F-FCC4-42C2-8E4D-AD5A801410AD}" destId="{AB3B2977-B5CD-4ABF-91AC-EEAFFA79E5F0}" srcOrd="0" destOrd="0" presId="urn:microsoft.com/office/officeart/2005/8/layout/vList3"/>
    <dgm:cxn modelId="{69D006B0-9931-4059-BC56-A030F030C1D7}" type="presParOf" srcId="{5031F59F-FCC4-42C2-8E4D-AD5A801410AD}" destId="{61DCC2E6-2080-47BB-870C-AD1FD7CEB53C}" srcOrd="1" destOrd="0" presId="urn:microsoft.com/office/officeart/2005/8/layout/vList3"/>
    <dgm:cxn modelId="{EE9F9928-F09E-4053-ABB5-A14438F50556}" type="presParOf" srcId="{AA7C7391-690D-4CC9-83FE-51685F500533}" destId="{EAFF8E54-9336-4CF3-BFB7-68018DA89D5F}" srcOrd="5" destOrd="0" presId="urn:microsoft.com/office/officeart/2005/8/layout/vList3"/>
    <dgm:cxn modelId="{04EB5428-9F71-4B04-9D45-B2D1F5FF9300}" type="presParOf" srcId="{AA7C7391-690D-4CC9-83FE-51685F500533}" destId="{15D15698-3329-4D9F-A988-260CC03D9003}" srcOrd="6" destOrd="0" presId="urn:microsoft.com/office/officeart/2005/8/layout/vList3"/>
    <dgm:cxn modelId="{145D3951-55A3-4930-8505-3AE6F7505A95}" type="presParOf" srcId="{15D15698-3329-4D9F-A988-260CC03D9003}" destId="{7DE7F32C-3BC3-4D59-B963-9D08BE18CB0A}" srcOrd="0" destOrd="0" presId="urn:microsoft.com/office/officeart/2005/8/layout/vList3"/>
    <dgm:cxn modelId="{127F4ADE-AF8E-489B-B07C-C6DDC2512052}" type="presParOf" srcId="{15D15698-3329-4D9F-A988-260CC03D9003}" destId="{CB69FBDE-4D67-4840-9FF4-1D5365A1A0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000D3-4BC4-442E-ADCD-9E9AB3552D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D0574-1807-4453-A456-F47C2A5093F6}">
      <dgm:prSet phldr="0" custT="1"/>
      <dgm:spPr/>
      <dgm:t>
        <a:bodyPr/>
        <a:lstStyle/>
        <a:p>
          <a:r>
            <a:rPr lang="de-DE" sz="2400" b="1" dirty="0">
              <a:latin typeface="Candara" panose="020E0502030303020204"/>
            </a:rPr>
            <a:t>Ausgangssituation:</a:t>
          </a:r>
          <a:endParaRPr lang="de-DE" sz="3200" b="1" dirty="0"/>
        </a:p>
      </dgm:t>
    </dgm:pt>
    <dgm:pt modelId="{0364B4C6-7DDA-404A-A01C-2EFA8981E7AA}" type="parTrans" cxnId="{5861899D-6AE3-4030-8581-7F776566968E}">
      <dgm:prSet/>
      <dgm:spPr/>
      <dgm:t>
        <a:bodyPr/>
        <a:lstStyle/>
        <a:p>
          <a:endParaRPr lang="en-US"/>
        </a:p>
      </dgm:t>
    </dgm:pt>
    <dgm:pt modelId="{B9968CF3-1B8C-4B00-B5D1-870E9D1C6F44}" type="sibTrans" cxnId="{5861899D-6AE3-4030-8581-7F776566968E}">
      <dgm:prSet/>
      <dgm:spPr/>
      <dgm:t>
        <a:bodyPr/>
        <a:lstStyle/>
        <a:p>
          <a:endParaRPr lang="en-US"/>
        </a:p>
      </dgm:t>
    </dgm:pt>
    <dgm:pt modelId="{88E7AB76-082F-41C6-8031-47D79B2E50E2}">
      <dgm:prSet custT="1"/>
      <dgm:spPr/>
      <dgm:t>
        <a:bodyPr/>
        <a:lstStyle/>
        <a:p>
          <a:r>
            <a:rPr lang="de-DE" sz="2400" b="1" dirty="0">
              <a:latin typeface="Candara" panose="020E0502030303020204"/>
            </a:rPr>
            <a:t>Gegebenheiten</a:t>
          </a:r>
          <a:endParaRPr lang="en-US" sz="2400" dirty="0"/>
        </a:p>
      </dgm:t>
    </dgm:pt>
    <dgm:pt modelId="{9E59E28B-222C-4054-950C-E276B14A2E73}" type="parTrans" cxnId="{D8DFFD20-C6BE-477C-9546-A30CCAEF0D19}">
      <dgm:prSet/>
      <dgm:spPr/>
      <dgm:t>
        <a:bodyPr/>
        <a:lstStyle/>
        <a:p>
          <a:endParaRPr lang="en-US"/>
        </a:p>
      </dgm:t>
    </dgm:pt>
    <dgm:pt modelId="{B171F00B-9CD8-4F7D-B832-F10702BEA019}" type="sibTrans" cxnId="{D8DFFD20-C6BE-477C-9546-A30CCAEF0D19}">
      <dgm:prSet/>
      <dgm:spPr/>
      <dgm:t>
        <a:bodyPr/>
        <a:lstStyle/>
        <a:p>
          <a:endParaRPr lang="en-US"/>
        </a:p>
      </dgm:t>
    </dgm:pt>
    <dgm:pt modelId="{9AC976ED-5C80-4804-9718-C82D12E26639}">
      <dgm:prSet custT="1"/>
      <dgm:spPr/>
      <dgm:t>
        <a:bodyPr/>
        <a:lstStyle/>
        <a:p>
          <a:pPr algn="l" rtl="0">
            <a:lnSpc>
              <a:spcPct val="90000"/>
            </a:lnSpc>
          </a:pPr>
          <a:r>
            <a:rPr lang="de-DE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Lieferanten agieren mit dem internen System von Fenster Klar, um Angebote, Lieferungen, Rechnungen, etc. abzugeben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</dgm:t>
    </dgm:pt>
    <dgm:pt modelId="{0613097A-8AD9-403C-B862-62450D227144}" type="parTrans" cxnId="{BB219B96-4F62-4B9C-99C3-19582AD48624}">
      <dgm:prSet/>
      <dgm:spPr/>
      <dgm:t>
        <a:bodyPr/>
        <a:lstStyle/>
        <a:p>
          <a:endParaRPr lang="en-US"/>
        </a:p>
      </dgm:t>
    </dgm:pt>
    <dgm:pt modelId="{15E18D98-BE41-4751-9F73-7D9D85FBC176}" type="sibTrans" cxnId="{BB219B96-4F62-4B9C-99C3-19582AD48624}">
      <dgm:prSet/>
      <dgm:spPr/>
      <dgm:t>
        <a:bodyPr/>
        <a:lstStyle/>
        <a:p>
          <a:endParaRPr lang="en-US"/>
        </a:p>
      </dgm:t>
    </dgm:pt>
    <dgm:pt modelId="{4F52B5BC-32DF-4892-B86B-CAA0DB3AC45E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Unternehmen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hat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viele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Investitionen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pro Jahr</a:t>
          </a:r>
        </a:p>
      </dgm:t>
    </dgm:pt>
    <dgm:pt modelId="{EE9C6386-319D-4BC5-99EA-7644D4D5D1CF}" type="parTrans" cxnId="{28C7A16D-7158-481C-916E-F4188AC7F340}">
      <dgm:prSet/>
      <dgm:spPr/>
      <dgm:t>
        <a:bodyPr/>
        <a:lstStyle/>
        <a:p>
          <a:endParaRPr lang="de-DE"/>
        </a:p>
      </dgm:t>
    </dgm:pt>
    <dgm:pt modelId="{05C3DAEC-4677-4678-84FE-6D5823EC5334}" type="sibTrans" cxnId="{28C7A16D-7158-481C-916E-F4188AC7F340}">
      <dgm:prSet/>
      <dgm:spPr/>
      <dgm:t>
        <a:bodyPr/>
        <a:lstStyle/>
        <a:p>
          <a:endParaRPr lang="de-DE"/>
        </a:p>
      </dgm:t>
    </dgm:pt>
    <dgm:pt modelId="{5ADF471C-9BA7-4927-8E12-A63084A67D4A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de-DE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Viele kleine/mittelgroße Lieferanten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</dgm:t>
    </dgm:pt>
    <dgm:pt modelId="{A490D60A-8D5C-42EC-8A77-49F55906F38A}" type="parTrans" cxnId="{3A34EC07-B3F2-47F6-A5DF-5A85BD47862D}">
      <dgm:prSet/>
      <dgm:spPr/>
      <dgm:t>
        <a:bodyPr/>
        <a:lstStyle/>
        <a:p>
          <a:endParaRPr lang="de-DE"/>
        </a:p>
      </dgm:t>
    </dgm:pt>
    <dgm:pt modelId="{98A92A32-0041-4412-8779-9FB92BC050C6}" type="sibTrans" cxnId="{3A34EC07-B3F2-47F6-A5DF-5A85BD47862D}">
      <dgm:prSet/>
      <dgm:spPr/>
      <dgm:t>
        <a:bodyPr/>
        <a:lstStyle/>
        <a:p>
          <a:endParaRPr lang="de-DE"/>
        </a:p>
      </dgm:t>
    </dgm:pt>
    <dgm:pt modelId="{47D644B7-6643-4C52-A5CD-921882B82612}">
      <dgm:prSet phldr="0" custT="1"/>
      <dgm:spPr/>
      <dgm:t>
        <a:bodyPr/>
        <a:lstStyle/>
        <a:p>
          <a:r>
            <a:rPr lang="de-DE" sz="3200" b="1" dirty="0"/>
            <a:t>Unternehmen: Fenster Klar GmbH</a:t>
          </a:r>
        </a:p>
      </dgm:t>
    </dgm:pt>
    <dgm:pt modelId="{25BC1879-BE5E-4FB7-B744-A58967840BEA}" type="parTrans" cxnId="{6D4DCF56-0751-422D-8C4D-9A2D7CA0BE51}">
      <dgm:prSet/>
      <dgm:spPr/>
      <dgm:t>
        <a:bodyPr/>
        <a:lstStyle/>
        <a:p>
          <a:endParaRPr lang="de-DE"/>
        </a:p>
      </dgm:t>
    </dgm:pt>
    <dgm:pt modelId="{E4E9C107-05B6-43A9-BF08-3D44DEE49B90}" type="sibTrans" cxnId="{6D4DCF56-0751-422D-8C4D-9A2D7CA0BE51}">
      <dgm:prSet/>
      <dgm:spPr/>
      <dgm:t>
        <a:bodyPr/>
        <a:lstStyle/>
        <a:p>
          <a:endParaRPr lang="de-DE"/>
        </a:p>
      </dgm:t>
    </dgm:pt>
    <dgm:pt modelId="{3ACFA0D5-1D4B-4501-BC3D-AF3AC20B1011}">
      <dgm:prSet phldr="0" custT="1"/>
      <dgm:spPr/>
      <dgm:t>
        <a:bodyPr/>
        <a:lstStyle/>
        <a:p>
          <a:pPr rtl="0"/>
          <a:r>
            <a:rPr lang="de-DE" sz="1800" b="0" dirty="0"/>
            <a:t>Hersteller von Fenstern und Fensterrahmen</a:t>
          </a:r>
        </a:p>
      </dgm:t>
    </dgm:pt>
    <dgm:pt modelId="{A21A410A-F140-4351-8739-E03AC11CC8AD}" type="parTrans" cxnId="{7493BFCB-3227-46F1-B0CF-8124DB502188}">
      <dgm:prSet/>
      <dgm:spPr/>
      <dgm:t>
        <a:bodyPr/>
        <a:lstStyle/>
        <a:p>
          <a:endParaRPr lang="de-DE"/>
        </a:p>
      </dgm:t>
    </dgm:pt>
    <dgm:pt modelId="{6AA48A6D-F564-48B4-9D71-0004D9298811}" type="sibTrans" cxnId="{7493BFCB-3227-46F1-B0CF-8124DB502188}">
      <dgm:prSet/>
      <dgm:spPr/>
      <dgm:t>
        <a:bodyPr/>
        <a:lstStyle/>
        <a:p>
          <a:endParaRPr lang="de-DE"/>
        </a:p>
      </dgm:t>
    </dgm:pt>
    <dgm:pt modelId="{E45977D9-5B07-4762-B23E-0DBA37075DC9}">
      <dgm:prSet phldr="0" custT="1"/>
      <dgm:spPr/>
      <dgm:t>
        <a:bodyPr/>
        <a:lstStyle/>
        <a:p>
          <a:pPr rtl="0"/>
          <a:r>
            <a:rPr lang="de-DE" sz="1800" b="0" dirty="0"/>
            <a:t>Großes Unternehmen mit ca. 1000 MA</a:t>
          </a:r>
        </a:p>
      </dgm:t>
    </dgm:pt>
    <dgm:pt modelId="{12593A62-443E-45CB-BF81-91A09EC36725}" type="parTrans" cxnId="{E1E55121-48D0-4534-AC73-8E980105F4C6}">
      <dgm:prSet/>
      <dgm:spPr/>
      <dgm:t>
        <a:bodyPr/>
        <a:lstStyle/>
        <a:p>
          <a:endParaRPr lang="de-DE"/>
        </a:p>
      </dgm:t>
    </dgm:pt>
    <dgm:pt modelId="{1373BDB2-41F4-4430-B339-9D25F74033AB}" type="sibTrans" cxnId="{E1E55121-48D0-4534-AC73-8E980105F4C6}">
      <dgm:prSet/>
      <dgm:spPr/>
      <dgm:t>
        <a:bodyPr/>
        <a:lstStyle/>
        <a:p>
          <a:endParaRPr lang="de-DE"/>
        </a:p>
      </dgm:t>
    </dgm:pt>
    <dgm:pt modelId="{AE695A8B-D37A-4D6A-BAE6-683C5691D519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Hohe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Anzahl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an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Lieferanten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</dgm:t>
    </dgm:pt>
    <dgm:pt modelId="{5B32F363-B8D4-4C95-A384-505A7E96B778}" type="parTrans" cxnId="{24F3F3DD-50B8-436D-AB95-C1454AF534AD}">
      <dgm:prSet/>
      <dgm:spPr/>
      <dgm:t>
        <a:bodyPr/>
        <a:lstStyle/>
        <a:p>
          <a:endParaRPr lang="de-DE"/>
        </a:p>
      </dgm:t>
    </dgm:pt>
    <dgm:pt modelId="{CB3D68C0-C9CC-43DB-BDE4-04D1EEC0FD7C}" type="sibTrans" cxnId="{24F3F3DD-50B8-436D-AB95-C1454AF534AD}">
      <dgm:prSet/>
      <dgm:spPr/>
      <dgm:t>
        <a:bodyPr/>
        <a:lstStyle/>
        <a:p>
          <a:endParaRPr lang="de-DE"/>
        </a:p>
      </dgm:t>
    </dgm:pt>
    <dgm:pt modelId="{B1CA3C27-F2D2-45B5-AF64-EA29AFC74900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Mitarbeiter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frei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in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Entscheidungen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</dgm:t>
    </dgm:pt>
    <dgm:pt modelId="{0A2C2BF8-6C74-49AA-91D6-DD427B7284E9}" type="parTrans" cxnId="{0233941E-F5DF-4B28-B0C9-D22109C38124}">
      <dgm:prSet/>
      <dgm:spPr/>
      <dgm:t>
        <a:bodyPr/>
        <a:lstStyle/>
        <a:p>
          <a:endParaRPr lang="de-DE"/>
        </a:p>
      </dgm:t>
    </dgm:pt>
    <dgm:pt modelId="{34489257-493B-40E6-93D0-4993E4832702}" type="sibTrans" cxnId="{0233941E-F5DF-4B28-B0C9-D22109C38124}">
      <dgm:prSet/>
      <dgm:spPr/>
      <dgm:t>
        <a:bodyPr/>
        <a:lstStyle/>
        <a:p>
          <a:endParaRPr lang="de-DE"/>
        </a:p>
      </dgm:t>
    </dgm:pt>
    <dgm:pt modelId="{09BAF528-1C51-4F37-9A58-A28413B09B46}">
      <dgm:prSet phldr="0" custT="1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Vorgesetzer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gibt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grobe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Aufgabenrahmen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und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überprüft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das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Ergebnis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per 4-Augen-Prinzip </a:t>
          </a:r>
        </a:p>
      </dgm:t>
    </dgm:pt>
    <dgm:pt modelId="{126F7FAC-DD2E-4D97-8805-8788C9973FE8}" type="parTrans" cxnId="{A913A765-1360-4F88-B4B3-39083112DA6B}">
      <dgm:prSet/>
      <dgm:spPr/>
      <dgm:t>
        <a:bodyPr/>
        <a:lstStyle/>
        <a:p>
          <a:endParaRPr lang="de-DE"/>
        </a:p>
      </dgm:t>
    </dgm:pt>
    <dgm:pt modelId="{08CE520F-FBF0-48EB-B7E1-D9B83EB59880}" type="sibTrans" cxnId="{A913A765-1360-4F88-B4B3-39083112DA6B}">
      <dgm:prSet/>
      <dgm:spPr/>
      <dgm:t>
        <a:bodyPr/>
        <a:lstStyle/>
        <a:p>
          <a:endParaRPr lang="de-DE"/>
        </a:p>
      </dgm:t>
    </dgm:pt>
    <dgm:pt modelId="{3DF5176A-C20C-4038-9B02-8C79FD830FB1}" type="pres">
      <dgm:prSet presAssocID="{7C2000D3-4BC4-442E-ADCD-9E9AB3552DDA}" presName="linear" presStyleCnt="0">
        <dgm:presLayoutVars>
          <dgm:dir/>
          <dgm:animLvl val="lvl"/>
          <dgm:resizeHandles val="exact"/>
        </dgm:presLayoutVars>
      </dgm:prSet>
      <dgm:spPr/>
    </dgm:pt>
    <dgm:pt modelId="{7DB79C59-83B9-4024-8D04-5A75017B4E6E}" type="pres">
      <dgm:prSet presAssocID="{236D0574-1807-4453-A456-F47C2A5093F6}" presName="parentLin" presStyleCnt="0"/>
      <dgm:spPr/>
    </dgm:pt>
    <dgm:pt modelId="{F14C2496-924C-4236-A73D-2C255D2FC450}" type="pres">
      <dgm:prSet presAssocID="{236D0574-1807-4453-A456-F47C2A5093F6}" presName="parentLeftMargin" presStyleLbl="node1" presStyleIdx="0" presStyleCnt="2"/>
      <dgm:spPr/>
    </dgm:pt>
    <dgm:pt modelId="{834A137E-719A-491A-A013-F71E86E22432}" type="pres">
      <dgm:prSet presAssocID="{236D0574-1807-4453-A456-F47C2A5093F6}" presName="parentText" presStyleLbl="node1" presStyleIdx="0" presStyleCnt="2" custScaleX="73569" custScaleY="62319">
        <dgm:presLayoutVars>
          <dgm:chMax val="0"/>
          <dgm:bulletEnabled val="1"/>
        </dgm:presLayoutVars>
      </dgm:prSet>
      <dgm:spPr/>
    </dgm:pt>
    <dgm:pt modelId="{183F9C05-8004-432B-8F1C-C24B6406BBF8}" type="pres">
      <dgm:prSet presAssocID="{236D0574-1807-4453-A456-F47C2A5093F6}" presName="negativeSpace" presStyleCnt="0"/>
      <dgm:spPr/>
    </dgm:pt>
    <dgm:pt modelId="{165F709E-BE51-47C2-A658-85E4F25F423A}" type="pres">
      <dgm:prSet presAssocID="{236D0574-1807-4453-A456-F47C2A5093F6}" presName="childText" presStyleLbl="conFgAcc1" presStyleIdx="0" presStyleCnt="2">
        <dgm:presLayoutVars>
          <dgm:bulletEnabled val="1"/>
        </dgm:presLayoutVars>
      </dgm:prSet>
      <dgm:spPr/>
    </dgm:pt>
    <dgm:pt modelId="{8A91AD3F-9CB7-4BEB-ABC8-21AE390C9D62}" type="pres">
      <dgm:prSet presAssocID="{B9968CF3-1B8C-4B00-B5D1-870E9D1C6F44}" presName="spaceBetweenRectangles" presStyleCnt="0"/>
      <dgm:spPr/>
    </dgm:pt>
    <dgm:pt modelId="{5235349E-1260-4B73-95A5-31FC114C75D2}" type="pres">
      <dgm:prSet presAssocID="{88E7AB76-082F-41C6-8031-47D79B2E50E2}" presName="parentLin" presStyleCnt="0"/>
      <dgm:spPr/>
    </dgm:pt>
    <dgm:pt modelId="{710038E2-B00B-4F3E-91A9-5A21368638D4}" type="pres">
      <dgm:prSet presAssocID="{88E7AB76-082F-41C6-8031-47D79B2E50E2}" presName="parentLeftMargin" presStyleLbl="node1" presStyleIdx="0" presStyleCnt="2"/>
      <dgm:spPr/>
    </dgm:pt>
    <dgm:pt modelId="{ED43DC8E-4AE4-41EF-A4FB-C7A55BD73889}" type="pres">
      <dgm:prSet presAssocID="{88E7AB76-082F-41C6-8031-47D79B2E50E2}" presName="parentText" presStyleLbl="node1" presStyleIdx="1" presStyleCnt="2" custScaleX="73569" custScaleY="62319">
        <dgm:presLayoutVars>
          <dgm:chMax val="0"/>
          <dgm:bulletEnabled val="1"/>
        </dgm:presLayoutVars>
      </dgm:prSet>
      <dgm:spPr/>
    </dgm:pt>
    <dgm:pt modelId="{6434CD01-75DE-4B8E-9022-260CACD660A7}" type="pres">
      <dgm:prSet presAssocID="{88E7AB76-082F-41C6-8031-47D79B2E50E2}" presName="negativeSpace" presStyleCnt="0"/>
      <dgm:spPr/>
    </dgm:pt>
    <dgm:pt modelId="{FA12C213-7063-4409-8C9E-8D165238D94C}" type="pres">
      <dgm:prSet presAssocID="{88E7AB76-082F-41C6-8031-47D79B2E50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CD74902-95E1-4548-90A8-FE044908F47E}" type="presOf" srcId="{9AC976ED-5C80-4804-9718-C82D12E26639}" destId="{FA12C213-7063-4409-8C9E-8D165238D94C}" srcOrd="0" destOrd="0" presId="urn:microsoft.com/office/officeart/2005/8/layout/list1"/>
    <dgm:cxn modelId="{3A34EC07-B3F2-47F6-A5DF-5A85BD47862D}" srcId="{88E7AB76-082F-41C6-8031-47D79B2E50E2}" destId="{5ADF471C-9BA7-4927-8E12-A63084A67D4A}" srcOrd="1" destOrd="0" parTransId="{A490D60A-8D5C-42EC-8A77-49F55906F38A}" sibTransId="{98A92A32-0041-4412-8779-9FB92BC050C6}"/>
    <dgm:cxn modelId="{C6D5311D-6D79-4BB5-B52E-8260486EC6FF}" type="presOf" srcId="{47D644B7-6643-4C52-A5CD-921882B82612}" destId="{165F709E-BE51-47C2-A658-85E4F25F423A}" srcOrd="0" destOrd="0" presId="urn:microsoft.com/office/officeart/2005/8/layout/list1"/>
    <dgm:cxn modelId="{0233941E-F5DF-4B28-B0C9-D22109C38124}" srcId="{88E7AB76-082F-41C6-8031-47D79B2E50E2}" destId="{B1CA3C27-F2D2-45B5-AF64-EA29AFC74900}" srcOrd="2" destOrd="0" parTransId="{0A2C2BF8-6C74-49AA-91D6-DD427B7284E9}" sibTransId="{34489257-493B-40E6-93D0-4993E4832702}"/>
    <dgm:cxn modelId="{D8DFFD20-C6BE-477C-9546-A30CCAEF0D19}" srcId="{7C2000D3-4BC4-442E-ADCD-9E9AB3552DDA}" destId="{88E7AB76-082F-41C6-8031-47D79B2E50E2}" srcOrd="1" destOrd="0" parTransId="{9E59E28B-222C-4054-950C-E276B14A2E73}" sibTransId="{B171F00B-9CD8-4F7D-B832-F10702BEA019}"/>
    <dgm:cxn modelId="{E1E55121-48D0-4534-AC73-8E980105F4C6}" srcId="{47D644B7-6643-4C52-A5CD-921882B82612}" destId="{E45977D9-5B07-4762-B23E-0DBA37075DC9}" srcOrd="0" destOrd="0" parTransId="{12593A62-443E-45CB-BF81-91A09EC36725}" sibTransId="{1373BDB2-41F4-4430-B339-9D25F74033AB}"/>
    <dgm:cxn modelId="{00F0EC2E-977F-4306-A17D-5A1174A0C2B9}" type="presOf" srcId="{AE695A8B-D37A-4D6A-BAE6-683C5691D519}" destId="{165F709E-BE51-47C2-A658-85E4F25F423A}" srcOrd="0" destOrd="4" presId="urn:microsoft.com/office/officeart/2005/8/layout/list1"/>
    <dgm:cxn modelId="{ADCCA03F-70FD-45C6-A2FC-2F51A2282C42}" type="presOf" srcId="{88E7AB76-082F-41C6-8031-47D79B2E50E2}" destId="{ED43DC8E-4AE4-41EF-A4FB-C7A55BD73889}" srcOrd="1" destOrd="0" presId="urn:microsoft.com/office/officeart/2005/8/layout/list1"/>
    <dgm:cxn modelId="{A913A765-1360-4F88-B4B3-39083112DA6B}" srcId="{B1CA3C27-F2D2-45B5-AF64-EA29AFC74900}" destId="{09BAF528-1C51-4F37-9A58-A28413B09B46}" srcOrd="0" destOrd="0" parTransId="{126F7FAC-DD2E-4D97-8805-8788C9973FE8}" sibTransId="{08CE520F-FBF0-48EB-B7E1-D9B83EB59880}"/>
    <dgm:cxn modelId="{2960A049-CAE2-4014-9B90-1F5508056332}" type="presOf" srcId="{236D0574-1807-4453-A456-F47C2A5093F6}" destId="{834A137E-719A-491A-A013-F71E86E22432}" srcOrd="1" destOrd="0" presId="urn:microsoft.com/office/officeart/2005/8/layout/list1"/>
    <dgm:cxn modelId="{28C7A16D-7158-481C-916E-F4188AC7F340}" srcId="{47D644B7-6643-4C52-A5CD-921882B82612}" destId="{4F52B5BC-32DF-4892-B86B-CAA0DB3AC45E}" srcOrd="2" destOrd="0" parTransId="{EE9C6386-319D-4BC5-99EA-7644D4D5D1CF}" sibTransId="{05C3DAEC-4677-4678-84FE-6D5823EC5334}"/>
    <dgm:cxn modelId="{8BD15851-7781-4723-998C-86816EA734A4}" type="presOf" srcId="{B1CA3C27-F2D2-45B5-AF64-EA29AFC74900}" destId="{FA12C213-7063-4409-8C9E-8D165238D94C}" srcOrd="0" destOrd="2" presId="urn:microsoft.com/office/officeart/2005/8/layout/list1"/>
    <dgm:cxn modelId="{C7F2C453-C9EC-4722-9146-A2A88790C6DE}" type="presOf" srcId="{5ADF471C-9BA7-4927-8E12-A63084A67D4A}" destId="{FA12C213-7063-4409-8C9E-8D165238D94C}" srcOrd="0" destOrd="1" presId="urn:microsoft.com/office/officeart/2005/8/layout/list1"/>
    <dgm:cxn modelId="{6D4DCF56-0751-422D-8C4D-9A2D7CA0BE51}" srcId="{236D0574-1807-4453-A456-F47C2A5093F6}" destId="{47D644B7-6643-4C52-A5CD-921882B82612}" srcOrd="0" destOrd="0" parTransId="{25BC1879-BE5E-4FB7-B744-A58967840BEA}" sibTransId="{E4E9C107-05B6-43A9-BF08-3D44DEE49B90}"/>
    <dgm:cxn modelId="{2F6CF17D-AE3F-46B9-AA74-1A2154E0F97A}" type="presOf" srcId="{09BAF528-1C51-4F37-9A58-A28413B09B46}" destId="{FA12C213-7063-4409-8C9E-8D165238D94C}" srcOrd="0" destOrd="3" presId="urn:microsoft.com/office/officeart/2005/8/layout/list1"/>
    <dgm:cxn modelId="{5B296087-B2EF-4E63-A5A3-68F80D310C38}" type="presOf" srcId="{88E7AB76-082F-41C6-8031-47D79B2E50E2}" destId="{710038E2-B00B-4F3E-91A9-5A21368638D4}" srcOrd="0" destOrd="0" presId="urn:microsoft.com/office/officeart/2005/8/layout/list1"/>
    <dgm:cxn modelId="{BB219B96-4F62-4B9C-99C3-19582AD48624}" srcId="{88E7AB76-082F-41C6-8031-47D79B2E50E2}" destId="{9AC976ED-5C80-4804-9718-C82D12E26639}" srcOrd="0" destOrd="0" parTransId="{0613097A-8AD9-403C-B862-62450D227144}" sibTransId="{15E18D98-BE41-4751-9F73-7D9D85FBC176}"/>
    <dgm:cxn modelId="{F2BC6297-38DA-4D12-AC39-711B37CCA625}" type="presOf" srcId="{3ACFA0D5-1D4B-4501-BC3D-AF3AC20B1011}" destId="{165F709E-BE51-47C2-A658-85E4F25F423A}" srcOrd="0" destOrd="2" presId="urn:microsoft.com/office/officeart/2005/8/layout/list1"/>
    <dgm:cxn modelId="{5861899D-6AE3-4030-8581-7F776566968E}" srcId="{7C2000D3-4BC4-442E-ADCD-9E9AB3552DDA}" destId="{236D0574-1807-4453-A456-F47C2A5093F6}" srcOrd="0" destOrd="0" parTransId="{0364B4C6-7DDA-404A-A01C-2EFA8981E7AA}" sibTransId="{B9968CF3-1B8C-4B00-B5D1-870E9D1C6F44}"/>
    <dgm:cxn modelId="{4D6EA6A4-F7AF-4708-BBC2-DE127DC57FE2}" type="presOf" srcId="{4F52B5BC-32DF-4892-B86B-CAA0DB3AC45E}" destId="{165F709E-BE51-47C2-A658-85E4F25F423A}" srcOrd="0" destOrd="3" presId="urn:microsoft.com/office/officeart/2005/8/layout/list1"/>
    <dgm:cxn modelId="{705490A6-E5FC-41B8-B064-DE38DBD92412}" type="presOf" srcId="{E45977D9-5B07-4762-B23E-0DBA37075DC9}" destId="{165F709E-BE51-47C2-A658-85E4F25F423A}" srcOrd="0" destOrd="1" presId="urn:microsoft.com/office/officeart/2005/8/layout/list1"/>
    <dgm:cxn modelId="{20C493AB-2CBE-40C7-A92A-A66A7224ACCC}" type="presOf" srcId="{7C2000D3-4BC4-442E-ADCD-9E9AB3552DDA}" destId="{3DF5176A-C20C-4038-9B02-8C79FD830FB1}" srcOrd="0" destOrd="0" presId="urn:microsoft.com/office/officeart/2005/8/layout/list1"/>
    <dgm:cxn modelId="{609291CB-5720-4827-9906-C011857D9573}" type="presOf" srcId="{236D0574-1807-4453-A456-F47C2A5093F6}" destId="{F14C2496-924C-4236-A73D-2C255D2FC450}" srcOrd="0" destOrd="0" presId="urn:microsoft.com/office/officeart/2005/8/layout/list1"/>
    <dgm:cxn modelId="{7493BFCB-3227-46F1-B0CF-8124DB502188}" srcId="{47D644B7-6643-4C52-A5CD-921882B82612}" destId="{3ACFA0D5-1D4B-4501-BC3D-AF3AC20B1011}" srcOrd="1" destOrd="0" parTransId="{A21A410A-F140-4351-8739-E03AC11CC8AD}" sibTransId="{6AA48A6D-F564-48B4-9D71-0004D9298811}"/>
    <dgm:cxn modelId="{24F3F3DD-50B8-436D-AB95-C1454AF534AD}" srcId="{47D644B7-6643-4C52-A5CD-921882B82612}" destId="{AE695A8B-D37A-4D6A-BAE6-683C5691D519}" srcOrd="3" destOrd="0" parTransId="{5B32F363-B8D4-4C95-A384-505A7E96B778}" sibTransId="{CB3D68C0-C9CC-43DB-BDE4-04D1EEC0FD7C}"/>
    <dgm:cxn modelId="{7AC03BA9-E350-4FCE-88E0-7FC3CC3AAEDA}" type="presParOf" srcId="{3DF5176A-C20C-4038-9B02-8C79FD830FB1}" destId="{7DB79C59-83B9-4024-8D04-5A75017B4E6E}" srcOrd="0" destOrd="0" presId="urn:microsoft.com/office/officeart/2005/8/layout/list1"/>
    <dgm:cxn modelId="{621492C0-9179-4E34-8CEF-39A9F6D7C307}" type="presParOf" srcId="{7DB79C59-83B9-4024-8D04-5A75017B4E6E}" destId="{F14C2496-924C-4236-A73D-2C255D2FC450}" srcOrd="0" destOrd="0" presId="urn:microsoft.com/office/officeart/2005/8/layout/list1"/>
    <dgm:cxn modelId="{D2C1C650-970B-4601-B293-E86D7BD01B0D}" type="presParOf" srcId="{7DB79C59-83B9-4024-8D04-5A75017B4E6E}" destId="{834A137E-719A-491A-A013-F71E86E22432}" srcOrd="1" destOrd="0" presId="urn:microsoft.com/office/officeart/2005/8/layout/list1"/>
    <dgm:cxn modelId="{1D3F8A5F-7158-4928-9BA1-C492209EB539}" type="presParOf" srcId="{3DF5176A-C20C-4038-9B02-8C79FD830FB1}" destId="{183F9C05-8004-432B-8F1C-C24B6406BBF8}" srcOrd="1" destOrd="0" presId="urn:microsoft.com/office/officeart/2005/8/layout/list1"/>
    <dgm:cxn modelId="{4ECC02C6-DC64-4131-B090-E47CAEAE5922}" type="presParOf" srcId="{3DF5176A-C20C-4038-9B02-8C79FD830FB1}" destId="{165F709E-BE51-47C2-A658-85E4F25F423A}" srcOrd="2" destOrd="0" presId="urn:microsoft.com/office/officeart/2005/8/layout/list1"/>
    <dgm:cxn modelId="{50561653-4E9D-4F63-A8BD-9984B69B21D1}" type="presParOf" srcId="{3DF5176A-C20C-4038-9B02-8C79FD830FB1}" destId="{8A91AD3F-9CB7-4BEB-ABC8-21AE390C9D62}" srcOrd="3" destOrd="0" presId="urn:microsoft.com/office/officeart/2005/8/layout/list1"/>
    <dgm:cxn modelId="{F9DCE6F0-D4B1-41E8-BD93-2013E1476D16}" type="presParOf" srcId="{3DF5176A-C20C-4038-9B02-8C79FD830FB1}" destId="{5235349E-1260-4B73-95A5-31FC114C75D2}" srcOrd="4" destOrd="0" presId="urn:microsoft.com/office/officeart/2005/8/layout/list1"/>
    <dgm:cxn modelId="{040C205D-F299-4488-8F62-7E896A3CCD87}" type="presParOf" srcId="{5235349E-1260-4B73-95A5-31FC114C75D2}" destId="{710038E2-B00B-4F3E-91A9-5A21368638D4}" srcOrd="0" destOrd="0" presId="urn:microsoft.com/office/officeart/2005/8/layout/list1"/>
    <dgm:cxn modelId="{1BDB86BE-9267-435F-9253-2776BA4E9230}" type="presParOf" srcId="{5235349E-1260-4B73-95A5-31FC114C75D2}" destId="{ED43DC8E-4AE4-41EF-A4FB-C7A55BD73889}" srcOrd="1" destOrd="0" presId="urn:microsoft.com/office/officeart/2005/8/layout/list1"/>
    <dgm:cxn modelId="{FA4645C7-6F01-4FFE-BA33-ADB90A08295C}" type="presParOf" srcId="{3DF5176A-C20C-4038-9B02-8C79FD830FB1}" destId="{6434CD01-75DE-4B8E-9022-260CACD660A7}" srcOrd="5" destOrd="0" presId="urn:microsoft.com/office/officeart/2005/8/layout/list1"/>
    <dgm:cxn modelId="{B585D662-9641-4414-AE2C-5BD63D27D1AE}" type="presParOf" srcId="{3DF5176A-C20C-4038-9B02-8C79FD830FB1}" destId="{FA12C213-7063-4409-8C9E-8D165238D94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ABBFEE-6AF5-4230-82C8-9BDB9DFF7E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EDB84-8ACB-42A6-9901-BDFD880C047C}">
      <dgm:prSet/>
      <dgm:spPr/>
      <dgm:t>
        <a:bodyPr/>
        <a:lstStyle/>
        <a:p>
          <a:r>
            <a:rPr lang="de-DE" b="1" dirty="0"/>
            <a:t>Technologische:</a:t>
          </a:r>
          <a:endParaRPr lang="en-US" dirty="0"/>
        </a:p>
      </dgm:t>
    </dgm:pt>
    <dgm:pt modelId="{F7F8EB16-920E-4719-97ED-F145B0D36B55}" type="parTrans" cxnId="{1EFA0ABC-CCC6-494C-AFB4-6445ADD39BC6}">
      <dgm:prSet/>
      <dgm:spPr/>
      <dgm:t>
        <a:bodyPr/>
        <a:lstStyle/>
        <a:p>
          <a:endParaRPr lang="en-US"/>
        </a:p>
      </dgm:t>
    </dgm:pt>
    <dgm:pt modelId="{4231972E-9926-4A8B-8BCB-55EBFF1EE3CB}" type="sibTrans" cxnId="{1EFA0ABC-CCC6-494C-AFB4-6445ADD39BC6}">
      <dgm:prSet/>
      <dgm:spPr/>
      <dgm:t>
        <a:bodyPr/>
        <a:lstStyle/>
        <a:p>
          <a:endParaRPr lang="en-US"/>
        </a:p>
      </dgm:t>
    </dgm:pt>
    <dgm:pt modelId="{01DCC025-5789-4EB2-9F8A-9E5AAEDB8DB4}">
      <dgm:prSet/>
      <dgm:spPr/>
      <dgm:t>
        <a:bodyPr/>
        <a:lstStyle/>
        <a:p>
          <a:r>
            <a:rPr lang="de-DE" dirty="0"/>
            <a:t>Docker-Files oftmals nicht funktionsfähig</a:t>
          </a:r>
          <a:endParaRPr lang="en-US" dirty="0"/>
        </a:p>
      </dgm:t>
    </dgm:pt>
    <dgm:pt modelId="{6286E86D-B6FC-448D-AC08-2C50873C88E3}" type="parTrans" cxnId="{0ABAC60F-B932-4A75-B204-591EC7A0C5AB}">
      <dgm:prSet/>
      <dgm:spPr/>
      <dgm:t>
        <a:bodyPr/>
        <a:lstStyle/>
        <a:p>
          <a:endParaRPr lang="en-US"/>
        </a:p>
      </dgm:t>
    </dgm:pt>
    <dgm:pt modelId="{8510CE2F-0A9F-4F1D-B443-441F599BFC9F}" type="sibTrans" cxnId="{0ABAC60F-B932-4A75-B204-591EC7A0C5AB}">
      <dgm:prSet/>
      <dgm:spPr/>
      <dgm:t>
        <a:bodyPr/>
        <a:lstStyle/>
        <a:p>
          <a:endParaRPr lang="en-US"/>
        </a:p>
      </dgm:t>
    </dgm:pt>
    <dgm:pt modelId="{D813B231-5A2E-4E5F-AB7C-E50E895B9B89}">
      <dgm:prSet/>
      <dgm:spPr/>
      <dgm:t>
        <a:bodyPr/>
        <a:lstStyle/>
        <a:p>
          <a:r>
            <a:rPr lang="en-US" dirty="0" err="1"/>
            <a:t>Geringfügige</a:t>
          </a:r>
          <a:r>
            <a:rPr lang="en-US" dirty="0"/>
            <a:t> </a:t>
          </a:r>
          <a:r>
            <a:rPr lang="en-US" dirty="0" err="1"/>
            <a:t>Dokumentation</a:t>
          </a:r>
          <a:r>
            <a:rPr lang="en-US" dirty="0"/>
            <a:t> von Camunda</a:t>
          </a:r>
        </a:p>
      </dgm:t>
    </dgm:pt>
    <dgm:pt modelId="{680C9286-A534-4F7D-9B00-44EC9448B588}" type="parTrans" cxnId="{4A84B4E4-E0AF-4BD9-B76D-DAE29F2A92F8}">
      <dgm:prSet/>
      <dgm:spPr/>
      <dgm:t>
        <a:bodyPr/>
        <a:lstStyle/>
        <a:p>
          <a:endParaRPr lang="en-US"/>
        </a:p>
      </dgm:t>
    </dgm:pt>
    <dgm:pt modelId="{DFBED040-6E89-47AD-919A-C2155A21C66F}" type="sibTrans" cxnId="{4A84B4E4-E0AF-4BD9-B76D-DAE29F2A92F8}">
      <dgm:prSet/>
      <dgm:spPr/>
      <dgm:t>
        <a:bodyPr/>
        <a:lstStyle/>
        <a:p>
          <a:endParaRPr lang="en-US"/>
        </a:p>
      </dgm:t>
    </dgm:pt>
    <dgm:pt modelId="{3A3DE546-3003-40AD-8C2D-C7213140779F}">
      <dgm:prSet/>
      <dgm:spPr/>
      <dgm:t>
        <a:bodyPr/>
        <a:lstStyle/>
        <a:p>
          <a:r>
            <a:rPr lang="de-DE" b="1" dirty="0"/>
            <a:t>Prozessuale:</a:t>
          </a:r>
          <a:endParaRPr lang="en-US" dirty="0"/>
        </a:p>
      </dgm:t>
    </dgm:pt>
    <dgm:pt modelId="{1A201997-DC4D-4164-9676-67FE18248523}" type="sibTrans" cxnId="{17A01DC0-D484-487B-A64E-88FE103B218A}">
      <dgm:prSet/>
      <dgm:spPr/>
      <dgm:t>
        <a:bodyPr/>
        <a:lstStyle/>
        <a:p>
          <a:endParaRPr lang="en-US"/>
        </a:p>
      </dgm:t>
    </dgm:pt>
    <dgm:pt modelId="{28073224-42CC-4FEF-901A-98D63E9C3681}" type="parTrans" cxnId="{17A01DC0-D484-487B-A64E-88FE103B218A}">
      <dgm:prSet/>
      <dgm:spPr/>
      <dgm:t>
        <a:bodyPr/>
        <a:lstStyle/>
        <a:p>
          <a:endParaRPr lang="en-US"/>
        </a:p>
      </dgm:t>
    </dgm:pt>
    <dgm:pt modelId="{C0EA8457-B9CA-4CBE-912F-43AEA7A96688}">
      <dgm:prSet/>
      <dgm:spPr/>
      <dgm:t>
        <a:bodyPr/>
        <a:lstStyle/>
        <a:p>
          <a:r>
            <a:rPr lang="de-DE" dirty="0"/>
            <a:t>Lösung von Message-Flows mit </a:t>
          </a:r>
          <a:r>
            <a:rPr lang="de-DE" dirty="0" err="1"/>
            <a:t>Camunda</a:t>
          </a:r>
          <a:r>
            <a:rPr lang="de-DE" dirty="0"/>
            <a:t> im Produktiv-System</a:t>
          </a:r>
          <a:endParaRPr lang="en-US" dirty="0"/>
        </a:p>
      </dgm:t>
    </dgm:pt>
    <dgm:pt modelId="{26B784C6-AEEB-4F04-AB17-87284ABB1D63}" type="sibTrans" cxnId="{3FCBE5DE-D207-4681-82D7-8F0253F73743}">
      <dgm:prSet/>
      <dgm:spPr/>
      <dgm:t>
        <a:bodyPr/>
        <a:lstStyle/>
        <a:p>
          <a:endParaRPr lang="en-US"/>
        </a:p>
      </dgm:t>
    </dgm:pt>
    <dgm:pt modelId="{E8D7F23E-038E-484A-A677-CC761B3AB4EC}" type="parTrans" cxnId="{3FCBE5DE-D207-4681-82D7-8F0253F73743}">
      <dgm:prSet/>
      <dgm:spPr/>
      <dgm:t>
        <a:bodyPr/>
        <a:lstStyle/>
        <a:p>
          <a:endParaRPr lang="en-US"/>
        </a:p>
      </dgm:t>
    </dgm:pt>
    <dgm:pt modelId="{C8153063-2DC4-49A4-B927-05F5250D3553}">
      <dgm:prSet/>
      <dgm:spPr/>
      <dgm:t>
        <a:bodyPr/>
        <a:lstStyle/>
        <a:p>
          <a:r>
            <a:rPr lang="en-US" dirty="0" err="1"/>
            <a:t>Schwierigkeit</a:t>
          </a:r>
          <a:r>
            <a:rPr lang="en-US" dirty="0"/>
            <a:t> </a:t>
          </a:r>
          <a:r>
            <a:rPr lang="en-US" dirty="0" err="1"/>
            <a:t>neue</a:t>
          </a:r>
          <a:r>
            <a:rPr lang="en-US" dirty="0"/>
            <a:t> Pools </a:t>
          </a:r>
          <a:r>
            <a:rPr lang="en-US" dirty="0" err="1"/>
            <a:t>zu</a:t>
          </a:r>
          <a:r>
            <a:rPr lang="en-US" dirty="0"/>
            <a:t> </a:t>
          </a:r>
          <a:r>
            <a:rPr lang="en-US" dirty="0" err="1"/>
            <a:t>integrieren</a:t>
          </a:r>
          <a:endParaRPr lang="en-US" dirty="0"/>
        </a:p>
      </dgm:t>
    </dgm:pt>
    <dgm:pt modelId="{66CC5E09-3877-4344-A601-4F021E7EB6F5}" type="sibTrans" cxnId="{D159E3FA-FA50-40D3-BC46-2A13730C8CC4}">
      <dgm:prSet/>
      <dgm:spPr/>
      <dgm:t>
        <a:bodyPr/>
        <a:lstStyle/>
        <a:p>
          <a:endParaRPr lang="en-US"/>
        </a:p>
      </dgm:t>
    </dgm:pt>
    <dgm:pt modelId="{E3CA309E-C475-41E9-B29B-EE60CF7DC427}" type="parTrans" cxnId="{D159E3FA-FA50-40D3-BC46-2A13730C8CC4}">
      <dgm:prSet/>
      <dgm:spPr/>
      <dgm:t>
        <a:bodyPr/>
        <a:lstStyle/>
        <a:p>
          <a:endParaRPr lang="en-US"/>
        </a:p>
      </dgm:t>
    </dgm:pt>
    <dgm:pt modelId="{8A4E35ED-39FD-4682-8A75-C6A5B148C82C}">
      <dgm:prSet/>
      <dgm:spPr/>
      <dgm:t>
        <a:bodyPr/>
        <a:lstStyle/>
        <a:p>
          <a:r>
            <a:rPr lang="en-US" dirty="0" err="1"/>
            <a:t>Programmierung</a:t>
          </a:r>
          <a:r>
            <a:rPr lang="en-US" dirty="0"/>
            <a:t> von </a:t>
          </a:r>
          <a:r>
            <a:rPr lang="en-US" dirty="0" err="1"/>
            <a:t>Workern</a:t>
          </a:r>
          <a:endParaRPr lang="en-US" dirty="0"/>
        </a:p>
      </dgm:t>
    </dgm:pt>
    <dgm:pt modelId="{0695407B-15AA-4164-898D-F8E32A36A0E2}" type="parTrans" cxnId="{E218593C-FD7E-45C6-9139-B9145E1EEBC9}">
      <dgm:prSet/>
      <dgm:spPr/>
      <dgm:t>
        <a:bodyPr/>
        <a:lstStyle/>
        <a:p>
          <a:endParaRPr lang="de-DE"/>
        </a:p>
      </dgm:t>
    </dgm:pt>
    <dgm:pt modelId="{CC8E7E8E-D41C-4B6E-9CF7-F3296ACAC9C8}" type="sibTrans" cxnId="{E218593C-FD7E-45C6-9139-B9145E1EEBC9}">
      <dgm:prSet/>
      <dgm:spPr/>
      <dgm:t>
        <a:bodyPr/>
        <a:lstStyle/>
        <a:p>
          <a:endParaRPr lang="de-DE"/>
        </a:p>
      </dgm:t>
    </dgm:pt>
    <dgm:pt modelId="{A5447BC4-8C5B-4B96-AF82-24A6FDD326CF}">
      <dgm:prSet/>
      <dgm:spPr/>
      <dgm:t>
        <a:bodyPr/>
        <a:lstStyle/>
        <a:p>
          <a:r>
            <a:rPr lang="en-US" dirty="0" err="1"/>
            <a:t>Geringfügige</a:t>
          </a:r>
          <a:r>
            <a:rPr lang="en-US" dirty="0"/>
            <a:t> </a:t>
          </a:r>
          <a:r>
            <a:rPr lang="en-US" dirty="0" err="1"/>
            <a:t>Dokumentation</a:t>
          </a:r>
          <a:endParaRPr lang="en-US" dirty="0"/>
        </a:p>
      </dgm:t>
    </dgm:pt>
    <dgm:pt modelId="{72D52FFB-F805-472C-AD8C-892BBFF499E0}" type="parTrans" cxnId="{C943ECB8-382B-445C-90C2-0BBEAB811337}">
      <dgm:prSet/>
      <dgm:spPr/>
      <dgm:t>
        <a:bodyPr/>
        <a:lstStyle/>
        <a:p>
          <a:endParaRPr lang="de-DE"/>
        </a:p>
      </dgm:t>
    </dgm:pt>
    <dgm:pt modelId="{B18EFEB4-F9BD-42EA-BA49-B0B8889E285C}" type="sibTrans" cxnId="{C943ECB8-382B-445C-90C2-0BBEAB811337}">
      <dgm:prSet/>
      <dgm:spPr/>
      <dgm:t>
        <a:bodyPr/>
        <a:lstStyle/>
        <a:p>
          <a:endParaRPr lang="de-DE"/>
        </a:p>
      </dgm:t>
    </dgm:pt>
    <dgm:pt modelId="{54205252-80AD-494E-9495-5E6A2FD429B7}">
      <dgm:prSet/>
      <dgm:spPr/>
      <dgm:t>
        <a:bodyPr/>
        <a:lstStyle/>
        <a:p>
          <a:r>
            <a:rPr lang="en-US" dirty="0" err="1"/>
            <a:t>Hohe</a:t>
          </a:r>
          <a:r>
            <a:rPr lang="en-US" dirty="0"/>
            <a:t> </a:t>
          </a:r>
          <a:r>
            <a:rPr lang="en-US" dirty="0" err="1"/>
            <a:t>Systemanforderungen</a:t>
          </a:r>
          <a:r>
            <a:rPr lang="en-US" dirty="0"/>
            <a:t> von Camunda</a:t>
          </a:r>
        </a:p>
      </dgm:t>
    </dgm:pt>
    <dgm:pt modelId="{F38B7E77-2DF7-4E98-9C6C-A5A3FAC5935D}" type="parTrans" cxnId="{C5D4904D-5CAD-49FF-A330-70F83C22201F}">
      <dgm:prSet/>
      <dgm:spPr/>
    </dgm:pt>
    <dgm:pt modelId="{14B566E0-ED6C-42A0-879F-91A996A872CD}" type="sibTrans" cxnId="{C5D4904D-5CAD-49FF-A330-70F83C22201F}">
      <dgm:prSet/>
      <dgm:spPr/>
    </dgm:pt>
    <dgm:pt modelId="{DC5A23C3-5880-417F-99A8-0BA27450E678}" type="pres">
      <dgm:prSet presAssocID="{7CABBFEE-6AF5-4230-82C8-9BDB9DFF7E4C}" presName="linear" presStyleCnt="0">
        <dgm:presLayoutVars>
          <dgm:animLvl val="lvl"/>
          <dgm:resizeHandles val="exact"/>
        </dgm:presLayoutVars>
      </dgm:prSet>
      <dgm:spPr/>
    </dgm:pt>
    <dgm:pt modelId="{A78A2FFA-9CAA-4499-829C-667233BE70F5}" type="pres">
      <dgm:prSet presAssocID="{B26EDB84-8ACB-42A6-9901-BDFD880C047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D87D44-515F-4D57-8A83-A273F6C6877F}" type="pres">
      <dgm:prSet presAssocID="{B26EDB84-8ACB-42A6-9901-BDFD880C047C}" presName="childText" presStyleLbl="revTx" presStyleIdx="0" presStyleCnt="2">
        <dgm:presLayoutVars>
          <dgm:bulletEnabled val="1"/>
        </dgm:presLayoutVars>
      </dgm:prSet>
      <dgm:spPr/>
    </dgm:pt>
    <dgm:pt modelId="{B9A9BD48-FE25-4C0B-8058-05A5F670A0BB}" type="pres">
      <dgm:prSet presAssocID="{3A3DE546-3003-40AD-8C2D-C7213140779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E40018-4B51-4F21-953B-C76D9E5FCDCD}" type="pres">
      <dgm:prSet presAssocID="{3A3DE546-3003-40AD-8C2D-C7213140779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5084309-9033-4F23-9585-AAFC19CC80D2}" type="presOf" srcId="{C0EA8457-B9CA-4CBE-912F-43AEA7A96688}" destId="{33E40018-4B51-4F21-953B-C76D9E5FCDCD}" srcOrd="0" destOrd="0" presId="urn:microsoft.com/office/officeart/2005/8/layout/vList2"/>
    <dgm:cxn modelId="{D08F680B-967C-48E8-AB4F-A597FFA4AC45}" type="presOf" srcId="{B26EDB84-8ACB-42A6-9901-BDFD880C047C}" destId="{A78A2FFA-9CAA-4499-829C-667233BE70F5}" srcOrd="0" destOrd="0" presId="urn:microsoft.com/office/officeart/2005/8/layout/vList2"/>
    <dgm:cxn modelId="{0ABAC60F-B932-4A75-B204-591EC7A0C5AB}" srcId="{B26EDB84-8ACB-42A6-9901-BDFD880C047C}" destId="{01DCC025-5789-4EB2-9F8A-9E5AAEDB8DB4}" srcOrd="0" destOrd="0" parTransId="{6286E86D-B6FC-448D-AC08-2C50873C88E3}" sibTransId="{8510CE2F-0A9F-4F1D-B443-441F599BFC9F}"/>
    <dgm:cxn modelId="{51296C2D-D3E0-4CA3-A78D-0279DB4BF47A}" type="presOf" srcId="{D813B231-5A2E-4E5F-AB7C-E50E895B9B89}" destId="{6DD87D44-515F-4D57-8A83-A273F6C6877F}" srcOrd="0" destOrd="1" presId="urn:microsoft.com/office/officeart/2005/8/layout/vList2"/>
    <dgm:cxn modelId="{E218593C-FD7E-45C6-9139-B9145E1EEBC9}" srcId="{B26EDB84-8ACB-42A6-9901-BDFD880C047C}" destId="{8A4E35ED-39FD-4682-8A75-C6A5B148C82C}" srcOrd="3" destOrd="0" parTransId="{0695407B-15AA-4164-898D-F8E32A36A0E2}" sibTransId="{CC8E7E8E-D41C-4B6E-9CF7-F3296ACAC9C8}"/>
    <dgm:cxn modelId="{C5D4904D-5CAD-49FF-A330-70F83C22201F}" srcId="{B26EDB84-8ACB-42A6-9901-BDFD880C047C}" destId="{54205252-80AD-494E-9495-5E6A2FD429B7}" srcOrd="2" destOrd="0" parTransId="{F38B7E77-2DF7-4E98-9C6C-A5A3FAC5935D}" sibTransId="{14B566E0-ED6C-42A0-879F-91A996A872CD}"/>
    <dgm:cxn modelId="{6E296C6E-E64A-46B8-9515-475030AE3136}" type="presOf" srcId="{7CABBFEE-6AF5-4230-82C8-9BDB9DFF7E4C}" destId="{DC5A23C3-5880-417F-99A8-0BA27450E678}" srcOrd="0" destOrd="0" presId="urn:microsoft.com/office/officeart/2005/8/layout/vList2"/>
    <dgm:cxn modelId="{106CB35A-8867-4A3D-809A-82A9D94695FB}" type="presOf" srcId="{C8153063-2DC4-49A4-B927-05F5250D3553}" destId="{33E40018-4B51-4F21-953B-C76D9E5FCDCD}" srcOrd="0" destOrd="1" presId="urn:microsoft.com/office/officeart/2005/8/layout/vList2"/>
    <dgm:cxn modelId="{2C522687-92FE-4F17-A152-5801C51F1064}" type="presOf" srcId="{8A4E35ED-39FD-4682-8A75-C6A5B148C82C}" destId="{6DD87D44-515F-4D57-8A83-A273F6C6877F}" srcOrd="0" destOrd="3" presId="urn:microsoft.com/office/officeart/2005/8/layout/vList2"/>
    <dgm:cxn modelId="{B49D6B8A-135B-4881-97FA-7A4C9E90322B}" type="presOf" srcId="{3A3DE546-3003-40AD-8C2D-C7213140779F}" destId="{B9A9BD48-FE25-4C0B-8058-05A5F670A0BB}" srcOrd="0" destOrd="0" presId="urn:microsoft.com/office/officeart/2005/8/layout/vList2"/>
    <dgm:cxn modelId="{C943ECB8-382B-445C-90C2-0BBEAB811337}" srcId="{8A4E35ED-39FD-4682-8A75-C6A5B148C82C}" destId="{A5447BC4-8C5B-4B96-AF82-24A6FDD326CF}" srcOrd="0" destOrd="0" parTransId="{72D52FFB-F805-472C-AD8C-892BBFF499E0}" sibTransId="{B18EFEB4-F9BD-42EA-BA49-B0B8889E285C}"/>
    <dgm:cxn modelId="{1EFA0ABC-CCC6-494C-AFB4-6445ADD39BC6}" srcId="{7CABBFEE-6AF5-4230-82C8-9BDB9DFF7E4C}" destId="{B26EDB84-8ACB-42A6-9901-BDFD880C047C}" srcOrd="0" destOrd="0" parTransId="{F7F8EB16-920E-4719-97ED-F145B0D36B55}" sibTransId="{4231972E-9926-4A8B-8BCB-55EBFF1EE3CB}"/>
    <dgm:cxn modelId="{17A01DC0-D484-487B-A64E-88FE103B218A}" srcId="{7CABBFEE-6AF5-4230-82C8-9BDB9DFF7E4C}" destId="{3A3DE546-3003-40AD-8C2D-C7213140779F}" srcOrd="1" destOrd="0" parTransId="{28073224-42CC-4FEF-901A-98D63E9C3681}" sibTransId="{1A201997-DC4D-4164-9676-67FE18248523}"/>
    <dgm:cxn modelId="{AD22CEC6-5608-422F-88F9-1DD849FCC10E}" type="presOf" srcId="{A5447BC4-8C5B-4B96-AF82-24A6FDD326CF}" destId="{6DD87D44-515F-4D57-8A83-A273F6C6877F}" srcOrd="0" destOrd="4" presId="urn:microsoft.com/office/officeart/2005/8/layout/vList2"/>
    <dgm:cxn modelId="{3FCBE5DE-D207-4681-82D7-8F0253F73743}" srcId="{3A3DE546-3003-40AD-8C2D-C7213140779F}" destId="{C0EA8457-B9CA-4CBE-912F-43AEA7A96688}" srcOrd="0" destOrd="0" parTransId="{E8D7F23E-038E-484A-A677-CC761B3AB4EC}" sibTransId="{26B784C6-AEEB-4F04-AB17-87284ABB1D63}"/>
    <dgm:cxn modelId="{833851E3-D6D2-4FDC-B0C2-3C63F2599A23}" type="presOf" srcId="{01DCC025-5789-4EB2-9F8A-9E5AAEDB8DB4}" destId="{6DD87D44-515F-4D57-8A83-A273F6C6877F}" srcOrd="0" destOrd="0" presId="urn:microsoft.com/office/officeart/2005/8/layout/vList2"/>
    <dgm:cxn modelId="{4A84B4E4-E0AF-4BD9-B76D-DAE29F2A92F8}" srcId="{B26EDB84-8ACB-42A6-9901-BDFD880C047C}" destId="{D813B231-5A2E-4E5F-AB7C-E50E895B9B89}" srcOrd="1" destOrd="0" parTransId="{680C9286-A534-4F7D-9B00-44EC9448B588}" sibTransId="{DFBED040-6E89-47AD-919A-C2155A21C66F}"/>
    <dgm:cxn modelId="{06C19EF5-A6A7-4DE3-8490-FA20603E2826}" type="presOf" srcId="{54205252-80AD-494E-9495-5E6A2FD429B7}" destId="{6DD87D44-515F-4D57-8A83-A273F6C6877F}" srcOrd="0" destOrd="2" presId="urn:microsoft.com/office/officeart/2005/8/layout/vList2"/>
    <dgm:cxn modelId="{D159E3FA-FA50-40D3-BC46-2A13730C8CC4}" srcId="{3A3DE546-3003-40AD-8C2D-C7213140779F}" destId="{C8153063-2DC4-49A4-B927-05F5250D3553}" srcOrd="1" destOrd="0" parTransId="{E3CA309E-C475-41E9-B29B-EE60CF7DC427}" sibTransId="{66CC5E09-3877-4344-A601-4F021E7EB6F5}"/>
    <dgm:cxn modelId="{3DFD8292-6274-4385-AF4F-6B6F739CBC09}" type="presParOf" srcId="{DC5A23C3-5880-417F-99A8-0BA27450E678}" destId="{A78A2FFA-9CAA-4499-829C-667233BE70F5}" srcOrd="0" destOrd="0" presId="urn:microsoft.com/office/officeart/2005/8/layout/vList2"/>
    <dgm:cxn modelId="{AD571BB3-C9C5-4694-AA1B-9A55F8536E3B}" type="presParOf" srcId="{DC5A23C3-5880-417F-99A8-0BA27450E678}" destId="{6DD87D44-515F-4D57-8A83-A273F6C6877F}" srcOrd="1" destOrd="0" presId="urn:microsoft.com/office/officeart/2005/8/layout/vList2"/>
    <dgm:cxn modelId="{DE374627-8CEF-4F75-A155-92DB61E88316}" type="presParOf" srcId="{DC5A23C3-5880-417F-99A8-0BA27450E678}" destId="{B9A9BD48-FE25-4C0B-8058-05A5F670A0BB}" srcOrd="2" destOrd="0" presId="urn:microsoft.com/office/officeart/2005/8/layout/vList2"/>
    <dgm:cxn modelId="{19B55E4E-CF08-4587-8074-7B74DC2353F1}" type="presParOf" srcId="{DC5A23C3-5880-417F-99A8-0BA27450E678}" destId="{33E40018-4B51-4F21-953B-C76D9E5FCD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E6AD5-F9F4-4E6E-B903-9438978B3A4E}">
      <dsp:nvSpPr>
        <dsp:cNvPr id="0" name=""/>
        <dsp:cNvSpPr/>
      </dsp:nvSpPr>
      <dsp:spPr>
        <a:xfrm rot="10800000">
          <a:off x="1714364" y="1681"/>
          <a:ext cx="5775540" cy="1038492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4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Vorstellung des Szenarios</a:t>
          </a:r>
          <a:endParaRPr lang="en-US" sz="2200" b="1" kern="1200" dirty="0"/>
        </a:p>
      </dsp:txBody>
      <dsp:txXfrm rot="10800000">
        <a:off x="1973987" y="1681"/>
        <a:ext cx="5515917" cy="1038492"/>
      </dsp:txXfrm>
    </dsp:sp>
    <dsp:sp modelId="{6A8F2F42-AC06-4000-8EB3-29C35664C447}">
      <dsp:nvSpPr>
        <dsp:cNvPr id="0" name=""/>
        <dsp:cNvSpPr/>
      </dsp:nvSpPr>
      <dsp:spPr>
        <a:xfrm>
          <a:off x="1195118" y="1681"/>
          <a:ext cx="1038492" cy="1038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7A3DA-B018-481D-AB2F-8F79C6BEC09C}">
      <dsp:nvSpPr>
        <dsp:cNvPr id="0" name=""/>
        <dsp:cNvSpPr/>
      </dsp:nvSpPr>
      <dsp:spPr>
        <a:xfrm rot="10800000">
          <a:off x="1714364" y="1350171"/>
          <a:ext cx="5775540" cy="1038492"/>
        </a:xfrm>
        <a:prstGeom prst="homePlate">
          <a:avLst/>
        </a:prstGeom>
        <a:solidFill>
          <a:schemeClr val="accent1">
            <a:shade val="80000"/>
            <a:hueOff val="17428"/>
            <a:satOff val="1415"/>
            <a:lumOff val="606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4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Strategisches Modell</a:t>
          </a:r>
          <a:endParaRPr lang="en-US" sz="2200" b="1" kern="1200" dirty="0"/>
        </a:p>
      </dsp:txBody>
      <dsp:txXfrm rot="10800000">
        <a:off x="1973987" y="1350171"/>
        <a:ext cx="5515917" cy="1038492"/>
      </dsp:txXfrm>
    </dsp:sp>
    <dsp:sp modelId="{B33A4E88-0629-43E8-9AE8-F815ADDA49A9}">
      <dsp:nvSpPr>
        <dsp:cNvPr id="0" name=""/>
        <dsp:cNvSpPr/>
      </dsp:nvSpPr>
      <dsp:spPr>
        <a:xfrm>
          <a:off x="1195118" y="1350171"/>
          <a:ext cx="1038492" cy="103849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CC2E6-2080-47BB-870C-AD1FD7CEB53C}">
      <dsp:nvSpPr>
        <dsp:cNvPr id="0" name=""/>
        <dsp:cNvSpPr/>
      </dsp:nvSpPr>
      <dsp:spPr>
        <a:xfrm rot="10800000">
          <a:off x="1714364" y="2698660"/>
          <a:ext cx="5775540" cy="1038492"/>
        </a:xfrm>
        <a:prstGeom prst="homePlate">
          <a:avLst/>
        </a:prstGeom>
        <a:solidFill>
          <a:schemeClr val="accent1">
            <a:shade val="80000"/>
            <a:hueOff val="34857"/>
            <a:satOff val="2829"/>
            <a:lumOff val="1212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4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Operatives Prozessmodell</a:t>
          </a:r>
          <a:endParaRPr lang="en-US" sz="2200" b="1" kern="1200" dirty="0"/>
        </a:p>
      </dsp:txBody>
      <dsp:txXfrm rot="10800000">
        <a:off x="1973987" y="2698660"/>
        <a:ext cx="5515917" cy="1038492"/>
      </dsp:txXfrm>
    </dsp:sp>
    <dsp:sp modelId="{AB3B2977-B5CD-4ABF-91AC-EEAFFA79E5F0}">
      <dsp:nvSpPr>
        <dsp:cNvPr id="0" name=""/>
        <dsp:cNvSpPr/>
      </dsp:nvSpPr>
      <dsp:spPr>
        <a:xfrm>
          <a:off x="1195118" y="2698660"/>
          <a:ext cx="1038492" cy="103849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9FBDE-4D67-4840-9FF4-1D5365A1A055}">
      <dsp:nvSpPr>
        <dsp:cNvPr id="0" name=""/>
        <dsp:cNvSpPr/>
      </dsp:nvSpPr>
      <dsp:spPr>
        <a:xfrm rot="10800000">
          <a:off x="1714364" y="4047150"/>
          <a:ext cx="5775540" cy="1038492"/>
        </a:xfrm>
        <a:prstGeom prst="homePlate">
          <a:avLst/>
        </a:prstGeom>
        <a:solidFill>
          <a:schemeClr val="accent1">
            <a:shade val="80000"/>
            <a:hueOff val="52285"/>
            <a:satOff val="4244"/>
            <a:lumOff val="1818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46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Live Demo</a:t>
          </a:r>
          <a:endParaRPr lang="en-US" sz="2200" b="1" kern="1200" dirty="0"/>
        </a:p>
      </dsp:txBody>
      <dsp:txXfrm rot="10800000">
        <a:off x="1973987" y="4047150"/>
        <a:ext cx="5515917" cy="1038492"/>
      </dsp:txXfrm>
    </dsp:sp>
    <dsp:sp modelId="{7DE7F32C-3BC3-4D59-B963-9D08BE18CB0A}">
      <dsp:nvSpPr>
        <dsp:cNvPr id="0" name=""/>
        <dsp:cNvSpPr/>
      </dsp:nvSpPr>
      <dsp:spPr>
        <a:xfrm>
          <a:off x="1195118" y="4047150"/>
          <a:ext cx="1038492" cy="103849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F709E-BE51-47C2-A658-85E4F25F423A}">
      <dsp:nvSpPr>
        <dsp:cNvPr id="0" name=""/>
        <dsp:cNvSpPr/>
      </dsp:nvSpPr>
      <dsp:spPr>
        <a:xfrm>
          <a:off x="0" y="150007"/>
          <a:ext cx="7315200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520700" rIns="567741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b="1" kern="1200" dirty="0"/>
            <a:t>Unternehmen: Fenster Klar GmbH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0" kern="1200" dirty="0"/>
            <a:t>Großes Unternehmen mit ca. 1000 MA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0" kern="1200" dirty="0"/>
            <a:t>Hersteller von Fenstern und Fensterrahmen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Unternehmen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hat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viele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Investitionen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pro Jahr</a:t>
          </a: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Hohe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Anzahl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an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Lieferanten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</dsp:txBody>
      <dsp:txXfrm>
        <a:off x="0" y="150007"/>
        <a:ext cx="7315200" cy="2401875"/>
      </dsp:txXfrm>
    </dsp:sp>
    <dsp:sp modelId="{834A137E-719A-491A-A013-F71E86E22432}">
      <dsp:nvSpPr>
        <dsp:cNvPr id="0" name=""/>
        <dsp:cNvSpPr/>
      </dsp:nvSpPr>
      <dsp:spPr>
        <a:xfrm>
          <a:off x="365760" y="59093"/>
          <a:ext cx="3767203" cy="459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Candara" panose="020E0502030303020204"/>
            </a:rPr>
            <a:t>Ausgangssituation:</a:t>
          </a:r>
          <a:endParaRPr lang="de-DE" sz="3200" b="1" kern="1200" dirty="0"/>
        </a:p>
      </dsp:txBody>
      <dsp:txXfrm>
        <a:off x="388211" y="81544"/>
        <a:ext cx="3722301" cy="415012"/>
      </dsp:txXfrm>
    </dsp:sp>
    <dsp:sp modelId="{FA12C213-7063-4409-8C9E-8D165238D94C}">
      <dsp:nvSpPr>
        <dsp:cNvPr id="0" name=""/>
        <dsp:cNvSpPr/>
      </dsp:nvSpPr>
      <dsp:spPr>
        <a:xfrm>
          <a:off x="0" y="2777796"/>
          <a:ext cx="7315200" cy="228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520700" rIns="56774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Lieferanten agieren mit dem internen System von Fenster Klar, um Angebote, Lieferungen, Rechnungen, etc. abzugeben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Viele kleine/mittelgroße Lieferanten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Mitarbeiter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frei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in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Entscheidungen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ndara" panose="020E0502030303020204"/>
            <a:ea typeface="+mn-ea"/>
            <a:cs typeface="+mn-cs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Vorgesetzer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gibt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grobe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Aufgabenrahmen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und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überprüft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das </a:t>
          </a:r>
          <a:r>
            <a:rPr lang="en-US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Ergebnis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ndara" panose="020E0502030303020204"/>
              <a:ea typeface="+mn-ea"/>
              <a:cs typeface="+mn-cs"/>
            </a:rPr>
            <a:t> per 4-Augen-Prinzip </a:t>
          </a:r>
        </a:p>
      </dsp:txBody>
      <dsp:txXfrm>
        <a:off x="0" y="2777796"/>
        <a:ext cx="7315200" cy="2283750"/>
      </dsp:txXfrm>
    </dsp:sp>
    <dsp:sp modelId="{ED43DC8E-4AE4-41EF-A4FB-C7A55BD73889}">
      <dsp:nvSpPr>
        <dsp:cNvPr id="0" name=""/>
        <dsp:cNvSpPr/>
      </dsp:nvSpPr>
      <dsp:spPr>
        <a:xfrm>
          <a:off x="365760" y="2686882"/>
          <a:ext cx="3767203" cy="4599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latin typeface="Candara" panose="020E0502030303020204"/>
            </a:rPr>
            <a:t>Gegebenheiten</a:t>
          </a:r>
          <a:endParaRPr lang="en-US" sz="2400" kern="1200" dirty="0"/>
        </a:p>
      </dsp:txBody>
      <dsp:txXfrm>
        <a:off x="388211" y="2709333"/>
        <a:ext cx="3722301" cy="415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A2FFA-9CAA-4499-829C-667233BE70F5}">
      <dsp:nvSpPr>
        <dsp:cNvPr id="0" name=""/>
        <dsp:cNvSpPr/>
      </dsp:nvSpPr>
      <dsp:spPr>
        <a:xfrm>
          <a:off x="0" y="128872"/>
          <a:ext cx="755527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b="1" kern="1200" dirty="0"/>
            <a:t>Technologische:</a:t>
          </a:r>
          <a:endParaRPr lang="en-US" sz="3700" kern="1200" dirty="0"/>
        </a:p>
      </dsp:txBody>
      <dsp:txXfrm>
        <a:off x="43321" y="172193"/>
        <a:ext cx="7468631" cy="800803"/>
      </dsp:txXfrm>
    </dsp:sp>
    <dsp:sp modelId="{6DD87D44-515F-4D57-8A83-A273F6C6877F}">
      <dsp:nvSpPr>
        <dsp:cNvPr id="0" name=""/>
        <dsp:cNvSpPr/>
      </dsp:nvSpPr>
      <dsp:spPr>
        <a:xfrm>
          <a:off x="0" y="1016317"/>
          <a:ext cx="7555273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88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900" kern="1200" dirty="0"/>
            <a:t>Docker-Files oftmals nicht funktionsfähig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Geringfügige</a:t>
          </a:r>
          <a:r>
            <a:rPr lang="en-US" sz="2900" kern="1200" dirty="0"/>
            <a:t> </a:t>
          </a:r>
          <a:r>
            <a:rPr lang="en-US" sz="2900" kern="1200" dirty="0" err="1"/>
            <a:t>Dokumentation</a:t>
          </a:r>
          <a:r>
            <a:rPr lang="en-US" sz="2900" kern="1200" dirty="0"/>
            <a:t> von Camunda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Hohe</a:t>
          </a:r>
          <a:r>
            <a:rPr lang="en-US" sz="2900" kern="1200" dirty="0"/>
            <a:t> </a:t>
          </a:r>
          <a:r>
            <a:rPr lang="en-US" sz="2900" kern="1200" dirty="0" err="1"/>
            <a:t>Systemanforderungen</a:t>
          </a:r>
          <a:r>
            <a:rPr lang="en-US" sz="2900" kern="1200" dirty="0"/>
            <a:t> von Camunda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Programmierung</a:t>
          </a:r>
          <a:r>
            <a:rPr lang="en-US" sz="2900" kern="1200" dirty="0"/>
            <a:t> von </a:t>
          </a:r>
          <a:r>
            <a:rPr lang="en-US" sz="2900" kern="1200" dirty="0" err="1"/>
            <a:t>Workern</a:t>
          </a:r>
          <a:endParaRPr lang="en-US" sz="2900" kern="1200" dirty="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Geringfügige</a:t>
          </a:r>
          <a:r>
            <a:rPr lang="en-US" sz="2900" kern="1200" dirty="0"/>
            <a:t> </a:t>
          </a:r>
          <a:r>
            <a:rPr lang="en-US" sz="2900" kern="1200" dirty="0" err="1"/>
            <a:t>Dokumentation</a:t>
          </a:r>
          <a:endParaRPr lang="en-US" sz="2900" kern="1200" dirty="0"/>
        </a:p>
      </dsp:txBody>
      <dsp:txXfrm>
        <a:off x="0" y="1016317"/>
        <a:ext cx="7555273" cy="2527470"/>
      </dsp:txXfrm>
    </dsp:sp>
    <dsp:sp modelId="{B9A9BD48-FE25-4C0B-8058-05A5F670A0BB}">
      <dsp:nvSpPr>
        <dsp:cNvPr id="0" name=""/>
        <dsp:cNvSpPr/>
      </dsp:nvSpPr>
      <dsp:spPr>
        <a:xfrm>
          <a:off x="0" y="3543788"/>
          <a:ext cx="7555273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b="1" kern="1200" dirty="0"/>
            <a:t>Prozessuale:</a:t>
          </a:r>
          <a:endParaRPr lang="en-US" sz="3700" kern="1200" dirty="0"/>
        </a:p>
      </dsp:txBody>
      <dsp:txXfrm>
        <a:off x="43321" y="3587109"/>
        <a:ext cx="7468631" cy="800803"/>
      </dsp:txXfrm>
    </dsp:sp>
    <dsp:sp modelId="{33E40018-4B51-4F21-953B-C76D9E5FCDCD}">
      <dsp:nvSpPr>
        <dsp:cNvPr id="0" name=""/>
        <dsp:cNvSpPr/>
      </dsp:nvSpPr>
      <dsp:spPr>
        <a:xfrm>
          <a:off x="0" y="4431233"/>
          <a:ext cx="7555273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88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900" kern="1200" dirty="0"/>
            <a:t>Lösung von Message-Flows mit </a:t>
          </a:r>
          <a:r>
            <a:rPr lang="de-DE" sz="2900" kern="1200" dirty="0" err="1"/>
            <a:t>Camunda</a:t>
          </a:r>
          <a:r>
            <a:rPr lang="de-DE" sz="2900" kern="1200" dirty="0"/>
            <a:t> im Produktiv-System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err="1"/>
            <a:t>Schwierigkeit</a:t>
          </a:r>
          <a:r>
            <a:rPr lang="en-US" sz="2900" kern="1200" dirty="0"/>
            <a:t> </a:t>
          </a:r>
          <a:r>
            <a:rPr lang="en-US" sz="2900" kern="1200" dirty="0" err="1"/>
            <a:t>neue</a:t>
          </a:r>
          <a:r>
            <a:rPr lang="en-US" sz="2900" kern="1200" dirty="0"/>
            <a:t> Pools </a:t>
          </a:r>
          <a:r>
            <a:rPr lang="en-US" sz="2900" kern="1200" dirty="0" err="1"/>
            <a:t>zu</a:t>
          </a:r>
          <a:r>
            <a:rPr lang="en-US" sz="2900" kern="1200" dirty="0"/>
            <a:t> </a:t>
          </a:r>
          <a:r>
            <a:rPr lang="en-US" sz="2900" kern="1200" dirty="0" err="1"/>
            <a:t>integrieren</a:t>
          </a:r>
          <a:endParaRPr lang="en-US" sz="2900" kern="1200" dirty="0"/>
        </a:p>
      </dsp:txBody>
      <dsp:txXfrm>
        <a:off x="0" y="4431233"/>
        <a:ext cx="7555273" cy="141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A556-809E-4C20-8782-FB1F630B4084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1529A-502C-48C4-8F89-DDCF3ACB1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99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1529A-502C-48C4-8F89-DDCF3ACB18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7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*prozessuale und methodische Herausforderungen komplett auslassen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1529A-502C-48C4-8F89-DDCF3ACB184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78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3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4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8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29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1960" y="1041400"/>
            <a:ext cx="8375904" cy="2138362"/>
          </a:xfrm>
        </p:spPr>
        <p:txBody>
          <a:bodyPr>
            <a:normAutofit fontScale="90000"/>
          </a:bodyPr>
          <a:lstStyle/>
          <a:p>
            <a:r>
              <a:rPr lang="de-DE" sz="4800" b="1" dirty="0"/>
              <a:t>Business </a:t>
            </a:r>
            <a:r>
              <a:rPr lang="de-DE" sz="4800" b="1" dirty="0" err="1"/>
              <a:t>Process</a:t>
            </a:r>
            <a:r>
              <a:rPr lang="de-DE" sz="4800" b="1" dirty="0"/>
              <a:t> Technology: Ausschreibungs- und Angebotsprozess einer Investition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1960" y="3429000"/>
            <a:ext cx="826008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b="1" dirty="0"/>
              <a:t>Gruppenmitglieder: </a:t>
            </a:r>
            <a:r>
              <a:rPr lang="de-DE" sz="2000" dirty="0"/>
              <a:t>	Christian Hahn, 814169</a:t>
            </a:r>
          </a:p>
          <a:p>
            <a:r>
              <a:rPr lang="de-DE" sz="2000" dirty="0"/>
              <a:t>			Daniel Lambrecht, </a:t>
            </a:r>
            <a:r>
              <a:rPr lang="de-DE" sz="2000"/>
              <a:t>801226 </a:t>
            </a:r>
            <a:endParaRPr lang="de-DE" sz="2000" dirty="0"/>
          </a:p>
          <a:p>
            <a:pPr algn="l"/>
            <a:r>
              <a:rPr lang="de-DE" sz="2000" b="1" dirty="0"/>
              <a:t>Dozent:	</a:t>
            </a:r>
            <a:r>
              <a:rPr lang="de-DE" sz="2000" dirty="0"/>
              <a:t>		Prof. Martin Schmollinger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659ABC-494E-02B7-6326-38F3C1595053}"/>
              </a:ext>
            </a:extLst>
          </p:cNvPr>
          <p:cNvSpPr txBox="1"/>
          <p:nvPr/>
        </p:nvSpPr>
        <p:spPr>
          <a:xfrm>
            <a:off x="9692640" y="5170269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solidFill>
                  <a:schemeClr val="accent1"/>
                </a:solidFill>
              </a:rPr>
              <a:t>23.01.2025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6E289-876D-CAEB-B336-740DA2DB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ED96F5-3030-1109-443D-6B23A6A3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spc="-100" dirty="0"/>
              <a:t>Formular: </a:t>
            </a:r>
            <a:r>
              <a:rPr lang="en-US" sz="4000" b="1" spc="-100" dirty="0" err="1"/>
              <a:t>Ausschreibung</a:t>
            </a:r>
            <a:r>
              <a:rPr lang="en-US" sz="4000" b="1" spc="-100" dirty="0"/>
              <a:t> </a:t>
            </a:r>
            <a:r>
              <a:rPr lang="en-US" sz="4000" b="1" spc="-100" dirty="0" err="1"/>
              <a:t>bestätigen</a:t>
            </a:r>
            <a:endParaRPr lang="en-US" sz="4000" b="1" spc="-1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0330792-2D21-EEFF-B68B-AB7E6426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9462" y="759599"/>
            <a:ext cx="6109627" cy="5330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95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2163F-76D7-963E-9561-6429EA06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9CAFD6-3920-1B95-467E-71B676EF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spc="-100" dirty="0"/>
              <a:t>Formular: </a:t>
            </a:r>
            <a:r>
              <a:rPr lang="en-US" sz="3700" b="1" spc="-100" dirty="0" err="1"/>
              <a:t>Angebot</a:t>
            </a:r>
            <a:r>
              <a:rPr lang="en-US" sz="3700" b="1" spc="-100" dirty="0"/>
              <a:t> </a:t>
            </a:r>
            <a:r>
              <a:rPr lang="en-US" sz="3700" b="1" spc="-100" dirty="0" err="1"/>
              <a:t>erstellen</a:t>
            </a:r>
            <a:endParaRPr lang="en-US" sz="3700" b="1" spc="-10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2912270-D7B3-463E-EE20-2A9ABED37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599" y="759599"/>
            <a:ext cx="6271353" cy="53306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58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DBA87-A624-6443-54D2-A3084C23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4FA4813-CFC5-6E5E-517B-603429938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92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86A2EC3-825E-6238-866A-90449E18C2A0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spc="-100" dirty="0"/>
              <a:t>Formular: </a:t>
            </a:r>
            <a:r>
              <a:rPr lang="en-US" sz="3700" b="1" spc="-100" dirty="0" err="1"/>
              <a:t>Angebot</a:t>
            </a:r>
            <a:r>
              <a:rPr lang="en-US" sz="3700" b="1" spc="-100" dirty="0"/>
              <a:t> </a:t>
            </a:r>
            <a:r>
              <a:rPr lang="en-US" sz="3700" b="1" spc="-100" dirty="0" err="1"/>
              <a:t>prüfen</a:t>
            </a:r>
            <a:endParaRPr lang="en-US" sz="3700" b="1" spc="-100" dirty="0"/>
          </a:p>
        </p:txBody>
      </p:sp>
    </p:spTree>
    <p:extLst>
      <p:ext uri="{BB962C8B-B14F-4D97-AF65-F5344CB8AC3E}">
        <p14:creationId xmlns:p14="http://schemas.microsoft.com/office/powerpoint/2010/main" val="4396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30F2E3-FBAD-4C1A-BD2A-263765EB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2501670"/>
            <a:ext cx="6367271" cy="18465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1C88068-3B65-8C62-FD1E-3416FC11B67F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spc="-100" dirty="0"/>
              <a:t>Formular: </a:t>
            </a:r>
            <a:r>
              <a:rPr lang="en-US" sz="3700" b="1" spc="-100" dirty="0" err="1"/>
              <a:t>Investition</a:t>
            </a:r>
            <a:r>
              <a:rPr lang="en-US" sz="3700" b="1" spc="-100" dirty="0"/>
              <a:t> </a:t>
            </a:r>
            <a:r>
              <a:rPr lang="en-US" sz="3700" b="1" spc="-100" dirty="0" err="1"/>
              <a:t>verweigert</a:t>
            </a:r>
            <a:endParaRPr lang="en-US" sz="3700" b="1" spc="-100" dirty="0"/>
          </a:p>
        </p:txBody>
      </p:sp>
    </p:spTree>
    <p:extLst>
      <p:ext uri="{BB962C8B-B14F-4D97-AF65-F5344CB8AC3E}">
        <p14:creationId xmlns:p14="http://schemas.microsoft.com/office/powerpoint/2010/main" val="268674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F424-E309-81AB-C553-504A9959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4314A-B22B-C73A-5B32-BA3B44BC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97727"/>
            <a:ext cx="3185966" cy="1000978"/>
          </a:xfrm>
        </p:spPr>
        <p:txBody>
          <a:bodyPr>
            <a:normAutofit fontScale="90000"/>
          </a:bodyPr>
          <a:lstStyle/>
          <a:p>
            <a:r>
              <a:rPr lang="de-DE" b="1"/>
              <a:t>Docker </a:t>
            </a:r>
            <a:r>
              <a:rPr lang="de-DE" b="1" err="1"/>
              <a:t>Compose</a:t>
            </a:r>
            <a:endParaRPr lang="de-DE" b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7ADAA56-ECF1-8103-F0B3-5363B452C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394" y="276580"/>
            <a:ext cx="2937106" cy="1665921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D718E63-27CC-10F2-1AF8-BEFE0CA6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72" y="276580"/>
            <a:ext cx="4609287" cy="575614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62F3D4-5919-3092-0EAF-98E761344A04}"/>
              </a:ext>
            </a:extLst>
          </p:cNvPr>
          <p:cNvSpPr txBox="1"/>
          <p:nvPr/>
        </p:nvSpPr>
        <p:spPr>
          <a:xfrm>
            <a:off x="3812797" y="2332139"/>
            <a:ext cx="2831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Projekt wurde modular mit Docker aufgebaut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Dockerfile</a:t>
            </a:r>
            <a:r>
              <a:rPr lang="de-DE"/>
              <a:t> (oben) installiert alle </a:t>
            </a:r>
            <a:r>
              <a:rPr lang="de-DE" err="1"/>
              <a:t>abhängigkeiten</a:t>
            </a:r>
            <a:r>
              <a:rPr lang="de-DE"/>
              <a:t> und startet die </a:t>
            </a:r>
            <a:r>
              <a:rPr lang="de-DE" err="1"/>
              <a:t>zeebe</a:t>
            </a:r>
            <a:r>
              <a:rPr lang="de-DE"/>
              <a:t> </a:t>
            </a:r>
            <a:r>
              <a:rPr lang="de-DE" err="1"/>
              <a:t>Worker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Dockerfile</a:t>
            </a:r>
            <a:endParaRPr lang="de-DE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Kombiniert die </a:t>
            </a:r>
            <a:r>
              <a:rPr lang="de-DE" err="1"/>
              <a:t>worker</a:t>
            </a:r>
            <a:r>
              <a:rPr lang="de-DE"/>
              <a:t> und die </a:t>
            </a:r>
            <a:r>
              <a:rPr lang="de-DE" err="1"/>
              <a:t>datenbankanbindung</a:t>
            </a:r>
            <a:endParaRPr lang="de-DE"/>
          </a:p>
        </p:txBody>
      </p:sp>
      <p:pic>
        <p:nvPicPr>
          <p:cNvPr id="1026" name="Picture 2" descr="Docker Logo, symbol, meaning, history, PNG, brand">
            <a:extLst>
              <a:ext uri="{FF2B5EF4-FFF2-40B4-BE49-F238E27FC236}">
                <a16:creationId xmlns:a16="http://schemas.microsoft.com/office/drawing/2014/main" id="{41BEECFE-EC62-A3E2-9D89-73B87493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0" y="2496670"/>
            <a:ext cx="3314950" cy="18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3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92B33-A7B9-B6F0-5EC3-EEAA5222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290B-2647-1023-D88A-8EFB041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97727"/>
            <a:ext cx="1976717" cy="1000978"/>
          </a:xfrm>
        </p:spPr>
        <p:txBody>
          <a:bodyPr>
            <a:normAutofit/>
          </a:bodyPr>
          <a:lstStyle/>
          <a:p>
            <a:r>
              <a:rPr lang="de-DE" b="1"/>
              <a:t>Workers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28B611C-2C13-DFCD-8263-D58F18E9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291" y="760506"/>
            <a:ext cx="4315036" cy="512127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66D35D-3244-20CE-49D4-25BBE314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52" y="760506"/>
            <a:ext cx="3723902" cy="18930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848E09C-79AF-5338-219A-6A7E7E5CC7DD}"/>
              </a:ext>
            </a:extLst>
          </p:cNvPr>
          <p:cNvSpPr txBox="1"/>
          <p:nvPr/>
        </p:nvSpPr>
        <p:spPr>
          <a:xfrm>
            <a:off x="3585883" y="3079096"/>
            <a:ext cx="3119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Ermöglichen </a:t>
            </a:r>
            <a:r>
              <a:rPr lang="de-DE" err="1"/>
              <a:t>kommunikation</a:t>
            </a:r>
            <a:r>
              <a:rPr lang="de-DE"/>
              <a:t> zwischen Pools und 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Senden globale </a:t>
            </a:r>
            <a:r>
              <a:rPr lang="de-DE" err="1"/>
              <a:t>messages</a:t>
            </a:r>
            <a:r>
              <a:rPr lang="de-DE"/>
              <a:t> um </a:t>
            </a:r>
            <a:r>
              <a:rPr lang="de-DE" err="1"/>
              <a:t>message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</a:t>
            </a:r>
            <a:r>
              <a:rPr lang="de-DE" err="1"/>
              <a:t>catching</a:t>
            </a:r>
            <a:r>
              <a:rPr lang="de-DE"/>
              <a:t>/</a:t>
            </a:r>
            <a:r>
              <a:rPr lang="de-DE" err="1"/>
              <a:t>start</a:t>
            </a:r>
            <a:r>
              <a:rPr lang="de-DE"/>
              <a:t> </a:t>
            </a:r>
            <a:r>
              <a:rPr lang="de-DE" err="1"/>
              <a:t>events</a:t>
            </a:r>
            <a:r>
              <a:rPr lang="de-DE"/>
              <a:t> auszulösen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38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9E77-81A3-F2DB-7397-C40697D1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2A500-268B-1E4B-37FD-D7A433BA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97727"/>
            <a:ext cx="3185966" cy="1000978"/>
          </a:xfrm>
        </p:spPr>
        <p:txBody>
          <a:bodyPr>
            <a:normAutofit fontScale="90000"/>
          </a:bodyPr>
          <a:lstStyle/>
          <a:p>
            <a:r>
              <a:rPr lang="de-DE" b="1"/>
              <a:t>PostgreSQL Anbindung - </a:t>
            </a:r>
            <a:r>
              <a:rPr lang="de-DE" b="1" err="1"/>
              <a:t>Modeler</a:t>
            </a:r>
            <a:endParaRPr lang="de-DE" b="1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B18DD-BB53-E221-E26A-AFC75D52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B67207B-6167-8B24-39FD-C78C72A4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207" y="780736"/>
            <a:ext cx="8009922" cy="54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3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78B87-C942-99F2-C4F5-2544EB0B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55CAD-28BF-3B78-3B21-EBFB4552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97727"/>
            <a:ext cx="3185966" cy="1000978"/>
          </a:xfrm>
        </p:spPr>
        <p:txBody>
          <a:bodyPr>
            <a:normAutofit fontScale="90000"/>
          </a:bodyPr>
          <a:lstStyle/>
          <a:p>
            <a:r>
              <a:rPr lang="de-DE" b="1"/>
              <a:t>PostgreSQL Anbindung - </a:t>
            </a:r>
            <a:r>
              <a:rPr lang="de-DE" b="1" err="1"/>
              <a:t>Modeler</a:t>
            </a:r>
            <a:endParaRPr lang="de-DE" b="1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692D14-FF53-6A4C-F45B-F3103488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03" y="795617"/>
            <a:ext cx="4274679" cy="52667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156F8D8-99BD-095C-0372-2A65370B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87" y="703568"/>
            <a:ext cx="4470782" cy="54508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D8A57E5-7D16-AADD-1E4A-4F6BF3928D67}"/>
              </a:ext>
            </a:extLst>
          </p:cNvPr>
          <p:cNvSpPr txBox="1"/>
          <p:nvPr/>
        </p:nvSpPr>
        <p:spPr>
          <a:xfrm>
            <a:off x="4362256" y="334236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Table </a:t>
            </a:r>
            <a:r>
              <a:rPr lang="de-DE" err="1"/>
              <a:t>erstellung</a:t>
            </a:r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DD59C-750C-19A8-6AC0-0BAEF2AAC8B8}"/>
              </a:ext>
            </a:extLst>
          </p:cNvPr>
          <p:cNvSpPr txBox="1"/>
          <p:nvPr/>
        </p:nvSpPr>
        <p:spPr>
          <a:xfrm>
            <a:off x="7870272" y="334236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Einpflegung der </a:t>
            </a:r>
            <a:r>
              <a:rPr lang="de-DE" err="1"/>
              <a:t>investitionsdetails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89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446CB-C44B-FC98-4EF4-97526062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7627-21A6-C6DF-79E5-974CE7ED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0" y="997727"/>
            <a:ext cx="3185966" cy="1000978"/>
          </a:xfrm>
        </p:spPr>
        <p:txBody>
          <a:bodyPr>
            <a:normAutofit fontScale="90000"/>
          </a:bodyPr>
          <a:lstStyle/>
          <a:p>
            <a:r>
              <a:rPr lang="de-DE" b="1"/>
              <a:t>PostgreSQL Anbindung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69F808-9F72-93E4-C933-78100CB8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5" y="2636257"/>
            <a:ext cx="8191473" cy="2248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8109B4E-4C59-7DDB-A0CA-B21AFCC5FBA5}"/>
              </a:ext>
            </a:extLst>
          </p:cNvPr>
          <p:cNvSpPr txBox="1"/>
          <p:nvPr/>
        </p:nvSpPr>
        <p:spPr>
          <a:xfrm>
            <a:off x="5620623" y="1498216"/>
            <a:ext cx="403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err="1"/>
              <a:t>PgAdmin</a:t>
            </a:r>
            <a:r>
              <a:rPr lang="de-DE" sz="3200"/>
              <a:t> – Dashboard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C73B1F-D169-DDE1-D6B2-1249F88F0282}"/>
              </a:ext>
            </a:extLst>
          </p:cNvPr>
          <p:cNvSpPr txBox="1"/>
          <p:nvPr/>
        </p:nvSpPr>
        <p:spPr>
          <a:xfrm>
            <a:off x="6486088" y="1994907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Query </a:t>
            </a:r>
            <a:r>
              <a:rPr lang="de-DE" sz="1600" err="1"/>
              <a:t>editor</a:t>
            </a:r>
            <a:r>
              <a:rPr lang="de-DE" sz="1600"/>
              <a:t> </a:t>
            </a:r>
            <a:r>
              <a:rPr lang="de-DE" sz="1600" err="1"/>
              <a:t>beispiel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61100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F8AA43-72B4-9B8F-6100-350FB6B4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36" y="1796796"/>
            <a:ext cx="6068070" cy="3255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900" b="1" spc="-100"/>
              <a:t>Live Demo</a:t>
            </a:r>
          </a:p>
        </p:txBody>
      </p:sp>
      <p:pic>
        <p:nvPicPr>
          <p:cNvPr id="5" name="Inhaltsplatzhalter 4" descr="Projektorleinwand mit einfarbiger Füllung">
            <a:extLst>
              <a:ext uri="{FF2B5EF4-FFF2-40B4-BE49-F238E27FC236}">
                <a16:creationId xmlns:a16="http://schemas.microsoft.com/office/drawing/2014/main" id="{E6E2B167-4FB7-8FE1-77C3-9F08CA77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82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44B09-B615-42B0-8CD0-5FCAC30A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D38D-82CD-DC12-AD5C-62F9ABFD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b="1"/>
              <a:t>Gliederung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0D20A3-ACBC-1A38-D22D-3533EABBD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86246"/>
              </p:ext>
            </p:extLst>
          </p:nvPr>
        </p:nvGraphicFramePr>
        <p:xfrm>
          <a:off x="3290634" y="885338"/>
          <a:ext cx="8685023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06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6BBC4-3184-0DA1-BDE6-BC8BCB47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7" y="1123836"/>
            <a:ext cx="3038922" cy="4601183"/>
          </a:xfrm>
        </p:spPr>
        <p:txBody>
          <a:bodyPr/>
          <a:lstStyle/>
          <a:p>
            <a:r>
              <a:rPr lang="de-DE" b="1"/>
              <a:t>Herausforde-rungen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5EEAA4F-3B74-18A4-16B8-899589EB2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54522"/>
              </p:ext>
            </p:extLst>
          </p:nvPr>
        </p:nvGraphicFramePr>
        <p:xfrm>
          <a:off x="3789572" y="499928"/>
          <a:ext cx="7555273" cy="5977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992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F3F596-2736-0EFB-5A34-E8DFF4E6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4" y="2145060"/>
            <a:ext cx="7416974" cy="2558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/>
            <a:r>
              <a:rPr lang="de-DE" sz="4400" b="1" spc="-100"/>
              <a:t>Vielen Dank für eure </a:t>
            </a:r>
            <a:br>
              <a:rPr lang="de-DE" sz="4400" b="1" spc="-100"/>
            </a:br>
            <a:r>
              <a:rPr lang="de-DE" sz="4400" b="1" spc="-100"/>
              <a:t>Aufmerksamkeit!</a:t>
            </a:r>
            <a:br>
              <a:rPr lang="de-DE" sz="4400" b="1" spc="-100"/>
            </a:br>
            <a:br>
              <a:rPr lang="de-DE" sz="4400" b="1" spc="-100"/>
            </a:br>
            <a:r>
              <a:rPr lang="de-DE" sz="4400" b="1" spc="-100"/>
              <a:t>Habt ihr noch Fragen?</a:t>
            </a:r>
          </a:p>
        </p:txBody>
      </p:sp>
      <p:pic>
        <p:nvPicPr>
          <p:cNvPr id="4" name="Grafik 3" descr="Kundenbewertung mit einfarbiger Füllung">
            <a:extLst>
              <a:ext uri="{FF2B5EF4-FFF2-40B4-BE49-F238E27FC236}">
                <a16:creationId xmlns:a16="http://schemas.microsoft.com/office/drawing/2014/main" id="{037BC225-8AE8-1F57-3FDB-BE846FA7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9143-3329-76B2-DAC1-6C49634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Vorstellung des Szenarios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B14F5C8-B85E-3798-734F-2655BBB02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082777"/>
              </p:ext>
            </p:extLst>
          </p:nvPr>
        </p:nvGraphicFramePr>
        <p:xfrm>
          <a:off x="3828485" y="866254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6BB1F-82DF-9590-BD0F-CE3BF209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20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931A5-B50E-2C02-6358-E15D4F31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Strategisches Modell</a:t>
            </a:r>
          </a:p>
        </p:txBody>
      </p:sp>
      <p:pic>
        <p:nvPicPr>
          <p:cNvPr id="7" name="Inhaltsplatzhalter 6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ED08FE01-3B7F-3D19-517E-74CE1394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96" y="484632"/>
            <a:ext cx="8728221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52A61-177C-92B1-F6B4-71D0521B8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0DC0-6CEA-A46F-FDBA-B800D028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 dirty="0"/>
              <a:t>Operatives Modell</a:t>
            </a:r>
          </a:p>
        </p:txBody>
      </p:sp>
      <p:pic>
        <p:nvPicPr>
          <p:cNvPr id="5" name="Inhaltsplatzhalter 10" descr="Ein Bild, das Diagramm, Text, Reihe, parallel enthält.&#10;&#10;Automatisch generierte Beschreibung">
            <a:extLst>
              <a:ext uri="{FF2B5EF4-FFF2-40B4-BE49-F238E27FC236}">
                <a16:creationId xmlns:a16="http://schemas.microsoft.com/office/drawing/2014/main" id="{A47C2BE4-6A72-E88C-325F-0077736E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91" y="484632"/>
            <a:ext cx="8728231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9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67E1ED-4C7D-C788-2AE6-F146D1DC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Operatives Modell</a:t>
            </a:r>
          </a:p>
        </p:txBody>
      </p:sp>
      <p:pic>
        <p:nvPicPr>
          <p:cNvPr id="10" name="Inhaltsplatzhalter 9" descr="Ein Bild, das Diagramm, Text, technische Zeichnung, Plan enthält.&#10;&#10;Automatisch generierte Beschreibung">
            <a:extLst>
              <a:ext uri="{FF2B5EF4-FFF2-40B4-BE49-F238E27FC236}">
                <a16:creationId xmlns:a16="http://schemas.microsoft.com/office/drawing/2014/main" id="{75D20499-A386-EF72-4227-2521A5A16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2" y="484632"/>
            <a:ext cx="8216792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3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B6EB8-631E-98C4-4E96-581C924E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4CA0DA-50B1-47E4-FE62-91A1D654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 dirty="0"/>
              <a:t>DMN: </a:t>
            </a:r>
            <a:r>
              <a:rPr lang="en-US" sz="5900" b="1" spc="-100" dirty="0" err="1"/>
              <a:t>Bewertung</a:t>
            </a:r>
            <a:r>
              <a:rPr lang="en-US" sz="5900" b="1" spc="-100" dirty="0"/>
              <a:t> der </a:t>
            </a:r>
            <a:r>
              <a:rPr lang="en-US" sz="5900" b="1" spc="-100" dirty="0" err="1"/>
              <a:t>Angebote</a:t>
            </a:r>
            <a:endParaRPr lang="en-US" sz="5900" b="1" spc="-1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D29C137-0752-459F-3242-6779C06D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800351"/>
            <a:ext cx="10637520" cy="29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7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995D4-0AED-7818-149D-D7DDBB0EF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8F318B-093C-D396-050F-C4938417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spc="-100" dirty="0"/>
              <a:t>DMN: </a:t>
            </a:r>
            <a:r>
              <a:rPr lang="en-US" b="1" spc="-100" dirty="0" err="1"/>
              <a:t>Entscheidung</a:t>
            </a:r>
            <a:r>
              <a:rPr lang="en-US" b="1" spc="-100" dirty="0"/>
              <a:t> </a:t>
            </a:r>
            <a:r>
              <a:rPr lang="en-US" b="1" spc="-100" dirty="0" err="1"/>
              <a:t>über</a:t>
            </a:r>
            <a:r>
              <a:rPr lang="en-US" b="1" spc="-100" dirty="0"/>
              <a:t> </a:t>
            </a:r>
            <a:r>
              <a:rPr lang="en-US" b="1" spc="-100" dirty="0" err="1"/>
              <a:t>Freigabe</a:t>
            </a:r>
            <a:r>
              <a:rPr lang="en-US" b="1" spc="-100" dirty="0"/>
              <a:t> </a:t>
            </a:r>
            <a:r>
              <a:rPr lang="en-US" b="1" spc="-100" dirty="0" err="1"/>
              <a:t>Ausschreibung</a:t>
            </a:r>
            <a:endParaRPr lang="en-US" b="1" spc="-1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C0F5EC1-4833-6848-7898-40A50D277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7" y="813647"/>
            <a:ext cx="10637520" cy="28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4ED44-AEFC-7202-8E5C-D86FDA864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76592D-B72B-C47A-9524-76C8E645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spc="-100" dirty="0"/>
              <a:t>Formular: </a:t>
            </a:r>
            <a:r>
              <a:rPr lang="en-US" sz="4100" b="1" spc="-100" dirty="0" err="1"/>
              <a:t>Pflege</a:t>
            </a:r>
            <a:r>
              <a:rPr lang="en-US" sz="4100" b="1" spc="-100" dirty="0"/>
              <a:t> der </a:t>
            </a:r>
            <a:r>
              <a:rPr lang="en-US" sz="4100" b="1" spc="-100" dirty="0" err="1"/>
              <a:t>Investitionsdaten</a:t>
            </a:r>
            <a:endParaRPr lang="en-US" sz="4100" b="1" spc="-1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6580773-D7DC-0B0B-6120-B62A62EF4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044" y="759599"/>
            <a:ext cx="6180463" cy="5330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794546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Benutzerdefiniert 46">
      <a:dk1>
        <a:sysClr val="windowText" lastClr="000000"/>
      </a:dk1>
      <a:lt1>
        <a:sysClr val="window" lastClr="FFFFFF"/>
      </a:lt1>
      <a:dk2>
        <a:srgbClr val="012345"/>
      </a:dk2>
      <a:lt2>
        <a:srgbClr val="E8E8E8"/>
      </a:lt2>
      <a:accent1>
        <a:srgbClr val="95BCC6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e54049-6589-4b1f-9fc7-2900a3f20138" xsi:nil="true"/>
    <lcf76f155ced4ddcb4097134ff3c332f xmlns="bfbe7333-c997-405c-8400-43c52063ada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FB11977F891C4AA2B3889DCD3D782B" ma:contentTypeVersion="11" ma:contentTypeDescription="Ein neues Dokument erstellen." ma:contentTypeScope="" ma:versionID="668e6b8e3b7322b1614037e30bb8896d">
  <xsd:schema xmlns:xsd="http://www.w3.org/2001/XMLSchema" xmlns:xs="http://www.w3.org/2001/XMLSchema" xmlns:p="http://schemas.microsoft.com/office/2006/metadata/properties" xmlns:ns2="bfbe7333-c997-405c-8400-43c52063ada0" xmlns:ns3="4ae54049-6589-4b1f-9fc7-2900a3f20138" targetNamespace="http://schemas.microsoft.com/office/2006/metadata/properties" ma:root="true" ma:fieldsID="5cd7e47c4a314b7d51123919d940355f" ns2:_="" ns3:_="">
    <xsd:import namespace="bfbe7333-c997-405c-8400-43c52063ada0"/>
    <xsd:import namespace="4ae54049-6589-4b1f-9fc7-2900a3f20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e7333-c997-405c-8400-43c52063a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54049-6589-4b1f-9fc7-2900a3f2013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5ef09ed-e4c4-4c0f-8ad2-63301ddd4602}" ma:internalName="TaxCatchAll" ma:showField="CatchAllData" ma:web="4ae54049-6589-4b1f-9fc7-2900a3f201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FB11977F891C4AA2B3889DCD3D782B" ma:contentTypeVersion="11" ma:contentTypeDescription="Ein neues Dokument erstellen." ma:contentTypeScope="" ma:versionID="668e6b8e3b7322b1614037e30bb8896d">
  <xsd:schema xmlns:xsd="http://www.w3.org/2001/XMLSchema" xmlns:xs="http://www.w3.org/2001/XMLSchema" xmlns:p="http://schemas.microsoft.com/office/2006/metadata/properties" xmlns:ns2="bfbe7333-c997-405c-8400-43c52063ada0" xmlns:ns3="4ae54049-6589-4b1f-9fc7-2900a3f20138" targetNamespace="http://schemas.microsoft.com/office/2006/metadata/properties" ma:root="true" ma:fieldsID="5cd7e47c4a314b7d51123919d940355f" ns2:_="" ns3:_="">
    <xsd:import namespace="bfbe7333-c997-405c-8400-43c52063ada0"/>
    <xsd:import namespace="4ae54049-6589-4b1f-9fc7-2900a3f20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e7333-c997-405c-8400-43c52063ad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54049-6589-4b1f-9fc7-2900a3f2013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5ef09ed-e4c4-4c0f-8ad2-63301ddd4602}" ma:internalName="TaxCatchAll" ma:showField="CatchAllData" ma:web="4ae54049-6589-4b1f-9fc7-2900a3f201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ae54049-6589-4b1f-9fc7-2900a3f20138" xsi:nil="true"/>
    <lcf76f155ced4ddcb4097134ff3c332f xmlns="bfbe7333-c997-405c-8400-43c52063ada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8EF094-A585-452B-80A0-592429064027}">
  <ds:schemaRefs>
    <ds:schemaRef ds:uri="4ae54049-6589-4b1f-9fc7-2900a3f20138"/>
    <ds:schemaRef ds:uri="bfbe7333-c997-405c-8400-43c52063ad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110473-CAE1-4A41-BEF6-92B372428C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B415F-CFC4-491D-A284-8A76596AB0F2}">
  <ds:schemaRefs>
    <ds:schemaRef ds:uri="4ae54049-6589-4b1f-9fc7-2900a3f20138"/>
    <ds:schemaRef ds:uri="bfbe7333-c997-405c-8400-43c52063ad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06D7518-5C1E-4EB9-9072-C6BBD78AFDE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F9F498E-0D2D-4EAA-915C-4C98F7580DA2}">
  <ds:schemaRefs>
    <ds:schemaRef ds:uri="4ae54049-6589-4b1f-9fc7-2900a3f20138"/>
    <ds:schemaRef ds:uri="bfbe7333-c997-405c-8400-43c52063ad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3783255C-D5D3-4160-B476-13106EE3EAEF}">
  <ds:schemaRefs>
    <ds:schemaRef ds:uri="4ae54049-6589-4b1f-9fc7-2900a3f20138"/>
    <ds:schemaRef ds:uri="bfbe7333-c997-405c-8400-43c52063ad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278</Words>
  <Application>Microsoft Office PowerPoint</Application>
  <PresentationFormat>Breitbild</PresentationFormat>
  <Paragraphs>62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Aptos</vt:lpstr>
      <vt:lpstr>Arial</vt:lpstr>
      <vt:lpstr>Candara</vt:lpstr>
      <vt:lpstr>Wingdings 2</vt:lpstr>
      <vt:lpstr>Rahmen</vt:lpstr>
      <vt:lpstr>Business Process Technology: Ausschreibungs- und Angebotsprozess einer Investition</vt:lpstr>
      <vt:lpstr>Gliederung</vt:lpstr>
      <vt:lpstr>Vorstellung des Szenarios </vt:lpstr>
      <vt:lpstr>Strategisches Modell</vt:lpstr>
      <vt:lpstr>Operatives Modell</vt:lpstr>
      <vt:lpstr>Operatives Modell</vt:lpstr>
      <vt:lpstr>DMN: Bewertung der Angebote</vt:lpstr>
      <vt:lpstr>DMN: Entscheidung über Freigabe Ausschreibung</vt:lpstr>
      <vt:lpstr>Formular: Pflege der Investitionsdaten</vt:lpstr>
      <vt:lpstr>Formular: Ausschreibung bestätigen</vt:lpstr>
      <vt:lpstr>Formular: Angebot erstellen</vt:lpstr>
      <vt:lpstr>PowerPoint-Präsentation</vt:lpstr>
      <vt:lpstr>PowerPoint-Präsentation</vt:lpstr>
      <vt:lpstr>Docker Compose</vt:lpstr>
      <vt:lpstr>Workers</vt:lpstr>
      <vt:lpstr>PostgreSQL Anbindung - Modeler</vt:lpstr>
      <vt:lpstr>PostgreSQL Anbindung - Modeler</vt:lpstr>
      <vt:lpstr>PostgreSQL Anbindung</vt:lpstr>
      <vt:lpstr>Live Demo</vt:lpstr>
      <vt:lpstr>Herausforde-rungen</vt:lpstr>
      <vt:lpstr>Vielen Dank für eure  Aufmerksamkeit!  Habt ihr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None None</dc:creator>
  <cp:lastModifiedBy>Hahn, Christian</cp:lastModifiedBy>
  <cp:revision>5</cp:revision>
  <dcterms:created xsi:type="dcterms:W3CDTF">2025-01-08T17:45:42Z</dcterms:created>
  <dcterms:modified xsi:type="dcterms:W3CDTF">2025-02-02T22:12:42Z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0x0101008CFB11977F891C4AA2B3889DCD3D782B</vt:lpwstr>
  </property>
  <property fmtid="{D5CDD505-2E9C-101B-9397-08002B2CF9AE}" pid="3" name="MediaServiceImageTags">
    <vt:lpwstr/>
  </property>
</Properties>
</file>