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06D2C-98D6-44AB-B173-33F8EBC2CC11}" type="datetimeFigureOut">
              <a:rPr lang="fr-FR" smtClean="0"/>
              <a:pPr/>
              <a:t>16/05/2022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FAA34-CB5E-4864-87A1-5EABB312FB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16/05/2022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16/05/2022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16/05/2022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16/05/2022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16/05/2022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16/05/2022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16/05/2022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16/05/2022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16/05/2022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16/05/2022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16/05/2022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16/05/2022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0"/>
            <a:ext cx="7772400" cy="1470025"/>
          </a:xfrm>
        </p:spPr>
        <p:txBody>
          <a:bodyPr>
            <a:normAutofit/>
          </a:bodyPr>
          <a:lstStyle/>
          <a:p>
            <a:r>
              <a:rPr lang="ar-DZ" sz="2000" dirty="0" smtClean="0">
                <a:latin typeface="Blackadder ITC" pitchFamily="82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ar-DZ" sz="2000" dirty="0" smtClean="0">
                <a:latin typeface="Blackadder ITC" pitchFamily="82" charset="0"/>
                <a:ea typeface="Arial Unicode MS" pitchFamily="34" charset="-128"/>
                <a:cs typeface="Arial Unicode MS" pitchFamily="34" charset="-128"/>
              </a:rPr>
            </a:br>
            <a:r>
              <a:rPr lang="ar-DZ" sz="2000" dirty="0" smtClean="0">
                <a:latin typeface="Blackadder ITC" pitchFamily="82" charset="0"/>
                <a:ea typeface="Arial Unicode MS" pitchFamily="34" charset="-128"/>
                <a:cs typeface="Arial Unicode MS" pitchFamily="34" charset="-128"/>
              </a:rPr>
              <a:t> الجمهورية الجزائرية الديمقراطية الشعبية</a:t>
            </a:r>
            <a:br>
              <a:rPr lang="ar-DZ" sz="2000" dirty="0" smtClean="0">
                <a:latin typeface="Blackadder ITC" pitchFamily="82" charset="0"/>
                <a:ea typeface="Arial Unicode MS" pitchFamily="34" charset="-128"/>
                <a:cs typeface="Arial Unicode MS" pitchFamily="34" charset="-128"/>
              </a:rPr>
            </a:br>
            <a:r>
              <a:rPr lang="ar-DZ" sz="2000" dirty="0" err="1" smtClean="0">
                <a:latin typeface="Blackadder ITC" pitchFamily="82" charset="0"/>
                <a:ea typeface="Arial Unicode MS" pitchFamily="34" charset="-128"/>
                <a:cs typeface="Arial Unicode MS" pitchFamily="34" charset="-128"/>
              </a:rPr>
              <a:t>وزارةالتربية</a:t>
            </a:r>
            <a:r>
              <a:rPr lang="ar-DZ" sz="2000" dirty="0" smtClean="0">
                <a:latin typeface="Blackadder ITC" pitchFamily="82" charset="0"/>
                <a:ea typeface="Arial Unicode MS" pitchFamily="34" charset="-128"/>
                <a:cs typeface="Arial Unicode MS" pitchFamily="34" charset="-128"/>
              </a:rPr>
              <a:t> الوطنية</a:t>
            </a:r>
            <a:br>
              <a:rPr lang="ar-DZ" sz="2000" dirty="0" smtClean="0">
                <a:latin typeface="Blackadder ITC" pitchFamily="82" charset="0"/>
                <a:ea typeface="Arial Unicode MS" pitchFamily="34" charset="-128"/>
                <a:cs typeface="Arial Unicode MS" pitchFamily="34" charset="-128"/>
              </a:rPr>
            </a:br>
            <a:r>
              <a:rPr lang="ar-DZ" sz="2000" dirty="0" smtClean="0">
                <a:latin typeface="Blackadder ITC" pitchFamily="82" charset="0"/>
                <a:ea typeface="Arial Unicode MS" pitchFamily="34" charset="-128"/>
                <a:cs typeface="Arial Unicode MS" pitchFamily="34" charset="-128"/>
              </a:rPr>
              <a:t>الديوان الوطني للتعليم والتكوين عن بعد</a:t>
            </a:r>
            <a:endParaRPr lang="fr-FR" sz="2000" dirty="0">
              <a:latin typeface="Blackadder ITC" pitchFamily="82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357430"/>
            <a:ext cx="6400800" cy="4071966"/>
          </a:xfrm>
        </p:spPr>
        <p:txBody>
          <a:bodyPr>
            <a:normAutofit lnSpcReduction="10000"/>
          </a:bodyPr>
          <a:lstStyle/>
          <a:p>
            <a:pPr algn="r"/>
            <a:r>
              <a:rPr lang="ar-DZ" dirty="0" smtClean="0">
                <a:solidFill>
                  <a:schemeClr val="tx1"/>
                </a:solidFill>
              </a:rPr>
              <a:t>ليكن في </a:t>
            </a:r>
            <a:r>
              <a:rPr lang="ar-DZ" sz="3000" dirty="0" smtClean="0">
                <a:solidFill>
                  <a:schemeClr val="tx1"/>
                </a:solidFill>
              </a:rPr>
              <a:t>علم جميع المتعلمين المسجلين في الديوان الوطني للتعليم والتكوين عن بعد أن امتحان المستوى لسنة2022/2021 سيجرى يوم 31 </a:t>
            </a:r>
            <a:r>
              <a:rPr lang="ar-DZ" sz="3000" dirty="0" smtClean="0">
                <a:solidFill>
                  <a:schemeClr val="tx1"/>
                </a:solidFill>
              </a:rPr>
              <a:t>ماي2022 </a:t>
            </a:r>
            <a:r>
              <a:rPr lang="ar-DZ" sz="3000" dirty="0" smtClean="0">
                <a:solidFill>
                  <a:schemeClr val="tx1"/>
                </a:solidFill>
              </a:rPr>
              <a:t>فعل كل متعلم مسجل في هذه السنة الالتحاق يوم الامتحان.</a:t>
            </a:r>
          </a:p>
          <a:p>
            <a:pPr algn="r"/>
            <a:r>
              <a:rPr lang="ar-DZ" sz="3000" dirty="0" smtClean="0">
                <a:solidFill>
                  <a:schemeClr val="accent1">
                    <a:lumMod val="75000"/>
                  </a:schemeClr>
                </a:solidFill>
              </a:rPr>
              <a:t>ملاحظة:</a:t>
            </a:r>
          </a:p>
          <a:p>
            <a:pPr algn="r"/>
            <a:r>
              <a:rPr lang="ar-DZ" sz="3000" dirty="0" smtClean="0">
                <a:solidFill>
                  <a:schemeClr val="tx1"/>
                </a:solidFill>
              </a:rPr>
              <a:t>يجب على كل متعلم </a:t>
            </a:r>
            <a:r>
              <a:rPr lang="ar-DZ" sz="3000" dirty="0" err="1" smtClean="0">
                <a:solidFill>
                  <a:schemeClr val="tx1"/>
                </a:solidFill>
              </a:rPr>
              <a:t>احضار</a:t>
            </a:r>
            <a:r>
              <a:rPr lang="ar-DZ" sz="3000" dirty="0" smtClean="0">
                <a:solidFill>
                  <a:schemeClr val="tx1"/>
                </a:solidFill>
              </a:rPr>
              <a:t> </a:t>
            </a:r>
            <a:r>
              <a:rPr lang="ar-DZ" sz="3000" dirty="0" smtClean="0">
                <a:solidFill>
                  <a:schemeClr val="tx1"/>
                </a:solidFill>
              </a:rPr>
              <a:t>الوثائق </a:t>
            </a:r>
            <a:r>
              <a:rPr lang="ar-DZ" sz="3000" dirty="0" smtClean="0">
                <a:solidFill>
                  <a:schemeClr val="tx1"/>
                </a:solidFill>
              </a:rPr>
              <a:t>المطلوبة(</a:t>
            </a:r>
            <a:r>
              <a:rPr lang="ar-DZ" sz="3000" u="sng" dirty="0" smtClean="0">
                <a:solidFill>
                  <a:schemeClr val="tx1"/>
                </a:solidFill>
              </a:rPr>
              <a:t>الاستدعاء</a:t>
            </a:r>
            <a:r>
              <a:rPr lang="ar-DZ" sz="3000" dirty="0" smtClean="0">
                <a:solidFill>
                  <a:schemeClr val="tx1"/>
                </a:solidFill>
              </a:rPr>
              <a:t> </a:t>
            </a:r>
            <a:r>
              <a:rPr lang="ar-DZ" sz="3000" u="sng" dirty="0" smtClean="0">
                <a:solidFill>
                  <a:schemeClr val="tx1"/>
                </a:solidFill>
              </a:rPr>
              <a:t>وبطاقة الهوية</a:t>
            </a:r>
            <a:r>
              <a:rPr lang="ar-DZ" sz="3000" dirty="0" smtClean="0">
                <a:solidFill>
                  <a:schemeClr val="tx1"/>
                </a:solidFill>
              </a:rPr>
              <a:t>).</a:t>
            </a:r>
          </a:p>
          <a:p>
            <a:pPr algn="l"/>
            <a:r>
              <a:rPr lang="ar-DZ" dirty="0" smtClean="0">
                <a:solidFill>
                  <a:schemeClr val="tx1"/>
                </a:solidFill>
              </a:rPr>
              <a:t>بالتوفيق</a:t>
            </a:r>
          </a:p>
          <a:p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Image 3" descr="onefd resultat 201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48" y="214290"/>
            <a:ext cx="11049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 descr="logo unesco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57166"/>
            <a:ext cx="12858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CWEFD44POSTE 01\Pictures\images (2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4429132"/>
            <a:ext cx="785818" cy="6429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27" name="Picture 3" descr="C:\Users\CWEFD44POSTE 01\Pictures\images (5)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9575997">
            <a:off x="7143852" y="5420760"/>
            <a:ext cx="1554809" cy="9862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 descr="C:\Users\CWEFD44POSTE 01\Pictures\images (12)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86512" y="1571612"/>
            <a:ext cx="2428892" cy="78581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29" name="Picture 5" descr="C:\Users\CWEFD44POSTE 01\Pictures\images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786710" y="3571876"/>
            <a:ext cx="1357290" cy="121444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Organigramme : Bande perforée 10"/>
          <p:cNvSpPr/>
          <p:nvPr/>
        </p:nvSpPr>
        <p:spPr>
          <a:xfrm>
            <a:off x="571472" y="4643446"/>
            <a:ext cx="2071702" cy="1285884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من إعداد:</a:t>
            </a:r>
          </a:p>
          <a:p>
            <a:pPr algn="ctr"/>
            <a:r>
              <a:rPr lang="ar-DZ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بوسعيدي</a:t>
            </a:r>
            <a:r>
              <a:rPr lang="ar-DZ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عائشة</a:t>
            </a:r>
            <a:endParaRPr lang="fr-F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82</TotalTime>
  <Words>50</Words>
  <PresentationFormat>Affichage à l'écran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Apex</vt:lpstr>
      <vt:lpstr>  الجمهورية الجزائرية الديمقراطية الشعبية وزارةالتربية الوطنية الديوان الوطني للتعليم والتكوين عن بعد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السلام عليكم ورحمة الله وبركاته</dc:title>
  <dc:creator>CWEFD44POSTE 01</dc:creator>
  <cp:lastModifiedBy>CWEFD44POSTE 01</cp:lastModifiedBy>
  <cp:revision>17</cp:revision>
  <dcterms:created xsi:type="dcterms:W3CDTF">2022-05-10T13:52:51Z</dcterms:created>
  <dcterms:modified xsi:type="dcterms:W3CDTF">2022-05-16T12:37:16Z</dcterms:modified>
</cp:coreProperties>
</file>