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08/06/2022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28794" y="357166"/>
            <a:ext cx="5072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2000" b="1" dirty="0" smtClean="0"/>
              <a:t>الجمهورية الجزائرية  الديمقراطية الشعبية</a:t>
            </a:r>
          </a:p>
          <a:p>
            <a:pPr algn="ctr"/>
            <a:r>
              <a:rPr lang="ar-DZ" sz="2000" b="1" dirty="0" smtClean="0"/>
              <a:t>وزارة التربية الوطنية</a:t>
            </a:r>
          </a:p>
          <a:p>
            <a:pPr algn="ctr"/>
            <a:r>
              <a:rPr lang="ar-DZ" sz="2000" b="1" dirty="0" smtClean="0"/>
              <a:t>الديوان الوطني للتعليم والتكوين عن بعد</a:t>
            </a:r>
            <a:endParaRPr lang="fr-FR" sz="2000" b="1" dirty="0"/>
          </a:p>
        </p:txBody>
      </p:sp>
      <p:pic>
        <p:nvPicPr>
          <p:cNvPr id="5" name="Image 4" descr="onefd resultat 20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0"/>
            <a:ext cx="1538292" cy="1423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logo unesco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85728"/>
            <a:ext cx="164307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ensées 6"/>
          <p:cNvSpPr/>
          <p:nvPr/>
        </p:nvSpPr>
        <p:spPr>
          <a:xfrm>
            <a:off x="3143240" y="3643314"/>
            <a:ext cx="3071834" cy="1500198"/>
          </a:xfrm>
          <a:prstGeom prst="cloudCallout">
            <a:avLst>
              <a:gd name="adj1" fmla="val 52163"/>
              <a:gd name="adj2" fmla="val -114730"/>
            </a:avLst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كيف تتخلص من القلق أثناء انتظار نتائج </a:t>
            </a:r>
            <a:r>
              <a:rPr lang="ar-DZ" sz="24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الإمتحانات</a:t>
            </a:r>
            <a:endParaRPr lang="fr-FR" sz="2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1" name="Plaque 10"/>
          <p:cNvSpPr/>
          <p:nvPr/>
        </p:nvSpPr>
        <p:spPr>
          <a:xfrm>
            <a:off x="857224" y="5286364"/>
            <a:ext cx="2786082" cy="1571636"/>
          </a:xfrm>
          <a:prstGeom prst="bevel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b="1" dirty="0" smtClean="0"/>
              <a:t>لا تقم  بمراجعة الامتحان مع أصدقائك  فلن يزيدك ذلك سوى قلق وخوف </a:t>
            </a:r>
            <a:r>
              <a:rPr lang="ar-DZ" b="1" dirty="0" err="1" smtClean="0"/>
              <a:t>وإضطراب</a:t>
            </a:r>
            <a:endParaRPr lang="fr-FR" b="1" dirty="0"/>
          </a:p>
        </p:txBody>
      </p:sp>
      <p:sp>
        <p:nvSpPr>
          <p:cNvPr id="12" name="Plaque 11"/>
          <p:cNvSpPr/>
          <p:nvPr/>
        </p:nvSpPr>
        <p:spPr>
          <a:xfrm>
            <a:off x="285720" y="3500438"/>
            <a:ext cx="2643206" cy="1542482"/>
          </a:xfrm>
          <a:prstGeom prst="bevel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b="1" dirty="0" smtClean="0">
                <a:solidFill>
                  <a:srgbClr val="FF99CC"/>
                </a:solidFill>
              </a:rPr>
              <a:t>ركز على كيفية الاستمتاع بالإجازة قبل أن تفكر في النتيجة والقلق والتوتر من انتظارك له</a:t>
            </a:r>
            <a:endParaRPr lang="fr-FR" b="1" dirty="0">
              <a:solidFill>
                <a:srgbClr val="FF99CC"/>
              </a:solidFill>
            </a:endParaRPr>
          </a:p>
        </p:txBody>
      </p:sp>
      <p:sp>
        <p:nvSpPr>
          <p:cNvPr id="13" name="Plaque 12"/>
          <p:cNvSpPr/>
          <p:nvPr/>
        </p:nvSpPr>
        <p:spPr>
          <a:xfrm>
            <a:off x="6357950" y="3214686"/>
            <a:ext cx="2500330" cy="1685358"/>
          </a:xfrm>
          <a:prstGeom prst="bevel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b="1" dirty="0" smtClean="0"/>
              <a:t>إن القلق </a:t>
            </a:r>
            <a:r>
              <a:rPr lang="ar-DZ" b="1" dirty="0" err="1" smtClean="0"/>
              <a:t>و</a:t>
            </a:r>
            <a:r>
              <a:rPr lang="ar-DZ" b="1" dirty="0" smtClean="0"/>
              <a:t> التوتر الذي يصاحبك  في هذه الفترة لن يفيدك بشيء سوف يضر بصحتك فقط .      </a:t>
            </a:r>
            <a:endParaRPr lang="fr-FR" b="1" dirty="0"/>
          </a:p>
        </p:txBody>
      </p:sp>
      <p:sp>
        <p:nvSpPr>
          <p:cNvPr id="14" name="Plaque 13"/>
          <p:cNvSpPr/>
          <p:nvPr/>
        </p:nvSpPr>
        <p:spPr>
          <a:xfrm>
            <a:off x="6000760" y="5214926"/>
            <a:ext cx="2500330" cy="1643074"/>
          </a:xfrm>
          <a:prstGeom prst="bevel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b="1" dirty="0" smtClean="0"/>
              <a:t>تذكر المواد التي أجبت عليها جيدا والأسئلة التي أجبت عليها بشكل متقن سوف يقلل من  قلقك </a:t>
            </a:r>
            <a:r>
              <a:rPr lang="ar-DZ" b="1" dirty="0" err="1" smtClean="0"/>
              <a:t>و</a:t>
            </a:r>
            <a:r>
              <a:rPr lang="ar-DZ" b="1" dirty="0" smtClean="0"/>
              <a:t> توترك</a:t>
            </a:r>
            <a:endParaRPr lang="fr-FR" b="1" dirty="0"/>
          </a:p>
        </p:txBody>
      </p:sp>
      <p:sp>
        <p:nvSpPr>
          <p:cNvPr id="15" name="Plaque 14"/>
          <p:cNvSpPr/>
          <p:nvPr/>
        </p:nvSpPr>
        <p:spPr>
          <a:xfrm>
            <a:off x="3286116" y="1571612"/>
            <a:ext cx="2571768" cy="1542482"/>
          </a:xfrm>
          <a:prstGeom prst="bevel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b="1" dirty="0" smtClean="0"/>
              <a:t>توقف عن حساب الدرجات التي سوف تحصل عليها في أي مادة</a:t>
            </a:r>
            <a:endParaRPr lang="fr-FR" b="1" dirty="0"/>
          </a:p>
        </p:txBody>
      </p:sp>
      <p:cxnSp>
        <p:nvCxnSpPr>
          <p:cNvPr id="17" name="Connecteur droit avec flèche 16"/>
          <p:cNvCxnSpPr>
            <a:stCxn id="15" idx="2"/>
          </p:cNvCxnSpPr>
          <p:nvPr/>
        </p:nvCxnSpPr>
        <p:spPr>
          <a:xfrm rot="16200000" flipH="1">
            <a:off x="4378828" y="3307266"/>
            <a:ext cx="52922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12" idx="1"/>
          </p:cNvCxnSpPr>
          <p:nvPr/>
        </p:nvCxnSpPr>
        <p:spPr>
          <a:xfrm>
            <a:off x="2736116" y="4271679"/>
            <a:ext cx="621438" cy="1574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3571868" y="5000636"/>
            <a:ext cx="500066" cy="11429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4" idx="4"/>
          </p:cNvCxnSpPr>
          <p:nvPr/>
        </p:nvCxnSpPr>
        <p:spPr>
          <a:xfrm rot="10800000">
            <a:off x="5429256" y="5000613"/>
            <a:ext cx="571504" cy="1035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3" idx="4"/>
          </p:cNvCxnSpPr>
          <p:nvPr/>
        </p:nvCxnSpPr>
        <p:spPr>
          <a:xfrm rot="10800000" flipV="1">
            <a:off x="6000760" y="4057364"/>
            <a:ext cx="357190" cy="86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xplosion 2 27"/>
          <p:cNvSpPr/>
          <p:nvPr/>
        </p:nvSpPr>
        <p:spPr>
          <a:xfrm rot="21206736">
            <a:off x="217299" y="1308831"/>
            <a:ext cx="2714644" cy="2071702"/>
          </a:xfrm>
          <a:prstGeom prst="irregularSeal2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b="1" dirty="0" smtClean="0"/>
              <a:t>من </a:t>
            </a:r>
            <a:r>
              <a:rPr lang="ar-DZ" b="1" dirty="0" smtClean="0"/>
              <a:t>إعداد:   </a:t>
            </a:r>
          </a:p>
          <a:p>
            <a:pPr algn="ctr"/>
            <a:r>
              <a:rPr lang="ar-DZ" b="1" dirty="0" err="1" smtClean="0"/>
              <a:t>بوسعيدي</a:t>
            </a:r>
            <a:r>
              <a:rPr lang="ar-DZ" b="1" dirty="0" smtClean="0"/>
              <a:t> عائشة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100</Words>
  <PresentationFormat>Affichage à l'écran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CWEFD44POSTE 01</dc:creator>
  <cp:lastModifiedBy>CWEFD44POSTE 01</cp:lastModifiedBy>
  <cp:revision>15</cp:revision>
  <dcterms:created xsi:type="dcterms:W3CDTF">2022-06-08T10:06:47Z</dcterms:created>
  <dcterms:modified xsi:type="dcterms:W3CDTF">2022-06-08T14:25:58Z</dcterms:modified>
</cp:coreProperties>
</file>