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54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719" t="38086" r="16504" b="23828"/>
          <a:stretch>
            <a:fillRect/>
          </a:stretch>
        </p:blipFill>
        <p:spPr bwMode="auto">
          <a:xfrm>
            <a:off x="1214414" y="2428868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1913" t="11914" r="9716" b="71485"/>
          <a:stretch>
            <a:fillRect/>
          </a:stretch>
        </p:blipFill>
        <p:spPr bwMode="auto">
          <a:xfrm>
            <a:off x="1000100" y="642918"/>
            <a:ext cx="750099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à coins arrondis 5"/>
          <p:cNvSpPr/>
          <p:nvPr/>
        </p:nvSpPr>
        <p:spPr>
          <a:xfrm>
            <a:off x="7286644" y="2000240"/>
            <a:ext cx="1485904" cy="428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التمرين الأول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181" t="17773" r="13379" b="10937"/>
          <a:stretch>
            <a:fillRect/>
          </a:stretch>
        </p:blipFill>
        <p:spPr bwMode="auto">
          <a:xfrm>
            <a:off x="1071538" y="1357298"/>
            <a:ext cx="735811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à coins arrondis 7"/>
          <p:cNvSpPr/>
          <p:nvPr/>
        </p:nvSpPr>
        <p:spPr>
          <a:xfrm>
            <a:off x="7215206" y="214290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التمرين الثاني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986" t="45898" r="10644" b="19922"/>
          <a:stretch>
            <a:fillRect/>
          </a:stretch>
        </p:blipFill>
        <p:spPr bwMode="auto">
          <a:xfrm>
            <a:off x="928662" y="1571612"/>
            <a:ext cx="76438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à coins arrondis 5"/>
          <p:cNvSpPr/>
          <p:nvPr/>
        </p:nvSpPr>
        <p:spPr>
          <a:xfrm>
            <a:off x="6858016" y="785794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التمرين الثالث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786446" y="5214950"/>
            <a:ext cx="235745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من </a:t>
            </a:r>
            <a:r>
              <a:rPr lang="ar-DZ" dirty="0" err="1" smtClean="0"/>
              <a:t>اعداد</a:t>
            </a:r>
            <a:r>
              <a:rPr lang="ar-DZ" dirty="0" smtClean="0"/>
              <a:t> :</a:t>
            </a:r>
            <a:r>
              <a:rPr lang="ar-DZ" dirty="0" err="1" smtClean="0"/>
              <a:t>الاستاذ</a:t>
            </a:r>
            <a:r>
              <a:rPr lang="ar-DZ" dirty="0" smtClean="0"/>
              <a:t> بليل خالد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57224" y="5072074"/>
            <a:ext cx="292895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DZ" dirty="0" smtClean="0"/>
              <a:t>تمنياتي لكم بالتوفيق </a:t>
            </a:r>
            <a:endParaRPr lang="fr-FR" dirty="0"/>
          </a:p>
        </p:txBody>
      </p:sp>
      <p:sp>
        <p:nvSpPr>
          <p:cNvPr id="3074" name="AutoShape 2" descr="9,288 Big Smile Illustrations &amp;amp; Clip Art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6" name="AutoShape 4" descr="9,288 Big Smile Illustrations &amp;amp; Clip Art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8" name="AutoShape 6" descr="9,288 Big Smile Illustrations &amp;amp; Clip Art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/>
          <p:cNvPicPr/>
          <p:nvPr/>
        </p:nvPicPr>
        <p:blipFill>
          <a:blip r:embed="rId3"/>
          <a:srcRect l="59436" t="20508" r="22345" b="55078"/>
          <a:stretch>
            <a:fillRect/>
          </a:stretch>
        </p:blipFill>
        <p:spPr bwMode="auto">
          <a:xfrm>
            <a:off x="1000100" y="5072074"/>
            <a:ext cx="104924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</Words>
  <PresentationFormat>Affichage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kad</dc:creator>
  <cp:lastModifiedBy>kad</cp:lastModifiedBy>
  <cp:revision>5</cp:revision>
  <dcterms:created xsi:type="dcterms:W3CDTF">2022-02-15T10:05:04Z</dcterms:created>
  <dcterms:modified xsi:type="dcterms:W3CDTF">2022-02-15T12:13:23Z</dcterms:modified>
</cp:coreProperties>
</file>