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69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6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221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8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0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33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9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370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86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27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491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B04F-41F8-4D4D-BFB5-7EB95B7F89C6}" type="datetimeFigureOut">
              <a:rPr lang="nb-NO" smtClean="0"/>
              <a:t>01.12.2017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738A-C116-49D4-AED3-7EBD2A8344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6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752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Lighting</a:t>
            </a:r>
            <a:r>
              <a:rPr lang="nb-NO" dirty="0" smtClean="0"/>
              <a:t>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608308" y="2895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Heating</a:t>
            </a:r>
            <a:endParaRPr lang="nb-NO" dirty="0"/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914400" y="762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Weather</a:t>
            </a:r>
            <a:r>
              <a:rPr lang="nb-NO" dirty="0" smtClean="0"/>
              <a:t> </a:t>
            </a:r>
          </a:p>
          <a:p>
            <a:pPr algn="ctr"/>
            <a:r>
              <a:rPr lang="nb-NO" dirty="0" err="1" smtClean="0"/>
              <a:t>monitoring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8" name="Rectangle 7"/>
          <p:cNvSpPr/>
          <p:nvPr/>
        </p:nvSpPr>
        <p:spPr>
          <a:xfrm>
            <a:off x="609600" y="4038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Access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Lighting</a:t>
            </a:r>
            <a:r>
              <a:rPr lang="nb-NO" dirty="0" smtClean="0"/>
              <a:t>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0" name="Rectangle 9"/>
          <p:cNvSpPr/>
          <p:nvPr/>
        </p:nvSpPr>
        <p:spPr>
          <a:xfrm>
            <a:off x="914400" y="2057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Lighting</a:t>
            </a:r>
            <a:r>
              <a:rPr lang="nb-NO" dirty="0" smtClean="0"/>
              <a:t>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2" name="Rectangle 11"/>
          <p:cNvSpPr/>
          <p:nvPr/>
        </p:nvSpPr>
        <p:spPr>
          <a:xfrm>
            <a:off x="760708" y="3048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Heating</a:t>
            </a:r>
            <a:endParaRPr lang="nb-NO" dirty="0"/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913108" y="3200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Heating</a:t>
            </a:r>
            <a:endParaRPr lang="nb-NO" dirty="0"/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5" name="Rectangle 14"/>
          <p:cNvSpPr/>
          <p:nvPr/>
        </p:nvSpPr>
        <p:spPr>
          <a:xfrm>
            <a:off x="762000" y="4191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Access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7" name="Rectangle 16"/>
          <p:cNvSpPr/>
          <p:nvPr/>
        </p:nvSpPr>
        <p:spPr>
          <a:xfrm>
            <a:off x="608308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8" name="Rectangle 17"/>
          <p:cNvSpPr/>
          <p:nvPr/>
        </p:nvSpPr>
        <p:spPr>
          <a:xfrm>
            <a:off x="3733800" y="5486400"/>
            <a:ext cx="2133600" cy="914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Master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0708" y="5334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21" name="Rectangle 20"/>
          <p:cNvSpPr/>
          <p:nvPr/>
        </p:nvSpPr>
        <p:spPr>
          <a:xfrm>
            <a:off x="913108" y="5486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16" name="Rectangle 15"/>
          <p:cNvSpPr/>
          <p:nvPr/>
        </p:nvSpPr>
        <p:spPr>
          <a:xfrm>
            <a:off x="914400" y="43434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Access </a:t>
            </a:r>
          </a:p>
          <a:p>
            <a:pPr algn="ctr"/>
            <a:r>
              <a:rPr lang="nb-NO" dirty="0" err="1" smtClean="0"/>
              <a:t>control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/>
          </a:p>
        </p:txBody>
      </p:sp>
      <p:sp>
        <p:nvSpPr>
          <p:cNvPr id="22" name="Rectangle 21"/>
          <p:cNvSpPr/>
          <p:nvPr/>
        </p:nvSpPr>
        <p:spPr>
          <a:xfrm>
            <a:off x="6633275" y="5486400"/>
            <a:ext cx="2133600" cy="914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Web server + database</a:t>
            </a:r>
          </a:p>
        </p:txBody>
      </p:sp>
      <p:cxnSp>
        <p:nvCxnSpPr>
          <p:cNvPr id="38" name="Straight Connector 37"/>
          <p:cNvCxnSpPr>
            <a:stCxn id="7" idx="3"/>
          </p:cNvCxnSpPr>
          <p:nvPr/>
        </p:nvCxnSpPr>
        <p:spPr>
          <a:xfrm>
            <a:off x="3048000" y="1219200"/>
            <a:ext cx="304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29919" y="2522349"/>
            <a:ext cx="3374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48000" y="3657600"/>
            <a:ext cx="3193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29919" y="4800600"/>
            <a:ext cx="3519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8" idx="1"/>
          </p:cNvCxnSpPr>
          <p:nvPr/>
        </p:nvCxnSpPr>
        <p:spPr>
          <a:xfrm>
            <a:off x="3029919" y="5935851"/>
            <a:ext cx="703881" cy="7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52800" y="1219200"/>
            <a:ext cx="29059" cy="472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6600" y="1676400"/>
            <a:ext cx="461665" cy="36576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b-NO" dirty="0" smtClean="0"/>
              <a:t>MI/PJON bus (</a:t>
            </a:r>
            <a:r>
              <a:rPr lang="nb-NO" dirty="0" err="1" smtClean="0"/>
              <a:t>wired</a:t>
            </a:r>
            <a:r>
              <a:rPr lang="nb-NO" dirty="0"/>
              <a:t> </a:t>
            </a:r>
            <a:r>
              <a:rPr lang="nb-NO" dirty="0" smtClean="0"/>
              <a:t>and/or </a:t>
            </a:r>
            <a:r>
              <a:rPr lang="nb-NO" dirty="0" err="1" smtClean="0"/>
              <a:t>wireless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51" name="Rectangle 50"/>
          <p:cNvSpPr/>
          <p:nvPr/>
        </p:nvSpPr>
        <p:spPr>
          <a:xfrm>
            <a:off x="4114800" y="762000"/>
            <a:ext cx="4666282" cy="3429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err="1" smtClean="0"/>
              <a:t>Browser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PC/Phone/Tablet</a:t>
            </a:r>
          </a:p>
        </p:txBody>
      </p:sp>
      <p:cxnSp>
        <p:nvCxnSpPr>
          <p:cNvPr id="53" name="Straight Connector 52"/>
          <p:cNvCxnSpPr>
            <a:endCxn id="22" idx="1"/>
          </p:cNvCxnSpPr>
          <p:nvPr/>
        </p:nvCxnSpPr>
        <p:spPr>
          <a:xfrm flipV="1">
            <a:off x="5853193" y="5943600"/>
            <a:ext cx="780082" cy="1291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1" idx="2"/>
          </p:cNvCxnSpPr>
          <p:nvPr/>
        </p:nvCxnSpPr>
        <p:spPr>
          <a:xfrm flipV="1">
            <a:off x="6447941" y="4191000"/>
            <a:ext cx="0" cy="175260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2552" y="4191000"/>
            <a:ext cx="738664" cy="12954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nb-NO" dirty="0" smtClean="0"/>
              <a:t>Ethernet (</a:t>
            </a:r>
            <a:r>
              <a:rPr lang="nb-NO" dirty="0" err="1" smtClean="0"/>
              <a:t>wired</a:t>
            </a:r>
            <a:r>
              <a:rPr lang="nb-NO" dirty="0" smtClean="0"/>
              <a:t>/</a:t>
            </a:r>
            <a:r>
              <a:rPr lang="nb-NO" dirty="0" err="1" smtClean="0"/>
              <a:t>WiFi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62" name="TextBox 61"/>
          <p:cNvSpPr txBox="1"/>
          <p:nvPr/>
        </p:nvSpPr>
        <p:spPr>
          <a:xfrm>
            <a:off x="2514600" y="193774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ModuleInterface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for </a:t>
            </a:r>
            <a:r>
              <a:rPr lang="nb-NO" dirty="0" err="1" smtClean="0"/>
              <a:t>home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81087"/>
            <a:ext cx="3370083" cy="300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Larsen</dc:creator>
  <cp:lastModifiedBy>Fred Larsen</cp:lastModifiedBy>
  <cp:revision>8</cp:revision>
  <dcterms:created xsi:type="dcterms:W3CDTF">2017-12-01T14:05:43Z</dcterms:created>
  <dcterms:modified xsi:type="dcterms:W3CDTF">2017-12-01T14:54:22Z</dcterms:modified>
</cp:coreProperties>
</file>