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2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Cypress Academy</a:t>
            </a:r>
          </a:p>
          <a:p>
            <a:pPr algn="ctr"/>
            <a:r>
              <a:rPr lang="en-US" sz="7200" dirty="0" smtClean="0"/>
              <a:t>WICED </a:t>
            </a:r>
            <a:r>
              <a:rPr lang="en-US" sz="7200" dirty="0" err="1" smtClean="0"/>
              <a:t>WiFi</a:t>
            </a:r>
            <a:r>
              <a:rPr lang="en-US" sz="7200" dirty="0" smtClean="0"/>
              <a:t> 101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Alan Hawse</a:t>
            </a:r>
          </a:p>
          <a:p>
            <a:pPr algn="ctr"/>
            <a:r>
              <a:rPr lang="en-US" sz="2400" dirty="0" smtClean="0"/>
              <a:t>Greg Landry</a:t>
            </a:r>
          </a:p>
          <a:p>
            <a:pPr algn="ctr"/>
            <a:r>
              <a:rPr lang="en-US" sz="2400" dirty="0" smtClean="0"/>
              <a:t>James Dougherty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3683" y="1939208"/>
            <a:ext cx="399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WPA2 SSID = </a:t>
            </a:r>
            <a:r>
              <a:rPr lang="en-US" smtClean="0"/>
              <a:t>WA101WPA </a:t>
            </a:r>
            <a:r>
              <a:rPr lang="en-US" smtClean="0"/>
              <a:t>PW=</a:t>
            </a:r>
            <a:r>
              <a:rPr lang="en-US"/>
              <a:t>kywpa123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1325" y="6688699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forget to ctrl-s SAVE before you run Make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325" y="2424611"/>
            <a:ext cx="5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waep.wa101.cypress.com IP Address = </a:t>
            </a:r>
            <a:r>
              <a:rPr lang="en-US" dirty="0" smtClean="0"/>
              <a:t>198.51.100.3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64898" y="1137463"/>
            <a:ext cx="26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OPEN</a:t>
            </a:r>
            <a:r>
              <a:rPr lang="en-US" smtClean="0"/>
              <a:t> </a:t>
            </a:r>
            <a:r>
              <a:rPr lang="en-US" dirty="0" smtClean="0"/>
              <a:t>SSID </a:t>
            </a:r>
            <a:r>
              <a:rPr lang="en-US" smtClean="0"/>
              <a:t>= </a:t>
            </a:r>
            <a:r>
              <a:rPr lang="en-US" smtClean="0"/>
              <a:t>WA101OPEN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10222" y="1506795"/>
            <a:ext cx="352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WEP </a:t>
            </a:r>
            <a:r>
              <a:rPr lang="en-US" dirty="0" smtClean="0"/>
              <a:t>SSID </a:t>
            </a:r>
            <a:r>
              <a:rPr lang="en-US" dirty="0" smtClean="0"/>
              <a:t>= </a:t>
            </a:r>
            <a:r>
              <a:rPr lang="en-US" dirty="0" smtClean="0"/>
              <a:t>WA101WEP PW=</a:t>
            </a:r>
            <a:r>
              <a:rPr lang="en-US" dirty="0" err="1" smtClean="0"/>
              <a:t>kywep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27419" y="3263993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</a:t>
            </a:r>
            <a:r>
              <a:rPr lang="en-US" dirty="0" smtClean="0"/>
              <a:t>198.51.100.0/24</a:t>
            </a:r>
            <a:endParaRPr lang="en-US" dirty="0"/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52</Words>
  <Application>Microsoft Macintosh PowerPoint</Application>
  <PresentationFormat>Letter Paper (8.5x11 in)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3</cp:revision>
  <cp:lastPrinted>2016-10-21T14:06:40Z</cp:lastPrinted>
  <dcterms:created xsi:type="dcterms:W3CDTF">2016-10-21T14:02:28Z</dcterms:created>
  <dcterms:modified xsi:type="dcterms:W3CDTF">2016-10-26T01:30:55Z</dcterms:modified>
</cp:coreProperties>
</file>