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33"/>
  </p:normalViewPr>
  <p:slideViewPr>
    <p:cSldViewPr snapToGrid="0" snapToObjects="1">
      <p:cViewPr varScale="1">
        <p:scale>
          <a:sx n="157" d="100"/>
          <a:sy n="157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Router</a:t>
              </a:r>
            </a:p>
            <a:p>
              <a:pPr algn="ctr"/>
              <a:r>
                <a:rPr lang="en-US" sz="1200" dirty="0" smtClean="0"/>
                <a:t>192.168.10.1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192.168.10.7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192.168.10.11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WiFi</a:t>
              </a:r>
              <a:r>
                <a:rPr lang="en-US" sz="1200" dirty="0" smtClean="0"/>
                <a:t> AP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DHCP</a:t>
              </a:r>
            </a:p>
            <a:p>
              <a:pPr algn="ctr"/>
              <a:r>
                <a:rPr lang="en-US" sz="1200" dirty="0" smtClean="0"/>
                <a:t>Server</a:t>
              </a:r>
            </a:p>
            <a:p>
              <a:pPr algn="ctr"/>
              <a:r>
                <a:rPr lang="en-US" sz="1200" dirty="0" smtClean="0"/>
                <a:t>192.168.10.12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Network</a:t>
              </a:r>
              <a:endParaRPr lang="en-US" sz="1200" dirty="0"/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smtClean="0"/>
                <a:t>Network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192.168.10.0</a:t>
              </a:r>
              <a:endParaRPr lang="en-US" sz="1200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The Cloud</a:t>
              </a:r>
              <a:endParaRPr lang="en-US" sz="1200" b="1" u="sng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 smtClean="0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27708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32783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pPr marL="12700" indent="-12700">
              <a:buAutoNum type="arabicPeriod"/>
            </a:pPr>
            <a:r>
              <a:rPr lang="en-US" sz="1000" dirty="0" smtClean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Accept Connections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TCP/IP </a:t>
            </a:r>
          </a:p>
          <a:p>
            <a:pPr algn="ctr"/>
            <a:r>
              <a:rPr lang="en-US" sz="1600" b="1" dirty="0" smtClean="0"/>
              <a:t>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600" dirty="0" smtClean="0"/>
              <a:t>192.51.100.3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Socket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76057"/>
              </p:ext>
            </p:extLst>
          </p:nvPr>
        </p:nvGraphicFramePr>
        <p:xfrm>
          <a:off x="990919" y="3200017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569660"/>
            <a:chOff x="7174643" y="861391"/>
            <a:chExt cx="1478090" cy="1569660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TCP/IP </a:t>
              </a:r>
            </a:p>
            <a:p>
              <a:pPr algn="ctr"/>
              <a:r>
                <a:rPr lang="en-US" sz="1600" b="1" dirty="0" smtClean="0"/>
                <a:t>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600" dirty="0" smtClean="0"/>
                <a:t>192.51.100.14</a:t>
              </a:r>
              <a:endParaRPr lang="en-US" sz="12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Socket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r>
              <a:rPr lang="en-US" sz="1000" dirty="0" smtClean="0"/>
              <a:t>A. Create Socket</a:t>
            </a:r>
          </a:p>
          <a:p>
            <a:r>
              <a:rPr lang="en-US" sz="1000" dirty="0" smtClean="0"/>
              <a:t>B. Bind(</a:t>
            </a:r>
            <a:r>
              <a:rPr lang="en-US" sz="1000" dirty="0" err="1" smtClean="0"/>
              <a:t>WICED_ANY_PORT,interface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C. Connect(Server </a:t>
            </a:r>
            <a:r>
              <a:rPr lang="en-US" sz="1000" dirty="0" err="1" smtClean="0"/>
              <a:t>IP,Remote</a:t>
            </a:r>
            <a:r>
              <a:rPr lang="en-US" sz="1000" dirty="0" smtClean="0"/>
              <a:t> Port)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07918"/>
              </p:ext>
            </p:extLst>
          </p:nvPr>
        </p:nvGraphicFramePr>
        <p:xfrm>
          <a:off x="7332585" y="3200017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B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2528" y="801992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TCP Server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774899" y="822782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TCP Client</a:t>
            </a:r>
            <a:endParaRPr lang="en-US" u="sng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157</Words>
  <Application>Microsoft Macintosh PowerPoint</Application>
  <PresentationFormat>Widescreen</PresentationFormat>
  <Paragraphs>135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18</cp:revision>
  <dcterms:created xsi:type="dcterms:W3CDTF">2016-10-20T11:52:23Z</dcterms:created>
  <dcterms:modified xsi:type="dcterms:W3CDTF">2016-11-01T10:25:09Z</dcterms:modified>
</cp:coreProperties>
</file>