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7852"/>
  </p:normalViewPr>
  <p:slideViewPr>
    <p:cSldViewPr snapToGrid="0" snapToObjects="1">
      <p:cViewPr varScale="1">
        <p:scale>
          <a:sx n="161" d="100"/>
          <a:sy n="161" d="100"/>
        </p:scale>
        <p:origin x="195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4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17CB-CD87-A145-B0DD-B1FF23D56DC0}" type="datetimeFigureOut">
              <a:rPr lang="en-US" smtClean="0"/>
              <a:t>10/22/16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80" y="3444788"/>
            <a:ext cx="3847453" cy="2885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19193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Cypress Academy</a:t>
            </a:r>
          </a:p>
          <a:p>
            <a:pPr algn="ctr"/>
            <a:r>
              <a:rPr lang="en-US" sz="7200" dirty="0" smtClean="0"/>
              <a:t>WICED </a:t>
            </a:r>
            <a:r>
              <a:rPr lang="en-US" sz="7200" dirty="0" err="1" smtClean="0"/>
              <a:t>WiFi</a:t>
            </a:r>
            <a:r>
              <a:rPr lang="en-US" sz="7200" dirty="0" smtClean="0"/>
              <a:t> 101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785672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Alan Hawse</a:t>
            </a:r>
          </a:p>
          <a:p>
            <a:pPr algn="ctr"/>
            <a:r>
              <a:rPr lang="en-US" sz="2400" dirty="0" smtClean="0"/>
              <a:t>Greg Landry</a:t>
            </a:r>
          </a:p>
          <a:p>
            <a:pPr algn="ctr"/>
            <a:r>
              <a:rPr lang="en-US" sz="2400" dirty="0" smtClean="0"/>
              <a:t>James Dougherty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989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9510" y="1606164"/>
            <a:ext cx="399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WPA2 SSID = WA101WPA2 PW=KYNUM1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2693" y="3110286"/>
            <a:ext cx="463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</a:t>
            </a:r>
            <a:r>
              <a:rPr lang="uk-UA" dirty="0" smtClean="0"/>
              <a:t>’</a:t>
            </a:r>
            <a:r>
              <a:rPr lang="en-US" dirty="0" smtClean="0"/>
              <a:t>t forget to ctrl-s SAVE before you run Make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3527" y="2052762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waep.wa101.cypress.com IP Address = </a:t>
            </a:r>
            <a:r>
              <a:rPr lang="en-US" dirty="0" err="1" smtClean="0"/>
              <a:t>x.y.z.a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48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32</Words>
  <Application>Microsoft Macintosh PowerPoint</Application>
  <PresentationFormat>Letter Paper (8.5x11 in)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Alan Hawse</cp:lastModifiedBy>
  <cp:revision>2</cp:revision>
  <cp:lastPrinted>2016-10-21T14:06:40Z</cp:lastPrinted>
  <dcterms:created xsi:type="dcterms:W3CDTF">2016-10-21T14:02:28Z</dcterms:created>
  <dcterms:modified xsi:type="dcterms:W3CDTF">2016-10-22T14:39:43Z</dcterms:modified>
</cp:coreProperties>
</file>