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133" d="100"/>
          <a:sy n="133" d="100"/>
        </p:scale>
        <p:origin x="114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80" y="3444788"/>
            <a:ext cx="3847453" cy="2885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193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Cypress Academy</a:t>
            </a:r>
          </a:p>
          <a:p>
            <a:pPr algn="ctr"/>
            <a:r>
              <a:rPr lang="en-US" sz="7200" dirty="0" smtClean="0"/>
              <a:t>WICED Wi-Fi 101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785672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Alan Hawse</a:t>
            </a:r>
          </a:p>
          <a:p>
            <a:pPr algn="ctr"/>
            <a:r>
              <a:rPr lang="en-US" sz="2400" dirty="0" smtClean="0"/>
              <a:t>Greg Landry</a:t>
            </a:r>
          </a:p>
          <a:p>
            <a:pPr algn="ctr"/>
            <a:r>
              <a:rPr lang="en-US" sz="2400" dirty="0" smtClean="0"/>
              <a:t>James Dougherty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98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2454" y="1939208"/>
            <a:ext cx="407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WPA2 SSID = WW101WPA PW=</a:t>
            </a:r>
            <a:r>
              <a:rPr lang="en-US" dirty="0"/>
              <a:t>kywpa123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41325" y="6688699"/>
            <a:ext cx="463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Don</a:t>
            </a:r>
            <a:r>
              <a:rPr lang="uk-UA" dirty="0" smtClean="0"/>
              <a:t>’</a:t>
            </a:r>
            <a:r>
              <a:rPr lang="en-US" dirty="0" smtClean="0"/>
              <a:t>t forget to ctrl-s SAVE before you run Make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4451" y="2424611"/>
            <a:ext cx="517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wwep.ww101.cypress.com IP Address = 198.51.100.3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3637" y="1137463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OPEN SSID = WW101OPEN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8960" y="1506795"/>
            <a:ext cx="360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WEP SSID = WW101WEP PW=</a:t>
            </a:r>
            <a:r>
              <a:rPr lang="en-US" dirty="0" err="1" smtClean="0"/>
              <a:t>kywep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27419" y="3263993"/>
            <a:ext cx="2689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Netblock</a:t>
            </a:r>
            <a:r>
              <a:rPr lang="en-US" dirty="0"/>
              <a:t>: </a:t>
            </a:r>
            <a:r>
              <a:rPr lang="en-US" dirty="0" smtClean="0"/>
              <a:t>198.51.100.0/24</a:t>
            </a:r>
            <a:endParaRPr lang="en-US" dirty="0"/>
          </a:p>
          <a:p>
            <a:pPr algn="ctr"/>
            <a:r>
              <a:rPr lang="pl-PL" dirty="0"/>
              <a:t>Gateway:198.51.100.1</a:t>
            </a:r>
          </a:p>
          <a:p>
            <a:pPr algn="ctr"/>
            <a:r>
              <a:rPr lang="tr-TR" dirty="0"/>
              <a:t>Netmask:255.255.255.0</a:t>
            </a:r>
          </a:p>
          <a:p>
            <a:pPr algn="ctr"/>
            <a:r>
              <a:rPr lang="nb-NO" dirty="0"/>
              <a:t>DNS1: 8.8.8.8</a:t>
            </a:r>
          </a:p>
          <a:p>
            <a:pPr algn="ctr"/>
            <a:r>
              <a:rPr lang="hr-HR" dirty="0"/>
              <a:t>DNS2: 8.8.4.4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6493" y="8812800"/>
            <a:ext cx="785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v</a:t>
            </a:r>
            <a:r>
              <a:rPr lang="en-US" sz="1050" smtClean="0"/>
              <a:t>ersion 1.1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148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54</Words>
  <Application>Microsoft Office PowerPoint</Application>
  <PresentationFormat>Letter Paper (8.5x11 in)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Mike Noel</cp:lastModifiedBy>
  <cp:revision>8</cp:revision>
  <cp:lastPrinted>2016-10-21T14:06:40Z</cp:lastPrinted>
  <dcterms:created xsi:type="dcterms:W3CDTF">2016-10-21T14:02:28Z</dcterms:created>
  <dcterms:modified xsi:type="dcterms:W3CDTF">2017-01-31T23:53:06Z</dcterms:modified>
</cp:coreProperties>
</file>