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70"/>
  </p:normalViewPr>
  <p:slideViewPr>
    <p:cSldViewPr snapToGrid="0" snapToObjects="1">
      <p:cViewPr varScale="1">
        <p:scale>
          <a:sx n="165" d="100"/>
          <a:sy n="165" d="100"/>
        </p:scale>
        <p:origin x="1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</a:t>
            </a:r>
            <a:r>
              <a:rPr lang="en-US" sz="7200" dirty="0" err="1" smtClean="0"/>
              <a:t>WiFi</a:t>
            </a:r>
            <a:r>
              <a:rPr lang="en-US" sz="7200" dirty="0" smtClean="0"/>
              <a:t>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James Dougherty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</Words>
  <Application>Microsoft Macintosh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1</cp:revision>
  <cp:lastPrinted>2016-10-21T14:06:40Z</cp:lastPrinted>
  <dcterms:created xsi:type="dcterms:W3CDTF">2016-10-21T14:02:28Z</dcterms:created>
  <dcterms:modified xsi:type="dcterms:W3CDTF">2016-10-21T14:10:30Z</dcterms:modified>
</cp:coreProperties>
</file>