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6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1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0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1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6CE6-2B4A-B042-B6BC-7711D0124381}" type="datetimeFigureOut">
              <a:rPr kumimoji="1" lang="ja-JP" altLang="en-US" smtClean="0"/>
              <a:t>1/31/16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C5B9-7BA9-E74C-B043-E671E7BC5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2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97278" y="4780363"/>
            <a:ext cx="2218939" cy="540173"/>
            <a:chOff x="802906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6" idx="0"/>
          </p:cNvCxnSpPr>
          <p:nvPr/>
        </p:nvCxnSpPr>
        <p:spPr>
          <a:xfrm flipH="1">
            <a:off x="1437049" y="2657064"/>
            <a:ext cx="1023001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4" idx="0"/>
          </p:cNvCxnSpPr>
          <p:nvPr/>
        </p:nvCxnSpPr>
        <p:spPr>
          <a:xfrm flipH="1">
            <a:off x="4377718" y="2657064"/>
            <a:ext cx="1041602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0" idx="0"/>
          </p:cNvCxnSpPr>
          <p:nvPr/>
        </p:nvCxnSpPr>
        <p:spPr>
          <a:xfrm flipH="1">
            <a:off x="2518439" y="3635214"/>
            <a:ext cx="82942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1" idx="0"/>
          </p:cNvCxnSpPr>
          <p:nvPr/>
        </p:nvCxnSpPr>
        <p:spPr>
          <a:xfrm flipH="1">
            <a:off x="2904411" y="3635214"/>
            <a:ext cx="2637639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76962" y="5320536"/>
            <a:ext cx="244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仮想ネットワーク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静的ルーティング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1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3376207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37949" y="394180"/>
            <a:ext cx="2785858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670585" y="3255633"/>
            <a:ext cx="2218939" cy="540173"/>
            <a:chOff x="802906" y="3255633"/>
            <a:chExt cx="2218939" cy="540173"/>
          </a:xfrm>
        </p:grpSpPr>
        <p:sp>
          <p:nvSpPr>
            <p:cNvPr id="12" name="角丸四角形 11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2189093" y="4780363"/>
            <a:ext cx="2218939" cy="540173"/>
            <a:chOff x="861298" y="3255633"/>
            <a:chExt cx="2218939" cy="540173"/>
          </a:xfrm>
        </p:grpSpPr>
        <p:sp>
          <p:nvSpPr>
            <p:cNvPr id="19" name="角丸四角形 18"/>
            <p:cNvSpPr/>
            <p:nvPr/>
          </p:nvSpPr>
          <p:spPr>
            <a:xfrm>
              <a:off x="861298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図形グループ 28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27" name="正方形/長方形 2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31" name="正方形/長方形 3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3719503" y="1357731"/>
            <a:ext cx="890496" cy="1328532"/>
            <a:chOff x="7123962" y="1357731"/>
            <a:chExt cx="890496" cy="1328532"/>
          </a:xfrm>
        </p:grpSpPr>
        <p:sp>
          <p:nvSpPr>
            <p:cNvPr id="34" name="正方形/長方形 3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図形グループ 35"/>
          <p:cNvGrpSpPr/>
          <p:nvPr/>
        </p:nvGrpSpPr>
        <p:grpSpPr>
          <a:xfrm>
            <a:off x="4980251" y="1357731"/>
            <a:ext cx="890496" cy="1328532"/>
            <a:chOff x="7123962" y="1357731"/>
            <a:chExt cx="890496" cy="1328532"/>
          </a:xfrm>
        </p:grpSpPr>
        <p:sp>
          <p:nvSpPr>
            <p:cNvPr id="37" name="正方形/長方形 36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8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2" idx="2"/>
            <a:endCxn id="7" idx="0"/>
          </p:cNvCxnSpPr>
          <p:nvPr/>
        </p:nvCxnSpPr>
        <p:spPr>
          <a:xfrm flipH="1">
            <a:off x="1829437" y="2657064"/>
            <a:ext cx="630613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5" idx="2"/>
            <a:endCxn id="13" idx="0"/>
          </p:cNvCxnSpPr>
          <p:nvPr/>
        </p:nvCxnSpPr>
        <p:spPr>
          <a:xfrm flipH="1">
            <a:off x="3991746" y="2657064"/>
            <a:ext cx="166826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8" idx="2"/>
            <a:endCxn id="15" idx="0"/>
          </p:cNvCxnSpPr>
          <p:nvPr/>
        </p:nvCxnSpPr>
        <p:spPr>
          <a:xfrm flipH="1">
            <a:off x="4770106" y="2657064"/>
            <a:ext cx="649214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9" idx="2"/>
            <a:endCxn id="21" idx="0"/>
          </p:cNvCxnSpPr>
          <p:nvPr/>
        </p:nvCxnSpPr>
        <p:spPr>
          <a:xfrm>
            <a:off x="2601381" y="3635214"/>
            <a:ext cx="236453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7" idx="2"/>
            <a:endCxn id="23" idx="0"/>
          </p:cNvCxnSpPr>
          <p:nvPr/>
        </p:nvCxnSpPr>
        <p:spPr>
          <a:xfrm flipH="1">
            <a:off x="3616194" y="3635214"/>
            <a:ext cx="1925856" cy="129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558093" y="896961"/>
            <a:ext cx="4183284" cy="2014697"/>
          </a:xfrm>
          <a:prstGeom prst="round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セキュリティグループ</a:t>
            </a:r>
            <a:r>
              <a:rPr lang="en-US" altLang="ja-JP" b="1" dirty="0" smtClean="0">
                <a:solidFill>
                  <a:srgbClr val="FF0000"/>
                </a:solidFill>
              </a:rPr>
              <a:t>A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4852398" y="896961"/>
            <a:ext cx="1205890" cy="2014697"/>
          </a:xfrm>
          <a:prstGeom prst="roundRect">
            <a:avLst/>
          </a:prstGeom>
          <a:solidFill>
            <a:srgbClr val="FFFFFF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セキュリティグループ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B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雲 44"/>
          <p:cNvSpPr/>
          <p:nvPr/>
        </p:nvSpPr>
        <p:spPr>
          <a:xfrm>
            <a:off x="102195" y="4438174"/>
            <a:ext cx="1844028" cy="121173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インターネット</a:t>
            </a:r>
            <a:endParaRPr kumimoji="1" lang="ja-JP" altLang="en-US" dirty="0"/>
          </a:p>
        </p:txBody>
      </p:sp>
      <p:cxnSp>
        <p:nvCxnSpPr>
          <p:cNvPr id="52" name="直線コネクタ 51"/>
          <p:cNvCxnSpPr>
            <a:stCxn id="20" idx="1"/>
            <a:endCxn id="45" idx="0"/>
          </p:cNvCxnSpPr>
          <p:nvPr/>
        </p:nvCxnSpPr>
        <p:spPr>
          <a:xfrm flipH="1">
            <a:off x="1944686" y="5043150"/>
            <a:ext cx="390390" cy="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558093" y="3036645"/>
            <a:ext cx="5500195" cy="364981"/>
          </a:xfrm>
          <a:prstGeom prst="roundRect">
            <a:avLst/>
          </a:prstGeom>
          <a:solidFill>
            <a:srgbClr val="FFFF00">
              <a:alpha val="5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許可された通信の設定が入る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5" name="フリーフォーム 54"/>
          <p:cNvSpPr/>
          <p:nvPr/>
        </p:nvSpPr>
        <p:spPr>
          <a:xfrm>
            <a:off x="1065675" y="2627866"/>
            <a:ext cx="4715245" cy="2893972"/>
          </a:xfrm>
          <a:custGeom>
            <a:avLst/>
            <a:gdLst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4102118 w 4715245"/>
              <a:gd name="connsiteY3" fmla="*/ 963550 h 2897012"/>
              <a:gd name="connsiteX4" fmla="*/ 4715245 w 4715245"/>
              <a:gd name="connsiteY4" fmla="*/ 0 h 2897012"/>
              <a:gd name="connsiteX0" fmla="*/ 0 w 4715245"/>
              <a:gd name="connsiteY0" fmla="*/ 2759259 h 2893972"/>
              <a:gd name="connsiteX1" fmla="*/ 2116751 w 4715245"/>
              <a:gd name="connsiteY1" fmla="*/ 2744660 h 2893972"/>
              <a:gd name="connsiteX2" fmla="*/ 4394083 w 4715245"/>
              <a:gd name="connsiteY2" fmla="*/ 1255536 h 2893972"/>
              <a:gd name="connsiteX3" fmla="*/ 4102118 w 4715245"/>
              <a:gd name="connsiteY3" fmla="*/ 963550 h 2893972"/>
              <a:gd name="connsiteX4" fmla="*/ 4715245 w 4715245"/>
              <a:gd name="connsiteY4" fmla="*/ 0 h 289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5245" h="2893972">
                <a:moveTo>
                  <a:pt x="0" y="2759259"/>
                </a:moveTo>
                <a:cubicBezTo>
                  <a:pt x="672737" y="2880919"/>
                  <a:pt x="1384404" y="2995281"/>
                  <a:pt x="2116751" y="2744660"/>
                </a:cubicBezTo>
                <a:cubicBezTo>
                  <a:pt x="2849098" y="2494039"/>
                  <a:pt x="4063189" y="1552388"/>
                  <a:pt x="4394083" y="1255536"/>
                </a:cubicBezTo>
                <a:cubicBezTo>
                  <a:pt x="4724978" y="958684"/>
                  <a:pt x="4048591" y="1172806"/>
                  <a:pt x="4102118" y="963550"/>
                </a:cubicBezTo>
                <a:cubicBezTo>
                  <a:pt x="4155645" y="754294"/>
                  <a:pt x="4357587" y="344299"/>
                  <a:pt x="4715245" y="0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/>
          <p:cNvSpPr/>
          <p:nvPr/>
        </p:nvSpPr>
        <p:spPr>
          <a:xfrm>
            <a:off x="812322" y="2540269"/>
            <a:ext cx="4355470" cy="2286004"/>
          </a:xfrm>
          <a:custGeom>
            <a:avLst/>
            <a:gdLst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627656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97012"/>
              <a:gd name="connsiteX1" fmla="*/ 2116751 w 4715245"/>
              <a:gd name="connsiteY1" fmla="*/ 2744660 h 2897012"/>
              <a:gd name="connsiteX2" fmla="*/ 4510869 w 4715245"/>
              <a:gd name="connsiteY2" fmla="*/ 1211738 h 2897012"/>
              <a:gd name="connsiteX3" fmla="*/ 3985331 w 4715245"/>
              <a:gd name="connsiteY3" fmla="*/ 890554 h 2897012"/>
              <a:gd name="connsiteX4" fmla="*/ 4715245 w 4715245"/>
              <a:gd name="connsiteY4" fmla="*/ 0 h 2897012"/>
              <a:gd name="connsiteX0" fmla="*/ 0 w 4715245"/>
              <a:gd name="connsiteY0" fmla="*/ 2759259 h 2839330"/>
              <a:gd name="connsiteX1" fmla="*/ 2116751 w 4715245"/>
              <a:gd name="connsiteY1" fmla="*/ 2744660 h 2839330"/>
              <a:gd name="connsiteX2" fmla="*/ 2832067 w 4715245"/>
              <a:gd name="connsiteY2" fmla="*/ 2102293 h 2839330"/>
              <a:gd name="connsiteX3" fmla="*/ 4510869 w 4715245"/>
              <a:gd name="connsiteY3" fmla="*/ 1211738 h 2839330"/>
              <a:gd name="connsiteX4" fmla="*/ 3985331 w 4715245"/>
              <a:gd name="connsiteY4" fmla="*/ 890554 h 2839330"/>
              <a:gd name="connsiteX5" fmla="*/ 4715245 w 4715245"/>
              <a:gd name="connsiteY5" fmla="*/ 0 h 2839330"/>
              <a:gd name="connsiteX0" fmla="*/ 0 w 4715245"/>
              <a:gd name="connsiteY0" fmla="*/ 2759259 h 2765416"/>
              <a:gd name="connsiteX1" fmla="*/ 2131349 w 4715245"/>
              <a:gd name="connsiteY1" fmla="*/ 1051147 h 2765416"/>
              <a:gd name="connsiteX2" fmla="*/ 2832067 w 4715245"/>
              <a:gd name="connsiteY2" fmla="*/ 2102293 h 2765416"/>
              <a:gd name="connsiteX3" fmla="*/ 4510869 w 4715245"/>
              <a:gd name="connsiteY3" fmla="*/ 1211738 h 2765416"/>
              <a:gd name="connsiteX4" fmla="*/ 3985331 w 4715245"/>
              <a:gd name="connsiteY4" fmla="*/ 890554 h 2765416"/>
              <a:gd name="connsiteX5" fmla="*/ 4715245 w 4715245"/>
              <a:gd name="connsiteY5" fmla="*/ 0 h 2765416"/>
              <a:gd name="connsiteX0" fmla="*/ 0 w 4715245"/>
              <a:gd name="connsiteY0" fmla="*/ 2759259 h 2765416"/>
              <a:gd name="connsiteX1" fmla="*/ 2131349 w 4715245"/>
              <a:gd name="connsiteY1" fmla="*/ 1051147 h 2765416"/>
              <a:gd name="connsiteX2" fmla="*/ 2832067 w 4715245"/>
              <a:gd name="connsiteY2" fmla="*/ 2102293 h 2765416"/>
              <a:gd name="connsiteX3" fmla="*/ 4510869 w 4715245"/>
              <a:gd name="connsiteY3" fmla="*/ 1211738 h 2765416"/>
              <a:gd name="connsiteX4" fmla="*/ 3985331 w 4715245"/>
              <a:gd name="connsiteY4" fmla="*/ 890554 h 2765416"/>
              <a:gd name="connsiteX5" fmla="*/ 4715245 w 4715245"/>
              <a:gd name="connsiteY5" fmla="*/ 0 h 2765416"/>
              <a:gd name="connsiteX0" fmla="*/ 0 w 4175109"/>
              <a:gd name="connsiteY0" fmla="*/ 0 h 2291994"/>
              <a:gd name="connsiteX1" fmla="*/ 1591213 w 4175109"/>
              <a:gd name="connsiteY1" fmla="*/ 1197140 h 2291994"/>
              <a:gd name="connsiteX2" fmla="*/ 2291931 w 4175109"/>
              <a:gd name="connsiteY2" fmla="*/ 2248286 h 2291994"/>
              <a:gd name="connsiteX3" fmla="*/ 3970733 w 4175109"/>
              <a:gd name="connsiteY3" fmla="*/ 1357731 h 2291994"/>
              <a:gd name="connsiteX4" fmla="*/ 3445195 w 4175109"/>
              <a:gd name="connsiteY4" fmla="*/ 1036547 h 2291994"/>
              <a:gd name="connsiteX5" fmla="*/ 4175109 w 4175109"/>
              <a:gd name="connsiteY5" fmla="*/ 145993 h 2291994"/>
              <a:gd name="connsiteX0" fmla="*/ 180361 w 4355470"/>
              <a:gd name="connsiteY0" fmla="*/ 0 h 2286004"/>
              <a:gd name="connsiteX1" fmla="*/ 78173 w 4355470"/>
              <a:gd name="connsiteY1" fmla="*/ 1124144 h 2286004"/>
              <a:gd name="connsiteX2" fmla="*/ 1771574 w 4355470"/>
              <a:gd name="connsiteY2" fmla="*/ 1197140 h 2286004"/>
              <a:gd name="connsiteX3" fmla="*/ 2472292 w 4355470"/>
              <a:gd name="connsiteY3" fmla="*/ 2248286 h 2286004"/>
              <a:gd name="connsiteX4" fmla="*/ 4151094 w 4355470"/>
              <a:gd name="connsiteY4" fmla="*/ 1357731 h 2286004"/>
              <a:gd name="connsiteX5" fmla="*/ 3625556 w 4355470"/>
              <a:gd name="connsiteY5" fmla="*/ 1036547 h 2286004"/>
              <a:gd name="connsiteX6" fmla="*/ 4355470 w 4355470"/>
              <a:gd name="connsiteY6" fmla="*/ 145993 h 2286004"/>
              <a:gd name="connsiteX0" fmla="*/ 180361 w 4355470"/>
              <a:gd name="connsiteY0" fmla="*/ 0 h 2286004"/>
              <a:gd name="connsiteX1" fmla="*/ 78173 w 4355470"/>
              <a:gd name="connsiteY1" fmla="*/ 1124144 h 2286004"/>
              <a:gd name="connsiteX2" fmla="*/ 1771574 w 4355470"/>
              <a:gd name="connsiteY2" fmla="*/ 1197140 h 2286004"/>
              <a:gd name="connsiteX3" fmla="*/ 2472292 w 4355470"/>
              <a:gd name="connsiteY3" fmla="*/ 2248286 h 2286004"/>
              <a:gd name="connsiteX4" fmla="*/ 3975914 w 4355470"/>
              <a:gd name="connsiteY4" fmla="*/ 1357731 h 2286004"/>
              <a:gd name="connsiteX5" fmla="*/ 3625556 w 4355470"/>
              <a:gd name="connsiteY5" fmla="*/ 1036547 h 2286004"/>
              <a:gd name="connsiteX6" fmla="*/ 4355470 w 4355470"/>
              <a:gd name="connsiteY6" fmla="*/ 145993 h 228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5470" h="2286004">
                <a:moveTo>
                  <a:pt x="180361" y="0"/>
                </a:moveTo>
                <a:cubicBezTo>
                  <a:pt x="319045" y="75430"/>
                  <a:pt x="-187029" y="924621"/>
                  <a:pt x="78173" y="1124144"/>
                </a:cubicBezTo>
                <a:cubicBezTo>
                  <a:pt x="343375" y="1323667"/>
                  <a:pt x="1372554" y="1009783"/>
                  <a:pt x="1771574" y="1197140"/>
                </a:cubicBezTo>
                <a:cubicBezTo>
                  <a:pt x="2170594" y="1384497"/>
                  <a:pt x="2073272" y="2503773"/>
                  <a:pt x="2472292" y="2248286"/>
                </a:cubicBezTo>
                <a:cubicBezTo>
                  <a:pt x="3002697" y="2226387"/>
                  <a:pt x="3783703" y="1559687"/>
                  <a:pt x="3975914" y="1357731"/>
                </a:cubicBezTo>
                <a:cubicBezTo>
                  <a:pt x="4168125" y="1155775"/>
                  <a:pt x="3562297" y="1238503"/>
                  <a:pt x="3625556" y="1036547"/>
                </a:cubicBezTo>
                <a:cubicBezTo>
                  <a:pt x="3688815" y="834591"/>
                  <a:pt x="3997812" y="490292"/>
                  <a:pt x="4355470" y="145993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ドーナツ 56"/>
          <p:cNvSpPr/>
          <p:nvPr/>
        </p:nvSpPr>
        <p:spPr>
          <a:xfrm>
            <a:off x="4594928" y="2423476"/>
            <a:ext cx="794729" cy="817558"/>
          </a:xfrm>
          <a:prstGeom prst="donut">
            <a:avLst>
              <a:gd name="adj" fmla="val 1519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乗算記号 58"/>
          <p:cNvSpPr/>
          <p:nvPr/>
        </p:nvSpPr>
        <p:spPr>
          <a:xfrm>
            <a:off x="5167792" y="2233686"/>
            <a:ext cx="1325554" cy="1211738"/>
          </a:xfrm>
          <a:prstGeom prst="mathMultiply">
            <a:avLst>
              <a:gd name="adj1" fmla="val 10267"/>
            </a:avLst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37948" y="394180"/>
            <a:ext cx="4131315" cy="373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/>
              <a:t>物理マシン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729916" y="3255633"/>
            <a:ext cx="2218939" cy="540173"/>
            <a:chOff x="802906" y="3255633"/>
            <a:chExt cx="2218939" cy="540173"/>
          </a:xfrm>
        </p:grpSpPr>
        <p:sp>
          <p:nvSpPr>
            <p:cNvPr id="4" name="角丸四角形 3"/>
            <p:cNvSpPr/>
            <p:nvPr/>
          </p:nvSpPr>
          <p:spPr>
            <a:xfrm>
              <a:off x="802906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760233" y="1357731"/>
            <a:ext cx="890496" cy="1328532"/>
            <a:chOff x="7123962" y="1357731"/>
            <a:chExt cx="890496" cy="1328532"/>
          </a:xfrm>
        </p:grpSpPr>
        <p:sp>
          <p:nvSpPr>
            <p:cNvPr id="11" name="正方形/長方形 10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2020981" y="1357731"/>
            <a:ext cx="890496" cy="1328532"/>
            <a:chOff x="7123962" y="1357731"/>
            <a:chExt cx="890496" cy="1328532"/>
          </a:xfrm>
        </p:grpSpPr>
        <p:sp>
          <p:nvSpPr>
            <p:cNvPr id="14" name="正方形/長方形 13"/>
            <p:cNvSpPr/>
            <p:nvPr/>
          </p:nvSpPr>
          <p:spPr>
            <a:xfrm>
              <a:off x="7123962" y="1357731"/>
              <a:ext cx="890496" cy="1328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 smtClean="0"/>
                <a:t>仮想</a:t>
              </a:r>
              <a:r>
                <a:rPr kumimoji="1" lang="en-US" altLang="ja-JP" dirty="0" smtClean="0"/>
                <a:t/>
              </a:r>
              <a:br>
                <a:rPr kumimoji="1" lang="en-US" altLang="ja-JP" dirty="0" smtClean="0"/>
              </a:br>
              <a:r>
                <a:rPr kumimoji="1" lang="ja-JP" altLang="en-US" dirty="0" smtClean="0"/>
                <a:t>マシン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446245" y="242347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/>
          <p:cNvCxnSpPr>
            <a:stCxn id="12" idx="2"/>
            <a:endCxn id="5" idx="0"/>
          </p:cNvCxnSpPr>
          <p:nvPr/>
        </p:nvCxnSpPr>
        <p:spPr>
          <a:xfrm flipH="1">
            <a:off x="1051077" y="2657064"/>
            <a:ext cx="148225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5" idx="2"/>
            <a:endCxn id="7" idx="0"/>
          </p:cNvCxnSpPr>
          <p:nvPr/>
        </p:nvCxnSpPr>
        <p:spPr>
          <a:xfrm flipH="1">
            <a:off x="1829437" y="2657064"/>
            <a:ext cx="630613" cy="744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3159647" y="1781108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3335707" y="2321283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cxnSp>
        <p:nvCxnSpPr>
          <p:cNvPr id="21" name="カギ線コネクタ 20"/>
          <p:cNvCxnSpPr>
            <a:stCxn id="19" idx="2"/>
            <a:endCxn id="4" idx="3"/>
          </p:cNvCxnSpPr>
          <p:nvPr/>
        </p:nvCxnSpPr>
        <p:spPr>
          <a:xfrm rot="5400000">
            <a:off x="2910505" y="2695415"/>
            <a:ext cx="868656" cy="79195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図形グループ 21"/>
          <p:cNvGrpSpPr/>
          <p:nvPr/>
        </p:nvGrpSpPr>
        <p:grpSpPr>
          <a:xfrm>
            <a:off x="2189093" y="4532176"/>
            <a:ext cx="2218939" cy="540173"/>
            <a:chOff x="861298" y="3255633"/>
            <a:chExt cx="2218939" cy="540173"/>
          </a:xfrm>
        </p:grpSpPr>
        <p:sp>
          <p:nvSpPr>
            <p:cNvPr id="23" name="角丸四角形 22"/>
            <p:cNvSpPr/>
            <p:nvPr/>
          </p:nvSpPr>
          <p:spPr>
            <a:xfrm>
              <a:off x="861298" y="3255633"/>
              <a:ext cx="2218939" cy="5401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00728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39325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85641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171613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557585" y="3401626"/>
              <a:ext cx="233572" cy="233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9" name="直線コネクタ 28"/>
          <p:cNvCxnSpPr>
            <a:stCxn id="9" idx="2"/>
            <a:endCxn id="25" idx="0"/>
          </p:cNvCxnSpPr>
          <p:nvPr/>
        </p:nvCxnSpPr>
        <p:spPr>
          <a:xfrm>
            <a:off x="2601381" y="3635214"/>
            <a:ext cx="236453" cy="10429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830269" y="3635213"/>
            <a:ext cx="1161444" cy="496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DHCP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2" idx="2"/>
            <a:endCxn id="28" idx="0"/>
          </p:cNvCxnSpPr>
          <p:nvPr/>
        </p:nvCxnSpPr>
        <p:spPr>
          <a:xfrm flipH="1">
            <a:off x="4002166" y="4131588"/>
            <a:ext cx="1408825" cy="5465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フリーフォーム 36"/>
          <p:cNvSpPr/>
          <p:nvPr/>
        </p:nvSpPr>
        <p:spPr>
          <a:xfrm>
            <a:off x="686120" y="2511072"/>
            <a:ext cx="4481672" cy="2235510"/>
          </a:xfrm>
          <a:custGeom>
            <a:avLst/>
            <a:gdLst>
              <a:gd name="connsiteX0" fmla="*/ 233572 w 4481672"/>
              <a:gd name="connsiteY0" fmla="*/ 0 h 2235510"/>
              <a:gd name="connsiteX1" fmla="*/ 102187 w 4481672"/>
              <a:gd name="connsiteY1" fmla="*/ 992749 h 2235510"/>
              <a:gd name="connsiteX2" fmla="*/ 1547417 w 4481672"/>
              <a:gd name="connsiteY2" fmla="*/ 1255536 h 2235510"/>
              <a:gd name="connsiteX3" fmla="*/ 1941571 w 4481672"/>
              <a:gd name="connsiteY3" fmla="*/ 2233686 h 2235510"/>
              <a:gd name="connsiteX4" fmla="*/ 4481672 w 4481672"/>
              <a:gd name="connsiteY4" fmla="*/ 1518322 h 223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1672" h="2235510">
                <a:moveTo>
                  <a:pt x="233572" y="0"/>
                </a:moveTo>
                <a:cubicBezTo>
                  <a:pt x="58392" y="391746"/>
                  <a:pt x="-116787" y="783493"/>
                  <a:pt x="102187" y="992749"/>
                </a:cubicBezTo>
                <a:cubicBezTo>
                  <a:pt x="321161" y="1202005"/>
                  <a:pt x="1240853" y="1048713"/>
                  <a:pt x="1547417" y="1255536"/>
                </a:cubicBezTo>
                <a:cubicBezTo>
                  <a:pt x="1853981" y="1462359"/>
                  <a:pt x="1452529" y="2189888"/>
                  <a:pt x="1941571" y="2233686"/>
                </a:cubicBezTo>
                <a:cubicBezTo>
                  <a:pt x="2430613" y="2277484"/>
                  <a:pt x="4481672" y="1518322"/>
                  <a:pt x="4481672" y="1518322"/>
                </a:cubicBezTo>
              </a:path>
            </a:pathLst>
          </a:cu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/>
          <p:cNvSpPr/>
          <p:nvPr/>
        </p:nvSpPr>
        <p:spPr>
          <a:xfrm>
            <a:off x="1248664" y="2569470"/>
            <a:ext cx="2386309" cy="864340"/>
          </a:xfrm>
          <a:custGeom>
            <a:avLst/>
            <a:gdLst>
              <a:gd name="connsiteX0" fmla="*/ 278573 w 2453720"/>
              <a:gd name="connsiteY0" fmla="*/ 0 h 841207"/>
              <a:gd name="connsiteX1" fmla="*/ 147189 w 2453720"/>
              <a:gd name="connsiteY1" fmla="*/ 656966 h 841207"/>
              <a:gd name="connsiteX2" fmla="*/ 2074162 w 2453720"/>
              <a:gd name="connsiteY2" fmla="*/ 802959 h 841207"/>
              <a:gd name="connsiteX3" fmla="*/ 2453718 w 2453720"/>
              <a:gd name="connsiteY3" fmla="*/ 58397 h 841207"/>
              <a:gd name="connsiteX0" fmla="*/ 211164 w 2386309"/>
              <a:gd name="connsiteY0" fmla="*/ 0 h 864340"/>
              <a:gd name="connsiteX1" fmla="*/ 181968 w 2386309"/>
              <a:gd name="connsiteY1" fmla="*/ 729962 h 864340"/>
              <a:gd name="connsiteX2" fmla="*/ 2006753 w 2386309"/>
              <a:gd name="connsiteY2" fmla="*/ 802959 h 864340"/>
              <a:gd name="connsiteX3" fmla="*/ 2386309 w 2386309"/>
              <a:gd name="connsiteY3" fmla="*/ 58397 h 86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6309" h="864340">
                <a:moveTo>
                  <a:pt x="211164" y="0"/>
                </a:moveTo>
                <a:cubicBezTo>
                  <a:pt x="-4161" y="261570"/>
                  <a:pt x="-117297" y="596136"/>
                  <a:pt x="181968" y="729962"/>
                </a:cubicBezTo>
                <a:cubicBezTo>
                  <a:pt x="481233" y="863789"/>
                  <a:pt x="1639363" y="914886"/>
                  <a:pt x="2006753" y="802959"/>
                </a:cubicBezTo>
                <a:cubicBezTo>
                  <a:pt x="2374143" y="691032"/>
                  <a:pt x="2386309" y="58397"/>
                  <a:pt x="2386309" y="58397"/>
                </a:cubicBezTo>
              </a:path>
            </a:pathLst>
          </a:cu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921895" y="3689260"/>
            <a:ext cx="1446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b="1" dirty="0" smtClean="0">
                <a:solidFill>
                  <a:srgbClr val="FF0000"/>
                </a:solidFill>
              </a:rPr>
              <a:t>(B) 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一般的な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400" b="1" dirty="0" smtClean="0">
                <a:solidFill>
                  <a:srgbClr val="FF0000"/>
                </a:solidFill>
              </a:rPr>
            </a:br>
            <a:r>
              <a:rPr kumimoji="1" lang="en-US" altLang="ja-JP" sz="1400" b="1" dirty="0" smtClean="0">
                <a:solidFill>
                  <a:srgbClr val="FF0000"/>
                </a:solidFill>
              </a:rPr>
              <a:t>DHCP</a:t>
            </a:r>
            <a:r>
              <a:rPr kumimoji="1" lang="ja-JP" altLang="en-US" sz="1400" b="1" dirty="0" smtClean="0">
                <a:solidFill>
                  <a:srgbClr val="FF0000"/>
                </a:solidFill>
              </a:rPr>
              <a:t>サーバとの</a:t>
            </a:r>
            <a:r>
              <a:rPr kumimoji="1" lang="en-US" altLang="ja-JP" sz="14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400" b="1" dirty="0" smtClean="0">
                <a:solidFill>
                  <a:srgbClr val="FF0000"/>
                </a:solidFill>
              </a:rPr>
            </a:br>
            <a:r>
              <a:rPr kumimoji="1" lang="ja-JP" altLang="en-US" sz="1400" b="1" dirty="0" smtClean="0">
                <a:solidFill>
                  <a:srgbClr val="FF0000"/>
                </a:solidFill>
              </a:rPr>
              <a:t>通信経路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21121" y="2673720"/>
            <a:ext cx="14582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b="1" dirty="0" smtClean="0">
                <a:solidFill>
                  <a:srgbClr val="FF0000"/>
                </a:solidFill>
              </a:rPr>
              <a:t>(A) </a:t>
            </a:r>
            <a:r>
              <a:rPr lang="en-US" altLang="ja-JP" sz="1400" b="1" dirty="0" err="1" smtClean="0">
                <a:solidFill>
                  <a:srgbClr val="FF0000"/>
                </a:solidFill>
              </a:rPr>
              <a:t>OpenVNet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の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en-US" altLang="ja-JP" sz="1400" b="1" dirty="0" smtClean="0">
                <a:solidFill>
                  <a:srgbClr val="FF0000"/>
                </a:solidFill>
              </a:rPr>
              <a:t>DHCP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サーバとの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/>
            </a:r>
            <a:br>
              <a:rPr lang="en-US" altLang="ja-JP" sz="1400" b="1" dirty="0" smtClean="0">
                <a:solidFill>
                  <a:srgbClr val="FF0000"/>
                </a:solidFill>
              </a:rPr>
            </a:br>
            <a:r>
              <a:rPr lang="ja-JP" altLang="en-US" sz="1400" b="1" dirty="0" smtClean="0">
                <a:solidFill>
                  <a:srgbClr val="FF0000"/>
                </a:solidFill>
              </a:rPr>
              <a:t>通信経路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>
          <a:xfrm>
            <a:off x="3925509" y="3410082"/>
            <a:ext cx="571681" cy="5716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2994" y="3257945"/>
            <a:ext cx="235032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err="1" smtClean="0"/>
              <a:t>vnmgr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9777" y="3257945"/>
            <a:ext cx="2116751" cy="3357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API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664223" y="4768956"/>
            <a:ext cx="1182461" cy="124093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03642" y="2238309"/>
            <a:ext cx="1489027" cy="475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vnctl</a:t>
            </a:r>
            <a:endParaRPr kumimoji="1" lang="ja-JP" altLang="en-US" dirty="0"/>
          </a:p>
        </p:txBody>
      </p:sp>
      <p:sp>
        <p:nvSpPr>
          <p:cNvPr id="12" name="円柱 11"/>
          <p:cNvSpPr/>
          <p:nvPr/>
        </p:nvSpPr>
        <p:spPr>
          <a:xfrm rot="16200000">
            <a:off x="3269972" y="2951389"/>
            <a:ext cx="875956" cy="148906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Message Queue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2" idx="3"/>
            <a:endCxn id="12" idx="1"/>
          </p:cNvCxnSpPr>
          <p:nvPr/>
        </p:nvCxnSpPr>
        <p:spPr>
          <a:xfrm flipV="1">
            <a:off x="2423318" y="3695922"/>
            <a:ext cx="5400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882247" y="4148482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058307" y="4688657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stCxn id="60" idx="6"/>
            <a:endCxn id="15" idx="0"/>
          </p:cNvCxnSpPr>
          <p:nvPr/>
        </p:nvCxnSpPr>
        <p:spPr>
          <a:xfrm>
            <a:off x="4497190" y="3695923"/>
            <a:ext cx="965779" cy="45255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82247" y="5389422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>
            <a:stCxn id="16" idx="2"/>
            <a:endCxn id="19" idx="0"/>
          </p:cNvCxnSpPr>
          <p:nvPr/>
        </p:nvCxnSpPr>
        <p:spPr>
          <a:xfrm flipH="1">
            <a:off x="5462969" y="5024438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3" idx="0"/>
          </p:cNvCxnSpPr>
          <p:nvPr/>
        </p:nvCxnSpPr>
        <p:spPr>
          <a:xfrm flipH="1">
            <a:off x="1248153" y="2713677"/>
            <a:ext cx="3" cy="54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" idx="2"/>
            <a:endCxn id="4" idx="1"/>
          </p:cNvCxnSpPr>
          <p:nvPr/>
        </p:nvCxnSpPr>
        <p:spPr>
          <a:xfrm>
            <a:off x="1248156" y="4133901"/>
            <a:ext cx="7298" cy="635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96091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6372151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96091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8" idx="2"/>
            <a:endCxn id="29" idx="0"/>
          </p:cNvCxnSpPr>
          <p:nvPr/>
        </p:nvCxnSpPr>
        <p:spPr>
          <a:xfrm flipH="1">
            <a:off x="6776813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7917746" y="4148484"/>
            <a:ext cx="1161444" cy="875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/>
              <a:t>vna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8093806" y="4688659"/>
            <a:ext cx="810205" cy="335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Trema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17746" y="5389424"/>
            <a:ext cx="1161444" cy="554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>
            <a:stCxn id="32" idx="2"/>
            <a:endCxn id="33" idx="0"/>
          </p:cNvCxnSpPr>
          <p:nvPr/>
        </p:nvCxnSpPr>
        <p:spPr>
          <a:xfrm flipH="1">
            <a:off x="8498468" y="5024440"/>
            <a:ext cx="441" cy="364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7357535" y="4688657"/>
            <a:ext cx="560211" cy="14599"/>
          </a:xfrm>
          <a:prstGeom prst="line">
            <a:avLst/>
          </a:prstGeom>
          <a:ln w="38100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曲線コネクタ 55"/>
          <p:cNvCxnSpPr>
            <a:stCxn id="60" idx="6"/>
            <a:endCxn id="27" idx="0"/>
          </p:cNvCxnSpPr>
          <p:nvPr/>
        </p:nvCxnSpPr>
        <p:spPr>
          <a:xfrm>
            <a:off x="4497190" y="3695923"/>
            <a:ext cx="2279623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7"/>
          <p:cNvCxnSpPr>
            <a:stCxn id="60" idx="6"/>
            <a:endCxn id="31" idx="0"/>
          </p:cNvCxnSpPr>
          <p:nvPr/>
        </p:nvCxnSpPr>
        <p:spPr>
          <a:xfrm>
            <a:off x="4497190" y="3695923"/>
            <a:ext cx="4001278" cy="4525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45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75</Words>
  <Application>Microsoft Macintosh PowerPoint</Application>
  <PresentationFormat>画面に合わせる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Axsh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Yamazaki Yasuhiro</dc:creator>
  <cp:lastModifiedBy>Yamazaki Yasuhiro</cp:lastModifiedBy>
  <cp:revision>7</cp:revision>
  <dcterms:created xsi:type="dcterms:W3CDTF">2016-01-31T03:32:59Z</dcterms:created>
  <dcterms:modified xsi:type="dcterms:W3CDTF">2016-01-31T09:41:02Z</dcterms:modified>
</cp:coreProperties>
</file>