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2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8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26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1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4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5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376207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37949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729916" y="3255633"/>
            <a:ext cx="2218939" cy="540173"/>
            <a:chOff x="802906" y="3255633"/>
            <a:chExt cx="2218939" cy="540173"/>
          </a:xfrm>
        </p:grpSpPr>
        <p:sp>
          <p:nvSpPr>
            <p:cNvPr id="4" name="角丸四角形 3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3670585" y="3255633"/>
            <a:ext cx="2218939" cy="540173"/>
            <a:chOff x="802906" y="3255633"/>
            <a:chExt cx="2218939" cy="540173"/>
          </a:xfrm>
        </p:grpSpPr>
        <p:sp>
          <p:nvSpPr>
            <p:cNvPr id="12" name="角丸四角形 11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197278" y="4780363"/>
            <a:ext cx="2218939" cy="540173"/>
            <a:chOff x="802906" y="3255633"/>
            <a:chExt cx="2218939" cy="540173"/>
          </a:xfrm>
        </p:grpSpPr>
        <p:sp>
          <p:nvSpPr>
            <p:cNvPr id="19" name="角丸四角形 18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60233" y="1357731"/>
            <a:ext cx="890496" cy="1328532"/>
            <a:chOff x="7123962" y="1357731"/>
            <a:chExt cx="890496" cy="1328532"/>
          </a:xfrm>
        </p:grpSpPr>
        <p:sp>
          <p:nvSpPr>
            <p:cNvPr id="27" name="正方形/長方形 2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2020981" y="1357731"/>
            <a:ext cx="890496" cy="1328532"/>
            <a:chOff x="7123962" y="1357731"/>
            <a:chExt cx="890496" cy="1328532"/>
          </a:xfrm>
        </p:grpSpPr>
        <p:sp>
          <p:nvSpPr>
            <p:cNvPr id="31" name="正方形/長方形 30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3719503" y="1357731"/>
            <a:ext cx="890496" cy="1328532"/>
            <a:chOff x="7123962" y="1357731"/>
            <a:chExt cx="890496" cy="1328532"/>
          </a:xfrm>
        </p:grpSpPr>
        <p:sp>
          <p:nvSpPr>
            <p:cNvPr id="34" name="正方形/長方形 33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4980251" y="1357731"/>
            <a:ext cx="890496" cy="1328532"/>
            <a:chOff x="7123962" y="1357731"/>
            <a:chExt cx="890496" cy="1328532"/>
          </a:xfrm>
        </p:grpSpPr>
        <p:sp>
          <p:nvSpPr>
            <p:cNvPr id="37" name="正方形/長方形 3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8" idx="2"/>
            <a:endCxn id="5" idx="0"/>
          </p:cNvCxnSpPr>
          <p:nvPr/>
        </p:nvCxnSpPr>
        <p:spPr>
          <a:xfrm flipH="1">
            <a:off x="1051077" y="2657064"/>
            <a:ext cx="148225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2" idx="2"/>
            <a:endCxn id="6" idx="0"/>
          </p:cNvCxnSpPr>
          <p:nvPr/>
        </p:nvCxnSpPr>
        <p:spPr>
          <a:xfrm flipH="1">
            <a:off x="1437049" y="2657064"/>
            <a:ext cx="1023001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5" idx="2"/>
            <a:endCxn id="13" idx="0"/>
          </p:cNvCxnSpPr>
          <p:nvPr/>
        </p:nvCxnSpPr>
        <p:spPr>
          <a:xfrm flipH="1">
            <a:off x="3991746" y="2657064"/>
            <a:ext cx="166826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8" idx="2"/>
            <a:endCxn id="14" idx="0"/>
          </p:cNvCxnSpPr>
          <p:nvPr/>
        </p:nvCxnSpPr>
        <p:spPr>
          <a:xfrm flipH="1">
            <a:off x="4377718" y="2657064"/>
            <a:ext cx="1041602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9" idx="2"/>
            <a:endCxn id="20" idx="0"/>
          </p:cNvCxnSpPr>
          <p:nvPr/>
        </p:nvCxnSpPr>
        <p:spPr>
          <a:xfrm flipH="1">
            <a:off x="2518439" y="3635214"/>
            <a:ext cx="82942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7" idx="2"/>
            <a:endCxn id="21" idx="0"/>
          </p:cNvCxnSpPr>
          <p:nvPr/>
        </p:nvCxnSpPr>
        <p:spPr>
          <a:xfrm flipH="1">
            <a:off x="2904411" y="3635214"/>
            <a:ext cx="2637639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76962" y="5320536"/>
            <a:ext cx="244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静的ルーティング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1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円/楕円 59"/>
          <p:cNvSpPr/>
          <p:nvPr/>
        </p:nvSpPr>
        <p:spPr>
          <a:xfrm>
            <a:off x="3925509" y="3410082"/>
            <a:ext cx="571681" cy="57168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2994" y="3257945"/>
            <a:ext cx="235032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err="1" smtClean="0"/>
              <a:t>vnmgr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89777" y="3257945"/>
            <a:ext cx="2116751" cy="3357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API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664223" y="4768956"/>
            <a:ext cx="1182461" cy="124093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03642" y="2238309"/>
            <a:ext cx="1489027" cy="475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vnctl</a:t>
            </a:r>
            <a:endParaRPr kumimoji="1" lang="ja-JP" altLang="en-US" dirty="0"/>
          </a:p>
        </p:txBody>
      </p:sp>
      <p:sp>
        <p:nvSpPr>
          <p:cNvPr id="12" name="円柱 11"/>
          <p:cNvSpPr/>
          <p:nvPr/>
        </p:nvSpPr>
        <p:spPr>
          <a:xfrm rot="16200000">
            <a:off x="3269972" y="2951389"/>
            <a:ext cx="875956" cy="148906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Message Queue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2" idx="3"/>
            <a:endCxn id="12" idx="1"/>
          </p:cNvCxnSpPr>
          <p:nvPr/>
        </p:nvCxnSpPr>
        <p:spPr>
          <a:xfrm flipV="1">
            <a:off x="2423318" y="3695922"/>
            <a:ext cx="5400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882247" y="4148482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58307" y="4688657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60" idx="6"/>
            <a:endCxn id="15" idx="0"/>
          </p:cNvCxnSpPr>
          <p:nvPr/>
        </p:nvCxnSpPr>
        <p:spPr>
          <a:xfrm>
            <a:off x="4497190" y="3695923"/>
            <a:ext cx="965779" cy="45255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82247" y="5389422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16" idx="2"/>
            <a:endCxn id="19" idx="0"/>
          </p:cNvCxnSpPr>
          <p:nvPr/>
        </p:nvCxnSpPr>
        <p:spPr>
          <a:xfrm flipH="1">
            <a:off x="5462969" y="5024438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2"/>
            <a:endCxn id="3" idx="0"/>
          </p:cNvCxnSpPr>
          <p:nvPr/>
        </p:nvCxnSpPr>
        <p:spPr>
          <a:xfrm flipH="1">
            <a:off x="1248153" y="2713677"/>
            <a:ext cx="3" cy="544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" idx="2"/>
            <a:endCxn id="4" idx="1"/>
          </p:cNvCxnSpPr>
          <p:nvPr/>
        </p:nvCxnSpPr>
        <p:spPr>
          <a:xfrm>
            <a:off x="1248156" y="4133901"/>
            <a:ext cx="7298" cy="635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96091" y="4148484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372151" y="4688659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196091" y="5389424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8" idx="2"/>
            <a:endCxn id="29" idx="0"/>
          </p:cNvCxnSpPr>
          <p:nvPr/>
        </p:nvCxnSpPr>
        <p:spPr>
          <a:xfrm flipH="1">
            <a:off x="6776813" y="5024440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7917746" y="4148484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8093806" y="4688659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917746" y="5389424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stCxn id="32" idx="2"/>
            <a:endCxn id="33" idx="0"/>
          </p:cNvCxnSpPr>
          <p:nvPr/>
        </p:nvCxnSpPr>
        <p:spPr>
          <a:xfrm flipH="1">
            <a:off x="8498468" y="5024440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357535" y="4688657"/>
            <a:ext cx="560211" cy="14599"/>
          </a:xfrm>
          <a:prstGeom prst="line">
            <a:avLst/>
          </a:prstGeom>
          <a:ln w="38100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曲線コネクタ 55"/>
          <p:cNvCxnSpPr>
            <a:stCxn id="60" idx="6"/>
            <a:endCxn id="27" idx="0"/>
          </p:cNvCxnSpPr>
          <p:nvPr/>
        </p:nvCxnSpPr>
        <p:spPr>
          <a:xfrm>
            <a:off x="4497190" y="3695923"/>
            <a:ext cx="2279623" cy="4525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7"/>
          <p:cNvCxnSpPr>
            <a:stCxn id="60" idx="6"/>
            <a:endCxn id="31" idx="0"/>
          </p:cNvCxnSpPr>
          <p:nvPr/>
        </p:nvCxnSpPr>
        <p:spPr>
          <a:xfrm>
            <a:off x="4497190" y="3695923"/>
            <a:ext cx="4001278" cy="4525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45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35</Words>
  <Application>Microsoft Macintosh PowerPoint</Application>
  <PresentationFormat>画面に合わせる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>Axsh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Yamazaki Yasuhiro</dc:creator>
  <cp:lastModifiedBy>Yamazaki Yasuhiro</cp:lastModifiedBy>
  <cp:revision>4</cp:revision>
  <dcterms:created xsi:type="dcterms:W3CDTF">2016-01-31T03:32:59Z</dcterms:created>
  <dcterms:modified xsi:type="dcterms:W3CDTF">2016-01-31T07:31:49Z</dcterms:modified>
</cp:coreProperties>
</file>