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17"/>
            <a:ext cx="9144000" cy="2387600"/>
          </a:xfrm>
        </p:spPr>
        <p:txBody>
          <a:bodyPr/>
          <a:lstStyle/>
          <a:p>
            <a:r>
              <a:rPr lang="en-US" dirty="0"/>
              <a:t>Super Vandal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1822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MVP and Status Update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0CEA72D-E434-433A-85F2-28DA3CFF919E}"/>
              </a:ext>
            </a:extLst>
          </p:cNvPr>
          <p:cNvSpPr txBox="1">
            <a:spLocks/>
          </p:cNvSpPr>
          <p:nvPr/>
        </p:nvSpPr>
        <p:spPr>
          <a:xfrm>
            <a:off x="1524000" y="50313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Members:</a:t>
            </a:r>
          </a:p>
          <a:p>
            <a:r>
              <a:rPr lang="en-US" dirty="0"/>
              <a:t>Ben: IT Manger</a:t>
            </a:r>
          </a:p>
          <a:p>
            <a:r>
              <a:rPr lang="en-US" dirty="0"/>
              <a:t>Justin: Software Architect</a:t>
            </a:r>
          </a:p>
          <a:p>
            <a:r>
              <a:rPr lang="en-US" dirty="0"/>
              <a:t>Heba: Quality Assurance Manger</a:t>
            </a:r>
          </a:p>
          <a:p>
            <a:r>
              <a:rPr lang="en-US" dirty="0"/>
              <a:t>Davey: Project Manger</a:t>
            </a:r>
          </a:p>
          <a:p>
            <a:r>
              <a:rPr lang="en-US" dirty="0"/>
              <a:t>John: AI Specialist</a:t>
            </a:r>
          </a:p>
          <a:p>
            <a:r>
              <a:rPr lang="en-US" dirty="0"/>
              <a:t>Keller: Version Control Manager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F2F4F46-050B-4C0A-9E3F-3B3FD092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754F098-90A7-4A40-862D-3B37F8D8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893B33-CD63-4AE4-A22A-C51195B8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45A2D12-FE50-49AD-BC56-7B3FD389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F0EC6-ABC6-4406-ACB9-7C3B0776C7AA}"/>
              </a:ext>
            </a:extLst>
          </p:cNvPr>
          <p:cNvSpPr txBox="1"/>
          <p:nvPr/>
        </p:nvSpPr>
        <p:spPr>
          <a:xfrm>
            <a:off x="2238091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Budget Update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B17DEC9-910E-4AD1-B490-4CA7E7F2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06" y="2138330"/>
            <a:ext cx="11412187" cy="14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893B33-CD63-4AE4-A22A-C51195B8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45A2D12-FE50-49AD-BC56-7B3FD389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F0EC6-ABC6-4406-ACB9-7C3B0776C7AA}"/>
              </a:ext>
            </a:extLst>
          </p:cNvPr>
          <p:cNvSpPr txBox="1"/>
          <p:nvPr/>
        </p:nvSpPr>
        <p:spPr>
          <a:xfrm>
            <a:off x="2144087" y="2413337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66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893B33-CD63-4AE4-A22A-C51195B8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45A2D12-FE50-49AD-BC56-7B3FD389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F0EC6-ABC6-4406-ACB9-7C3B0776C7AA}"/>
              </a:ext>
            </a:extLst>
          </p:cNvPr>
          <p:cNvSpPr txBox="1"/>
          <p:nvPr/>
        </p:nvSpPr>
        <p:spPr>
          <a:xfrm>
            <a:off x="2144087" y="2353493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Feature Breakdowns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695047"/>
            <a:ext cx="7903825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Ben: Pause Menu / Sound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4904922" y="2506522"/>
            <a:ext cx="5490216" cy="46166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Function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void 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Sets time to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Finds Pause Menu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Calls </a:t>
            </a:r>
            <a:r>
              <a:rPr lang="en-US" sz="1000" dirty="0" err="1"/>
              <a:t>hidePaused</a:t>
            </a:r>
            <a:r>
              <a:rPr lang="en-US" sz="1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void 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Checks for Esc key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Sets time to paused and calls </a:t>
            </a:r>
            <a:r>
              <a:rPr lang="en-US" sz="1000" dirty="0" err="1"/>
              <a:t>showPaused</a:t>
            </a:r>
            <a:r>
              <a:rPr lang="en-US" sz="1000" dirty="0"/>
              <a:t>() if in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Sets time to real time and calls </a:t>
            </a:r>
            <a:r>
              <a:rPr lang="en-US" sz="1000" dirty="0" err="1"/>
              <a:t>hidePaused</a:t>
            </a:r>
            <a:r>
              <a:rPr lang="en-US" sz="1000" dirty="0"/>
              <a:t>() if time is paused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pauseControl</a:t>
            </a:r>
            <a:r>
              <a:rPr lang="en-US" sz="1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Hides the Pause Menu if the Resume Button is pressed and sets time to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Controls the overall time-state of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showPaused</a:t>
            </a:r>
            <a:r>
              <a:rPr lang="en-US" sz="1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Enables the Pause Menu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hidePaused</a:t>
            </a:r>
            <a:r>
              <a:rPr lang="en-US" sz="1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Disables the Pause Menu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LoadLevel</a:t>
            </a:r>
            <a:r>
              <a:rPr lang="en-US" sz="1000" dirty="0"/>
              <a:t>(sting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Not currently implemented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Loads a level based on 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HelpMenu</a:t>
            </a:r>
            <a:r>
              <a:rPr lang="en-US" sz="1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Prints a message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public void </a:t>
            </a:r>
            <a:r>
              <a:rPr lang="en-US" sz="1000" dirty="0" err="1"/>
              <a:t>QuitMenu</a:t>
            </a:r>
            <a:r>
              <a:rPr lang="en-US" sz="10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Prints a message to the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Quits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1246FF-8919-4178-B503-C057E8AD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9" y="2735985"/>
            <a:ext cx="4021002" cy="22635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FDB927-18E2-48C9-8338-181B83753C0F}"/>
              </a:ext>
            </a:extLst>
          </p:cNvPr>
          <p:cNvSpPr txBox="1"/>
          <p:nvPr/>
        </p:nvSpPr>
        <p:spPr>
          <a:xfrm>
            <a:off x="4904922" y="1721692"/>
            <a:ext cx="464891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PauseMenu.cs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SoundManager.cs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Justin: Generate Camera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4227617" y="2337364"/>
            <a:ext cx="8239477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Function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followPlayer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 camera position based on player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Sets speed of the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Initializes Camera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the Player as the object for the camera to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FixedUpdate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Calls </a:t>
            </a:r>
            <a:r>
              <a:rPr lang="en-US" dirty="0" err="1"/>
              <a:t>followPlayer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OnDrawGizmos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Draws a visible box of the camera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Calls </a:t>
            </a:r>
            <a:r>
              <a:rPr lang="en-US" dirty="0" err="1"/>
              <a:t>calculateThreshold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Vector3 </a:t>
            </a:r>
            <a:r>
              <a:rPr lang="en-US" dirty="0" err="1"/>
              <a:t>calculateThreshold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boundaries for camera threshold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92512-7EE0-4EE0-94AE-8E40819D931D}"/>
              </a:ext>
            </a:extLst>
          </p:cNvPr>
          <p:cNvSpPr txBox="1"/>
          <p:nvPr/>
        </p:nvSpPr>
        <p:spPr>
          <a:xfrm>
            <a:off x="4227617" y="1691033"/>
            <a:ext cx="625829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CameraFollow.cs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6CB2A24-6A40-4A37-BDEA-1D2B695E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73" y="1690327"/>
            <a:ext cx="3952523" cy="2223909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7FB6C8-A153-46FD-A097-E005AEE8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58" y="4545792"/>
            <a:ext cx="3952523" cy="2171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74649-4DD7-4C6D-8869-FA6C6CF11EF2}"/>
              </a:ext>
            </a:extLst>
          </p:cNvPr>
          <p:cNvSpPr txBox="1"/>
          <p:nvPr/>
        </p:nvSpPr>
        <p:spPr>
          <a:xfrm>
            <a:off x="441384" y="4176460"/>
            <a:ext cx="361009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Level Designs:</a:t>
            </a:r>
          </a:p>
        </p:txBody>
      </p:sp>
    </p:spTree>
    <p:extLst>
      <p:ext uri="{BB962C8B-B14F-4D97-AF65-F5344CB8AC3E}">
        <p14:creationId xmlns:p14="http://schemas.microsoft.com/office/powerpoint/2010/main" val="28767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93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8756130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John: Character Movement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6096000" y="2592534"/>
            <a:ext cx="4648912" cy="36933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Function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Initializes variables to the player’s </a:t>
            </a:r>
            <a:r>
              <a:rPr lang="en-US" dirty="0" err="1"/>
              <a:t>rb</a:t>
            </a:r>
            <a:r>
              <a:rPr lang="en-US" dirty="0"/>
              <a:t> and collider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Left and Right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speed of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Checks for Spacebar being pressed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Calls </a:t>
            </a:r>
            <a:r>
              <a:rPr lang="en-US" dirty="0" err="1"/>
              <a:t>CheckIfGrounded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CheckIfGrounded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Checks if player is currently on a “Ground”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Returns null if not on “Ground”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A6E4F-C797-46D1-9B8F-0ECEE4C3CD60}"/>
              </a:ext>
            </a:extLst>
          </p:cNvPr>
          <p:cNvSpPr txBox="1"/>
          <p:nvPr/>
        </p:nvSpPr>
        <p:spPr>
          <a:xfrm>
            <a:off x="6096000" y="1957675"/>
            <a:ext cx="46489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Character_Movement.cs</a:t>
            </a:r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D5C59CBD-AC02-431E-8341-D2FB6568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27" y="1918711"/>
            <a:ext cx="2607042" cy="134764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FB7F022-0287-49C7-A38D-8947570A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27" y="3429000"/>
            <a:ext cx="2588365" cy="134764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FC9F2751-320F-426A-9D3E-7D1C4F16A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26" y="4912150"/>
            <a:ext cx="2607041" cy="13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Keller: Pick-ups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4477996" y="3429000"/>
            <a:ext cx="5749377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Function Name(s):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OnTriggerEnter2D(Collider2D other)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Compares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Calls function in 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static void </a:t>
            </a:r>
            <a:r>
              <a:rPr lang="en-US" dirty="0" err="1"/>
              <a:t>removeAsset</a:t>
            </a:r>
            <a:r>
              <a:rPr lang="en-US" dirty="0"/>
              <a:t>(Collider2D other)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Called in the child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Removes item from scene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CEBB21C3-E02A-4956-ADCE-607C61F4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86" y="2045754"/>
            <a:ext cx="3384692" cy="2137411"/>
          </a:xfrm>
          <a:prstGeom prst="rect">
            <a:avLst/>
          </a:prstGeom>
        </p:spPr>
      </p:pic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7A5C682-3AD3-49F3-8D25-9A812DA97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86" y="4254328"/>
            <a:ext cx="3384692" cy="199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8D30E-BFE9-44C1-BC56-98017EC88D85}"/>
              </a:ext>
            </a:extLst>
          </p:cNvPr>
          <p:cNvSpPr txBox="1"/>
          <p:nvPr/>
        </p:nvSpPr>
        <p:spPr>
          <a:xfrm>
            <a:off x="4477996" y="2069051"/>
            <a:ext cx="46489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PickupsManager.cs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Items.cs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PowerUps.cs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Davey: Enemy 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6546079" y="1972319"/>
            <a:ext cx="46489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EnemyController.cs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1BC82-8EBE-40B9-B8F2-3036B49768C7}"/>
              </a:ext>
            </a:extLst>
          </p:cNvPr>
          <p:cNvSpPr txBox="1"/>
          <p:nvPr/>
        </p:nvSpPr>
        <p:spPr>
          <a:xfrm>
            <a:off x="6546079" y="2618650"/>
            <a:ext cx="464891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Function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Checks if enemy is in scene (not fully implemented)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Prints a message to the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up enemy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enemies to get player location and travel toward the player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A66A954-C233-487F-8F17-7933E8E0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23" y="1833820"/>
            <a:ext cx="4291232" cy="230832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BE7CFE6-BDDC-45D9-ACB0-ED5B4DB4C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23" y="4253992"/>
            <a:ext cx="4291232" cy="22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Heba: Enemy Movement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6546079" y="2897048"/>
            <a:ext cx="464891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Function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</a:t>
            </a:r>
            <a:r>
              <a:rPr lang="en-US" dirty="0" err="1"/>
              <a:t>RigidBodies</a:t>
            </a:r>
            <a:r>
              <a:rPr lang="en-US" dirty="0"/>
              <a:t>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enemies to move according to a specified time – currently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FixedUpdate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Implements the enemy movement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57A0D-C2C0-4176-B72D-E0966373FA1A}"/>
              </a:ext>
            </a:extLst>
          </p:cNvPr>
          <p:cNvSpPr txBox="1"/>
          <p:nvPr/>
        </p:nvSpPr>
        <p:spPr>
          <a:xfrm>
            <a:off x="6546079" y="2070341"/>
            <a:ext cx="46489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Script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100CDCB-6E9D-4959-8FD3-3EAE3C5A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09" y="2070341"/>
            <a:ext cx="3764478" cy="19046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FBE5F90-3CC3-4481-B4AC-3CA349929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09" y="4129416"/>
            <a:ext cx="3764478" cy="19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7DF67-848D-4B91-9B78-0A4C8286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9" y="376009"/>
            <a:ext cx="1796861" cy="134596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362B77E-5288-460C-A371-3D9012A7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138" y="5510354"/>
            <a:ext cx="1796862" cy="1347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61588-C913-4D08-A6D4-2F05DAFE7487}"/>
              </a:ext>
            </a:extLst>
          </p:cNvPr>
          <p:cNvSpPr txBox="1"/>
          <p:nvPr/>
        </p:nvSpPr>
        <p:spPr>
          <a:xfrm>
            <a:off x="2323548" y="541158"/>
            <a:ext cx="7903825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dirty="0"/>
              <a:t>Timeline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2B095-9447-4647-9875-760073B4A5B4}"/>
              </a:ext>
            </a:extLst>
          </p:cNvPr>
          <p:cNvSpPr txBox="1"/>
          <p:nvPr/>
        </p:nvSpPr>
        <p:spPr>
          <a:xfrm>
            <a:off x="4855738" y="4472442"/>
            <a:ext cx="5529129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https://vandalsuidaho-my.sharepoint.com/:x:/g/personal/angu7936_vandals_uidaho_edu/ESwW7DUrar5Btsyqpne1lZoB-VRVyVAlue0cf-k1a9rLpg?rtime=xIWUCYJl2Eg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4AA-1813-4D73-AD4E-92559538BEE5}"/>
              </a:ext>
            </a:extLst>
          </p:cNvPr>
          <p:cNvSpPr txBox="1"/>
          <p:nvPr/>
        </p:nvSpPr>
        <p:spPr>
          <a:xfrm>
            <a:off x="206826" y="1736600"/>
            <a:ext cx="4648912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Completed: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Ben: Req. Collection, System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Justin: Req. Collection, Generate Camera, Level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John: Req. Collection, Movement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Keller: Req.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Davey: Req. Collection, Random Movement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Heba: Req.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41C32-2976-441E-9A40-2376FF60CF96}"/>
              </a:ext>
            </a:extLst>
          </p:cNvPr>
          <p:cNvSpPr txBox="1"/>
          <p:nvPr/>
        </p:nvSpPr>
        <p:spPr>
          <a:xfrm>
            <a:off x="206826" y="4501701"/>
            <a:ext cx="4648912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/>
              <a:t>Working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Ben: Section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Justin: Create Scenery/Terrain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John: Pick-up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Keller: Pick-up Design, Pick-up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Davey: Enemy Design, Enemy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Heba: Design Req.</a:t>
            </a:r>
          </a:p>
        </p:txBody>
      </p:sp>
      <p:pic>
        <p:nvPicPr>
          <p:cNvPr id="8" name="Picture 7" descr="Chart, timeline&#10;&#10;Description automatically generated">
            <a:extLst>
              <a:ext uri="{FF2B5EF4-FFF2-40B4-BE49-F238E27FC236}">
                <a16:creationId xmlns:a16="http://schemas.microsoft.com/office/drawing/2014/main" id="{B99164EA-E92A-4F2E-947A-BC57233D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738" y="1721970"/>
            <a:ext cx="7075766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1130</TotalTime>
  <Words>586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Cloud skipper design template</vt:lpstr>
      <vt:lpstr>Super Vandal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Vandal World</dc:title>
  <dc:creator>Justin Harris</dc:creator>
  <cp:lastModifiedBy>Justin Harris</cp:lastModifiedBy>
  <cp:revision>25</cp:revision>
  <dcterms:created xsi:type="dcterms:W3CDTF">2020-09-30T22:23:30Z</dcterms:created>
  <dcterms:modified xsi:type="dcterms:W3CDTF">2020-10-01T17:14:03Z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