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TeED3POpUWcX8XKSBep9nFbDq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bold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12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43312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2dae95942_0_377:notes"/>
          <p:cNvSpPr/>
          <p:nvPr>
            <p:ph idx="2" type="sldImg"/>
          </p:nvPr>
        </p:nvSpPr>
        <p:spPr>
          <a:xfrm>
            <a:off x="114333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52dae95942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8c657ded9_1_21:notes"/>
          <p:cNvSpPr/>
          <p:nvPr>
            <p:ph idx="2" type="sldImg"/>
          </p:nvPr>
        </p:nvSpPr>
        <p:spPr>
          <a:xfrm>
            <a:off x="114333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98c657ded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52dae95942_0_14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1" name="Google Shape;11;g52dae95942_0_14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2" name="Google Shape;12;g52dae95942_0_14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g52dae95942_0_14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g52dae95942_0_14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5" name="Google Shape;15;g52dae95942_0_14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g52dae95942_0_14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g52dae95942_0_14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g52dae95942_0_14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9" name="Google Shape;19;g52dae95942_0_14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g52dae95942_0_14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g52dae95942_0_14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g52dae95942_0_14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" name="Google Shape;23;g52dae95942_0_14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4" name="Google Shape;24;g52dae95942_0_14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5" name="Google Shape;25;g52dae95942_0_14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g52dae95942_0_14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g52dae95942_0_14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8" name="Google Shape;28;g52dae95942_0_14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g52dae95942_0_14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g52dae95942_0_14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31;g52dae95942_0_14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2" name="Google Shape;32;g52dae95942_0_14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g52dae95942_0_14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g52dae95942_0_14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g52dae95942_0_14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g52dae95942_0_14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7" name="Google Shape;37;g52dae95942_0_14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g52dae95942_0_14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g52dae95942_0_14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g52dae95942_0_14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g52dae95942_0_14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" name="Google Shape;42;g52dae95942_0_14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52dae95942_0_14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g52dae95942_0_22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5" name="Google Shape;265;g52dae95942_0_2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52dae95942_0_2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g52dae95942_0_224"/>
          <p:cNvSpPr txBox="1"/>
          <p:nvPr>
            <p:ph type="title"/>
          </p:nvPr>
        </p:nvSpPr>
        <p:spPr>
          <a:xfrm>
            <a:off x="1303800" y="598575"/>
            <a:ext cx="34308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g52dae95942_0_224"/>
          <p:cNvSpPr txBox="1"/>
          <p:nvPr>
            <p:ph idx="1" type="subTitle"/>
          </p:nvPr>
        </p:nvSpPr>
        <p:spPr>
          <a:xfrm>
            <a:off x="1303800" y="2743203"/>
            <a:ext cx="34308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g52dae95942_0_224"/>
          <p:cNvSpPr txBox="1"/>
          <p:nvPr>
            <p:ph idx="2" type="body"/>
          </p:nvPr>
        </p:nvSpPr>
        <p:spPr>
          <a:xfrm>
            <a:off x="4903700" y="661000"/>
            <a:ext cx="34308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0" name="Google Shape;270;g52dae95942_0_2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g52dae95942_0_232"/>
          <p:cNvGrpSpPr/>
          <p:nvPr/>
        </p:nvGrpSpPr>
        <p:grpSpPr>
          <a:xfrm>
            <a:off x="713373" y="3847118"/>
            <a:ext cx="825392" cy="825392"/>
            <a:chOff x="348199" y="179450"/>
            <a:chExt cx="1116300" cy="1116300"/>
          </a:xfrm>
        </p:grpSpPr>
        <p:sp>
          <p:nvSpPr>
            <p:cNvPr id="273" name="Google Shape;273;g52dae95942_0_2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52dae95942_0_2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g52dae95942_0_23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6" name="Google Shape;276;g52dae95942_0_2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2dae95942_0_36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g52dae95942_0_209"/>
          <p:cNvGrpSpPr/>
          <p:nvPr/>
        </p:nvGrpSpPr>
        <p:grpSpPr>
          <a:xfrm>
            <a:off x="6866715" y="1256"/>
            <a:ext cx="2267379" cy="2601741"/>
            <a:chOff x="6790514" y="1256"/>
            <a:chExt cx="2267379" cy="2601741"/>
          </a:xfrm>
        </p:grpSpPr>
        <p:grpSp>
          <p:nvGrpSpPr>
            <p:cNvPr id="46" name="Google Shape;46;g52dae95942_0_209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47" name="Google Shape;47;g52dae95942_0_20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g52dae95942_0_20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g52dae95942_0_20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g52dae95942_0_20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51" name="Google Shape;51;g52dae95942_0_20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g52dae95942_0_20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g52dae95942_0_20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g52dae95942_0_20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55" name="Google Shape;55;g52dae95942_0_20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g52dae95942_0_20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Google Shape;57;g52dae95942_0_20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52dae95942_0_20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52dae95942_0_18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1" name="Google Shape;61;g52dae95942_0_18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52dae95942_0_18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g52dae95942_0_188"/>
          <p:cNvSpPr txBox="1"/>
          <p:nvPr>
            <p:ph type="title"/>
          </p:nvPr>
        </p:nvSpPr>
        <p:spPr>
          <a:xfrm>
            <a:off x="1303800" y="598575"/>
            <a:ext cx="7030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g52dae95942_0_188"/>
          <p:cNvSpPr txBox="1"/>
          <p:nvPr>
            <p:ph idx="1" type="body"/>
          </p:nvPr>
        </p:nvSpPr>
        <p:spPr>
          <a:xfrm>
            <a:off x="1303800" y="1990050"/>
            <a:ext cx="34308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g52dae95942_0_188"/>
          <p:cNvSpPr txBox="1"/>
          <p:nvPr>
            <p:ph idx="2" type="body"/>
          </p:nvPr>
        </p:nvSpPr>
        <p:spPr>
          <a:xfrm>
            <a:off x="4903650" y="1990050"/>
            <a:ext cx="34308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g52dae95942_0_18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g52dae95942_0_23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69" name="Google Shape;69;g52dae95942_0_23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70" name="Google Shape;70;g52dae95942_0_23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52dae95942_0_23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g52dae95942_0_23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g52dae95942_0_23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g52dae95942_0_23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75" name="Google Shape;75;g52dae95942_0_23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52dae95942_0_23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g52dae95942_0_23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52dae95942_0_23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52dae95942_0_23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g52dae95942_0_23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81" name="Google Shape;81;g52dae95942_0_23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g52dae95942_0_23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52dae95942_0_23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52dae95942_0_23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Google Shape;85;g52dae95942_0_23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86" name="Google Shape;86;g52dae95942_0_23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52dae95942_0_23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g52dae95942_0_23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g52dae95942_0_23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90" name="Google Shape;90;g52dae95942_0_23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g52dae95942_0_23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g52dae95942_0_23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g52dae95942_0_23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g52dae95942_0_23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g52dae95942_0_23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96" name="Google Shape;96;g52dae95942_0_23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g52dae95942_0_23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g52dae95942_0_23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52dae95942_0_23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g52dae95942_0_23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1" name="Google Shape;101;g52dae95942_0_23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52dae95942_0_23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52dae95942_0_23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g52dae95942_0_23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5" name="Google Shape;105;g52dae95942_0_23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52dae95942_0_23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52dae95942_0_23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52dae95942_0_23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52dae95942_0_23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g52dae95942_0_23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11" name="Google Shape;111;g52dae95942_0_23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g52dae95942_0_23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52dae95942_0_23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52dae95942_0_23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g52dae95942_0_23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16" name="Google Shape;116;g52dae95942_0_23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52dae95942_0_23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g52dae95942_0_23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g52dae95942_0_23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g52dae95942_0_23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21" name="Google Shape;121;g52dae95942_0_23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52dae95942_0_23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52dae95942_0_23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g52dae95942_0_23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25" name="Google Shape;125;g52dae95942_0_23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52dae95942_0_23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52dae95942_0_23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52dae95942_0_23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g52dae95942_0_23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30" name="Google Shape;130;g52dae95942_0_23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52dae95942_0_23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g52dae95942_0_23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g52dae95942_0_23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g52dae95942_0_23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35" name="Google Shape;135;g52dae95942_0_23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52dae95942_0_23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52dae95942_0_23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52dae95942_0_23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52dae95942_0_23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g52dae95942_0_23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41" name="Google Shape;141;g52dae95942_0_23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52dae95942_0_23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g52dae95942_0_23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g52dae95942_0_23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g52dae95942_0_23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46" name="Google Shape;146;g52dae95942_0_23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g52dae95942_0_23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g52dae95942_0_23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g52dae95942_0_23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50" name="Google Shape;150;g52dae95942_0_23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52dae95942_0_23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52dae95942_0_23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g52dae95942_0_23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g52dae95942_0_23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55" name="Google Shape;155;g52dae95942_0_23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52dae95942_0_23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52dae95942_0_23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52dae95942_0_23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g52dae95942_0_23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g52dae95942_0_23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61" name="Google Shape;161;g52dae95942_0_23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g52dae95942_0_23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52dae95942_0_23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52dae95942_0_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g52dae95942_0_23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66" name="Google Shape;166;g52dae95942_0_23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52dae95942_0_23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52dae95942_0_23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g52dae95942_0_23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70" name="Google Shape;170;g52dae95942_0_23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52dae95942_0_23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52dae95942_0_23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52dae95942_0_23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52dae95942_0_23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g52dae95942_0_23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76" name="Google Shape;176;g52dae95942_0_23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52dae95942_0_23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52dae95942_0_23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52dae95942_0_23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g52dae95942_0_23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81" name="Google Shape;181;g52dae95942_0_23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52dae95942_0_23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g52dae95942_0_23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52dae95942_0_23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g52dae95942_0_23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86" name="Google Shape;186;g52dae95942_0_23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52dae95942_0_23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52dae95942_0_23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g52dae95942_0_23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90" name="Google Shape;190;g52dae95942_0_23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52dae95942_0_23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52dae95942_0_23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52dae95942_0_23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4" name="Google Shape;194;g52dae95942_0_23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g52dae95942_0_23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g52dae95942_0_2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g52dae95942_0_106"/>
          <p:cNvGrpSpPr/>
          <p:nvPr/>
        </p:nvGrpSpPr>
        <p:grpSpPr>
          <a:xfrm>
            <a:off x="7343003" y="3409676"/>
            <a:ext cx="1691422" cy="1732548"/>
            <a:chOff x="7343003" y="3409675"/>
            <a:chExt cx="1691422" cy="1732548"/>
          </a:xfrm>
        </p:grpSpPr>
        <p:grpSp>
          <p:nvGrpSpPr>
            <p:cNvPr id="199" name="Google Shape;199;g52dae95942_0_106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200" name="Google Shape;200;g52dae95942_0_10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52dae95942_0_10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g52dae95942_0_10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03" name="Google Shape;203;g52dae95942_0_10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g52dae95942_0_10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52dae95942_0_10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g52dae95942_0_10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7" name="Google Shape;207;g52dae95942_0_10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52dae95942_0_10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52dae95942_0_10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52dae95942_0_10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g52dae95942_0_10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12" name="Google Shape;212;g52dae95942_0_10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52dae95942_0_10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52dae95942_0_10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52dae95942_0_10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52dae95942_0_10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7" name="Google Shape;217;g52dae95942_0_106"/>
          <p:cNvGrpSpPr/>
          <p:nvPr/>
        </p:nvGrpSpPr>
        <p:grpSpPr>
          <a:xfrm>
            <a:off x="5043502" y="0"/>
            <a:ext cx="3814072" cy="3839101"/>
            <a:chOff x="5043503" y="0"/>
            <a:chExt cx="3814072" cy="3839101"/>
          </a:xfrm>
        </p:grpSpPr>
        <p:sp>
          <p:nvSpPr>
            <p:cNvPr id="218" name="Google Shape;218;g52dae95942_0_10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52dae95942_0_10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" name="Google Shape;220;g52dae95942_0_10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21" name="Google Shape;221;g52dae95942_0_10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52dae95942_0_10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52dae95942_0_10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4" name="Google Shape;224;g52dae95942_0_10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g52dae95942_0_106"/>
            <p:cNvGrpSpPr/>
            <p:nvPr/>
          </p:nvGrpSpPr>
          <p:grpSpPr>
            <a:xfrm>
              <a:off x="7952723" y="179238"/>
              <a:ext cx="873165" cy="873003"/>
              <a:chOff x="7754428" y="208725"/>
              <a:chExt cx="541800" cy="541800"/>
            </a:xfrm>
          </p:grpSpPr>
          <p:sp>
            <p:nvSpPr>
              <p:cNvPr id="226" name="Google Shape;226;g52dae95942_0_10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52dae95942_0_10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235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g52dae95942_0_10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52dae95942_0_10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52dae95942_0_10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52dae95942_0_10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52dae95942_0_10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52dae95942_0_10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52dae95942_0_106"/>
          <p:cNvSpPr txBox="1"/>
          <p:nvPr>
            <p:ph type="ctrTitle"/>
          </p:nvPr>
        </p:nvSpPr>
        <p:spPr>
          <a:xfrm>
            <a:off x="824000" y="1613813"/>
            <a:ext cx="4255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g52dae95942_0_106"/>
          <p:cNvSpPr txBox="1"/>
          <p:nvPr>
            <p:ph idx="1" type="subTitle"/>
          </p:nvPr>
        </p:nvSpPr>
        <p:spPr>
          <a:xfrm>
            <a:off x="824000" y="3596300"/>
            <a:ext cx="42558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g52dae95942_0_10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dae95942_0_37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g52dae95942_0_370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g52dae95942_0_37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g52dae95942_0_37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g52dae95942_0_37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g52dae95942_0_18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5" name="Google Shape;245;g52dae95942_0_18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52dae95942_0_18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g52dae95942_0_181"/>
          <p:cNvSpPr txBox="1"/>
          <p:nvPr>
            <p:ph type="title"/>
          </p:nvPr>
        </p:nvSpPr>
        <p:spPr>
          <a:xfrm>
            <a:off x="1303800" y="598575"/>
            <a:ext cx="7030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g52dae95942_0_181"/>
          <p:cNvSpPr txBox="1"/>
          <p:nvPr>
            <p:ph idx="1" type="body"/>
          </p:nvPr>
        </p:nvSpPr>
        <p:spPr>
          <a:xfrm>
            <a:off x="1303800" y="1990050"/>
            <a:ext cx="70308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9" name="Google Shape;249;g52dae95942_0_18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g52dae95942_0_19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g52dae95942_0_19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52dae95942_0_19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g52dae95942_0_196"/>
          <p:cNvSpPr txBox="1"/>
          <p:nvPr>
            <p:ph type="title"/>
          </p:nvPr>
        </p:nvSpPr>
        <p:spPr>
          <a:xfrm>
            <a:off x="1303800" y="598575"/>
            <a:ext cx="7030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g52dae95942_0_19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52dae95942_0_20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8" name="Google Shape;258;g52dae95942_0_20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52dae95942_0_2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g52dae95942_0_20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g52dae95942_0_202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2" name="Google Shape;262;g52dae95942_0_20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2dae95942_0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52dae95942_0_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52dae95942_0_10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/>
          <p:nvPr>
            <p:ph type="title"/>
          </p:nvPr>
        </p:nvSpPr>
        <p:spPr>
          <a:xfrm>
            <a:off x="1265619" y="923731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US"/>
              <a:t>Team 2020</a:t>
            </a:r>
            <a:endParaRPr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US"/>
              <a:t>Super Vandal World</a:t>
            </a:r>
            <a:endParaRPr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US"/>
              <a:t>Status Report</a:t>
            </a:r>
            <a:endParaRPr/>
          </a:p>
        </p:txBody>
      </p:sp>
      <p:sp>
        <p:nvSpPr>
          <p:cNvPr id="284" name="Google Shape;284;p1"/>
          <p:cNvSpPr txBox="1"/>
          <p:nvPr/>
        </p:nvSpPr>
        <p:spPr>
          <a:xfrm>
            <a:off x="2357550" y="3592725"/>
            <a:ext cx="36741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Members:</a:t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Ben : IT Manager</a:t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Nunito"/>
                <a:ea typeface="Nunito"/>
                <a:cs typeface="Nunito"/>
                <a:sym typeface="Nunito"/>
              </a:rPr>
              <a:t>Justin : Software Architect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Nunito"/>
                <a:ea typeface="Nunito"/>
                <a:cs typeface="Nunito"/>
                <a:sym typeface="Nunito"/>
              </a:rPr>
              <a:t>Heba : Quality Assurance Manager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Davey : Project Manager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John : AI Specialist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Keller : Version Control Manager</a:t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-595694" y="3976463"/>
            <a:ext cx="1764600" cy="169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/>
          <p:nvPr/>
        </p:nvSpPr>
        <p:spPr>
          <a:xfrm rot="-2356099">
            <a:off x="6953798" y="-887158"/>
            <a:ext cx="2007258" cy="1664423"/>
          </a:xfrm>
          <a:prstGeom prst="rtTriangl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600" y="3116351"/>
            <a:ext cx="2337700" cy="17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5775" y="0"/>
            <a:ext cx="1764601" cy="132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2dae95942_0_377"/>
          <p:cNvSpPr/>
          <p:nvPr/>
        </p:nvSpPr>
        <p:spPr>
          <a:xfrm>
            <a:off x="0" y="4503825"/>
            <a:ext cx="9144000" cy="63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52dae95942_0_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24600"/>
            <a:ext cx="1173775" cy="8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52dae95942_0_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0225" y="3624050"/>
            <a:ext cx="1173774" cy="88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52dae95942_0_3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839195" cy="314395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52dae95942_0_377"/>
          <p:cNvSpPr txBox="1"/>
          <p:nvPr/>
        </p:nvSpPr>
        <p:spPr>
          <a:xfrm>
            <a:off x="2001725" y="3797663"/>
            <a:ext cx="503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https://vandalsuidaho-my.sharepoint.com/:x:/g/personal/angu7936_vandals_uidaho_edu/ESwW7DUrar5Btsyqpne1lZoB-VRVyVAlue0cf-k1a9rLpg?rtime=5bbRuFRg2Eg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8c657ded9_1_21"/>
          <p:cNvSpPr/>
          <p:nvPr/>
        </p:nvSpPr>
        <p:spPr>
          <a:xfrm>
            <a:off x="0" y="4503825"/>
            <a:ext cx="9144000" cy="63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98c657ded9_1_21"/>
          <p:cNvSpPr txBox="1"/>
          <p:nvPr>
            <p:ph type="title"/>
          </p:nvPr>
        </p:nvSpPr>
        <p:spPr>
          <a:xfrm>
            <a:off x="75606" y="-348487"/>
            <a:ext cx="73782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Budget</a:t>
            </a:r>
            <a:endParaRPr sz="4000"/>
          </a:p>
        </p:txBody>
      </p:sp>
      <p:pic>
        <p:nvPicPr>
          <p:cNvPr id="304" name="Google Shape;304;g98c657ded9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24600"/>
            <a:ext cx="1173775" cy="8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98c657ded9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0225" y="3624050"/>
            <a:ext cx="1173774" cy="88033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98c657ded9_1_21"/>
          <p:cNvSpPr txBox="1"/>
          <p:nvPr/>
        </p:nvSpPr>
        <p:spPr>
          <a:xfrm>
            <a:off x="663325" y="1113400"/>
            <a:ext cx="68688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unito"/>
                <a:ea typeface="Nunito"/>
                <a:cs typeface="Nunito"/>
                <a:sym typeface="Nunito"/>
              </a:rPr>
              <a:t>Project Status: On Schedule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latin typeface="Nunito"/>
                <a:ea typeface="Nunito"/>
                <a:cs typeface="Nunito"/>
                <a:sym typeface="Nunito"/>
              </a:rPr>
            </a:br>
            <a:r>
              <a:rPr lang="en-US" sz="1800">
                <a:latin typeface="Nunito"/>
                <a:ea typeface="Nunito"/>
                <a:cs typeface="Nunito"/>
                <a:sym typeface="Nunito"/>
              </a:rPr>
              <a:t>Expenses:  $2,700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unito"/>
                <a:ea typeface="Nunito"/>
                <a:cs typeface="Nunito"/>
                <a:sym typeface="Nunito"/>
              </a:rPr>
              <a:t>Projected Expenses to completion: $72,900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2020-04-05T21:32:36Z</dcterms:created>
  <dc:creator>Jackie Uhling</dc:creator>
</cp:coreProperties>
</file>