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05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4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60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1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7/23/2023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5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2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960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0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4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21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eglas del Texas Holdem Paso a Paso | 888 Poker">
            <a:extLst>
              <a:ext uri="{FF2B5EF4-FFF2-40B4-BE49-F238E27FC236}">
                <a16:creationId xmlns:a16="http://schemas.microsoft.com/office/drawing/2014/main" id="{023C9039-04B1-7E4C-AB85-0D23D56E2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0" y="-97645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DF7F9B38-DB18-7E17-62F5-7D25E4A5FF25}"/>
              </a:ext>
            </a:extLst>
          </p:cNvPr>
          <p:cNvGrpSpPr/>
          <p:nvPr/>
        </p:nvGrpSpPr>
        <p:grpSpPr>
          <a:xfrm>
            <a:off x="7599285" y="5628442"/>
            <a:ext cx="4039340" cy="825624"/>
            <a:chOff x="7617041" y="5610687"/>
            <a:chExt cx="4039340" cy="825624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76919796-9823-02A5-4FC7-DF7299EAB826}"/>
                </a:ext>
              </a:extLst>
            </p:cNvPr>
            <p:cNvSpPr/>
            <p:nvPr/>
          </p:nvSpPr>
          <p:spPr>
            <a:xfrm>
              <a:off x="8815526" y="5610687"/>
              <a:ext cx="2840855" cy="825624"/>
            </a:xfrm>
            <a:prstGeom prst="roundRect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>
                <a:solidFill>
                  <a:srgbClr val="92D050"/>
                </a:solidFill>
              </a:endParaRPr>
            </a:p>
          </p:txBody>
        </p:sp>
        <p:sp>
          <p:nvSpPr>
            <p:cNvPr id="11" name="Flecha: a la derecha 10">
              <a:extLst>
                <a:ext uri="{FF2B5EF4-FFF2-40B4-BE49-F238E27FC236}">
                  <a16:creationId xmlns:a16="http://schemas.microsoft.com/office/drawing/2014/main" id="{99171E38-1841-1B12-E283-019F5E7CB20D}"/>
                </a:ext>
              </a:extLst>
            </p:cNvPr>
            <p:cNvSpPr/>
            <p:nvPr/>
          </p:nvSpPr>
          <p:spPr>
            <a:xfrm>
              <a:off x="7617041" y="5681708"/>
              <a:ext cx="1118586" cy="683581"/>
            </a:xfrm>
            <a:prstGeom prst="rightArrow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dirty="0">
                <a:solidFill>
                  <a:srgbClr val="92D050"/>
                </a:solidFill>
              </a:endParaRPr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4ECD4F8-A484-DAED-B177-7079E4AC1AC6}"/>
              </a:ext>
            </a:extLst>
          </p:cNvPr>
          <p:cNvSpPr/>
          <p:nvPr/>
        </p:nvSpPr>
        <p:spPr>
          <a:xfrm>
            <a:off x="5538138" y="5628442"/>
            <a:ext cx="1347465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50.11%</a:t>
            </a:r>
          </a:p>
        </p:txBody>
      </p:sp>
    </p:spTree>
    <p:extLst>
      <p:ext uri="{BB962C8B-B14F-4D97-AF65-F5344CB8AC3E}">
        <p14:creationId xmlns:p14="http://schemas.microsoft.com/office/powerpoint/2010/main" val="241344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glas del Texas Holdem Paso a Paso | 888 Poker">
            <a:extLst>
              <a:ext uri="{FF2B5EF4-FFF2-40B4-BE49-F238E27FC236}">
                <a16:creationId xmlns:a16="http://schemas.microsoft.com/office/drawing/2014/main" id="{023C9039-04B1-7E4C-AB85-0D23D56E2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74610B7E-D346-C1CB-77A0-415AC248FAFB}"/>
              </a:ext>
            </a:extLst>
          </p:cNvPr>
          <p:cNvGrpSpPr/>
          <p:nvPr/>
        </p:nvGrpSpPr>
        <p:grpSpPr>
          <a:xfrm>
            <a:off x="1695635" y="2068496"/>
            <a:ext cx="4039340" cy="825624"/>
            <a:chOff x="7617041" y="5610687"/>
            <a:chExt cx="4039340" cy="825624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E3EB30F0-8F37-D7FB-1426-B7B5AA2321F1}"/>
                </a:ext>
              </a:extLst>
            </p:cNvPr>
            <p:cNvSpPr/>
            <p:nvPr/>
          </p:nvSpPr>
          <p:spPr>
            <a:xfrm>
              <a:off x="8815526" y="5610687"/>
              <a:ext cx="2840855" cy="825624"/>
            </a:xfrm>
            <a:prstGeom prst="roundRect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>
                <a:solidFill>
                  <a:srgbClr val="92D050"/>
                </a:solidFill>
              </a:endParaRPr>
            </a:p>
          </p:txBody>
        </p:sp>
        <p:sp>
          <p:nvSpPr>
            <p:cNvPr id="5" name="Flecha: a la derecha 4">
              <a:extLst>
                <a:ext uri="{FF2B5EF4-FFF2-40B4-BE49-F238E27FC236}">
                  <a16:creationId xmlns:a16="http://schemas.microsoft.com/office/drawing/2014/main" id="{9F845485-07FC-9829-535F-0755790DCB5F}"/>
                </a:ext>
              </a:extLst>
            </p:cNvPr>
            <p:cNvSpPr/>
            <p:nvPr/>
          </p:nvSpPr>
          <p:spPr>
            <a:xfrm>
              <a:off x="7617041" y="5681708"/>
              <a:ext cx="1118586" cy="683581"/>
            </a:xfrm>
            <a:prstGeom prst="rightArrow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dirty="0">
                <a:solidFill>
                  <a:srgbClr val="92D050"/>
                </a:solidFill>
              </a:endParaRPr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6844CCE5-CA8B-B11A-46AC-338814859156}"/>
              </a:ext>
            </a:extLst>
          </p:cNvPr>
          <p:cNvSpPr/>
          <p:nvPr/>
        </p:nvSpPr>
        <p:spPr>
          <a:xfrm>
            <a:off x="5734975" y="2004253"/>
            <a:ext cx="1589103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0.0002%</a:t>
            </a:r>
          </a:p>
        </p:txBody>
      </p:sp>
    </p:spTree>
    <p:extLst>
      <p:ext uri="{BB962C8B-B14F-4D97-AF65-F5344CB8AC3E}">
        <p14:creationId xmlns:p14="http://schemas.microsoft.com/office/powerpoint/2010/main" val="321756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glas del Texas Holdem Paso a Paso | 888 Poker">
            <a:extLst>
              <a:ext uri="{FF2B5EF4-FFF2-40B4-BE49-F238E27FC236}">
                <a16:creationId xmlns:a16="http://schemas.microsoft.com/office/drawing/2014/main" id="{023C9039-04B1-7E4C-AB85-0D23D56E2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F82AF8BE-E8FE-6E06-9EE2-525FF01B999E}"/>
              </a:ext>
            </a:extLst>
          </p:cNvPr>
          <p:cNvGrpSpPr/>
          <p:nvPr/>
        </p:nvGrpSpPr>
        <p:grpSpPr>
          <a:xfrm>
            <a:off x="7599285" y="4714042"/>
            <a:ext cx="4039340" cy="825624"/>
            <a:chOff x="7617041" y="5610687"/>
            <a:chExt cx="4039340" cy="825624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65A77A1A-A97B-FF69-F0FC-8FB76E32EFB5}"/>
                </a:ext>
              </a:extLst>
            </p:cNvPr>
            <p:cNvSpPr/>
            <p:nvPr/>
          </p:nvSpPr>
          <p:spPr>
            <a:xfrm>
              <a:off x="8815526" y="5610687"/>
              <a:ext cx="2840855" cy="825624"/>
            </a:xfrm>
            <a:prstGeom prst="roundRect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>
                <a:solidFill>
                  <a:srgbClr val="92D050"/>
                </a:solidFill>
              </a:endParaRPr>
            </a:p>
          </p:txBody>
        </p:sp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9598DD67-3120-CC61-DFF1-8B319DC39C66}"/>
                </a:ext>
              </a:extLst>
            </p:cNvPr>
            <p:cNvSpPr/>
            <p:nvPr/>
          </p:nvSpPr>
          <p:spPr>
            <a:xfrm>
              <a:off x="7617041" y="5681708"/>
              <a:ext cx="1118586" cy="683581"/>
            </a:xfrm>
            <a:prstGeom prst="rightArrow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dirty="0">
                <a:solidFill>
                  <a:srgbClr val="92D050"/>
                </a:solidFill>
              </a:endParaRPr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849FA674-63A8-3FBD-3DEE-6756A4C54B8D}"/>
              </a:ext>
            </a:extLst>
          </p:cNvPr>
          <p:cNvSpPr/>
          <p:nvPr/>
        </p:nvSpPr>
        <p:spPr>
          <a:xfrm>
            <a:off x="5538138" y="4785063"/>
            <a:ext cx="1347465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42.25%</a:t>
            </a:r>
          </a:p>
        </p:txBody>
      </p:sp>
    </p:spTree>
    <p:extLst>
      <p:ext uri="{BB962C8B-B14F-4D97-AF65-F5344CB8AC3E}">
        <p14:creationId xmlns:p14="http://schemas.microsoft.com/office/powerpoint/2010/main" val="402356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glas del Texas Holdem Paso a Paso | 888 Poker">
            <a:extLst>
              <a:ext uri="{FF2B5EF4-FFF2-40B4-BE49-F238E27FC236}">
                <a16:creationId xmlns:a16="http://schemas.microsoft.com/office/drawing/2014/main" id="{023C9039-04B1-7E4C-AB85-0D23D56E2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248B7AA2-624C-3337-24A5-37851847EDCB}"/>
              </a:ext>
            </a:extLst>
          </p:cNvPr>
          <p:cNvGrpSpPr/>
          <p:nvPr/>
        </p:nvGrpSpPr>
        <p:grpSpPr>
          <a:xfrm>
            <a:off x="7590408" y="3835153"/>
            <a:ext cx="4039340" cy="825624"/>
            <a:chOff x="7617041" y="5610687"/>
            <a:chExt cx="4039340" cy="825624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C1FB7AA8-A171-E7E5-EB81-3FC487502D23}"/>
                </a:ext>
              </a:extLst>
            </p:cNvPr>
            <p:cNvSpPr/>
            <p:nvPr/>
          </p:nvSpPr>
          <p:spPr>
            <a:xfrm>
              <a:off x="8815526" y="5610687"/>
              <a:ext cx="2840855" cy="825624"/>
            </a:xfrm>
            <a:prstGeom prst="roundRect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>
                <a:solidFill>
                  <a:srgbClr val="92D050"/>
                </a:solidFill>
              </a:endParaRPr>
            </a:p>
          </p:txBody>
        </p:sp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C74225AD-2C42-D57D-D6F2-ADCF758AEB03}"/>
                </a:ext>
              </a:extLst>
            </p:cNvPr>
            <p:cNvSpPr/>
            <p:nvPr/>
          </p:nvSpPr>
          <p:spPr>
            <a:xfrm>
              <a:off x="7617041" y="5681708"/>
              <a:ext cx="1118586" cy="683581"/>
            </a:xfrm>
            <a:prstGeom prst="rightArrow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dirty="0">
                <a:solidFill>
                  <a:srgbClr val="92D050"/>
                </a:solidFill>
              </a:endParaRPr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5639FA1D-78AA-4077-467A-1A74B0E80F0A}"/>
              </a:ext>
            </a:extLst>
          </p:cNvPr>
          <p:cNvSpPr/>
          <p:nvPr/>
        </p:nvSpPr>
        <p:spPr>
          <a:xfrm>
            <a:off x="5529261" y="3968318"/>
            <a:ext cx="1347465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4.79</a:t>
            </a:r>
            <a:r>
              <a:rPr lang="es-E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91140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glas del Texas Holdem Paso a Paso | 888 Poker">
            <a:extLst>
              <a:ext uri="{FF2B5EF4-FFF2-40B4-BE49-F238E27FC236}">
                <a16:creationId xmlns:a16="http://schemas.microsoft.com/office/drawing/2014/main" id="{023C9039-04B1-7E4C-AB85-0D23D56E2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69DDE0E2-CBCF-9AAA-00E5-5A4FD5F7DCA2}"/>
              </a:ext>
            </a:extLst>
          </p:cNvPr>
          <p:cNvGrpSpPr/>
          <p:nvPr/>
        </p:nvGrpSpPr>
        <p:grpSpPr>
          <a:xfrm>
            <a:off x="7599285" y="2911875"/>
            <a:ext cx="4039340" cy="825624"/>
            <a:chOff x="7617041" y="5610687"/>
            <a:chExt cx="4039340" cy="825624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ABE0EE62-9E6B-C57C-8187-D685A8D98FBE}"/>
                </a:ext>
              </a:extLst>
            </p:cNvPr>
            <p:cNvSpPr/>
            <p:nvPr/>
          </p:nvSpPr>
          <p:spPr>
            <a:xfrm>
              <a:off x="8815526" y="5610687"/>
              <a:ext cx="2840855" cy="825624"/>
            </a:xfrm>
            <a:prstGeom prst="roundRect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>
                <a:solidFill>
                  <a:srgbClr val="92D050"/>
                </a:solidFill>
              </a:endParaRPr>
            </a:p>
          </p:txBody>
        </p:sp>
        <p:sp>
          <p:nvSpPr>
            <p:cNvPr id="5" name="Flecha: a la derecha 4">
              <a:extLst>
                <a:ext uri="{FF2B5EF4-FFF2-40B4-BE49-F238E27FC236}">
                  <a16:creationId xmlns:a16="http://schemas.microsoft.com/office/drawing/2014/main" id="{FB260099-9243-D821-D0C6-16D84AAA5F83}"/>
                </a:ext>
              </a:extLst>
            </p:cNvPr>
            <p:cNvSpPr/>
            <p:nvPr/>
          </p:nvSpPr>
          <p:spPr>
            <a:xfrm>
              <a:off x="7617041" y="5681708"/>
              <a:ext cx="1118586" cy="683581"/>
            </a:xfrm>
            <a:prstGeom prst="rightArrow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dirty="0">
                <a:solidFill>
                  <a:srgbClr val="92D050"/>
                </a:solidFill>
              </a:endParaRPr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12CBC4AE-BF5D-2820-C660-87D424E12103}"/>
              </a:ext>
            </a:extLst>
          </p:cNvPr>
          <p:cNvSpPr/>
          <p:nvPr/>
        </p:nvSpPr>
        <p:spPr>
          <a:xfrm>
            <a:off x="5538138" y="2911875"/>
            <a:ext cx="1347465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2.11%</a:t>
            </a:r>
          </a:p>
        </p:txBody>
      </p:sp>
    </p:spTree>
    <p:extLst>
      <p:ext uri="{BB962C8B-B14F-4D97-AF65-F5344CB8AC3E}">
        <p14:creationId xmlns:p14="http://schemas.microsoft.com/office/powerpoint/2010/main" val="309545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glas del Texas Holdem Paso a Paso | 888 Poker">
            <a:extLst>
              <a:ext uri="{FF2B5EF4-FFF2-40B4-BE49-F238E27FC236}">
                <a16:creationId xmlns:a16="http://schemas.microsoft.com/office/drawing/2014/main" id="{023C9039-04B1-7E4C-AB85-0D23D56E2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5A61887-CBC2-E37F-07D0-9EEDF1B715B9}"/>
              </a:ext>
            </a:extLst>
          </p:cNvPr>
          <p:cNvGrpSpPr/>
          <p:nvPr/>
        </p:nvGrpSpPr>
        <p:grpSpPr>
          <a:xfrm>
            <a:off x="7563774" y="2050741"/>
            <a:ext cx="4039340" cy="825624"/>
            <a:chOff x="7617041" y="5610687"/>
            <a:chExt cx="4039340" cy="825624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474E3699-E405-A1E0-46F5-390F469C802A}"/>
                </a:ext>
              </a:extLst>
            </p:cNvPr>
            <p:cNvSpPr/>
            <p:nvPr/>
          </p:nvSpPr>
          <p:spPr>
            <a:xfrm>
              <a:off x="8815526" y="5610687"/>
              <a:ext cx="2840855" cy="825624"/>
            </a:xfrm>
            <a:prstGeom prst="roundRect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>
                <a:solidFill>
                  <a:srgbClr val="92D050"/>
                </a:solidFill>
              </a:endParaRPr>
            </a:p>
          </p:txBody>
        </p:sp>
        <p:sp>
          <p:nvSpPr>
            <p:cNvPr id="5" name="Flecha: a la derecha 4">
              <a:extLst>
                <a:ext uri="{FF2B5EF4-FFF2-40B4-BE49-F238E27FC236}">
                  <a16:creationId xmlns:a16="http://schemas.microsoft.com/office/drawing/2014/main" id="{9AC8E45D-81DA-6D74-7CF5-6ECDC3C70AE9}"/>
                </a:ext>
              </a:extLst>
            </p:cNvPr>
            <p:cNvSpPr/>
            <p:nvPr/>
          </p:nvSpPr>
          <p:spPr>
            <a:xfrm>
              <a:off x="7617041" y="5681708"/>
              <a:ext cx="1118586" cy="683581"/>
            </a:xfrm>
            <a:prstGeom prst="rightArrow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dirty="0">
                <a:solidFill>
                  <a:srgbClr val="92D050"/>
                </a:solidFill>
              </a:endParaRPr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E467F4B9-5A0E-ED4F-B08E-E0EFE02F8371}"/>
              </a:ext>
            </a:extLst>
          </p:cNvPr>
          <p:cNvSpPr/>
          <p:nvPr/>
        </p:nvSpPr>
        <p:spPr>
          <a:xfrm>
            <a:off x="5627424" y="2246050"/>
            <a:ext cx="1347465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0.39</a:t>
            </a:r>
            <a:r>
              <a:rPr lang="es-E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87718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glas del Texas Holdem Paso a Paso | 888 Poker">
            <a:extLst>
              <a:ext uri="{FF2B5EF4-FFF2-40B4-BE49-F238E27FC236}">
                <a16:creationId xmlns:a16="http://schemas.microsoft.com/office/drawing/2014/main" id="{023C9039-04B1-7E4C-AB85-0D23D56E2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069FC1D2-0999-D070-5795-6A9E857567E8}"/>
              </a:ext>
            </a:extLst>
          </p:cNvPr>
          <p:cNvGrpSpPr/>
          <p:nvPr/>
        </p:nvGrpSpPr>
        <p:grpSpPr>
          <a:xfrm>
            <a:off x="1713390" y="5610687"/>
            <a:ext cx="4039340" cy="825624"/>
            <a:chOff x="7617041" y="5610687"/>
            <a:chExt cx="4039340" cy="825624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AF8F928E-77D9-A3E7-2BC8-4D1C2E41A60F}"/>
                </a:ext>
              </a:extLst>
            </p:cNvPr>
            <p:cNvSpPr/>
            <p:nvPr/>
          </p:nvSpPr>
          <p:spPr>
            <a:xfrm>
              <a:off x="8815526" y="5610687"/>
              <a:ext cx="2840855" cy="825624"/>
            </a:xfrm>
            <a:prstGeom prst="roundRect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>
                <a:solidFill>
                  <a:srgbClr val="92D050"/>
                </a:solidFill>
              </a:endParaRPr>
            </a:p>
          </p:txBody>
        </p:sp>
        <p:sp>
          <p:nvSpPr>
            <p:cNvPr id="5" name="Flecha: a la derecha 4">
              <a:extLst>
                <a:ext uri="{FF2B5EF4-FFF2-40B4-BE49-F238E27FC236}">
                  <a16:creationId xmlns:a16="http://schemas.microsoft.com/office/drawing/2014/main" id="{12E90F5B-431C-5349-B79B-D75FB4D090C0}"/>
                </a:ext>
              </a:extLst>
            </p:cNvPr>
            <p:cNvSpPr/>
            <p:nvPr/>
          </p:nvSpPr>
          <p:spPr>
            <a:xfrm>
              <a:off x="7617041" y="5681708"/>
              <a:ext cx="1118586" cy="683581"/>
            </a:xfrm>
            <a:prstGeom prst="rightArrow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dirty="0">
                <a:solidFill>
                  <a:srgbClr val="92D050"/>
                </a:solidFill>
              </a:endParaRPr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38648846-892B-7E1D-5D97-A63EDD91C023}"/>
              </a:ext>
            </a:extLst>
          </p:cNvPr>
          <p:cNvSpPr/>
          <p:nvPr/>
        </p:nvSpPr>
        <p:spPr>
          <a:xfrm>
            <a:off x="5680181" y="5770485"/>
            <a:ext cx="1347465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0.</a:t>
            </a:r>
            <a:r>
              <a:rPr lang="es-E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19%</a:t>
            </a:r>
          </a:p>
        </p:txBody>
      </p:sp>
    </p:spTree>
    <p:extLst>
      <p:ext uri="{BB962C8B-B14F-4D97-AF65-F5344CB8AC3E}">
        <p14:creationId xmlns:p14="http://schemas.microsoft.com/office/powerpoint/2010/main" val="348648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glas del Texas Holdem Paso a Paso | 888 Poker">
            <a:extLst>
              <a:ext uri="{FF2B5EF4-FFF2-40B4-BE49-F238E27FC236}">
                <a16:creationId xmlns:a16="http://schemas.microsoft.com/office/drawing/2014/main" id="{023C9039-04B1-7E4C-AB85-0D23D56E2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AB94924C-05CC-D2CE-7829-6B0B98AECBC6}"/>
              </a:ext>
            </a:extLst>
          </p:cNvPr>
          <p:cNvGrpSpPr/>
          <p:nvPr/>
        </p:nvGrpSpPr>
        <p:grpSpPr>
          <a:xfrm>
            <a:off x="1740023" y="4696286"/>
            <a:ext cx="4039340" cy="825624"/>
            <a:chOff x="7617041" y="5610687"/>
            <a:chExt cx="4039340" cy="825624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F9DFF7E8-DEAB-CE52-9B33-639AE07E1F51}"/>
                </a:ext>
              </a:extLst>
            </p:cNvPr>
            <p:cNvSpPr/>
            <p:nvPr/>
          </p:nvSpPr>
          <p:spPr>
            <a:xfrm>
              <a:off x="8815526" y="5610687"/>
              <a:ext cx="2840855" cy="825624"/>
            </a:xfrm>
            <a:prstGeom prst="roundRect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>
                <a:solidFill>
                  <a:srgbClr val="92D050"/>
                </a:solidFill>
              </a:endParaRPr>
            </a:p>
          </p:txBody>
        </p:sp>
        <p:sp>
          <p:nvSpPr>
            <p:cNvPr id="5" name="Flecha: a la derecha 4">
              <a:extLst>
                <a:ext uri="{FF2B5EF4-FFF2-40B4-BE49-F238E27FC236}">
                  <a16:creationId xmlns:a16="http://schemas.microsoft.com/office/drawing/2014/main" id="{C7D6FD36-656A-532A-60AD-127D4D33BBB5}"/>
                </a:ext>
              </a:extLst>
            </p:cNvPr>
            <p:cNvSpPr/>
            <p:nvPr/>
          </p:nvSpPr>
          <p:spPr>
            <a:xfrm>
              <a:off x="7617041" y="5681708"/>
              <a:ext cx="1118586" cy="683581"/>
            </a:xfrm>
            <a:prstGeom prst="rightArrow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dirty="0">
                <a:solidFill>
                  <a:srgbClr val="92D050"/>
                </a:solidFill>
              </a:endParaRPr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40AB326B-E785-DA19-3E3B-FEAD18F375AD}"/>
              </a:ext>
            </a:extLst>
          </p:cNvPr>
          <p:cNvSpPr/>
          <p:nvPr/>
        </p:nvSpPr>
        <p:spPr>
          <a:xfrm>
            <a:off x="5738906" y="4767307"/>
            <a:ext cx="1347465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0.</a:t>
            </a:r>
            <a:r>
              <a:rPr lang="es-E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14%</a:t>
            </a:r>
          </a:p>
        </p:txBody>
      </p:sp>
    </p:spTree>
    <p:extLst>
      <p:ext uri="{BB962C8B-B14F-4D97-AF65-F5344CB8AC3E}">
        <p14:creationId xmlns:p14="http://schemas.microsoft.com/office/powerpoint/2010/main" val="232720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glas del Texas Holdem Paso a Paso | 888 Poker">
            <a:extLst>
              <a:ext uri="{FF2B5EF4-FFF2-40B4-BE49-F238E27FC236}">
                <a16:creationId xmlns:a16="http://schemas.microsoft.com/office/drawing/2014/main" id="{023C9039-04B1-7E4C-AB85-0D23D56E2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2828E8D8-0C33-503C-F707-CA198EEF2A51}"/>
              </a:ext>
            </a:extLst>
          </p:cNvPr>
          <p:cNvGrpSpPr/>
          <p:nvPr/>
        </p:nvGrpSpPr>
        <p:grpSpPr>
          <a:xfrm>
            <a:off x="1731145" y="3861786"/>
            <a:ext cx="4039340" cy="825624"/>
            <a:chOff x="7617041" y="5610687"/>
            <a:chExt cx="4039340" cy="825624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43711420-055D-7508-6BB5-E65839E9815C}"/>
                </a:ext>
              </a:extLst>
            </p:cNvPr>
            <p:cNvSpPr/>
            <p:nvPr/>
          </p:nvSpPr>
          <p:spPr>
            <a:xfrm>
              <a:off x="8815526" y="5610687"/>
              <a:ext cx="2840855" cy="825624"/>
            </a:xfrm>
            <a:prstGeom prst="roundRect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>
                <a:solidFill>
                  <a:srgbClr val="92D050"/>
                </a:solidFill>
              </a:endParaRPr>
            </a:p>
          </p:txBody>
        </p:sp>
        <p:sp>
          <p:nvSpPr>
            <p:cNvPr id="5" name="Flecha: a la derecha 4">
              <a:extLst>
                <a:ext uri="{FF2B5EF4-FFF2-40B4-BE49-F238E27FC236}">
                  <a16:creationId xmlns:a16="http://schemas.microsoft.com/office/drawing/2014/main" id="{D6716A47-3AA1-9238-4CFC-A9454F18A736}"/>
                </a:ext>
              </a:extLst>
            </p:cNvPr>
            <p:cNvSpPr/>
            <p:nvPr/>
          </p:nvSpPr>
          <p:spPr>
            <a:xfrm>
              <a:off x="7617041" y="5681708"/>
              <a:ext cx="1118586" cy="683581"/>
            </a:xfrm>
            <a:prstGeom prst="rightArrow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dirty="0">
                <a:solidFill>
                  <a:srgbClr val="92D050"/>
                </a:solidFill>
              </a:endParaRPr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FFF1B167-8343-5FB8-1BBF-2A58F8CEA8F3}"/>
              </a:ext>
            </a:extLst>
          </p:cNvPr>
          <p:cNvSpPr/>
          <p:nvPr/>
        </p:nvSpPr>
        <p:spPr>
          <a:xfrm>
            <a:off x="5662425" y="3861786"/>
            <a:ext cx="1347465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0.02</a:t>
            </a:r>
            <a:r>
              <a:rPr lang="es-E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65525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glas del Texas Holdem Paso a Paso | 888 Poker">
            <a:extLst>
              <a:ext uri="{FF2B5EF4-FFF2-40B4-BE49-F238E27FC236}">
                <a16:creationId xmlns:a16="http://schemas.microsoft.com/office/drawing/2014/main" id="{023C9039-04B1-7E4C-AB85-0D23D56E2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06E1311-2F37-5CFD-D184-861C19BA5910}"/>
              </a:ext>
            </a:extLst>
          </p:cNvPr>
          <p:cNvGrpSpPr/>
          <p:nvPr/>
        </p:nvGrpSpPr>
        <p:grpSpPr>
          <a:xfrm>
            <a:off x="1686757" y="2920753"/>
            <a:ext cx="4039340" cy="825624"/>
            <a:chOff x="7617041" y="5610687"/>
            <a:chExt cx="4039340" cy="825624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F708C822-4C2B-18A6-5716-67BB678AC211}"/>
                </a:ext>
              </a:extLst>
            </p:cNvPr>
            <p:cNvSpPr/>
            <p:nvPr/>
          </p:nvSpPr>
          <p:spPr>
            <a:xfrm>
              <a:off x="8815526" y="5610687"/>
              <a:ext cx="2840855" cy="825624"/>
            </a:xfrm>
            <a:prstGeom prst="roundRect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>
                <a:solidFill>
                  <a:srgbClr val="92D050"/>
                </a:solidFill>
              </a:endParaRPr>
            </a:p>
          </p:txBody>
        </p:sp>
        <p:sp>
          <p:nvSpPr>
            <p:cNvPr id="5" name="Flecha: a la derecha 4">
              <a:extLst>
                <a:ext uri="{FF2B5EF4-FFF2-40B4-BE49-F238E27FC236}">
                  <a16:creationId xmlns:a16="http://schemas.microsoft.com/office/drawing/2014/main" id="{47FEDC90-63A6-C03A-E472-6DF4D0EC4B5E}"/>
                </a:ext>
              </a:extLst>
            </p:cNvPr>
            <p:cNvSpPr/>
            <p:nvPr/>
          </p:nvSpPr>
          <p:spPr>
            <a:xfrm>
              <a:off x="7617041" y="5681708"/>
              <a:ext cx="1118586" cy="683581"/>
            </a:xfrm>
            <a:prstGeom prst="rightArrow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dirty="0">
                <a:solidFill>
                  <a:srgbClr val="92D050"/>
                </a:solidFill>
              </a:endParaRPr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9B10B0D7-99B8-27BE-3B12-622A06ED82D4}"/>
              </a:ext>
            </a:extLst>
          </p:cNvPr>
          <p:cNvSpPr/>
          <p:nvPr/>
        </p:nvSpPr>
        <p:spPr>
          <a:xfrm>
            <a:off x="5690586" y="2920753"/>
            <a:ext cx="1589103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0.00</a:t>
            </a:r>
            <a:r>
              <a:rPr lang="es-E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14%</a:t>
            </a:r>
          </a:p>
        </p:txBody>
      </p:sp>
    </p:spTree>
    <p:extLst>
      <p:ext uri="{BB962C8B-B14F-4D97-AF65-F5344CB8AC3E}">
        <p14:creationId xmlns:p14="http://schemas.microsoft.com/office/powerpoint/2010/main" val="236611663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20</Words>
  <Application>Microsoft Office PowerPoint</Application>
  <PresentationFormat>Panorámica</PresentationFormat>
  <Paragraphs>10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Meiryo</vt:lpstr>
      <vt:lpstr>Corbel</vt:lpstr>
      <vt:lpstr>SketchLinesVTI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fboanergessotopaz@gmail.com</dc:creator>
  <cp:lastModifiedBy>fboanergessotopaz@gmail.com</cp:lastModifiedBy>
  <cp:revision>1</cp:revision>
  <dcterms:created xsi:type="dcterms:W3CDTF">2023-07-23T21:23:29Z</dcterms:created>
  <dcterms:modified xsi:type="dcterms:W3CDTF">2023-07-24T00:15:13Z</dcterms:modified>
</cp:coreProperties>
</file>