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 id="2147483678" r:id="rId2"/>
  </p:sldMasterIdLst>
  <p:notesMasterIdLst>
    <p:notesMasterId r:id="rId40"/>
  </p:notesMasterIdLst>
  <p:sldIdLst>
    <p:sldId id="256" r:id="rId3"/>
    <p:sldId id="257" r:id="rId4"/>
    <p:sldId id="258" r:id="rId5"/>
    <p:sldId id="268" r:id="rId6"/>
    <p:sldId id="259" r:id="rId7"/>
    <p:sldId id="260" r:id="rId8"/>
    <p:sldId id="304" r:id="rId9"/>
    <p:sldId id="261" r:id="rId10"/>
    <p:sldId id="262" r:id="rId11"/>
    <p:sldId id="305" r:id="rId12"/>
    <p:sldId id="263" r:id="rId13"/>
    <p:sldId id="264" r:id="rId14"/>
    <p:sldId id="307" r:id="rId15"/>
    <p:sldId id="308" r:id="rId16"/>
    <p:sldId id="309" r:id="rId17"/>
    <p:sldId id="306"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266" r:id="rId31"/>
    <p:sldId id="275" r:id="rId32"/>
    <p:sldId id="297" r:id="rId33"/>
    <p:sldId id="298" r:id="rId34"/>
    <p:sldId id="299" r:id="rId35"/>
    <p:sldId id="300" r:id="rId36"/>
    <p:sldId id="301" r:id="rId37"/>
    <p:sldId id="302" r:id="rId38"/>
    <p:sldId id="303" r:id="rId39"/>
  </p:sldIdLst>
  <p:sldSz cx="9144000" cy="5143500" type="screen16x9"/>
  <p:notesSz cx="6858000" cy="9144000"/>
  <p:embeddedFontLst>
    <p:embeddedFont>
      <p:font typeface="DM Sans" pitchFamily="2" charset="0"/>
      <p:regular r:id="rId41"/>
      <p:bold r:id="rId42"/>
      <p:italic r:id="rId43"/>
      <p:boldItalic r:id="rId44"/>
    </p:embeddedFont>
    <p:embeddedFont>
      <p:font typeface="GFS Didot" panose="020B0604020202020204" charset="0"/>
      <p:regular r:id="rId45"/>
    </p:embeddedFont>
    <p:embeddedFont>
      <p:font typeface="Lato" panose="020F0502020204030203" pitchFamily="34" charset="0"/>
      <p:regular r:id="rId46"/>
      <p:bold r:id="rId47"/>
      <p:italic r:id="rId48"/>
      <p:boldItalic r:id="rId49"/>
    </p:embeddedFont>
    <p:embeddedFont>
      <p:font typeface="Overpass" panose="020B0604020202020204" charset="0"/>
      <p:regular r:id="rId50"/>
      <p:bold r:id="rId51"/>
      <p:italic r:id="rId52"/>
      <p:boldItalic r:id="rId53"/>
    </p:embeddedFont>
    <p:embeddedFont>
      <p:font typeface="Proxima Nova"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111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EBBA392-52EF-4BCB-A505-48BD92E92B38}">
  <a:tblStyle styleId="{9EBBA392-52EF-4BCB-A505-48BD92E92B3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266" autoAdjust="0"/>
  </p:normalViewPr>
  <p:slideViewPr>
    <p:cSldViewPr snapToGrid="0">
      <p:cViewPr>
        <p:scale>
          <a:sx n="180" d="100"/>
          <a:sy n="180" d="100"/>
        </p:scale>
        <p:origin x="1254" y="4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e000da17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de000da17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922588BB-F876-04B3-58EC-17914F48B608}"/>
            </a:ext>
          </a:extLst>
        </p:cNvPr>
        <p:cNvGrpSpPr/>
        <p:nvPr/>
      </p:nvGrpSpPr>
      <p:grpSpPr>
        <a:xfrm>
          <a:off x="0" y="0"/>
          <a:ext cx="0" cy="0"/>
          <a:chOff x="0" y="0"/>
          <a:chExt cx="0" cy="0"/>
        </a:xfrm>
      </p:grpSpPr>
      <p:sp>
        <p:nvSpPr>
          <p:cNvPr id="332" name="Google Shape;332;g1185c551acd_0_44:notes">
            <a:extLst>
              <a:ext uri="{FF2B5EF4-FFF2-40B4-BE49-F238E27FC236}">
                <a16:creationId xmlns:a16="http://schemas.microsoft.com/office/drawing/2014/main" id="{BEB7A830-757B-F096-DF2F-A996EA4FA2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a:extLst>
              <a:ext uri="{FF2B5EF4-FFF2-40B4-BE49-F238E27FC236}">
                <a16:creationId xmlns:a16="http://schemas.microsoft.com/office/drawing/2014/main" id="{5B6219E4-0B8C-8614-0CE1-4EBB1D2669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926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303be3818b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185c551acd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894E7F03-58C4-C291-45E7-E8103632FAE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BED8739B-43CF-E6BB-FAD3-E60B5BA790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0D39541B-3A5F-FAAD-86DB-B0793F3B4C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977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9B0ACCEF-4981-4E60-FA81-4579F72AA903}"/>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0E54C8AC-C2A4-F9FE-5882-2A4E551049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BE8A55E7-F42C-482E-D200-817B81BDFF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3564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a:extLst>
            <a:ext uri="{FF2B5EF4-FFF2-40B4-BE49-F238E27FC236}">
              <a16:creationId xmlns:a16="http://schemas.microsoft.com/office/drawing/2014/main" id="{3D04C6D5-9F6A-5116-3D3F-1D508AA4616B}"/>
            </a:ext>
          </a:extLst>
        </p:cNvPr>
        <p:cNvGrpSpPr/>
        <p:nvPr/>
      </p:nvGrpSpPr>
      <p:grpSpPr>
        <a:xfrm>
          <a:off x="0" y="0"/>
          <a:ext cx="0" cy="0"/>
          <a:chOff x="0" y="0"/>
          <a:chExt cx="0" cy="0"/>
        </a:xfrm>
      </p:grpSpPr>
      <p:sp>
        <p:nvSpPr>
          <p:cNvPr id="382" name="Google Shape;382;g1185c551acd_0_34:notes">
            <a:extLst>
              <a:ext uri="{FF2B5EF4-FFF2-40B4-BE49-F238E27FC236}">
                <a16:creationId xmlns:a16="http://schemas.microsoft.com/office/drawing/2014/main" id="{58358534-BB49-B9CD-4A76-29A2186300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185c551acd_0_34:notes">
            <a:extLst>
              <a:ext uri="{FF2B5EF4-FFF2-40B4-BE49-F238E27FC236}">
                <a16:creationId xmlns:a16="http://schemas.microsoft.com/office/drawing/2014/main" id="{E6D21F71-BB5F-96A0-2955-3BDB9C2253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6465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CC9F0D87-3F1C-23DB-1507-56942BA36DFB}"/>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BAA457A-419A-DE78-9F05-5F2D39F4EB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5EE3E07-7BC6-4CF3-6433-97D4748A4F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84009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44D49DF-12F6-7C6B-8907-2934EB8562F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52759A-2356-198F-8BAA-6A63D82A0A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87C9DD91-7A01-4369-A4B2-BB0378AEA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751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97C5977-2455-9DA7-59FB-6DAF7C7F0D68}"/>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1B2BFA3-B1A1-3D28-1638-432C7E78BC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9F4F8039-B374-CE9B-ECCD-696C694FAA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2467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396A356-48B7-37AA-1928-C1584639F434}"/>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E631A7C9-CB84-70BC-2E66-BA9AE3FD1D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D431084A-6785-3AAB-2A13-33CAEA7C55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9223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de0f75007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1de0f75007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9965865-F837-9488-D6CE-38F68D36EA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1BD33DE3-5E8F-E523-7002-0FDBDD67C2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6E5E0A08-F771-B459-626C-72DBB0405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9967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33DC11D-5E84-079F-0993-4E031C3577B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F070BF7-01E4-9051-80C3-8C0FC5F45B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3D1ACF3E-D02F-23D3-28C0-B08003525A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5250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44299DE5-3A1E-7ACB-BC4D-97025CE7127E}"/>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34542337-8B52-1394-1DAD-F5BA7E14A48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111C10B0-4551-1478-A2E5-485CB97A7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5731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E9EDA69D-9703-F58B-831A-19F349E44C66}"/>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FBD6C6-3BD2-0388-DD8D-E8CA5C0011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0BC4620C-0BC2-F89F-C9B9-FFC8368C4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71857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1948C14B-241F-A212-F088-49527718B5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03D3D7A5-4A2D-E206-4CDF-71BBB666FB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E1F7331F-15D6-6612-7E48-0E82E0B3CE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26800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5F66381-890E-66F0-F2CC-05EEAB38FA75}"/>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AD42749A-E6C7-2AD0-27C3-0C5AE848E4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748A45EC-6254-6ABC-8A74-36E8763E4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16955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97A273D9-680A-420D-0B74-FEF4080D9F4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81EB7004-03B4-704B-9BA2-EEABC0B6E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F9B149B1-4FB2-64C4-F8A2-3B89AA4395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35964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DB10F08C-B937-49F3-99B5-23FF70008B0D}"/>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F30FCAD1-2740-7623-84A5-5814632759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2FB2A9C9-13F1-7FB2-40C4-DBB18D0FB9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501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a:extLst>
            <a:ext uri="{FF2B5EF4-FFF2-40B4-BE49-F238E27FC236}">
              <a16:creationId xmlns:a16="http://schemas.microsoft.com/office/drawing/2014/main" id="{F9F33A1C-2D02-2097-9A2B-B6419E3177DC}"/>
            </a:ext>
          </a:extLst>
        </p:cNvPr>
        <p:cNvGrpSpPr/>
        <p:nvPr/>
      </p:nvGrpSpPr>
      <p:grpSpPr>
        <a:xfrm>
          <a:off x="0" y="0"/>
          <a:ext cx="0" cy="0"/>
          <a:chOff x="0" y="0"/>
          <a:chExt cx="0" cy="0"/>
        </a:xfrm>
      </p:grpSpPr>
      <p:sp>
        <p:nvSpPr>
          <p:cNvPr id="372" name="Google Shape;372;g1303be3818b_0_91:notes">
            <a:extLst>
              <a:ext uri="{FF2B5EF4-FFF2-40B4-BE49-F238E27FC236}">
                <a16:creationId xmlns:a16="http://schemas.microsoft.com/office/drawing/2014/main" id="{6A6B1C70-792F-68BB-1C00-65A3C4DFE0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303be3818b_0_91:notes">
            <a:extLst>
              <a:ext uri="{FF2B5EF4-FFF2-40B4-BE49-F238E27FC236}">
                <a16:creationId xmlns:a16="http://schemas.microsoft.com/office/drawing/2014/main" id="{BD42B70D-86FD-9AC0-99BE-DD487AB353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6026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303be3818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303be3818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63"/>
        <p:cNvGrpSpPr/>
        <p:nvPr/>
      </p:nvGrpSpPr>
      <p:grpSpPr>
        <a:xfrm>
          <a:off x="0" y="0"/>
          <a:ext cx="0" cy="0"/>
          <a:chOff x="0" y="0"/>
          <a:chExt cx="0" cy="0"/>
        </a:xfrm>
      </p:grpSpPr>
      <p:sp>
        <p:nvSpPr>
          <p:cNvPr id="8464" name="Google Shape;8464;g1de000da171_0_154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65" name="Google Shape;8465;g1de000da171_0_15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7"/>
        <p:cNvGrpSpPr/>
        <p:nvPr/>
      </p:nvGrpSpPr>
      <p:grpSpPr>
        <a:xfrm>
          <a:off x="0" y="0"/>
          <a:ext cx="0" cy="0"/>
          <a:chOff x="0" y="0"/>
          <a:chExt cx="0" cy="0"/>
        </a:xfrm>
      </p:grpSpPr>
      <p:sp>
        <p:nvSpPr>
          <p:cNvPr id="8778" name="Google Shape;8778;g1de000da171_0_157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79" name="Google Shape;8779;g1de000da171_0_157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68"/>
        <p:cNvGrpSpPr/>
        <p:nvPr/>
      </p:nvGrpSpPr>
      <p:grpSpPr>
        <a:xfrm>
          <a:off x="0" y="0"/>
          <a:ext cx="0" cy="0"/>
          <a:chOff x="0" y="0"/>
          <a:chExt cx="0" cy="0"/>
        </a:xfrm>
      </p:grpSpPr>
      <p:sp>
        <p:nvSpPr>
          <p:cNvPr id="9069" name="Google Shape;9069;g1de000da171_0_160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70" name="Google Shape;9070;g1de000da171_0_16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7"/>
        <p:cNvGrpSpPr/>
        <p:nvPr/>
      </p:nvGrpSpPr>
      <p:grpSpPr>
        <a:xfrm>
          <a:off x="0" y="0"/>
          <a:ext cx="0" cy="0"/>
          <a:chOff x="0" y="0"/>
          <a:chExt cx="0" cy="0"/>
        </a:xfrm>
      </p:grpSpPr>
      <p:sp>
        <p:nvSpPr>
          <p:cNvPr id="9428" name="Google Shape;9428;g1de000da171_0_16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29" name="Google Shape;9429;g1de000da171_0_16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4"/>
        <p:cNvGrpSpPr/>
        <p:nvPr/>
      </p:nvGrpSpPr>
      <p:grpSpPr>
        <a:xfrm>
          <a:off x="0" y="0"/>
          <a:ext cx="0" cy="0"/>
          <a:chOff x="0" y="0"/>
          <a:chExt cx="0" cy="0"/>
        </a:xfrm>
      </p:grpSpPr>
      <p:sp>
        <p:nvSpPr>
          <p:cNvPr id="9845" name="Google Shape;9845;g1de000da171_0_168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46" name="Google Shape;9846;g1de000da171_0_16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4"/>
        <p:cNvGrpSpPr/>
        <p:nvPr/>
      </p:nvGrpSpPr>
      <p:grpSpPr>
        <a:xfrm>
          <a:off x="0" y="0"/>
          <a:ext cx="0" cy="0"/>
          <a:chOff x="0" y="0"/>
          <a:chExt cx="0" cy="0"/>
        </a:xfrm>
      </p:grpSpPr>
      <p:sp>
        <p:nvSpPr>
          <p:cNvPr id="10185" name="Google Shape;10185;g1de000da171_0_171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6" name="Google Shape;10186;g1de000da171_0_17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72"/>
        <p:cNvGrpSpPr/>
        <p:nvPr/>
      </p:nvGrpSpPr>
      <p:grpSpPr>
        <a:xfrm>
          <a:off x="0" y="0"/>
          <a:ext cx="0" cy="0"/>
          <a:chOff x="0" y="0"/>
          <a:chExt cx="0" cy="0"/>
        </a:xfrm>
      </p:grpSpPr>
      <p:sp>
        <p:nvSpPr>
          <p:cNvPr id="10373" name="Google Shape;10373;g1de000da171_0_17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4" name="Google Shape;10374;g1de000da171_0_17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17192d6259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17192d6259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303be3818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a:extLst>
            <a:ext uri="{FF2B5EF4-FFF2-40B4-BE49-F238E27FC236}">
              <a16:creationId xmlns:a16="http://schemas.microsoft.com/office/drawing/2014/main" id="{C18D9290-B3D2-1407-592A-1E1702DBDD88}"/>
            </a:ext>
          </a:extLst>
        </p:cNvPr>
        <p:cNvGrpSpPr/>
        <p:nvPr/>
      </p:nvGrpSpPr>
      <p:grpSpPr>
        <a:xfrm>
          <a:off x="0" y="0"/>
          <a:ext cx="0" cy="0"/>
          <a:chOff x="0" y="0"/>
          <a:chExt cx="0" cy="0"/>
        </a:xfrm>
      </p:grpSpPr>
      <p:sp>
        <p:nvSpPr>
          <p:cNvPr id="342" name="Google Shape;342;g1303be3818b_0_146:notes">
            <a:extLst>
              <a:ext uri="{FF2B5EF4-FFF2-40B4-BE49-F238E27FC236}">
                <a16:creationId xmlns:a16="http://schemas.microsoft.com/office/drawing/2014/main" id="{CAB2AA4C-25AD-3728-B79B-7DFA538F1B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303be3818b_0_146:notes">
            <a:extLst>
              <a:ext uri="{FF2B5EF4-FFF2-40B4-BE49-F238E27FC236}">
                <a16:creationId xmlns:a16="http://schemas.microsoft.com/office/drawing/2014/main" id="{848B3ACF-34D0-6BBF-69D5-F2DE0C8E94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5792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303be3818b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303be3818b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85c551ac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85c551ac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5">
            <a:off x="2286025" y="3584703"/>
            <a:ext cx="4529400" cy="4263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115000"/>
              </a:lnSpc>
              <a:spcBef>
                <a:spcPts val="0"/>
              </a:spcBef>
              <a:spcAft>
                <a:spcPts val="0"/>
              </a:spcAft>
              <a:buSzPts val="1400"/>
              <a:buNone/>
              <a:defRPr sz="1600">
                <a:latin typeface="Overpass"/>
                <a:ea typeface="Overpass"/>
                <a:cs typeface="Overpass"/>
                <a:sym typeface="Overpas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1370875" y="1132197"/>
            <a:ext cx="6359700" cy="24522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5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8097050" y="10445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57975" y="243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540175" y="4259425"/>
            <a:ext cx="2638800" cy="1242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189375" y="3110098"/>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7975" y="5078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07925" y="-61000"/>
            <a:ext cx="956700" cy="956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45575" y="11322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262200" y="1626263"/>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82075" y="-6100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671750" y="35069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7654950" y="4438126"/>
            <a:ext cx="1179900" cy="1179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141225" y="4100750"/>
            <a:ext cx="1242000" cy="1242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29"/>
        <p:cNvGrpSpPr/>
        <p:nvPr/>
      </p:nvGrpSpPr>
      <p:grpSpPr>
        <a:xfrm>
          <a:off x="0" y="0"/>
          <a:ext cx="0" cy="0"/>
          <a:chOff x="0" y="0"/>
          <a:chExt cx="0" cy="0"/>
        </a:xfrm>
      </p:grpSpPr>
      <p:sp>
        <p:nvSpPr>
          <p:cNvPr id="130" name="Google Shape;130;p14"/>
          <p:cNvSpPr txBox="1">
            <a:spLocks noGrp="1"/>
          </p:cNvSpPr>
          <p:nvPr>
            <p:ph type="title"/>
          </p:nvPr>
        </p:nvSpPr>
        <p:spPr>
          <a:xfrm rot="-877">
            <a:off x="4234100" y="3219835"/>
            <a:ext cx="3526500" cy="60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800"/>
              <a:buNone/>
              <a:defRPr sz="24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31" name="Google Shape;131;p14"/>
          <p:cNvSpPr txBox="1">
            <a:spLocks noGrp="1"/>
          </p:cNvSpPr>
          <p:nvPr>
            <p:ph type="subTitle" idx="1"/>
          </p:nvPr>
        </p:nvSpPr>
        <p:spPr>
          <a:xfrm>
            <a:off x="4234200" y="1318725"/>
            <a:ext cx="4189800" cy="1900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1400"/>
              <a:buNone/>
              <a:defRPr sz="2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170"/>
        <p:cNvGrpSpPr/>
        <p:nvPr/>
      </p:nvGrpSpPr>
      <p:grpSpPr>
        <a:xfrm>
          <a:off x="0" y="0"/>
          <a:ext cx="0" cy="0"/>
          <a:chOff x="0" y="0"/>
          <a:chExt cx="0" cy="0"/>
        </a:xfrm>
      </p:grpSpPr>
      <p:sp>
        <p:nvSpPr>
          <p:cNvPr id="171" name="Google Shape;171;p20"/>
          <p:cNvSpPr txBox="1">
            <a:spLocks noGrp="1"/>
          </p:cNvSpPr>
          <p:nvPr>
            <p:ph type="title"/>
          </p:nvPr>
        </p:nvSpPr>
        <p:spPr>
          <a:xfrm>
            <a:off x="723357" y="1395675"/>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2" name="Google Shape;172;p20"/>
          <p:cNvSpPr txBox="1">
            <a:spLocks noGrp="1"/>
          </p:cNvSpPr>
          <p:nvPr>
            <p:ph type="subTitle" idx="1"/>
          </p:nvPr>
        </p:nvSpPr>
        <p:spPr>
          <a:xfrm>
            <a:off x="723357" y="1712025"/>
            <a:ext cx="77040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3" name="Google Shape;173;p20"/>
          <p:cNvSpPr txBox="1">
            <a:spLocks noGrp="1"/>
          </p:cNvSpPr>
          <p:nvPr>
            <p:ph type="title" idx="2"/>
          </p:nvPr>
        </p:nvSpPr>
        <p:spPr>
          <a:xfrm>
            <a:off x="723393" y="252210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4" name="Google Shape;174;p20"/>
          <p:cNvSpPr txBox="1">
            <a:spLocks noGrp="1"/>
          </p:cNvSpPr>
          <p:nvPr>
            <p:ph type="subTitle" idx="3"/>
          </p:nvPr>
        </p:nvSpPr>
        <p:spPr>
          <a:xfrm>
            <a:off x="723365" y="283846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0"/>
          <p:cNvSpPr txBox="1">
            <a:spLocks noGrp="1"/>
          </p:cNvSpPr>
          <p:nvPr>
            <p:ph type="title" idx="4"/>
          </p:nvPr>
        </p:nvSpPr>
        <p:spPr>
          <a:xfrm>
            <a:off x="716621" y="3648550"/>
            <a:ext cx="77040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76" name="Google Shape;176;p20"/>
          <p:cNvSpPr txBox="1">
            <a:spLocks noGrp="1"/>
          </p:cNvSpPr>
          <p:nvPr>
            <p:ph type="subTitle" idx="5"/>
          </p:nvPr>
        </p:nvSpPr>
        <p:spPr>
          <a:xfrm>
            <a:off x="716607" y="3964925"/>
            <a:ext cx="77040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8" name="Google Shape;178;p20"/>
          <p:cNvSpPr/>
          <p:nvPr/>
        </p:nvSpPr>
        <p:spPr>
          <a:xfrm rot="-5400000">
            <a:off x="8286891" y="645863"/>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0"/>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0"/>
          <p:cNvSpPr/>
          <p:nvPr/>
        </p:nvSpPr>
        <p:spPr>
          <a:xfrm rot="5400000">
            <a:off x="-24026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0"/>
          <p:cNvSpPr/>
          <p:nvPr/>
        </p:nvSpPr>
        <p:spPr>
          <a:xfrm rot="10800000">
            <a:off x="-265125" y="4308738"/>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0"/>
          <p:cNvSpPr/>
          <p:nvPr/>
        </p:nvSpPr>
        <p:spPr>
          <a:xfrm rot="10800000">
            <a:off x="616825" y="4644486"/>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0"/>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1">
  <p:cSld name="BLANK_1_1_1_2_1">
    <p:spTree>
      <p:nvGrpSpPr>
        <p:cNvPr id="1" name="Shape 184"/>
        <p:cNvGrpSpPr/>
        <p:nvPr/>
      </p:nvGrpSpPr>
      <p:grpSpPr>
        <a:xfrm>
          <a:off x="0" y="0"/>
          <a:ext cx="0" cy="0"/>
          <a:chOff x="0" y="0"/>
          <a:chExt cx="0" cy="0"/>
        </a:xfrm>
      </p:grpSpPr>
      <p:sp>
        <p:nvSpPr>
          <p:cNvPr id="185" name="Google Shape;185;p21"/>
          <p:cNvSpPr txBox="1">
            <a:spLocks noGrp="1"/>
          </p:cNvSpPr>
          <p:nvPr>
            <p:ph type="title"/>
          </p:nvPr>
        </p:nvSpPr>
        <p:spPr>
          <a:xfrm>
            <a:off x="1396932" y="1395675"/>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6" name="Google Shape;186;p21"/>
          <p:cNvSpPr txBox="1">
            <a:spLocks noGrp="1"/>
          </p:cNvSpPr>
          <p:nvPr>
            <p:ph type="subTitle" idx="1"/>
          </p:nvPr>
        </p:nvSpPr>
        <p:spPr>
          <a:xfrm>
            <a:off x="1396932" y="1712025"/>
            <a:ext cx="7026900" cy="6345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21"/>
          <p:cNvSpPr txBox="1">
            <a:spLocks noGrp="1"/>
          </p:cNvSpPr>
          <p:nvPr>
            <p:ph type="title" idx="2"/>
          </p:nvPr>
        </p:nvSpPr>
        <p:spPr>
          <a:xfrm>
            <a:off x="1396964" y="2522100"/>
            <a:ext cx="7026900" cy="468900"/>
          </a:xfrm>
          <a:prstGeom prst="rect">
            <a:avLst/>
          </a:prstGeom>
          <a:noFill/>
          <a:ln>
            <a:noFill/>
          </a:ln>
        </p:spPr>
        <p:txBody>
          <a:bodyPr spcFirstLastPara="1" wrap="square" lIns="91425" tIns="91425" rIns="91425" bIns="91425" anchor="b" anchorCtr="0">
            <a:noAutofit/>
          </a:bodyPr>
          <a:lstStyle>
            <a:lvl1pPr lvl="0" rtl="0">
              <a:lnSpc>
                <a:spcPct val="115000"/>
              </a:lnSpc>
              <a:spcBef>
                <a:spcPts val="0"/>
              </a:spcBef>
              <a:spcAft>
                <a:spcPts val="0"/>
              </a:spcAft>
              <a:buSzPts val="2400"/>
              <a:buNone/>
              <a:defRPr sz="2000">
                <a:solidFill>
                  <a:srgbClr val="333333"/>
                </a:solidFill>
                <a:latin typeface="DM Sans"/>
                <a:ea typeface="DM Sans"/>
                <a:cs typeface="DM Sans"/>
                <a:sym typeface="DM Sans"/>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88" name="Google Shape;188;p21"/>
          <p:cNvSpPr txBox="1">
            <a:spLocks noGrp="1"/>
          </p:cNvSpPr>
          <p:nvPr>
            <p:ph type="subTitle" idx="3"/>
          </p:nvPr>
        </p:nvSpPr>
        <p:spPr>
          <a:xfrm>
            <a:off x="1396938" y="283846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9" name="Google Shape;189;p21"/>
          <p:cNvSpPr txBox="1">
            <a:spLocks noGrp="1"/>
          </p:cNvSpPr>
          <p:nvPr>
            <p:ph type="title" idx="4"/>
          </p:nvPr>
        </p:nvSpPr>
        <p:spPr>
          <a:xfrm>
            <a:off x="1390788" y="3648550"/>
            <a:ext cx="7026900" cy="468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0" name="Google Shape;190;p21"/>
          <p:cNvSpPr txBox="1">
            <a:spLocks noGrp="1"/>
          </p:cNvSpPr>
          <p:nvPr>
            <p:ph type="subTitle" idx="5"/>
          </p:nvPr>
        </p:nvSpPr>
        <p:spPr>
          <a:xfrm>
            <a:off x="1390775" y="3964925"/>
            <a:ext cx="7026900" cy="63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1" name="Google Shape;191;p21"/>
          <p:cNvSpPr txBox="1">
            <a:spLocks noGrp="1"/>
          </p:cNvSpPr>
          <p:nvPr>
            <p:ph type="title" idx="6"/>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2" name="Google Shape;192;p21"/>
          <p:cNvSpPr/>
          <p:nvPr/>
        </p:nvSpPr>
        <p:spPr>
          <a:xfrm rot="-5400000">
            <a:off x="8401291" y="665888"/>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1"/>
          <p:cNvSpPr/>
          <p:nvPr/>
        </p:nvSpPr>
        <p:spPr>
          <a:xfrm>
            <a:off x="8490850" y="-143651"/>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1"/>
          <p:cNvSpPr/>
          <p:nvPr/>
        </p:nvSpPr>
        <p:spPr>
          <a:xfrm rot="5400000">
            <a:off x="-444716" y="3956924"/>
            <a:ext cx="1165500" cy="5487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1"/>
          <p:cNvSpPr/>
          <p:nvPr/>
        </p:nvSpPr>
        <p:spPr>
          <a:xfrm rot="10800000">
            <a:off x="-355175" y="4308713"/>
            <a:ext cx="986400" cy="986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1"/>
          <p:cNvSpPr/>
          <p:nvPr/>
        </p:nvSpPr>
        <p:spPr>
          <a:xfrm rot="10800000">
            <a:off x="526775" y="4644461"/>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1"/>
          <p:cNvSpPr/>
          <p:nvPr/>
        </p:nvSpPr>
        <p:spPr>
          <a:xfrm>
            <a:off x="8126400" y="38100"/>
            <a:ext cx="468900" cy="4689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 name="Shape 241"/>
        <p:cNvGrpSpPr/>
        <p:nvPr/>
      </p:nvGrpSpPr>
      <p:grpSpPr>
        <a:xfrm>
          <a:off x="0" y="0"/>
          <a:ext cx="0" cy="0"/>
          <a:chOff x="0" y="0"/>
          <a:chExt cx="0" cy="0"/>
        </a:xfrm>
      </p:grpSpPr>
      <p:sp>
        <p:nvSpPr>
          <p:cNvPr id="242" name="Google Shape;242;p25"/>
          <p:cNvSpPr txBox="1">
            <a:spLocks noGrp="1"/>
          </p:cNvSpPr>
          <p:nvPr>
            <p:ph type="title" hasCustomPrompt="1"/>
          </p:nvPr>
        </p:nvSpPr>
        <p:spPr>
          <a:xfrm rot="-221">
            <a:off x="2239356" y="1970125"/>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rtl="0">
              <a:spcBef>
                <a:spcPts val="0"/>
              </a:spcBef>
              <a:spcAft>
                <a:spcPts val="0"/>
              </a:spcAft>
              <a:buSzPts val="6200"/>
              <a:buNone/>
              <a:defRPr sz="6200"/>
            </a:lvl2pPr>
            <a:lvl3pPr lvl="2" rtl="0">
              <a:spcBef>
                <a:spcPts val="0"/>
              </a:spcBef>
              <a:spcAft>
                <a:spcPts val="0"/>
              </a:spcAft>
              <a:buSzPts val="6200"/>
              <a:buNone/>
              <a:defRPr sz="6200"/>
            </a:lvl3pPr>
            <a:lvl4pPr lvl="3" rtl="0">
              <a:spcBef>
                <a:spcPts val="0"/>
              </a:spcBef>
              <a:spcAft>
                <a:spcPts val="0"/>
              </a:spcAft>
              <a:buSzPts val="6200"/>
              <a:buNone/>
              <a:defRPr sz="6200"/>
            </a:lvl4pPr>
            <a:lvl5pPr lvl="4" rtl="0">
              <a:spcBef>
                <a:spcPts val="0"/>
              </a:spcBef>
              <a:spcAft>
                <a:spcPts val="0"/>
              </a:spcAft>
              <a:buSzPts val="6200"/>
              <a:buNone/>
              <a:defRPr sz="6200"/>
            </a:lvl5pPr>
            <a:lvl6pPr lvl="5" rtl="0">
              <a:spcBef>
                <a:spcPts val="0"/>
              </a:spcBef>
              <a:spcAft>
                <a:spcPts val="0"/>
              </a:spcAft>
              <a:buSzPts val="6200"/>
              <a:buNone/>
              <a:defRPr sz="6200"/>
            </a:lvl6pPr>
            <a:lvl7pPr lvl="6" rtl="0">
              <a:spcBef>
                <a:spcPts val="0"/>
              </a:spcBef>
              <a:spcAft>
                <a:spcPts val="0"/>
              </a:spcAft>
              <a:buSzPts val="6200"/>
              <a:buNone/>
              <a:defRPr sz="6200"/>
            </a:lvl7pPr>
            <a:lvl8pPr lvl="7" rtl="0">
              <a:spcBef>
                <a:spcPts val="0"/>
              </a:spcBef>
              <a:spcAft>
                <a:spcPts val="0"/>
              </a:spcAft>
              <a:buSzPts val="6200"/>
              <a:buNone/>
              <a:defRPr sz="6200"/>
            </a:lvl8pPr>
            <a:lvl9pPr lvl="8" rtl="0">
              <a:spcBef>
                <a:spcPts val="0"/>
              </a:spcBef>
              <a:spcAft>
                <a:spcPts val="0"/>
              </a:spcAft>
              <a:buSzPts val="6200"/>
              <a:buNone/>
              <a:defRPr sz="6200"/>
            </a:lvl9pPr>
          </a:lstStyle>
          <a:p>
            <a:r>
              <a:t>xx%</a:t>
            </a:r>
          </a:p>
        </p:txBody>
      </p:sp>
      <p:sp>
        <p:nvSpPr>
          <p:cNvPr id="243" name="Google Shape;243;p25"/>
          <p:cNvSpPr txBox="1">
            <a:spLocks noGrp="1"/>
          </p:cNvSpPr>
          <p:nvPr>
            <p:ph type="subTitle" idx="1"/>
          </p:nvPr>
        </p:nvSpPr>
        <p:spPr>
          <a:xfrm>
            <a:off x="2239356" y="2778147"/>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44" name="Google Shape;244;p25"/>
          <p:cNvSpPr txBox="1">
            <a:spLocks noGrp="1"/>
          </p:cNvSpPr>
          <p:nvPr>
            <p:ph type="title" idx="2" hasCustomPrompt="1"/>
          </p:nvPr>
        </p:nvSpPr>
        <p:spPr>
          <a:xfrm rot="-221">
            <a:off x="2239356" y="539650"/>
            <a:ext cx="4665300" cy="9603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5" name="Google Shape;245;p25"/>
          <p:cNvSpPr txBox="1">
            <a:spLocks noGrp="1"/>
          </p:cNvSpPr>
          <p:nvPr>
            <p:ph type="subTitle" idx="3"/>
          </p:nvPr>
        </p:nvSpPr>
        <p:spPr>
          <a:xfrm>
            <a:off x="2239356" y="1347672"/>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6" name="Google Shape;246;p25"/>
          <p:cNvSpPr txBox="1">
            <a:spLocks noGrp="1"/>
          </p:cNvSpPr>
          <p:nvPr>
            <p:ph type="title" idx="4" hasCustomPrompt="1"/>
          </p:nvPr>
        </p:nvSpPr>
        <p:spPr>
          <a:xfrm>
            <a:off x="2239356" y="3400450"/>
            <a:ext cx="4665300" cy="960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6200"/>
              <a:buNone/>
              <a:defRPr sz="6200"/>
            </a:lvl1pPr>
            <a:lvl2pPr lvl="1" algn="r" rtl="0">
              <a:spcBef>
                <a:spcPts val="0"/>
              </a:spcBef>
              <a:spcAft>
                <a:spcPts val="0"/>
              </a:spcAft>
              <a:buSzPts val="6200"/>
              <a:buNone/>
              <a:defRPr sz="6200"/>
            </a:lvl2pPr>
            <a:lvl3pPr lvl="2" algn="r" rtl="0">
              <a:spcBef>
                <a:spcPts val="0"/>
              </a:spcBef>
              <a:spcAft>
                <a:spcPts val="0"/>
              </a:spcAft>
              <a:buSzPts val="6200"/>
              <a:buNone/>
              <a:defRPr sz="6200"/>
            </a:lvl3pPr>
            <a:lvl4pPr lvl="3" algn="r" rtl="0">
              <a:spcBef>
                <a:spcPts val="0"/>
              </a:spcBef>
              <a:spcAft>
                <a:spcPts val="0"/>
              </a:spcAft>
              <a:buSzPts val="6200"/>
              <a:buNone/>
              <a:defRPr sz="6200"/>
            </a:lvl4pPr>
            <a:lvl5pPr lvl="4" algn="r" rtl="0">
              <a:spcBef>
                <a:spcPts val="0"/>
              </a:spcBef>
              <a:spcAft>
                <a:spcPts val="0"/>
              </a:spcAft>
              <a:buSzPts val="6200"/>
              <a:buNone/>
              <a:defRPr sz="6200"/>
            </a:lvl5pPr>
            <a:lvl6pPr lvl="5" algn="r" rtl="0">
              <a:spcBef>
                <a:spcPts val="0"/>
              </a:spcBef>
              <a:spcAft>
                <a:spcPts val="0"/>
              </a:spcAft>
              <a:buSzPts val="6200"/>
              <a:buNone/>
              <a:defRPr sz="6200"/>
            </a:lvl6pPr>
            <a:lvl7pPr lvl="6" algn="r" rtl="0">
              <a:spcBef>
                <a:spcPts val="0"/>
              </a:spcBef>
              <a:spcAft>
                <a:spcPts val="0"/>
              </a:spcAft>
              <a:buSzPts val="6200"/>
              <a:buNone/>
              <a:defRPr sz="6200"/>
            </a:lvl7pPr>
            <a:lvl8pPr lvl="7" algn="r" rtl="0">
              <a:spcBef>
                <a:spcPts val="0"/>
              </a:spcBef>
              <a:spcAft>
                <a:spcPts val="0"/>
              </a:spcAft>
              <a:buSzPts val="6200"/>
              <a:buNone/>
              <a:defRPr sz="6200"/>
            </a:lvl8pPr>
            <a:lvl9pPr lvl="8" algn="r" rtl="0">
              <a:spcBef>
                <a:spcPts val="0"/>
              </a:spcBef>
              <a:spcAft>
                <a:spcPts val="0"/>
              </a:spcAft>
              <a:buSzPts val="6200"/>
              <a:buNone/>
              <a:defRPr sz="6200"/>
            </a:lvl9pPr>
          </a:lstStyle>
          <a:p>
            <a:r>
              <a:t>xx%</a:t>
            </a:r>
          </a:p>
        </p:txBody>
      </p:sp>
      <p:sp>
        <p:nvSpPr>
          <p:cNvPr id="247" name="Google Shape;247;p25"/>
          <p:cNvSpPr txBox="1">
            <a:spLocks noGrp="1"/>
          </p:cNvSpPr>
          <p:nvPr>
            <p:ph type="subTitle" idx="5"/>
          </p:nvPr>
        </p:nvSpPr>
        <p:spPr>
          <a:xfrm>
            <a:off x="2239356" y="4208526"/>
            <a:ext cx="4665300" cy="39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248" name="Google Shape;248;p25"/>
          <p:cNvSpPr/>
          <p:nvPr/>
        </p:nvSpPr>
        <p:spPr>
          <a:xfrm>
            <a:off x="218375" y="438604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5"/>
          <p:cNvSpPr/>
          <p:nvPr/>
        </p:nvSpPr>
        <p:spPr>
          <a:xfrm>
            <a:off x="-842875" y="28826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5"/>
          <p:cNvSpPr/>
          <p:nvPr/>
        </p:nvSpPr>
        <p:spPr>
          <a:xfrm>
            <a:off x="-842875" y="11406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flipH="1">
            <a:off x="8916525" y="-70370"/>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flipH="1">
            <a:off x="8923600" y="3084430"/>
            <a:ext cx="519600" cy="5196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5"/>
          <p:cNvSpPr/>
          <p:nvPr/>
        </p:nvSpPr>
        <p:spPr>
          <a:xfrm flipH="1">
            <a:off x="8078750" y="4360378"/>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5"/>
          <p:cNvSpPr/>
          <p:nvPr/>
        </p:nvSpPr>
        <p:spPr>
          <a:xfrm flipH="1">
            <a:off x="8464700" y="2856932"/>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5"/>
          <p:cNvSpPr/>
          <p:nvPr/>
        </p:nvSpPr>
        <p:spPr>
          <a:xfrm flipH="1">
            <a:off x="8786000" y="1114982"/>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5"/>
          <p:cNvSpPr/>
          <p:nvPr/>
        </p:nvSpPr>
        <p:spPr>
          <a:xfrm>
            <a:off x="-507500" y="-44702"/>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66"/>
        <p:cNvGrpSpPr/>
        <p:nvPr/>
      </p:nvGrpSpPr>
      <p:grpSpPr>
        <a:xfrm>
          <a:off x="0" y="0"/>
          <a:ext cx="0" cy="0"/>
          <a:chOff x="0" y="0"/>
          <a:chExt cx="0" cy="0"/>
        </a:xfrm>
      </p:grpSpPr>
      <p:sp>
        <p:nvSpPr>
          <p:cNvPr id="267" name="Google Shape;267;p27"/>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7"/>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7"/>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7"/>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78"/>
        <p:cNvGrpSpPr/>
        <p:nvPr/>
      </p:nvGrpSpPr>
      <p:grpSpPr>
        <a:xfrm>
          <a:off x="0" y="0"/>
          <a:ext cx="0" cy="0"/>
          <a:chOff x="0" y="0"/>
          <a:chExt cx="0" cy="0"/>
        </a:xfrm>
      </p:grpSpPr>
      <p:sp>
        <p:nvSpPr>
          <p:cNvPr id="279" name="Google Shape;279;p28"/>
          <p:cNvSpPr/>
          <p:nvPr/>
        </p:nvSpPr>
        <p:spPr>
          <a:xfrm>
            <a:off x="5523975" y="1257676"/>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7086375" y="2607312"/>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4571988"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97625" y="373792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a:off x="2481275" y="59625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6706950" y="213705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a:off x="8896025"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8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290"/>
        <p:cNvGrpSpPr/>
        <p:nvPr/>
      </p:nvGrpSpPr>
      <p:grpSpPr>
        <a:xfrm>
          <a:off x="0" y="0"/>
          <a:ext cx="0" cy="0"/>
          <a:chOff x="0" y="0"/>
          <a:chExt cx="0" cy="0"/>
        </a:xfrm>
      </p:grpSpPr>
      <p:sp>
        <p:nvSpPr>
          <p:cNvPr id="291" name="Google Shape;291;p31"/>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3"/>
          <p:cNvSpPr txBox="1">
            <a:spLocks noGrp="1"/>
          </p:cNvSpPr>
          <p:nvPr>
            <p:ph type="title" hasCustomPrompt="1"/>
          </p:nvPr>
        </p:nvSpPr>
        <p:spPr>
          <a:xfrm>
            <a:off x="3796788" y="971817"/>
            <a:ext cx="1550100" cy="141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6000"/>
              <a:buNone/>
              <a:defRPr sz="9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6" name="Google Shape;26;p3"/>
          <p:cNvSpPr txBox="1">
            <a:spLocks noGrp="1"/>
          </p:cNvSpPr>
          <p:nvPr>
            <p:ph type="subTitle" idx="1"/>
          </p:nvPr>
        </p:nvSpPr>
        <p:spPr>
          <a:xfrm rot="243">
            <a:off x="2450806" y="3795634"/>
            <a:ext cx="4242600" cy="458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 name="Google Shape;27;p3"/>
          <p:cNvSpPr txBox="1">
            <a:spLocks noGrp="1"/>
          </p:cNvSpPr>
          <p:nvPr>
            <p:ph type="title" idx="2"/>
          </p:nvPr>
        </p:nvSpPr>
        <p:spPr>
          <a:xfrm>
            <a:off x="2450588" y="2383613"/>
            <a:ext cx="4242600" cy="141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43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8" name="Google Shape;28;p3"/>
          <p:cNvSpPr/>
          <p:nvPr/>
        </p:nvSpPr>
        <p:spPr>
          <a:xfrm>
            <a:off x="8430775" y="17418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6923821" y="-761495"/>
            <a:ext cx="3082500" cy="14508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352000" y="8685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1048250" y="15228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478350" y="3642721"/>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92550" y="42538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8430775" y="413952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4"/>
          <p:cNvSpPr txBox="1">
            <a:spLocks noGrp="1"/>
          </p:cNvSpPr>
          <p:nvPr>
            <p:ph type="body" idx="1"/>
          </p:nvPr>
        </p:nvSpPr>
        <p:spPr>
          <a:xfrm>
            <a:off x="720000" y="1174500"/>
            <a:ext cx="7704000" cy="4374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1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
        <p:nvSpPr>
          <p:cNvPr id="39" name="Google Shape;39;p4"/>
          <p:cNvSpPr/>
          <p:nvPr/>
        </p:nvSpPr>
        <p:spPr>
          <a:xfrm>
            <a:off x="-422400" y="1319573"/>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50542" y="-422834"/>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p:nvPr/>
        </p:nvSpPr>
        <p:spPr>
          <a:xfrm>
            <a:off x="-104585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4"/>
          <p:cNvSpPr/>
          <p:nvPr/>
        </p:nvSpPr>
        <p:spPr>
          <a:xfrm flipH="1">
            <a:off x="8430780"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flipH="1">
            <a:off x="7487638" y="-536609"/>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5"/>
          <p:cNvSpPr txBox="1">
            <a:spLocks noGrp="1"/>
          </p:cNvSpPr>
          <p:nvPr>
            <p:ph type="subTitle" idx="1"/>
          </p:nvPr>
        </p:nvSpPr>
        <p:spPr>
          <a:xfrm>
            <a:off x="716613"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47" name="Google Shape;47;p5"/>
          <p:cNvSpPr txBox="1">
            <a:spLocks noGrp="1"/>
          </p:cNvSpPr>
          <p:nvPr>
            <p:ph type="subTitle" idx="2"/>
          </p:nvPr>
        </p:nvSpPr>
        <p:spPr>
          <a:xfrm>
            <a:off x="4667187" y="1646625"/>
            <a:ext cx="3760200" cy="29529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333333"/>
              </a:buClr>
              <a:buSzPts val="1400"/>
              <a:buFont typeface="Lato"/>
              <a:buChar char="●"/>
              <a:defRPr/>
            </a:lvl1pPr>
            <a:lvl2pPr lvl="1" algn="ctr" rtl="0">
              <a:lnSpc>
                <a:spcPct val="100000"/>
              </a:lnSpc>
              <a:spcBef>
                <a:spcPts val="0"/>
              </a:spcBef>
              <a:spcAft>
                <a:spcPts val="0"/>
              </a:spcAft>
              <a:buClr>
                <a:srgbClr val="333333"/>
              </a:buClr>
              <a:buSzPts val="2800"/>
              <a:buFont typeface="Lato"/>
              <a:buChar char="○"/>
              <a:defRPr/>
            </a:lvl2pPr>
            <a:lvl3pPr lvl="2" algn="ctr" rtl="0">
              <a:lnSpc>
                <a:spcPct val="100000"/>
              </a:lnSpc>
              <a:spcBef>
                <a:spcPts val="0"/>
              </a:spcBef>
              <a:spcAft>
                <a:spcPts val="0"/>
              </a:spcAft>
              <a:buClr>
                <a:srgbClr val="333333"/>
              </a:buClr>
              <a:buSzPts val="2800"/>
              <a:buFont typeface="Lato"/>
              <a:buChar char="■"/>
              <a:defRPr/>
            </a:lvl3pPr>
            <a:lvl4pPr lvl="3" algn="ctr" rtl="0">
              <a:lnSpc>
                <a:spcPct val="100000"/>
              </a:lnSpc>
              <a:spcBef>
                <a:spcPts val="0"/>
              </a:spcBef>
              <a:spcAft>
                <a:spcPts val="0"/>
              </a:spcAft>
              <a:buClr>
                <a:srgbClr val="333333"/>
              </a:buClr>
              <a:buSzPts val="2800"/>
              <a:buFont typeface="Lato"/>
              <a:buChar char="●"/>
              <a:defRPr/>
            </a:lvl4pPr>
            <a:lvl5pPr lvl="4" algn="ctr" rtl="0">
              <a:lnSpc>
                <a:spcPct val="100000"/>
              </a:lnSpc>
              <a:spcBef>
                <a:spcPts val="0"/>
              </a:spcBef>
              <a:spcAft>
                <a:spcPts val="0"/>
              </a:spcAft>
              <a:buClr>
                <a:srgbClr val="333333"/>
              </a:buClr>
              <a:buSzPts val="2800"/>
              <a:buFont typeface="Lato"/>
              <a:buChar char="○"/>
              <a:defRPr/>
            </a:lvl5pPr>
            <a:lvl6pPr lvl="5" algn="ctr" rtl="0">
              <a:lnSpc>
                <a:spcPct val="100000"/>
              </a:lnSpc>
              <a:spcBef>
                <a:spcPts val="0"/>
              </a:spcBef>
              <a:spcAft>
                <a:spcPts val="0"/>
              </a:spcAft>
              <a:buClr>
                <a:srgbClr val="333333"/>
              </a:buClr>
              <a:buSzPts val="2800"/>
              <a:buFont typeface="Lato"/>
              <a:buChar char="■"/>
              <a:defRPr/>
            </a:lvl6pPr>
            <a:lvl7pPr lvl="6" algn="ctr" rtl="0">
              <a:lnSpc>
                <a:spcPct val="100000"/>
              </a:lnSpc>
              <a:spcBef>
                <a:spcPts val="0"/>
              </a:spcBef>
              <a:spcAft>
                <a:spcPts val="0"/>
              </a:spcAft>
              <a:buClr>
                <a:srgbClr val="333333"/>
              </a:buClr>
              <a:buSzPts val="2800"/>
              <a:buFont typeface="Lato"/>
              <a:buChar char="●"/>
              <a:defRPr/>
            </a:lvl7pPr>
            <a:lvl8pPr lvl="7" algn="ctr" rtl="0">
              <a:lnSpc>
                <a:spcPct val="100000"/>
              </a:lnSpc>
              <a:spcBef>
                <a:spcPts val="0"/>
              </a:spcBef>
              <a:spcAft>
                <a:spcPts val="0"/>
              </a:spcAft>
              <a:buClr>
                <a:srgbClr val="333333"/>
              </a:buClr>
              <a:buSzPts val="2800"/>
              <a:buFont typeface="Lato"/>
              <a:buChar char="○"/>
              <a:defRPr/>
            </a:lvl8pPr>
            <a:lvl9pPr lvl="8" algn="ctr" rtl="0">
              <a:lnSpc>
                <a:spcPct val="100000"/>
              </a:lnSpc>
              <a:spcBef>
                <a:spcPts val="0"/>
              </a:spcBef>
              <a:spcAft>
                <a:spcPts val="0"/>
              </a:spcAft>
              <a:buClr>
                <a:srgbClr val="333333"/>
              </a:buClr>
              <a:buSzPts val="2800"/>
              <a:buFont typeface="Lato"/>
              <a:buChar char="■"/>
              <a:defRPr/>
            </a:lvl9pPr>
          </a:lstStyle>
          <a:p>
            <a:endParaRPr/>
          </a:p>
        </p:txBody>
      </p:sp>
      <p:sp>
        <p:nvSpPr>
          <p:cNvPr id="48" name="Google Shape;48;p5"/>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 name="Google Shape;49;p5"/>
          <p:cNvSpPr txBox="1">
            <a:spLocks noGrp="1"/>
          </p:cNvSpPr>
          <p:nvPr>
            <p:ph type="title" idx="3"/>
          </p:nvPr>
        </p:nvSpPr>
        <p:spPr>
          <a:xfrm>
            <a:off x="713226"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0" name="Google Shape;50;p5"/>
          <p:cNvSpPr txBox="1">
            <a:spLocks noGrp="1"/>
          </p:cNvSpPr>
          <p:nvPr>
            <p:ph type="title" idx="4"/>
          </p:nvPr>
        </p:nvSpPr>
        <p:spPr>
          <a:xfrm>
            <a:off x="4663819" y="1331825"/>
            <a:ext cx="3760200" cy="4671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51" name="Google Shape;51;p5"/>
          <p:cNvSpPr/>
          <p:nvPr/>
        </p:nvSpPr>
        <p:spPr>
          <a:xfrm>
            <a:off x="-1492801" y="4386726"/>
            <a:ext cx="2212800" cy="10416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438025" y="3829625"/>
            <a:ext cx="705900" cy="7059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449500" y="4535525"/>
            <a:ext cx="833700" cy="833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8784575" y="3624173"/>
            <a:ext cx="440400" cy="440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589350" y="4599425"/>
            <a:ext cx="705900" cy="705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8029325" y="3915050"/>
            <a:ext cx="940500" cy="940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1"/>
        <p:cNvGrpSpPr/>
        <p:nvPr/>
      </p:nvGrpSpPr>
      <p:grpSpPr>
        <a:xfrm>
          <a:off x="0" y="0"/>
          <a:ext cx="0" cy="0"/>
          <a:chOff x="0" y="0"/>
          <a:chExt cx="0" cy="0"/>
        </a:xfrm>
      </p:grpSpPr>
      <p:sp>
        <p:nvSpPr>
          <p:cNvPr id="72" name="Google Shape;72;p8"/>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73" name="Google Shape;73;p8"/>
          <p:cNvSpPr/>
          <p:nvPr/>
        </p:nvSpPr>
        <p:spPr>
          <a:xfrm>
            <a:off x="12902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5893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flipH="1">
            <a:off x="8262475" y="584125"/>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8522675" y="1977975"/>
            <a:ext cx="492300" cy="4923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7"/>
        <p:cNvGrpSpPr/>
        <p:nvPr/>
      </p:nvGrpSpPr>
      <p:grpSpPr>
        <a:xfrm>
          <a:off x="0" y="0"/>
          <a:ext cx="0" cy="0"/>
          <a:chOff x="0" y="0"/>
          <a:chExt cx="0" cy="0"/>
        </a:xfrm>
      </p:grpSpPr>
      <p:sp>
        <p:nvSpPr>
          <p:cNvPr id="78" name="Google Shape;78;p9"/>
          <p:cNvSpPr txBox="1">
            <a:spLocks noGrp="1"/>
          </p:cNvSpPr>
          <p:nvPr>
            <p:ph type="subTitle" idx="1"/>
          </p:nvPr>
        </p:nvSpPr>
        <p:spPr>
          <a:xfrm>
            <a:off x="730425" y="2718750"/>
            <a:ext cx="3858900" cy="8790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9" name="Google Shape;79;p9"/>
          <p:cNvSpPr txBox="1">
            <a:spLocks noGrp="1"/>
          </p:cNvSpPr>
          <p:nvPr>
            <p:ph type="title"/>
          </p:nvPr>
        </p:nvSpPr>
        <p:spPr>
          <a:xfrm>
            <a:off x="730425" y="1545750"/>
            <a:ext cx="3858900" cy="1173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80" name="Google Shape;80;p9"/>
          <p:cNvSpPr>
            <a:spLocks noGrp="1"/>
          </p:cNvSpPr>
          <p:nvPr>
            <p:ph type="pic" idx="2"/>
          </p:nvPr>
        </p:nvSpPr>
        <p:spPr>
          <a:xfrm>
            <a:off x="5016600" y="1117050"/>
            <a:ext cx="2909400" cy="2909400"/>
          </a:xfrm>
          <a:prstGeom prst="roundRect">
            <a:avLst>
              <a:gd name="adj" fmla="val 16667"/>
            </a:avLst>
          </a:prstGeom>
          <a:noFill/>
          <a:ln>
            <a:noFill/>
          </a:ln>
        </p:spPr>
      </p:sp>
      <p:sp>
        <p:nvSpPr>
          <p:cNvPr id="81" name="Google Shape;81;p9"/>
          <p:cNvSpPr/>
          <p:nvPr/>
        </p:nvSpPr>
        <p:spPr>
          <a:xfrm>
            <a:off x="8430775" y="32089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p:nvPr/>
        </p:nvSpPr>
        <p:spPr>
          <a:xfrm>
            <a:off x="7749600" y="-633500"/>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9"/>
          <p:cNvSpPr/>
          <p:nvPr/>
        </p:nvSpPr>
        <p:spPr>
          <a:xfrm>
            <a:off x="6153963" y="42193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sp>
        <p:nvSpPr>
          <p:cNvPr id="88" name="Google Shape;88;p11"/>
          <p:cNvSpPr txBox="1">
            <a:spLocks noGrp="1"/>
          </p:cNvSpPr>
          <p:nvPr>
            <p:ph type="subTitle" idx="1"/>
          </p:nvPr>
        </p:nvSpPr>
        <p:spPr>
          <a:xfrm>
            <a:off x="1117819" y="3501800"/>
            <a:ext cx="6908400" cy="4404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89" name="Google Shape;89;p11"/>
          <p:cNvSpPr txBox="1">
            <a:spLocks noGrp="1"/>
          </p:cNvSpPr>
          <p:nvPr>
            <p:ph type="title" hasCustomPrompt="1"/>
          </p:nvPr>
        </p:nvSpPr>
        <p:spPr>
          <a:xfrm rot="299">
            <a:off x="1117781" y="1747000"/>
            <a:ext cx="6908400" cy="17544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SzPts val="9600"/>
              <a:buNone/>
              <a:defRPr sz="10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p:nvPr/>
        </p:nvSpPr>
        <p:spPr>
          <a:xfrm>
            <a:off x="8126725" y="925659"/>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1"/>
          <p:cNvSpPr/>
          <p:nvPr/>
        </p:nvSpPr>
        <p:spPr>
          <a:xfrm>
            <a:off x="-620825" y="130160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1"/>
          <p:cNvSpPr/>
          <p:nvPr/>
        </p:nvSpPr>
        <p:spPr>
          <a:xfrm>
            <a:off x="-478350" y="-2757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1"/>
          <p:cNvSpPr/>
          <p:nvPr/>
        </p:nvSpPr>
        <p:spPr>
          <a:xfrm>
            <a:off x="-620825" y="3206396"/>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1"/>
          <p:cNvSpPr/>
          <p:nvPr/>
        </p:nvSpPr>
        <p:spPr>
          <a:xfrm>
            <a:off x="-597425" y="45340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1"/>
          <p:cNvSpPr/>
          <p:nvPr/>
        </p:nvSpPr>
        <p:spPr>
          <a:xfrm>
            <a:off x="7862450" y="-816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1"/>
          <p:cNvSpPr/>
          <p:nvPr/>
        </p:nvSpPr>
        <p:spPr>
          <a:xfrm>
            <a:off x="8431375" y="3264525"/>
            <a:ext cx="2054100" cy="2054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1"/>
          <p:cNvSpPr/>
          <p:nvPr/>
        </p:nvSpPr>
        <p:spPr>
          <a:xfrm>
            <a:off x="3652938" y="-655350"/>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1"/>
          <p:cNvSpPr/>
          <p:nvPr/>
        </p:nvSpPr>
        <p:spPr>
          <a:xfrm>
            <a:off x="8560200" y="1522826"/>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1"/>
          <p:cNvSpPr/>
          <p:nvPr/>
        </p:nvSpPr>
        <p:spPr>
          <a:xfrm>
            <a:off x="1764300" y="-417204"/>
            <a:ext cx="956700" cy="9567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a:off x="5786850" y="-145875"/>
            <a:ext cx="1050900" cy="10509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02"/>
        <p:cNvGrpSpPr/>
        <p:nvPr/>
      </p:nvGrpSpPr>
      <p:grpSpPr>
        <a:xfrm>
          <a:off x="0" y="0"/>
          <a:ext cx="0" cy="0"/>
          <a:chOff x="0" y="0"/>
          <a:chExt cx="0" cy="0"/>
        </a:xfrm>
      </p:grpSpPr>
      <p:sp>
        <p:nvSpPr>
          <p:cNvPr id="103" name="Google Shape;103;p13"/>
          <p:cNvSpPr txBox="1">
            <a:spLocks noGrp="1"/>
          </p:cNvSpPr>
          <p:nvPr>
            <p:ph type="title" hasCustomPrompt="1"/>
          </p:nvPr>
        </p:nvSpPr>
        <p:spPr>
          <a:xfrm rot="1973">
            <a:off x="13656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4" name="Google Shape;104;p13"/>
          <p:cNvSpPr txBox="1">
            <a:spLocks noGrp="1"/>
          </p:cNvSpPr>
          <p:nvPr>
            <p:ph type="title" idx="2"/>
          </p:nvPr>
        </p:nvSpPr>
        <p:spPr>
          <a:xfrm>
            <a:off x="7200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5" name="Google Shape;105;p13"/>
          <p:cNvSpPr txBox="1">
            <a:spLocks noGrp="1"/>
          </p:cNvSpPr>
          <p:nvPr>
            <p:ph type="subTitle" idx="1"/>
          </p:nvPr>
        </p:nvSpPr>
        <p:spPr>
          <a:xfrm>
            <a:off x="7200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13"/>
          <p:cNvSpPr txBox="1">
            <a:spLocks noGrp="1"/>
          </p:cNvSpPr>
          <p:nvPr>
            <p:ph type="title" idx="3" hasCustomPrompt="1"/>
          </p:nvPr>
        </p:nvSpPr>
        <p:spPr>
          <a:xfrm rot="1973">
            <a:off x="13656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07" name="Google Shape;107;p13"/>
          <p:cNvSpPr txBox="1">
            <a:spLocks noGrp="1"/>
          </p:cNvSpPr>
          <p:nvPr>
            <p:ph type="title" idx="4"/>
          </p:nvPr>
        </p:nvSpPr>
        <p:spPr>
          <a:xfrm>
            <a:off x="7200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08" name="Google Shape;108;p13"/>
          <p:cNvSpPr txBox="1">
            <a:spLocks noGrp="1"/>
          </p:cNvSpPr>
          <p:nvPr>
            <p:ph type="subTitle" idx="5"/>
          </p:nvPr>
        </p:nvSpPr>
        <p:spPr>
          <a:xfrm>
            <a:off x="7200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9" name="Google Shape;109;p13"/>
          <p:cNvSpPr txBox="1">
            <a:spLocks noGrp="1"/>
          </p:cNvSpPr>
          <p:nvPr>
            <p:ph type="title" idx="6" hasCustomPrompt="1"/>
          </p:nvPr>
        </p:nvSpPr>
        <p:spPr>
          <a:xfrm rot="1973">
            <a:off x="40494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0" name="Google Shape;110;p13"/>
          <p:cNvSpPr txBox="1">
            <a:spLocks noGrp="1"/>
          </p:cNvSpPr>
          <p:nvPr>
            <p:ph type="title" idx="7"/>
          </p:nvPr>
        </p:nvSpPr>
        <p:spPr>
          <a:xfrm>
            <a:off x="34038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1" name="Google Shape;111;p13"/>
          <p:cNvSpPr txBox="1">
            <a:spLocks noGrp="1"/>
          </p:cNvSpPr>
          <p:nvPr>
            <p:ph type="subTitle" idx="8"/>
          </p:nvPr>
        </p:nvSpPr>
        <p:spPr>
          <a:xfrm>
            <a:off x="34038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 name="Google Shape;112;p13"/>
          <p:cNvSpPr txBox="1">
            <a:spLocks noGrp="1"/>
          </p:cNvSpPr>
          <p:nvPr>
            <p:ph type="title" idx="9" hasCustomPrompt="1"/>
          </p:nvPr>
        </p:nvSpPr>
        <p:spPr>
          <a:xfrm rot="1973">
            <a:off x="40494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3" name="Google Shape;113;p13"/>
          <p:cNvSpPr txBox="1">
            <a:spLocks noGrp="1"/>
          </p:cNvSpPr>
          <p:nvPr>
            <p:ph type="title" idx="13"/>
          </p:nvPr>
        </p:nvSpPr>
        <p:spPr>
          <a:xfrm>
            <a:off x="34038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4" name="Google Shape;114;p13"/>
          <p:cNvSpPr txBox="1">
            <a:spLocks noGrp="1"/>
          </p:cNvSpPr>
          <p:nvPr>
            <p:ph type="subTitle" idx="14"/>
          </p:nvPr>
        </p:nvSpPr>
        <p:spPr>
          <a:xfrm>
            <a:off x="34038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13"/>
          <p:cNvSpPr txBox="1">
            <a:spLocks noGrp="1"/>
          </p:cNvSpPr>
          <p:nvPr>
            <p:ph type="title" idx="15" hasCustomPrompt="1"/>
          </p:nvPr>
        </p:nvSpPr>
        <p:spPr>
          <a:xfrm rot="1973">
            <a:off x="6733200" y="138825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6" name="Google Shape;116;p13"/>
          <p:cNvSpPr txBox="1">
            <a:spLocks noGrp="1"/>
          </p:cNvSpPr>
          <p:nvPr>
            <p:ph type="title" idx="16"/>
          </p:nvPr>
        </p:nvSpPr>
        <p:spPr>
          <a:xfrm>
            <a:off x="6087600" y="199065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7" name="Google Shape;117;p13"/>
          <p:cNvSpPr txBox="1">
            <a:spLocks noGrp="1"/>
          </p:cNvSpPr>
          <p:nvPr>
            <p:ph type="subTitle" idx="17"/>
          </p:nvPr>
        </p:nvSpPr>
        <p:spPr>
          <a:xfrm>
            <a:off x="6087600" y="228625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 name="Google Shape;118;p13"/>
          <p:cNvSpPr txBox="1">
            <a:spLocks noGrp="1"/>
          </p:cNvSpPr>
          <p:nvPr>
            <p:ph type="title" idx="18" hasCustomPrompt="1"/>
          </p:nvPr>
        </p:nvSpPr>
        <p:spPr>
          <a:xfrm rot="1973">
            <a:off x="6733200" y="3102701"/>
            <a:ext cx="1045200" cy="6021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9" name="Google Shape;119;p13"/>
          <p:cNvSpPr txBox="1">
            <a:spLocks noGrp="1"/>
          </p:cNvSpPr>
          <p:nvPr>
            <p:ph type="title" idx="19"/>
          </p:nvPr>
        </p:nvSpPr>
        <p:spPr>
          <a:xfrm>
            <a:off x="6087600" y="3705302"/>
            <a:ext cx="2336400" cy="447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2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0" name="Google Shape;120;p13"/>
          <p:cNvSpPr txBox="1">
            <a:spLocks noGrp="1"/>
          </p:cNvSpPr>
          <p:nvPr>
            <p:ph type="subTitle" idx="20"/>
          </p:nvPr>
        </p:nvSpPr>
        <p:spPr>
          <a:xfrm>
            <a:off x="6087600" y="4000803"/>
            <a:ext cx="2336400" cy="6027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 name="Google Shape;121;p13"/>
          <p:cNvSpPr txBox="1">
            <a:spLocks noGrp="1"/>
          </p:cNvSpPr>
          <p:nvPr>
            <p:ph type="title" idx="21"/>
          </p:nvPr>
        </p:nvSpPr>
        <p:spPr>
          <a:xfrm>
            <a:off x="720000" y="5400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2" name="Google Shape;122;p13"/>
          <p:cNvSpPr/>
          <p:nvPr/>
        </p:nvSpPr>
        <p:spPr>
          <a:xfrm flipH="1">
            <a:off x="-422395" y="2981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flipH="1">
            <a:off x="78725" y="3518700"/>
            <a:ext cx="634500" cy="634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flipH="1">
            <a:off x="-351438" y="4599416"/>
            <a:ext cx="1632000" cy="7680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flipH="1">
            <a:off x="-302623" y="4268450"/>
            <a:ext cx="799500" cy="7995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flipH="1">
            <a:off x="8747780" y="120579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flipH="1">
            <a:off x="7948280" y="49700"/>
            <a:ext cx="799500" cy="7995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flipH="1">
            <a:off x="8490205" y="-59000"/>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GFS Didot"/>
              <a:buNone/>
              <a:defRPr sz="3000" b="1">
                <a:solidFill>
                  <a:schemeClr val="dk1"/>
                </a:solidFill>
                <a:latin typeface="GFS Didot"/>
                <a:ea typeface="GFS Didot"/>
                <a:cs typeface="GFS Didot"/>
                <a:sym typeface="GFS Didot"/>
              </a:defRPr>
            </a:lvl1pPr>
            <a:lvl2pPr lvl="1"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2pPr>
            <a:lvl3pPr lvl="2"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3pPr>
            <a:lvl4pPr lvl="3"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4pPr>
            <a:lvl5pPr lvl="4"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5pPr>
            <a:lvl6pPr lvl="5"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6pPr>
            <a:lvl7pPr lvl="6"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7pPr>
            <a:lvl8pPr lvl="7"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8pPr>
            <a:lvl9pPr lvl="8" rtl="0">
              <a:spcBef>
                <a:spcPts val="0"/>
              </a:spcBef>
              <a:spcAft>
                <a:spcPts val="0"/>
              </a:spcAft>
              <a:buClr>
                <a:schemeClr val="dk1"/>
              </a:buClr>
              <a:buSzPts val="3000"/>
              <a:buFont typeface="BioRhyme"/>
              <a:buNone/>
              <a:defRPr sz="3000" b="1">
                <a:solidFill>
                  <a:schemeClr val="dk1"/>
                </a:solidFill>
                <a:latin typeface="BioRhyme"/>
                <a:ea typeface="BioRhyme"/>
                <a:cs typeface="BioRhyme"/>
                <a:sym typeface="BioRhyme"/>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1pPr>
            <a:lvl2pPr marL="914400" lvl="1"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2pPr>
            <a:lvl3pPr marL="1371600" lvl="2"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3pPr>
            <a:lvl4pPr marL="1828800" lvl="3"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4pPr>
            <a:lvl5pPr marL="2286000" lvl="4"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5pPr>
            <a:lvl6pPr marL="2743200" lvl="5"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6pPr>
            <a:lvl7pPr marL="3200400" lvl="6"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7pPr>
            <a:lvl8pPr marL="3657600" lvl="7"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8pPr>
            <a:lvl9pPr marL="4114800" lvl="8" indent="-317500">
              <a:lnSpc>
                <a:spcPct val="100000"/>
              </a:lnSpc>
              <a:spcBef>
                <a:spcPts val="0"/>
              </a:spcBef>
              <a:spcAft>
                <a:spcPts val="0"/>
              </a:spcAft>
              <a:buClr>
                <a:schemeClr val="dk1"/>
              </a:buClr>
              <a:buSzPts val="1400"/>
              <a:buFont typeface="Overpass"/>
              <a:buChar char="■"/>
              <a:defRPr>
                <a:solidFill>
                  <a:schemeClr val="dk1"/>
                </a:solidFill>
                <a:latin typeface="Overpass"/>
                <a:ea typeface="Overpass"/>
                <a:cs typeface="Overpass"/>
                <a:sym typeface="Overpas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7" r:id="rId7"/>
    <p:sldLayoutId id="2147483658" r:id="rId8"/>
    <p:sldLayoutId id="2147483659" r:id="rId9"/>
    <p:sldLayoutId id="2147483660" r:id="rId10"/>
    <p:sldLayoutId id="2147483666" r:id="rId11"/>
    <p:sldLayoutId id="2147483667" r:id="rId12"/>
    <p:sldLayoutId id="2147483671" r:id="rId13"/>
    <p:sldLayoutId id="2147483673" r:id="rId14"/>
    <p:sldLayoutId id="2147483674"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86"/>
        <p:cNvGrpSpPr/>
        <p:nvPr/>
      </p:nvGrpSpPr>
      <p:grpSpPr>
        <a:xfrm>
          <a:off x="0" y="0"/>
          <a:ext cx="0" cy="0"/>
          <a:chOff x="0" y="0"/>
          <a:chExt cx="0" cy="0"/>
        </a:xfrm>
      </p:grpSpPr>
      <p:sp>
        <p:nvSpPr>
          <p:cNvPr id="287" name="Google Shape;287;p29"/>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288" name="Google Shape;288;p29"/>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orkspace.google.com/marketplace/app/icons_for_slides_docs/381578326502" TargetMode="External"/><Relationship Id="rId2" Type="http://schemas.openxmlformats.org/officeDocument/2006/relationships/notesSlide" Target="../notesSlides/notesSlide3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5"/>
        <p:cNvGrpSpPr/>
        <p:nvPr/>
      </p:nvGrpSpPr>
      <p:grpSpPr>
        <a:xfrm>
          <a:off x="0" y="0"/>
          <a:ext cx="0" cy="0"/>
          <a:chOff x="0" y="0"/>
          <a:chExt cx="0" cy="0"/>
        </a:xfrm>
      </p:grpSpPr>
      <p:sp>
        <p:nvSpPr>
          <p:cNvPr id="296" name="Google Shape;296;p32"/>
          <p:cNvSpPr/>
          <p:nvPr/>
        </p:nvSpPr>
        <p:spPr>
          <a:xfrm>
            <a:off x="8478875" y="3201525"/>
            <a:ext cx="956700" cy="10377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2"/>
          <p:cNvSpPr txBox="1">
            <a:spLocks noGrp="1"/>
          </p:cNvSpPr>
          <p:nvPr>
            <p:ph type="ctrTitle"/>
          </p:nvPr>
        </p:nvSpPr>
        <p:spPr>
          <a:xfrm>
            <a:off x="850421" y="2046815"/>
            <a:ext cx="7443139" cy="953655"/>
          </a:xfrm>
          <a:prstGeom prst="rect">
            <a:avLst/>
          </a:prstGeom>
        </p:spPr>
        <p:txBody>
          <a:bodyPr spcFirstLastPara="1" wrap="square" lIns="91425" tIns="91425" rIns="91425" bIns="91425" anchor="b" anchorCtr="0">
            <a:noAutofit/>
          </a:bodyPr>
          <a:lstStyle/>
          <a:p>
            <a:pPr lvl="0">
              <a:buClr>
                <a:schemeClr val="dk1"/>
              </a:buClr>
              <a:buSzPts val="1100"/>
            </a:pPr>
            <a:r>
              <a:rPr lang="ro-RO" sz="2200" dirty="0">
                <a:latin typeface="Times New Roman" panose="02020603050405020304" pitchFamily="18" charset="0"/>
                <a:cs typeface="Times New Roman" panose="02020603050405020304" pitchFamily="18" charset="0"/>
              </a:rPr>
              <a:t>O ANALIZĂ STATISTICĂ A PIEȚEI MUNCII CU FOCUS ASUPRA REGIUNII CENTRU A ROMÂNIEI </a:t>
            </a:r>
            <a:endParaRPr sz="2200" dirty="0">
              <a:latin typeface="Times New Roman" panose="02020603050405020304" pitchFamily="18" charset="0"/>
              <a:cs typeface="Times New Roman" panose="02020603050405020304" pitchFamily="18" charset="0"/>
            </a:endParaRPr>
          </a:p>
        </p:txBody>
      </p:sp>
      <p:sp>
        <p:nvSpPr>
          <p:cNvPr id="2" name="Google Shape;298;p32">
            <a:extLst>
              <a:ext uri="{FF2B5EF4-FFF2-40B4-BE49-F238E27FC236}">
                <a16:creationId xmlns:a16="http://schemas.microsoft.com/office/drawing/2014/main" id="{600525A9-91BE-5A78-8E33-71602761F893}"/>
              </a:ext>
            </a:extLst>
          </p:cNvPr>
          <p:cNvSpPr txBox="1">
            <a:spLocks/>
          </p:cNvSpPr>
          <p:nvPr/>
        </p:nvSpPr>
        <p:spPr>
          <a:xfrm>
            <a:off x="2079969" y="1038730"/>
            <a:ext cx="4984062" cy="95365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t>ACADEMIA DE STUDII ECONOMICE DIN BUCUREȘTI</a:t>
            </a:r>
          </a:p>
          <a:p>
            <a:pPr>
              <a:buClr>
                <a:schemeClr val="dk1"/>
              </a:buClr>
              <a:buSzPts val="1100"/>
            </a:pPr>
            <a:r>
              <a:rPr lang="ro-RO" sz="1400" dirty="0"/>
              <a:t> </a:t>
            </a:r>
            <a:endParaRPr lang="en-US" sz="1400" dirty="0"/>
          </a:p>
          <a:p>
            <a:pPr>
              <a:buClr>
                <a:schemeClr val="dk1"/>
              </a:buClr>
              <a:buSzPts val="1100"/>
            </a:pPr>
            <a:r>
              <a:rPr lang="ro-RO" sz="1400" dirty="0"/>
              <a:t>FACULTATEA DE CIBERNETICĂ, STATISTICĂ ȘI INFORMATICĂ ECONOMICĂ</a:t>
            </a:r>
          </a:p>
        </p:txBody>
      </p:sp>
      <p:sp>
        <p:nvSpPr>
          <p:cNvPr id="9" name="Google Shape;298;p32">
            <a:extLst>
              <a:ext uri="{FF2B5EF4-FFF2-40B4-BE49-F238E27FC236}">
                <a16:creationId xmlns:a16="http://schemas.microsoft.com/office/drawing/2014/main" id="{6148D773-8AA6-2D06-8D6C-A18173622A4B}"/>
              </a:ext>
            </a:extLst>
          </p:cNvPr>
          <p:cNvSpPr txBox="1">
            <a:spLocks/>
          </p:cNvSpPr>
          <p:nvPr/>
        </p:nvSpPr>
        <p:spPr>
          <a:xfrm>
            <a:off x="3853515" y="4489450"/>
            <a:ext cx="143696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200" dirty="0"/>
              <a:t>BUCUREȘTI</a:t>
            </a:r>
          </a:p>
          <a:p>
            <a:pPr>
              <a:buClr>
                <a:schemeClr val="dk1"/>
              </a:buClr>
              <a:buSzPts val="1100"/>
            </a:pPr>
            <a:r>
              <a:rPr lang="ro-RO" sz="1200" dirty="0"/>
              <a:t>2025</a:t>
            </a:r>
            <a:endParaRPr lang="en-US" sz="1200" dirty="0"/>
          </a:p>
        </p:txBody>
      </p:sp>
      <p:sp>
        <p:nvSpPr>
          <p:cNvPr id="10" name="Google Shape;298;p32">
            <a:extLst>
              <a:ext uri="{FF2B5EF4-FFF2-40B4-BE49-F238E27FC236}">
                <a16:creationId xmlns:a16="http://schemas.microsoft.com/office/drawing/2014/main" id="{EC42B4A0-CC0E-EA52-9C81-12E7CC9587FE}"/>
              </a:ext>
            </a:extLst>
          </p:cNvPr>
          <p:cNvSpPr txBox="1">
            <a:spLocks/>
          </p:cNvSpPr>
          <p:nvPr/>
        </p:nvSpPr>
        <p:spPr>
          <a:xfrm>
            <a:off x="918891" y="3719650"/>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l">
              <a:buClr>
                <a:schemeClr val="dk1"/>
              </a:buClr>
              <a:buSzPts val="1100"/>
            </a:pPr>
            <a:r>
              <a:rPr lang="ro-RO" sz="1200" dirty="0"/>
              <a:t>Coordonator științific</a:t>
            </a:r>
          </a:p>
          <a:p>
            <a:pPr algn="l">
              <a:buClr>
                <a:schemeClr val="dk1"/>
              </a:buClr>
              <a:buSzPts val="1100"/>
            </a:pPr>
            <a:r>
              <a:rPr lang="ro-RO" sz="1200" dirty="0"/>
              <a:t>Lector univ. dr. OȚOIU Adrian </a:t>
            </a:r>
            <a:endParaRPr lang="en-US" sz="1200" dirty="0"/>
          </a:p>
        </p:txBody>
      </p:sp>
      <p:sp>
        <p:nvSpPr>
          <p:cNvPr id="11" name="Google Shape;298;p32">
            <a:extLst>
              <a:ext uri="{FF2B5EF4-FFF2-40B4-BE49-F238E27FC236}">
                <a16:creationId xmlns:a16="http://schemas.microsoft.com/office/drawing/2014/main" id="{A26E5B9A-A15E-C901-EF93-0771D0B19F6A}"/>
              </a:ext>
            </a:extLst>
          </p:cNvPr>
          <p:cNvSpPr txBox="1">
            <a:spLocks/>
          </p:cNvSpPr>
          <p:nvPr/>
        </p:nvSpPr>
        <p:spPr>
          <a:xfrm>
            <a:off x="5705815" y="3898175"/>
            <a:ext cx="2452033" cy="59127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lgn="r">
              <a:buClr>
                <a:schemeClr val="dk1"/>
              </a:buClr>
              <a:buSzPts val="1100"/>
            </a:pPr>
            <a:r>
              <a:rPr lang="ro-RO" sz="1200" dirty="0"/>
              <a:t>Absolvent</a:t>
            </a:r>
          </a:p>
          <a:p>
            <a:pPr algn="r">
              <a:buClr>
                <a:schemeClr val="dk1"/>
              </a:buClr>
              <a:buSzPts val="1100"/>
            </a:pPr>
            <a:r>
              <a:rPr lang="ro-RO" sz="1200" dirty="0"/>
              <a:t>Pupăză David</a:t>
            </a:r>
            <a:endParaRPr lang="en-US" sz="1200" dirty="0"/>
          </a:p>
        </p:txBody>
      </p:sp>
      <p:pic>
        <p:nvPicPr>
          <p:cNvPr id="12" name="Picture 5" descr="ASE Bucuresti - The Bucharest University of Economic Studies">
            <a:extLst>
              <a:ext uri="{FF2B5EF4-FFF2-40B4-BE49-F238E27FC236}">
                <a16:creationId xmlns:a16="http://schemas.microsoft.com/office/drawing/2014/main" id="{EC94151F-170E-BD4D-F14C-C0BEDFAF15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76681" y="96038"/>
            <a:ext cx="1190625" cy="796605"/>
          </a:xfrm>
          <a:prstGeom prst="rect">
            <a:avLst/>
          </a:prstGeom>
          <a:noFill/>
          <a:ln>
            <a:noFill/>
          </a:ln>
        </p:spPr>
      </p:pic>
      <p:sp>
        <p:nvSpPr>
          <p:cNvPr id="13" name="Google Shape;298;p32">
            <a:extLst>
              <a:ext uri="{FF2B5EF4-FFF2-40B4-BE49-F238E27FC236}">
                <a16:creationId xmlns:a16="http://schemas.microsoft.com/office/drawing/2014/main" id="{E1ADBA53-170D-B615-F4FD-F03370F47CA5}"/>
              </a:ext>
            </a:extLst>
          </p:cNvPr>
          <p:cNvSpPr txBox="1">
            <a:spLocks/>
          </p:cNvSpPr>
          <p:nvPr/>
        </p:nvSpPr>
        <p:spPr>
          <a:xfrm>
            <a:off x="3343028" y="3054900"/>
            <a:ext cx="2457924" cy="41613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GFS Didot"/>
              <a:buNone/>
              <a:defRPr sz="5000" b="1" i="0" u="none" strike="noStrike" cap="none">
                <a:solidFill>
                  <a:schemeClr val="dk1"/>
                </a:solidFill>
                <a:latin typeface="GFS Didot"/>
                <a:ea typeface="GFS Didot"/>
                <a:cs typeface="GFS Didot"/>
                <a:sym typeface="GFS Didot"/>
              </a:defRPr>
            </a:lvl1pPr>
            <a:lvl2pPr marR="0" lvl="1"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2pPr>
            <a:lvl3pPr marR="0" lvl="2"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3pPr>
            <a:lvl4pPr marR="0" lvl="3"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4pPr>
            <a:lvl5pPr marR="0" lvl="4"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5pPr>
            <a:lvl6pPr marR="0" lvl="5"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6pPr>
            <a:lvl7pPr marR="0" lvl="6"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7pPr>
            <a:lvl8pPr marR="0" lvl="7"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8pPr>
            <a:lvl9pPr marR="0" lvl="8" algn="ctr" rtl="0">
              <a:lnSpc>
                <a:spcPct val="100000"/>
              </a:lnSpc>
              <a:spcBef>
                <a:spcPts val="0"/>
              </a:spcBef>
              <a:spcAft>
                <a:spcPts val="0"/>
              </a:spcAft>
              <a:buClr>
                <a:srgbClr val="191919"/>
              </a:buClr>
              <a:buSzPts val="5200"/>
              <a:buFont typeface="BioRhyme"/>
              <a:buNone/>
              <a:defRPr sz="5200" b="1" i="0" u="none" strike="noStrike" cap="none">
                <a:solidFill>
                  <a:srgbClr val="191919"/>
                </a:solidFill>
                <a:latin typeface="BioRhyme"/>
                <a:ea typeface="BioRhyme"/>
                <a:cs typeface="BioRhyme"/>
                <a:sym typeface="BioRhyme"/>
              </a:defRPr>
            </a:lvl9pPr>
          </a:lstStyle>
          <a:p>
            <a:pPr>
              <a:buClr>
                <a:schemeClr val="dk1"/>
              </a:buClr>
              <a:buSzPts val="1100"/>
            </a:pPr>
            <a:r>
              <a:rPr lang="ro-RO" sz="1400" dirty="0"/>
              <a:t>LUCRARE DE LICENȚĂ</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A59A53A7-F7D1-A79F-51C5-D07BE4D3549C}"/>
            </a:ext>
          </a:extLst>
        </p:cNvPr>
        <p:cNvGrpSpPr/>
        <p:nvPr/>
      </p:nvGrpSpPr>
      <p:grpSpPr>
        <a:xfrm>
          <a:off x="0" y="0"/>
          <a:ext cx="0" cy="0"/>
          <a:chOff x="0" y="0"/>
          <a:chExt cx="0" cy="0"/>
        </a:xfrm>
      </p:grpSpPr>
      <p:sp>
        <p:nvSpPr>
          <p:cNvPr id="335" name="Google Shape;335;p35">
            <a:extLst>
              <a:ext uri="{FF2B5EF4-FFF2-40B4-BE49-F238E27FC236}">
                <a16:creationId xmlns:a16="http://schemas.microsoft.com/office/drawing/2014/main" id="{BAFB34CF-009F-BF33-26F0-1C553782F4FB}"/>
              </a:ext>
            </a:extLst>
          </p:cNvPr>
          <p:cNvSpPr txBox="1">
            <a:spLocks noGrp="1"/>
          </p:cNvSpPr>
          <p:nvPr>
            <p:ph type="title" idx="2"/>
          </p:nvPr>
        </p:nvSpPr>
        <p:spPr>
          <a:xfrm>
            <a:off x="1671640" y="2571751"/>
            <a:ext cx="5800396" cy="1357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2800" dirty="0"/>
              <a:t>Analiza datelor pentru o înțelegere mai profundă a situației pieței muncii din Regiunea Centru</a:t>
            </a:r>
          </a:p>
        </p:txBody>
      </p:sp>
      <p:sp>
        <p:nvSpPr>
          <p:cNvPr id="336" name="Google Shape;336;p35">
            <a:extLst>
              <a:ext uri="{FF2B5EF4-FFF2-40B4-BE49-F238E27FC236}">
                <a16:creationId xmlns:a16="http://schemas.microsoft.com/office/drawing/2014/main" id="{4233175C-222C-A067-52DE-F7484BAD42DF}"/>
              </a:ext>
            </a:extLst>
          </p:cNvPr>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II</a:t>
            </a:r>
            <a:endParaRPr dirty="0"/>
          </a:p>
        </p:txBody>
      </p:sp>
      <p:sp>
        <p:nvSpPr>
          <p:cNvPr id="338" name="Google Shape;338;p35">
            <a:extLst>
              <a:ext uri="{FF2B5EF4-FFF2-40B4-BE49-F238E27FC236}">
                <a16:creationId xmlns:a16="http://schemas.microsoft.com/office/drawing/2014/main" id="{7A8B7FB0-CEB1-0FB8-2696-3DED3D17F0D4}"/>
              </a:ext>
            </a:extLst>
          </p:cNvPr>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a:extLst>
              <a:ext uri="{FF2B5EF4-FFF2-40B4-BE49-F238E27FC236}">
                <a16:creationId xmlns:a16="http://schemas.microsoft.com/office/drawing/2014/main" id="{1996ED3C-D5AE-46EF-B5E7-E0A99141B757}"/>
              </a:ext>
            </a:extLst>
          </p:cNvPr>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a:extLst>
              <a:ext uri="{FF2B5EF4-FFF2-40B4-BE49-F238E27FC236}">
                <a16:creationId xmlns:a16="http://schemas.microsoft.com/office/drawing/2014/main" id="{9F6A5CA5-CA75-82CA-B6FC-471867CECE4E}"/>
              </a:ext>
            </a:extLst>
          </p:cNvPr>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594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14" name="Google Shape;351;p36">
            <a:extLst>
              <a:ext uri="{FF2B5EF4-FFF2-40B4-BE49-F238E27FC236}">
                <a16:creationId xmlns:a16="http://schemas.microsoft.com/office/drawing/2014/main" id="{28F32740-36A3-A0F5-1E68-A16370B6F826}"/>
              </a:ext>
            </a:extLst>
          </p:cNvPr>
          <p:cNvSpPr txBox="1">
            <a:spLocks noGrp="1"/>
          </p:cNvSpPr>
          <p:nvPr/>
        </p:nvSpPr>
        <p:spPr>
          <a:xfrm>
            <a:off x="594495" y="99874"/>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economică în Regiunea Centru</a:t>
            </a:r>
            <a:endParaRPr lang="ro-RO" sz="2400" dirty="0"/>
          </a:p>
        </p:txBody>
      </p:sp>
      <p:sp>
        <p:nvSpPr>
          <p:cNvPr id="15" name="Google Shape;346;p36">
            <a:extLst>
              <a:ext uri="{FF2B5EF4-FFF2-40B4-BE49-F238E27FC236}">
                <a16:creationId xmlns:a16="http://schemas.microsoft.com/office/drawing/2014/main" id="{17CF8890-14C7-24A0-803C-31EFE5FC8B24}"/>
              </a:ext>
            </a:extLst>
          </p:cNvPr>
          <p:cNvSpPr txBox="1">
            <a:spLocks/>
          </p:cNvSpPr>
          <p:nvPr/>
        </p:nvSpPr>
        <p:spPr>
          <a:xfrm>
            <a:off x="594495" y="585822"/>
            <a:ext cx="6894390" cy="12378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Evoluția economică a Regiunii Centru în perioada 2010-2023 poate fi analizată prin prisma unui ansamblu de indicatori care reflectă atât dinamica pieței muncii, cât și performanța economică generală. Rata șomajului, evoluția PIB-ului pe locuitor, nivelul salariilor și rata de ocupare a resurselor umane sunt doar o parte din indicatorii pe care i-am analizat pentru a </a:t>
            </a:r>
            <a:r>
              <a:rPr lang="ro-RO" sz="1200" dirty="0" err="1"/>
              <a:t>creea</a:t>
            </a:r>
            <a:r>
              <a:rPr lang="ro-RO" sz="1200" dirty="0"/>
              <a:t> o perspectivă cât mai completă a situației economice din Regiunea Centru.</a:t>
            </a:r>
          </a:p>
        </p:txBody>
      </p:sp>
      <p:pic>
        <p:nvPicPr>
          <p:cNvPr id="16" name="Picture 2">
            <a:extLst>
              <a:ext uri="{FF2B5EF4-FFF2-40B4-BE49-F238E27FC236}">
                <a16:creationId xmlns:a16="http://schemas.microsoft.com/office/drawing/2014/main" id="{8FCAE74A-564A-9767-75B3-47AEAA7E185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7962" y="1897456"/>
            <a:ext cx="3092274" cy="2854350"/>
          </a:xfrm>
          <a:prstGeom prst="rect">
            <a:avLst/>
          </a:prstGeom>
          <a:ln>
            <a:noFill/>
          </a:ln>
          <a:effectLst>
            <a:outerShdw blurRad="292100" dist="139700" dir="2700000" algn="tl" rotWithShape="0">
              <a:srgbClr val="333333">
                <a:alpha val="65000"/>
              </a:srgbClr>
            </a:outerShdw>
          </a:effectLst>
        </p:spPr>
      </p:pic>
      <p:sp>
        <p:nvSpPr>
          <p:cNvPr id="19" name="CasetăText 18">
            <a:extLst>
              <a:ext uri="{FF2B5EF4-FFF2-40B4-BE49-F238E27FC236}">
                <a16:creationId xmlns:a16="http://schemas.microsoft.com/office/drawing/2014/main" id="{6779BFC6-B0B5-85BC-7CE8-E28F28782B68}"/>
              </a:ext>
            </a:extLst>
          </p:cNvPr>
          <p:cNvSpPr txBox="1"/>
          <p:nvPr/>
        </p:nvSpPr>
        <p:spPr>
          <a:xfrm>
            <a:off x="478291" y="4751806"/>
            <a:ext cx="4348509"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2. Evoluția ratei șomajului în Regiunea Centru (2010-2022)</a:t>
            </a:r>
          </a:p>
        </p:txBody>
      </p:sp>
      <p:sp>
        <p:nvSpPr>
          <p:cNvPr id="22" name="Google Shape;346;p36">
            <a:extLst>
              <a:ext uri="{FF2B5EF4-FFF2-40B4-BE49-F238E27FC236}">
                <a16:creationId xmlns:a16="http://schemas.microsoft.com/office/drawing/2014/main" id="{0CEA7E40-BE51-411A-0FDB-29D6DEFF1313}"/>
              </a:ext>
            </a:extLst>
          </p:cNvPr>
          <p:cNvSpPr txBox="1">
            <a:spLocks/>
          </p:cNvSpPr>
          <p:nvPr/>
        </p:nvSpPr>
        <p:spPr>
          <a:xfrm>
            <a:off x="4224629" y="2153243"/>
            <a:ext cx="3981409" cy="17853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2010-2014</a:t>
            </a:r>
            <a:r>
              <a:rPr lang="en-US" sz="1200" dirty="0"/>
              <a:t> </a:t>
            </a:r>
            <a:r>
              <a:rPr lang="ro-RO" sz="1200" dirty="0"/>
              <a:t>↔</a:t>
            </a:r>
            <a:r>
              <a:rPr lang="en-US" sz="1200" dirty="0"/>
              <a:t> P</a:t>
            </a:r>
            <a:r>
              <a:rPr lang="ro-RO" sz="1200" dirty="0" err="1"/>
              <a:t>erioada</a:t>
            </a:r>
            <a:r>
              <a:rPr lang="ro-RO" sz="1200" dirty="0"/>
              <a:t> post-criză economică</a:t>
            </a:r>
            <a:r>
              <a:rPr lang="en-US" sz="1200" dirty="0"/>
              <a:t> </a:t>
            </a:r>
            <a:r>
              <a:rPr lang="ro-RO" sz="1200" dirty="0"/>
              <a:t>↔</a:t>
            </a:r>
            <a:r>
              <a:rPr lang="en-US" sz="1200" dirty="0"/>
              <a:t> R</a:t>
            </a:r>
            <a:r>
              <a:rPr lang="ro-RO" sz="1200" dirty="0" err="1"/>
              <a:t>ate</a:t>
            </a:r>
            <a:r>
              <a:rPr lang="ro-RO" sz="1200" dirty="0"/>
              <a:t> ridicate ale șomajului corelate cu niveluri relativ scăzute ale PIB-ului pe locuitor.</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Media națională a șomajului a oscilat între 5.2-7%, reflectând dificultățile economice generale ale țării în această perioadă de recuperare după criza financiară globală.</a:t>
            </a:r>
            <a:endParaRPr lang="ro-RO" sz="1200" b="1" dirty="0"/>
          </a:p>
          <a:p>
            <a:pPr marL="171450" indent="-171450" algn="just">
              <a:buClr>
                <a:schemeClr val="tx1"/>
              </a:buClr>
              <a:buSzPts val="1100"/>
              <a:buFont typeface="Arial" panose="020B0604020202020204" pitchFamily="34" charset="0"/>
              <a:buChar char="•"/>
            </a:pPr>
            <a:endParaRPr lang="ro-RO"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0"/>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3">
            <a:extLst>
              <a:ext uri="{FF2B5EF4-FFF2-40B4-BE49-F238E27FC236}">
                <a16:creationId xmlns:a16="http://schemas.microsoft.com/office/drawing/2014/main" id="{8C8FF59F-98F8-47B3-9D62-248A606D806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4861" y="1302074"/>
            <a:ext cx="3614913" cy="3336811"/>
          </a:xfrm>
          <a:prstGeom prst="rect">
            <a:avLst/>
          </a:prstGeom>
          <a:ln>
            <a:noFill/>
          </a:ln>
          <a:effectLst>
            <a:outerShdw blurRad="292100" dist="139700" dir="2700000" algn="tl" rotWithShape="0">
              <a:srgbClr val="333333">
                <a:alpha val="65000"/>
              </a:srgbClr>
            </a:outerShdw>
          </a:effectLst>
        </p:spPr>
      </p:pic>
      <p:sp>
        <p:nvSpPr>
          <p:cNvPr id="12" name="Google Shape;351;p36">
            <a:extLst>
              <a:ext uri="{FF2B5EF4-FFF2-40B4-BE49-F238E27FC236}">
                <a16:creationId xmlns:a16="http://schemas.microsoft.com/office/drawing/2014/main" id="{65BBA2B4-232C-66AE-E145-A007E2CCD3B3}"/>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economică în Regiunea Centru</a:t>
            </a:r>
            <a:endParaRPr lang="ro-RO" sz="2400" dirty="0"/>
          </a:p>
        </p:txBody>
      </p:sp>
      <p:sp>
        <p:nvSpPr>
          <p:cNvPr id="15" name="Google Shape;346;p36">
            <a:extLst>
              <a:ext uri="{FF2B5EF4-FFF2-40B4-BE49-F238E27FC236}">
                <a16:creationId xmlns:a16="http://schemas.microsoft.com/office/drawing/2014/main" id="{5612FAC3-399D-5DE8-48CC-52AF5ECBCA1E}"/>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Faza de recuperare, desfășurată între 2014-2018, s-a remarcat printr-o reducere constantă și semnificativă a ratei șomajului, însoțită de o creștere rapidă a PIB-ului pe locuitor în toate județele. </a:t>
            </a:r>
            <a:endParaRPr lang="ro-RO" sz="1100" dirty="0"/>
          </a:p>
        </p:txBody>
      </p:sp>
      <p:sp>
        <p:nvSpPr>
          <p:cNvPr id="17" name="CasetăText 16">
            <a:extLst>
              <a:ext uri="{FF2B5EF4-FFF2-40B4-BE49-F238E27FC236}">
                <a16:creationId xmlns:a16="http://schemas.microsoft.com/office/drawing/2014/main" id="{210D0F85-5F12-FBB8-9AFB-969551DB431F}"/>
              </a:ext>
            </a:extLst>
          </p:cNvPr>
          <p:cNvSpPr txBox="1"/>
          <p:nvPr/>
        </p:nvSpPr>
        <p:spPr>
          <a:xfrm>
            <a:off x="117892" y="4638885"/>
            <a:ext cx="3841882"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3. Evoluția PIB-ului regional pe locuitor (2010-2022)</a:t>
            </a:r>
          </a:p>
        </p:txBody>
      </p:sp>
      <p:sp>
        <p:nvSpPr>
          <p:cNvPr id="18" name="Google Shape;346;p36">
            <a:extLst>
              <a:ext uri="{FF2B5EF4-FFF2-40B4-BE49-F238E27FC236}">
                <a16:creationId xmlns:a16="http://schemas.microsoft.com/office/drawing/2014/main" id="{34606040-666B-A959-579B-69565A02E6DF}"/>
              </a:ext>
            </a:extLst>
          </p:cNvPr>
          <p:cNvSpPr txBox="1">
            <a:spLocks/>
          </p:cNvSpPr>
          <p:nvPr/>
        </p:nvSpPr>
        <p:spPr>
          <a:xfrm>
            <a:off x="4154278" y="1794097"/>
            <a:ext cx="361491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Această evoluție favorabilă a scos însă la iveală și primele diferențe clare între județe: </a:t>
            </a:r>
            <a:endParaRPr lang="en-US" sz="1200" dirty="0"/>
          </a:p>
          <a:p>
            <a:pPr marL="171450" indent="-171450" algn="just">
              <a:buClr>
                <a:schemeClr val="tx1"/>
              </a:buClr>
              <a:buSzPts val="1100"/>
              <a:buFont typeface="Arial" panose="020B0604020202020204" pitchFamily="34" charset="0"/>
              <a:buChar char="•"/>
            </a:pPr>
            <a:r>
              <a:rPr lang="ro-RO" sz="1200" b="1" dirty="0"/>
              <a:t>Brașovul</a:t>
            </a:r>
            <a:r>
              <a:rPr lang="ro-RO" sz="1200" dirty="0"/>
              <a:t> s-a poziționat drept lider regional, depășind pragul de </a:t>
            </a:r>
            <a:r>
              <a:rPr lang="ro-RO" sz="1200" b="1" dirty="0"/>
              <a:t>60.000 lei PIB pe locuitor în 2018</a:t>
            </a:r>
            <a:r>
              <a:rPr lang="ro-RO" sz="1200" dirty="0"/>
              <a:t>, în timp ce </a:t>
            </a:r>
            <a:r>
              <a:rPr lang="ro-RO" sz="1200" b="1" dirty="0"/>
              <a:t>Covasna</a:t>
            </a:r>
            <a:r>
              <a:rPr lang="ro-RO" sz="1200" dirty="0"/>
              <a:t> și </a:t>
            </a:r>
            <a:r>
              <a:rPr lang="ro-RO" sz="1200" b="1" dirty="0"/>
              <a:t>Harghita</a:t>
            </a:r>
            <a:r>
              <a:rPr lang="ro-RO" sz="1200" dirty="0"/>
              <a:t> s-au menținut la niveluri de aproximativ </a:t>
            </a:r>
            <a:r>
              <a:rPr lang="ro-RO" sz="1200" b="1" dirty="0"/>
              <a:t>35.000 lei</a:t>
            </a:r>
            <a:r>
              <a:rPr lang="ro-RO" sz="1200" dirty="0"/>
              <a:t>. Astfel, intervalul analizat marchează începutul unei </a:t>
            </a:r>
            <a:r>
              <a:rPr lang="ro-RO" sz="1200" b="1" dirty="0"/>
              <a:t>divergențe economice </a:t>
            </a:r>
            <a:r>
              <a:rPr lang="ro-RO" sz="1200" dirty="0"/>
              <a:t>vizibile în interiorul regiunii.</a:t>
            </a:r>
            <a:endParaRPr lang="ro-RO"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C268D56E-EDBB-0C58-BE80-2E6D639EA175}"/>
            </a:ext>
          </a:extLst>
        </p:cNvPr>
        <p:cNvGrpSpPr/>
        <p:nvPr/>
      </p:nvGrpSpPr>
      <p:grpSpPr>
        <a:xfrm>
          <a:off x="0" y="0"/>
          <a:ext cx="0" cy="0"/>
          <a:chOff x="0" y="0"/>
          <a:chExt cx="0" cy="0"/>
        </a:xfrm>
      </p:grpSpPr>
      <p:sp>
        <p:nvSpPr>
          <p:cNvPr id="385" name="Google Shape;385;p40">
            <a:extLst>
              <a:ext uri="{FF2B5EF4-FFF2-40B4-BE49-F238E27FC236}">
                <a16:creationId xmlns:a16="http://schemas.microsoft.com/office/drawing/2014/main" id="{2582CBC4-D595-2978-3839-0FEF9C82773D}"/>
              </a:ext>
            </a:extLst>
          </p:cNvPr>
          <p:cNvSpPr/>
          <p:nvPr/>
        </p:nvSpPr>
        <p:spPr>
          <a:xfrm>
            <a:off x="8117725" y="1572450"/>
            <a:ext cx="1470900" cy="1470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0">
            <a:extLst>
              <a:ext uri="{FF2B5EF4-FFF2-40B4-BE49-F238E27FC236}">
                <a16:creationId xmlns:a16="http://schemas.microsoft.com/office/drawing/2014/main" id="{40FCEDE5-2151-7668-8F4D-D221C7FA11D0}"/>
              </a:ext>
            </a:extLst>
          </p:cNvPr>
          <p:cNvSpPr/>
          <p:nvPr/>
        </p:nvSpPr>
        <p:spPr>
          <a:xfrm>
            <a:off x="7495125" y="9269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51;p36">
            <a:extLst>
              <a:ext uri="{FF2B5EF4-FFF2-40B4-BE49-F238E27FC236}">
                <a16:creationId xmlns:a16="http://schemas.microsoft.com/office/drawing/2014/main" id="{25AE3B30-75BB-8E84-54BE-5F5D86B1E1D5}"/>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economică în Regiunea Centru</a:t>
            </a:r>
            <a:endParaRPr lang="ro-RO" sz="2400" dirty="0"/>
          </a:p>
        </p:txBody>
      </p:sp>
      <p:sp>
        <p:nvSpPr>
          <p:cNvPr id="15" name="Google Shape;346;p36">
            <a:extLst>
              <a:ext uri="{FF2B5EF4-FFF2-40B4-BE49-F238E27FC236}">
                <a16:creationId xmlns:a16="http://schemas.microsoft.com/office/drawing/2014/main" id="{74DDC513-CEFE-1845-05D1-8F6860DF333D}"/>
              </a:ext>
            </a:extLst>
          </p:cNvPr>
          <p:cNvSpPr txBox="1">
            <a:spLocks/>
          </p:cNvSpPr>
          <p:nvPr/>
        </p:nvSpPr>
        <p:spPr>
          <a:xfrm>
            <a:off x="255756" y="551775"/>
            <a:ext cx="6930603" cy="750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en-US" sz="1200" dirty="0" err="1"/>
              <a:t>Intervalul</a:t>
            </a:r>
            <a:r>
              <a:rPr lang="en-US" sz="1200" dirty="0"/>
              <a:t> 2018 – 2022 </a:t>
            </a:r>
            <a:r>
              <a:rPr lang="en-US" sz="1200" dirty="0" err="1"/>
              <a:t>poate</a:t>
            </a:r>
            <a:r>
              <a:rPr lang="en-US" sz="1200" dirty="0"/>
              <a:t> fi </a:t>
            </a:r>
            <a:r>
              <a:rPr lang="en-US" sz="1200" dirty="0" err="1"/>
              <a:t>privit</a:t>
            </a:r>
            <a:r>
              <a:rPr lang="en-US" sz="1200" dirty="0"/>
              <a:t> </a:t>
            </a:r>
            <a:r>
              <a:rPr lang="en-US" sz="1200" dirty="0" err="1"/>
              <a:t>drept</a:t>
            </a:r>
            <a:r>
              <a:rPr lang="en-US" sz="1200" dirty="0"/>
              <a:t> </a:t>
            </a:r>
            <a:r>
              <a:rPr lang="en-US" sz="1200" dirty="0" err="1"/>
              <a:t>faza</a:t>
            </a:r>
            <a:r>
              <a:rPr lang="en-US" sz="1200" dirty="0"/>
              <a:t> de </a:t>
            </a:r>
            <a:r>
              <a:rPr lang="en-US" sz="1200" dirty="0" err="1"/>
              <a:t>maturitate</a:t>
            </a:r>
            <a:r>
              <a:rPr lang="en-US" sz="1200" dirty="0"/>
              <a:t> a </a:t>
            </a:r>
            <a:r>
              <a:rPr lang="en-US" sz="1200" dirty="0" err="1"/>
              <a:t>economiei</a:t>
            </a:r>
            <a:r>
              <a:rPr lang="en-US" sz="1200" dirty="0"/>
              <a:t> din </a:t>
            </a:r>
            <a:r>
              <a:rPr lang="en-US" sz="1200" dirty="0" err="1"/>
              <a:t>Regiunea</a:t>
            </a:r>
            <a:r>
              <a:rPr lang="en-US" sz="1200" dirty="0"/>
              <a:t> </a:t>
            </a:r>
            <a:r>
              <a:rPr lang="en-US" sz="1200" dirty="0" err="1"/>
              <a:t>Centru</a:t>
            </a:r>
            <a:r>
              <a:rPr lang="en-US" sz="1200" dirty="0"/>
              <a:t>, </a:t>
            </a:r>
            <a:r>
              <a:rPr lang="en-US" sz="1200" dirty="0" err="1"/>
              <a:t>deoarece</a:t>
            </a:r>
            <a:r>
              <a:rPr lang="en-US" sz="1200" dirty="0"/>
              <a:t> </a:t>
            </a:r>
            <a:r>
              <a:rPr lang="en-US" sz="1200" dirty="0" err="1"/>
              <a:t>în</a:t>
            </a:r>
            <a:r>
              <a:rPr lang="en-US" sz="1200" dirty="0"/>
              <a:t> </a:t>
            </a:r>
            <a:r>
              <a:rPr lang="en-US" sz="1200" dirty="0" err="1"/>
              <a:t>acești</a:t>
            </a:r>
            <a:r>
              <a:rPr lang="en-US" sz="1200" dirty="0"/>
              <a:t> </a:t>
            </a:r>
            <a:r>
              <a:rPr lang="en-US" sz="1200" dirty="0" err="1"/>
              <a:t>cinci</a:t>
            </a:r>
            <a:r>
              <a:rPr lang="en-US" sz="1200" dirty="0"/>
              <a:t> ani s-au </a:t>
            </a:r>
            <a:r>
              <a:rPr lang="en-US" sz="1200" dirty="0" err="1"/>
              <a:t>consolidat</a:t>
            </a:r>
            <a:r>
              <a:rPr lang="en-US" sz="1200" dirty="0"/>
              <a:t> </a:t>
            </a:r>
            <a:r>
              <a:rPr lang="en-US" sz="1200" dirty="0" err="1"/>
              <a:t>noi</a:t>
            </a:r>
            <a:r>
              <a:rPr lang="en-US" sz="1200" dirty="0"/>
              <a:t> </a:t>
            </a:r>
            <a:r>
              <a:rPr lang="en-US" sz="1200" dirty="0" err="1"/>
              <a:t>puncte</a:t>
            </a:r>
            <a:r>
              <a:rPr lang="en-US" sz="1200" dirty="0"/>
              <a:t> de </a:t>
            </a:r>
            <a:r>
              <a:rPr lang="en-US" sz="1200" dirty="0" err="1"/>
              <a:t>echilibru</a:t>
            </a:r>
            <a:r>
              <a:rPr lang="en-US" sz="1200" dirty="0"/>
              <a:t> pe </a:t>
            </a:r>
            <a:r>
              <a:rPr lang="en-US" sz="1200" dirty="0" err="1"/>
              <a:t>piața</a:t>
            </a:r>
            <a:r>
              <a:rPr lang="en-US" sz="1200" dirty="0"/>
              <a:t> </a:t>
            </a:r>
            <a:r>
              <a:rPr lang="en-US" sz="1200" dirty="0" err="1"/>
              <a:t>muncii</a:t>
            </a:r>
            <a:r>
              <a:rPr lang="en-US" sz="1200" dirty="0"/>
              <a:t> </a:t>
            </a:r>
            <a:r>
              <a:rPr lang="en-US" sz="1200" dirty="0" err="1"/>
              <a:t>și</a:t>
            </a:r>
            <a:r>
              <a:rPr lang="en-US" sz="1200" dirty="0"/>
              <a:t> s-au </a:t>
            </a:r>
            <a:r>
              <a:rPr lang="en-US" sz="1200" dirty="0" err="1"/>
              <a:t>atins</a:t>
            </a:r>
            <a:r>
              <a:rPr lang="en-US" sz="1200" dirty="0"/>
              <a:t> </a:t>
            </a:r>
            <a:r>
              <a:rPr lang="en-US" sz="1200" dirty="0" err="1"/>
              <a:t>performanțe</a:t>
            </a:r>
            <a:r>
              <a:rPr lang="en-US" sz="1200" dirty="0"/>
              <a:t> </a:t>
            </a:r>
            <a:r>
              <a:rPr lang="en-US" sz="1200" dirty="0" err="1"/>
              <a:t>economice</a:t>
            </a:r>
            <a:r>
              <a:rPr lang="en-US" sz="1200" dirty="0"/>
              <a:t> care </a:t>
            </a:r>
            <a:r>
              <a:rPr lang="en-US" sz="1200" dirty="0" err="1"/>
              <a:t>depășesc</a:t>
            </a:r>
            <a:r>
              <a:rPr lang="en-US" sz="1200" dirty="0"/>
              <a:t> cu </a:t>
            </a:r>
            <a:r>
              <a:rPr lang="en-US" sz="1200" dirty="0" err="1"/>
              <a:t>mult</a:t>
            </a:r>
            <a:r>
              <a:rPr lang="en-US" sz="1200" dirty="0"/>
              <a:t> </a:t>
            </a:r>
            <a:r>
              <a:rPr lang="en-US" sz="1200" dirty="0" err="1"/>
              <a:t>rezultatele</a:t>
            </a:r>
            <a:r>
              <a:rPr lang="en-US" sz="1200" dirty="0"/>
              <a:t> din </a:t>
            </a:r>
            <a:r>
              <a:rPr lang="en-US" sz="1200" dirty="0" err="1"/>
              <a:t>perioadele</a:t>
            </a:r>
            <a:r>
              <a:rPr lang="en-US" sz="1200" dirty="0"/>
              <a:t> </a:t>
            </a:r>
            <a:r>
              <a:rPr lang="en-US" sz="1200" dirty="0" err="1"/>
              <a:t>anterioare</a:t>
            </a:r>
            <a:r>
              <a:rPr lang="ro-RO" sz="1200" dirty="0"/>
              <a:t>.</a:t>
            </a:r>
            <a:endParaRPr lang="ro-RO" sz="1050" dirty="0"/>
          </a:p>
        </p:txBody>
      </p:sp>
      <p:sp>
        <p:nvSpPr>
          <p:cNvPr id="17" name="CasetăText 16">
            <a:extLst>
              <a:ext uri="{FF2B5EF4-FFF2-40B4-BE49-F238E27FC236}">
                <a16:creationId xmlns:a16="http://schemas.microsoft.com/office/drawing/2014/main" id="{E3DC20DE-C29E-9B3E-01E1-84DFC190C17A}"/>
              </a:ext>
            </a:extLst>
          </p:cNvPr>
          <p:cNvSpPr txBox="1"/>
          <p:nvPr/>
        </p:nvSpPr>
        <p:spPr>
          <a:xfrm>
            <a:off x="390266" y="4567947"/>
            <a:ext cx="3162087"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4. Rata Șomajului pe județe în anul 2022</a:t>
            </a:r>
          </a:p>
        </p:txBody>
      </p:sp>
      <p:sp>
        <p:nvSpPr>
          <p:cNvPr id="18" name="Google Shape;346;p36">
            <a:extLst>
              <a:ext uri="{FF2B5EF4-FFF2-40B4-BE49-F238E27FC236}">
                <a16:creationId xmlns:a16="http://schemas.microsoft.com/office/drawing/2014/main" id="{0D3ACC18-F852-A78B-A9CE-96571FA25500}"/>
              </a:ext>
            </a:extLst>
          </p:cNvPr>
          <p:cNvSpPr txBox="1">
            <a:spLocks/>
          </p:cNvSpPr>
          <p:nvPr/>
        </p:nvSpPr>
        <p:spPr>
          <a:xfrm>
            <a:off x="3955872" y="1741027"/>
            <a:ext cx="3850553" cy="277385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Anul 2022 ↔ Majoritatea județelor din regiune au raportat </a:t>
            </a:r>
            <a:r>
              <a:rPr lang="ro-RO" sz="1100" b="1" dirty="0"/>
              <a:t>rate ale șomajului sub pragul de 3.2 %, </a:t>
            </a:r>
            <a:r>
              <a:rPr lang="ro-RO" sz="1100" dirty="0"/>
              <a:t>fapt ce confirmă stabilitatea atinsă pe piața forței de muncă.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PIB-ul</a:t>
            </a:r>
            <a:r>
              <a:rPr lang="ro-RO" sz="1100" dirty="0"/>
              <a:t> pe cap de locuitor a înregistrat valori remarcabile: </a:t>
            </a:r>
            <a:r>
              <a:rPr lang="ro-RO" sz="1100" b="1" dirty="0"/>
              <a:t>Brașov</a:t>
            </a:r>
            <a:r>
              <a:rPr lang="ro-RO" sz="1100" dirty="0"/>
              <a:t> a atins </a:t>
            </a:r>
            <a:r>
              <a:rPr lang="ro-RO" sz="1100" b="1" dirty="0"/>
              <a:t>83.664</a:t>
            </a:r>
            <a:r>
              <a:rPr lang="ro-RO" sz="1100" dirty="0"/>
              <a:t> </a:t>
            </a:r>
            <a:r>
              <a:rPr lang="ro-RO" sz="1100" b="1" dirty="0"/>
              <a:t>lei</a:t>
            </a:r>
            <a:r>
              <a:rPr lang="ro-RO" sz="1100" dirty="0"/>
              <a:t>, </a:t>
            </a:r>
            <a:r>
              <a:rPr lang="ro-RO" sz="1100" b="1" dirty="0"/>
              <a:t>Sibiu 74.802 lei</a:t>
            </a:r>
            <a:r>
              <a:rPr lang="ro-RO" sz="1100" dirty="0"/>
              <a:t>, iar </a:t>
            </a:r>
            <a:r>
              <a:rPr lang="ro-RO" sz="1100" b="1" dirty="0"/>
              <a:t>Alba 66.208 lei</a:t>
            </a:r>
            <a:r>
              <a:rPr lang="ro-RO" sz="1100" dirty="0"/>
              <a:t>, toate depășind media națională</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Economie regională matură</a:t>
            </a:r>
            <a:r>
              <a:rPr lang="ro-RO" sz="1100" dirty="0"/>
              <a:t>, capabilă să susțină atât creșterea productivității, cât și niveluri ridicate de bunăstare pentru populație.</a:t>
            </a:r>
          </a:p>
        </p:txBody>
      </p:sp>
      <p:pic>
        <p:nvPicPr>
          <p:cNvPr id="2" name="Picture 4">
            <a:extLst>
              <a:ext uri="{FF2B5EF4-FFF2-40B4-BE49-F238E27FC236}">
                <a16:creationId xmlns:a16="http://schemas.microsoft.com/office/drawing/2014/main" id="{E12BEA0B-615A-F7F2-D32A-EBFA8A9486A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266" y="1415412"/>
            <a:ext cx="3415478" cy="31525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223803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FE7587A2-8D55-0CE4-B754-CDAB5348C27C}"/>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9A1470E4-B9CC-B8DB-34CE-063814E5ED6B}"/>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economică în Regiunea Centru</a:t>
            </a:r>
            <a:endParaRPr lang="ro-RO" sz="2400" dirty="0"/>
          </a:p>
        </p:txBody>
      </p:sp>
      <p:sp>
        <p:nvSpPr>
          <p:cNvPr id="17" name="CasetăText 16">
            <a:extLst>
              <a:ext uri="{FF2B5EF4-FFF2-40B4-BE49-F238E27FC236}">
                <a16:creationId xmlns:a16="http://schemas.microsoft.com/office/drawing/2014/main" id="{C6FD6812-C14F-9932-5AD1-B9FEC09B2D41}"/>
              </a:ext>
            </a:extLst>
          </p:cNvPr>
          <p:cNvSpPr txBox="1"/>
          <p:nvPr/>
        </p:nvSpPr>
        <p:spPr>
          <a:xfrm>
            <a:off x="-65395" y="3815910"/>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5. Corelația între rata șomajului și rata de ocupare a resurselor de muncă</a:t>
            </a:r>
          </a:p>
        </p:txBody>
      </p:sp>
      <p:sp>
        <p:nvSpPr>
          <p:cNvPr id="18" name="Google Shape;346;p36">
            <a:extLst>
              <a:ext uri="{FF2B5EF4-FFF2-40B4-BE49-F238E27FC236}">
                <a16:creationId xmlns:a16="http://schemas.microsoft.com/office/drawing/2014/main" id="{A7BBB204-271A-7CB0-BFDA-9F171AB0078D}"/>
              </a:ext>
            </a:extLst>
          </p:cNvPr>
          <p:cNvSpPr txBox="1">
            <a:spLocks/>
          </p:cNvSpPr>
          <p:nvPr/>
        </p:nvSpPr>
        <p:spPr>
          <a:xfrm>
            <a:off x="255756" y="4131862"/>
            <a:ext cx="5828324" cy="107693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200" dirty="0"/>
              <a:t>Diferențele salariale se corelează cu niveluri relativ mai ridicate ale șomajului și cu rate de ocupare mai modeste, sugerând o utilizare mai puțin eficientă a resurselor umane disponibile. </a:t>
            </a:r>
          </a:p>
        </p:txBody>
      </p:sp>
      <p:pic>
        <p:nvPicPr>
          <p:cNvPr id="3" name="Picture 5">
            <a:extLst>
              <a:ext uri="{FF2B5EF4-FFF2-40B4-BE49-F238E27FC236}">
                <a16:creationId xmlns:a16="http://schemas.microsoft.com/office/drawing/2014/main" id="{FFB31446-79FD-67D7-8252-28725AE3F05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2098" y="781760"/>
            <a:ext cx="3784032" cy="3080590"/>
          </a:xfrm>
          <a:prstGeom prst="rect">
            <a:avLst/>
          </a:prstGeom>
          <a:ln>
            <a:noFill/>
          </a:ln>
          <a:effectLst>
            <a:outerShdw blurRad="292100" dist="139700" dir="2700000" algn="tl" rotWithShape="0">
              <a:srgbClr val="333333">
                <a:alpha val="65000"/>
              </a:srgbClr>
            </a:outerShdw>
          </a:effectLst>
        </p:spPr>
      </p:pic>
      <p:pic>
        <p:nvPicPr>
          <p:cNvPr id="4" name="Picture 11">
            <a:extLst>
              <a:ext uri="{FF2B5EF4-FFF2-40B4-BE49-F238E27FC236}">
                <a16:creationId xmlns:a16="http://schemas.microsoft.com/office/drawing/2014/main" id="{35C06D57-9FCE-47F4-6698-518C4D13535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17195" y="781735"/>
            <a:ext cx="4637794" cy="3080615"/>
          </a:xfrm>
          <a:prstGeom prst="rect">
            <a:avLst/>
          </a:prstGeom>
          <a:ln>
            <a:noFill/>
          </a:ln>
          <a:effectLst>
            <a:outerShdw blurRad="292100" dist="139700" dir="2700000" algn="tl" rotWithShape="0">
              <a:srgbClr val="333333">
                <a:alpha val="65000"/>
              </a:srgbClr>
            </a:outerShdw>
          </a:effectLst>
        </p:spPr>
      </p:pic>
      <p:sp>
        <p:nvSpPr>
          <p:cNvPr id="7" name="CasetăText 6">
            <a:extLst>
              <a:ext uri="{FF2B5EF4-FFF2-40B4-BE49-F238E27FC236}">
                <a16:creationId xmlns:a16="http://schemas.microsoft.com/office/drawing/2014/main" id="{548AC78D-285B-E49A-A87D-A40BE2F3A2B5}"/>
              </a:ext>
            </a:extLst>
          </p:cNvPr>
          <p:cNvSpPr txBox="1"/>
          <p:nvPr/>
        </p:nvSpPr>
        <p:spPr>
          <a:xfrm>
            <a:off x="3941303" y="3812230"/>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6. Hartă Câștigul salarial mediu net în anul 2023 pentru Regiunea Centru</a:t>
            </a:r>
          </a:p>
        </p:txBody>
      </p:sp>
    </p:spTree>
    <p:extLst>
      <p:ext uri="{BB962C8B-B14F-4D97-AF65-F5344CB8AC3E}">
        <p14:creationId xmlns:p14="http://schemas.microsoft.com/office/powerpoint/2010/main" val="3011219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4">
          <a:extLst>
            <a:ext uri="{FF2B5EF4-FFF2-40B4-BE49-F238E27FC236}">
              <a16:creationId xmlns:a16="http://schemas.microsoft.com/office/drawing/2014/main" id="{58B57993-2293-3D4F-255F-E88712C4C528}"/>
            </a:ext>
          </a:extLst>
        </p:cNvPr>
        <p:cNvGrpSpPr/>
        <p:nvPr/>
      </p:nvGrpSpPr>
      <p:grpSpPr>
        <a:xfrm>
          <a:off x="0" y="0"/>
          <a:ext cx="0" cy="0"/>
          <a:chOff x="0" y="0"/>
          <a:chExt cx="0" cy="0"/>
        </a:xfrm>
      </p:grpSpPr>
      <p:sp>
        <p:nvSpPr>
          <p:cNvPr id="12" name="Google Shape;351;p36">
            <a:extLst>
              <a:ext uri="{FF2B5EF4-FFF2-40B4-BE49-F238E27FC236}">
                <a16:creationId xmlns:a16="http://schemas.microsoft.com/office/drawing/2014/main" id="{844C4425-78D7-62C6-7129-A75230B0E737}"/>
              </a:ext>
            </a:extLst>
          </p:cNvPr>
          <p:cNvSpPr txBox="1">
            <a:spLocks noGrp="1"/>
          </p:cNvSpPr>
          <p:nvPr/>
        </p:nvSpPr>
        <p:spPr>
          <a:xfrm>
            <a:off x="255756" y="59753"/>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economică în Regiunea Centru</a:t>
            </a:r>
            <a:endParaRPr lang="ro-RO" sz="2400" dirty="0"/>
          </a:p>
        </p:txBody>
      </p:sp>
      <p:sp>
        <p:nvSpPr>
          <p:cNvPr id="17" name="CasetăText 16">
            <a:extLst>
              <a:ext uri="{FF2B5EF4-FFF2-40B4-BE49-F238E27FC236}">
                <a16:creationId xmlns:a16="http://schemas.microsoft.com/office/drawing/2014/main" id="{DAA06AD9-9C79-1E7B-ADBE-8DC53F8AB802}"/>
              </a:ext>
            </a:extLst>
          </p:cNvPr>
          <p:cNvSpPr txBox="1"/>
          <p:nvPr/>
        </p:nvSpPr>
        <p:spPr>
          <a:xfrm>
            <a:off x="-205817" y="3542864"/>
            <a:ext cx="4292058"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7</a:t>
            </a:r>
            <a:r>
              <a:rPr lang="ro-RO" sz="900" i="1" kern="100" dirty="0">
                <a:solidFill>
                  <a:schemeClr val="tx1"/>
                </a:solidFill>
                <a:effectLst/>
                <a:latin typeface="Times New Roman" panose="02020603050405020304" pitchFamily="18" charset="0"/>
                <a:ea typeface="Aptos" panose="020B0004020202020204" pitchFamily="34" charset="0"/>
              </a:rPr>
              <a:t>. Harta de căldură (</a:t>
            </a:r>
            <a:r>
              <a:rPr lang="ro-RO" sz="900" i="1" kern="100" dirty="0" err="1">
                <a:solidFill>
                  <a:schemeClr val="tx1"/>
                </a:solidFill>
                <a:effectLst/>
                <a:latin typeface="Times New Roman" panose="02020603050405020304" pitchFamily="18" charset="0"/>
                <a:ea typeface="Aptos" panose="020B0004020202020204" pitchFamily="34" charset="0"/>
              </a:rPr>
              <a:t>heatmap</a:t>
            </a:r>
            <a:r>
              <a:rPr lang="ro-RO" sz="900" i="1" kern="100" dirty="0">
                <a:solidFill>
                  <a:schemeClr val="tx1"/>
                </a:solidFill>
                <a:effectLst/>
                <a:latin typeface="Times New Roman" panose="02020603050405020304" pitchFamily="18" charset="0"/>
                <a:ea typeface="Aptos" panose="020B0004020202020204" pitchFamily="34" charset="0"/>
              </a:rPr>
              <a:t>) pentru rata șomajului (2010-2022)</a:t>
            </a:r>
          </a:p>
        </p:txBody>
      </p:sp>
      <p:sp>
        <p:nvSpPr>
          <p:cNvPr id="18" name="Google Shape;346;p36">
            <a:extLst>
              <a:ext uri="{FF2B5EF4-FFF2-40B4-BE49-F238E27FC236}">
                <a16:creationId xmlns:a16="http://schemas.microsoft.com/office/drawing/2014/main" id="{E546DAA3-C181-ABB4-CFA5-F21FDD2AD273}"/>
              </a:ext>
            </a:extLst>
          </p:cNvPr>
          <p:cNvSpPr txBox="1">
            <a:spLocks/>
          </p:cNvSpPr>
          <p:nvPr/>
        </p:nvSpPr>
        <p:spPr>
          <a:xfrm>
            <a:off x="139203" y="3896037"/>
            <a:ext cx="7806529" cy="9407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en-US" sz="1200" dirty="0"/>
              <a:t>D</a:t>
            </a:r>
            <a:r>
              <a:rPr lang="ro-RO" sz="1200" dirty="0" err="1"/>
              <a:t>iferența</a:t>
            </a:r>
            <a:r>
              <a:rPr lang="ro-RO" sz="1200" dirty="0"/>
              <a:t> economică dintre județele performante și cele confruntate cu provocări structurale persistente s-a accentuat de-a lungul perioadei analizate. Această divergență reflectă capacități diferite de adaptare la transformările economice contemporane, inclusiv la schimbările din structura cererii de pe piața muncii, la nivelul investițiilor și la ritmul de adoptare a tehnologiilor mai avansate.</a:t>
            </a:r>
          </a:p>
        </p:txBody>
      </p:sp>
      <p:sp>
        <p:nvSpPr>
          <p:cNvPr id="7" name="CasetăText 6">
            <a:extLst>
              <a:ext uri="{FF2B5EF4-FFF2-40B4-BE49-F238E27FC236}">
                <a16:creationId xmlns:a16="http://schemas.microsoft.com/office/drawing/2014/main" id="{5EA95EF6-96A4-0AA1-F205-51D5D1825FE4}"/>
              </a:ext>
            </a:extLst>
          </p:cNvPr>
          <p:cNvSpPr txBox="1"/>
          <p:nvPr/>
        </p:nvSpPr>
        <p:spPr>
          <a:xfrm>
            <a:off x="3874649" y="3542864"/>
            <a:ext cx="5013686" cy="275204"/>
          </a:xfrm>
          <a:prstGeom prst="rect">
            <a:avLst/>
          </a:prstGeom>
          <a:noFill/>
        </p:spPr>
        <p:txBody>
          <a:bodyPr wrap="square">
            <a:spAutoFit/>
          </a:bodyPr>
          <a:lstStyle/>
          <a:p>
            <a:pPr marL="304800" algn="ctr">
              <a:lnSpc>
                <a:spcPct val="150000"/>
              </a:lnSpc>
              <a:tabLst>
                <a:tab pos="762000" algn="l"/>
                <a:tab pos="5937885" algn="r"/>
              </a:tabLst>
            </a:pPr>
            <a:r>
              <a:rPr lang="ro-RO" sz="900" i="1" kern="100" dirty="0">
                <a:solidFill>
                  <a:schemeClr val="tx1"/>
                </a:solidFill>
                <a:latin typeface="Times New Roman" panose="02020603050405020304" pitchFamily="18" charset="0"/>
                <a:ea typeface="Aptos" panose="020B0004020202020204" pitchFamily="34" charset="0"/>
              </a:rPr>
              <a:t>Figura </a:t>
            </a:r>
            <a:r>
              <a:rPr lang="en-US" sz="900" i="1" kern="100" dirty="0">
                <a:solidFill>
                  <a:schemeClr val="tx1"/>
                </a:solidFill>
                <a:latin typeface="Times New Roman" panose="02020603050405020304" pitchFamily="18" charset="0"/>
                <a:ea typeface="Aptos" panose="020B0004020202020204" pitchFamily="34" charset="0"/>
              </a:rPr>
              <a:t>8</a:t>
            </a:r>
            <a:r>
              <a:rPr lang="ro-RO" sz="900" i="1" kern="100" dirty="0">
                <a:solidFill>
                  <a:schemeClr val="tx1"/>
                </a:solidFill>
                <a:latin typeface="Times New Roman" panose="02020603050405020304" pitchFamily="18" charset="0"/>
                <a:ea typeface="Aptos" panose="020B0004020202020204" pitchFamily="34" charset="0"/>
              </a:rPr>
              <a:t>. Hartă PIB regional pe locuitor în anul 2022 pentru Regiunea Centru</a:t>
            </a:r>
          </a:p>
        </p:txBody>
      </p:sp>
      <p:pic>
        <p:nvPicPr>
          <p:cNvPr id="2" name="Picture 6">
            <a:extLst>
              <a:ext uri="{FF2B5EF4-FFF2-40B4-BE49-F238E27FC236}">
                <a16:creationId xmlns:a16="http://schemas.microsoft.com/office/drawing/2014/main" id="{F1EA72D3-4CC7-0928-06D5-F468993A53F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977" y="660140"/>
            <a:ext cx="4043686" cy="2870757"/>
          </a:xfrm>
          <a:prstGeom prst="rect">
            <a:avLst/>
          </a:prstGeom>
          <a:ln>
            <a:noFill/>
          </a:ln>
          <a:effectLst>
            <a:outerShdw blurRad="292100" dist="139700" dir="2700000" algn="tl" rotWithShape="0">
              <a:srgbClr val="333333">
                <a:alpha val="65000"/>
              </a:srgbClr>
            </a:outerShdw>
          </a:effectLst>
        </p:spPr>
      </p:pic>
      <p:pic>
        <p:nvPicPr>
          <p:cNvPr id="5" name="Picture 10" descr="A screenshot of a computer screen&#10;&#10;AI-generated content may be incorrect.">
            <a:extLst>
              <a:ext uri="{FF2B5EF4-FFF2-40B4-BE49-F238E27FC236}">
                <a16:creationId xmlns:a16="http://schemas.microsoft.com/office/drawing/2014/main" id="{8D7ED5FC-B814-ECCD-982C-C5DE238B35D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9832" y="660086"/>
            <a:ext cx="4146727" cy="28708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957209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C406390-86E2-F506-2CB4-1C3D4FCD0B0E}"/>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E20BAD0-168B-E805-0D63-AB79348F6972}"/>
              </a:ext>
            </a:extLst>
          </p:cNvPr>
          <p:cNvSpPr txBox="1">
            <a:spLocks noGrp="1"/>
          </p:cNvSpPr>
          <p:nvPr/>
        </p:nvSpPr>
        <p:spPr>
          <a:xfrm>
            <a:off x="594495" y="0"/>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educa</a:t>
            </a:r>
            <a:r>
              <a:rPr lang="ro-RO" sz="2400" dirty="0" err="1"/>
              <a:t>țională</a:t>
            </a:r>
            <a:r>
              <a:rPr lang="it-IT" sz="2400" dirty="0"/>
              <a:t> în Regiunea Centru</a:t>
            </a:r>
            <a:endParaRPr lang="ro-RO" sz="2400" dirty="0"/>
          </a:p>
        </p:txBody>
      </p:sp>
      <p:sp>
        <p:nvSpPr>
          <p:cNvPr id="15" name="Google Shape;346;p36">
            <a:extLst>
              <a:ext uri="{FF2B5EF4-FFF2-40B4-BE49-F238E27FC236}">
                <a16:creationId xmlns:a16="http://schemas.microsoft.com/office/drawing/2014/main" id="{3ACFAC31-EBA3-F3D9-EDA3-EBA0E5842073}"/>
              </a:ext>
            </a:extLst>
          </p:cNvPr>
          <p:cNvSpPr txBox="1">
            <a:spLocks/>
          </p:cNvSpPr>
          <p:nvPr/>
        </p:nvSpPr>
        <p:spPr>
          <a:xfrm>
            <a:off x="594495" y="456146"/>
            <a:ext cx="6978488" cy="7607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100" dirty="0"/>
              <a:t>Analiza situației educaționale din Regiunea Centru este condiționată de limitările în disponibilitatea datelor statistice oficiale, întrucât Institutul Național de Statistică nu a furnizat informații complete privind absolvenții din învățământul superior până în anul 2014.</a:t>
            </a:r>
          </a:p>
        </p:txBody>
      </p:sp>
      <p:sp>
        <p:nvSpPr>
          <p:cNvPr id="19" name="CasetăText 18">
            <a:extLst>
              <a:ext uri="{FF2B5EF4-FFF2-40B4-BE49-F238E27FC236}">
                <a16:creationId xmlns:a16="http://schemas.microsoft.com/office/drawing/2014/main" id="{80069EA0-B8AA-F3C3-A40C-F73E0AD9CC5A}"/>
              </a:ext>
            </a:extLst>
          </p:cNvPr>
          <p:cNvSpPr txBox="1"/>
          <p:nvPr/>
        </p:nvSpPr>
        <p:spPr>
          <a:xfrm>
            <a:off x="369996" y="4001940"/>
            <a:ext cx="5231845" cy="482953"/>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9</a:t>
            </a:r>
            <a:r>
              <a:rPr lang="ro-RO" sz="900" i="1" kern="100" dirty="0">
                <a:solidFill>
                  <a:schemeClr val="tx1"/>
                </a:solidFill>
                <a:effectLst/>
                <a:latin typeface="Times New Roman" panose="02020603050405020304" pitchFamily="18" charset="0"/>
                <a:ea typeface="Aptos" panose="020B0004020202020204" pitchFamily="34" charset="0"/>
              </a:rPr>
              <a:t>. Evoluția numărului total de absolvenți (2010-2022)</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 media pentru România se referă la media pe județ a numărului total de absolvenți</a:t>
            </a:r>
          </a:p>
        </p:txBody>
      </p:sp>
      <p:sp>
        <p:nvSpPr>
          <p:cNvPr id="22" name="Google Shape;346;p36">
            <a:extLst>
              <a:ext uri="{FF2B5EF4-FFF2-40B4-BE49-F238E27FC236}">
                <a16:creationId xmlns:a16="http://schemas.microsoft.com/office/drawing/2014/main" id="{D046A2CD-D5A4-457D-8A1B-9B91478C1510}"/>
              </a:ext>
            </a:extLst>
          </p:cNvPr>
          <p:cNvSpPr txBox="1">
            <a:spLocks/>
          </p:cNvSpPr>
          <p:nvPr/>
        </p:nvSpPr>
        <p:spPr>
          <a:xfrm>
            <a:off x="5601841" y="1387315"/>
            <a:ext cx="2875814" cy="317561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2022 ↔</a:t>
            </a:r>
            <a:r>
              <a:rPr lang="en-US" sz="1100" dirty="0"/>
              <a:t> F</a:t>
            </a:r>
            <a:r>
              <a:rPr lang="ro-RO" sz="1100" dirty="0" err="1"/>
              <a:t>ormarea</a:t>
            </a:r>
            <a:r>
              <a:rPr lang="ro-RO" sz="1100" dirty="0"/>
              <a:t> unei ierarhii educaționale clare în Regiunea Centru, cu </a:t>
            </a:r>
            <a:r>
              <a:rPr lang="ro-RO" sz="1100" b="1" dirty="0"/>
              <a:t>Brașov</a:t>
            </a:r>
            <a:r>
              <a:rPr lang="ro-RO" sz="1100" dirty="0"/>
              <a:t> ca lider regional incontestabil cu peste </a:t>
            </a:r>
            <a:r>
              <a:rPr lang="ro-RO" sz="1100" b="1" dirty="0"/>
              <a:t>9.000</a:t>
            </a:r>
            <a:r>
              <a:rPr lang="ro-RO" sz="1100" dirty="0"/>
              <a:t> </a:t>
            </a:r>
            <a:r>
              <a:rPr lang="ro-RO" sz="1100" b="1" dirty="0"/>
              <a:t>absolvenți</a:t>
            </a:r>
            <a:r>
              <a:rPr lang="ro-RO" sz="1100" dirty="0"/>
              <a:t> anual, urmat de </a:t>
            </a:r>
            <a:r>
              <a:rPr lang="ro-RO" sz="1100" b="1" dirty="0"/>
              <a:t>Sibiu</a:t>
            </a:r>
            <a:r>
              <a:rPr lang="ro-RO" sz="1100" dirty="0"/>
              <a:t> și </a:t>
            </a:r>
            <a:r>
              <a:rPr lang="ro-RO" sz="1100" b="1" dirty="0"/>
              <a:t>Mureș</a:t>
            </a:r>
            <a:r>
              <a:rPr lang="ro-RO" sz="1100" dirty="0"/>
              <a:t> cu aproximativ </a:t>
            </a:r>
            <a:r>
              <a:rPr lang="ro-RO" sz="1100" b="1" dirty="0"/>
              <a:t>6.200-6.700</a:t>
            </a:r>
            <a:r>
              <a:rPr lang="ro-RO" sz="1100" dirty="0"/>
              <a:t> </a:t>
            </a:r>
            <a:r>
              <a:rPr lang="ro-RO" sz="1100" b="1" dirty="0"/>
              <a:t>absolvenți</a:t>
            </a:r>
            <a:r>
              <a:rPr lang="ro-RO" sz="1100" dirty="0"/>
              <a:t>, </a:t>
            </a:r>
            <a:r>
              <a:rPr lang="ro-RO" sz="1100" b="1" dirty="0"/>
              <a:t>Alba</a:t>
            </a:r>
            <a:r>
              <a:rPr lang="ro-RO" sz="1100" dirty="0"/>
              <a:t> cu peste </a:t>
            </a:r>
            <a:r>
              <a:rPr lang="ro-RO" sz="1100" b="1" dirty="0"/>
              <a:t>4.100</a:t>
            </a:r>
            <a:r>
              <a:rPr lang="ro-RO" sz="1100" dirty="0"/>
              <a:t> </a:t>
            </a:r>
            <a:r>
              <a:rPr lang="ro-RO" sz="1100" b="1" dirty="0"/>
              <a:t>absolvenți</a:t>
            </a:r>
            <a:r>
              <a:rPr lang="ro-RO" sz="1100" dirty="0"/>
              <a:t>, și </a:t>
            </a:r>
            <a:r>
              <a:rPr lang="ro-RO" sz="1100" b="1" dirty="0"/>
              <a:t>Harghita</a:t>
            </a:r>
            <a:r>
              <a:rPr lang="ro-RO" sz="1100" dirty="0"/>
              <a:t> și </a:t>
            </a:r>
            <a:r>
              <a:rPr lang="ro-RO" sz="1100" b="1" dirty="0"/>
              <a:t>Covasna</a:t>
            </a:r>
            <a:r>
              <a:rPr lang="ro-RO" sz="1100" dirty="0"/>
              <a:t> cu sub </a:t>
            </a:r>
            <a:r>
              <a:rPr lang="ro-RO" sz="1100" b="1" dirty="0"/>
              <a:t>3.000</a:t>
            </a:r>
            <a:r>
              <a:rPr lang="ro-RO" sz="1100" dirty="0"/>
              <a:t> </a:t>
            </a:r>
            <a:r>
              <a:rPr lang="ro-RO" sz="1100" b="1" dirty="0"/>
              <a:t>absolvenți</a:t>
            </a:r>
            <a:r>
              <a:rPr lang="ro-RO" sz="1100" dirty="0"/>
              <a:t> fiecare.</a:t>
            </a:r>
            <a:endParaRPr lang="en-US" sz="1100" dirty="0"/>
          </a:p>
        </p:txBody>
      </p:sp>
      <p:pic>
        <p:nvPicPr>
          <p:cNvPr id="2" name="Imagine 1">
            <a:extLst>
              <a:ext uri="{FF2B5EF4-FFF2-40B4-BE49-F238E27FC236}">
                <a16:creationId xmlns:a16="http://schemas.microsoft.com/office/drawing/2014/main" id="{EFF55609-6E5E-AD1F-F969-A7256FD6C9A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3719" y="1387315"/>
            <a:ext cx="5048122" cy="2587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15327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5D41C98-9941-1CED-2FBC-8AC52EBA7BF4}"/>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85AE15-7194-E70E-4742-AAFFFB5C549A}"/>
              </a:ext>
            </a:extLst>
          </p:cNvPr>
          <p:cNvSpPr txBox="1">
            <a:spLocks noGrp="1"/>
          </p:cNvSpPr>
          <p:nvPr/>
        </p:nvSpPr>
        <p:spPr>
          <a:xfrm>
            <a:off x="818231" y="5778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educa</a:t>
            </a:r>
            <a:r>
              <a:rPr lang="ro-RO" sz="2400" dirty="0" err="1"/>
              <a:t>țională</a:t>
            </a:r>
            <a:r>
              <a:rPr lang="it-IT" sz="2400" dirty="0"/>
              <a:t> în Regiunea Centru</a:t>
            </a:r>
            <a:endParaRPr lang="ro-RO" sz="2400" dirty="0"/>
          </a:p>
        </p:txBody>
      </p:sp>
      <p:sp>
        <p:nvSpPr>
          <p:cNvPr id="15" name="Google Shape;346;p36">
            <a:extLst>
              <a:ext uri="{FF2B5EF4-FFF2-40B4-BE49-F238E27FC236}">
                <a16:creationId xmlns:a16="http://schemas.microsoft.com/office/drawing/2014/main" id="{A989A0A5-3AFE-B718-4BEF-F63879265F3A}"/>
              </a:ext>
            </a:extLst>
          </p:cNvPr>
          <p:cNvSpPr txBox="1">
            <a:spLocks/>
          </p:cNvSpPr>
          <p:nvPr/>
        </p:nvSpPr>
        <p:spPr>
          <a:xfrm>
            <a:off x="818231" y="537255"/>
            <a:ext cx="6788799" cy="486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Analiza structurii absolvenților pe niveluri de educație, prezintă modele similare de distribuție educațională, </a:t>
            </a:r>
            <a:r>
              <a:rPr lang="ro-RO" sz="1200" dirty="0" err="1"/>
              <a:t>scalate</a:t>
            </a:r>
            <a:r>
              <a:rPr lang="ro-RO" sz="1200" dirty="0"/>
              <a:t> însă în funcție de dimensiunea demografică și economică locală.</a:t>
            </a:r>
          </a:p>
        </p:txBody>
      </p:sp>
      <p:sp>
        <p:nvSpPr>
          <p:cNvPr id="19" name="CasetăText 18">
            <a:extLst>
              <a:ext uri="{FF2B5EF4-FFF2-40B4-BE49-F238E27FC236}">
                <a16:creationId xmlns:a16="http://schemas.microsoft.com/office/drawing/2014/main" id="{AFEE6EBE-3BD9-0657-0251-7B563A0987B4}"/>
              </a:ext>
            </a:extLst>
          </p:cNvPr>
          <p:cNvSpPr txBox="1"/>
          <p:nvPr/>
        </p:nvSpPr>
        <p:spPr>
          <a:xfrm>
            <a:off x="492355" y="4687354"/>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1</a:t>
            </a:r>
            <a:r>
              <a:rPr lang="en-US" sz="900" i="1" kern="100" dirty="0">
                <a:solidFill>
                  <a:schemeClr val="tx1"/>
                </a:solidFill>
                <a:effectLst/>
                <a:latin typeface="Times New Roman" panose="02020603050405020304" pitchFamily="18" charset="0"/>
                <a:ea typeface="Aptos" panose="020B0004020202020204" pitchFamily="34" charset="0"/>
              </a:rPr>
              <a:t>0</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Brașov (2010-2022)</a:t>
            </a:r>
          </a:p>
        </p:txBody>
      </p:sp>
      <p:sp>
        <p:nvSpPr>
          <p:cNvPr id="22" name="Google Shape;346;p36">
            <a:extLst>
              <a:ext uri="{FF2B5EF4-FFF2-40B4-BE49-F238E27FC236}">
                <a16:creationId xmlns:a16="http://schemas.microsoft.com/office/drawing/2014/main" id="{F4A5716E-6E17-56EC-0140-0C8BDAC4F1DA}"/>
              </a:ext>
            </a:extLst>
          </p:cNvPr>
          <p:cNvSpPr txBox="1">
            <a:spLocks/>
          </p:cNvSpPr>
          <p:nvPr/>
        </p:nvSpPr>
        <p:spPr>
          <a:xfrm>
            <a:off x="5136597" y="1261007"/>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b="1" dirty="0"/>
              <a:t>Brașovul</a:t>
            </a:r>
            <a:r>
              <a:rPr lang="ro-RO" sz="1200" dirty="0"/>
              <a:t> prezintă o structură educațională complexă și diversificată, </a:t>
            </a:r>
            <a:r>
              <a:rPr lang="ro-RO" sz="1200" b="1" dirty="0"/>
              <a:t>dominată de învățământul universitar</a:t>
            </a:r>
            <a:r>
              <a:rPr lang="ro-RO" sz="1200" dirty="0"/>
              <a:t> în toate formele sale. Învățământul universitar cu diplomă de licență, masterat și învățământul postuniversitar constituie segmentul cel mai important, cu aproximativ </a:t>
            </a:r>
            <a:r>
              <a:rPr lang="ro-RO" sz="1200" b="1" dirty="0"/>
              <a:t>4.800 absolvenți în 2022</a:t>
            </a:r>
            <a:r>
              <a:rPr lang="ro-RO" sz="1200" dirty="0"/>
              <a:t>, reprezentând aproximativ </a:t>
            </a:r>
            <a:r>
              <a:rPr lang="ro-RO" sz="1200" b="1" dirty="0"/>
              <a:t>52% din totalul absolvenților. </a:t>
            </a:r>
            <a:endParaRPr lang="en-US" sz="1200" b="1" dirty="0"/>
          </a:p>
        </p:txBody>
      </p:sp>
      <p:pic>
        <p:nvPicPr>
          <p:cNvPr id="3" name="Picture 13">
            <a:extLst>
              <a:ext uri="{FF2B5EF4-FFF2-40B4-BE49-F238E27FC236}">
                <a16:creationId xmlns:a16="http://schemas.microsoft.com/office/drawing/2014/main" id="{C16F47E7-F422-B1C4-A128-109F845EB3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1642" y="1198962"/>
            <a:ext cx="4234955" cy="2664467"/>
          </a:xfrm>
          <a:prstGeom prst="rect">
            <a:avLst/>
          </a:prstGeom>
          <a:ln>
            <a:noFill/>
          </a:ln>
          <a:effectLst>
            <a:outerShdw blurRad="292100" dist="139700" dir="2700000" algn="tl" rotWithShape="0">
              <a:srgbClr val="333333">
                <a:alpha val="65000"/>
              </a:srgbClr>
            </a:outerShdw>
          </a:effectLst>
        </p:spPr>
      </p:pic>
      <p:pic>
        <p:nvPicPr>
          <p:cNvPr id="4" name="Picture 1" descr="A black background with white text&#10;&#10;AI-generated content may be incorrect.">
            <a:extLst>
              <a:ext uri="{FF2B5EF4-FFF2-40B4-BE49-F238E27FC236}">
                <a16:creationId xmlns:a16="http://schemas.microsoft.com/office/drawing/2014/main" id="{E0E996B8-3883-AE22-9260-ACC3C2D38C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642" y="3863429"/>
            <a:ext cx="4234955" cy="8239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990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F6A71C01-9B1B-27EE-129B-B6AD01A0D68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2185147C-955E-F5E8-1563-131BA4B3C826}"/>
              </a:ext>
            </a:extLst>
          </p:cNvPr>
          <p:cNvSpPr txBox="1">
            <a:spLocks noGrp="1"/>
          </p:cNvSpPr>
          <p:nvPr/>
        </p:nvSpPr>
        <p:spPr>
          <a:xfrm>
            <a:off x="604222" y="123811"/>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educa</a:t>
            </a:r>
            <a:r>
              <a:rPr lang="ro-RO" sz="2400" dirty="0" err="1"/>
              <a:t>țională</a:t>
            </a:r>
            <a:r>
              <a:rPr lang="it-IT" sz="2400" dirty="0"/>
              <a:t> în Regiunea Centru</a:t>
            </a:r>
            <a:endParaRPr lang="ro-RO" sz="2400" dirty="0"/>
          </a:p>
        </p:txBody>
      </p:sp>
      <p:sp>
        <p:nvSpPr>
          <p:cNvPr id="19" name="CasetăText 18">
            <a:extLst>
              <a:ext uri="{FF2B5EF4-FFF2-40B4-BE49-F238E27FC236}">
                <a16:creationId xmlns:a16="http://schemas.microsoft.com/office/drawing/2014/main" id="{E9D81967-5F90-2C68-68C4-A6B64A1251FB}"/>
              </a:ext>
            </a:extLst>
          </p:cNvPr>
          <p:cNvSpPr txBox="1"/>
          <p:nvPr/>
        </p:nvSpPr>
        <p:spPr>
          <a:xfrm>
            <a:off x="604222" y="4285167"/>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11.</a:t>
            </a:r>
            <a:r>
              <a:rPr lang="ro-RO" sz="900" i="1" kern="100" dirty="0">
                <a:solidFill>
                  <a:schemeClr val="tx1"/>
                </a:solidFill>
                <a:effectLst/>
                <a:latin typeface="Times New Roman" panose="02020603050405020304" pitchFamily="18" charset="0"/>
                <a:ea typeface="Aptos" panose="020B0004020202020204" pitchFamily="34" charset="0"/>
              </a:rPr>
              <a:t> Structura absolvenților pe niveluri de educație în județul Covasna (2010-2022)</a:t>
            </a:r>
          </a:p>
        </p:txBody>
      </p:sp>
      <p:sp>
        <p:nvSpPr>
          <p:cNvPr id="22" name="Google Shape;346;p36">
            <a:extLst>
              <a:ext uri="{FF2B5EF4-FFF2-40B4-BE49-F238E27FC236}">
                <a16:creationId xmlns:a16="http://schemas.microsoft.com/office/drawing/2014/main" id="{8C5D5FAB-A75D-3923-FEAC-209D669013C9}"/>
              </a:ext>
            </a:extLst>
          </p:cNvPr>
          <p:cNvSpPr txBox="1">
            <a:spLocks/>
          </p:cNvSpPr>
          <p:nvPr/>
        </p:nvSpPr>
        <p:spPr>
          <a:xfrm>
            <a:off x="5264983" y="1134024"/>
            <a:ext cx="3336193" cy="34263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Structura educațională din </a:t>
            </a:r>
            <a:r>
              <a:rPr lang="ro-RO" sz="1200" b="1" dirty="0"/>
              <a:t>Covasna</a:t>
            </a:r>
            <a:r>
              <a:rPr lang="ro-RO" sz="1200" dirty="0"/>
              <a:t> prezintă proporții similare, dar la o scară mult redusă, cu </a:t>
            </a:r>
            <a:r>
              <a:rPr lang="ro-RO" sz="1200" b="1" dirty="0"/>
              <a:t>învățământul liceal reprezentând segmentul dominant </a:t>
            </a:r>
            <a:r>
              <a:rPr lang="ro-RO" sz="1200" dirty="0"/>
              <a:t>cu aproximativ </a:t>
            </a:r>
            <a:r>
              <a:rPr lang="ro-RO" sz="1200" b="1" dirty="0"/>
              <a:t>689 absolvenți în 2022</a:t>
            </a:r>
            <a:r>
              <a:rPr lang="ro-RO" sz="1200" dirty="0"/>
              <a:t>, urmat de învățământul profesional și tehnic cu 462 absolvenți. </a:t>
            </a:r>
          </a:p>
        </p:txBody>
      </p:sp>
      <p:pic>
        <p:nvPicPr>
          <p:cNvPr id="2" name="Picture 14">
            <a:extLst>
              <a:ext uri="{FF2B5EF4-FFF2-40B4-BE49-F238E27FC236}">
                <a16:creationId xmlns:a16="http://schemas.microsoft.com/office/drawing/2014/main" id="{E48C7A2A-59D3-81C1-5A65-C507476AF8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3040" y="720731"/>
            <a:ext cx="4301943" cy="2697528"/>
          </a:xfrm>
          <a:prstGeom prst="rect">
            <a:avLst/>
          </a:prstGeom>
          <a:ln>
            <a:noFill/>
          </a:ln>
          <a:effectLst>
            <a:outerShdw blurRad="292100" dist="139700" dir="2700000" algn="tl" rotWithShape="0">
              <a:srgbClr val="333333">
                <a:alpha val="65000"/>
              </a:srgbClr>
            </a:outerShdw>
          </a:effectLst>
        </p:spPr>
      </p:pic>
      <p:pic>
        <p:nvPicPr>
          <p:cNvPr id="5" name="Picture 15">
            <a:extLst>
              <a:ext uri="{FF2B5EF4-FFF2-40B4-BE49-F238E27FC236}">
                <a16:creationId xmlns:a16="http://schemas.microsoft.com/office/drawing/2014/main" id="{7D15D2C2-10FE-A4F5-07E9-72970B2E149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63040" y="3412406"/>
            <a:ext cx="4301943" cy="8370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9433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3C07D32-BBD9-2A37-5448-83F6C15F3AD6}"/>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EB56AD61-6D83-8C64-B21C-B5883E879340}"/>
              </a:ext>
            </a:extLst>
          </p:cNvPr>
          <p:cNvSpPr txBox="1">
            <a:spLocks noGrp="1"/>
          </p:cNvSpPr>
          <p:nvPr/>
        </p:nvSpPr>
        <p:spPr>
          <a:xfrm>
            <a:off x="642580" y="112767"/>
            <a:ext cx="6710976"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400" dirty="0"/>
              <a:t>Situația educa</a:t>
            </a:r>
            <a:r>
              <a:rPr lang="ro-RO" sz="2400" dirty="0" err="1"/>
              <a:t>țională</a:t>
            </a:r>
            <a:r>
              <a:rPr lang="it-IT" sz="2400" dirty="0"/>
              <a:t> în Regiunea Centru</a:t>
            </a:r>
            <a:endParaRPr lang="ro-RO" sz="2400" dirty="0"/>
          </a:p>
        </p:txBody>
      </p:sp>
      <p:sp>
        <p:nvSpPr>
          <p:cNvPr id="19" name="CasetăText 18">
            <a:extLst>
              <a:ext uri="{FF2B5EF4-FFF2-40B4-BE49-F238E27FC236}">
                <a16:creationId xmlns:a16="http://schemas.microsoft.com/office/drawing/2014/main" id="{1E6CC520-F6BF-95EB-79A5-181217C7E8A6}"/>
              </a:ext>
            </a:extLst>
          </p:cNvPr>
          <p:cNvSpPr txBox="1"/>
          <p:nvPr/>
        </p:nvSpPr>
        <p:spPr>
          <a:xfrm>
            <a:off x="3561218" y="3846892"/>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12. Numărul total de absolvenți în anul 2022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pic>
        <p:nvPicPr>
          <p:cNvPr id="3" name="Picture 17">
            <a:extLst>
              <a:ext uri="{FF2B5EF4-FFF2-40B4-BE49-F238E27FC236}">
                <a16:creationId xmlns:a16="http://schemas.microsoft.com/office/drawing/2014/main" id="{E7896E4C-8027-996E-657F-351CCB46C1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55205" y="1021404"/>
            <a:ext cx="4674628" cy="2826555"/>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20658C4E-77E2-F837-6D54-016D5562892E}"/>
              </a:ext>
            </a:extLst>
          </p:cNvPr>
          <p:cNvSpPr txBox="1">
            <a:spLocks/>
          </p:cNvSpPr>
          <p:nvPr/>
        </p:nvSpPr>
        <p:spPr>
          <a:xfrm>
            <a:off x="607304" y="949229"/>
            <a:ext cx="3384671" cy="29698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Distribuția spațială a absolvenților confirmă concentrarea producției educaționale în județele cu economii mai dezvoltate și cu o infrastructură universitară mai solidă, sugerând </a:t>
            </a:r>
            <a:r>
              <a:rPr lang="ro-RO" sz="1200" b="1" dirty="0"/>
              <a:t>existența unei corelații puternice între dezvoltarea educațională și cea economică</a:t>
            </a:r>
            <a:r>
              <a:rPr lang="ro-RO" sz="1200" dirty="0"/>
              <a:t>. </a:t>
            </a:r>
            <a:r>
              <a:rPr lang="ro-RO" sz="1200" b="1" dirty="0"/>
              <a:t>Brașov</a:t>
            </a:r>
            <a:r>
              <a:rPr lang="ro-RO" sz="1200" dirty="0"/>
              <a:t>, liderul regional cu </a:t>
            </a:r>
            <a:r>
              <a:rPr lang="ro-RO" sz="1200" b="1" dirty="0"/>
              <a:t>9.108 absolvenți</a:t>
            </a:r>
            <a:r>
              <a:rPr lang="ro-RO" sz="1200" dirty="0"/>
              <a:t>, prezintă concomitent cel mai ridicat </a:t>
            </a:r>
            <a:r>
              <a:rPr lang="ro-RO" sz="1200" b="1" dirty="0"/>
              <a:t>PIB pe locuitor (83.664 lei), </a:t>
            </a:r>
            <a:r>
              <a:rPr lang="ro-RO" sz="1200" dirty="0"/>
              <a:t>una dintre cele mai scăzute </a:t>
            </a:r>
            <a:r>
              <a:rPr lang="ro-RO" sz="1200" b="1" dirty="0"/>
              <a:t>rate ale șomajului (2.2%)</a:t>
            </a:r>
            <a:r>
              <a:rPr lang="ro-RO" sz="1200" dirty="0"/>
              <a:t> și un </a:t>
            </a:r>
            <a:r>
              <a:rPr lang="ro-RO" sz="1200" b="1" dirty="0"/>
              <a:t>nivel salarial superior mediei regionale (4.404 lei). </a:t>
            </a:r>
            <a:endParaRPr lang="en-US" sz="1200" b="1" dirty="0"/>
          </a:p>
          <a:p>
            <a:pPr marL="171450" indent="-171450" algn="just">
              <a:buClr>
                <a:schemeClr val="tx1"/>
              </a:buClr>
              <a:buSzPts val="1100"/>
              <a:buFont typeface="Arial" panose="020B0604020202020204" pitchFamily="34" charset="0"/>
              <a:buChar char="•"/>
            </a:pPr>
            <a:endParaRPr lang="ro-RO" sz="1200" dirty="0"/>
          </a:p>
        </p:txBody>
      </p:sp>
    </p:spTree>
    <p:extLst>
      <p:ext uri="{BB962C8B-B14F-4D97-AF65-F5344CB8AC3E}">
        <p14:creationId xmlns:p14="http://schemas.microsoft.com/office/powerpoint/2010/main" val="1173820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a:spLocks noGrp="1"/>
          </p:cNvSpPr>
          <p:nvPr>
            <p:ph type="title"/>
          </p:nvPr>
        </p:nvSpPr>
        <p:spPr>
          <a:xfrm>
            <a:off x="762034" y="620838"/>
            <a:ext cx="5483121" cy="634500"/>
          </a:xfrm>
          <a:prstGeom prst="rect">
            <a:avLst/>
          </a:prstGeom>
        </p:spPr>
        <p:txBody>
          <a:bodyPr spcFirstLastPara="1" wrap="square" lIns="91425" tIns="91425" rIns="91425" bIns="91425" anchor="t" anchorCtr="0">
            <a:noAutofit/>
          </a:bodyPr>
          <a:lstStyle/>
          <a:p>
            <a:pPr lvl="0">
              <a:buClr>
                <a:schemeClr val="lt1"/>
              </a:buClr>
              <a:buSzPts val="1100"/>
            </a:pPr>
            <a:r>
              <a:rPr lang="ro-RO" dirty="0"/>
              <a:t>Importanța temei &amp; motivație</a:t>
            </a:r>
            <a:endParaRPr dirty="0"/>
          </a:p>
        </p:txBody>
      </p:sp>
      <p:sp>
        <p:nvSpPr>
          <p:cNvPr id="304" name="Google Shape;304;p33"/>
          <p:cNvSpPr txBox="1">
            <a:spLocks noGrp="1"/>
          </p:cNvSpPr>
          <p:nvPr>
            <p:ph type="body" idx="1"/>
          </p:nvPr>
        </p:nvSpPr>
        <p:spPr>
          <a:xfrm>
            <a:off x="762034" y="1305176"/>
            <a:ext cx="5035649" cy="1608743"/>
          </a:xfrm>
          <a:prstGeom prst="rect">
            <a:avLst/>
          </a:prstGeom>
        </p:spPr>
        <p:txBody>
          <a:bodyPr spcFirstLastPara="1" wrap="square" lIns="91425" tIns="91425" rIns="91425" bIns="91425" anchor="t" anchorCtr="0">
            <a:noAutofit/>
          </a:bodyPr>
          <a:lstStyle/>
          <a:p>
            <a:pPr marL="171450" indent="-171450">
              <a:buClr>
                <a:schemeClr val="tx1"/>
              </a:buClr>
              <a:buSzPts val="1100"/>
            </a:pPr>
            <a:r>
              <a:rPr lang="it-IT" dirty="0"/>
              <a:t>Piața muncii indic</a:t>
            </a:r>
            <a:r>
              <a:rPr lang="ro-RO" dirty="0"/>
              <a:t>ă nivelul </a:t>
            </a:r>
            <a:r>
              <a:rPr lang="it-IT" dirty="0"/>
              <a:t>sănătății economice regionale</a:t>
            </a:r>
            <a:endParaRPr lang="ro-RO" dirty="0"/>
          </a:p>
          <a:p>
            <a:pPr marL="171450" indent="-171450">
              <a:buClr>
                <a:schemeClr val="tx1"/>
              </a:buClr>
              <a:buSzPts val="1100"/>
            </a:pPr>
            <a:r>
              <a:rPr lang="ro-RO" dirty="0"/>
              <a:t>Regiunea Centru concentrează </a:t>
            </a:r>
            <a:r>
              <a:rPr lang="ro-RO" b="1" dirty="0"/>
              <a:t>≈ 1/6</a:t>
            </a:r>
            <a:r>
              <a:rPr lang="ro-RO" dirty="0"/>
              <a:t> din populația țării și prezintă </a:t>
            </a:r>
            <a:r>
              <a:rPr lang="ro-RO" b="1" dirty="0"/>
              <a:t>profiluri economice foarte diferite</a:t>
            </a:r>
            <a:r>
              <a:rPr lang="ro-RO" dirty="0"/>
              <a:t> (Brașov ↔ Harghita)</a:t>
            </a:r>
          </a:p>
          <a:p>
            <a:pPr marL="171450" indent="-171450">
              <a:buClr>
                <a:schemeClr val="tx1"/>
              </a:buClr>
              <a:buSzPts val="1100"/>
            </a:pPr>
            <a:r>
              <a:rPr lang="ro-RO" dirty="0"/>
              <a:t>Intervalul 2010‑2023 surprinde:</a:t>
            </a:r>
          </a:p>
          <a:p>
            <a:pPr marL="628650" lvl="1" indent="-171450">
              <a:buClr>
                <a:schemeClr val="tx1"/>
              </a:buClr>
              <a:buSzPts val="1100"/>
            </a:pPr>
            <a:r>
              <a:rPr lang="ro-RO" sz="1100" dirty="0"/>
              <a:t>revenirea post‑criză financiară</a:t>
            </a:r>
          </a:p>
          <a:p>
            <a:pPr marL="628650" lvl="1" indent="-171450">
              <a:buClr>
                <a:schemeClr val="tx1"/>
              </a:buClr>
              <a:buSzPts val="1100"/>
            </a:pPr>
            <a:r>
              <a:rPr lang="ro-RO" sz="1100" dirty="0"/>
              <a:t>expansiunea bazată pe investiții &amp; integrare UE</a:t>
            </a:r>
          </a:p>
          <a:p>
            <a:pPr marL="628650" lvl="1" indent="-171450">
              <a:buClr>
                <a:schemeClr val="tx1"/>
              </a:buClr>
              <a:buSzPts val="1100"/>
            </a:pPr>
            <a:r>
              <a:rPr lang="ro-RO" sz="1100" dirty="0"/>
              <a:t>șocul pandemiei COVID‑19</a:t>
            </a:r>
          </a:p>
        </p:txBody>
      </p:sp>
      <p:sp>
        <p:nvSpPr>
          <p:cNvPr id="4" name="Google Shape;303;p33">
            <a:extLst>
              <a:ext uri="{FF2B5EF4-FFF2-40B4-BE49-F238E27FC236}">
                <a16:creationId xmlns:a16="http://schemas.microsoft.com/office/drawing/2014/main" id="{B598C6B0-46A4-B6D0-1304-3F8C454733FA}"/>
              </a:ext>
            </a:extLst>
          </p:cNvPr>
          <p:cNvSpPr txBox="1">
            <a:spLocks/>
          </p:cNvSpPr>
          <p:nvPr/>
        </p:nvSpPr>
        <p:spPr>
          <a:xfrm>
            <a:off x="762034" y="3140593"/>
            <a:ext cx="3581364"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a:buClr>
                <a:schemeClr val="lt1"/>
              </a:buClr>
              <a:buSzPts val="1100"/>
            </a:pPr>
            <a:r>
              <a:rPr lang="ro-RO" dirty="0"/>
              <a:t>Obiectiv general</a:t>
            </a:r>
          </a:p>
        </p:txBody>
      </p:sp>
      <p:sp>
        <p:nvSpPr>
          <p:cNvPr id="7" name="Google Shape;304;p33">
            <a:extLst>
              <a:ext uri="{FF2B5EF4-FFF2-40B4-BE49-F238E27FC236}">
                <a16:creationId xmlns:a16="http://schemas.microsoft.com/office/drawing/2014/main" id="{AFBFEA3D-12C3-04D5-8C93-8A47448DEC82}"/>
              </a:ext>
            </a:extLst>
          </p:cNvPr>
          <p:cNvSpPr txBox="1">
            <a:spLocks/>
          </p:cNvSpPr>
          <p:nvPr/>
        </p:nvSpPr>
        <p:spPr>
          <a:xfrm>
            <a:off x="762034" y="3775093"/>
            <a:ext cx="5035649" cy="844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Char char="●"/>
              <a:defRPr sz="1100" b="0" i="0" u="none" strike="noStrike" cap="none">
                <a:solidFill>
                  <a:schemeClr val="dk1"/>
                </a:solidFill>
                <a:latin typeface="Overpass"/>
                <a:ea typeface="Overpass"/>
                <a:cs typeface="Overpass"/>
                <a:sym typeface="Overpass"/>
              </a:defRPr>
            </a:lvl1pPr>
            <a:lvl2pPr marL="914400" marR="0" lvl="1" indent="-317500" algn="l" rtl="0">
              <a:lnSpc>
                <a:spcPct val="115000"/>
              </a:lnSpc>
              <a:spcBef>
                <a:spcPts val="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2pPr>
            <a:lvl3pPr marL="1371600" marR="0" lvl="2"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3pPr>
            <a:lvl4pPr marL="1828800" marR="0" lvl="3"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4pPr>
            <a:lvl5pPr marL="2286000" marR="0" lvl="4"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5pPr>
            <a:lvl6pPr marL="2743200" marR="0" lvl="5"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6pPr>
            <a:lvl7pPr marL="3200400" marR="0" lvl="6"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7pPr>
            <a:lvl8pPr marL="3657600" marR="0" lvl="7" indent="-317500" algn="l" rtl="0">
              <a:lnSpc>
                <a:spcPct val="115000"/>
              </a:lnSpc>
              <a:spcBef>
                <a:spcPts val="1600"/>
              </a:spcBef>
              <a:spcAft>
                <a:spcPts val="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8pPr>
            <a:lvl9pPr marL="4114800" marR="0" lvl="8" indent="-317500" algn="l" rtl="0">
              <a:lnSpc>
                <a:spcPct val="115000"/>
              </a:lnSpc>
              <a:spcBef>
                <a:spcPts val="1600"/>
              </a:spcBef>
              <a:spcAft>
                <a:spcPts val="1600"/>
              </a:spcAft>
              <a:buClr>
                <a:schemeClr val="dk1"/>
              </a:buClr>
              <a:buSzPts val="1400"/>
              <a:buFont typeface="Overpass"/>
              <a:buChar char="■"/>
              <a:defRPr sz="1400" b="0" i="0" u="none" strike="noStrike" cap="none">
                <a:solidFill>
                  <a:schemeClr val="dk1"/>
                </a:solidFill>
                <a:latin typeface="Overpass"/>
                <a:ea typeface="Overpass"/>
                <a:cs typeface="Overpass"/>
                <a:sym typeface="Overpass"/>
              </a:defRPr>
            </a:lvl9pPr>
          </a:lstStyle>
          <a:p>
            <a:pPr marL="171450" indent="-171450">
              <a:buClr>
                <a:schemeClr val="tx1"/>
              </a:buClr>
              <a:buSzPts val="1100"/>
            </a:pPr>
            <a:r>
              <a:rPr lang="ro-RO" dirty="0"/>
              <a:t>Analiza statistică riguroasă a transformărilor pieței muncii și identificarea factorilor care le determină</a:t>
            </a:r>
          </a:p>
        </p:txBody>
      </p:sp>
      <p:pic>
        <p:nvPicPr>
          <p:cNvPr id="9" name="Imagine 8" descr="O imagine care conține hartă, captură de ecran, Grafică&#10;&#10;Conținutul generat de inteligența artificială poate fi incorect.">
            <a:extLst>
              <a:ext uri="{FF2B5EF4-FFF2-40B4-BE49-F238E27FC236}">
                <a16:creationId xmlns:a16="http://schemas.microsoft.com/office/drawing/2014/main" id="{644F3E88-DECD-8F08-0D91-10EEF7B0DF6E}"/>
              </a:ext>
            </a:extLst>
          </p:cNvPr>
          <p:cNvPicPr>
            <a:picLocks noChangeAspect="1"/>
          </p:cNvPicPr>
          <p:nvPr/>
        </p:nvPicPr>
        <p:blipFill>
          <a:blip r:embed="rId3"/>
          <a:srcRect l="30677" t="22939" r="39372" b="18017"/>
          <a:stretch>
            <a:fillRect/>
          </a:stretch>
        </p:blipFill>
        <p:spPr>
          <a:xfrm>
            <a:off x="5349303" y="1536844"/>
            <a:ext cx="2997471" cy="2266216"/>
          </a:xfrm>
          <a:prstGeom prst="rect">
            <a:avLst/>
          </a:prstGeom>
        </p:spPr>
      </p:pic>
      <p:grpSp>
        <p:nvGrpSpPr>
          <p:cNvPr id="10" name="Google Shape;9875;p77">
            <a:extLst>
              <a:ext uri="{FF2B5EF4-FFF2-40B4-BE49-F238E27FC236}">
                <a16:creationId xmlns:a16="http://schemas.microsoft.com/office/drawing/2014/main" id="{E473BA1E-38C2-7A88-6C5A-951659462FA4}"/>
              </a:ext>
            </a:extLst>
          </p:cNvPr>
          <p:cNvGrpSpPr/>
          <p:nvPr/>
        </p:nvGrpSpPr>
        <p:grpSpPr>
          <a:xfrm>
            <a:off x="102522" y="1075761"/>
            <a:ext cx="359154" cy="359154"/>
            <a:chOff x="-46772025" y="2701925"/>
            <a:chExt cx="300900" cy="300900"/>
          </a:xfrm>
          <a:solidFill>
            <a:schemeClr val="tx2">
              <a:lumMod val="50000"/>
            </a:schemeClr>
          </a:solidFill>
        </p:grpSpPr>
        <p:sp>
          <p:nvSpPr>
            <p:cNvPr id="11" name="Google Shape;9876;p77">
              <a:extLst>
                <a:ext uri="{FF2B5EF4-FFF2-40B4-BE49-F238E27FC236}">
                  <a16:creationId xmlns:a16="http://schemas.microsoft.com/office/drawing/2014/main" id="{19C667B6-2E5F-726C-F30A-42F4DF25F7E1}"/>
                </a:ext>
              </a:extLst>
            </p:cNvPr>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9877;p77">
              <a:extLst>
                <a:ext uri="{FF2B5EF4-FFF2-40B4-BE49-F238E27FC236}">
                  <a16:creationId xmlns:a16="http://schemas.microsoft.com/office/drawing/2014/main" id="{56C885A5-A403-1055-854F-FD01B64FAC11}"/>
                </a:ext>
              </a:extLst>
            </p:cNvPr>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D17856C-D31C-B6AC-66CA-57D741430215}"/>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3862F688-8756-44BD-40AF-1A6580A8726B}"/>
              </a:ext>
            </a:extLst>
          </p:cNvPr>
          <p:cNvSpPr txBox="1">
            <a:spLocks noGrp="1"/>
          </p:cNvSpPr>
          <p:nvPr/>
        </p:nvSpPr>
        <p:spPr>
          <a:xfrm>
            <a:off x="608533" y="112767"/>
            <a:ext cx="777670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t>Structura salariaților pe activități economice în Regiune Centru</a:t>
            </a:r>
            <a:endParaRPr lang="ro-RO" sz="2000" dirty="0"/>
          </a:p>
        </p:txBody>
      </p:sp>
      <p:sp>
        <p:nvSpPr>
          <p:cNvPr id="19" name="CasetăText 18">
            <a:extLst>
              <a:ext uri="{FF2B5EF4-FFF2-40B4-BE49-F238E27FC236}">
                <a16:creationId xmlns:a16="http://schemas.microsoft.com/office/drawing/2014/main" id="{5BA6B7F4-40F9-4560-1423-B8003B784728}"/>
              </a:ext>
            </a:extLst>
          </p:cNvPr>
          <p:cNvSpPr txBox="1"/>
          <p:nvPr/>
        </p:nvSpPr>
        <p:spPr>
          <a:xfrm>
            <a:off x="3604993" y="3744721"/>
            <a:ext cx="5231845"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13. Numărul total de salariați în anul 2023 pentru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BB5D5BB-0AA0-8C38-86CC-0C573AA3F5ED}"/>
              </a:ext>
            </a:extLst>
          </p:cNvPr>
          <p:cNvSpPr txBox="1">
            <a:spLocks/>
          </p:cNvSpPr>
          <p:nvPr/>
        </p:nvSpPr>
        <p:spPr>
          <a:xfrm>
            <a:off x="798115" y="827528"/>
            <a:ext cx="3093395" cy="308303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Structura salariaților pe activități economice din Regiunea Centru oferă o perspectivă amplă asupra diversității și maturității economice a acestei zone strategice din România. </a:t>
            </a:r>
            <a:endParaRPr lang="en-US" sz="1100" dirty="0"/>
          </a:p>
          <a:p>
            <a:pPr marL="0" indent="0" algn="just">
              <a:buClr>
                <a:schemeClr val="tx1"/>
              </a:buClr>
              <a:buSzPts val="1100"/>
            </a:pPr>
            <a:endParaRPr lang="en-US" sz="1100" dirty="0"/>
          </a:p>
          <a:p>
            <a:pPr marL="171450" indent="-171450" algn="just">
              <a:buClr>
                <a:schemeClr val="tx1"/>
              </a:buClr>
              <a:buSzPts val="1100"/>
              <a:buFont typeface="Arial" panose="020B0604020202020204" pitchFamily="34" charset="0"/>
              <a:buChar char="•"/>
            </a:pPr>
            <a:r>
              <a:rPr lang="ro-RO" sz="1100" dirty="0"/>
              <a:t>Regiunea Centru, cu un total de aproximativ </a:t>
            </a:r>
            <a:r>
              <a:rPr lang="ro-RO" sz="1100" b="1" dirty="0"/>
              <a:t>680.000 de salariați în 2023</a:t>
            </a:r>
            <a:r>
              <a:rPr lang="ro-RO" sz="1100" dirty="0"/>
              <a:t>, se remarcă prin concentrarea unei mase critice de forță de muncă în sectoare strategice, ceea ce o poziționează ca unul dintre cei mai dinamici poli economici ai României.</a:t>
            </a:r>
          </a:p>
        </p:txBody>
      </p:sp>
      <p:pic>
        <p:nvPicPr>
          <p:cNvPr id="2" name="Imagine 1" descr="O imagine care conține text, hartă&#10;&#10;Conținutul generat de inteligența artificială poate fi incorect.">
            <a:extLst>
              <a:ext uri="{FF2B5EF4-FFF2-40B4-BE49-F238E27FC236}">
                <a16:creationId xmlns:a16="http://schemas.microsoft.com/office/drawing/2014/main" id="{86372170-3343-0242-1772-C43D4BE580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7484" y="827528"/>
            <a:ext cx="4440677" cy="2939102"/>
          </a:xfrm>
          <a:prstGeom prst="rect">
            <a:avLst/>
          </a:prstGeom>
          <a:ln>
            <a:noFill/>
          </a:ln>
          <a:effectLst>
            <a:outerShdw blurRad="292100" dist="139700" dir="2700000" algn="tl" rotWithShape="0">
              <a:srgbClr val="333333">
                <a:alpha val="65000"/>
              </a:srgbClr>
            </a:outerShdw>
          </a:effectLst>
        </p:spPr>
      </p:pic>
      <p:sp>
        <p:nvSpPr>
          <p:cNvPr id="7" name="Google Shape;346;p36">
            <a:extLst>
              <a:ext uri="{FF2B5EF4-FFF2-40B4-BE49-F238E27FC236}">
                <a16:creationId xmlns:a16="http://schemas.microsoft.com/office/drawing/2014/main" id="{CD961C99-405E-E108-2DC4-07C7B5A341D8}"/>
              </a:ext>
            </a:extLst>
          </p:cNvPr>
          <p:cNvSpPr txBox="1">
            <a:spLocks/>
          </p:cNvSpPr>
          <p:nvPr/>
        </p:nvSpPr>
        <p:spPr>
          <a:xfrm>
            <a:off x="1241370" y="4157397"/>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Industria prelucrătoare</a:t>
            </a:r>
            <a:r>
              <a:rPr lang="ro-RO" sz="1100" dirty="0"/>
              <a:t> rămâne coloana vertebrală a economiei regionale, angajând în total puțin </a:t>
            </a:r>
            <a:r>
              <a:rPr lang="ro-RO" sz="1100" b="1" dirty="0"/>
              <a:t>peste 199.000 de salariați</a:t>
            </a:r>
            <a:r>
              <a:rPr lang="ro-RO" sz="1100" dirty="0"/>
              <a:t>, ceea ce reprezintă aproximativ </a:t>
            </a:r>
            <a:r>
              <a:rPr lang="ro-RO" sz="1100" b="1" dirty="0"/>
              <a:t>29% din totalul forței de muncă din regiune</a:t>
            </a:r>
            <a:r>
              <a:rPr lang="ro-RO" sz="1100" dirty="0"/>
              <a:t>. Această pondere substanțială reflectă moștenirea industrială solidă a regiunii, dar și capacitatea de modernizare și adaptare la cerințele unei economii contemporane.</a:t>
            </a:r>
          </a:p>
        </p:txBody>
      </p:sp>
    </p:spTree>
    <p:extLst>
      <p:ext uri="{BB962C8B-B14F-4D97-AF65-F5344CB8AC3E}">
        <p14:creationId xmlns:p14="http://schemas.microsoft.com/office/powerpoint/2010/main" val="2020208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2C7D025C-2D15-622C-1248-CAAA01EFA12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D66982DA-060F-86FF-B03A-AFBDCA5BDBDE}"/>
              </a:ext>
            </a:extLst>
          </p:cNvPr>
          <p:cNvSpPr txBox="1">
            <a:spLocks noGrp="1"/>
          </p:cNvSpPr>
          <p:nvPr/>
        </p:nvSpPr>
        <p:spPr>
          <a:xfrm>
            <a:off x="608533" y="112767"/>
            <a:ext cx="777670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t>Structura salariaților pe activități economice în Regiune Centru</a:t>
            </a:r>
            <a:endParaRPr lang="ro-RO" sz="2000" dirty="0"/>
          </a:p>
        </p:txBody>
      </p:sp>
      <p:sp>
        <p:nvSpPr>
          <p:cNvPr id="19" name="CasetăText 18">
            <a:extLst>
              <a:ext uri="{FF2B5EF4-FFF2-40B4-BE49-F238E27FC236}">
                <a16:creationId xmlns:a16="http://schemas.microsoft.com/office/drawing/2014/main" id="{50FD13C2-1C55-4EF4-F115-917B6FDC64C0}"/>
              </a:ext>
            </a:extLst>
          </p:cNvPr>
          <p:cNvSpPr txBox="1"/>
          <p:nvPr/>
        </p:nvSpPr>
        <p:spPr>
          <a:xfrm>
            <a:off x="416607" y="3356043"/>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14. Structura salariaților pe activități economice în anul 2023 pentru județul Brașov</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BE20B83B-C6DB-C8EA-7E0F-074C968887A0}"/>
              </a:ext>
            </a:extLst>
          </p:cNvPr>
          <p:cNvSpPr txBox="1">
            <a:spLocks/>
          </p:cNvSpPr>
          <p:nvPr/>
        </p:nvSpPr>
        <p:spPr>
          <a:xfrm>
            <a:off x="1035895" y="3838995"/>
            <a:ext cx="7047789"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000" b="1" dirty="0"/>
              <a:t>Brașov</a:t>
            </a:r>
            <a:r>
              <a:rPr lang="ro-RO" sz="1000" dirty="0"/>
              <a:t> ↔ pol economic dominant al regiunii, concentrând aproape </a:t>
            </a:r>
            <a:r>
              <a:rPr lang="ro-RO" sz="1000" b="1" dirty="0"/>
              <a:t>190.000 de salariați</a:t>
            </a:r>
            <a:r>
              <a:rPr lang="ro-RO" sz="1000" dirty="0"/>
              <a:t>, ceea ce reprezintă aproximativ </a:t>
            </a:r>
            <a:r>
              <a:rPr lang="ro-RO" sz="1000" b="1" dirty="0"/>
              <a:t>28% din totalul forței de muncă regionale</a:t>
            </a:r>
            <a:r>
              <a:rPr lang="ro-RO" sz="1000" dirty="0"/>
              <a:t>. </a:t>
            </a:r>
            <a:endParaRPr lang="en-US" sz="1000" dirty="0"/>
          </a:p>
          <a:p>
            <a:pPr marL="171450" indent="-171450" algn="just">
              <a:buClr>
                <a:schemeClr val="tx1"/>
              </a:buClr>
              <a:buSzPts val="1100"/>
              <a:buFont typeface="Arial" panose="020B0604020202020204" pitchFamily="34" charset="0"/>
              <a:buChar char="•"/>
            </a:pPr>
            <a:endParaRPr lang="en-US" sz="1000" dirty="0"/>
          </a:p>
          <a:p>
            <a:pPr marL="171450" indent="-171450" algn="just">
              <a:buClr>
                <a:schemeClr val="tx1"/>
              </a:buClr>
              <a:buSzPts val="1100"/>
              <a:buFont typeface="Arial" panose="020B0604020202020204" pitchFamily="34" charset="0"/>
              <a:buChar char="•"/>
            </a:pPr>
            <a:r>
              <a:rPr lang="ro-RO" sz="1000" b="1" dirty="0"/>
              <a:t>Covasna</a:t>
            </a:r>
            <a:r>
              <a:rPr lang="en-US" sz="1000" b="1" dirty="0"/>
              <a:t> </a:t>
            </a:r>
            <a:r>
              <a:rPr lang="ro-RO" sz="1000" dirty="0"/>
              <a:t> ↔ </a:t>
            </a:r>
            <a:r>
              <a:rPr lang="en-US" sz="1000" dirty="0"/>
              <a:t> </a:t>
            </a:r>
            <a:r>
              <a:rPr lang="ro-RO" sz="1000" dirty="0"/>
              <a:t>aproximativ </a:t>
            </a:r>
            <a:r>
              <a:rPr lang="ro-RO" sz="1000" b="1" dirty="0"/>
              <a:t>52.000 de salariați</a:t>
            </a:r>
            <a:r>
              <a:rPr lang="ro-RO" sz="1000" dirty="0"/>
              <a:t>, prezentând o structură economică </a:t>
            </a:r>
            <a:r>
              <a:rPr lang="ro-RO" sz="1000" b="1" dirty="0"/>
              <a:t>de dimensiuni mai restrânse</a:t>
            </a:r>
            <a:r>
              <a:rPr lang="ro-RO" sz="1000" dirty="0"/>
              <a:t>, dar cu o anumită specializare în industria prelucrătoare.</a:t>
            </a:r>
          </a:p>
        </p:txBody>
      </p:sp>
      <p:pic>
        <p:nvPicPr>
          <p:cNvPr id="3" name="Imagine 2">
            <a:extLst>
              <a:ext uri="{FF2B5EF4-FFF2-40B4-BE49-F238E27FC236}">
                <a16:creationId xmlns:a16="http://schemas.microsoft.com/office/drawing/2014/main" id="{1709ACC0-63CF-51D5-00A2-E921472DEEF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5896" y="649991"/>
            <a:ext cx="3292716" cy="2706052"/>
          </a:xfrm>
          <a:prstGeom prst="rect">
            <a:avLst/>
          </a:prstGeom>
          <a:ln>
            <a:noFill/>
          </a:ln>
          <a:effectLst>
            <a:outerShdw blurRad="292100" dist="139700" dir="2700000" algn="tl" rotWithShape="0">
              <a:srgbClr val="333333">
                <a:alpha val="65000"/>
              </a:srgbClr>
            </a:outerShdw>
          </a:effectLst>
        </p:spPr>
      </p:pic>
      <p:pic>
        <p:nvPicPr>
          <p:cNvPr id="4" name="Imagine 3">
            <a:extLst>
              <a:ext uri="{FF2B5EF4-FFF2-40B4-BE49-F238E27FC236}">
                <a16:creationId xmlns:a16="http://schemas.microsoft.com/office/drawing/2014/main" id="{73C56133-BEF8-6A91-7EEF-3D00F637ACF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627591" y="649992"/>
            <a:ext cx="3713877" cy="2706051"/>
          </a:xfrm>
          <a:prstGeom prst="rect">
            <a:avLst/>
          </a:prstGeom>
          <a:ln>
            <a:noFill/>
          </a:ln>
          <a:effectLst>
            <a:outerShdw blurRad="292100" dist="139700" dir="2700000" algn="tl" rotWithShape="0">
              <a:srgbClr val="333333">
                <a:alpha val="65000"/>
              </a:srgbClr>
            </a:outerShdw>
          </a:effectLst>
        </p:spPr>
      </p:pic>
      <p:sp>
        <p:nvSpPr>
          <p:cNvPr id="5" name="CasetăText 4">
            <a:extLst>
              <a:ext uri="{FF2B5EF4-FFF2-40B4-BE49-F238E27FC236}">
                <a16:creationId xmlns:a16="http://schemas.microsoft.com/office/drawing/2014/main" id="{895D1E74-4002-3FBC-6727-112AF92CEB79}"/>
              </a:ext>
            </a:extLst>
          </p:cNvPr>
          <p:cNvSpPr txBox="1"/>
          <p:nvPr/>
        </p:nvSpPr>
        <p:spPr>
          <a:xfrm>
            <a:off x="4273322" y="3356042"/>
            <a:ext cx="4167210"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15. Structura salariaților pe activități economice în anul 2023 pentru județul Covasna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1091334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9AD6AB13-467D-1DCD-2131-768034D69E71}"/>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548B972B-45D0-5715-3631-FDCAAEB8A8F1}"/>
              </a:ext>
            </a:extLst>
          </p:cNvPr>
          <p:cNvSpPr txBox="1">
            <a:spLocks noGrp="1"/>
          </p:cNvSpPr>
          <p:nvPr/>
        </p:nvSpPr>
        <p:spPr>
          <a:xfrm>
            <a:off x="461433" y="69610"/>
            <a:ext cx="777670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000" dirty="0"/>
              <a:t>Structura salariaților pe activități economice în Regiune Centru</a:t>
            </a:r>
            <a:endParaRPr lang="ro-RO" sz="2000" dirty="0"/>
          </a:p>
        </p:txBody>
      </p:sp>
      <p:sp>
        <p:nvSpPr>
          <p:cNvPr id="19" name="CasetăText 18">
            <a:extLst>
              <a:ext uri="{FF2B5EF4-FFF2-40B4-BE49-F238E27FC236}">
                <a16:creationId xmlns:a16="http://schemas.microsoft.com/office/drawing/2014/main" id="{01704C6B-ED7F-DBA0-F5E2-34C8FE1B6E8A}"/>
              </a:ext>
            </a:extLst>
          </p:cNvPr>
          <p:cNvSpPr txBox="1"/>
          <p:nvPr/>
        </p:nvSpPr>
        <p:spPr>
          <a:xfrm>
            <a:off x="4253023" y="3551026"/>
            <a:ext cx="3983076"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Numărul salariaților din sectorul Industriei prelucrătoare din anul 2023 în Regiunea 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C5A7C47D-EE06-5BEE-5D88-65B17D1F12BC}"/>
              </a:ext>
            </a:extLst>
          </p:cNvPr>
          <p:cNvSpPr txBox="1">
            <a:spLocks/>
          </p:cNvSpPr>
          <p:nvPr/>
        </p:nvSpPr>
        <p:spPr>
          <a:xfrm>
            <a:off x="781129" y="704110"/>
            <a:ext cx="3345728" cy="299114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În sectorul industrial, diferențele sunt particular pronunțate: </a:t>
            </a:r>
            <a:r>
              <a:rPr lang="ro-RO" sz="1200" b="1" dirty="0"/>
              <a:t>Brașovul</a:t>
            </a:r>
            <a:r>
              <a:rPr lang="ro-RO" sz="1200" dirty="0"/>
              <a:t> angajează </a:t>
            </a:r>
            <a:r>
              <a:rPr lang="ro-RO" sz="1200" b="1" dirty="0"/>
              <a:t>de trei ori mai mulți salariați în industria prelucrătoare</a:t>
            </a:r>
            <a:r>
              <a:rPr lang="ro-RO" sz="1200" dirty="0"/>
              <a:t> comparativ cu </a:t>
            </a:r>
            <a:r>
              <a:rPr lang="ro-RO" sz="1200" b="1" dirty="0"/>
              <a:t>Covasna</a:t>
            </a:r>
            <a:r>
              <a:rPr lang="ro-RO" sz="1200" dirty="0"/>
              <a:t>, demonstrând capacități productive fundamental diferite. </a:t>
            </a:r>
            <a:endParaRPr lang="en-US" sz="1200" dirty="0"/>
          </a:p>
          <a:p>
            <a:pPr marL="171450" indent="-171450" algn="just">
              <a:buClr>
                <a:schemeClr val="tx1"/>
              </a:buClr>
              <a:buSzPts val="1100"/>
              <a:buFont typeface="Arial" panose="020B0604020202020204" pitchFamily="34" charset="0"/>
              <a:buChar char="•"/>
            </a:pPr>
            <a:endParaRPr lang="en-US" sz="1200" dirty="0"/>
          </a:p>
          <a:p>
            <a:pPr marL="171450" indent="-171450" algn="just">
              <a:buClr>
                <a:schemeClr val="tx1"/>
              </a:buClr>
              <a:buSzPts val="1100"/>
              <a:buFont typeface="Arial" panose="020B0604020202020204" pitchFamily="34" charset="0"/>
              <a:buChar char="•"/>
            </a:pPr>
            <a:r>
              <a:rPr lang="ro-RO" sz="1200" dirty="0"/>
              <a:t>Concentrarea geografică a activității economice este evidențiată de faptul că județele </a:t>
            </a:r>
            <a:r>
              <a:rPr lang="ro-RO" sz="1200" b="1" dirty="0"/>
              <a:t>Brașov și Sibiu cumulează aproape 45% din totalul salariaților regionali</a:t>
            </a:r>
            <a:r>
              <a:rPr lang="ro-RO" sz="1200" dirty="0"/>
              <a:t>, în timp ce </a:t>
            </a:r>
            <a:r>
              <a:rPr lang="ro-RO" sz="1200" b="1" dirty="0"/>
              <a:t>județele Harghita și Covasna reprezintă doar 16% din forța de muncă regională</a:t>
            </a:r>
            <a:r>
              <a:rPr lang="ro-RO" sz="1200" dirty="0"/>
              <a:t>.</a:t>
            </a:r>
          </a:p>
        </p:txBody>
      </p:sp>
      <p:sp>
        <p:nvSpPr>
          <p:cNvPr id="7" name="Google Shape;346;p36">
            <a:extLst>
              <a:ext uri="{FF2B5EF4-FFF2-40B4-BE49-F238E27FC236}">
                <a16:creationId xmlns:a16="http://schemas.microsoft.com/office/drawing/2014/main" id="{93A6BAF0-562E-B88F-7497-79BDB991E182}"/>
              </a:ext>
            </a:extLst>
          </p:cNvPr>
          <p:cNvSpPr txBox="1">
            <a:spLocks/>
          </p:cNvSpPr>
          <p:nvPr/>
        </p:nvSpPr>
        <p:spPr>
          <a:xfrm>
            <a:off x="1316483" y="4105266"/>
            <a:ext cx="6511034" cy="76633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Această realitate impune </a:t>
            </a:r>
            <a:r>
              <a:rPr lang="ro-RO" sz="1200" b="1" dirty="0"/>
              <a:t>necesitatea</a:t>
            </a:r>
            <a:r>
              <a:rPr lang="ro-RO" sz="1200" dirty="0"/>
              <a:t> elaborării unor </a:t>
            </a:r>
            <a:r>
              <a:rPr lang="ro-RO" sz="1200" b="1" dirty="0"/>
              <a:t>strategii de dezvoltare regională </a:t>
            </a:r>
            <a:r>
              <a:rPr lang="ro-RO" sz="1200" dirty="0"/>
              <a:t>care să valorifice avantajele competitive existente, să promoveze specializarea inteligentă și să faciliteze transferul de cunoștințe și tehnologii între județele regiunii, contribuind astfel la o dezvoltare economică mai echilibrată și sustenabilă.</a:t>
            </a:r>
          </a:p>
        </p:txBody>
      </p:sp>
      <p:pic>
        <p:nvPicPr>
          <p:cNvPr id="3" name="Imagine 2" descr="O imagine care conține text, captură de ecran, proiectare&#10;&#10;Conținutul generat de inteligența artificială poate fi incorect.">
            <a:extLst>
              <a:ext uri="{FF2B5EF4-FFF2-40B4-BE49-F238E27FC236}">
                <a16:creationId xmlns:a16="http://schemas.microsoft.com/office/drawing/2014/main" id="{D973885A-07C6-CD60-871A-EFE2E01E2A26}"/>
              </a:ext>
            </a:extLst>
          </p:cNvPr>
          <p:cNvPicPr>
            <a:picLocks noChangeAspect="1"/>
          </p:cNvPicPr>
          <p:nvPr/>
        </p:nvPicPr>
        <p:blipFill>
          <a:blip r:embed="rId3"/>
          <a:stretch>
            <a:fillRect/>
          </a:stretch>
        </p:blipFill>
        <p:spPr>
          <a:xfrm>
            <a:off x="4446552" y="591864"/>
            <a:ext cx="3938690" cy="29911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150241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94024EA1-FF9F-0CB4-631E-074588AF246F}"/>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866498D0-EAAE-EB04-CC14-93CCCFD94E67}"/>
              </a:ext>
            </a:extLst>
          </p:cNvPr>
          <p:cNvSpPr txBox="1">
            <a:spLocks noGrp="1"/>
          </p:cNvSpPr>
          <p:nvPr/>
        </p:nvSpPr>
        <p:spPr>
          <a:xfrm>
            <a:off x="478291" y="74444"/>
            <a:ext cx="828900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t>Modelarea relațiilor dintre indicatorii pieței muncii în România</a:t>
            </a:r>
            <a:endParaRPr lang="ro-RO" sz="2200" dirty="0"/>
          </a:p>
        </p:txBody>
      </p:sp>
      <p:sp>
        <p:nvSpPr>
          <p:cNvPr id="15" name="Google Shape;346;p36">
            <a:extLst>
              <a:ext uri="{FF2B5EF4-FFF2-40B4-BE49-F238E27FC236}">
                <a16:creationId xmlns:a16="http://schemas.microsoft.com/office/drawing/2014/main" id="{49C89B74-5540-0969-3E80-053398EC82AB}"/>
              </a:ext>
            </a:extLst>
          </p:cNvPr>
          <p:cNvSpPr txBox="1">
            <a:spLocks/>
          </p:cNvSpPr>
          <p:nvPr/>
        </p:nvSpPr>
        <p:spPr>
          <a:xfrm>
            <a:off x="478291" y="553072"/>
            <a:ext cx="6893462"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Am elaborat o primă matrice de corelație utilizând datele disponibile pentru cele șase județe ale regiunii pentru perioada 2010-2023.</a:t>
            </a:r>
          </a:p>
        </p:txBody>
      </p:sp>
      <p:sp>
        <p:nvSpPr>
          <p:cNvPr id="19" name="CasetăText 18">
            <a:extLst>
              <a:ext uri="{FF2B5EF4-FFF2-40B4-BE49-F238E27FC236}">
                <a16:creationId xmlns:a16="http://schemas.microsoft.com/office/drawing/2014/main" id="{C0F1E575-4C2F-8BB3-27AA-9C483519F337}"/>
              </a:ext>
            </a:extLst>
          </p:cNvPr>
          <p:cNvSpPr txBox="1"/>
          <p:nvPr/>
        </p:nvSpPr>
        <p:spPr>
          <a:xfrm>
            <a:off x="132586" y="4273582"/>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17</a:t>
            </a:r>
            <a:r>
              <a:rPr lang="ro-RO" sz="900" i="1" kern="100" dirty="0">
                <a:solidFill>
                  <a:schemeClr val="tx1"/>
                </a:solidFill>
                <a:effectLst/>
                <a:latin typeface="Times New Roman" panose="02020603050405020304" pitchFamily="18" charset="0"/>
                <a:ea typeface="Aptos" panose="020B0004020202020204" pitchFamily="34" charset="0"/>
              </a:rPr>
              <a:t>.</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(Regiunea Centru)</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7AC77BA-A3AB-68E6-8944-20A9951A5E80}"/>
              </a:ext>
            </a:extLst>
          </p:cNvPr>
          <p:cNvSpPr txBox="1">
            <a:spLocks/>
          </p:cNvSpPr>
          <p:nvPr/>
        </p:nvSpPr>
        <p:spPr>
          <a:xfrm>
            <a:off x="4104065" y="1187572"/>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en-US" sz="1200" dirty="0"/>
              <a:t>C</a:t>
            </a:r>
            <a:r>
              <a:rPr lang="ro-RO" sz="1200" dirty="0" err="1"/>
              <a:t>orelațiile</a:t>
            </a:r>
            <a:r>
              <a:rPr lang="ro-RO" sz="1200" dirty="0"/>
              <a:t> identificate în </a:t>
            </a:r>
            <a:r>
              <a:rPr lang="ro-RO" sz="1200" b="1" dirty="0"/>
              <a:t>matricea regională</a:t>
            </a:r>
            <a:r>
              <a:rPr lang="ro-RO" sz="1200" dirty="0"/>
              <a:t>, deși prezintă magnitudini considerabile și direcții teoretice corecte, </a:t>
            </a:r>
            <a:r>
              <a:rPr lang="ro-RO" sz="1200" b="1" dirty="0"/>
              <a:t>nu ating pragul de semnificație statistică de 99% </a:t>
            </a:r>
            <a:r>
              <a:rPr lang="ro-RO" sz="1200" dirty="0"/>
              <a:t>pentru o analiză econometrică riguroasă</a:t>
            </a:r>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dirty="0"/>
              <a:t>Am adoptat o strategie metodologică alternativă, extinzând analiza la </a:t>
            </a:r>
            <a:r>
              <a:rPr lang="ro-RO" sz="1200" b="1" dirty="0"/>
              <a:t>nivel național </a:t>
            </a:r>
            <a:r>
              <a:rPr lang="ro-RO" sz="1200" dirty="0"/>
              <a:t>pentru a beneficia de o bază de date substanțial mai amplă și de o putere statistică superioară. Această abordare ne-a permis să utilizăm datele pentru toate cele </a:t>
            </a:r>
            <a:r>
              <a:rPr lang="ro-RO" sz="1200" b="1" dirty="0"/>
              <a:t>41 de județe și Municipiul București</a:t>
            </a:r>
            <a:r>
              <a:rPr lang="ro-RO" sz="1200" dirty="0"/>
              <a:t>, creând un </a:t>
            </a:r>
            <a:r>
              <a:rPr lang="ro-RO" sz="1200" b="1" dirty="0"/>
              <a:t>panel de date cu 546 de observații </a:t>
            </a:r>
            <a:r>
              <a:rPr lang="ro-RO" sz="1200" dirty="0"/>
              <a:t>care oferă condiții optime pentru identificarea relațiilor statistice semnificative. </a:t>
            </a:r>
          </a:p>
        </p:txBody>
      </p:sp>
      <p:pic>
        <p:nvPicPr>
          <p:cNvPr id="2" name="Imagine 1">
            <a:extLst>
              <a:ext uri="{FF2B5EF4-FFF2-40B4-BE49-F238E27FC236}">
                <a16:creationId xmlns:a16="http://schemas.microsoft.com/office/drawing/2014/main" id="{5A61C7C8-446D-C3F8-645F-AB5FCAFAF923}"/>
              </a:ext>
            </a:extLst>
          </p:cNvPr>
          <p:cNvPicPr>
            <a:picLocks noChangeAspect="1"/>
          </p:cNvPicPr>
          <p:nvPr/>
        </p:nvPicPr>
        <p:blipFill rotWithShape="1">
          <a:blip r:embed="rId3">
            <a:extLst>
              <a:ext uri="{28A0092B-C50C-407E-A947-70E740481C1C}">
                <a14:useLocalDpi xmlns:a14="http://schemas.microsoft.com/office/drawing/2010/main" val="0"/>
              </a:ext>
            </a:extLst>
          </a:blip>
          <a:srcRect l="12427" t="23431" r="1772" b="23683"/>
          <a:stretch>
            <a:fillRect/>
          </a:stretch>
        </p:blipFill>
        <p:spPr bwMode="auto">
          <a:xfrm>
            <a:off x="637107" y="1187572"/>
            <a:ext cx="3339469" cy="3086010"/>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230956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a:extLst>
            <a:ext uri="{FF2B5EF4-FFF2-40B4-BE49-F238E27FC236}">
              <a16:creationId xmlns:a16="http://schemas.microsoft.com/office/drawing/2014/main" id="{BBB12169-5EB7-7127-47E7-2DCD8175301A}"/>
            </a:ext>
          </a:extLst>
        </p:cNvPr>
        <p:cNvGrpSpPr/>
        <p:nvPr/>
      </p:nvGrpSpPr>
      <p:grpSpPr>
        <a:xfrm>
          <a:off x="0" y="0"/>
          <a:ext cx="0" cy="0"/>
          <a:chOff x="0" y="0"/>
          <a:chExt cx="0" cy="0"/>
        </a:xfrm>
      </p:grpSpPr>
      <p:sp>
        <p:nvSpPr>
          <p:cNvPr id="14" name="Google Shape;351;p36">
            <a:extLst>
              <a:ext uri="{FF2B5EF4-FFF2-40B4-BE49-F238E27FC236}">
                <a16:creationId xmlns:a16="http://schemas.microsoft.com/office/drawing/2014/main" id="{BE1C1AE6-AE6D-BA5E-F6C6-BFCC0C200948}"/>
              </a:ext>
            </a:extLst>
          </p:cNvPr>
          <p:cNvSpPr txBox="1">
            <a:spLocks noGrp="1"/>
          </p:cNvSpPr>
          <p:nvPr/>
        </p:nvSpPr>
        <p:spPr>
          <a:xfrm>
            <a:off x="478291" y="62836"/>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t>Modelarea relațiilor dintre indicatorii pieței muncii în România</a:t>
            </a:r>
            <a:endParaRPr lang="ro-RO" sz="2200" dirty="0"/>
          </a:p>
        </p:txBody>
      </p:sp>
      <p:sp>
        <p:nvSpPr>
          <p:cNvPr id="15" name="Google Shape;346;p36">
            <a:extLst>
              <a:ext uri="{FF2B5EF4-FFF2-40B4-BE49-F238E27FC236}">
                <a16:creationId xmlns:a16="http://schemas.microsoft.com/office/drawing/2014/main" id="{FAB84733-3494-122E-3304-777516792206}"/>
              </a:ext>
            </a:extLst>
          </p:cNvPr>
          <p:cNvSpPr txBox="1">
            <a:spLocks/>
          </p:cNvSpPr>
          <p:nvPr/>
        </p:nvSpPr>
        <p:spPr>
          <a:xfrm>
            <a:off x="508576" y="512580"/>
            <a:ext cx="8187418" cy="5624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Matricea de corelație pentru România dezvăluie un ansamblu complex de relații între indicatorii economici analizați, evidențiind atât conexiuni intuitive, cât și interdependențe mai puțin evidente care caracterizează dinamica pieței muncii din Regiunea Centru.</a:t>
            </a:r>
          </a:p>
        </p:txBody>
      </p:sp>
      <p:sp>
        <p:nvSpPr>
          <p:cNvPr id="19" name="CasetăText 18">
            <a:extLst>
              <a:ext uri="{FF2B5EF4-FFF2-40B4-BE49-F238E27FC236}">
                <a16:creationId xmlns:a16="http://schemas.microsoft.com/office/drawing/2014/main" id="{4F265C32-7BEB-B67E-3006-5E080B339AF2}"/>
              </a:ext>
            </a:extLst>
          </p:cNvPr>
          <p:cNvSpPr txBox="1"/>
          <p:nvPr/>
        </p:nvSpPr>
        <p:spPr>
          <a:xfrm>
            <a:off x="58159" y="4381260"/>
            <a:ext cx="4348509" cy="690702"/>
          </a:xfrm>
          <a:prstGeom prst="rect">
            <a:avLst/>
          </a:prstGeom>
          <a:noFill/>
        </p:spPr>
        <p:txBody>
          <a:bodyPr wrap="square">
            <a:spAutoFit/>
          </a:bodyPr>
          <a:lstStyle/>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Figura </a:t>
            </a:r>
            <a:r>
              <a:rPr lang="en-US" sz="900" i="1" kern="100" dirty="0">
                <a:solidFill>
                  <a:schemeClr val="tx1"/>
                </a:solidFill>
                <a:effectLst/>
                <a:latin typeface="Times New Roman" panose="02020603050405020304" pitchFamily="18" charset="0"/>
                <a:ea typeface="Aptos" panose="020B0004020202020204" pitchFamily="34" charset="0"/>
              </a:rPr>
              <a:t>1</a:t>
            </a:r>
            <a:r>
              <a:rPr lang="ro-RO" sz="900" i="1" kern="100" dirty="0">
                <a:solidFill>
                  <a:schemeClr val="tx1"/>
                </a:solidFill>
                <a:effectLst/>
                <a:latin typeface="Times New Roman" panose="02020603050405020304" pitchFamily="18" charset="0"/>
                <a:ea typeface="Aptos" panose="020B0004020202020204" pitchFamily="34" charset="0"/>
              </a:rPr>
              <a:t>8.</a:t>
            </a:r>
            <a:r>
              <a:rPr lang="en-US" sz="900" i="1" kern="100" dirty="0">
                <a:solidFill>
                  <a:schemeClr val="tx1"/>
                </a:solidFill>
                <a:effectLst/>
                <a:latin typeface="Times New Roman" panose="02020603050405020304" pitchFamily="18" charset="0"/>
                <a:ea typeface="Aptos" panose="020B0004020202020204" pitchFamily="34" charset="0"/>
              </a:rPr>
              <a:t> </a:t>
            </a:r>
            <a:r>
              <a:rPr lang="ro-RO" sz="900" i="1" kern="100" dirty="0">
                <a:solidFill>
                  <a:schemeClr val="tx1"/>
                </a:solidFill>
                <a:effectLst/>
                <a:latin typeface="Times New Roman" panose="02020603050405020304" pitchFamily="18" charset="0"/>
                <a:ea typeface="Aptos" panose="020B0004020202020204" pitchFamily="34" charset="0"/>
              </a:rPr>
              <a:t>Matricea de corelație pentru indicatori (România)</a:t>
            </a:r>
          </a:p>
          <a:p>
            <a:pPr marL="304800" marR="0" algn="ctr">
              <a:lnSpc>
                <a:spcPct val="150000"/>
              </a:lnSpc>
              <a:buNone/>
              <a:tabLst>
                <a:tab pos="762000" algn="l"/>
                <a:tab pos="5937885" algn="r"/>
              </a:tabLst>
            </a:pPr>
            <a:r>
              <a:rPr lang="ro-RO" sz="900" i="1" kern="100" dirty="0">
                <a:solidFill>
                  <a:schemeClr val="tx1"/>
                </a:solidFill>
                <a:effectLst/>
                <a:latin typeface="Times New Roman" panose="02020603050405020304" pitchFamily="18" charset="0"/>
                <a:ea typeface="Aptos" panose="020B0004020202020204" pitchFamily="34" charset="0"/>
              </a:rPr>
              <a:t>*semnul X înseamnă nesemnificativ </a:t>
            </a:r>
            <a:r>
              <a:rPr lang="ro-RO" sz="900" i="1" kern="100" dirty="0" err="1">
                <a:solidFill>
                  <a:schemeClr val="tx1"/>
                </a:solidFill>
                <a:effectLst/>
                <a:latin typeface="Times New Roman" panose="02020603050405020304" pitchFamily="18" charset="0"/>
                <a:ea typeface="Aptos" panose="020B0004020202020204" pitchFamily="34" charset="0"/>
              </a:rPr>
              <a:t>d.p.d.v</a:t>
            </a:r>
            <a:r>
              <a:rPr lang="ro-RO" sz="900" i="1" kern="100" dirty="0">
                <a:solidFill>
                  <a:schemeClr val="tx1"/>
                </a:solidFill>
                <a:effectLst/>
                <a:latin typeface="Times New Roman" panose="02020603050405020304" pitchFamily="18" charset="0"/>
                <a:ea typeface="Aptos" panose="020B0004020202020204" pitchFamily="34" charset="0"/>
              </a:rPr>
              <a:t>. statistic</a:t>
            </a:r>
          </a:p>
          <a:p>
            <a:pPr marL="304800" marR="0" algn="ctr">
              <a:lnSpc>
                <a:spcPct val="150000"/>
              </a:lnSpc>
              <a:buNone/>
              <a:tabLst>
                <a:tab pos="762000" algn="l"/>
                <a:tab pos="5937885" algn="r"/>
              </a:tabLst>
            </a:pP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22" name="Google Shape;346;p36">
            <a:extLst>
              <a:ext uri="{FF2B5EF4-FFF2-40B4-BE49-F238E27FC236}">
                <a16:creationId xmlns:a16="http://schemas.microsoft.com/office/drawing/2014/main" id="{5637FB20-05D7-3113-913D-1AA19806C5AD}"/>
              </a:ext>
            </a:extLst>
          </p:cNvPr>
          <p:cNvSpPr txBox="1">
            <a:spLocks/>
          </p:cNvSpPr>
          <p:nvPr/>
        </p:nvSpPr>
        <p:spPr>
          <a:xfrm>
            <a:off x="4104065" y="1372090"/>
            <a:ext cx="3981409" cy="34028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200" dirty="0"/>
              <a:t>Am </a:t>
            </a:r>
            <a:r>
              <a:rPr lang="en-US" sz="1200" dirty="0" err="1"/>
              <a:t>selectat</a:t>
            </a:r>
            <a:r>
              <a:rPr lang="en-US" sz="1200" dirty="0"/>
              <a:t> </a:t>
            </a:r>
            <a:r>
              <a:rPr lang="en-US" sz="1200" b="1" dirty="0" err="1"/>
              <a:t>salariul</a:t>
            </a:r>
            <a:r>
              <a:rPr lang="en-US" sz="1200" dirty="0"/>
              <a:t> ca </a:t>
            </a:r>
            <a:r>
              <a:rPr lang="en-US" sz="1200" b="1" dirty="0" err="1"/>
              <a:t>variabilă</a:t>
            </a:r>
            <a:r>
              <a:rPr lang="en-US" sz="1200" b="1" dirty="0"/>
              <a:t> </a:t>
            </a:r>
            <a:r>
              <a:rPr lang="en-US" sz="1200" b="1" dirty="0" err="1"/>
              <a:t>dependentă</a:t>
            </a:r>
            <a:r>
              <a:rPr lang="en-US" sz="1200" dirty="0"/>
              <a:t>, </a:t>
            </a:r>
            <a:r>
              <a:rPr lang="en-US" sz="1200" dirty="0" err="1"/>
              <a:t>reflectând</a:t>
            </a:r>
            <a:r>
              <a:rPr lang="en-US" sz="1200" dirty="0"/>
              <a:t> </a:t>
            </a:r>
            <a:r>
              <a:rPr lang="en-US" sz="1200" dirty="0" err="1"/>
              <a:t>importanța</a:t>
            </a:r>
            <a:r>
              <a:rPr lang="en-US" sz="1200" dirty="0"/>
              <a:t> </a:t>
            </a:r>
            <a:r>
              <a:rPr lang="en-US" sz="1200" dirty="0" err="1"/>
              <a:t>acestuia</a:t>
            </a:r>
            <a:r>
              <a:rPr lang="en-US" sz="1200" dirty="0"/>
              <a:t> ca indicator al </a:t>
            </a:r>
            <a:r>
              <a:rPr lang="en-US" sz="1200" dirty="0" err="1"/>
              <a:t>bunăstării</a:t>
            </a:r>
            <a:r>
              <a:rPr lang="en-US" sz="1200" dirty="0"/>
              <a:t> </a:t>
            </a:r>
            <a:r>
              <a:rPr lang="en-US" sz="1200" dirty="0" err="1"/>
              <a:t>economice</a:t>
            </a:r>
            <a:r>
              <a:rPr lang="en-US" sz="1200" dirty="0"/>
              <a:t> </a:t>
            </a:r>
            <a:r>
              <a:rPr lang="en-US" sz="1200" dirty="0" err="1"/>
              <a:t>și</a:t>
            </a:r>
            <a:r>
              <a:rPr lang="en-US" sz="1200" dirty="0"/>
              <a:t> al </a:t>
            </a:r>
            <a:r>
              <a:rPr lang="en-US" sz="1200" dirty="0" err="1"/>
              <a:t>competitivității</a:t>
            </a:r>
            <a:r>
              <a:rPr lang="en-US" sz="1200" dirty="0"/>
              <a:t> </a:t>
            </a:r>
            <a:r>
              <a:rPr lang="en-US" sz="1200" dirty="0" err="1"/>
              <a:t>pieței</a:t>
            </a:r>
            <a:r>
              <a:rPr lang="en-US" sz="1200" dirty="0"/>
              <a:t> </a:t>
            </a:r>
            <a:r>
              <a:rPr lang="en-US" sz="1200" dirty="0" err="1"/>
              <a:t>muncii</a:t>
            </a:r>
            <a:r>
              <a:rPr lang="en-US" sz="1200" dirty="0"/>
              <a:t>.</a:t>
            </a:r>
            <a:endParaRPr lang="ro-RO" sz="1200" dirty="0"/>
          </a:p>
          <a:p>
            <a:pPr marL="171450" indent="-171450" algn="just">
              <a:buClr>
                <a:schemeClr val="tx1"/>
              </a:buClr>
              <a:buSzPts val="1100"/>
              <a:buFont typeface="Arial" panose="020B0604020202020204" pitchFamily="34" charset="0"/>
              <a:buChar char="•"/>
            </a:pPr>
            <a:endParaRPr lang="ro-RO" sz="1200" dirty="0"/>
          </a:p>
          <a:p>
            <a:pPr marL="171450" indent="-171450" algn="just">
              <a:buClr>
                <a:schemeClr val="tx1"/>
              </a:buClr>
              <a:buSzPts val="1100"/>
              <a:buFont typeface="Arial" panose="020B0604020202020204" pitchFamily="34" charset="0"/>
              <a:buChar char="•"/>
            </a:pPr>
            <a:r>
              <a:rPr lang="ro-RO" sz="1200" dirty="0"/>
              <a:t>Ca </a:t>
            </a:r>
            <a:r>
              <a:rPr lang="ro-RO" sz="1200" b="1" dirty="0"/>
              <a:t>variabile explicative</a:t>
            </a:r>
            <a:r>
              <a:rPr lang="ro-RO" sz="1200" dirty="0"/>
              <a:t>, am inclus </a:t>
            </a:r>
            <a:r>
              <a:rPr lang="ro-RO" sz="1200" b="1" dirty="0"/>
              <a:t>numărul de imigranți, rata șomajului, rata de ocupare a resurselor de muncă și populația activă</a:t>
            </a:r>
            <a:r>
              <a:rPr lang="ro-RO" sz="1200" dirty="0"/>
              <a:t>. Alegerea acestor indicatori s-a bazat pe corelațiile semnificative identificate în analiza preliminară, precum și pe fundamentul teoretic solid al relațiilor respective.</a:t>
            </a:r>
          </a:p>
        </p:txBody>
      </p:sp>
      <p:pic>
        <p:nvPicPr>
          <p:cNvPr id="3" name="Imagine 2">
            <a:extLst>
              <a:ext uri="{FF2B5EF4-FFF2-40B4-BE49-F238E27FC236}">
                <a16:creationId xmlns:a16="http://schemas.microsoft.com/office/drawing/2014/main" id="{3D130B67-ECC3-D990-DBD6-98F921144916}"/>
              </a:ext>
            </a:extLst>
          </p:cNvPr>
          <p:cNvPicPr>
            <a:picLocks noChangeAspect="1"/>
          </p:cNvPicPr>
          <p:nvPr/>
        </p:nvPicPr>
        <p:blipFill rotWithShape="1">
          <a:blip r:embed="rId3">
            <a:extLst>
              <a:ext uri="{28A0092B-C50C-407E-A947-70E740481C1C}">
                <a14:useLocalDpi xmlns:a14="http://schemas.microsoft.com/office/drawing/2010/main" val="0"/>
              </a:ext>
            </a:extLst>
          </a:blip>
          <a:srcRect l="12581" t="24050" b="24132"/>
          <a:stretch>
            <a:fillRect/>
          </a:stretch>
        </p:blipFill>
        <p:spPr bwMode="auto">
          <a:xfrm>
            <a:off x="696432" y="1412638"/>
            <a:ext cx="3247065" cy="2885544"/>
          </a:xfrm>
          <a:prstGeom prst="rect">
            <a:avLst/>
          </a:prstGeom>
          <a:ln>
            <a:noFill/>
          </a:ln>
          <a:effectLst>
            <a:outerShdw blurRad="292100" dist="139700" dir="2700000" algn="tl" rotWithShape="0">
              <a:srgbClr val="333333">
                <a:alpha val="65000"/>
              </a:srgb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030404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EDF1A91A-BD76-BEAD-2FEB-6A1E4A7CA1B9}"/>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D8E777FB-80E3-5611-281D-05B98BD8C002}"/>
              </a:ext>
            </a:extLst>
          </p:cNvPr>
          <p:cNvSpPr txBox="1"/>
          <p:nvPr/>
        </p:nvSpPr>
        <p:spPr>
          <a:xfrm>
            <a:off x="5029202" y="4067380"/>
            <a:ext cx="3104707"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pt-BR" sz="900" i="1" kern="100" dirty="0">
                <a:solidFill>
                  <a:schemeClr val="tx1"/>
                </a:solidFill>
                <a:latin typeface="Times New Roman" panose="02020603050405020304" pitchFamily="18" charset="0"/>
                <a:ea typeface="Aptos" panose="020B0004020202020204" pitchFamily="34" charset="0"/>
              </a:rPr>
              <a:t>6</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Fixed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6" name="Google Shape;346;p36">
            <a:extLst>
              <a:ext uri="{FF2B5EF4-FFF2-40B4-BE49-F238E27FC236}">
                <a16:creationId xmlns:a16="http://schemas.microsoft.com/office/drawing/2014/main" id="{3ECB9E67-4B04-984F-3AEE-A5992726A243}"/>
              </a:ext>
            </a:extLst>
          </p:cNvPr>
          <p:cNvSpPr txBox="1">
            <a:spLocks/>
          </p:cNvSpPr>
          <p:nvPr/>
        </p:nvSpPr>
        <p:spPr>
          <a:xfrm>
            <a:off x="531264" y="668466"/>
            <a:ext cx="4497938" cy="156869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Am implementat </a:t>
            </a:r>
            <a:r>
              <a:rPr lang="ro-RO" sz="1100" b="1" dirty="0"/>
              <a:t>două abordări metodologice</a:t>
            </a:r>
            <a:r>
              <a:rPr lang="ro-RO" sz="1100" dirty="0"/>
              <a:t> specifice analizei datelor panel: </a:t>
            </a:r>
            <a:r>
              <a:rPr lang="ro-RO" sz="1100" b="1" dirty="0"/>
              <a:t>modelul cu efecte fixe (</a:t>
            </a:r>
            <a:r>
              <a:rPr lang="ro-RO" sz="1100" b="1" dirty="0" err="1"/>
              <a:t>Fixed</a:t>
            </a:r>
            <a:r>
              <a:rPr lang="ro-RO" sz="1100" b="1" dirty="0"/>
              <a:t> </a:t>
            </a:r>
            <a:r>
              <a:rPr lang="ro-RO" sz="1100" b="1" dirty="0" err="1"/>
              <a:t>Effects</a:t>
            </a:r>
            <a:r>
              <a:rPr lang="ro-RO" sz="1100" b="1" dirty="0"/>
              <a:t>) </a:t>
            </a:r>
            <a:r>
              <a:rPr lang="ro-RO" sz="1100" dirty="0"/>
              <a:t>și </a:t>
            </a:r>
            <a:r>
              <a:rPr lang="ro-RO" sz="1100" b="1" dirty="0"/>
              <a:t>modelul cu efecte aleatorii (</a:t>
            </a:r>
            <a:r>
              <a:rPr lang="ro-RO" sz="1100" b="1" dirty="0" err="1"/>
              <a:t>Random</a:t>
            </a:r>
            <a:r>
              <a:rPr lang="ro-RO" sz="1100" b="1" dirty="0"/>
              <a:t> </a:t>
            </a:r>
            <a:r>
              <a:rPr lang="ro-RO" sz="1100" b="1" dirty="0" err="1"/>
              <a:t>Effects</a:t>
            </a:r>
            <a:r>
              <a:rPr lang="ro-RO" sz="1100" dirty="0"/>
              <a:t>). Alegerea acestor două modele se justifică prin natura datelor noastre, care combină dimensiunea temporală (perioada 2010-2023) cu dimensiunea secțională (42 de unități teritoriale din România), creând o structură de panel balansată.</a:t>
            </a:r>
            <a:endParaRPr lang="en-US" sz="1100" dirty="0"/>
          </a:p>
        </p:txBody>
      </p:sp>
      <p:sp>
        <p:nvSpPr>
          <p:cNvPr id="7" name="Google Shape;346;p36">
            <a:extLst>
              <a:ext uri="{FF2B5EF4-FFF2-40B4-BE49-F238E27FC236}">
                <a16:creationId xmlns:a16="http://schemas.microsoft.com/office/drawing/2014/main" id="{687E19C0-F3EF-D61E-D923-A34104194D92}"/>
              </a:ext>
            </a:extLst>
          </p:cNvPr>
          <p:cNvSpPr txBox="1">
            <a:spLocks/>
          </p:cNvSpPr>
          <p:nvPr/>
        </p:nvSpPr>
        <p:spPr>
          <a:xfrm>
            <a:off x="850050" y="2237165"/>
            <a:ext cx="4333322" cy="281861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tx1"/>
              </a:buClr>
              <a:buSzPts val="1100"/>
            </a:pPr>
            <a:r>
              <a:rPr lang="ro-RO" sz="1100" b="1" dirty="0"/>
              <a:t>Coeficienți:</a:t>
            </a:r>
          </a:p>
          <a:p>
            <a:pPr marL="171450" indent="-171450" algn="just">
              <a:buClr>
                <a:schemeClr val="tx1"/>
              </a:buClr>
              <a:buSzPts val="1100"/>
              <a:buFont typeface="Arial" panose="020B0604020202020204" pitchFamily="34" charset="0"/>
              <a:buChar char="•"/>
            </a:pPr>
            <a:r>
              <a:rPr lang="ro-RO" sz="1100" b="1" dirty="0" err="1"/>
              <a:t>Fixed</a:t>
            </a:r>
            <a:r>
              <a:rPr lang="ro-RO" sz="1100" b="1" dirty="0"/>
              <a:t> </a:t>
            </a:r>
            <a:r>
              <a:rPr lang="ro-RO" sz="1100" b="1" dirty="0" err="1"/>
              <a:t>Effects</a:t>
            </a:r>
            <a:r>
              <a:rPr lang="ro-RO" sz="1100" b="1" dirty="0"/>
              <a:t> </a:t>
            </a:r>
            <a:r>
              <a:rPr lang="ro-RO" sz="1100" dirty="0"/>
              <a:t>↔ Capacitate explicativă substanțială, cu un coeficient </a:t>
            </a:r>
            <a:r>
              <a:rPr lang="ro-RO" sz="1100" b="1" dirty="0"/>
              <a:t>R-</a:t>
            </a:r>
            <a:r>
              <a:rPr lang="ro-RO" sz="1100" b="1" dirty="0" err="1"/>
              <a:t>Squared</a:t>
            </a:r>
            <a:r>
              <a:rPr lang="ro-RO" sz="1100" dirty="0"/>
              <a:t> de </a:t>
            </a:r>
            <a:r>
              <a:rPr lang="ro-RO" sz="1100" b="1" dirty="0"/>
              <a:t>0.64</a:t>
            </a:r>
            <a:r>
              <a:rPr lang="ro-RO" sz="1100" dirty="0"/>
              <a:t>, indicând că aproximativ 64% din variația salariilor poate fi explicată prin variabilele incluse în model.</a:t>
            </a:r>
            <a:r>
              <a:rPr lang="ro-RO" sz="1100" b="1" dirty="0"/>
              <a:t> </a:t>
            </a:r>
          </a:p>
          <a:p>
            <a:pPr marL="171450" indent="-171450" algn="just">
              <a:buClr>
                <a:schemeClr val="tx1"/>
              </a:buClr>
              <a:buSzPts val="1100"/>
              <a:buFont typeface="Arial" panose="020B0604020202020204" pitchFamily="34" charset="0"/>
              <a:buChar char="•"/>
            </a:pPr>
            <a:r>
              <a:rPr lang="ro-RO" sz="1100" b="1" dirty="0"/>
              <a:t>Numărul de imigranți (0.276) </a:t>
            </a:r>
            <a:r>
              <a:rPr lang="ro-RO" sz="1100" dirty="0"/>
              <a:t>↔ </a:t>
            </a:r>
            <a:r>
              <a:rPr lang="it-IT" sz="1100" dirty="0"/>
              <a:t>pozitiv și foarte semnificativ statistic</a:t>
            </a:r>
            <a:r>
              <a:rPr lang="ro-RO" sz="1100" dirty="0"/>
              <a:t>.</a:t>
            </a:r>
          </a:p>
          <a:p>
            <a:pPr marL="171450" indent="-171450" algn="just">
              <a:buClr>
                <a:schemeClr val="tx1"/>
              </a:buClr>
              <a:buSzPts val="1100"/>
              <a:buFont typeface="Arial" panose="020B0604020202020204" pitchFamily="34" charset="0"/>
              <a:buChar char="•"/>
            </a:pPr>
            <a:r>
              <a:rPr lang="ro-RO" sz="1100" b="1" dirty="0"/>
              <a:t>Rata șomajului (-1.112) </a:t>
            </a:r>
            <a:r>
              <a:rPr lang="ro-RO" sz="1100" dirty="0"/>
              <a:t>↔ negativ și foarte semnificativ statistic.</a:t>
            </a:r>
          </a:p>
          <a:p>
            <a:pPr marL="171450" indent="-171450" algn="just">
              <a:buClr>
                <a:schemeClr val="tx1"/>
              </a:buClr>
              <a:buSzPts val="1100"/>
              <a:buFont typeface="Arial" panose="020B0604020202020204" pitchFamily="34" charset="0"/>
              <a:buChar char="•"/>
            </a:pPr>
            <a:r>
              <a:rPr lang="ro-RO" sz="1100" b="1" dirty="0"/>
              <a:t>Rata de ocupare a resurselor de muncă (0.04) </a:t>
            </a:r>
            <a:r>
              <a:rPr lang="ro-RO" sz="1100" dirty="0"/>
              <a:t>↔ pozitiv dar nesemnificativ statistic.</a:t>
            </a:r>
          </a:p>
          <a:p>
            <a:pPr marL="171450" indent="-171450" algn="just">
              <a:buClr>
                <a:schemeClr val="tx1"/>
              </a:buClr>
              <a:buSzPts val="1100"/>
              <a:buFont typeface="Arial" panose="020B0604020202020204" pitchFamily="34" charset="0"/>
              <a:buChar char="•"/>
            </a:pPr>
            <a:r>
              <a:rPr lang="ro-RO" sz="1100" b="1" dirty="0"/>
              <a:t>Populația activă (-1.037) </a:t>
            </a:r>
            <a:r>
              <a:rPr lang="ro-RO" sz="1100" dirty="0"/>
              <a:t>↔ negativ și semnificativ statistic.</a:t>
            </a:r>
            <a:endParaRPr lang="ro-RO" sz="1100" b="1" dirty="0"/>
          </a:p>
        </p:txBody>
      </p:sp>
      <p:sp>
        <p:nvSpPr>
          <p:cNvPr id="2" name="Google Shape;351;p36">
            <a:extLst>
              <a:ext uri="{FF2B5EF4-FFF2-40B4-BE49-F238E27FC236}">
                <a16:creationId xmlns:a16="http://schemas.microsoft.com/office/drawing/2014/main" id="{6E727C1C-A67F-B6FD-E353-21CF42ACBDAD}"/>
              </a:ext>
            </a:extLst>
          </p:cNvPr>
          <p:cNvSpPr txBox="1">
            <a:spLocks noGrp="1"/>
          </p:cNvSpPr>
          <p:nvPr/>
        </p:nvSpPr>
        <p:spPr>
          <a:xfrm>
            <a:off x="4480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t>Modelarea relațiilor dintre indicatorii pieței muncii în România</a:t>
            </a:r>
            <a:endParaRPr lang="ro-RO" sz="2200" dirty="0"/>
          </a:p>
        </p:txBody>
      </p:sp>
      <p:pic>
        <p:nvPicPr>
          <p:cNvPr id="4" name="Imagine 3">
            <a:extLst>
              <a:ext uri="{FF2B5EF4-FFF2-40B4-BE49-F238E27FC236}">
                <a16:creationId xmlns:a16="http://schemas.microsoft.com/office/drawing/2014/main" id="{52A2DE2B-499F-9FED-2C9F-23D3632FCCA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63118" y="612793"/>
            <a:ext cx="3030832" cy="345458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546154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2097990C-15EA-E238-079F-F6F64CC910DB}"/>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A25E121C-D5C0-C1B3-F2D7-DF343F696EE1}"/>
              </a:ext>
            </a:extLst>
          </p:cNvPr>
          <p:cNvSpPr txBox="1"/>
          <p:nvPr/>
        </p:nvSpPr>
        <p:spPr>
          <a:xfrm>
            <a:off x="861666" y="4858252"/>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7</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Model </a:t>
            </a:r>
            <a:r>
              <a:rPr lang="ro-RO" sz="900" i="1" kern="100" dirty="0" err="1">
                <a:solidFill>
                  <a:schemeClr val="tx1"/>
                </a:solidFill>
                <a:effectLst/>
                <a:latin typeface="Times New Roman" panose="02020603050405020304" pitchFamily="18" charset="0"/>
                <a:ea typeface="Aptos" panose="020B0004020202020204" pitchFamily="34" charset="0"/>
              </a:rPr>
              <a:t>Random</a:t>
            </a:r>
            <a:r>
              <a:rPr lang="en-US" sz="900" i="1" kern="100" dirty="0">
                <a:solidFill>
                  <a:schemeClr val="tx1"/>
                </a:solidFill>
                <a:effectLst/>
                <a:latin typeface="Times New Roman" panose="02020603050405020304" pitchFamily="18" charset="0"/>
                <a:ea typeface="Aptos" panose="020B0004020202020204" pitchFamily="34" charset="0"/>
              </a:rPr>
              <a:t> Effects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637732D8-55AB-C971-EF90-06D7B67F9583}"/>
              </a:ext>
            </a:extLst>
          </p:cNvPr>
          <p:cNvSpPr txBox="1">
            <a:spLocks/>
          </p:cNvSpPr>
          <p:nvPr/>
        </p:nvSpPr>
        <p:spPr>
          <a:xfrm>
            <a:off x="4109914" y="733646"/>
            <a:ext cx="4183547" cy="44723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b="1" dirty="0"/>
              <a:t>Modelul cu efecte aleatorii </a:t>
            </a:r>
            <a:r>
              <a:rPr lang="ro-RO" sz="1100" dirty="0"/>
              <a:t>prezintă o </a:t>
            </a:r>
            <a:r>
              <a:rPr lang="ro-RO" sz="1100" b="1" dirty="0"/>
              <a:t>capacitate explicativă mai redusă</a:t>
            </a:r>
            <a:r>
              <a:rPr lang="ro-RO" sz="1100" dirty="0"/>
              <a:t>, cu un coeficient de </a:t>
            </a:r>
            <a:r>
              <a:rPr lang="ro-RO" sz="1100" b="1" dirty="0"/>
              <a:t>R-</a:t>
            </a:r>
            <a:r>
              <a:rPr lang="ro-RO" sz="1100" b="1" dirty="0" err="1"/>
              <a:t>Squared</a:t>
            </a:r>
            <a:r>
              <a:rPr lang="ro-RO" sz="1100" b="1" dirty="0"/>
              <a:t> de 0.458</a:t>
            </a:r>
            <a:r>
              <a:rPr lang="ro-RO" sz="1100" dirty="0"/>
              <a:t>, indicând că aproximativ 46% din variația salariilor este explicată de variabilele modelului. Această performanță este </a:t>
            </a:r>
            <a:r>
              <a:rPr lang="ro-RO" sz="1100" b="1" dirty="0"/>
              <a:t>inferioară modelului cu efecte fixe</a:t>
            </a:r>
            <a:r>
              <a:rPr lang="ro-RO" sz="1100" dirty="0"/>
              <a:t>.</a:t>
            </a:r>
          </a:p>
          <a:p>
            <a:pPr marL="0" indent="0" algn="just">
              <a:buClr>
                <a:schemeClr val="tx1"/>
              </a:buClr>
              <a:buSzPts val="1100"/>
            </a:pPr>
            <a:endParaRPr lang="ro-RO" sz="1100" b="1" dirty="0"/>
          </a:p>
          <a:p>
            <a:pPr marL="171450" indent="-171450" algn="just">
              <a:buClr>
                <a:schemeClr val="tx1"/>
              </a:buClr>
              <a:buSzPts val="1100"/>
              <a:buFont typeface="Arial" panose="020B0604020202020204" pitchFamily="34" charset="0"/>
              <a:buChar char="•"/>
            </a:pPr>
            <a:r>
              <a:rPr lang="ro-RO" sz="1100" b="1" dirty="0"/>
              <a:t>Coeficienții</a:t>
            </a:r>
            <a:r>
              <a:rPr lang="ro-RO" sz="1100" dirty="0"/>
              <a:t> estimați în modelul cu efecte aleatorii prezintă același semn ca în modelul cu efecte fixe, dar magnitudini diferite. </a:t>
            </a:r>
            <a:r>
              <a:rPr lang="ro-RO" sz="1100" b="1" dirty="0"/>
              <a:t>Numărul de imigranți </a:t>
            </a:r>
            <a:r>
              <a:rPr lang="ro-RO" sz="1100" dirty="0"/>
              <a:t>rămâne </a:t>
            </a:r>
            <a:r>
              <a:rPr lang="ro-RO" sz="1100" b="1" dirty="0"/>
              <a:t>pozitiv</a:t>
            </a:r>
            <a:r>
              <a:rPr lang="ro-RO" sz="1100" dirty="0"/>
              <a:t> și </a:t>
            </a:r>
            <a:r>
              <a:rPr lang="ro-RO" sz="1100" b="1" dirty="0"/>
              <a:t>foarte semnificativ (0.313), rata șomajului</a:t>
            </a:r>
            <a:r>
              <a:rPr lang="ro-RO" sz="1100" dirty="0"/>
              <a:t> menține relația </a:t>
            </a:r>
            <a:r>
              <a:rPr lang="ro-RO" sz="1100" b="1" dirty="0"/>
              <a:t>negativă puternică (-0.726)</a:t>
            </a:r>
            <a:r>
              <a:rPr lang="ro-RO" sz="1100" dirty="0"/>
              <a:t>, iar </a:t>
            </a:r>
            <a:r>
              <a:rPr lang="ro-RO" sz="1100" b="1" dirty="0"/>
              <a:t>populația activă </a:t>
            </a:r>
            <a:r>
              <a:rPr lang="ro-RO" sz="1100" dirty="0"/>
              <a:t>păstrează coeficientul </a:t>
            </a:r>
            <a:r>
              <a:rPr lang="ro-RO" sz="1100" b="1" dirty="0"/>
              <a:t>negativ</a:t>
            </a:r>
            <a:r>
              <a:rPr lang="ro-RO" sz="1100" dirty="0"/>
              <a:t>, dar cu o magnitudine mai redusă </a:t>
            </a:r>
            <a:r>
              <a:rPr lang="ro-RO" sz="1100" b="1" dirty="0"/>
              <a:t>(-0.148). Rata de ocupare </a:t>
            </a:r>
            <a:r>
              <a:rPr lang="ro-RO" sz="1100" dirty="0"/>
              <a:t>rămâne </a:t>
            </a:r>
            <a:r>
              <a:rPr lang="ro-RO" sz="1100" b="1" dirty="0"/>
              <a:t>nesemnificativă statistic</a:t>
            </a:r>
            <a:r>
              <a:rPr lang="ro-RO" sz="1100" dirty="0"/>
              <a:t>.</a:t>
            </a:r>
          </a:p>
        </p:txBody>
      </p:sp>
      <p:sp>
        <p:nvSpPr>
          <p:cNvPr id="2" name="Google Shape;351;p36">
            <a:extLst>
              <a:ext uri="{FF2B5EF4-FFF2-40B4-BE49-F238E27FC236}">
                <a16:creationId xmlns:a16="http://schemas.microsoft.com/office/drawing/2014/main" id="{11D15064-91EF-81A6-F2B0-13DDAEB72C61}"/>
              </a:ext>
            </a:extLst>
          </p:cNvPr>
          <p:cNvSpPr txBox="1">
            <a:spLocks noGrp="1"/>
          </p:cNvSpPr>
          <p:nvPr/>
        </p:nvSpPr>
        <p:spPr>
          <a:xfrm>
            <a:off x="4480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t>Modelarea relațiilor dintre indicatorii pieței muncii în România</a:t>
            </a:r>
            <a:endParaRPr lang="ro-RO" sz="2200" dirty="0"/>
          </a:p>
        </p:txBody>
      </p:sp>
      <p:pic>
        <p:nvPicPr>
          <p:cNvPr id="3" name="Imagine 2">
            <a:extLst>
              <a:ext uri="{FF2B5EF4-FFF2-40B4-BE49-F238E27FC236}">
                <a16:creationId xmlns:a16="http://schemas.microsoft.com/office/drawing/2014/main" id="{BC8710EA-71EA-B15F-BB30-840DC59028B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0090" y="565224"/>
            <a:ext cx="2951400" cy="42930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638755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35673678-E3C0-2795-E921-F030460050E1}"/>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9B6251A4-E3A7-DB8B-0292-8E04E0FB1DD8}"/>
              </a:ext>
            </a:extLst>
          </p:cNvPr>
          <p:cNvSpPr txBox="1"/>
          <p:nvPr/>
        </p:nvSpPr>
        <p:spPr>
          <a:xfrm>
            <a:off x="574740" y="3309029"/>
            <a:ext cx="3248249" cy="275204"/>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latin typeface="Times New Roman" panose="02020603050405020304" pitchFamily="18" charset="0"/>
                <a:ea typeface="Aptos" panose="020B0004020202020204" pitchFamily="34" charset="0"/>
              </a:rPr>
              <a:t>8</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a:solidFill>
                  <a:schemeClr val="tx1"/>
                </a:solidFill>
                <a:effectLst/>
                <a:latin typeface="Times New Roman" panose="02020603050405020304" pitchFamily="18" charset="0"/>
                <a:ea typeface="Aptos" panose="020B0004020202020204" pitchFamily="34" charset="0"/>
              </a:rPr>
              <a:t>Output </a:t>
            </a:r>
            <a:r>
              <a:rPr lang="en-US" sz="900" i="1" kern="100" dirty="0" err="1">
                <a:solidFill>
                  <a:schemeClr val="tx1"/>
                </a:solidFill>
                <a:effectLst/>
                <a:latin typeface="Times New Roman" panose="02020603050405020304" pitchFamily="18" charset="0"/>
                <a:ea typeface="Aptos" panose="020B0004020202020204" pitchFamily="34" charset="0"/>
              </a:rPr>
              <a:t>Compararea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Modelelor</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România</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A46BA447-2FD1-A55F-6049-29ACB8549A1D}"/>
              </a:ext>
            </a:extLst>
          </p:cNvPr>
          <p:cNvSpPr txBox="1">
            <a:spLocks/>
          </p:cNvSpPr>
          <p:nvPr/>
        </p:nvSpPr>
        <p:spPr>
          <a:xfrm>
            <a:off x="4029740" y="668467"/>
            <a:ext cx="4332337" cy="309407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Pentru determinarea modelului cel mai adecvat, am aplicat </a:t>
            </a:r>
            <a:r>
              <a:rPr lang="ro-RO" sz="1100" b="1" dirty="0"/>
              <a:t>testul </a:t>
            </a:r>
            <a:r>
              <a:rPr lang="ro-RO" sz="1100" b="1" dirty="0" err="1"/>
              <a:t>Hausman</a:t>
            </a:r>
            <a:r>
              <a:rPr lang="ro-RO" sz="1100" dirty="0"/>
              <a:t>, o procedură statistică standard pentru compararea modelelor cu efecte fixe și cu efecte aleatorii. Testul evaluează </a:t>
            </a:r>
            <a:r>
              <a:rPr lang="ro-RO" sz="1100" b="1" dirty="0"/>
              <a:t>ipoteza nulă că modelul cu efecte aleatorii este consistent și eficient</a:t>
            </a:r>
            <a:r>
              <a:rPr lang="ro-RO" sz="1100" dirty="0"/>
              <a:t>, în contrast cu </a:t>
            </a:r>
            <a:r>
              <a:rPr lang="ro-RO" sz="1100" b="1" dirty="0"/>
              <a:t>ipoteza alternativă că doar modelul cu efecte fixe oferă estimări consistente</a:t>
            </a:r>
            <a:r>
              <a:rPr lang="ro-RO" sz="1100" dirty="0"/>
              <a:t>.</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Rezultatul testului </a:t>
            </a:r>
            <a:r>
              <a:rPr lang="ro-RO" sz="1100" b="1" dirty="0" err="1"/>
              <a:t>Hausman</a:t>
            </a:r>
            <a:r>
              <a:rPr lang="ro-RO" sz="1100" b="1" dirty="0"/>
              <a:t> (</a:t>
            </a:r>
            <a:r>
              <a:rPr lang="el-GR" sz="1100" b="1" dirty="0"/>
              <a:t>χ² = 157.27, </a:t>
            </a:r>
            <a:r>
              <a:rPr lang="ro-RO" sz="1100" b="1" dirty="0" err="1"/>
              <a:t>df</a:t>
            </a:r>
            <a:r>
              <a:rPr lang="ro-RO" sz="1100" b="1" dirty="0"/>
              <a:t> = 4, p-</a:t>
            </a:r>
            <a:r>
              <a:rPr lang="ro-RO" sz="1100" b="1" dirty="0" err="1"/>
              <a:t>value</a:t>
            </a:r>
            <a:r>
              <a:rPr lang="ro-RO" sz="1100" b="1" dirty="0"/>
              <a:t> &lt; 2.2e-16) </a:t>
            </a:r>
            <a:r>
              <a:rPr lang="ro-RO" sz="1100" dirty="0"/>
              <a:t>conduce la </a:t>
            </a:r>
            <a:r>
              <a:rPr lang="ro-RO" sz="1100" b="1" dirty="0"/>
              <a:t>respingerea ipotezei nule</a:t>
            </a:r>
            <a:r>
              <a:rPr lang="ro-RO" sz="1100" dirty="0"/>
              <a:t>, indicând că </a:t>
            </a:r>
            <a:r>
              <a:rPr lang="ro-RO" sz="1100" b="1" dirty="0"/>
              <a:t>modelul cu efecte fixe este preferat </a:t>
            </a:r>
            <a:r>
              <a:rPr lang="ro-RO" sz="1100" dirty="0"/>
              <a:t>din perspectiva consistenței statistice.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Această concluzie este susținută și de superioritatea coeficientului R-</a:t>
            </a:r>
            <a:r>
              <a:rPr lang="ro-RO" sz="1100" dirty="0" err="1"/>
              <a:t>Squared</a:t>
            </a:r>
            <a:r>
              <a:rPr lang="ro-RO" sz="1100" dirty="0"/>
              <a:t> al modelului cu efecte fixe (0.640 versus 0.458), care indică o capacitate explicativă superioară.</a:t>
            </a:r>
          </a:p>
        </p:txBody>
      </p:sp>
      <p:sp>
        <p:nvSpPr>
          <p:cNvPr id="2" name="Google Shape;351;p36">
            <a:extLst>
              <a:ext uri="{FF2B5EF4-FFF2-40B4-BE49-F238E27FC236}">
                <a16:creationId xmlns:a16="http://schemas.microsoft.com/office/drawing/2014/main" id="{9848E46B-646B-27DA-748F-54936D1EBA42}"/>
              </a:ext>
            </a:extLst>
          </p:cNvPr>
          <p:cNvSpPr txBox="1">
            <a:spLocks noGrp="1"/>
          </p:cNvSpPr>
          <p:nvPr/>
        </p:nvSpPr>
        <p:spPr>
          <a:xfrm>
            <a:off x="4480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it-IT" sz="2200" dirty="0"/>
              <a:t>Modelarea relațiilor dintre indicatorii pieței muncii în România</a:t>
            </a:r>
            <a:endParaRPr lang="ro-RO" sz="2200" dirty="0"/>
          </a:p>
        </p:txBody>
      </p:sp>
      <p:pic>
        <p:nvPicPr>
          <p:cNvPr id="4" name="Imagine 3">
            <a:extLst>
              <a:ext uri="{FF2B5EF4-FFF2-40B4-BE49-F238E27FC236}">
                <a16:creationId xmlns:a16="http://schemas.microsoft.com/office/drawing/2014/main" id="{95F44FDA-FCB0-4755-25FF-74B7692378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4740" y="733646"/>
            <a:ext cx="3455000" cy="2575383"/>
          </a:xfrm>
          <a:prstGeom prst="rect">
            <a:avLst/>
          </a:prstGeom>
          <a:ln>
            <a:noFill/>
          </a:ln>
          <a:effectLst>
            <a:outerShdw blurRad="292100" dist="139700" dir="2700000" algn="tl" rotWithShape="0">
              <a:srgbClr val="333333">
                <a:alpha val="65000"/>
              </a:srgbClr>
            </a:outerShdw>
          </a:effectLst>
        </p:spPr>
      </p:pic>
      <p:sp>
        <p:nvSpPr>
          <p:cNvPr id="5" name="Google Shape;346;p36">
            <a:extLst>
              <a:ext uri="{FF2B5EF4-FFF2-40B4-BE49-F238E27FC236}">
                <a16:creationId xmlns:a16="http://schemas.microsoft.com/office/drawing/2014/main" id="{041E5E42-A251-2224-7B2B-A78CC8B0C6B4}"/>
              </a:ext>
            </a:extLst>
          </p:cNvPr>
          <p:cNvSpPr txBox="1">
            <a:spLocks/>
          </p:cNvSpPr>
          <p:nvPr/>
        </p:nvSpPr>
        <p:spPr>
          <a:xfrm>
            <a:off x="1082750" y="3827721"/>
            <a:ext cx="6902301" cy="101909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Analiza de regresie confirmă existența unor relații robuste și semnificative statistic între dinamica salarială și principalii indicatori ai pieței muncii din Regiunea Centru. Modelul cu efecte fixe oferă evidențe empirice solide pentru </a:t>
            </a:r>
            <a:r>
              <a:rPr lang="ro-RO" sz="1100" b="1" dirty="0"/>
              <a:t>impactul pozitiv al fluxurilor migratoare </a:t>
            </a:r>
            <a:r>
              <a:rPr lang="ro-RO" sz="1100" dirty="0"/>
              <a:t>și </a:t>
            </a:r>
            <a:r>
              <a:rPr lang="ro-RO" sz="1100" b="1" dirty="0"/>
              <a:t>efectul negativ puternic al șomajului asupra nivelului salariilor</a:t>
            </a:r>
            <a:r>
              <a:rPr lang="ro-RO" sz="1100" dirty="0"/>
              <a:t>, contribuind la o înțelegere mai profundă a mecanismelor care guvernează piața muncii regională.</a:t>
            </a:r>
          </a:p>
        </p:txBody>
      </p:sp>
    </p:spTree>
    <p:extLst>
      <p:ext uri="{BB962C8B-B14F-4D97-AF65-F5344CB8AC3E}">
        <p14:creationId xmlns:p14="http://schemas.microsoft.com/office/powerpoint/2010/main" val="4110918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4">
          <a:extLst>
            <a:ext uri="{FF2B5EF4-FFF2-40B4-BE49-F238E27FC236}">
              <a16:creationId xmlns:a16="http://schemas.microsoft.com/office/drawing/2014/main" id="{45235F92-E058-85D1-98FE-39AC810C5D44}"/>
            </a:ext>
          </a:extLst>
        </p:cNvPr>
        <p:cNvGrpSpPr/>
        <p:nvPr/>
      </p:nvGrpSpPr>
      <p:grpSpPr>
        <a:xfrm>
          <a:off x="0" y="0"/>
          <a:ext cx="0" cy="0"/>
          <a:chOff x="0" y="0"/>
          <a:chExt cx="0" cy="0"/>
        </a:xfrm>
      </p:grpSpPr>
      <p:sp>
        <p:nvSpPr>
          <p:cNvPr id="19" name="CasetăText 18">
            <a:extLst>
              <a:ext uri="{FF2B5EF4-FFF2-40B4-BE49-F238E27FC236}">
                <a16:creationId xmlns:a16="http://schemas.microsoft.com/office/drawing/2014/main" id="{2B3DFA2B-336A-2234-CBF7-01ADDD8B64CC}"/>
              </a:ext>
            </a:extLst>
          </p:cNvPr>
          <p:cNvSpPr txBox="1"/>
          <p:nvPr/>
        </p:nvSpPr>
        <p:spPr>
          <a:xfrm>
            <a:off x="4584763" y="3463970"/>
            <a:ext cx="3748851" cy="482953"/>
          </a:xfrm>
          <a:prstGeom prst="rect">
            <a:avLst/>
          </a:prstGeom>
          <a:noFill/>
        </p:spPr>
        <p:txBody>
          <a:bodyPr wrap="square">
            <a:spAutoFit/>
          </a:bodyPr>
          <a:lstStyle/>
          <a:p>
            <a:pPr marL="304800" marR="0" algn="ctr">
              <a:lnSpc>
                <a:spcPct val="150000"/>
              </a:lnSpc>
              <a:buNone/>
              <a:tabLst>
                <a:tab pos="762000" algn="l"/>
                <a:tab pos="5937885" algn="r"/>
              </a:tabLst>
            </a:pPr>
            <a:r>
              <a:rPr lang="pt-BR" sz="900" i="1" kern="100" dirty="0">
                <a:solidFill>
                  <a:schemeClr val="tx1"/>
                </a:solidFill>
                <a:effectLst/>
                <a:latin typeface="Times New Roman" panose="02020603050405020304" pitchFamily="18" charset="0"/>
                <a:ea typeface="Aptos" panose="020B0004020202020204" pitchFamily="34" charset="0"/>
              </a:rPr>
              <a:t>Figura 1</a:t>
            </a:r>
            <a:r>
              <a:rPr lang="ro-RO" sz="900" i="1" kern="100" dirty="0">
                <a:solidFill>
                  <a:schemeClr val="tx1"/>
                </a:solidFill>
                <a:effectLst/>
                <a:latin typeface="Times New Roman" panose="02020603050405020304" pitchFamily="18" charset="0"/>
                <a:ea typeface="Aptos" panose="020B0004020202020204" pitchFamily="34" charset="0"/>
              </a:rPr>
              <a:t>9</a:t>
            </a:r>
            <a:r>
              <a:rPr lang="pt-BR"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Procentul</a:t>
            </a:r>
            <a:r>
              <a:rPr lang="en-US" sz="900" i="1" kern="100" dirty="0">
                <a:solidFill>
                  <a:schemeClr val="tx1"/>
                </a:solidFill>
                <a:effectLst/>
                <a:latin typeface="Times New Roman" panose="02020603050405020304" pitchFamily="18" charset="0"/>
                <a:ea typeface="Aptos" panose="020B0004020202020204" pitchFamily="34" charset="0"/>
              </a:rPr>
              <a:t> de </a:t>
            </a:r>
            <a:r>
              <a:rPr lang="en-US" sz="900" i="1" kern="100" dirty="0" err="1">
                <a:solidFill>
                  <a:schemeClr val="tx1"/>
                </a:solidFill>
                <a:effectLst/>
                <a:latin typeface="Times New Roman" panose="02020603050405020304" pitchFamily="18" charset="0"/>
                <a:ea typeface="Aptos" panose="020B0004020202020204" pitchFamily="34" charset="0"/>
              </a:rPr>
              <a:t>salariați</a:t>
            </a:r>
            <a:r>
              <a:rPr lang="en-US" sz="900" i="1" kern="100" dirty="0">
                <a:solidFill>
                  <a:schemeClr val="tx1"/>
                </a:solidFill>
                <a:effectLst/>
                <a:latin typeface="Times New Roman" panose="02020603050405020304" pitchFamily="18" charset="0"/>
                <a:ea typeface="Aptos" panose="020B0004020202020204" pitchFamily="34" charset="0"/>
              </a:rPr>
              <a:t> din </a:t>
            </a:r>
            <a:r>
              <a:rPr lang="en-US" sz="900" i="1" kern="100" dirty="0" err="1">
                <a:solidFill>
                  <a:schemeClr val="tx1"/>
                </a:solidFill>
                <a:effectLst/>
                <a:latin typeface="Times New Roman" panose="02020603050405020304" pitchFamily="18" charset="0"/>
                <a:ea typeface="Aptos" panose="020B0004020202020204" pitchFamily="34" charset="0"/>
              </a:rPr>
              <a:t>sectorul</a:t>
            </a:r>
            <a:r>
              <a:rPr lang="en-US" sz="900" i="1" kern="100" dirty="0">
                <a:solidFill>
                  <a:schemeClr val="tx1"/>
                </a:solidFill>
                <a:effectLst/>
                <a:latin typeface="Times New Roman" panose="02020603050405020304" pitchFamily="18" charset="0"/>
                <a:ea typeface="Aptos" panose="020B0004020202020204" pitchFamily="34" charset="0"/>
              </a:rPr>
              <a:t> public </a:t>
            </a:r>
            <a:r>
              <a:rPr lang="en-US" sz="900" i="1" kern="100" dirty="0" err="1">
                <a:solidFill>
                  <a:schemeClr val="tx1"/>
                </a:solidFill>
                <a:effectLst/>
                <a:latin typeface="Times New Roman" panose="02020603050405020304" pitchFamily="18" charset="0"/>
                <a:ea typeface="Aptos" panose="020B0004020202020204" pitchFamily="34" charset="0"/>
              </a:rPr>
              <a:t>în</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anul</a:t>
            </a:r>
            <a:r>
              <a:rPr lang="en-US" sz="900" i="1" kern="100" dirty="0">
                <a:solidFill>
                  <a:schemeClr val="tx1"/>
                </a:solidFill>
                <a:effectLst/>
                <a:latin typeface="Times New Roman" panose="02020603050405020304" pitchFamily="18" charset="0"/>
                <a:ea typeface="Aptos" panose="020B0004020202020204" pitchFamily="34" charset="0"/>
              </a:rPr>
              <a:t> 2023 </a:t>
            </a:r>
            <a:r>
              <a:rPr lang="en-US" sz="900" i="1" kern="100" dirty="0" err="1">
                <a:solidFill>
                  <a:schemeClr val="tx1"/>
                </a:solidFill>
                <a:effectLst/>
                <a:latin typeface="Times New Roman" panose="02020603050405020304" pitchFamily="18" charset="0"/>
                <a:ea typeface="Aptos" panose="020B0004020202020204" pitchFamily="34" charset="0"/>
              </a:rPr>
              <a:t>pentru</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Regiunea</a:t>
            </a:r>
            <a:r>
              <a:rPr lang="en-US" sz="900" i="1" kern="100" dirty="0">
                <a:solidFill>
                  <a:schemeClr val="tx1"/>
                </a:solidFill>
                <a:effectLst/>
                <a:latin typeface="Times New Roman" panose="02020603050405020304" pitchFamily="18" charset="0"/>
                <a:ea typeface="Aptos" panose="020B0004020202020204" pitchFamily="34" charset="0"/>
              </a:rPr>
              <a:t> </a:t>
            </a:r>
            <a:r>
              <a:rPr lang="en-US" sz="900" i="1" kern="100" dirty="0" err="1">
                <a:solidFill>
                  <a:schemeClr val="tx1"/>
                </a:solidFill>
                <a:effectLst/>
                <a:latin typeface="Times New Roman" panose="02020603050405020304" pitchFamily="18" charset="0"/>
                <a:ea typeface="Aptos" panose="020B0004020202020204" pitchFamily="34" charset="0"/>
              </a:rPr>
              <a:t>Centru</a:t>
            </a:r>
            <a:endParaRPr lang="ro-RO" sz="900" i="1" kern="100" dirty="0">
              <a:solidFill>
                <a:schemeClr val="tx1"/>
              </a:solidFill>
              <a:effectLst/>
              <a:latin typeface="Times New Roman" panose="02020603050405020304" pitchFamily="18" charset="0"/>
              <a:ea typeface="Aptos" panose="020B0004020202020204" pitchFamily="34" charset="0"/>
            </a:endParaRPr>
          </a:p>
        </p:txBody>
      </p:sp>
      <p:sp>
        <p:nvSpPr>
          <p:cNvPr id="7" name="Google Shape;346;p36">
            <a:extLst>
              <a:ext uri="{FF2B5EF4-FFF2-40B4-BE49-F238E27FC236}">
                <a16:creationId xmlns:a16="http://schemas.microsoft.com/office/drawing/2014/main" id="{DF34A417-D890-FB0D-956D-19EF97C71A21}"/>
              </a:ext>
            </a:extLst>
          </p:cNvPr>
          <p:cNvSpPr txBox="1">
            <a:spLocks/>
          </p:cNvSpPr>
          <p:nvPr/>
        </p:nvSpPr>
        <p:spPr>
          <a:xfrm>
            <a:off x="533952" y="619235"/>
            <a:ext cx="3913653" cy="195251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r>
              <a:rPr lang="ro-RO" sz="1100" dirty="0"/>
              <a:t>Distribuția forței de muncă între sectorul public și cel privat constituie un indicator fundamental pentru înțelegerea structurii economice și a modelului de dezvoltare al Regiunii Centru.</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dirty="0"/>
              <a:t>La nivelul întregii regiuni, </a:t>
            </a:r>
            <a:r>
              <a:rPr lang="ro-RO" sz="1100" b="1" dirty="0"/>
              <a:t>sectorul privat </a:t>
            </a:r>
            <a:r>
              <a:rPr lang="ro-RO" sz="1100" dirty="0"/>
              <a:t>domină în mod clar piața muncii, concentrând </a:t>
            </a:r>
            <a:r>
              <a:rPr lang="ro-RO" sz="1100" b="1" dirty="0"/>
              <a:t>peste 559 de mii salariați</a:t>
            </a:r>
            <a:r>
              <a:rPr lang="ro-RO" sz="1100" dirty="0"/>
              <a:t>, ceea ce reprezintă </a:t>
            </a:r>
            <a:r>
              <a:rPr lang="ro-RO" sz="1100" b="1" dirty="0"/>
              <a:t>82.3% din totalul forței de muncă salariate</a:t>
            </a:r>
            <a:r>
              <a:rPr lang="ro-RO" sz="1100" dirty="0"/>
              <a:t>.</a:t>
            </a:r>
          </a:p>
        </p:txBody>
      </p:sp>
      <p:sp>
        <p:nvSpPr>
          <p:cNvPr id="2" name="Google Shape;351;p36">
            <a:extLst>
              <a:ext uri="{FF2B5EF4-FFF2-40B4-BE49-F238E27FC236}">
                <a16:creationId xmlns:a16="http://schemas.microsoft.com/office/drawing/2014/main" id="{88AFFF7C-7817-146E-D847-A57A463E7D70}"/>
              </a:ext>
            </a:extLst>
          </p:cNvPr>
          <p:cNvSpPr txBox="1">
            <a:spLocks noGrp="1"/>
          </p:cNvSpPr>
          <p:nvPr/>
        </p:nvSpPr>
        <p:spPr>
          <a:xfrm>
            <a:off x="409905" y="33967"/>
            <a:ext cx="8247989"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pt-BR" sz="2200" dirty="0"/>
              <a:t>O imagine asupra sectorului public și sectorului privat</a:t>
            </a:r>
            <a:endParaRPr lang="ro-RO" sz="2200" dirty="0"/>
          </a:p>
        </p:txBody>
      </p:sp>
      <p:pic>
        <p:nvPicPr>
          <p:cNvPr id="3" name="Imagine 2">
            <a:extLst>
              <a:ext uri="{FF2B5EF4-FFF2-40B4-BE49-F238E27FC236}">
                <a16:creationId xmlns:a16="http://schemas.microsoft.com/office/drawing/2014/main" id="{2F2851F3-8839-4321-9FDB-09EA07916F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5923" y="619235"/>
            <a:ext cx="3913653" cy="2884361"/>
          </a:xfrm>
          <a:prstGeom prst="rect">
            <a:avLst/>
          </a:prstGeom>
          <a:ln>
            <a:noFill/>
          </a:ln>
          <a:effectLst>
            <a:outerShdw blurRad="292100" dist="139700" dir="2700000" algn="tl" rotWithShape="0">
              <a:srgbClr val="333333">
                <a:alpha val="65000"/>
              </a:srgbClr>
            </a:outerShdw>
          </a:effectLst>
        </p:spPr>
      </p:pic>
      <p:sp>
        <p:nvSpPr>
          <p:cNvPr id="6" name="Google Shape;346;p36">
            <a:extLst>
              <a:ext uri="{FF2B5EF4-FFF2-40B4-BE49-F238E27FC236}">
                <a16:creationId xmlns:a16="http://schemas.microsoft.com/office/drawing/2014/main" id="{44B03E65-0CA5-B7FA-AAD6-72A86F3DE62C}"/>
              </a:ext>
            </a:extLst>
          </p:cNvPr>
          <p:cNvSpPr txBox="1">
            <a:spLocks/>
          </p:cNvSpPr>
          <p:nvPr/>
        </p:nvSpPr>
        <p:spPr>
          <a:xfrm>
            <a:off x="671110" y="2424223"/>
            <a:ext cx="3776495" cy="128122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Sectorul public </a:t>
            </a:r>
            <a:r>
              <a:rPr lang="ro-RO" sz="1100" dirty="0"/>
              <a:t>angajează nu mai puțin de </a:t>
            </a:r>
            <a:r>
              <a:rPr lang="ro-RO" sz="1100" b="1" dirty="0"/>
              <a:t>120 de mii de salariați</a:t>
            </a:r>
            <a:r>
              <a:rPr lang="ro-RO" sz="1100" dirty="0"/>
              <a:t>, reprezentând </a:t>
            </a:r>
            <a:r>
              <a:rPr lang="ro-RO" sz="1100" b="1" dirty="0"/>
              <a:t>17.7% din total</a:t>
            </a:r>
            <a:r>
              <a:rPr lang="ro-RO" sz="1100" dirty="0"/>
              <a:t>, o proporție care se situează într-o zonă echilibrată, suficientă pentru asigurarea serviciilor publice esențiale, dar fără a genera distorsiuni majore pe piața muncii.</a:t>
            </a:r>
          </a:p>
        </p:txBody>
      </p:sp>
      <p:sp>
        <p:nvSpPr>
          <p:cNvPr id="8" name="Google Shape;346;p36">
            <a:extLst>
              <a:ext uri="{FF2B5EF4-FFF2-40B4-BE49-F238E27FC236}">
                <a16:creationId xmlns:a16="http://schemas.microsoft.com/office/drawing/2014/main" id="{266F4191-073F-38D6-408F-7BE10D4209AC}"/>
              </a:ext>
            </a:extLst>
          </p:cNvPr>
          <p:cNvSpPr txBox="1">
            <a:spLocks/>
          </p:cNvSpPr>
          <p:nvPr/>
        </p:nvSpPr>
        <p:spPr>
          <a:xfrm>
            <a:off x="1188468" y="3757089"/>
            <a:ext cx="6892275" cy="13524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Brașov și Sibiu</a:t>
            </a:r>
            <a:r>
              <a:rPr lang="ro-RO" sz="1100" dirty="0"/>
              <a:t> se detașează ca liderii regionali ai economiei private, ambele județe înregistrând proporții identice de </a:t>
            </a:r>
            <a:r>
              <a:rPr lang="ro-RO" sz="1100" b="1" dirty="0"/>
              <a:t>14.7% salariați publici și 85.3% salariați privați</a:t>
            </a:r>
            <a:r>
              <a:rPr lang="ro-RO" sz="1100" dirty="0"/>
              <a:t>. </a:t>
            </a:r>
          </a:p>
          <a:p>
            <a:pPr marL="171450" indent="-171450" algn="just">
              <a:buClr>
                <a:schemeClr val="tx1"/>
              </a:buClr>
              <a:buSzPts val="1100"/>
              <a:buFont typeface="Arial" panose="020B0604020202020204" pitchFamily="34" charset="0"/>
              <a:buChar char="•"/>
            </a:pPr>
            <a:endParaRPr lang="ro-RO" sz="1100" dirty="0"/>
          </a:p>
          <a:p>
            <a:pPr marL="171450" indent="-171450" algn="just">
              <a:buClr>
                <a:schemeClr val="tx1"/>
              </a:buClr>
              <a:buSzPts val="1100"/>
              <a:buFont typeface="Arial" panose="020B0604020202020204" pitchFamily="34" charset="0"/>
              <a:buChar char="•"/>
            </a:pPr>
            <a:r>
              <a:rPr lang="ro-RO" sz="1100" b="1" dirty="0"/>
              <a:t>Harghita</a:t>
            </a:r>
            <a:r>
              <a:rPr lang="ro-RO" sz="1100" dirty="0"/>
              <a:t> înregistrează </a:t>
            </a:r>
            <a:r>
              <a:rPr lang="ro-RO" sz="1100" b="1" dirty="0"/>
              <a:t>cea mai ridicată proporție de salariați publici din regiune</a:t>
            </a:r>
            <a:r>
              <a:rPr lang="ro-RO" sz="1100" dirty="0"/>
              <a:t>, cu </a:t>
            </a:r>
            <a:r>
              <a:rPr lang="ro-RO" sz="1100" b="1" dirty="0"/>
              <a:t>22.0%</a:t>
            </a:r>
            <a:r>
              <a:rPr lang="ro-RO" sz="1100" dirty="0"/>
              <a:t>, o cifră care semnalează o dependență relativ mai mare de sectorul public pentru echilibrul pieței muncii locale</a:t>
            </a:r>
          </a:p>
        </p:txBody>
      </p:sp>
    </p:spTree>
    <p:extLst>
      <p:ext uri="{BB962C8B-B14F-4D97-AF65-F5344CB8AC3E}">
        <p14:creationId xmlns:p14="http://schemas.microsoft.com/office/powerpoint/2010/main" val="475800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2"/>
          <p:cNvSpPr txBox="1">
            <a:spLocks noGrp="1"/>
          </p:cNvSpPr>
          <p:nvPr>
            <p:ph type="title"/>
          </p:nvPr>
        </p:nvSpPr>
        <p:spPr>
          <a:xfrm>
            <a:off x="1765800" y="1264500"/>
            <a:ext cx="5612400" cy="2614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ro-RO" dirty="0"/>
              <a:t>Concluzii</a:t>
            </a:r>
            <a:endParaRPr dirty="0"/>
          </a:p>
        </p:txBody>
      </p:sp>
      <p:sp>
        <p:nvSpPr>
          <p:cNvPr id="405" name="Google Shape;405;p42"/>
          <p:cNvSpPr/>
          <p:nvPr/>
        </p:nvSpPr>
        <p:spPr>
          <a:xfrm>
            <a:off x="126725" y="2830913"/>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2"/>
          <p:cNvSpPr/>
          <p:nvPr/>
        </p:nvSpPr>
        <p:spPr>
          <a:xfrm>
            <a:off x="-1523137" y="41336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2"/>
          <p:cNvSpPr/>
          <p:nvPr/>
        </p:nvSpPr>
        <p:spPr>
          <a:xfrm>
            <a:off x="0" y="-4462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2"/>
          <p:cNvSpPr/>
          <p:nvPr/>
        </p:nvSpPr>
        <p:spPr>
          <a:xfrm flipH="1">
            <a:off x="7844250" y="2875538"/>
            <a:ext cx="1173000" cy="11730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2"/>
          <p:cNvSpPr/>
          <p:nvPr/>
        </p:nvSpPr>
        <p:spPr>
          <a:xfrm flipH="1">
            <a:off x="6655613" y="4428925"/>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2"/>
          <p:cNvSpPr/>
          <p:nvPr/>
        </p:nvSpPr>
        <p:spPr>
          <a:xfrm flipH="1">
            <a:off x="8393675" y="0"/>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4"/>
          <p:cNvSpPr txBox="1">
            <a:spLocks noGrp="1"/>
          </p:cNvSpPr>
          <p:nvPr>
            <p:ph type="title"/>
          </p:nvPr>
        </p:nvSpPr>
        <p:spPr>
          <a:xfrm rot="1973">
            <a:off x="2396732" y="1382818"/>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14" name="Google Shape;314;p34"/>
          <p:cNvSpPr txBox="1">
            <a:spLocks noGrp="1"/>
          </p:cNvSpPr>
          <p:nvPr>
            <p:ph type="subTitle" idx="1"/>
          </p:nvPr>
        </p:nvSpPr>
        <p:spPr>
          <a:xfrm>
            <a:off x="1629459" y="1992747"/>
            <a:ext cx="2579745" cy="602700"/>
          </a:xfrm>
          <a:prstGeom prst="rect">
            <a:avLst/>
          </a:prstGeom>
        </p:spPr>
        <p:txBody>
          <a:bodyPr spcFirstLastPara="1" wrap="square" lIns="91425" tIns="91425" rIns="91425" bIns="91425" anchor="t" anchorCtr="0">
            <a:noAutofit/>
          </a:bodyPr>
          <a:lstStyle/>
          <a:p>
            <a:pPr marL="0" lvl="0" indent="0"/>
            <a:r>
              <a:rPr lang="ro-RO" dirty="0"/>
              <a:t>Măsurarea </a:t>
            </a:r>
            <a:r>
              <a:rPr lang="ro-RO" b="1" dirty="0"/>
              <a:t>tendințelor pe termen lung</a:t>
            </a:r>
            <a:r>
              <a:rPr lang="ro-RO" dirty="0"/>
              <a:t> (șomaj, salariu mediu, PIB/loc., etc.)</a:t>
            </a:r>
            <a:endParaRPr b="1" dirty="0"/>
          </a:p>
        </p:txBody>
      </p:sp>
      <p:sp>
        <p:nvSpPr>
          <p:cNvPr id="315" name="Google Shape;315;p34"/>
          <p:cNvSpPr txBox="1">
            <a:spLocks noGrp="1"/>
          </p:cNvSpPr>
          <p:nvPr>
            <p:ph type="title" idx="21"/>
          </p:nvPr>
        </p:nvSpPr>
        <p:spPr>
          <a:xfrm>
            <a:off x="720000" y="436101"/>
            <a:ext cx="7704000" cy="634500"/>
          </a:xfrm>
          <a:prstGeom prst="rect">
            <a:avLst/>
          </a:prstGeom>
        </p:spPr>
        <p:txBody>
          <a:bodyPr spcFirstLastPara="1" wrap="square" lIns="91425" tIns="91425" rIns="91425" bIns="91425" anchor="t" anchorCtr="0">
            <a:noAutofit/>
          </a:bodyPr>
          <a:lstStyle/>
          <a:p>
            <a:pPr lvl="0"/>
            <a:r>
              <a:rPr lang="ro-RO" dirty="0"/>
              <a:t>Obiective specifice</a:t>
            </a:r>
            <a:endParaRPr dirty="0"/>
          </a:p>
        </p:txBody>
      </p:sp>
      <p:sp>
        <p:nvSpPr>
          <p:cNvPr id="319" name="Google Shape;319;p34"/>
          <p:cNvSpPr txBox="1">
            <a:spLocks noGrp="1"/>
          </p:cNvSpPr>
          <p:nvPr>
            <p:ph type="title" idx="6"/>
          </p:nvPr>
        </p:nvSpPr>
        <p:spPr>
          <a:xfrm rot="1973">
            <a:off x="5459912" y="138861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321" name="Google Shape;321;p34"/>
          <p:cNvSpPr txBox="1">
            <a:spLocks noGrp="1"/>
          </p:cNvSpPr>
          <p:nvPr>
            <p:ph type="subTitle" idx="8"/>
          </p:nvPr>
        </p:nvSpPr>
        <p:spPr>
          <a:xfrm>
            <a:off x="4627572" y="1985262"/>
            <a:ext cx="2870540" cy="602700"/>
          </a:xfrm>
          <a:prstGeom prst="rect">
            <a:avLst/>
          </a:prstGeom>
        </p:spPr>
        <p:txBody>
          <a:bodyPr spcFirstLastPara="1" wrap="square" lIns="91425" tIns="91425" rIns="91425" bIns="91425" anchor="t" anchorCtr="0">
            <a:noAutofit/>
          </a:bodyPr>
          <a:lstStyle/>
          <a:p>
            <a:pPr marL="0" lvl="0" indent="0">
              <a:buSzPts val="1100"/>
            </a:pPr>
            <a:r>
              <a:rPr lang="ro-RO" dirty="0"/>
              <a:t>Evaluarea impactului </a:t>
            </a:r>
            <a:r>
              <a:rPr lang="ro-RO" b="1" dirty="0"/>
              <a:t>dezvoltării industriale</a:t>
            </a:r>
            <a:r>
              <a:rPr lang="ro-RO" dirty="0"/>
              <a:t>, a </a:t>
            </a:r>
            <a:r>
              <a:rPr lang="ro-RO" b="1" dirty="0"/>
              <a:t>capitalului uman</a:t>
            </a:r>
            <a:r>
              <a:rPr lang="ro-RO" dirty="0"/>
              <a:t> și a </a:t>
            </a:r>
            <a:r>
              <a:rPr lang="ro-RO" b="1" dirty="0"/>
              <a:t>fluxurilor migratorii</a:t>
            </a:r>
            <a:endParaRPr b="1" dirty="0"/>
          </a:p>
        </p:txBody>
      </p:sp>
      <p:sp>
        <p:nvSpPr>
          <p:cNvPr id="325" name="Google Shape;325;p34"/>
          <p:cNvSpPr txBox="1">
            <a:spLocks noGrp="1"/>
          </p:cNvSpPr>
          <p:nvPr>
            <p:ph type="title" idx="15"/>
          </p:nvPr>
        </p:nvSpPr>
        <p:spPr>
          <a:xfrm rot="1973">
            <a:off x="3862660" y="3179275"/>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27" name="Google Shape;327;p34"/>
          <p:cNvSpPr txBox="1">
            <a:spLocks noGrp="1"/>
          </p:cNvSpPr>
          <p:nvPr>
            <p:ph type="subTitle" idx="17"/>
          </p:nvPr>
        </p:nvSpPr>
        <p:spPr>
          <a:xfrm>
            <a:off x="3217060" y="3775726"/>
            <a:ext cx="2336400" cy="602700"/>
          </a:xfrm>
          <a:prstGeom prst="rect">
            <a:avLst/>
          </a:prstGeom>
        </p:spPr>
        <p:txBody>
          <a:bodyPr spcFirstLastPara="1" wrap="square" lIns="91425" tIns="91425" rIns="91425" bIns="91425" anchor="t" anchorCtr="0">
            <a:noAutofit/>
          </a:bodyPr>
          <a:lstStyle/>
          <a:p>
            <a:pPr marL="0" lvl="0" indent="0">
              <a:buSzPts val="1100"/>
            </a:pPr>
            <a:r>
              <a:rPr lang="ro-RO" dirty="0"/>
              <a:t>Realizarea unei </a:t>
            </a:r>
            <a:r>
              <a:rPr lang="ro-RO" b="1" dirty="0"/>
              <a:t>aplicații interactive</a:t>
            </a:r>
            <a:r>
              <a:rPr lang="ro-RO" dirty="0"/>
              <a:t> de explorare a datelor</a:t>
            </a:r>
            <a:endParaRPr b="1" dirty="0"/>
          </a:p>
        </p:txBody>
      </p:sp>
      <p:grpSp>
        <p:nvGrpSpPr>
          <p:cNvPr id="26" name="Google Shape;8583;p73">
            <a:extLst>
              <a:ext uri="{FF2B5EF4-FFF2-40B4-BE49-F238E27FC236}">
                <a16:creationId xmlns:a16="http://schemas.microsoft.com/office/drawing/2014/main" id="{8813F994-D09D-D5A9-9770-354B726EE5EA}"/>
              </a:ext>
            </a:extLst>
          </p:cNvPr>
          <p:cNvGrpSpPr/>
          <p:nvPr/>
        </p:nvGrpSpPr>
        <p:grpSpPr>
          <a:xfrm>
            <a:off x="228750" y="3681992"/>
            <a:ext cx="340168" cy="298978"/>
            <a:chOff x="2081650" y="2050750"/>
            <a:chExt cx="483125" cy="424625"/>
          </a:xfrm>
          <a:solidFill>
            <a:schemeClr val="tx2">
              <a:lumMod val="50000"/>
            </a:schemeClr>
          </a:solidFill>
        </p:grpSpPr>
        <p:sp>
          <p:nvSpPr>
            <p:cNvPr id="27" name="Google Shape;8584;p73">
              <a:extLst>
                <a:ext uri="{FF2B5EF4-FFF2-40B4-BE49-F238E27FC236}">
                  <a16:creationId xmlns:a16="http://schemas.microsoft.com/office/drawing/2014/main" id="{EEF818C0-DBD4-D025-89DA-8C345A6195E7}"/>
                </a:ext>
              </a:extLst>
            </p:cNvPr>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8" name="Google Shape;8585;p73">
              <a:extLst>
                <a:ext uri="{FF2B5EF4-FFF2-40B4-BE49-F238E27FC236}">
                  <a16:creationId xmlns:a16="http://schemas.microsoft.com/office/drawing/2014/main" id="{D8E3871F-4FC1-CF7A-F474-ADF1393DA4CC}"/>
                </a:ext>
              </a:extLst>
            </p:cNvPr>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29" name="Google Shape;8586;p73">
              <a:extLst>
                <a:ext uri="{FF2B5EF4-FFF2-40B4-BE49-F238E27FC236}">
                  <a16:creationId xmlns:a16="http://schemas.microsoft.com/office/drawing/2014/main" id="{1C1B67C6-8D11-9849-9DBB-C13443FBBEC6}"/>
                </a:ext>
              </a:extLst>
            </p:cNvPr>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0" name="Google Shape;8587;p73">
              <a:extLst>
                <a:ext uri="{FF2B5EF4-FFF2-40B4-BE49-F238E27FC236}">
                  <a16:creationId xmlns:a16="http://schemas.microsoft.com/office/drawing/2014/main" id="{64E7E7F5-3925-8C82-ED06-61AECA5E6F51}"/>
                </a:ext>
              </a:extLst>
            </p:cNvPr>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1" name="Google Shape;8588;p73">
              <a:extLst>
                <a:ext uri="{FF2B5EF4-FFF2-40B4-BE49-F238E27FC236}">
                  <a16:creationId xmlns:a16="http://schemas.microsoft.com/office/drawing/2014/main" id="{16AE9634-85D5-FE18-125C-0093F8B9EB58}"/>
                </a:ext>
              </a:extLst>
            </p:cNvPr>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sp>
          <p:nvSpPr>
            <p:cNvPr id="32" name="Google Shape;8589;p73">
              <a:extLst>
                <a:ext uri="{FF2B5EF4-FFF2-40B4-BE49-F238E27FC236}">
                  <a16:creationId xmlns:a16="http://schemas.microsoft.com/office/drawing/2014/main" id="{A7AD1BBF-00DD-4CE6-BC9B-C097EEA630FD}"/>
                </a:ext>
              </a:extLst>
            </p:cNvPr>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grp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solidFill>
                  <a:srgbClr val="435D74"/>
                </a:solidFill>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1"/>
          <p:cNvSpPr txBox="1">
            <a:spLocks noGrp="1"/>
          </p:cNvSpPr>
          <p:nvPr>
            <p:ph type="subTitle" idx="1"/>
          </p:nvPr>
        </p:nvSpPr>
        <p:spPr>
          <a:xfrm>
            <a:off x="716613" y="1455239"/>
            <a:ext cx="3760200" cy="29529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b="1" dirty="0"/>
              <a:t>Mercury</a:t>
            </a:r>
            <a:r>
              <a:rPr lang="en" dirty="0"/>
              <a:t> is the closest planet to the Sun and the smallest one in the Solar System—it’s a bit larger than the Moon</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b="1" dirty="0"/>
              <a:t>Jupiter</a:t>
            </a:r>
            <a:r>
              <a:rPr lang="en" dirty="0"/>
              <a:t> is a gas giant, the biggest planet in the Solar System and the fourth-brightest object in the night sky</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b="1" dirty="0"/>
              <a:t>Neptune</a:t>
            </a:r>
            <a:r>
              <a:rPr lang="en" dirty="0"/>
              <a:t> is the farthest planet from the Sun. It’s also the fourth-largest planet by diameter in the Solar System</a:t>
            </a:r>
            <a:endParaRPr dirty="0"/>
          </a:p>
        </p:txBody>
      </p:sp>
      <p:sp>
        <p:nvSpPr>
          <p:cNvPr id="563" name="Google Shape;563;p51"/>
          <p:cNvSpPr txBox="1">
            <a:spLocks noGrp="1"/>
          </p:cNvSpPr>
          <p:nvPr>
            <p:ph type="subTitle" idx="2"/>
          </p:nvPr>
        </p:nvSpPr>
        <p:spPr>
          <a:xfrm>
            <a:off x="4663800" y="1455239"/>
            <a:ext cx="3760200" cy="2952900"/>
          </a:xfrm>
          <a:prstGeom prst="rect">
            <a:avLst/>
          </a:prstGeom>
        </p:spPr>
        <p:txBody>
          <a:bodyPr spcFirstLastPara="1" wrap="square" lIns="91425" tIns="91425" rIns="91425" bIns="91425" anchor="t" anchorCtr="0">
            <a:noAutofit/>
          </a:bodyPr>
          <a:lstStyle/>
          <a:p>
            <a:pPr marL="314325" lvl="0" indent="-317500" algn="l" rtl="0">
              <a:spcBef>
                <a:spcPts val="0"/>
              </a:spcBef>
              <a:spcAft>
                <a:spcPts val="0"/>
              </a:spcAft>
              <a:buClr>
                <a:schemeClr val="lt1"/>
              </a:buClr>
              <a:buSzPts val="1400"/>
              <a:buFont typeface="Overpass"/>
              <a:buChar char="●"/>
            </a:pPr>
            <a:r>
              <a:rPr lang="en" b="1" dirty="0"/>
              <a:t>Venus</a:t>
            </a:r>
            <a:r>
              <a:rPr lang="en" dirty="0"/>
              <a:t> has a beautiful name and is the second planet from the Sun. It’s terribly hot—even hotter than Mercury</a:t>
            </a:r>
            <a:endParaRPr dirty="0"/>
          </a:p>
          <a:p>
            <a:pPr marL="0" lvl="0" indent="0" algn="l" rtl="0">
              <a:spcBef>
                <a:spcPts val="0"/>
              </a:spcBef>
              <a:spcAft>
                <a:spcPts val="0"/>
              </a:spcAft>
              <a:buNone/>
            </a:pPr>
            <a:endParaRPr dirty="0"/>
          </a:p>
          <a:p>
            <a:pPr marL="314325" lvl="0" indent="-317500" algn="l" rtl="0">
              <a:spcBef>
                <a:spcPts val="0"/>
              </a:spcBef>
              <a:spcAft>
                <a:spcPts val="0"/>
              </a:spcAft>
              <a:buClr>
                <a:schemeClr val="lt1"/>
              </a:buClr>
              <a:buSzPts val="1400"/>
              <a:buFont typeface="Overpass"/>
              <a:buChar char="●"/>
            </a:pPr>
            <a:r>
              <a:rPr lang="en" b="1" dirty="0"/>
              <a:t>Saturn</a:t>
            </a:r>
            <a:r>
              <a:rPr lang="en" dirty="0"/>
              <a:t> is a gas giant and has several rings. This planet is composed mostly of hydrogen and helium</a:t>
            </a:r>
            <a:endParaRPr dirty="0"/>
          </a:p>
          <a:p>
            <a:pPr marL="314325" lvl="0" indent="-317500" algn="l" rtl="0">
              <a:spcBef>
                <a:spcPts val="1000"/>
              </a:spcBef>
              <a:spcAft>
                <a:spcPts val="0"/>
              </a:spcAft>
              <a:buClr>
                <a:schemeClr val="lt1"/>
              </a:buClr>
              <a:buSzPts val="1400"/>
              <a:buFont typeface="Overpass"/>
              <a:buChar char="●"/>
            </a:pPr>
            <a:r>
              <a:rPr lang="en" b="1" dirty="0"/>
              <a:t>Earth</a:t>
            </a:r>
            <a:r>
              <a:rPr lang="en" dirty="0"/>
              <a:t> is the third planet from the Sun and the only one that harbors life in the Solar System. We all live on this planet</a:t>
            </a:r>
            <a:endParaRPr dirty="0"/>
          </a:p>
        </p:txBody>
      </p:sp>
      <p:sp>
        <p:nvSpPr>
          <p:cNvPr id="564" name="Google Shape;564;p51"/>
          <p:cNvSpPr txBox="1">
            <a:spLocks noGrp="1"/>
          </p:cNvSpPr>
          <p:nvPr>
            <p:ph type="title"/>
          </p:nvPr>
        </p:nvSpPr>
        <p:spPr>
          <a:xfrm>
            <a:off x="720000" y="5400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o-RO" dirty="0"/>
              <a:t>Concluzii</a:t>
            </a: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466"/>
        <p:cNvGrpSpPr/>
        <p:nvPr/>
      </p:nvGrpSpPr>
      <p:grpSpPr>
        <a:xfrm>
          <a:off x="0" y="0"/>
          <a:ext cx="0" cy="0"/>
          <a:chOff x="0" y="0"/>
          <a:chExt cx="0" cy="0"/>
        </a:xfrm>
      </p:grpSpPr>
      <p:sp>
        <p:nvSpPr>
          <p:cNvPr id="8467" name="Google Shape;8467;p73"/>
          <p:cNvSpPr txBox="1">
            <a:spLocks noGrp="1"/>
          </p:cNvSpPr>
          <p:nvPr>
            <p:ph type="body" idx="4294967295"/>
          </p:nvPr>
        </p:nvSpPr>
        <p:spPr>
          <a:xfrm>
            <a:off x="716775" y="1188000"/>
            <a:ext cx="7710600" cy="761400"/>
          </a:xfrm>
          <a:prstGeom prst="rect">
            <a:avLst/>
          </a:prstGeom>
        </p:spPr>
        <p:txBody>
          <a:bodyPr spcFirstLastPara="1" wrap="square" lIns="91425" tIns="91425" rIns="91425" bIns="91425" anchor="t" anchorCtr="0">
            <a:noAutofit/>
          </a:bodyPr>
          <a:lstStyle/>
          <a:p>
            <a:pPr marL="0" lvl="0" indent="0" algn="ctr" rtl="0">
              <a:lnSpc>
                <a:spcPct val="100000"/>
              </a:lnSpc>
              <a:spcBef>
                <a:spcPts val="0"/>
              </a:spcBef>
              <a:spcAft>
                <a:spcPts val="0"/>
              </a:spcAft>
              <a:buNone/>
            </a:pPr>
            <a:r>
              <a:rPr lang="en">
                <a:solidFill>
                  <a:schemeClr val="lt1"/>
                </a:solidFill>
                <a:latin typeface="Arial"/>
                <a:ea typeface="Arial"/>
                <a:cs typeface="Arial"/>
                <a:sym typeface="Arial"/>
              </a:rPr>
              <a:t>You can </a:t>
            </a:r>
            <a:r>
              <a:rPr lang="en" b="1">
                <a:solidFill>
                  <a:schemeClr val="dk2"/>
                </a:solidFill>
                <a:latin typeface="Arial"/>
                <a:ea typeface="Arial"/>
                <a:cs typeface="Arial"/>
                <a:sym typeface="Arial"/>
              </a:rPr>
              <a:t>resize </a:t>
            </a:r>
            <a:r>
              <a:rPr lang="en">
                <a:solidFill>
                  <a:schemeClr val="lt1"/>
                </a:solidFill>
                <a:latin typeface="Arial"/>
                <a:ea typeface="Arial"/>
                <a:cs typeface="Arial"/>
                <a:sym typeface="Arial"/>
              </a:rPr>
              <a:t>these icons without losing quality.</a:t>
            </a:r>
            <a:endParaRPr>
              <a:solidFill>
                <a:schemeClr val="lt1"/>
              </a:solidFill>
              <a:latin typeface="Arial"/>
              <a:ea typeface="Arial"/>
              <a:cs typeface="Arial"/>
              <a:sym typeface="Arial"/>
            </a:endParaRPr>
          </a:p>
          <a:p>
            <a:pPr marL="0" lvl="0" indent="0" algn="ctr" rtl="0">
              <a:lnSpc>
                <a:spcPct val="100000"/>
              </a:lnSpc>
              <a:spcBef>
                <a:spcPts val="0"/>
              </a:spcBef>
              <a:spcAft>
                <a:spcPts val="0"/>
              </a:spcAft>
              <a:buNone/>
            </a:pPr>
            <a:r>
              <a:rPr lang="en">
                <a:solidFill>
                  <a:schemeClr val="lt1"/>
                </a:solidFill>
                <a:latin typeface="Arial"/>
                <a:ea typeface="Arial"/>
                <a:cs typeface="Arial"/>
                <a:sym typeface="Arial"/>
              </a:rPr>
              <a:t>You can </a:t>
            </a:r>
            <a:r>
              <a:rPr lang="en" b="1">
                <a:solidFill>
                  <a:schemeClr val="dk2"/>
                </a:solidFill>
                <a:latin typeface="Arial"/>
                <a:ea typeface="Arial"/>
                <a:cs typeface="Arial"/>
                <a:sym typeface="Arial"/>
              </a:rPr>
              <a:t>change the stroke and fill color</a:t>
            </a:r>
            <a:r>
              <a:rPr lang="en">
                <a:solidFill>
                  <a:schemeClr val="lt1"/>
                </a:solidFill>
                <a:latin typeface="Arial"/>
                <a:ea typeface="Arial"/>
                <a:cs typeface="Arial"/>
                <a:sym typeface="Arial"/>
              </a:rPr>
              <a:t>; just select the icon and click on the </a:t>
            </a:r>
            <a:r>
              <a:rPr lang="en" b="1">
                <a:solidFill>
                  <a:schemeClr val="dk2"/>
                </a:solidFill>
                <a:latin typeface="Arial"/>
                <a:ea typeface="Arial"/>
                <a:cs typeface="Arial"/>
                <a:sym typeface="Arial"/>
              </a:rPr>
              <a:t>paint bucket/pen</a:t>
            </a:r>
            <a:r>
              <a:rPr lang="en">
                <a:solidFill>
                  <a:schemeClr val="lt1"/>
                </a:solidFill>
                <a:latin typeface="Arial"/>
                <a:ea typeface="Arial"/>
                <a:cs typeface="Arial"/>
                <a:sym typeface="Arial"/>
              </a:rPr>
              <a:t>.</a:t>
            </a:r>
            <a:endParaRPr>
              <a:solidFill>
                <a:schemeClr val="lt1"/>
              </a:solidFill>
              <a:latin typeface="Arial"/>
              <a:ea typeface="Arial"/>
              <a:cs typeface="Arial"/>
              <a:sym typeface="Arial"/>
            </a:endParaRPr>
          </a:p>
          <a:p>
            <a:pPr marL="0" lvl="0" indent="0" algn="ctr" rtl="0">
              <a:lnSpc>
                <a:spcPct val="100000"/>
              </a:lnSpc>
              <a:spcBef>
                <a:spcPts val="0"/>
              </a:spcBef>
              <a:spcAft>
                <a:spcPts val="0"/>
              </a:spcAft>
              <a:buNone/>
            </a:pPr>
            <a:r>
              <a:rPr lang="en">
                <a:solidFill>
                  <a:schemeClr val="lt1"/>
                </a:solidFill>
                <a:latin typeface="Arial"/>
                <a:ea typeface="Arial"/>
                <a:cs typeface="Arial"/>
                <a:sym typeface="Arial"/>
              </a:rPr>
              <a:t>In Google Slides, you can also use </a:t>
            </a:r>
            <a:r>
              <a:rPr lang="en" b="1">
                <a:solidFill>
                  <a:schemeClr val="dk2"/>
                </a:solidFill>
                <a:uFill>
                  <a:noFill/>
                </a:uFill>
                <a:latin typeface="Arial"/>
                <a:ea typeface="Arial"/>
                <a:cs typeface="Arial"/>
                <a:sym typeface="Arial"/>
                <a:hlinkClick r:id="rId3">
                  <a:extLst>
                    <a:ext uri="{A12FA001-AC4F-418D-AE19-62706E023703}">
                      <ahyp:hlinkClr xmlns:ahyp="http://schemas.microsoft.com/office/drawing/2018/hyperlinkcolor" val="tx"/>
                    </a:ext>
                  </a:extLst>
                </a:hlinkClick>
              </a:rPr>
              <a:t>Flaticon’s extension</a:t>
            </a:r>
            <a:r>
              <a:rPr lang="en">
                <a:solidFill>
                  <a:schemeClr val="lt1"/>
                </a:solidFill>
                <a:latin typeface="Arial"/>
                <a:ea typeface="Arial"/>
                <a:cs typeface="Arial"/>
                <a:sym typeface="Arial"/>
              </a:rPr>
              <a:t>, allowing you to customize and add even more icons.</a:t>
            </a:r>
            <a:endParaRPr>
              <a:latin typeface="Arial"/>
              <a:ea typeface="Arial"/>
              <a:cs typeface="Arial"/>
              <a:sym typeface="Arial"/>
            </a:endParaRPr>
          </a:p>
        </p:txBody>
      </p:sp>
      <p:grpSp>
        <p:nvGrpSpPr>
          <p:cNvPr id="8468" name="Google Shape;8468;p73"/>
          <p:cNvGrpSpPr/>
          <p:nvPr/>
        </p:nvGrpSpPr>
        <p:grpSpPr>
          <a:xfrm>
            <a:off x="830341" y="2307733"/>
            <a:ext cx="340168" cy="298978"/>
            <a:chOff x="892750" y="267400"/>
            <a:chExt cx="483125" cy="424625"/>
          </a:xfrm>
        </p:grpSpPr>
        <p:sp>
          <p:nvSpPr>
            <p:cNvPr id="8469" name="Google Shape;8469;p73"/>
            <p:cNvSpPr/>
            <p:nvPr/>
          </p:nvSpPr>
          <p:spPr>
            <a:xfrm>
              <a:off x="892750" y="267400"/>
              <a:ext cx="483125" cy="424625"/>
            </a:xfrm>
            <a:custGeom>
              <a:avLst/>
              <a:gdLst/>
              <a:ahLst/>
              <a:cxnLst/>
              <a:rect l="l" t="t" r="r" b="b"/>
              <a:pathLst>
                <a:path w="19325" h="16985" extrusionOk="0">
                  <a:moveTo>
                    <a:pt x="2832" y="1133"/>
                  </a:moveTo>
                  <a:cubicBezTo>
                    <a:pt x="3143" y="1133"/>
                    <a:pt x="3397" y="1383"/>
                    <a:pt x="3397" y="1697"/>
                  </a:cubicBezTo>
                  <a:lnTo>
                    <a:pt x="3397" y="2265"/>
                  </a:lnTo>
                  <a:lnTo>
                    <a:pt x="2265" y="2265"/>
                  </a:lnTo>
                  <a:lnTo>
                    <a:pt x="2265" y="1697"/>
                  </a:lnTo>
                  <a:cubicBezTo>
                    <a:pt x="2265" y="1383"/>
                    <a:pt x="2518" y="1133"/>
                    <a:pt x="2832" y="1133"/>
                  </a:cubicBezTo>
                  <a:close/>
                  <a:moveTo>
                    <a:pt x="11927" y="1133"/>
                  </a:moveTo>
                  <a:cubicBezTo>
                    <a:pt x="12241" y="1133"/>
                    <a:pt x="12494" y="1383"/>
                    <a:pt x="12494" y="1697"/>
                  </a:cubicBezTo>
                  <a:lnTo>
                    <a:pt x="12494" y="2265"/>
                  </a:lnTo>
                  <a:lnTo>
                    <a:pt x="6833" y="2265"/>
                  </a:lnTo>
                  <a:lnTo>
                    <a:pt x="6833" y="1697"/>
                  </a:lnTo>
                  <a:cubicBezTo>
                    <a:pt x="6833" y="1383"/>
                    <a:pt x="7084" y="1133"/>
                    <a:pt x="7398" y="1133"/>
                  </a:cubicBezTo>
                  <a:close/>
                  <a:moveTo>
                    <a:pt x="17628" y="3397"/>
                  </a:moveTo>
                  <a:cubicBezTo>
                    <a:pt x="17939" y="3397"/>
                    <a:pt x="18192" y="3648"/>
                    <a:pt x="18192" y="3962"/>
                  </a:cubicBezTo>
                  <a:lnTo>
                    <a:pt x="18192" y="4530"/>
                  </a:lnTo>
                  <a:lnTo>
                    <a:pt x="17628" y="4530"/>
                  </a:lnTo>
                  <a:cubicBezTo>
                    <a:pt x="16688" y="4530"/>
                    <a:pt x="15928" y="5288"/>
                    <a:pt x="15928" y="6227"/>
                  </a:cubicBezTo>
                  <a:lnTo>
                    <a:pt x="15928" y="9059"/>
                  </a:lnTo>
                  <a:lnTo>
                    <a:pt x="13584" y="9059"/>
                  </a:lnTo>
                  <a:cubicBezTo>
                    <a:pt x="13304" y="7108"/>
                    <a:pt x="11631" y="5662"/>
                    <a:pt x="9662" y="5662"/>
                  </a:cubicBezTo>
                  <a:cubicBezTo>
                    <a:pt x="7694" y="5662"/>
                    <a:pt x="6021" y="7108"/>
                    <a:pt x="5740" y="9059"/>
                  </a:cubicBezTo>
                  <a:lnTo>
                    <a:pt x="3397" y="9059"/>
                  </a:lnTo>
                  <a:lnTo>
                    <a:pt x="3397" y="6227"/>
                  </a:lnTo>
                  <a:cubicBezTo>
                    <a:pt x="3397" y="5288"/>
                    <a:pt x="2636" y="4530"/>
                    <a:pt x="1700" y="4530"/>
                  </a:cubicBezTo>
                  <a:lnTo>
                    <a:pt x="1132" y="4530"/>
                  </a:lnTo>
                  <a:lnTo>
                    <a:pt x="1132" y="3962"/>
                  </a:lnTo>
                  <a:cubicBezTo>
                    <a:pt x="1132" y="3648"/>
                    <a:pt x="1386" y="3397"/>
                    <a:pt x="1700" y="3397"/>
                  </a:cubicBezTo>
                  <a:close/>
                  <a:moveTo>
                    <a:pt x="9663" y="6793"/>
                  </a:moveTo>
                  <a:cubicBezTo>
                    <a:pt x="10399" y="6793"/>
                    <a:pt x="11123" y="7080"/>
                    <a:pt x="11664" y="7622"/>
                  </a:cubicBezTo>
                  <a:cubicBezTo>
                    <a:pt x="12473" y="8431"/>
                    <a:pt x="12715" y="9648"/>
                    <a:pt x="12277" y="10708"/>
                  </a:cubicBezTo>
                  <a:cubicBezTo>
                    <a:pt x="11839" y="11764"/>
                    <a:pt x="10807" y="12456"/>
                    <a:pt x="9662" y="12456"/>
                  </a:cubicBezTo>
                  <a:cubicBezTo>
                    <a:pt x="8098" y="12453"/>
                    <a:pt x="6833" y="11188"/>
                    <a:pt x="6833" y="9624"/>
                  </a:cubicBezTo>
                  <a:cubicBezTo>
                    <a:pt x="6833" y="8479"/>
                    <a:pt x="7521" y="7447"/>
                    <a:pt x="8578" y="7009"/>
                  </a:cubicBezTo>
                  <a:cubicBezTo>
                    <a:pt x="8929" y="6864"/>
                    <a:pt x="9298" y="6793"/>
                    <a:pt x="9663" y="6793"/>
                  </a:cubicBezTo>
                  <a:close/>
                  <a:moveTo>
                    <a:pt x="1700" y="5662"/>
                  </a:moveTo>
                  <a:cubicBezTo>
                    <a:pt x="2011" y="5662"/>
                    <a:pt x="2265" y="5913"/>
                    <a:pt x="2265" y="6227"/>
                  </a:cubicBezTo>
                  <a:lnTo>
                    <a:pt x="2265" y="13020"/>
                  </a:lnTo>
                  <a:cubicBezTo>
                    <a:pt x="2265" y="13334"/>
                    <a:pt x="2011" y="13588"/>
                    <a:pt x="1700" y="13588"/>
                  </a:cubicBezTo>
                  <a:lnTo>
                    <a:pt x="1132" y="13588"/>
                  </a:lnTo>
                  <a:lnTo>
                    <a:pt x="1132" y="5662"/>
                  </a:lnTo>
                  <a:close/>
                  <a:moveTo>
                    <a:pt x="18192" y="5662"/>
                  </a:moveTo>
                  <a:lnTo>
                    <a:pt x="18192" y="13588"/>
                  </a:lnTo>
                  <a:lnTo>
                    <a:pt x="17628" y="13588"/>
                  </a:lnTo>
                  <a:cubicBezTo>
                    <a:pt x="17314" y="13588"/>
                    <a:pt x="17060" y="13334"/>
                    <a:pt x="17060" y="13020"/>
                  </a:cubicBezTo>
                  <a:lnTo>
                    <a:pt x="17060" y="6227"/>
                  </a:lnTo>
                  <a:cubicBezTo>
                    <a:pt x="17060" y="5913"/>
                    <a:pt x="17314" y="5662"/>
                    <a:pt x="17628" y="5662"/>
                  </a:cubicBezTo>
                  <a:close/>
                  <a:moveTo>
                    <a:pt x="15928" y="10191"/>
                  </a:moveTo>
                  <a:lnTo>
                    <a:pt x="15928" y="13020"/>
                  </a:lnTo>
                  <a:cubicBezTo>
                    <a:pt x="15928" y="13959"/>
                    <a:pt x="16688" y="14717"/>
                    <a:pt x="17628" y="14720"/>
                  </a:cubicBezTo>
                  <a:lnTo>
                    <a:pt x="18192" y="14720"/>
                  </a:lnTo>
                  <a:lnTo>
                    <a:pt x="18192" y="15285"/>
                  </a:lnTo>
                  <a:cubicBezTo>
                    <a:pt x="18192" y="15599"/>
                    <a:pt x="17939" y="15853"/>
                    <a:pt x="17628" y="15853"/>
                  </a:cubicBezTo>
                  <a:lnTo>
                    <a:pt x="1700" y="15853"/>
                  </a:lnTo>
                  <a:cubicBezTo>
                    <a:pt x="1386" y="15853"/>
                    <a:pt x="1132" y="15599"/>
                    <a:pt x="1132" y="15285"/>
                  </a:cubicBezTo>
                  <a:lnTo>
                    <a:pt x="1132" y="14720"/>
                  </a:lnTo>
                  <a:lnTo>
                    <a:pt x="1700" y="14720"/>
                  </a:lnTo>
                  <a:cubicBezTo>
                    <a:pt x="2636" y="14717"/>
                    <a:pt x="3397" y="13959"/>
                    <a:pt x="3397" y="13020"/>
                  </a:cubicBezTo>
                  <a:lnTo>
                    <a:pt x="3397" y="10191"/>
                  </a:lnTo>
                  <a:lnTo>
                    <a:pt x="5740" y="10191"/>
                  </a:lnTo>
                  <a:cubicBezTo>
                    <a:pt x="6021" y="12139"/>
                    <a:pt x="7694" y="13585"/>
                    <a:pt x="9662" y="13585"/>
                  </a:cubicBezTo>
                  <a:cubicBezTo>
                    <a:pt x="11631" y="13585"/>
                    <a:pt x="13304" y="12139"/>
                    <a:pt x="13584" y="10191"/>
                  </a:cubicBezTo>
                  <a:close/>
                  <a:moveTo>
                    <a:pt x="2832" y="1"/>
                  </a:moveTo>
                  <a:cubicBezTo>
                    <a:pt x="1893" y="1"/>
                    <a:pt x="1132" y="758"/>
                    <a:pt x="1132" y="1697"/>
                  </a:cubicBezTo>
                  <a:lnTo>
                    <a:pt x="1132" y="2362"/>
                  </a:lnTo>
                  <a:cubicBezTo>
                    <a:pt x="453" y="2600"/>
                    <a:pt x="0" y="3243"/>
                    <a:pt x="0" y="3962"/>
                  </a:cubicBezTo>
                  <a:lnTo>
                    <a:pt x="0" y="15285"/>
                  </a:lnTo>
                  <a:cubicBezTo>
                    <a:pt x="0" y="16224"/>
                    <a:pt x="761" y="16982"/>
                    <a:pt x="1700" y="16985"/>
                  </a:cubicBezTo>
                  <a:lnTo>
                    <a:pt x="17628" y="16985"/>
                  </a:lnTo>
                  <a:cubicBezTo>
                    <a:pt x="18564" y="16982"/>
                    <a:pt x="19324" y="16224"/>
                    <a:pt x="19324" y="15285"/>
                  </a:cubicBezTo>
                  <a:lnTo>
                    <a:pt x="19324" y="3962"/>
                  </a:lnTo>
                  <a:cubicBezTo>
                    <a:pt x="19324" y="3023"/>
                    <a:pt x="18564" y="2265"/>
                    <a:pt x="17628" y="2265"/>
                  </a:cubicBezTo>
                  <a:lnTo>
                    <a:pt x="13627" y="2265"/>
                  </a:lnTo>
                  <a:lnTo>
                    <a:pt x="13627" y="1697"/>
                  </a:lnTo>
                  <a:cubicBezTo>
                    <a:pt x="13624" y="758"/>
                    <a:pt x="12866" y="1"/>
                    <a:pt x="11927" y="1"/>
                  </a:cubicBezTo>
                  <a:lnTo>
                    <a:pt x="7398" y="1"/>
                  </a:lnTo>
                  <a:cubicBezTo>
                    <a:pt x="6459" y="1"/>
                    <a:pt x="5701" y="758"/>
                    <a:pt x="5701" y="1697"/>
                  </a:cubicBezTo>
                  <a:lnTo>
                    <a:pt x="5701" y="2265"/>
                  </a:lnTo>
                  <a:lnTo>
                    <a:pt x="4529" y="2265"/>
                  </a:lnTo>
                  <a:lnTo>
                    <a:pt x="4529" y="1697"/>
                  </a:lnTo>
                  <a:cubicBezTo>
                    <a:pt x="4529" y="758"/>
                    <a:pt x="3768" y="1"/>
                    <a:pt x="2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0" name="Google Shape;8470;p73"/>
            <p:cNvSpPr/>
            <p:nvPr/>
          </p:nvSpPr>
          <p:spPr>
            <a:xfrm>
              <a:off x="1091875" y="465500"/>
              <a:ext cx="88275" cy="85000"/>
            </a:xfrm>
            <a:custGeom>
              <a:avLst/>
              <a:gdLst/>
              <a:ahLst/>
              <a:cxnLst/>
              <a:rect l="l" t="t" r="r" b="b"/>
              <a:pathLst>
                <a:path w="3531"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2"/>
                    <a:pt x="1048" y="129"/>
                  </a:cubicBezTo>
                  <a:cubicBezTo>
                    <a:pt x="414" y="392"/>
                    <a:pt x="0" y="1011"/>
                    <a:pt x="0" y="1700"/>
                  </a:cubicBezTo>
                  <a:cubicBezTo>
                    <a:pt x="0" y="2639"/>
                    <a:pt x="758" y="3396"/>
                    <a:pt x="1697" y="3399"/>
                  </a:cubicBezTo>
                  <a:cubicBezTo>
                    <a:pt x="2386" y="3399"/>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1" name="Google Shape;8471;p73"/>
            <p:cNvSpPr/>
            <p:nvPr/>
          </p:nvSpPr>
          <p:spPr>
            <a:xfrm>
              <a:off x="1005975" y="380625"/>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2" y="879"/>
                    <a:pt x="1132" y="565"/>
                  </a:cubicBezTo>
                  <a:cubicBezTo>
                    <a:pt x="1132"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72" name="Google Shape;8472;p73"/>
          <p:cNvGrpSpPr/>
          <p:nvPr/>
        </p:nvGrpSpPr>
        <p:grpSpPr>
          <a:xfrm>
            <a:off x="1268776" y="2287121"/>
            <a:ext cx="298996" cy="340204"/>
            <a:chOff x="1516475" y="238075"/>
            <a:chExt cx="424650" cy="483175"/>
          </a:xfrm>
        </p:grpSpPr>
        <p:sp>
          <p:nvSpPr>
            <p:cNvPr id="8473" name="Google Shape;8473;p73"/>
            <p:cNvSpPr/>
            <p:nvPr/>
          </p:nvSpPr>
          <p:spPr>
            <a:xfrm>
              <a:off x="1516475" y="238075"/>
              <a:ext cx="424650" cy="483175"/>
            </a:xfrm>
            <a:custGeom>
              <a:avLst/>
              <a:gdLst/>
              <a:ahLst/>
              <a:cxnLst/>
              <a:rect l="l" t="t" r="r" b="b"/>
              <a:pathLst>
                <a:path w="16986" h="19327" extrusionOk="0">
                  <a:moveTo>
                    <a:pt x="8491" y="1134"/>
                  </a:moveTo>
                  <a:cubicBezTo>
                    <a:pt x="11302" y="1134"/>
                    <a:pt x="13588" y="3438"/>
                    <a:pt x="13588" y="6267"/>
                  </a:cubicBezTo>
                  <a:cubicBezTo>
                    <a:pt x="13588" y="7318"/>
                    <a:pt x="13262" y="8342"/>
                    <a:pt x="12655" y="9199"/>
                  </a:cubicBezTo>
                  <a:cubicBezTo>
                    <a:pt x="12625" y="9242"/>
                    <a:pt x="12604" y="9272"/>
                    <a:pt x="12595" y="9284"/>
                  </a:cubicBezTo>
                  <a:lnTo>
                    <a:pt x="8491" y="15724"/>
                  </a:lnTo>
                  <a:lnTo>
                    <a:pt x="4388" y="9287"/>
                  </a:lnTo>
                  <a:cubicBezTo>
                    <a:pt x="4382" y="9275"/>
                    <a:pt x="4373" y="9266"/>
                    <a:pt x="4367" y="9257"/>
                  </a:cubicBezTo>
                  <a:cubicBezTo>
                    <a:pt x="4249" y="9091"/>
                    <a:pt x="4140" y="8921"/>
                    <a:pt x="4041" y="8743"/>
                  </a:cubicBezTo>
                  <a:cubicBezTo>
                    <a:pt x="3618" y="7985"/>
                    <a:pt x="3398" y="7134"/>
                    <a:pt x="3398" y="6267"/>
                  </a:cubicBezTo>
                  <a:cubicBezTo>
                    <a:pt x="3398" y="6174"/>
                    <a:pt x="3398" y="6080"/>
                    <a:pt x="3404" y="5990"/>
                  </a:cubicBezTo>
                  <a:cubicBezTo>
                    <a:pt x="3552" y="3266"/>
                    <a:pt x="5786" y="1134"/>
                    <a:pt x="8491" y="1134"/>
                  </a:cubicBezTo>
                  <a:close/>
                  <a:moveTo>
                    <a:pt x="11049" y="13819"/>
                  </a:moveTo>
                  <a:cubicBezTo>
                    <a:pt x="14358" y="14233"/>
                    <a:pt x="15853" y="15289"/>
                    <a:pt x="15853" y="15930"/>
                  </a:cubicBezTo>
                  <a:cubicBezTo>
                    <a:pt x="15853" y="16304"/>
                    <a:pt x="15339" y="16887"/>
                    <a:pt x="13905" y="17397"/>
                  </a:cubicBezTo>
                  <a:cubicBezTo>
                    <a:pt x="12471" y="17910"/>
                    <a:pt x="10545" y="18194"/>
                    <a:pt x="8491" y="18194"/>
                  </a:cubicBezTo>
                  <a:cubicBezTo>
                    <a:pt x="6438" y="18194"/>
                    <a:pt x="4515" y="17910"/>
                    <a:pt x="3077" y="17397"/>
                  </a:cubicBezTo>
                  <a:cubicBezTo>
                    <a:pt x="1640" y="16884"/>
                    <a:pt x="1133" y="16304"/>
                    <a:pt x="1133" y="15930"/>
                  </a:cubicBezTo>
                  <a:cubicBezTo>
                    <a:pt x="1133" y="15289"/>
                    <a:pt x="2625" y="14233"/>
                    <a:pt x="5934" y="13819"/>
                  </a:cubicBezTo>
                  <a:lnTo>
                    <a:pt x="8014" y="17083"/>
                  </a:lnTo>
                  <a:cubicBezTo>
                    <a:pt x="8126" y="17258"/>
                    <a:pt x="8309" y="17346"/>
                    <a:pt x="8491" y="17346"/>
                  </a:cubicBezTo>
                  <a:cubicBezTo>
                    <a:pt x="8674" y="17346"/>
                    <a:pt x="8857" y="17258"/>
                    <a:pt x="8968" y="17083"/>
                  </a:cubicBezTo>
                  <a:lnTo>
                    <a:pt x="11049" y="13819"/>
                  </a:lnTo>
                  <a:close/>
                  <a:moveTo>
                    <a:pt x="8494" y="1"/>
                  </a:moveTo>
                  <a:cubicBezTo>
                    <a:pt x="6947" y="1"/>
                    <a:pt x="5399" y="578"/>
                    <a:pt x="4201" y="1738"/>
                  </a:cubicBezTo>
                  <a:cubicBezTo>
                    <a:pt x="3050" y="2837"/>
                    <a:pt x="2359" y="4338"/>
                    <a:pt x="2274" y="5929"/>
                  </a:cubicBezTo>
                  <a:cubicBezTo>
                    <a:pt x="2268" y="6041"/>
                    <a:pt x="2265" y="6156"/>
                    <a:pt x="2265" y="6267"/>
                  </a:cubicBezTo>
                  <a:cubicBezTo>
                    <a:pt x="2265" y="7327"/>
                    <a:pt x="2534" y="8372"/>
                    <a:pt x="3050" y="9296"/>
                  </a:cubicBezTo>
                  <a:cubicBezTo>
                    <a:pt x="3168" y="9507"/>
                    <a:pt x="3301" y="9713"/>
                    <a:pt x="3440" y="9909"/>
                  </a:cubicBezTo>
                  <a:lnTo>
                    <a:pt x="5267" y="12771"/>
                  </a:lnTo>
                  <a:cubicBezTo>
                    <a:pt x="3953" y="12971"/>
                    <a:pt x="2809" y="13294"/>
                    <a:pt x="1921" y="13713"/>
                  </a:cubicBezTo>
                  <a:cubicBezTo>
                    <a:pt x="333" y="14465"/>
                    <a:pt x="1" y="15332"/>
                    <a:pt x="1" y="15930"/>
                  </a:cubicBezTo>
                  <a:cubicBezTo>
                    <a:pt x="1" y="16648"/>
                    <a:pt x="469" y="17669"/>
                    <a:pt x="2697" y="18466"/>
                  </a:cubicBezTo>
                  <a:cubicBezTo>
                    <a:pt x="4252" y="19022"/>
                    <a:pt x="6311" y="19326"/>
                    <a:pt x="8491" y="19326"/>
                  </a:cubicBezTo>
                  <a:cubicBezTo>
                    <a:pt x="10671" y="19326"/>
                    <a:pt x="12731" y="19022"/>
                    <a:pt x="14286" y="18466"/>
                  </a:cubicBezTo>
                  <a:cubicBezTo>
                    <a:pt x="16514" y="17669"/>
                    <a:pt x="16985" y="16648"/>
                    <a:pt x="16985" y="15930"/>
                  </a:cubicBezTo>
                  <a:cubicBezTo>
                    <a:pt x="16985" y="15332"/>
                    <a:pt x="16650" y="14465"/>
                    <a:pt x="15062" y="13713"/>
                  </a:cubicBezTo>
                  <a:cubicBezTo>
                    <a:pt x="14174" y="13294"/>
                    <a:pt x="13030" y="12971"/>
                    <a:pt x="11716" y="12768"/>
                  </a:cubicBezTo>
                  <a:lnTo>
                    <a:pt x="13549" y="9897"/>
                  </a:lnTo>
                  <a:lnTo>
                    <a:pt x="13561" y="9879"/>
                  </a:lnTo>
                  <a:cubicBezTo>
                    <a:pt x="13567" y="9873"/>
                    <a:pt x="13570" y="9867"/>
                    <a:pt x="13576" y="9861"/>
                  </a:cubicBezTo>
                  <a:cubicBezTo>
                    <a:pt x="15327" y="7382"/>
                    <a:pt x="15041" y="3997"/>
                    <a:pt x="12897" y="1847"/>
                  </a:cubicBezTo>
                  <a:cubicBezTo>
                    <a:pt x="11689" y="618"/>
                    <a:pt x="10092" y="1"/>
                    <a:pt x="84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4" name="Google Shape;8474;p73"/>
            <p:cNvSpPr/>
            <p:nvPr/>
          </p:nvSpPr>
          <p:spPr>
            <a:xfrm>
              <a:off x="1652425" y="324000"/>
              <a:ext cx="147150" cy="141575"/>
            </a:xfrm>
            <a:custGeom>
              <a:avLst/>
              <a:gdLst/>
              <a:ahLst/>
              <a:cxnLst/>
              <a:rect l="l" t="t" r="r" b="b"/>
              <a:pathLst>
                <a:path w="5886" h="5663" extrusionOk="0">
                  <a:moveTo>
                    <a:pt x="3054" y="1131"/>
                  </a:moveTo>
                  <a:cubicBezTo>
                    <a:pt x="3495" y="1131"/>
                    <a:pt x="3930" y="1303"/>
                    <a:pt x="4255" y="1629"/>
                  </a:cubicBezTo>
                  <a:cubicBezTo>
                    <a:pt x="4741" y="2115"/>
                    <a:pt x="4886" y="2845"/>
                    <a:pt x="4623" y="3480"/>
                  </a:cubicBezTo>
                  <a:cubicBezTo>
                    <a:pt x="4361" y="4114"/>
                    <a:pt x="3742" y="4530"/>
                    <a:pt x="3053" y="4530"/>
                  </a:cubicBezTo>
                  <a:cubicBezTo>
                    <a:pt x="2114" y="4527"/>
                    <a:pt x="1356" y="3769"/>
                    <a:pt x="1356" y="2830"/>
                  </a:cubicBezTo>
                  <a:cubicBezTo>
                    <a:pt x="1356" y="2142"/>
                    <a:pt x="1770" y="1523"/>
                    <a:pt x="2404" y="1260"/>
                  </a:cubicBezTo>
                  <a:cubicBezTo>
                    <a:pt x="2614" y="1173"/>
                    <a:pt x="2835" y="1131"/>
                    <a:pt x="3054" y="1131"/>
                  </a:cubicBezTo>
                  <a:close/>
                  <a:moveTo>
                    <a:pt x="3053" y="0"/>
                  </a:moveTo>
                  <a:cubicBezTo>
                    <a:pt x="2316" y="0"/>
                    <a:pt x="1593" y="287"/>
                    <a:pt x="1051" y="828"/>
                  </a:cubicBezTo>
                  <a:cubicBezTo>
                    <a:pt x="242" y="1638"/>
                    <a:pt x="1" y="2855"/>
                    <a:pt x="439" y="3914"/>
                  </a:cubicBezTo>
                  <a:cubicBezTo>
                    <a:pt x="876" y="4971"/>
                    <a:pt x="1909" y="5663"/>
                    <a:pt x="3053" y="5663"/>
                  </a:cubicBezTo>
                  <a:cubicBezTo>
                    <a:pt x="4617" y="5660"/>
                    <a:pt x="5883" y="4394"/>
                    <a:pt x="5886" y="2830"/>
                  </a:cubicBezTo>
                  <a:cubicBezTo>
                    <a:pt x="5886" y="1686"/>
                    <a:pt x="5194" y="653"/>
                    <a:pt x="4137" y="216"/>
                  </a:cubicBezTo>
                  <a:cubicBezTo>
                    <a:pt x="3786" y="70"/>
                    <a:pt x="3418" y="0"/>
                    <a:pt x="30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75" name="Google Shape;8475;p73"/>
          <p:cNvGrpSpPr/>
          <p:nvPr/>
        </p:nvGrpSpPr>
        <p:grpSpPr>
          <a:xfrm>
            <a:off x="1661867" y="2367520"/>
            <a:ext cx="341488" cy="179405"/>
            <a:chOff x="2080675" y="352325"/>
            <a:chExt cx="485000" cy="254800"/>
          </a:xfrm>
        </p:grpSpPr>
        <p:sp>
          <p:nvSpPr>
            <p:cNvPr id="8476" name="Google Shape;8476;p73"/>
            <p:cNvSpPr/>
            <p:nvPr/>
          </p:nvSpPr>
          <p:spPr>
            <a:xfrm>
              <a:off x="2080675" y="352325"/>
              <a:ext cx="485000" cy="254800"/>
            </a:xfrm>
            <a:custGeom>
              <a:avLst/>
              <a:gdLst/>
              <a:ahLst/>
              <a:cxnLst/>
              <a:rect l="l" t="t" r="r" b="b"/>
              <a:pathLst>
                <a:path w="19400" h="10192" extrusionOk="0">
                  <a:moveTo>
                    <a:pt x="5514" y="2183"/>
                  </a:moveTo>
                  <a:cubicBezTo>
                    <a:pt x="4291" y="3932"/>
                    <a:pt x="4291" y="6254"/>
                    <a:pt x="5514" y="8002"/>
                  </a:cubicBezTo>
                  <a:cubicBezTo>
                    <a:pt x="4858" y="7685"/>
                    <a:pt x="4230" y="7320"/>
                    <a:pt x="3632" y="6909"/>
                  </a:cubicBezTo>
                  <a:cubicBezTo>
                    <a:pt x="2841" y="6368"/>
                    <a:pt x="2099" y="5762"/>
                    <a:pt x="1410" y="5097"/>
                  </a:cubicBezTo>
                  <a:cubicBezTo>
                    <a:pt x="2071" y="4454"/>
                    <a:pt x="3572" y="3126"/>
                    <a:pt x="5514" y="2183"/>
                  </a:cubicBezTo>
                  <a:close/>
                  <a:moveTo>
                    <a:pt x="13865" y="2171"/>
                  </a:moveTo>
                  <a:cubicBezTo>
                    <a:pt x="14527" y="2491"/>
                    <a:pt x="15167" y="2866"/>
                    <a:pt x="15774" y="3283"/>
                  </a:cubicBezTo>
                  <a:cubicBezTo>
                    <a:pt x="16562" y="3823"/>
                    <a:pt x="17304" y="4430"/>
                    <a:pt x="17996" y="5094"/>
                  </a:cubicBezTo>
                  <a:cubicBezTo>
                    <a:pt x="17307" y="5759"/>
                    <a:pt x="16565" y="6365"/>
                    <a:pt x="15774" y="6909"/>
                  </a:cubicBezTo>
                  <a:cubicBezTo>
                    <a:pt x="15167" y="7326"/>
                    <a:pt x="14530" y="7697"/>
                    <a:pt x="13865" y="8017"/>
                  </a:cubicBezTo>
                  <a:cubicBezTo>
                    <a:pt x="15097" y="6263"/>
                    <a:pt x="15097" y="3926"/>
                    <a:pt x="13865" y="2171"/>
                  </a:cubicBezTo>
                  <a:close/>
                  <a:moveTo>
                    <a:pt x="9801" y="1133"/>
                  </a:moveTo>
                  <a:cubicBezTo>
                    <a:pt x="11948" y="1190"/>
                    <a:pt x="13657" y="2947"/>
                    <a:pt x="13657" y="5091"/>
                  </a:cubicBezTo>
                  <a:cubicBezTo>
                    <a:pt x="13657" y="7238"/>
                    <a:pt x="11948" y="8995"/>
                    <a:pt x="9801" y="9053"/>
                  </a:cubicBezTo>
                  <a:lnTo>
                    <a:pt x="9566" y="9053"/>
                  </a:lnTo>
                  <a:cubicBezTo>
                    <a:pt x="7431" y="8983"/>
                    <a:pt x="5734" y="7232"/>
                    <a:pt x="5728" y="5094"/>
                  </a:cubicBezTo>
                  <a:cubicBezTo>
                    <a:pt x="5731" y="2947"/>
                    <a:pt x="7440" y="1190"/>
                    <a:pt x="9587" y="1133"/>
                  </a:cubicBezTo>
                  <a:close/>
                  <a:moveTo>
                    <a:pt x="9557" y="0"/>
                  </a:moveTo>
                  <a:cubicBezTo>
                    <a:pt x="7440" y="37"/>
                    <a:pt x="5166" y="852"/>
                    <a:pt x="2965" y="2362"/>
                  </a:cubicBezTo>
                  <a:cubicBezTo>
                    <a:pt x="1283" y="3518"/>
                    <a:pt x="239" y="4665"/>
                    <a:pt x="196" y="4714"/>
                  </a:cubicBezTo>
                  <a:cubicBezTo>
                    <a:pt x="0" y="4928"/>
                    <a:pt x="0" y="5257"/>
                    <a:pt x="196" y="5472"/>
                  </a:cubicBezTo>
                  <a:cubicBezTo>
                    <a:pt x="239" y="5523"/>
                    <a:pt x="1283" y="6670"/>
                    <a:pt x="2965" y="7827"/>
                  </a:cubicBezTo>
                  <a:cubicBezTo>
                    <a:pt x="5166" y="9337"/>
                    <a:pt x="7440" y="10149"/>
                    <a:pt x="9557" y="10188"/>
                  </a:cubicBezTo>
                  <a:cubicBezTo>
                    <a:pt x="9602" y="10188"/>
                    <a:pt x="9647" y="10191"/>
                    <a:pt x="9692" y="10191"/>
                  </a:cubicBezTo>
                  <a:lnTo>
                    <a:pt x="9717" y="10191"/>
                  </a:lnTo>
                  <a:cubicBezTo>
                    <a:pt x="11869" y="10185"/>
                    <a:pt x="14194" y="9367"/>
                    <a:pt x="16435" y="7827"/>
                  </a:cubicBezTo>
                  <a:cubicBezTo>
                    <a:pt x="18120" y="6670"/>
                    <a:pt x="19161" y="5523"/>
                    <a:pt x="19207" y="5475"/>
                  </a:cubicBezTo>
                  <a:cubicBezTo>
                    <a:pt x="19400" y="5257"/>
                    <a:pt x="19400" y="4931"/>
                    <a:pt x="19207" y="4714"/>
                  </a:cubicBezTo>
                  <a:cubicBezTo>
                    <a:pt x="19161" y="4665"/>
                    <a:pt x="18120" y="3521"/>
                    <a:pt x="16435" y="2365"/>
                  </a:cubicBezTo>
                  <a:cubicBezTo>
                    <a:pt x="14191" y="822"/>
                    <a:pt x="11869" y="6"/>
                    <a:pt x="97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77" name="Google Shape;8477;p73"/>
            <p:cNvSpPr/>
            <p:nvPr/>
          </p:nvSpPr>
          <p:spPr>
            <a:xfrm>
              <a:off x="2246650" y="408900"/>
              <a:ext cx="147075" cy="141600"/>
            </a:xfrm>
            <a:custGeom>
              <a:avLst/>
              <a:gdLst/>
              <a:ahLst/>
              <a:cxnLst/>
              <a:rect l="l" t="t" r="r" b="b"/>
              <a:pathLst>
                <a:path w="5883" h="5664" extrusionOk="0">
                  <a:moveTo>
                    <a:pt x="3054" y="1132"/>
                  </a:moveTo>
                  <a:cubicBezTo>
                    <a:pt x="3495" y="1132"/>
                    <a:pt x="3930" y="1304"/>
                    <a:pt x="4255" y="1630"/>
                  </a:cubicBezTo>
                  <a:cubicBezTo>
                    <a:pt x="4738" y="2116"/>
                    <a:pt x="4886" y="2846"/>
                    <a:pt x="4624" y="3480"/>
                  </a:cubicBezTo>
                  <a:cubicBezTo>
                    <a:pt x="4358" y="4115"/>
                    <a:pt x="3739" y="4531"/>
                    <a:pt x="3053" y="4531"/>
                  </a:cubicBezTo>
                  <a:cubicBezTo>
                    <a:pt x="2114" y="4528"/>
                    <a:pt x="1357" y="3770"/>
                    <a:pt x="1353" y="2831"/>
                  </a:cubicBezTo>
                  <a:cubicBezTo>
                    <a:pt x="1353" y="2143"/>
                    <a:pt x="1767" y="1524"/>
                    <a:pt x="2404" y="1261"/>
                  </a:cubicBezTo>
                  <a:cubicBezTo>
                    <a:pt x="2614" y="1174"/>
                    <a:pt x="2835" y="1132"/>
                    <a:pt x="3054" y="1132"/>
                  </a:cubicBezTo>
                  <a:close/>
                  <a:moveTo>
                    <a:pt x="3053" y="1"/>
                  </a:moveTo>
                  <a:cubicBezTo>
                    <a:pt x="2316" y="1"/>
                    <a:pt x="1593" y="288"/>
                    <a:pt x="1052" y="829"/>
                  </a:cubicBezTo>
                  <a:cubicBezTo>
                    <a:pt x="242" y="1639"/>
                    <a:pt x="1" y="2855"/>
                    <a:pt x="439" y="3915"/>
                  </a:cubicBezTo>
                  <a:cubicBezTo>
                    <a:pt x="876" y="4972"/>
                    <a:pt x="1909" y="5663"/>
                    <a:pt x="3053" y="5663"/>
                  </a:cubicBezTo>
                  <a:cubicBezTo>
                    <a:pt x="4614" y="5660"/>
                    <a:pt x="5883" y="4395"/>
                    <a:pt x="5883" y="2831"/>
                  </a:cubicBezTo>
                  <a:cubicBezTo>
                    <a:pt x="5883" y="1687"/>
                    <a:pt x="5194" y="654"/>
                    <a:pt x="4137" y="216"/>
                  </a:cubicBezTo>
                  <a:cubicBezTo>
                    <a:pt x="3786" y="71"/>
                    <a:pt x="3418" y="1"/>
                    <a:pt x="3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78" name="Google Shape;8478;p73"/>
          <p:cNvGrpSpPr/>
          <p:nvPr/>
        </p:nvGrpSpPr>
        <p:grpSpPr>
          <a:xfrm>
            <a:off x="2111046" y="2287138"/>
            <a:ext cx="298996" cy="340168"/>
            <a:chOff x="2705375" y="238125"/>
            <a:chExt cx="424650" cy="483125"/>
          </a:xfrm>
        </p:grpSpPr>
        <p:sp>
          <p:nvSpPr>
            <p:cNvPr id="8479" name="Google Shape;8479;p73"/>
            <p:cNvSpPr/>
            <p:nvPr/>
          </p:nvSpPr>
          <p:spPr>
            <a:xfrm>
              <a:off x="2705375" y="238125"/>
              <a:ext cx="424650" cy="483125"/>
            </a:xfrm>
            <a:custGeom>
              <a:avLst/>
              <a:gdLst/>
              <a:ahLst/>
              <a:cxnLst/>
              <a:rect l="l" t="t" r="r" b="b"/>
              <a:pathLst>
                <a:path w="16986" h="19325" extrusionOk="0">
                  <a:moveTo>
                    <a:pt x="10192" y="1132"/>
                  </a:moveTo>
                  <a:cubicBezTo>
                    <a:pt x="10503" y="1132"/>
                    <a:pt x="10756" y="1386"/>
                    <a:pt x="10756" y="1700"/>
                  </a:cubicBezTo>
                  <a:lnTo>
                    <a:pt x="10756" y="2265"/>
                  </a:lnTo>
                  <a:lnTo>
                    <a:pt x="6227" y="2265"/>
                  </a:lnTo>
                  <a:lnTo>
                    <a:pt x="6227" y="1700"/>
                  </a:lnTo>
                  <a:cubicBezTo>
                    <a:pt x="6227" y="1386"/>
                    <a:pt x="6481" y="1132"/>
                    <a:pt x="6795" y="1132"/>
                  </a:cubicBezTo>
                  <a:close/>
                  <a:moveTo>
                    <a:pt x="15285" y="3397"/>
                  </a:moveTo>
                  <a:cubicBezTo>
                    <a:pt x="15599" y="3397"/>
                    <a:pt x="15853" y="3651"/>
                    <a:pt x="15853" y="3965"/>
                  </a:cubicBezTo>
                  <a:lnTo>
                    <a:pt x="15853" y="4529"/>
                  </a:lnTo>
                  <a:lnTo>
                    <a:pt x="1133" y="4529"/>
                  </a:lnTo>
                  <a:lnTo>
                    <a:pt x="1133" y="3965"/>
                  </a:lnTo>
                  <a:cubicBezTo>
                    <a:pt x="1133" y="3651"/>
                    <a:pt x="1384" y="3397"/>
                    <a:pt x="1698" y="3397"/>
                  </a:cubicBezTo>
                  <a:close/>
                  <a:moveTo>
                    <a:pt x="14669" y="5661"/>
                  </a:moveTo>
                  <a:lnTo>
                    <a:pt x="13682" y="17679"/>
                  </a:lnTo>
                  <a:cubicBezTo>
                    <a:pt x="13658" y="17972"/>
                    <a:pt x="13410" y="18192"/>
                    <a:pt x="13120" y="18192"/>
                  </a:cubicBezTo>
                  <a:lnTo>
                    <a:pt x="3866" y="18192"/>
                  </a:lnTo>
                  <a:cubicBezTo>
                    <a:pt x="3573" y="18192"/>
                    <a:pt x="3325" y="17972"/>
                    <a:pt x="3301" y="17679"/>
                  </a:cubicBezTo>
                  <a:lnTo>
                    <a:pt x="2314" y="5661"/>
                  </a:lnTo>
                  <a:close/>
                  <a:moveTo>
                    <a:pt x="6795" y="0"/>
                  </a:moveTo>
                  <a:cubicBezTo>
                    <a:pt x="5856" y="0"/>
                    <a:pt x="5095" y="761"/>
                    <a:pt x="5095" y="1700"/>
                  </a:cubicBezTo>
                  <a:lnTo>
                    <a:pt x="5095" y="2265"/>
                  </a:lnTo>
                  <a:lnTo>
                    <a:pt x="1698" y="2265"/>
                  </a:lnTo>
                  <a:cubicBezTo>
                    <a:pt x="759" y="2265"/>
                    <a:pt x="1" y="3025"/>
                    <a:pt x="1" y="3965"/>
                  </a:cubicBezTo>
                  <a:lnTo>
                    <a:pt x="1" y="5097"/>
                  </a:lnTo>
                  <a:cubicBezTo>
                    <a:pt x="1" y="5408"/>
                    <a:pt x="252" y="5661"/>
                    <a:pt x="566" y="5661"/>
                  </a:cubicBezTo>
                  <a:lnTo>
                    <a:pt x="1176" y="5661"/>
                  </a:lnTo>
                  <a:lnTo>
                    <a:pt x="2172" y="17779"/>
                  </a:lnTo>
                  <a:lnTo>
                    <a:pt x="2172" y="17782"/>
                  </a:lnTo>
                  <a:cubicBezTo>
                    <a:pt x="2247" y="18655"/>
                    <a:pt x="2981" y="19325"/>
                    <a:pt x="3860" y="19325"/>
                  </a:cubicBezTo>
                  <a:cubicBezTo>
                    <a:pt x="3862" y="19325"/>
                    <a:pt x="3864" y="19325"/>
                    <a:pt x="3866" y="19324"/>
                  </a:cubicBezTo>
                  <a:lnTo>
                    <a:pt x="13120" y="19324"/>
                  </a:lnTo>
                  <a:cubicBezTo>
                    <a:pt x="13122" y="19325"/>
                    <a:pt x="13124" y="19325"/>
                    <a:pt x="13126" y="19325"/>
                  </a:cubicBezTo>
                  <a:cubicBezTo>
                    <a:pt x="14002" y="19325"/>
                    <a:pt x="14736" y="18655"/>
                    <a:pt x="14811" y="17779"/>
                  </a:cubicBezTo>
                  <a:lnTo>
                    <a:pt x="14811" y="17776"/>
                  </a:lnTo>
                  <a:lnTo>
                    <a:pt x="15808" y="5661"/>
                  </a:lnTo>
                  <a:lnTo>
                    <a:pt x="16418" y="5661"/>
                  </a:lnTo>
                  <a:cubicBezTo>
                    <a:pt x="16732" y="5661"/>
                    <a:pt x="16985" y="5408"/>
                    <a:pt x="16985" y="5097"/>
                  </a:cubicBezTo>
                  <a:lnTo>
                    <a:pt x="16985" y="3965"/>
                  </a:lnTo>
                  <a:cubicBezTo>
                    <a:pt x="16982" y="3025"/>
                    <a:pt x="16224" y="2265"/>
                    <a:pt x="15285" y="2265"/>
                  </a:cubicBezTo>
                  <a:lnTo>
                    <a:pt x="11889" y="2265"/>
                  </a:lnTo>
                  <a:lnTo>
                    <a:pt x="11889" y="1700"/>
                  </a:lnTo>
                  <a:cubicBezTo>
                    <a:pt x="11889" y="761"/>
                    <a:pt x="11128" y="0"/>
                    <a:pt x="10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0" name="Google Shape;8480;p73"/>
            <p:cNvSpPr/>
            <p:nvPr/>
          </p:nvSpPr>
          <p:spPr>
            <a:xfrm>
              <a:off x="2903525" y="407950"/>
              <a:ext cx="28350" cy="228375"/>
            </a:xfrm>
            <a:custGeom>
              <a:avLst/>
              <a:gdLst/>
              <a:ahLst/>
              <a:cxnLst/>
              <a:rect l="l" t="t" r="r" b="b"/>
              <a:pathLst>
                <a:path w="1134" h="9135" extrusionOk="0">
                  <a:moveTo>
                    <a:pt x="566" y="1"/>
                  </a:moveTo>
                  <a:cubicBezTo>
                    <a:pt x="252" y="1"/>
                    <a:pt x="1" y="254"/>
                    <a:pt x="1" y="568"/>
                  </a:cubicBezTo>
                  <a:lnTo>
                    <a:pt x="1" y="8570"/>
                  </a:lnTo>
                  <a:cubicBezTo>
                    <a:pt x="1" y="8881"/>
                    <a:pt x="252" y="9135"/>
                    <a:pt x="566" y="9135"/>
                  </a:cubicBezTo>
                  <a:cubicBezTo>
                    <a:pt x="880" y="9135"/>
                    <a:pt x="1133" y="8881"/>
                    <a:pt x="1133" y="8570"/>
                  </a:cubicBezTo>
                  <a:lnTo>
                    <a:pt x="1133" y="568"/>
                  </a:lnTo>
                  <a:cubicBezTo>
                    <a:pt x="1133" y="254"/>
                    <a:pt x="880"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1" name="Google Shape;8481;p73"/>
            <p:cNvSpPr/>
            <p:nvPr/>
          </p:nvSpPr>
          <p:spPr>
            <a:xfrm>
              <a:off x="2988450" y="407950"/>
              <a:ext cx="28350" cy="228375"/>
            </a:xfrm>
            <a:custGeom>
              <a:avLst/>
              <a:gdLst/>
              <a:ahLst/>
              <a:cxnLst/>
              <a:rect l="l" t="t" r="r" b="b"/>
              <a:pathLst>
                <a:path w="1134" h="9135" extrusionOk="0">
                  <a:moveTo>
                    <a:pt x="566" y="1"/>
                  </a:moveTo>
                  <a:cubicBezTo>
                    <a:pt x="251" y="1"/>
                    <a:pt x="1" y="254"/>
                    <a:pt x="1" y="568"/>
                  </a:cubicBezTo>
                  <a:lnTo>
                    <a:pt x="1" y="8570"/>
                  </a:lnTo>
                  <a:cubicBezTo>
                    <a:pt x="1" y="8881"/>
                    <a:pt x="251" y="9135"/>
                    <a:pt x="566" y="9135"/>
                  </a:cubicBezTo>
                  <a:cubicBezTo>
                    <a:pt x="880" y="9135"/>
                    <a:pt x="1133" y="8881"/>
                    <a:pt x="1133" y="8570"/>
                  </a:cubicBezTo>
                  <a:lnTo>
                    <a:pt x="1133" y="568"/>
                  </a:lnTo>
                  <a:cubicBezTo>
                    <a:pt x="1133" y="254"/>
                    <a:pt x="880"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2" name="Google Shape;8482;p73"/>
            <p:cNvSpPr/>
            <p:nvPr/>
          </p:nvSpPr>
          <p:spPr>
            <a:xfrm>
              <a:off x="2818625" y="407950"/>
              <a:ext cx="28325" cy="228375"/>
            </a:xfrm>
            <a:custGeom>
              <a:avLst/>
              <a:gdLst/>
              <a:ahLst/>
              <a:cxnLst/>
              <a:rect l="l" t="t" r="r" b="b"/>
              <a:pathLst>
                <a:path w="1133" h="9135" extrusionOk="0">
                  <a:moveTo>
                    <a:pt x="565" y="1"/>
                  </a:moveTo>
                  <a:cubicBezTo>
                    <a:pt x="251" y="1"/>
                    <a:pt x="0" y="254"/>
                    <a:pt x="0" y="568"/>
                  </a:cubicBezTo>
                  <a:lnTo>
                    <a:pt x="0" y="8570"/>
                  </a:lnTo>
                  <a:cubicBezTo>
                    <a:pt x="0" y="8881"/>
                    <a:pt x="251" y="9135"/>
                    <a:pt x="565" y="9135"/>
                  </a:cubicBezTo>
                  <a:cubicBezTo>
                    <a:pt x="879" y="9135"/>
                    <a:pt x="1132" y="8881"/>
                    <a:pt x="1132" y="8570"/>
                  </a:cubicBezTo>
                  <a:lnTo>
                    <a:pt x="1132" y="568"/>
                  </a:lnTo>
                  <a:cubicBezTo>
                    <a:pt x="1132"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83" name="Google Shape;8483;p73"/>
          <p:cNvGrpSpPr/>
          <p:nvPr/>
        </p:nvGrpSpPr>
        <p:grpSpPr>
          <a:xfrm>
            <a:off x="2527187" y="2287455"/>
            <a:ext cx="301161" cy="339535"/>
            <a:chOff x="3299850" y="238575"/>
            <a:chExt cx="427725" cy="482225"/>
          </a:xfrm>
        </p:grpSpPr>
        <p:sp>
          <p:nvSpPr>
            <p:cNvPr id="8484" name="Google Shape;8484;p73"/>
            <p:cNvSpPr/>
            <p:nvPr/>
          </p:nvSpPr>
          <p:spPr>
            <a:xfrm>
              <a:off x="3299850" y="323500"/>
              <a:ext cx="427725" cy="397300"/>
            </a:xfrm>
            <a:custGeom>
              <a:avLst/>
              <a:gdLst/>
              <a:ahLst/>
              <a:cxnLst/>
              <a:rect l="l" t="t" r="r" b="b"/>
              <a:pathLst>
                <a:path w="17109" h="15892" extrusionOk="0">
                  <a:moveTo>
                    <a:pt x="3397" y="6794"/>
                  </a:moveTo>
                  <a:lnTo>
                    <a:pt x="3397" y="14759"/>
                  </a:lnTo>
                  <a:lnTo>
                    <a:pt x="1132" y="14759"/>
                  </a:lnTo>
                  <a:lnTo>
                    <a:pt x="1132" y="6794"/>
                  </a:lnTo>
                  <a:close/>
                  <a:moveTo>
                    <a:pt x="9034" y="1132"/>
                  </a:moveTo>
                  <a:cubicBezTo>
                    <a:pt x="9683" y="1175"/>
                    <a:pt x="10191" y="1712"/>
                    <a:pt x="10191" y="2364"/>
                  </a:cubicBezTo>
                  <a:cubicBezTo>
                    <a:pt x="10191" y="3346"/>
                    <a:pt x="9774" y="5275"/>
                    <a:pt x="9221" y="5828"/>
                  </a:cubicBezTo>
                  <a:cubicBezTo>
                    <a:pt x="8865" y="6184"/>
                    <a:pt x="9119" y="6794"/>
                    <a:pt x="9623" y="6794"/>
                  </a:cubicBezTo>
                  <a:lnTo>
                    <a:pt x="15285" y="6794"/>
                  </a:lnTo>
                  <a:cubicBezTo>
                    <a:pt x="15599" y="6794"/>
                    <a:pt x="15849" y="7047"/>
                    <a:pt x="15849" y="7361"/>
                  </a:cubicBezTo>
                  <a:cubicBezTo>
                    <a:pt x="15849" y="7672"/>
                    <a:pt x="15599" y="7926"/>
                    <a:pt x="15285" y="7926"/>
                  </a:cubicBezTo>
                  <a:lnTo>
                    <a:pt x="11888" y="7926"/>
                  </a:lnTo>
                  <a:cubicBezTo>
                    <a:pt x="11574" y="7926"/>
                    <a:pt x="11323" y="8180"/>
                    <a:pt x="11323" y="8494"/>
                  </a:cubicBezTo>
                  <a:cubicBezTo>
                    <a:pt x="11323" y="8805"/>
                    <a:pt x="11574" y="9058"/>
                    <a:pt x="11888" y="9058"/>
                  </a:cubicBezTo>
                  <a:lnTo>
                    <a:pt x="15285" y="9058"/>
                  </a:lnTo>
                  <a:cubicBezTo>
                    <a:pt x="15586" y="9058"/>
                    <a:pt x="15852" y="9342"/>
                    <a:pt x="15852" y="9662"/>
                  </a:cubicBezTo>
                  <a:cubicBezTo>
                    <a:pt x="15852" y="9976"/>
                    <a:pt x="15599" y="10230"/>
                    <a:pt x="15285" y="10230"/>
                  </a:cubicBezTo>
                  <a:lnTo>
                    <a:pt x="11888" y="10230"/>
                  </a:lnTo>
                  <a:cubicBezTo>
                    <a:pt x="11574" y="10230"/>
                    <a:pt x="11323" y="10484"/>
                    <a:pt x="11323" y="10795"/>
                  </a:cubicBezTo>
                  <a:cubicBezTo>
                    <a:pt x="11323" y="11109"/>
                    <a:pt x="11574" y="11362"/>
                    <a:pt x="11888" y="11362"/>
                  </a:cubicBezTo>
                  <a:lnTo>
                    <a:pt x="14152" y="11362"/>
                  </a:lnTo>
                  <a:cubicBezTo>
                    <a:pt x="14466" y="11362"/>
                    <a:pt x="14717" y="11616"/>
                    <a:pt x="14717" y="11927"/>
                  </a:cubicBezTo>
                  <a:cubicBezTo>
                    <a:pt x="14717" y="12241"/>
                    <a:pt x="14466" y="12494"/>
                    <a:pt x="14152" y="12494"/>
                  </a:cubicBezTo>
                  <a:lnTo>
                    <a:pt x="11888" y="12494"/>
                  </a:lnTo>
                  <a:cubicBezTo>
                    <a:pt x="11574" y="12494"/>
                    <a:pt x="11323" y="12748"/>
                    <a:pt x="11323" y="13059"/>
                  </a:cubicBezTo>
                  <a:cubicBezTo>
                    <a:pt x="11323" y="13373"/>
                    <a:pt x="11574" y="13627"/>
                    <a:pt x="11888" y="13627"/>
                  </a:cubicBezTo>
                  <a:lnTo>
                    <a:pt x="13020" y="13627"/>
                  </a:lnTo>
                  <a:cubicBezTo>
                    <a:pt x="13334" y="13627"/>
                    <a:pt x="13585" y="13880"/>
                    <a:pt x="13585" y="14191"/>
                  </a:cubicBezTo>
                  <a:cubicBezTo>
                    <a:pt x="13585" y="14505"/>
                    <a:pt x="13334" y="14759"/>
                    <a:pt x="13020" y="14759"/>
                  </a:cubicBezTo>
                  <a:lnTo>
                    <a:pt x="9197" y="14759"/>
                  </a:lnTo>
                  <a:cubicBezTo>
                    <a:pt x="8041" y="14759"/>
                    <a:pt x="6890" y="14572"/>
                    <a:pt x="5794" y="14207"/>
                  </a:cubicBezTo>
                  <a:lnTo>
                    <a:pt x="4529" y="13784"/>
                  </a:lnTo>
                  <a:lnTo>
                    <a:pt x="4529" y="7712"/>
                  </a:lnTo>
                  <a:lnTo>
                    <a:pt x="5686" y="7132"/>
                  </a:lnTo>
                  <a:cubicBezTo>
                    <a:pt x="6265" y="6842"/>
                    <a:pt x="6797" y="6459"/>
                    <a:pt x="7253" y="6003"/>
                  </a:cubicBezTo>
                  <a:lnTo>
                    <a:pt x="7289" y="5963"/>
                  </a:lnTo>
                  <a:cubicBezTo>
                    <a:pt x="8352" y="4901"/>
                    <a:pt x="8917" y="2654"/>
                    <a:pt x="9034" y="1132"/>
                  </a:cubicBezTo>
                  <a:close/>
                  <a:moveTo>
                    <a:pt x="8491" y="0"/>
                  </a:moveTo>
                  <a:cubicBezTo>
                    <a:pt x="8177" y="0"/>
                    <a:pt x="7926" y="254"/>
                    <a:pt x="7926" y="568"/>
                  </a:cubicBezTo>
                  <a:cubicBezTo>
                    <a:pt x="7926" y="1887"/>
                    <a:pt x="7380" y="4276"/>
                    <a:pt x="6492" y="5166"/>
                  </a:cubicBezTo>
                  <a:lnTo>
                    <a:pt x="6456" y="5203"/>
                  </a:lnTo>
                  <a:cubicBezTo>
                    <a:pt x="6081" y="5574"/>
                    <a:pt x="5652" y="5885"/>
                    <a:pt x="5181" y="6120"/>
                  </a:cubicBezTo>
                  <a:lnTo>
                    <a:pt x="4529" y="6444"/>
                  </a:lnTo>
                  <a:lnTo>
                    <a:pt x="4529" y="6229"/>
                  </a:lnTo>
                  <a:cubicBezTo>
                    <a:pt x="4529" y="5915"/>
                    <a:pt x="4276" y="5661"/>
                    <a:pt x="3962" y="5661"/>
                  </a:cubicBezTo>
                  <a:lnTo>
                    <a:pt x="565" y="5661"/>
                  </a:lnTo>
                  <a:cubicBezTo>
                    <a:pt x="251" y="5661"/>
                    <a:pt x="0" y="5915"/>
                    <a:pt x="0" y="6229"/>
                  </a:cubicBezTo>
                  <a:lnTo>
                    <a:pt x="0" y="15324"/>
                  </a:lnTo>
                  <a:cubicBezTo>
                    <a:pt x="0" y="15638"/>
                    <a:pt x="251" y="15891"/>
                    <a:pt x="565" y="15891"/>
                  </a:cubicBezTo>
                  <a:lnTo>
                    <a:pt x="3962" y="15891"/>
                  </a:lnTo>
                  <a:cubicBezTo>
                    <a:pt x="4276" y="15891"/>
                    <a:pt x="4529" y="15638"/>
                    <a:pt x="4529" y="15324"/>
                  </a:cubicBezTo>
                  <a:lnTo>
                    <a:pt x="4529" y="14976"/>
                  </a:lnTo>
                  <a:lnTo>
                    <a:pt x="5435" y="15278"/>
                  </a:lnTo>
                  <a:cubicBezTo>
                    <a:pt x="6649" y="15683"/>
                    <a:pt x="7917" y="15888"/>
                    <a:pt x="9197" y="15888"/>
                  </a:cubicBezTo>
                  <a:lnTo>
                    <a:pt x="13020" y="15888"/>
                  </a:lnTo>
                  <a:cubicBezTo>
                    <a:pt x="14219" y="15888"/>
                    <a:pt x="15040" y="14681"/>
                    <a:pt x="14599" y="13566"/>
                  </a:cubicBezTo>
                  <a:cubicBezTo>
                    <a:pt x="15577" y="13298"/>
                    <a:pt x="16106" y="12241"/>
                    <a:pt x="15731" y="11302"/>
                  </a:cubicBezTo>
                  <a:cubicBezTo>
                    <a:pt x="16468" y="11100"/>
                    <a:pt x="16981" y="10429"/>
                    <a:pt x="16984" y="9662"/>
                  </a:cubicBezTo>
                  <a:cubicBezTo>
                    <a:pt x="16981" y="9233"/>
                    <a:pt x="16824" y="8823"/>
                    <a:pt x="16541" y="8503"/>
                  </a:cubicBezTo>
                  <a:cubicBezTo>
                    <a:pt x="16994" y="8005"/>
                    <a:pt x="17108" y="7289"/>
                    <a:pt x="16837" y="6673"/>
                  </a:cubicBezTo>
                  <a:cubicBezTo>
                    <a:pt x="16565" y="6060"/>
                    <a:pt x="15958" y="5661"/>
                    <a:pt x="15285" y="5661"/>
                  </a:cubicBezTo>
                  <a:lnTo>
                    <a:pt x="10635" y="5661"/>
                  </a:lnTo>
                  <a:cubicBezTo>
                    <a:pt x="11109" y="4577"/>
                    <a:pt x="11323" y="3104"/>
                    <a:pt x="11323" y="2364"/>
                  </a:cubicBezTo>
                  <a:cubicBezTo>
                    <a:pt x="11320" y="1060"/>
                    <a:pt x="10263" y="3"/>
                    <a:pt x="89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5" name="Google Shape;8485;p73"/>
            <p:cNvSpPr/>
            <p:nvPr/>
          </p:nvSpPr>
          <p:spPr>
            <a:xfrm>
              <a:off x="3467650" y="238575"/>
              <a:ext cx="46525" cy="56650"/>
            </a:xfrm>
            <a:custGeom>
              <a:avLst/>
              <a:gdLst/>
              <a:ahLst/>
              <a:cxnLst/>
              <a:rect l="l" t="t" r="r" b="b"/>
              <a:pathLst>
                <a:path w="1861" h="2266" extrusionOk="0">
                  <a:moveTo>
                    <a:pt x="646" y="1"/>
                  </a:moveTo>
                  <a:cubicBezTo>
                    <a:pt x="561" y="1"/>
                    <a:pt x="475" y="20"/>
                    <a:pt x="393" y="61"/>
                  </a:cubicBezTo>
                  <a:cubicBezTo>
                    <a:pt x="112" y="199"/>
                    <a:pt x="0" y="541"/>
                    <a:pt x="139" y="821"/>
                  </a:cubicBezTo>
                  <a:lnTo>
                    <a:pt x="707" y="1954"/>
                  </a:lnTo>
                  <a:cubicBezTo>
                    <a:pt x="805" y="2150"/>
                    <a:pt x="1005" y="2265"/>
                    <a:pt x="1212" y="2265"/>
                  </a:cubicBezTo>
                  <a:cubicBezTo>
                    <a:pt x="1297" y="2265"/>
                    <a:pt x="1384" y="2246"/>
                    <a:pt x="1465" y="2204"/>
                  </a:cubicBezTo>
                  <a:cubicBezTo>
                    <a:pt x="1746" y="2065"/>
                    <a:pt x="1860" y="1727"/>
                    <a:pt x="1718" y="1446"/>
                  </a:cubicBezTo>
                  <a:lnTo>
                    <a:pt x="1154" y="314"/>
                  </a:lnTo>
                  <a:cubicBezTo>
                    <a:pt x="1053" y="115"/>
                    <a:pt x="854" y="1"/>
                    <a:pt x="6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6" name="Google Shape;8486;p73"/>
            <p:cNvSpPr/>
            <p:nvPr/>
          </p:nvSpPr>
          <p:spPr>
            <a:xfrm>
              <a:off x="3566675" y="238575"/>
              <a:ext cx="46525" cy="56675"/>
            </a:xfrm>
            <a:custGeom>
              <a:avLst/>
              <a:gdLst/>
              <a:ahLst/>
              <a:cxnLst/>
              <a:rect l="l" t="t" r="r" b="b"/>
              <a:pathLst>
                <a:path w="1861" h="2267" extrusionOk="0">
                  <a:moveTo>
                    <a:pt x="1215" y="1"/>
                  </a:moveTo>
                  <a:cubicBezTo>
                    <a:pt x="1007" y="1"/>
                    <a:pt x="808" y="115"/>
                    <a:pt x="707" y="314"/>
                  </a:cubicBezTo>
                  <a:lnTo>
                    <a:pt x="143" y="1446"/>
                  </a:lnTo>
                  <a:cubicBezTo>
                    <a:pt x="1" y="1727"/>
                    <a:pt x="116" y="2065"/>
                    <a:pt x="396" y="2207"/>
                  </a:cubicBezTo>
                  <a:cubicBezTo>
                    <a:pt x="477" y="2247"/>
                    <a:pt x="562" y="2266"/>
                    <a:pt x="646" y="2266"/>
                  </a:cubicBezTo>
                  <a:cubicBezTo>
                    <a:pt x="854" y="2266"/>
                    <a:pt x="1055" y="2151"/>
                    <a:pt x="1154" y="1954"/>
                  </a:cubicBezTo>
                  <a:lnTo>
                    <a:pt x="1722" y="821"/>
                  </a:lnTo>
                  <a:cubicBezTo>
                    <a:pt x="1861" y="541"/>
                    <a:pt x="1749" y="199"/>
                    <a:pt x="1468" y="61"/>
                  </a:cubicBezTo>
                  <a:cubicBezTo>
                    <a:pt x="1387" y="20"/>
                    <a:pt x="1300" y="1"/>
                    <a:pt x="1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7" name="Google Shape;8487;p73"/>
            <p:cNvSpPr/>
            <p:nvPr/>
          </p:nvSpPr>
          <p:spPr>
            <a:xfrm>
              <a:off x="361122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88" name="Google Shape;8488;p73"/>
            <p:cNvSpPr/>
            <p:nvPr/>
          </p:nvSpPr>
          <p:spPr>
            <a:xfrm>
              <a:off x="3413075" y="323500"/>
              <a:ext cx="56550" cy="28325"/>
            </a:xfrm>
            <a:custGeom>
              <a:avLst/>
              <a:gdLst/>
              <a:ahLst/>
              <a:cxnLst/>
              <a:rect l="l" t="t" r="r" b="b"/>
              <a:pathLst>
                <a:path w="2262" h="1133" extrusionOk="0">
                  <a:moveTo>
                    <a:pt x="565" y="0"/>
                  </a:moveTo>
                  <a:cubicBezTo>
                    <a:pt x="251" y="0"/>
                    <a:pt x="0" y="254"/>
                    <a:pt x="0" y="568"/>
                  </a:cubicBezTo>
                  <a:cubicBezTo>
                    <a:pt x="0" y="879"/>
                    <a:pt x="251" y="1132"/>
                    <a:pt x="565" y="1132"/>
                  </a:cubicBezTo>
                  <a:lnTo>
                    <a:pt x="1697" y="1132"/>
                  </a:lnTo>
                  <a:cubicBezTo>
                    <a:pt x="2011" y="1132"/>
                    <a:pt x="2262" y="879"/>
                    <a:pt x="2262" y="568"/>
                  </a:cubicBezTo>
                  <a:cubicBezTo>
                    <a:pt x="2262"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489" name="Google Shape;8489;p73"/>
          <p:cNvGrpSpPr/>
          <p:nvPr/>
        </p:nvGrpSpPr>
        <p:grpSpPr>
          <a:xfrm>
            <a:off x="2914108" y="2287138"/>
            <a:ext cx="352455" cy="340168"/>
            <a:chOff x="3857225" y="238125"/>
            <a:chExt cx="500575" cy="483125"/>
          </a:xfrm>
        </p:grpSpPr>
        <p:sp>
          <p:nvSpPr>
            <p:cNvPr id="8490" name="Google Shape;8490;p73"/>
            <p:cNvSpPr/>
            <p:nvPr/>
          </p:nvSpPr>
          <p:spPr>
            <a:xfrm>
              <a:off x="3857225" y="238125"/>
              <a:ext cx="500575" cy="483125"/>
            </a:xfrm>
            <a:custGeom>
              <a:avLst/>
              <a:gdLst/>
              <a:ahLst/>
              <a:cxnLst/>
              <a:rect l="l" t="t" r="r" b="b"/>
              <a:pathLst>
                <a:path w="20023" h="19325" extrusionOk="0">
                  <a:moveTo>
                    <a:pt x="15671" y="3398"/>
                  </a:moveTo>
                  <a:cubicBezTo>
                    <a:pt x="15707" y="3398"/>
                    <a:pt x="15744" y="3402"/>
                    <a:pt x="15780" y="3409"/>
                  </a:cubicBezTo>
                  <a:lnTo>
                    <a:pt x="15801" y="3415"/>
                  </a:lnTo>
                  <a:cubicBezTo>
                    <a:pt x="15814" y="3415"/>
                    <a:pt x="15823" y="3418"/>
                    <a:pt x="15835" y="3421"/>
                  </a:cubicBezTo>
                  <a:cubicBezTo>
                    <a:pt x="15844" y="3424"/>
                    <a:pt x="15856" y="3430"/>
                    <a:pt x="15868" y="3433"/>
                  </a:cubicBezTo>
                  <a:lnTo>
                    <a:pt x="15886" y="3439"/>
                  </a:lnTo>
                  <a:cubicBezTo>
                    <a:pt x="15892" y="3442"/>
                    <a:pt x="15898" y="3445"/>
                    <a:pt x="15904" y="3448"/>
                  </a:cubicBezTo>
                  <a:cubicBezTo>
                    <a:pt x="15922" y="3457"/>
                    <a:pt x="15943" y="3466"/>
                    <a:pt x="15964" y="3478"/>
                  </a:cubicBezTo>
                  <a:cubicBezTo>
                    <a:pt x="15986" y="3494"/>
                    <a:pt x="16010" y="3509"/>
                    <a:pt x="16031" y="3524"/>
                  </a:cubicBezTo>
                  <a:cubicBezTo>
                    <a:pt x="16046" y="3536"/>
                    <a:pt x="16058" y="3551"/>
                    <a:pt x="16073" y="3563"/>
                  </a:cubicBezTo>
                  <a:cubicBezTo>
                    <a:pt x="16085" y="3575"/>
                    <a:pt x="16100" y="3590"/>
                    <a:pt x="16112" y="3605"/>
                  </a:cubicBezTo>
                  <a:cubicBezTo>
                    <a:pt x="16294" y="3829"/>
                    <a:pt x="16279" y="4158"/>
                    <a:pt x="16073" y="4363"/>
                  </a:cubicBezTo>
                  <a:lnTo>
                    <a:pt x="13054" y="7383"/>
                  </a:lnTo>
                  <a:cubicBezTo>
                    <a:pt x="12939" y="7232"/>
                    <a:pt x="12815" y="7090"/>
                    <a:pt x="12682" y="6954"/>
                  </a:cubicBezTo>
                  <a:cubicBezTo>
                    <a:pt x="12546" y="6821"/>
                    <a:pt x="12405" y="6697"/>
                    <a:pt x="12254" y="6582"/>
                  </a:cubicBezTo>
                  <a:lnTo>
                    <a:pt x="15273" y="3563"/>
                  </a:lnTo>
                  <a:cubicBezTo>
                    <a:pt x="15380" y="3456"/>
                    <a:pt x="15523" y="3398"/>
                    <a:pt x="15671" y="3398"/>
                  </a:cubicBezTo>
                  <a:close/>
                  <a:moveTo>
                    <a:pt x="9887" y="9183"/>
                  </a:moveTo>
                  <a:cubicBezTo>
                    <a:pt x="10031" y="9183"/>
                    <a:pt x="10176" y="9238"/>
                    <a:pt x="10288" y="9348"/>
                  </a:cubicBezTo>
                  <a:cubicBezTo>
                    <a:pt x="10511" y="9575"/>
                    <a:pt x="10508" y="9937"/>
                    <a:pt x="10279" y="10157"/>
                  </a:cubicBezTo>
                  <a:cubicBezTo>
                    <a:pt x="10169" y="10268"/>
                    <a:pt x="10024" y="10323"/>
                    <a:pt x="9879" y="10323"/>
                  </a:cubicBezTo>
                  <a:cubicBezTo>
                    <a:pt x="9734" y="10323"/>
                    <a:pt x="9589" y="10268"/>
                    <a:pt x="9479" y="10157"/>
                  </a:cubicBezTo>
                  <a:cubicBezTo>
                    <a:pt x="9258" y="9937"/>
                    <a:pt x="9258" y="9578"/>
                    <a:pt x="9479" y="9357"/>
                  </a:cubicBezTo>
                  <a:cubicBezTo>
                    <a:pt x="9590" y="9241"/>
                    <a:pt x="9739" y="9183"/>
                    <a:pt x="9887" y="9183"/>
                  </a:cubicBezTo>
                  <a:close/>
                  <a:moveTo>
                    <a:pt x="15746" y="1062"/>
                  </a:moveTo>
                  <a:cubicBezTo>
                    <a:pt x="16469" y="1062"/>
                    <a:pt x="17193" y="1337"/>
                    <a:pt x="17746" y="1890"/>
                  </a:cubicBezTo>
                  <a:cubicBezTo>
                    <a:pt x="18878" y="3022"/>
                    <a:pt x="18845" y="4870"/>
                    <a:pt x="17673" y="5963"/>
                  </a:cubicBezTo>
                  <a:lnTo>
                    <a:pt x="11879" y="11758"/>
                  </a:lnTo>
                  <a:cubicBezTo>
                    <a:pt x="11337" y="12300"/>
                    <a:pt x="10612" y="12586"/>
                    <a:pt x="9878" y="12586"/>
                  </a:cubicBezTo>
                  <a:cubicBezTo>
                    <a:pt x="9472" y="12586"/>
                    <a:pt x="9062" y="12499"/>
                    <a:pt x="8679" y="12319"/>
                  </a:cubicBezTo>
                  <a:lnTo>
                    <a:pt x="8663" y="12313"/>
                  </a:lnTo>
                  <a:cubicBezTo>
                    <a:pt x="8198" y="12093"/>
                    <a:pt x="7803" y="11746"/>
                    <a:pt x="7516" y="11317"/>
                  </a:cubicBezTo>
                  <a:lnTo>
                    <a:pt x="8346" y="10487"/>
                  </a:lnTo>
                  <a:cubicBezTo>
                    <a:pt x="8645" y="11113"/>
                    <a:pt x="9259" y="11453"/>
                    <a:pt x="9883" y="11453"/>
                  </a:cubicBezTo>
                  <a:cubicBezTo>
                    <a:pt x="10311" y="11453"/>
                    <a:pt x="10744" y="11293"/>
                    <a:pt x="11082" y="10955"/>
                  </a:cubicBezTo>
                  <a:lnTo>
                    <a:pt x="16873" y="5160"/>
                  </a:lnTo>
                  <a:cubicBezTo>
                    <a:pt x="17541" y="4514"/>
                    <a:pt x="17562" y="3448"/>
                    <a:pt x="16922" y="2775"/>
                  </a:cubicBezTo>
                  <a:cubicBezTo>
                    <a:pt x="16588" y="2423"/>
                    <a:pt x="16140" y="2245"/>
                    <a:pt x="15690" y="2245"/>
                  </a:cubicBezTo>
                  <a:cubicBezTo>
                    <a:pt x="15275" y="2245"/>
                    <a:pt x="14860" y="2395"/>
                    <a:pt x="14533" y="2699"/>
                  </a:cubicBezTo>
                  <a:cubicBezTo>
                    <a:pt x="14512" y="2718"/>
                    <a:pt x="14491" y="2739"/>
                    <a:pt x="14470" y="2760"/>
                  </a:cubicBezTo>
                  <a:lnTo>
                    <a:pt x="11212" y="6021"/>
                  </a:lnTo>
                  <a:cubicBezTo>
                    <a:pt x="10783" y="5867"/>
                    <a:pt x="10333" y="5791"/>
                    <a:pt x="9877" y="5791"/>
                  </a:cubicBezTo>
                  <a:lnTo>
                    <a:pt x="9838" y="5791"/>
                  </a:lnTo>
                  <a:lnTo>
                    <a:pt x="13673" y="1963"/>
                  </a:lnTo>
                  <a:cubicBezTo>
                    <a:pt x="14232" y="1363"/>
                    <a:pt x="14988" y="1062"/>
                    <a:pt x="15746" y="1062"/>
                  </a:cubicBezTo>
                  <a:close/>
                  <a:moveTo>
                    <a:pt x="6707" y="12129"/>
                  </a:moveTo>
                  <a:cubicBezTo>
                    <a:pt x="6819" y="12283"/>
                    <a:pt x="6942" y="12425"/>
                    <a:pt x="7078" y="12558"/>
                  </a:cubicBezTo>
                  <a:cubicBezTo>
                    <a:pt x="7211" y="12694"/>
                    <a:pt x="7353" y="12818"/>
                    <a:pt x="7507" y="12932"/>
                  </a:cubicBezTo>
                  <a:lnTo>
                    <a:pt x="4675" y="15762"/>
                  </a:lnTo>
                  <a:cubicBezTo>
                    <a:pt x="4565" y="15872"/>
                    <a:pt x="4420" y="15927"/>
                    <a:pt x="4275" y="15927"/>
                  </a:cubicBezTo>
                  <a:cubicBezTo>
                    <a:pt x="4130" y="15927"/>
                    <a:pt x="3985" y="15872"/>
                    <a:pt x="3875" y="15762"/>
                  </a:cubicBezTo>
                  <a:cubicBezTo>
                    <a:pt x="3654" y="15541"/>
                    <a:pt x="3654" y="15182"/>
                    <a:pt x="3875" y="14961"/>
                  </a:cubicBezTo>
                  <a:lnTo>
                    <a:pt x="6707" y="12129"/>
                  </a:lnTo>
                  <a:close/>
                  <a:moveTo>
                    <a:pt x="9884" y="6926"/>
                  </a:moveTo>
                  <a:cubicBezTo>
                    <a:pt x="10290" y="6926"/>
                    <a:pt x="10698" y="7013"/>
                    <a:pt x="11082" y="7192"/>
                  </a:cubicBezTo>
                  <a:lnTo>
                    <a:pt x="11094" y="7198"/>
                  </a:lnTo>
                  <a:cubicBezTo>
                    <a:pt x="11562" y="7422"/>
                    <a:pt x="11958" y="7766"/>
                    <a:pt x="12242" y="8198"/>
                  </a:cubicBezTo>
                  <a:lnTo>
                    <a:pt x="11411" y="9028"/>
                  </a:lnTo>
                  <a:cubicBezTo>
                    <a:pt x="11112" y="8400"/>
                    <a:pt x="10499" y="8061"/>
                    <a:pt x="9877" y="8061"/>
                  </a:cubicBezTo>
                  <a:cubicBezTo>
                    <a:pt x="9448" y="8061"/>
                    <a:pt x="9016" y="8222"/>
                    <a:pt x="8679" y="8560"/>
                  </a:cubicBezTo>
                  <a:lnTo>
                    <a:pt x="3074" y="14161"/>
                  </a:lnTo>
                  <a:cubicBezTo>
                    <a:pt x="2410" y="14822"/>
                    <a:pt x="2410" y="15900"/>
                    <a:pt x="3074" y="16562"/>
                  </a:cubicBezTo>
                  <a:cubicBezTo>
                    <a:pt x="3405" y="16894"/>
                    <a:pt x="3840" y="17060"/>
                    <a:pt x="4275" y="17060"/>
                  </a:cubicBezTo>
                  <a:cubicBezTo>
                    <a:pt x="4710" y="17060"/>
                    <a:pt x="5144" y="16894"/>
                    <a:pt x="5475" y="16562"/>
                  </a:cubicBezTo>
                  <a:lnTo>
                    <a:pt x="8546" y="13491"/>
                  </a:lnTo>
                  <a:cubicBezTo>
                    <a:pt x="8974" y="13642"/>
                    <a:pt x="9424" y="13720"/>
                    <a:pt x="9880" y="13720"/>
                  </a:cubicBezTo>
                  <a:lnTo>
                    <a:pt x="9920" y="13720"/>
                  </a:lnTo>
                  <a:lnTo>
                    <a:pt x="6275" y="17362"/>
                  </a:lnTo>
                  <a:cubicBezTo>
                    <a:pt x="5716" y="17961"/>
                    <a:pt x="4960" y="18262"/>
                    <a:pt x="4202" y="18262"/>
                  </a:cubicBezTo>
                  <a:cubicBezTo>
                    <a:pt x="3479" y="18262"/>
                    <a:pt x="2755" y="17987"/>
                    <a:pt x="2202" y="17434"/>
                  </a:cubicBezTo>
                  <a:cubicBezTo>
                    <a:pt x="1070" y="16302"/>
                    <a:pt x="1103" y="14454"/>
                    <a:pt x="2274" y="13361"/>
                  </a:cubicBezTo>
                  <a:lnTo>
                    <a:pt x="7878" y="7757"/>
                  </a:lnTo>
                  <a:cubicBezTo>
                    <a:pt x="8422" y="7214"/>
                    <a:pt x="9147" y="6926"/>
                    <a:pt x="9884" y="6926"/>
                  </a:cubicBezTo>
                  <a:close/>
                  <a:moveTo>
                    <a:pt x="15673" y="1"/>
                  </a:moveTo>
                  <a:cubicBezTo>
                    <a:pt x="14659" y="1"/>
                    <a:pt x="13644" y="388"/>
                    <a:pt x="12870" y="1162"/>
                  </a:cubicBezTo>
                  <a:lnTo>
                    <a:pt x="7078" y="6957"/>
                  </a:lnTo>
                  <a:lnTo>
                    <a:pt x="1471" y="12561"/>
                  </a:lnTo>
                  <a:cubicBezTo>
                    <a:pt x="339" y="13693"/>
                    <a:pt x="1" y="15399"/>
                    <a:pt x="614" y="16879"/>
                  </a:cubicBezTo>
                  <a:cubicBezTo>
                    <a:pt x="1230" y="18358"/>
                    <a:pt x="2673" y="19324"/>
                    <a:pt x="4276" y="19324"/>
                  </a:cubicBezTo>
                  <a:cubicBezTo>
                    <a:pt x="4280" y="19325"/>
                    <a:pt x="4284" y="19325"/>
                    <a:pt x="4288" y="19325"/>
                  </a:cubicBezTo>
                  <a:cubicBezTo>
                    <a:pt x="5334" y="19325"/>
                    <a:pt x="6338" y="18908"/>
                    <a:pt x="7078" y="18165"/>
                  </a:cubicBezTo>
                  <a:lnTo>
                    <a:pt x="12682" y="12561"/>
                  </a:lnTo>
                  <a:lnTo>
                    <a:pt x="18477" y="6767"/>
                  </a:lnTo>
                  <a:cubicBezTo>
                    <a:pt x="20023" y="5221"/>
                    <a:pt x="20023" y="2711"/>
                    <a:pt x="18477" y="1162"/>
                  </a:cubicBezTo>
                  <a:cubicBezTo>
                    <a:pt x="17702" y="388"/>
                    <a:pt x="16688" y="1"/>
                    <a:pt x="15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1" name="Google Shape;8491;p73"/>
            <p:cNvSpPr/>
            <p:nvPr/>
          </p:nvSpPr>
          <p:spPr>
            <a:xfrm>
              <a:off x="4208775" y="588000"/>
              <a:ext cx="71125" cy="68350"/>
            </a:xfrm>
            <a:custGeom>
              <a:avLst/>
              <a:gdLst/>
              <a:ahLst/>
              <a:cxnLst/>
              <a:rect l="l" t="t" r="r" b="b"/>
              <a:pathLst>
                <a:path w="2845" h="2734" extrusionOk="0">
                  <a:moveTo>
                    <a:pt x="621" y="1"/>
                  </a:moveTo>
                  <a:cubicBezTo>
                    <a:pt x="476" y="1"/>
                    <a:pt x="331" y="56"/>
                    <a:pt x="221" y="166"/>
                  </a:cubicBezTo>
                  <a:cubicBezTo>
                    <a:pt x="0" y="387"/>
                    <a:pt x="0" y="746"/>
                    <a:pt x="221" y="966"/>
                  </a:cubicBezTo>
                  <a:lnTo>
                    <a:pt x="1821" y="2567"/>
                  </a:lnTo>
                  <a:cubicBezTo>
                    <a:pt x="1933" y="2677"/>
                    <a:pt x="2079" y="2733"/>
                    <a:pt x="2224" y="2733"/>
                  </a:cubicBezTo>
                  <a:cubicBezTo>
                    <a:pt x="2368" y="2733"/>
                    <a:pt x="2513" y="2678"/>
                    <a:pt x="2624" y="2567"/>
                  </a:cubicBezTo>
                  <a:cubicBezTo>
                    <a:pt x="2845" y="2346"/>
                    <a:pt x="2845" y="1987"/>
                    <a:pt x="2624" y="1767"/>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2" name="Google Shape;8492;p73"/>
            <p:cNvSpPr/>
            <p:nvPr/>
          </p:nvSpPr>
          <p:spPr>
            <a:xfrm>
              <a:off x="4228400" y="527925"/>
              <a:ext cx="91050" cy="48400"/>
            </a:xfrm>
            <a:custGeom>
              <a:avLst/>
              <a:gdLst/>
              <a:ahLst/>
              <a:cxnLst/>
              <a:rect l="l" t="t" r="r" b="b"/>
              <a:pathLst>
                <a:path w="3642" h="1936" extrusionOk="0">
                  <a:moveTo>
                    <a:pt x="636" y="0"/>
                  </a:moveTo>
                  <a:cubicBezTo>
                    <a:pt x="400" y="0"/>
                    <a:pt x="180" y="150"/>
                    <a:pt x="100" y="389"/>
                  </a:cubicBezTo>
                  <a:cubicBezTo>
                    <a:pt x="0" y="685"/>
                    <a:pt x="160" y="1005"/>
                    <a:pt x="459" y="1105"/>
                  </a:cubicBezTo>
                  <a:lnTo>
                    <a:pt x="2860" y="1905"/>
                  </a:lnTo>
                  <a:cubicBezTo>
                    <a:pt x="2917" y="1923"/>
                    <a:pt x="2977" y="1935"/>
                    <a:pt x="3038" y="1935"/>
                  </a:cubicBezTo>
                  <a:cubicBezTo>
                    <a:pt x="3316" y="1932"/>
                    <a:pt x="3554" y="1733"/>
                    <a:pt x="3596" y="1458"/>
                  </a:cubicBezTo>
                  <a:cubicBezTo>
                    <a:pt x="3642" y="1183"/>
                    <a:pt x="3482" y="918"/>
                    <a:pt x="3219" y="830"/>
                  </a:cubicBezTo>
                  <a:lnTo>
                    <a:pt x="816" y="30"/>
                  </a:lnTo>
                  <a:cubicBezTo>
                    <a:pt x="756" y="10"/>
                    <a:pt x="695"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3" name="Google Shape;8493;p73"/>
            <p:cNvSpPr/>
            <p:nvPr/>
          </p:nvSpPr>
          <p:spPr>
            <a:xfrm>
              <a:off x="4148300" y="608000"/>
              <a:ext cx="52050" cy="88600"/>
            </a:xfrm>
            <a:custGeom>
              <a:avLst/>
              <a:gdLst/>
              <a:ahLst/>
              <a:cxnLst/>
              <a:rect l="l" t="t" r="r" b="b"/>
              <a:pathLst>
                <a:path w="2082" h="3544" extrusionOk="0">
                  <a:moveTo>
                    <a:pt x="639" y="1"/>
                  </a:moveTo>
                  <a:cubicBezTo>
                    <a:pt x="580" y="1"/>
                    <a:pt x="519" y="10"/>
                    <a:pt x="460" y="31"/>
                  </a:cubicBezTo>
                  <a:cubicBezTo>
                    <a:pt x="161" y="127"/>
                    <a:pt x="1" y="450"/>
                    <a:pt x="100" y="746"/>
                  </a:cubicBezTo>
                  <a:lnTo>
                    <a:pt x="903" y="3150"/>
                  </a:lnTo>
                  <a:cubicBezTo>
                    <a:pt x="979" y="3390"/>
                    <a:pt x="1202" y="3544"/>
                    <a:pt x="1441" y="3544"/>
                  </a:cubicBezTo>
                  <a:cubicBezTo>
                    <a:pt x="1500" y="3544"/>
                    <a:pt x="1560" y="3535"/>
                    <a:pt x="1619" y="3515"/>
                  </a:cubicBezTo>
                  <a:cubicBezTo>
                    <a:pt x="1921" y="3415"/>
                    <a:pt x="2081" y="3089"/>
                    <a:pt x="1975" y="2790"/>
                  </a:cubicBezTo>
                  <a:lnTo>
                    <a:pt x="1175" y="390"/>
                  </a:lnTo>
                  <a:cubicBezTo>
                    <a:pt x="1096" y="151"/>
                    <a:pt x="875" y="1"/>
                    <a:pt x="6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4" name="Google Shape;8494;p73"/>
            <p:cNvSpPr/>
            <p:nvPr/>
          </p:nvSpPr>
          <p:spPr>
            <a:xfrm>
              <a:off x="3928725" y="307900"/>
              <a:ext cx="71200" cy="68375"/>
            </a:xfrm>
            <a:custGeom>
              <a:avLst/>
              <a:gdLst/>
              <a:ahLst/>
              <a:cxnLst/>
              <a:rect l="l" t="t" r="r" b="b"/>
              <a:pathLst>
                <a:path w="2848" h="2735" extrusionOk="0">
                  <a:moveTo>
                    <a:pt x="620" y="1"/>
                  </a:moveTo>
                  <a:cubicBezTo>
                    <a:pt x="475" y="1"/>
                    <a:pt x="330" y="57"/>
                    <a:pt x="221" y="168"/>
                  </a:cubicBezTo>
                  <a:cubicBezTo>
                    <a:pt x="3" y="385"/>
                    <a:pt x="0" y="739"/>
                    <a:pt x="214" y="962"/>
                  </a:cubicBezTo>
                  <a:lnTo>
                    <a:pt x="1815" y="2562"/>
                  </a:lnTo>
                  <a:cubicBezTo>
                    <a:pt x="1926" y="2677"/>
                    <a:pt x="2074" y="2734"/>
                    <a:pt x="2222" y="2734"/>
                  </a:cubicBezTo>
                  <a:cubicBezTo>
                    <a:pt x="2367" y="2734"/>
                    <a:pt x="2512" y="2679"/>
                    <a:pt x="2624" y="2569"/>
                  </a:cubicBezTo>
                  <a:cubicBezTo>
                    <a:pt x="2847" y="2345"/>
                    <a:pt x="2844" y="1983"/>
                    <a:pt x="2615" y="1762"/>
                  </a:cubicBezTo>
                  <a:lnTo>
                    <a:pt x="1015" y="162"/>
                  </a:lnTo>
                  <a:cubicBezTo>
                    <a:pt x="904" y="54"/>
                    <a:pt x="762" y="1"/>
                    <a:pt x="6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5" name="Google Shape;8495;p73"/>
            <p:cNvSpPr/>
            <p:nvPr/>
          </p:nvSpPr>
          <p:spPr>
            <a:xfrm>
              <a:off x="4008200" y="267675"/>
              <a:ext cx="51875" cy="88450"/>
            </a:xfrm>
            <a:custGeom>
              <a:avLst/>
              <a:gdLst/>
              <a:ahLst/>
              <a:cxnLst/>
              <a:rect l="l" t="t" r="r" b="b"/>
              <a:pathLst>
                <a:path w="2075" h="3538" extrusionOk="0">
                  <a:moveTo>
                    <a:pt x="636" y="1"/>
                  </a:moveTo>
                  <a:cubicBezTo>
                    <a:pt x="577" y="1"/>
                    <a:pt x="518" y="10"/>
                    <a:pt x="460" y="29"/>
                  </a:cubicBezTo>
                  <a:cubicBezTo>
                    <a:pt x="161" y="128"/>
                    <a:pt x="1" y="449"/>
                    <a:pt x="100" y="747"/>
                  </a:cubicBezTo>
                  <a:lnTo>
                    <a:pt x="900" y="3151"/>
                  </a:lnTo>
                  <a:cubicBezTo>
                    <a:pt x="979" y="3380"/>
                    <a:pt x="1193" y="3537"/>
                    <a:pt x="1438" y="3537"/>
                  </a:cubicBezTo>
                  <a:cubicBezTo>
                    <a:pt x="1498" y="3534"/>
                    <a:pt x="1559" y="3525"/>
                    <a:pt x="1619" y="3507"/>
                  </a:cubicBezTo>
                  <a:cubicBezTo>
                    <a:pt x="1915" y="3408"/>
                    <a:pt x="2075" y="3088"/>
                    <a:pt x="1975" y="2789"/>
                  </a:cubicBezTo>
                  <a:lnTo>
                    <a:pt x="1175" y="388"/>
                  </a:lnTo>
                  <a:cubicBezTo>
                    <a:pt x="1095" y="151"/>
                    <a:pt x="873" y="1"/>
                    <a:pt x="6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496" name="Google Shape;8496;p73"/>
            <p:cNvSpPr/>
            <p:nvPr/>
          </p:nvSpPr>
          <p:spPr>
            <a:xfrm>
              <a:off x="3888100" y="387825"/>
              <a:ext cx="91675" cy="48300"/>
            </a:xfrm>
            <a:custGeom>
              <a:avLst/>
              <a:gdLst/>
              <a:ahLst/>
              <a:cxnLst/>
              <a:rect l="l" t="t" r="r" b="b"/>
              <a:pathLst>
                <a:path w="3667" h="1932" extrusionOk="0">
                  <a:moveTo>
                    <a:pt x="636" y="0"/>
                  </a:moveTo>
                  <a:cubicBezTo>
                    <a:pt x="400" y="0"/>
                    <a:pt x="180" y="150"/>
                    <a:pt x="100" y="386"/>
                  </a:cubicBezTo>
                  <a:cubicBezTo>
                    <a:pt x="1" y="685"/>
                    <a:pt x="161" y="1005"/>
                    <a:pt x="460" y="1105"/>
                  </a:cubicBezTo>
                  <a:lnTo>
                    <a:pt x="2860" y="1905"/>
                  </a:lnTo>
                  <a:cubicBezTo>
                    <a:pt x="2917" y="1923"/>
                    <a:pt x="2975" y="1932"/>
                    <a:pt x="3032" y="1932"/>
                  </a:cubicBezTo>
                  <a:cubicBezTo>
                    <a:pt x="3270" y="1932"/>
                    <a:pt x="3492" y="1781"/>
                    <a:pt x="3570" y="1543"/>
                  </a:cubicBezTo>
                  <a:cubicBezTo>
                    <a:pt x="3666" y="1250"/>
                    <a:pt x="3512" y="933"/>
                    <a:pt x="3219" y="830"/>
                  </a:cubicBezTo>
                  <a:lnTo>
                    <a:pt x="816" y="30"/>
                  </a:lnTo>
                  <a:cubicBezTo>
                    <a:pt x="756" y="10"/>
                    <a:pt x="696" y="0"/>
                    <a:pt x="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497" name="Google Shape;8497;p73"/>
          <p:cNvSpPr/>
          <p:nvPr/>
        </p:nvSpPr>
        <p:spPr>
          <a:xfrm>
            <a:off x="3331583" y="2287135"/>
            <a:ext cx="352455" cy="340116"/>
          </a:xfrm>
          <a:custGeom>
            <a:avLst/>
            <a:gdLst/>
            <a:ahLst/>
            <a:cxnLst/>
            <a:rect l="l" t="t" r="r" b="b"/>
            <a:pathLst>
              <a:path w="20023" h="19322" extrusionOk="0">
                <a:moveTo>
                  <a:pt x="15673" y="3395"/>
                </a:moveTo>
                <a:cubicBezTo>
                  <a:pt x="15818" y="3395"/>
                  <a:pt x="15963" y="3450"/>
                  <a:pt x="16073" y="3560"/>
                </a:cubicBezTo>
                <a:cubicBezTo>
                  <a:pt x="16294" y="3780"/>
                  <a:pt x="16294" y="4140"/>
                  <a:pt x="16073" y="4360"/>
                </a:cubicBezTo>
                <a:lnTo>
                  <a:pt x="13054" y="7380"/>
                </a:lnTo>
                <a:cubicBezTo>
                  <a:pt x="12939" y="7229"/>
                  <a:pt x="12815" y="7087"/>
                  <a:pt x="12682" y="6951"/>
                </a:cubicBezTo>
                <a:cubicBezTo>
                  <a:pt x="12547" y="6818"/>
                  <a:pt x="12405" y="6694"/>
                  <a:pt x="12254" y="6579"/>
                </a:cubicBezTo>
                <a:lnTo>
                  <a:pt x="15273" y="3560"/>
                </a:lnTo>
                <a:cubicBezTo>
                  <a:pt x="15383" y="3450"/>
                  <a:pt x="15528" y="3395"/>
                  <a:pt x="15673" y="3395"/>
                </a:cubicBezTo>
                <a:close/>
                <a:moveTo>
                  <a:pt x="9879" y="9187"/>
                </a:moveTo>
                <a:cubicBezTo>
                  <a:pt x="10024" y="9187"/>
                  <a:pt x="10169" y="9243"/>
                  <a:pt x="10279" y="9354"/>
                </a:cubicBezTo>
                <a:cubicBezTo>
                  <a:pt x="10635" y="9711"/>
                  <a:pt x="10385" y="10321"/>
                  <a:pt x="9880" y="10321"/>
                </a:cubicBezTo>
                <a:cubicBezTo>
                  <a:pt x="9376" y="10321"/>
                  <a:pt x="9123" y="9711"/>
                  <a:pt x="9479" y="9354"/>
                </a:cubicBezTo>
                <a:cubicBezTo>
                  <a:pt x="9589" y="9243"/>
                  <a:pt x="9734" y="9187"/>
                  <a:pt x="9879" y="9187"/>
                </a:cubicBezTo>
                <a:close/>
                <a:moveTo>
                  <a:pt x="15746" y="1059"/>
                </a:moveTo>
                <a:cubicBezTo>
                  <a:pt x="16469" y="1059"/>
                  <a:pt x="17193" y="1334"/>
                  <a:pt x="17746" y="1887"/>
                </a:cubicBezTo>
                <a:cubicBezTo>
                  <a:pt x="18878" y="3019"/>
                  <a:pt x="18845" y="4867"/>
                  <a:pt x="17674" y="5960"/>
                </a:cubicBezTo>
                <a:lnTo>
                  <a:pt x="11882" y="11755"/>
                </a:lnTo>
                <a:cubicBezTo>
                  <a:pt x="11323" y="12314"/>
                  <a:pt x="10601" y="12585"/>
                  <a:pt x="9883" y="12585"/>
                </a:cubicBezTo>
                <a:cubicBezTo>
                  <a:pt x="8973" y="12585"/>
                  <a:pt x="8071" y="12149"/>
                  <a:pt x="7519" y="11314"/>
                </a:cubicBezTo>
                <a:lnTo>
                  <a:pt x="8350" y="10487"/>
                </a:lnTo>
                <a:cubicBezTo>
                  <a:pt x="8649" y="11113"/>
                  <a:pt x="9263" y="11453"/>
                  <a:pt x="9886" y="11453"/>
                </a:cubicBezTo>
                <a:cubicBezTo>
                  <a:pt x="10313" y="11453"/>
                  <a:pt x="10745" y="11293"/>
                  <a:pt x="11082" y="10955"/>
                </a:cubicBezTo>
                <a:lnTo>
                  <a:pt x="16876" y="5160"/>
                </a:lnTo>
                <a:cubicBezTo>
                  <a:pt x="17538" y="4499"/>
                  <a:pt x="17538" y="3421"/>
                  <a:pt x="16876" y="2760"/>
                </a:cubicBezTo>
                <a:cubicBezTo>
                  <a:pt x="16544" y="2428"/>
                  <a:pt x="16110" y="2262"/>
                  <a:pt x="15675" y="2262"/>
                </a:cubicBezTo>
                <a:cubicBezTo>
                  <a:pt x="15240" y="2262"/>
                  <a:pt x="14805" y="2428"/>
                  <a:pt x="14473" y="2760"/>
                </a:cubicBezTo>
                <a:lnTo>
                  <a:pt x="11212" y="6021"/>
                </a:lnTo>
                <a:cubicBezTo>
                  <a:pt x="10787" y="5872"/>
                  <a:pt x="10339" y="5794"/>
                  <a:pt x="9888" y="5794"/>
                </a:cubicBezTo>
                <a:cubicBezTo>
                  <a:pt x="9872" y="5794"/>
                  <a:pt x="9855" y="5794"/>
                  <a:pt x="9838" y="5794"/>
                </a:cubicBezTo>
                <a:lnTo>
                  <a:pt x="13673" y="1960"/>
                </a:lnTo>
                <a:cubicBezTo>
                  <a:pt x="14232" y="1360"/>
                  <a:pt x="14988" y="1059"/>
                  <a:pt x="15746" y="1059"/>
                </a:cubicBezTo>
                <a:close/>
                <a:moveTo>
                  <a:pt x="6707" y="12126"/>
                </a:moveTo>
                <a:cubicBezTo>
                  <a:pt x="6819" y="12280"/>
                  <a:pt x="6943" y="12422"/>
                  <a:pt x="7078" y="12555"/>
                </a:cubicBezTo>
                <a:cubicBezTo>
                  <a:pt x="7211" y="12691"/>
                  <a:pt x="7356" y="12815"/>
                  <a:pt x="7507" y="12929"/>
                </a:cubicBezTo>
                <a:lnTo>
                  <a:pt x="4675" y="15759"/>
                </a:lnTo>
                <a:cubicBezTo>
                  <a:pt x="4565" y="15869"/>
                  <a:pt x="4420" y="15924"/>
                  <a:pt x="4275" y="15924"/>
                </a:cubicBezTo>
                <a:cubicBezTo>
                  <a:pt x="4130" y="15924"/>
                  <a:pt x="3985" y="15869"/>
                  <a:pt x="3875" y="15759"/>
                </a:cubicBezTo>
                <a:cubicBezTo>
                  <a:pt x="3654" y="15538"/>
                  <a:pt x="3654" y="15179"/>
                  <a:pt x="3875" y="14958"/>
                </a:cubicBezTo>
                <a:lnTo>
                  <a:pt x="6707" y="12126"/>
                </a:lnTo>
                <a:close/>
                <a:moveTo>
                  <a:pt x="9878" y="6924"/>
                </a:moveTo>
                <a:cubicBezTo>
                  <a:pt x="10788" y="6924"/>
                  <a:pt x="11690" y="7359"/>
                  <a:pt x="12242" y="8195"/>
                </a:cubicBezTo>
                <a:lnTo>
                  <a:pt x="11414" y="9022"/>
                </a:lnTo>
                <a:cubicBezTo>
                  <a:pt x="11114" y="8396"/>
                  <a:pt x="10500" y="8056"/>
                  <a:pt x="9877" y="8056"/>
                </a:cubicBezTo>
                <a:cubicBezTo>
                  <a:pt x="9449" y="8056"/>
                  <a:pt x="9017" y="8216"/>
                  <a:pt x="8679" y="8554"/>
                </a:cubicBezTo>
                <a:lnTo>
                  <a:pt x="3075" y="14158"/>
                </a:lnTo>
                <a:cubicBezTo>
                  <a:pt x="2410" y="14819"/>
                  <a:pt x="2410" y="15897"/>
                  <a:pt x="3075" y="16559"/>
                </a:cubicBezTo>
                <a:cubicBezTo>
                  <a:pt x="3407" y="16891"/>
                  <a:pt x="3842" y="17057"/>
                  <a:pt x="4276" y="17057"/>
                </a:cubicBezTo>
                <a:cubicBezTo>
                  <a:pt x="4710" y="17057"/>
                  <a:pt x="5144" y="16891"/>
                  <a:pt x="5475" y="16559"/>
                </a:cubicBezTo>
                <a:lnTo>
                  <a:pt x="8549" y="13488"/>
                </a:lnTo>
                <a:cubicBezTo>
                  <a:pt x="8978" y="13639"/>
                  <a:pt x="9428" y="13714"/>
                  <a:pt x="9880" y="13714"/>
                </a:cubicBezTo>
                <a:lnTo>
                  <a:pt x="9923" y="13714"/>
                </a:lnTo>
                <a:lnTo>
                  <a:pt x="6275" y="17359"/>
                </a:lnTo>
                <a:cubicBezTo>
                  <a:pt x="5716" y="17958"/>
                  <a:pt x="4960" y="18259"/>
                  <a:pt x="4202" y="18259"/>
                </a:cubicBezTo>
                <a:cubicBezTo>
                  <a:pt x="3479" y="18259"/>
                  <a:pt x="2755" y="17984"/>
                  <a:pt x="2202" y="17431"/>
                </a:cubicBezTo>
                <a:cubicBezTo>
                  <a:pt x="1070" y="16299"/>
                  <a:pt x="1103" y="14451"/>
                  <a:pt x="2274" y="13358"/>
                </a:cubicBezTo>
                <a:lnTo>
                  <a:pt x="7879" y="7754"/>
                </a:lnTo>
                <a:cubicBezTo>
                  <a:pt x="8438" y="7195"/>
                  <a:pt x="9160" y="6924"/>
                  <a:pt x="9878" y="6924"/>
                </a:cubicBezTo>
                <a:close/>
                <a:moveTo>
                  <a:pt x="15672" y="0"/>
                </a:moveTo>
                <a:cubicBezTo>
                  <a:pt x="14657" y="0"/>
                  <a:pt x="13643" y="387"/>
                  <a:pt x="12870" y="1159"/>
                </a:cubicBezTo>
                <a:lnTo>
                  <a:pt x="7075" y="6954"/>
                </a:lnTo>
                <a:lnTo>
                  <a:pt x="1474" y="12555"/>
                </a:lnTo>
                <a:cubicBezTo>
                  <a:pt x="339" y="13690"/>
                  <a:pt x="1" y="15393"/>
                  <a:pt x="614" y="16876"/>
                </a:cubicBezTo>
                <a:cubicBezTo>
                  <a:pt x="1227" y="18355"/>
                  <a:pt x="2673" y="19321"/>
                  <a:pt x="4276" y="19321"/>
                </a:cubicBezTo>
                <a:cubicBezTo>
                  <a:pt x="4280" y="19322"/>
                  <a:pt x="4284" y="19322"/>
                  <a:pt x="4288" y="19322"/>
                </a:cubicBezTo>
                <a:cubicBezTo>
                  <a:pt x="5334" y="19322"/>
                  <a:pt x="6338" y="18905"/>
                  <a:pt x="7078" y="18162"/>
                </a:cubicBezTo>
                <a:lnTo>
                  <a:pt x="12679" y="12558"/>
                </a:lnTo>
                <a:lnTo>
                  <a:pt x="18474" y="6767"/>
                </a:lnTo>
                <a:cubicBezTo>
                  <a:pt x="20023" y="5218"/>
                  <a:pt x="20023" y="2708"/>
                  <a:pt x="18474" y="1159"/>
                </a:cubicBezTo>
                <a:cubicBezTo>
                  <a:pt x="17701" y="387"/>
                  <a:pt x="16686" y="0"/>
                  <a:pt x="156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498" name="Google Shape;8498;p73"/>
          <p:cNvGrpSpPr/>
          <p:nvPr/>
        </p:nvGrpSpPr>
        <p:grpSpPr>
          <a:xfrm>
            <a:off x="3760885" y="2287165"/>
            <a:ext cx="340186" cy="340116"/>
            <a:chOff x="5053900" y="238200"/>
            <a:chExt cx="483150" cy="483050"/>
          </a:xfrm>
        </p:grpSpPr>
        <p:sp>
          <p:nvSpPr>
            <p:cNvPr id="8499" name="Google Shape;8499;p73"/>
            <p:cNvSpPr/>
            <p:nvPr/>
          </p:nvSpPr>
          <p:spPr>
            <a:xfrm>
              <a:off x="5053900" y="238200"/>
              <a:ext cx="483150" cy="483050"/>
            </a:xfrm>
            <a:custGeom>
              <a:avLst/>
              <a:gdLst/>
              <a:ahLst/>
              <a:cxnLst/>
              <a:rect l="l" t="t" r="r" b="b"/>
              <a:pathLst>
                <a:path w="19326" h="19322" extrusionOk="0">
                  <a:moveTo>
                    <a:pt x="11363" y="1929"/>
                  </a:moveTo>
                  <a:lnTo>
                    <a:pt x="12825" y="3394"/>
                  </a:lnTo>
                  <a:lnTo>
                    <a:pt x="11363" y="3394"/>
                  </a:lnTo>
                  <a:lnTo>
                    <a:pt x="11363" y="1929"/>
                  </a:lnTo>
                  <a:close/>
                  <a:moveTo>
                    <a:pt x="4569" y="4526"/>
                  </a:moveTo>
                  <a:lnTo>
                    <a:pt x="4569" y="5698"/>
                  </a:lnTo>
                  <a:lnTo>
                    <a:pt x="3437" y="5698"/>
                  </a:lnTo>
                  <a:lnTo>
                    <a:pt x="3437" y="4958"/>
                  </a:lnTo>
                  <a:cubicBezTo>
                    <a:pt x="3437" y="4719"/>
                    <a:pt x="3627" y="4526"/>
                    <a:pt x="3866" y="4526"/>
                  </a:cubicBezTo>
                  <a:close/>
                  <a:moveTo>
                    <a:pt x="15461" y="4526"/>
                  </a:moveTo>
                  <a:cubicBezTo>
                    <a:pt x="15699" y="4526"/>
                    <a:pt x="15889" y="4719"/>
                    <a:pt x="15892" y="4958"/>
                  </a:cubicBezTo>
                  <a:lnTo>
                    <a:pt x="15892" y="5698"/>
                  </a:lnTo>
                  <a:lnTo>
                    <a:pt x="14760" y="5698"/>
                  </a:lnTo>
                  <a:lnTo>
                    <a:pt x="14760" y="4526"/>
                  </a:lnTo>
                  <a:close/>
                  <a:moveTo>
                    <a:pt x="10231" y="1129"/>
                  </a:moveTo>
                  <a:lnTo>
                    <a:pt x="10231" y="3962"/>
                  </a:lnTo>
                  <a:cubicBezTo>
                    <a:pt x="10231" y="4273"/>
                    <a:pt x="10481" y="4526"/>
                    <a:pt x="10795" y="4526"/>
                  </a:cubicBezTo>
                  <a:lnTo>
                    <a:pt x="13628" y="4526"/>
                  </a:lnTo>
                  <a:lnTo>
                    <a:pt x="13628" y="6830"/>
                  </a:lnTo>
                  <a:lnTo>
                    <a:pt x="5702" y="6830"/>
                  </a:lnTo>
                  <a:lnTo>
                    <a:pt x="5702" y="1129"/>
                  </a:lnTo>
                  <a:close/>
                  <a:moveTo>
                    <a:pt x="17628" y="6830"/>
                  </a:moveTo>
                  <a:cubicBezTo>
                    <a:pt x="17939" y="6830"/>
                    <a:pt x="18193" y="7081"/>
                    <a:pt x="18193" y="7395"/>
                  </a:cubicBezTo>
                  <a:lnTo>
                    <a:pt x="18193" y="14188"/>
                  </a:lnTo>
                  <a:cubicBezTo>
                    <a:pt x="18193" y="14502"/>
                    <a:pt x="17939" y="14756"/>
                    <a:pt x="17628" y="14756"/>
                  </a:cubicBezTo>
                  <a:lnTo>
                    <a:pt x="14760" y="14756"/>
                  </a:lnTo>
                  <a:lnTo>
                    <a:pt x="14760" y="12491"/>
                  </a:lnTo>
                  <a:lnTo>
                    <a:pt x="15325" y="12491"/>
                  </a:lnTo>
                  <a:cubicBezTo>
                    <a:pt x="15639" y="12491"/>
                    <a:pt x="15889" y="12238"/>
                    <a:pt x="15889" y="11924"/>
                  </a:cubicBezTo>
                  <a:cubicBezTo>
                    <a:pt x="15889" y="11610"/>
                    <a:pt x="15639" y="11359"/>
                    <a:pt x="15325" y="11359"/>
                  </a:cubicBezTo>
                  <a:lnTo>
                    <a:pt x="4002" y="11359"/>
                  </a:lnTo>
                  <a:cubicBezTo>
                    <a:pt x="3688" y="11359"/>
                    <a:pt x="3437" y="11610"/>
                    <a:pt x="3437" y="11924"/>
                  </a:cubicBezTo>
                  <a:cubicBezTo>
                    <a:pt x="3437" y="12238"/>
                    <a:pt x="3688" y="12491"/>
                    <a:pt x="4002" y="12491"/>
                  </a:cubicBezTo>
                  <a:lnTo>
                    <a:pt x="4569" y="12491"/>
                  </a:lnTo>
                  <a:lnTo>
                    <a:pt x="4569" y="14756"/>
                  </a:lnTo>
                  <a:lnTo>
                    <a:pt x="1701" y="14756"/>
                  </a:lnTo>
                  <a:cubicBezTo>
                    <a:pt x="1387" y="14756"/>
                    <a:pt x="1133" y="14502"/>
                    <a:pt x="1133" y="14188"/>
                  </a:cubicBezTo>
                  <a:lnTo>
                    <a:pt x="1133" y="7395"/>
                  </a:lnTo>
                  <a:cubicBezTo>
                    <a:pt x="1133" y="7081"/>
                    <a:pt x="1387" y="6830"/>
                    <a:pt x="1701" y="6830"/>
                  </a:cubicBezTo>
                  <a:lnTo>
                    <a:pt x="4569" y="6830"/>
                  </a:lnTo>
                  <a:lnTo>
                    <a:pt x="4569" y="7395"/>
                  </a:lnTo>
                  <a:cubicBezTo>
                    <a:pt x="4569" y="7709"/>
                    <a:pt x="4820" y="7962"/>
                    <a:pt x="5134" y="7962"/>
                  </a:cubicBezTo>
                  <a:lnTo>
                    <a:pt x="14192" y="7962"/>
                  </a:lnTo>
                  <a:cubicBezTo>
                    <a:pt x="14506" y="7962"/>
                    <a:pt x="14760" y="7709"/>
                    <a:pt x="14760" y="7395"/>
                  </a:cubicBezTo>
                  <a:lnTo>
                    <a:pt x="14760" y="6830"/>
                  </a:lnTo>
                  <a:close/>
                  <a:moveTo>
                    <a:pt x="13628" y="12491"/>
                  </a:moveTo>
                  <a:lnTo>
                    <a:pt x="13628" y="18189"/>
                  </a:lnTo>
                  <a:lnTo>
                    <a:pt x="5702" y="18189"/>
                  </a:lnTo>
                  <a:lnTo>
                    <a:pt x="5702" y="12491"/>
                  </a:lnTo>
                  <a:close/>
                  <a:moveTo>
                    <a:pt x="5134" y="0"/>
                  </a:moveTo>
                  <a:cubicBezTo>
                    <a:pt x="4820" y="0"/>
                    <a:pt x="4569" y="254"/>
                    <a:pt x="4569" y="568"/>
                  </a:cubicBezTo>
                  <a:lnTo>
                    <a:pt x="4569" y="3394"/>
                  </a:lnTo>
                  <a:lnTo>
                    <a:pt x="3866" y="3394"/>
                  </a:lnTo>
                  <a:cubicBezTo>
                    <a:pt x="3002" y="3394"/>
                    <a:pt x="2305" y="4094"/>
                    <a:pt x="2305" y="4958"/>
                  </a:cubicBezTo>
                  <a:lnTo>
                    <a:pt x="2305" y="5698"/>
                  </a:lnTo>
                  <a:lnTo>
                    <a:pt x="1701" y="5698"/>
                  </a:lnTo>
                  <a:cubicBezTo>
                    <a:pt x="762" y="5698"/>
                    <a:pt x="1" y="6456"/>
                    <a:pt x="1" y="7395"/>
                  </a:cubicBezTo>
                  <a:lnTo>
                    <a:pt x="1" y="14188"/>
                  </a:lnTo>
                  <a:cubicBezTo>
                    <a:pt x="1" y="15127"/>
                    <a:pt x="762" y="15885"/>
                    <a:pt x="1701" y="15888"/>
                  </a:cubicBezTo>
                  <a:lnTo>
                    <a:pt x="4569" y="15888"/>
                  </a:lnTo>
                  <a:lnTo>
                    <a:pt x="4569" y="18757"/>
                  </a:lnTo>
                  <a:cubicBezTo>
                    <a:pt x="4569" y="19068"/>
                    <a:pt x="4820" y="19321"/>
                    <a:pt x="5134" y="19321"/>
                  </a:cubicBezTo>
                  <a:lnTo>
                    <a:pt x="14192" y="19321"/>
                  </a:lnTo>
                  <a:cubicBezTo>
                    <a:pt x="14506" y="19321"/>
                    <a:pt x="14760" y="19068"/>
                    <a:pt x="14760" y="18757"/>
                  </a:cubicBezTo>
                  <a:lnTo>
                    <a:pt x="14760" y="15888"/>
                  </a:lnTo>
                  <a:lnTo>
                    <a:pt x="17628" y="15888"/>
                  </a:lnTo>
                  <a:cubicBezTo>
                    <a:pt x="18565" y="15885"/>
                    <a:pt x="19325" y="15127"/>
                    <a:pt x="19325" y="14188"/>
                  </a:cubicBezTo>
                  <a:lnTo>
                    <a:pt x="19325" y="7395"/>
                  </a:lnTo>
                  <a:cubicBezTo>
                    <a:pt x="19325" y="6456"/>
                    <a:pt x="18565" y="5698"/>
                    <a:pt x="17628" y="5698"/>
                  </a:cubicBezTo>
                  <a:lnTo>
                    <a:pt x="17025" y="5698"/>
                  </a:lnTo>
                  <a:lnTo>
                    <a:pt x="17025" y="4958"/>
                  </a:lnTo>
                  <a:cubicBezTo>
                    <a:pt x="17022" y="4094"/>
                    <a:pt x="16324" y="3394"/>
                    <a:pt x="15461" y="3394"/>
                  </a:cubicBezTo>
                  <a:lnTo>
                    <a:pt x="14428" y="3394"/>
                  </a:lnTo>
                  <a:lnTo>
                    <a:pt x="11197" y="163"/>
                  </a:lnTo>
                  <a:cubicBezTo>
                    <a:pt x="11185" y="151"/>
                    <a:pt x="11173" y="142"/>
                    <a:pt x="11158" y="130"/>
                  </a:cubicBezTo>
                  <a:lnTo>
                    <a:pt x="11146" y="121"/>
                  </a:lnTo>
                  <a:lnTo>
                    <a:pt x="11119" y="100"/>
                  </a:lnTo>
                  <a:lnTo>
                    <a:pt x="11103" y="91"/>
                  </a:lnTo>
                  <a:cubicBezTo>
                    <a:pt x="11094" y="85"/>
                    <a:pt x="11085" y="79"/>
                    <a:pt x="11073" y="72"/>
                  </a:cubicBezTo>
                  <a:lnTo>
                    <a:pt x="11061" y="63"/>
                  </a:lnTo>
                  <a:cubicBezTo>
                    <a:pt x="11049" y="57"/>
                    <a:pt x="11034" y="51"/>
                    <a:pt x="11019" y="45"/>
                  </a:cubicBezTo>
                  <a:lnTo>
                    <a:pt x="11001" y="36"/>
                  </a:lnTo>
                  <a:cubicBezTo>
                    <a:pt x="10992" y="33"/>
                    <a:pt x="10983" y="30"/>
                    <a:pt x="10974" y="27"/>
                  </a:cubicBezTo>
                  <a:lnTo>
                    <a:pt x="10952" y="21"/>
                  </a:lnTo>
                  <a:cubicBezTo>
                    <a:pt x="10943" y="18"/>
                    <a:pt x="10931" y="15"/>
                    <a:pt x="10919" y="12"/>
                  </a:cubicBezTo>
                  <a:lnTo>
                    <a:pt x="10907" y="9"/>
                  </a:lnTo>
                  <a:cubicBezTo>
                    <a:pt x="10889" y="6"/>
                    <a:pt x="10874" y="3"/>
                    <a:pt x="108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0" name="Google Shape;8500;p73"/>
            <p:cNvSpPr/>
            <p:nvPr/>
          </p:nvSpPr>
          <p:spPr>
            <a:xfrm>
              <a:off x="5422900" y="465550"/>
              <a:ext cx="56550" cy="28325"/>
            </a:xfrm>
            <a:custGeom>
              <a:avLst/>
              <a:gdLst/>
              <a:ahLst/>
              <a:cxnLst/>
              <a:rect l="l" t="t" r="r" b="b"/>
              <a:pathLst>
                <a:path w="2262" h="1133" extrusionOk="0">
                  <a:moveTo>
                    <a:pt x="565" y="1"/>
                  </a:moveTo>
                  <a:cubicBezTo>
                    <a:pt x="251" y="1"/>
                    <a:pt x="0" y="251"/>
                    <a:pt x="0" y="565"/>
                  </a:cubicBezTo>
                  <a:cubicBezTo>
                    <a:pt x="0" y="879"/>
                    <a:pt x="251" y="1133"/>
                    <a:pt x="565" y="1133"/>
                  </a:cubicBezTo>
                  <a:lnTo>
                    <a:pt x="1697" y="1133"/>
                  </a:lnTo>
                  <a:cubicBezTo>
                    <a:pt x="2011" y="1133"/>
                    <a:pt x="2262" y="879"/>
                    <a:pt x="2262" y="565"/>
                  </a:cubicBezTo>
                  <a:cubicBezTo>
                    <a:pt x="2262" y="251"/>
                    <a:pt x="2011"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1" name="Google Shape;8501;p73"/>
            <p:cNvSpPr/>
            <p:nvPr/>
          </p:nvSpPr>
          <p:spPr>
            <a:xfrm>
              <a:off x="5224725" y="578775"/>
              <a:ext cx="141500" cy="28350"/>
            </a:xfrm>
            <a:custGeom>
              <a:avLst/>
              <a:gdLst/>
              <a:ahLst/>
              <a:cxnLst/>
              <a:rect l="l" t="t" r="r" b="b"/>
              <a:pathLst>
                <a:path w="5660" h="1134" extrusionOk="0">
                  <a:moveTo>
                    <a:pt x="566" y="1"/>
                  </a:moveTo>
                  <a:cubicBezTo>
                    <a:pt x="252" y="1"/>
                    <a:pt x="1" y="251"/>
                    <a:pt x="1" y="565"/>
                  </a:cubicBezTo>
                  <a:cubicBezTo>
                    <a:pt x="1" y="879"/>
                    <a:pt x="252" y="1133"/>
                    <a:pt x="566" y="1133"/>
                  </a:cubicBezTo>
                  <a:lnTo>
                    <a:pt x="5095" y="1133"/>
                  </a:lnTo>
                  <a:cubicBezTo>
                    <a:pt x="5409" y="1133"/>
                    <a:pt x="5659" y="879"/>
                    <a:pt x="5659" y="565"/>
                  </a:cubicBezTo>
                  <a:cubicBezTo>
                    <a:pt x="5659" y="251"/>
                    <a:pt x="5409" y="1"/>
                    <a:pt x="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2" name="Google Shape;8502;p73"/>
            <p:cNvSpPr/>
            <p:nvPr/>
          </p:nvSpPr>
          <p:spPr>
            <a:xfrm>
              <a:off x="5224725" y="635400"/>
              <a:ext cx="141500" cy="28325"/>
            </a:xfrm>
            <a:custGeom>
              <a:avLst/>
              <a:gdLst/>
              <a:ahLst/>
              <a:cxnLst/>
              <a:rect l="l" t="t" r="r" b="b"/>
              <a:pathLst>
                <a:path w="5660" h="1133" extrusionOk="0">
                  <a:moveTo>
                    <a:pt x="566" y="0"/>
                  </a:moveTo>
                  <a:cubicBezTo>
                    <a:pt x="252" y="0"/>
                    <a:pt x="1" y="251"/>
                    <a:pt x="1" y="565"/>
                  </a:cubicBezTo>
                  <a:cubicBezTo>
                    <a:pt x="1" y="879"/>
                    <a:pt x="252" y="1133"/>
                    <a:pt x="566" y="1133"/>
                  </a:cubicBezTo>
                  <a:lnTo>
                    <a:pt x="5095" y="1133"/>
                  </a:lnTo>
                  <a:cubicBezTo>
                    <a:pt x="5409" y="1133"/>
                    <a:pt x="5659" y="879"/>
                    <a:pt x="5659" y="565"/>
                  </a:cubicBezTo>
                  <a:cubicBezTo>
                    <a:pt x="5659" y="251"/>
                    <a:pt x="5409" y="0"/>
                    <a:pt x="5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03" name="Google Shape;8503;p73"/>
          <p:cNvGrpSpPr/>
          <p:nvPr/>
        </p:nvGrpSpPr>
        <p:grpSpPr>
          <a:xfrm>
            <a:off x="4174835" y="2287138"/>
            <a:ext cx="340168" cy="340168"/>
            <a:chOff x="5648375" y="238125"/>
            <a:chExt cx="483125" cy="483125"/>
          </a:xfrm>
        </p:grpSpPr>
        <p:sp>
          <p:nvSpPr>
            <p:cNvPr id="8504" name="Google Shape;8504;p73"/>
            <p:cNvSpPr/>
            <p:nvPr/>
          </p:nvSpPr>
          <p:spPr>
            <a:xfrm>
              <a:off x="5648375" y="238125"/>
              <a:ext cx="483125" cy="483125"/>
            </a:xfrm>
            <a:custGeom>
              <a:avLst/>
              <a:gdLst/>
              <a:ahLst/>
              <a:cxnLst/>
              <a:rect l="l" t="t" r="r" b="b"/>
              <a:pathLst>
                <a:path w="19325" h="19325" extrusionOk="0">
                  <a:moveTo>
                    <a:pt x="4001" y="1132"/>
                  </a:moveTo>
                  <a:cubicBezTo>
                    <a:pt x="4315" y="1132"/>
                    <a:pt x="4569" y="1386"/>
                    <a:pt x="4569" y="1700"/>
                  </a:cubicBezTo>
                  <a:lnTo>
                    <a:pt x="4569" y="3965"/>
                  </a:lnTo>
                  <a:cubicBezTo>
                    <a:pt x="4569" y="4276"/>
                    <a:pt x="4315" y="4529"/>
                    <a:pt x="4001" y="4529"/>
                  </a:cubicBezTo>
                  <a:cubicBezTo>
                    <a:pt x="3687" y="4529"/>
                    <a:pt x="3436" y="4276"/>
                    <a:pt x="3436" y="3965"/>
                  </a:cubicBezTo>
                  <a:lnTo>
                    <a:pt x="3436" y="1700"/>
                  </a:lnTo>
                  <a:cubicBezTo>
                    <a:pt x="3436" y="1386"/>
                    <a:pt x="3687" y="1132"/>
                    <a:pt x="4001" y="1132"/>
                  </a:cubicBezTo>
                  <a:close/>
                  <a:moveTo>
                    <a:pt x="9662" y="1132"/>
                  </a:moveTo>
                  <a:cubicBezTo>
                    <a:pt x="9976" y="1132"/>
                    <a:pt x="10230" y="1386"/>
                    <a:pt x="10230" y="1700"/>
                  </a:cubicBezTo>
                  <a:lnTo>
                    <a:pt x="10230" y="3965"/>
                  </a:lnTo>
                  <a:cubicBezTo>
                    <a:pt x="10230" y="4276"/>
                    <a:pt x="9976" y="4529"/>
                    <a:pt x="9662" y="4529"/>
                  </a:cubicBezTo>
                  <a:cubicBezTo>
                    <a:pt x="9348" y="4529"/>
                    <a:pt x="9098" y="4276"/>
                    <a:pt x="9098" y="3965"/>
                  </a:cubicBezTo>
                  <a:lnTo>
                    <a:pt x="9098" y="1700"/>
                  </a:lnTo>
                  <a:cubicBezTo>
                    <a:pt x="9098" y="1386"/>
                    <a:pt x="9348" y="1132"/>
                    <a:pt x="9662" y="1132"/>
                  </a:cubicBezTo>
                  <a:close/>
                  <a:moveTo>
                    <a:pt x="15324" y="1132"/>
                  </a:moveTo>
                  <a:cubicBezTo>
                    <a:pt x="15638" y="1132"/>
                    <a:pt x="15891" y="1386"/>
                    <a:pt x="15891" y="1700"/>
                  </a:cubicBezTo>
                  <a:lnTo>
                    <a:pt x="15891" y="3965"/>
                  </a:lnTo>
                  <a:cubicBezTo>
                    <a:pt x="15891" y="4276"/>
                    <a:pt x="15638" y="4529"/>
                    <a:pt x="15324" y="4529"/>
                  </a:cubicBezTo>
                  <a:cubicBezTo>
                    <a:pt x="15010" y="4529"/>
                    <a:pt x="14759" y="4276"/>
                    <a:pt x="14759" y="3965"/>
                  </a:cubicBezTo>
                  <a:lnTo>
                    <a:pt x="14759" y="1700"/>
                  </a:lnTo>
                  <a:cubicBezTo>
                    <a:pt x="14759" y="1386"/>
                    <a:pt x="15010" y="1132"/>
                    <a:pt x="15324" y="1132"/>
                  </a:cubicBezTo>
                  <a:close/>
                  <a:moveTo>
                    <a:pt x="17628" y="3397"/>
                  </a:moveTo>
                  <a:cubicBezTo>
                    <a:pt x="17939" y="3397"/>
                    <a:pt x="18192" y="3651"/>
                    <a:pt x="18192" y="3965"/>
                  </a:cubicBezTo>
                  <a:lnTo>
                    <a:pt x="18192" y="6833"/>
                  </a:lnTo>
                  <a:lnTo>
                    <a:pt x="1132" y="6833"/>
                  </a:lnTo>
                  <a:lnTo>
                    <a:pt x="1132" y="3965"/>
                  </a:lnTo>
                  <a:cubicBezTo>
                    <a:pt x="1132" y="3651"/>
                    <a:pt x="1386" y="3397"/>
                    <a:pt x="1700" y="3397"/>
                  </a:cubicBezTo>
                  <a:lnTo>
                    <a:pt x="2304" y="3397"/>
                  </a:lnTo>
                  <a:lnTo>
                    <a:pt x="2304" y="3965"/>
                  </a:lnTo>
                  <a:cubicBezTo>
                    <a:pt x="2304" y="4901"/>
                    <a:pt x="3062" y="5661"/>
                    <a:pt x="4001" y="5661"/>
                  </a:cubicBezTo>
                  <a:cubicBezTo>
                    <a:pt x="4940" y="5661"/>
                    <a:pt x="5701" y="4901"/>
                    <a:pt x="5701" y="3965"/>
                  </a:cubicBezTo>
                  <a:lnTo>
                    <a:pt x="5701" y="3397"/>
                  </a:lnTo>
                  <a:lnTo>
                    <a:pt x="7965" y="3397"/>
                  </a:lnTo>
                  <a:lnTo>
                    <a:pt x="7965" y="3965"/>
                  </a:lnTo>
                  <a:cubicBezTo>
                    <a:pt x="7965" y="4901"/>
                    <a:pt x="8723" y="5661"/>
                    <a:pt x="9662" y="5661"/>
                  </a:cubicBezTo>
                  <a:cubicBezTo>
                    <a:pt x="10601" y="5661"/>
                    <a:pt x="11362" y="4901"/>
                    <a:pt x="11362" y="3965"/>
                  </a:cubicBezTo>
                  <a:lnTo>
                    <a:pt x="11362" y="3397"/>
                  </a:lnTo>
                  <a:lnTo>
                    <a:pt x="13627" y="3397"/>
                  </a:lnTo>
                  <a:lnTo>
                    <a:pt x="13627" y="3965"/>
                  </a:lnTo>
                  <a:cubicBezTo>
                    <a:pt x="13627" y="4901"/>
                    <a:pt x="14385" y="5661"/>
                    <a:pt x="15324" y="5661"/>
                  </a:cubicBezTo>
                  <a:cubicBezTo>
                    <a:pt x="16263" y="5661"/>
                    <a:pt x="17024" y="4901"/>
                    <a:pt x="17024" y="3965"/>
                  </a:cubicBezTo>
                  <a:lnTo>
                    <a:pt x="17024" y="3397"/>
                  </a:lnTo>
                  <a:close/>
                  <a:moveTo>
                    <a:pt x="18192" y="7965"/>
                  </a:moveTo>
                  <a:lnTo>
                    <a:pt x="18192" y="17628"/>
                  </a:lnTo>
                  <a:cubicBezTo>
                    <a:pt x="18192" y="17939"/>
                    <a:pt x="17939" y="18192"/>
                    <a:pt x="17628" y="18192"/>
                  </a:cubicBezTo>
                  <a:lnTo>
                    <a:pt x="1700" y="18192"/>
                  </a:lnTo>
                  <a:cubicBezTo>
                    <a:pt x="1386" y="18192"/>
                    <a:pt x="1132" y="17939"/>
                    <a:pt x="1132" y="17628"/>
                  </a:cubicBezTo>
                  <a:lnTo>
                    <a:pt x="1132" y="7965"/>
                  </a:lnTo>
                  <a:close/>
                  <a:moveTo>
                    <a:pt x="4001" y="0"/>
                  </a:moveTo>
                  <a:cubicBezTo>
                    <a:pt x="3062" y="0"/>
                    <a:pt x="2304" y="761"/>
                    <a:pt x="2304" y="1700"/>
                  </a:cubicBezTo>
                  <a:lnTo>
                    <a:pt x="2304" y="2265"/>
                  </a:lnTo>
                  <a:lnTo>
                    <a:pt x="1700" y="2265"/>
                  </a:lnTo>
                  <a:cubicBezTo>
                    <a:pt x="761" y="2265"/>
                    <a:pt x="0" y="3025"/>
                    <a:pt x="0" y="3965"/>
                  </a:cubicBezTo>
                  <a:lnTo>
                    <a:pt x="0" y="17628"/>
                  </a:lnTo>
                  <a:cubicBezTo>
                    <a:pt x="0" y="18564"/>
                    <a:pt x="761" y="19324"/>
                    <a:pt x="1700" y="19324"/>
                  </a:cubicBezTo>
                  <a:lnTo>
                    <a:pt x="17628" y="19324"/>
                  </a:lnTo>
                  <a:cubicBezTo>
                    <a:pt x="18564" y="19324"/>
                    <a:pt x="19325" y="18564"/>
                    <a:pt x="19325" y="17628"/>
                  </a:cubicBezTo>
                  <a:lnTo>
                    <a:pt x="19325" y="3965"/>
                  </a:lnTo>
                  <a:cubicBezTo>
                    <a:pt x="19325" y="3025"/>
                    <a:pt x="18564" y="2265"/>
                    <a:pt x="17628" y="2265"/>
                  </a:cubicBezTo>
                  <a:lnTo>
                    <a:pt x="17024" y="2265"/>
                  </a:lnTo>
                  <a:lnTo>
                    <a:pt x="17024" y="1700"/>
                  </a:lnTo>
                  <a:cubicBezTo>
                    <a:pt x="17024" y="761"/>
                    <a:pt x="16263" y="0"/>
                    <a:pt x="15324" y="0"/>
                  </a:cubicBezTo>
                  <a:cubicBezTo>
                    <a:pt x="14385" y="0"/>
                    <a:pt x="13627" y="761"/>
                    <a:pt x="13627" y="1700"/>
                  </a:cubicBezTo>
                  <a:lnTo>
                    <a:pt x="13627" y="2265"/>
                  </a:lnTo>
                  <a:lnTo>
                    <a:pt x="11362" y="2265"/>
                  </a:lnTo>
                  <a:lnTo>
                    <a:pt x="11362" y="1700"/>
                  </a:lnTo>
                  <a:cubicBezTo>
                    <a:pt x="11362" y="761"/>
                    <a:pt x="10601" y="0"/>
                    <a:pt x="9662" y="0"/>
                  </a:cubicBezTo>
                  <a:cubicBezTo>
                    <a:pt x="8723" y="0"/>
                    <a:pt x="7965" y="761"/>
                    <a:pt x="7965" y="1700"/>
                  </a:cubicBezTo>
                  <a:lnTo>
                    <a:pt x="7965" y="2265"/>
                  </a:lnTo>
                  <a:lnTo>
                    <a:pt x="5701" y="2265"/>
                  </a:lnTo>
                  <a:lnTo>
                    <a:pt x="5701" y="1700"/>
                  </a:lnTo>
                  <a:cubicBezTo>
                    <a:pt x="5701" y="761"/>
                    <a:pt x="4940" y="0"/>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5" name="Google Shape;8505;p73"/>
            <p:cNvSpPr/>
            <p:nvPr/>
          </p:nvSpPr>
          <p:spPr>
            <a:xfrm>
              <a:off x="5705950" y="465550"/>
              <a:ext cx="84875" cy="28325"/>
            </a:xfrm>
            <a:custGeom>
              <a:avLst/>
              <a:gdLst/>
              <a:ahLst/>
              <a:cxnLst/>
              <a:rect l="l" t="t" r="r" b="b"/>
              <a:pathLst>
                <a:path w="3395" h="1133" extrusionOk="0">
                  <a:moveTo>
                    <a:pt x="566" y="1"/>
                  </a:moveTo>
                  <a:cubicBezTo>
                    <a:pt x="252" y="1"/>
                    <a:pt x="1" y="251"/>
                    <a:pt x="1" y="565"/>
                  </a:cubicBezTo>
                  <a:cubicBezTo>
                    <a:pt x="1" y="879"/>
                    <a:pt x="252" y="1133"/>
                    <a:pt x="566" y="1133"/>
                  </a:cubicBezTo>
                  <a:lnTo>
                    <a:pt x="2830" y="1133"/>
                  </a:lnTo>
                  <a:cubicBezTo>
                    <a:pt x="3144" y="1133"/>
                    <a:pt x="3395" y="879"/>
                    <a:pt x="3395" y="565"/>
                  </a:cubicBezTo>
                  <a:cubicBezTo>
                    <a:pt x="3395" y="251"/>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6" name="Google Shape;8506;p73"/>
            <p:cNvSpPr/>
            <p:nvPr/>
          </p:nvSpPr>
          <p:spPr>
            <a:xfrm>
              <a:off x="5847500" y="465550"/>
              <a:ext cx="84875" cy="28325"/>
            </a:xfrm>
            <a:custGeom>
              <a:avLst/>
              <a:gdLst/>
              <a:ahLst/>
              <a:cxnLst/>
              <a:rect l="l" t="t" r="r" b="b"/>
              <a:pathLst>
                <a:path w="3395" h="1133" extrusionOk="0">
                  <a:moveTo>
                    <a:pt x="565" y="1"/>
                  </a:moveTo>
                  <a:cubicBezTo>
                    <a:pt x="251" y="1"/>
                    <a:pt x="0" y="251"/>
                    <a:pt x="0" y="565"/>
                  </a:cubicBezTo>
                  <a:cubicBezTo>
                    <a:pt x="0" y="879"/>
                    <a:pt x="251" y="1133"/>
                    <a:pt x="565" y="1133"/>
                  </a:cubicBezTo>
                  <a:lnTo>
                    <a:pt x="2830" y="1133"/>
                  </a:lnTo>
                  <a:cubicBezTo>
                    <a:pt x="3144" y="1133"/>
                    <a:pt x="3394" y="879"/>
                    <a:pt x="3394" y="565"/>
                  </a:cubicBezTo>
                  <a:cubicBezTo>
                    <a:pt x="3394" y="251"/>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7" name="Google Shape;8507;p73"/>
            <p:cNvSpPr/>
            <p:nvPr/>
          </p:nvSpPr>
          <p:spPr>
            <a:xfrm>
              <a:off x="5989025" y="465550"/>
              <a:ext cx="84875" cy="28325"/>
            </a:xfrm>
            <a:custGeom>
              <a:avLst/>
              <a:gdLst/>
              <a:ahLst/>
              <a:cxnLst/>
              <a:rect l="l" t="t" r="r" b="b"/>
              <a:pathLst>
                <a:path w="3395" h="1133" extrusionOk="0">
                  <a:moveTo>
                    <a:pt x="565" y="1"/>
                  </a:moveTo>
                  <a:cubicBezTo>
                    <a:pt x="251" y="1"/>
                    <a:pt x="1" y="251"/>
                    <a:pt x="1" y="565"/>
                  </a:cubicBezTo>
                  <a:cubicBezTo>
                    <a:pt x="1" y="879"/>
                    <a:pt x="251" y="1133"/>
                    <a:pt x="565" y="1133"/>
                  </a:cubicBezTo>
                  <a:lnTo>
                    <a:pt x="2830" y="1133"/>
                  </a:lnTo>
                  <a:cubicBezTo>
                    <a:pt x="3144" y="1133"/>
                    <a:pt x="3395" y="879"/>
                    <a:pt x="3395" y="565"/>
                  </a:cubicBezTo>
                  <a:cubicBezTo>
                    <a:pt x="3395" y="251"/>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8" name="Google Shape;8508;p73"/>
            <p:cNvSpPr/>
            <p:nvPr/>
          </p:nvSpPr>
          <p:spPr>
            <a:xfrm>
              <a:off x="5705950" y="550475"/>
              <a:ext cx="84875" cy="28325"/>
            </a:xfrm>
            <a:custGeom>
              <a:avLst/>
              <a:gdLst/>
              <a:ahLst/>
              <a:cxnLst/>
              <a:rect l="l" t="t" r="r" b="b"/>
              <a:pathLst>
                <a:path w="3395" h="1133" extrusionOk="0">
                  <a:moveTo>
                    <a:pt x="566" y="0"/>
                  </a:moveTo>
                  <a:cubicBezTo>
                    <a:pt x="252" y="0"/>
                    <a:pt x="1" y="251"/>
                    <a:pt x="1" y="565"/>
                  </a:cubicBezTo>
                  <a:cubicBezTo>
                    <a:pt x="1" y="879"/>
                    <a:pt x="252" y="1133"/>
                    <a:pt x="566" y="1133"/>
                  </a:cubicBezTo>
                  <a:lnTo>
                    <a:pt x="2830" y="1133"/>
                  </a:lnTo>
                  <a:cubicBezTo>
                    <a:pt x="3144" y="1133"/>
                    <a:pt x="3395" y="879"/>
                    <a:pt x="3395" y="565"/>
                  </a:cubicBezTo>
                  <a:cubicBezTo>
                    <a:pt x="3395" y="251"/>
                    <a:pt x="3144" y="0"/>
                    <a:pt x="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09" name="Google Shape;8509;p73"/>
            <p:cNvSpPr/>
            <p:nvPr/>
          </p:nvSpPr>
          <p:spPr>
            <a:xfrm>
              <a:off x="5847500" y="550475"/>
              <a:ext cx="84875" cy="28325"/>
            </a:xfrm>
            <a:custGeom>
              <a:avLst/>
              <a:gdLst/>
              <a:ahLst/>
              <a:cxnLst/>
              <a:rect l="l" t="t" r="r" b="b"/>
              <a:pathLst>
                <a:path w="3395" h="1133" extrusionOk="0">
                  <a:moveTo>
                    <a:pt x="565" y="0"/>
                  </a:moveTo>
                  <a:cubicBezTo>
                    <a:pt x="251" y="0"/>
                    <a:pt x="0" y="251"/>
                    <a:pt x="0" y="565"/>
                  </a:cubicBezTo>
                  <a:cubicBezTo>
                    <a:pt x="0" y="879"/>
                    <a:pt x="251" y="1133"/>
                    <a:pt x="565" y="1133"/>
                  </a:cubicBezTo>
                  <a:lnTo>
                    <a:pt x="2830" y="1133"/>
                  </a:lnTo>
                  <a:cubicBezTo>
                    <a:pt x="3144" y="1133"/>
                    <a:pt x="3394" y="879"/>
                    <a:pt x="3394" y="565"/>
                  </a:cubicBezTo>
                  <a:cubicBezTo>
                    <a:pt x="3394" y="251"/>
                    <a:pt x="3144" y="0"/>
                    <a:pt x="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0" name="Google Shape;8510;p73"/>
            <p:cNvSpPr/>
            <p:nvPr/>
          </p:nvSpPr>
          <p:spPr>
            <a:xfrm>
              <a:off x="5989025" y="550475"/>
              <a:ext cx="84875" cy="28325"/>
            </a:xfrm>
            <a:custGeom>
              <a:avLst/>
              <a:gdLst/>
              <a:ahLst/>
              <a:cxnLst/>
              <a:rect l="l" t="t" r="r" b="b"/>
              <a:pathLst>
                <a:path w="3395" h="1133" extrusionOk="0">
                  <a:moveTo>
                    <a:pt x="565" y="0"/>
                  </a:moveTo>
                  <a:cubicBezTo>
                    <a:pt x="251" y="0"/>
                    <a:pt x="1" y="251"/>
                    <a:pt x="1" y="565"/>
                  </a:cubicBezTo>
                  <a:cubicBezTo>
                    <a:pt x="1" y="879"/>
                    <a:pt x="251" y="1133"/>
                    <a:pt x="565" y="1133"/>
                  </a:cubicBezTo>
                  <a:lnTo>
                    <a:pt x="2830" y="1133"/>
                  </a:lnTo>
                  <a:cubicBezTo>
                    <a:pt x="3144" y="1133"/>
                    <a:pt x="3395" y="879"/>
                    <a:pt x="3395" y="565"/>
                  </a:cubicBezTo>
                  <a:cubicBezTo>
                    <a:pt x="3395" y="251"/>
                    <a:pt x="3144" y="0"/>
                    <a:pt x="2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1" name="Google Shape;8511;p73"/>
            <p:cNvSpPr/>
            <p:nvPr/>
          </p:nvSpPr>
          <p:spPr>
            <a:xfrm>
              <a:off x="5705950" y="636300"/>
              <a:ext cx="84875" cy="28325"/>
            </a:xfrm>
            <a:custGeom>
              <a:avLst/>
              <a:gdLst/>
              <a:ahLst/>
              <a:cxnLst/>
              <a:rect l="l" t="t" r="r" b="b"/>
              <a:pathLst>
                <a:path w="3395" h="1133" extrusionOk="0">
                  <a:moveTo>
                    <a:pt x="566" y="1"/>
                  </a:moveTo>
                  <a:cubicBezTo>
                    <a:pt x="252" y="1"/>
                    <a:pt x="1" y="254"/>
                    <a:pt x="1" y="568"/>
                  </a:cubicBezTo>
                  <a:cubicBezTo>
                    <a:pt x="1" y="879"/>
                    <a:pt x="252" y="1133"/>
                    <a:pt x="566" y="1133"/>
                  </a:cubicBezTo>
                  <a:lnTo>
                    <a:pt x="2830" y="1133"/>
                  </a:lnTo>
                  <a:cubicBezTo>
                    <a:pt x="3144" y="1133"/>
                    <a:pt x="3395" y="879"/>
                    <a:pt x="3395" y="568"/>
                  </a:cubicBezTo>
                  <a:cubicBezTo>
                    <a:pt x="3395" y="254"/>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2" name="Google Shape;8512;p73"/>
            <p:cNvSpPr/>
            <p:nvPr/>
          </p:nvSpPr>
          <p:spPr>
            <a:xfrm>
              <a:off x="5847500" y="636300"/>
              <a:ext cx="84875" cy="28325"/>
            </a:xfrm>
            <a:custGeom>
              <a:avLst/>
              <a:gdLst/>
              <a:ahLst/>
              <a:cxnLst/>
              <a:rect l="l" t="t" r="r" b="b"/>
              <a:pathLst>
                <a:path w="3395" h="1133" extrusionOk="0">
                  <a:moveTo>
                    <a:pt x="565" y="1"/>
                  </a:moveTo>
                  <a:cubicBezTo>
                    <a:pt x="251" y="1"/>
                    <a:pt x="0" y="254"/>
                    <a:pt x="0" y="568"/>
                  </a:cubicBezTo>
                  <a:cubicBezTo>
                    <a:pt x="0" y="879"/>
                    <a:pt x="251" y="1133"/>
                    <a:pt x="565" y="1133"/>
                  </a:cubicBezTo>
                  <a:lnTo>
                    <a:pt x="2830" y="1133"/>
                  </a:lnTo>
                  <a:cubicBezTo>
                    <a:pt x="3144" y="1133"/>
                    <a:pt x="3394" y="879"/>
                    <a:pt x="3394" y="568"/>
                  </a:cubicBezTo>
                  <a:cubicBezTo>
                    <a:pt x="3394" y="254"/>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3" name="Google Shape;8513;p73"/>
            <p:cNvSpPr/>
            <p:nvPr/>
          </p:nvSpPr>
          <p:spPr>
            <a:xfrm>
              <a:off x="5989025" y="636300"/>
              <a:ext cx="84875" cy="28325"/>
            </a:xfrm>
            <a:custGeom>
              <a:avLst/>
              <a:gdLst/>
              <a:ahLst/>
              <a:cxnLst/>
              <a:rect l="l" t="t" r="r" b="b"/>
              <a:pathLst>
                <a:path w="3395" h="1133" extrusionOk="0">
                  <a:moveTo>
                    <a:pt x="565" y="1"/>
                  </a:moveTo>
                  <a:cubicBezTo>
                    <a:pt x="251" y="1"/>
                    <a:pt x="1" y="254"/>
                    <a:pt x="1" y="568"/>
                  </a:cubicBezTo>
                  <a:cubicBezTo>
                    <a:pt x="1" y="879"/>
                    <a:pt x="251" y="1133"/>
                    <a:pt x="565" y="1133"/>
                  </a:cubicBezTo>
                  <a:lnTo>
                    <a:pt x="2830" y="1133"/>
                  </a:lnTo>
                  <a:cubicBezTo>
                    <a:pt x="3144" y="1133"/>
                    <a:pt x="3395" y="879"/>
                    <a:pt x="3395" y="568"/>
                  </a:cubicBezTo>
                  <a:cubicBezTo>
                    <a:pt x="3395" y="254"/>
                    <a:pt x="3144" y="1"/>
                    <a:pt x="2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14" name="Google Shape;8514;p73"/>
          <p:cNvGrpSpPr/>
          <p:nvPr/>
        </p:nvGrpSpPr>
        <p:grpSpPr>
          <a:xfrm>
            <a:off x="4591521" y="2287138"/>
            <a:ext cx="340168" cy="340168"/>
            <a:chOff x="6242825" y="238125"/>
            <a:chExt cx="483125" cy="483125"/>
          </a:xfrm>
        </p:grpSpPr>
        <p:sp>
          <p:nvSpPr>
            <p:cNvPr id="8515" name="Google Shape;8515;p73"/>
            <p:cNvSpPr/>
            <p:nvPr/>
          </p:nvSpPr>
          <p:spPr>
            <a:xfrm>
              <a:off x="6242825" y="238125"/>
              <a:ext cx="483125" cy="483125"/>
            </a:xfrm>
            <a:custGeom>
              <a:avLst/>
              <a:gdLst/>
              <a:ahLst/>
              <a:cxnLst/>
              <a:rect l="l" t="t" r="r" b="b"/>
              <a:pathLst>
                <a:path w="19325" h="19325" extrusionOk="0">
                  <a:moveTo>
                    <a:pt x="18192" y="1132"/>
                  </a:moveTo>
                  <a:lnTo>
                    <a:pt x="18192" y="2400"/>
                  </a:lnTo>
                  <a:cubicBezTo>
                    <a:pt x="17513" y="2639"/>
                    <a:pt x="17060" y="3282"/>
                    <a:pt x="17060" y="4001"/>
                  </a:cubicBezTo>
                  <a:cubicBezTo>
                    <a:pt x="17060" y="4719"/>
                    <a:pt x="17513" y="5363"/>
                    <a:pt x="18192" y="5601"/>
                  </a:cubicBezTo>
                  <a:lnTo>
                    <a:pt x="18192" y="8062"/>
                  </a:lnTo>
                  <a:cubicBezTo>
                    <a:pt x="17513" y="8300"/>
                    <a:pt x="17060" y="8944"/>
                    <a:pt x="17060" y="9662"/>
                  </a:cubicBezTo>
                  <a:cubicBezTo>
                    <a:pt x="17060" y="10381"/>
                    <a:pt x="17513" y="11024"/>
                    <a:pt x="18192" y="11263"/>
                  </a:cubicBezTo>
                  <a:lnTo>
                    <a:pt x="18192" y="13723"/>
                  </a:lnTo>
                  <a:cubicBezTo>
                    <a:pt x="17513" y="13962"/>
                    <a:pt x="17060" y="14605"/>
                    <a:pt x="17060" y="15324"/>
                  </a:cubicBezTo>
                  <a:cubicBezTo>
                    <a:pt x="17060" y="16042"/>
                    <a:pt x="17513" y="16685"/>
                    <a:pt x="18192" y="16924"/>
                  </a:cubicBezTo>
                  <a:lnTo>
                    <a:pt x="18192" y="18192"/>
                  </a:lnTo>
                  <a:lnTo>
                    <a:pt x="16924" y="18192"/>
                  </a:lnTo>
                  <a:cubicBezTo>
                    <a:pt x="16686" y="17513"/>
                    <a:pt x="16043" y="17060"/>
                    <a:pt x="15324" y="17060"/>
                  </a:cubicBezTo>
                  <a:cubicBezTo>
                    <a:pt x="14605" y="17060"/>
                    <a:pt x="13962" y="17513"/>
                    <a:pt x="13724" y="18192"/>
                  </a:cubicBezTo>
                  <a:lnTo>
                    <a:pt x="11263" y="18192"/>
                  </a:lnTo>
                  <a:cubicBezTo>
                    <a:pt x="11024" y="17513"/>
                    <a:pt x="10381" y="17060"/>
                    <a:pt x="9662" y="17060"/>
                  </a:cubicBezTo>
                  <a:cubicBezTo>
                    <a:pt x="8944" y="17060"/>
                    <a:pt x="8301" y="17513"/>
                    <a:pt x="8062" y="18192"/>
                  </a:cubicBezTo>
                  <a:lnTo>
                    <a:pt x="5601" y="18192"/>
                  </a:lnTo>
                  <a:cubicBezTo>
                    <a:pt x="5363" y="17513"/>
                    <a:pt x="4720" y="17060"/>
                    <a:pt x="4001" y="17060"/>
                  </a:cubicBezTo>
                  <a:cubicBezTo>
                    <a:pt x="3282" y="17060"/>
                    <a:pt x="2639" y="17513"/>
                    <a:pt x="2401" y="18192"/>
                  </a:cubicBezTo>
                  <a:lnTo>
                    <a:pt x="1133" y="18192"/>
                  </a:lnTo>
                  <a:lnTo>
                    <a:pt x="1133" y="16924"/>
                  </a:lnTo>
                  <a:cubicBezTo>
                    <a:pt x="1812" y="16685"/>
                    <a:pt x="2265" y="16042"/>
                    <a:pt x="2265" y="15324"/>
                  </a:cubicBezTo>
                  <a:cubicBezTo>
                    <a:pt x="2265" y="14605"/>
                    <a:pt x="1812" y="13962"/>
                    <a:pt x="1133" y="13723"/>
                  </a:cubicBezTo>
                  <a:lnTo>
                    <a:pt x="1133" y="11263"/>
                  </a:lnTo>
                  <a:cubicBezTo>
                    <a:pt x="1812" y="11024"/>
                    <a:pt x="2265" y="10381"/>
                    <a:pt x="2265" y="9662"/>
                  </a:cubicBezTo>
                  <a:cubicBezTo>
                    <a:pt x="2265" y="8944"/>
                    <a:pt x="1812" y="8300"/>
                    <a:pt x="1133" y="8062"/>
                  </a:cubicBezTo>
                  <a:lnTo>
                    <a:pt x="1133" y="5601"/>
                  </a:lnTo>
                  <a:cubicBezTo>
                    <a:pt x="1812" y="5363"/>
                    <a:pt x="2265" y="4719"/>
                    <a:pt x="2265" y="4001"/>
                  </a:cubicBezTo>
                  <a:cubicBezTo>
                    <a:pt x="2265" y="3282"/>
                    <a:pt x="1812" y="2639"/>
                    <a:pt x="1133" y="2400"/>
                  </a:cubicBezTo>
                  <a:lnTo>
                    <a:pt x="1133" y="1132"/>
                  </a:lnTo>
                  <a:lnTo>
                    <a:pt x="2401" y="1132"/>
                  </a:lnTo>
                  <a:cubicBezTo>
                    <a:pt x="2639" y="1812"/>
                    <a:pt x="3282" y="2265"/>
                    <a:pt x="4001" y="2265"/>
                  </a:cubicBezTo>
                  <a:cubicBezTo>
                    <a:pt x="4720" y="2265"/>
                    <a:pt x="5363" y="1812"/>
                    <a:pt x="5601" y="1132"/>
                  </a:cubicBezTo>
                  <a:lnTo>
                    <a:pt x="8062" y="1132"/>
                  </a:lnTo>
                  <a:cubicBezTo>
                    <a:pt x="8301" y="1812"/>
                    <a:pt x="8944" y="2265"/>
                    <a:pt x="9662" y="2265"/>
                  </a:cubicBezTo>
                  <a:cubicBezTo>
                    <a:pt x="10381" y="2265"/>
                    <a:pt x="11024" y="1812"/>
                    <a:pt x="11263" y="1132"/>
                  </a:cubicBezTo>
                  <a:lnTo>
                    <a:pt x="13724" y="1132"/>
                  </a:lnTo>
                  <a:cubicBezTo>
                    <a:pt x="13962" y="1812"/>
                    <a:pt x="14605" y="2265"/>
                    <a:pt x="15324" y="2265"/>
                  </a:cubicBezTo>
                  <a:cubicBezTo>
                    <a:pt x="16043" y="2265"/>
                    <a:pt x="16686" y="1812"/>
                    <a:pt x="16924" y="1132"/>
                  </a:cubicBezTo>
                  <a:close/>
                  <a:moveTo>
                    <a:pt x="568" y="0"/>
                  </a:moveTo>
                  <a:cubicBezTo>
                    <a:pt x="254" y="0"/>
                    <a:pt x="0" y="254"/>
                    <a:pt x="0" y="568"/>
                  </a:cubicBezTo>
                  <a:lnTo>
                    <a:pt x="0" y="2868"/>
                  </a:lnTo>
                  <a:cubicBezTo>
                    <a:pt x="0" y="3183"/>
                    <a:pt x="254" y="3436"/>
                    <a:pt x="568" y="3436"/>
                  </a:cubicBezTo>
                  <a:cubicBezTo>
                    <a:pt x="879" y="3436"/>
                    <a:pt x="1133" y="3687"/>
                    <a:pt x="1133" y="4001"/>
                  </a:cubicBezTo>
                  <a:cubicBezTo>
                    <a:pt x="1133" y="4315"/>
                    <a:pt x="879" y="4568"/>
                    <a:pt x="568" y="4568"/>
                  </a:cubicBezTo>
                  <a:cubicBezTo>
                    <a:pt x="254" y="4568"/>
                    <a:pt x="0" y="4819"/>
                    <a:pt x="0" y="5133"/>
                  </a:cubicBezTo>
                  <a:lnTo>
                    <a:pt x="0" y="8530"/>
                  </a:lnTo>
                  <a:cubicBezTo>
                    <a:pt x="0" y="8844"/>
                    <a:pt x="254" y="9098"/>
                    <a:pt x="568" y="9098"/>
                  </a:cubicBezTo>
                  <a:cubicBezTo>
                    <a:pt x="879" y="9098"/>
                    <a:pt x="1133" y="9348"/>
                    <a:pt x="1133" y="9662"/>
                  </a:cubicBezTo>
                  <a:cubicBezTo>
                    <a:pt x="1133" y="9976"/>
                    <a:pt x="879" y="10230"/>
                    <a:pt x="568" y="10230"/>
                  </a:cubicBezTo>
                  <a:cubicBezTo>
                    <a:pt x="254" y="10230"/>
                    <a:pt x="0" y="10481"/>
                    <a:pt x="0" y="10795"/>
                  </a:cubicBezTo>
                  <a:lnTo>
                    <a:pt x="0" y="14191"/>
                  </a:lnTo>
                  <a:cubicBezTo>
                    <a:pt x="0" y="14505"/>
                    <a:pt x="254" y="14759"/>
                    <a:pt x="568" y="14759"/>
                  </a:cubicBezTo>
                  <a:cubicBezTo>
                    <a:pt x="879" y="14759"/>
                    <a:pt x="1133" y="15010"/>
                    <a:pt x="1133" y="15324"/>
                  </a:cubicBezTo>
                  <a:cubicBezTo>
                    <a:pt x="1133" y="15638"/>
                    <a:pt x="879" y="15891"/>
                    <a:pt x="568" y="15891"/>
                  </a:cubicBezTo>
                  <a:cubicBezTo>
                    <a:pt x="254" y="15891"/>
                    <a:pt x="0" y="16142"/>
                    <a:pt x="0" y="16456"/>
                  </a:cubicBezTo>
                  <a:lnTo>
                    <a:pt x="0" y="18760"/>
                  </a:lnTo>
                  <a:cubicBezTo>
                    <a:pt x="0" y="19071"/>
                    <a:pt x="254" y="19324"/>
                    <a:pt x="568" y="19324"/>
                  </a:cubicBezTo>
                  <a:lnTo>
                    <a:pt x="2869" y="19324"/>
                  </a:lnTo>
                  <a:cubicBezTo>
                    <a:pt x="3183" y="19324"/>
                    <a:pt x="3436" y="19071"/>
                    <a:pt x="3436" y="18760"/>
                  </a:cubicBezTo>
                  <a:cubicBezTo>
                    <a:pt x="3436" y="18446"/>
                    <a:pt x="3687" y="18192"/>
                    <a:pt x="4001" y="18192"/>
                  </a:cubicBezTo>
                  <a:cubicBezTo>
                    <a:pt x="4315" y="18192"/>
                    <a:pt x="4569" y="18446"/>
                    <a:pt x="4569" y="18760"/>
                  </a:cubicBezTo>
                  <a:cubicBezTo>
                    <a:pt x="4569" y="19071"/>
                    <a:pt x="4819" y="19324"/>
                    <a:pt x="5133" y="19324"/>
                  </a:cubicBezTo>
                  <a:lnTo>
                    <a:pt x="8530" y="19324"/>
                  </a:lnTo>
                  <a:cubicBezTo>
                    <a:pt x="8844" y="19324"/>
                    <a:pt x="9098" y="19071"/>
                    <a:pt x="9098" y="18760"/>
                  </a:cubicBezTo>
                  <a:cubicBezTo>
                    <a:pt x="9098" y="18446"/>
                    <a:pt x="9348" y="18192"/>
                    <a:pt x="9662" y="18192"/>
                  </a:cubicBezTo>
                  <a:cubicBezTo>
                    <a:pt x="9976" y="18192"/>
                    <a:pt x="10230" y="18446"/>
                    <a:pt x="10230" y="18760"/>
                  </a:cubicBezTo>
                  <a:cubicBezTo>
                    <a:pt x="10230" y="19071"/>
                    <a:pt x="10481" y="19324"/>
                    <a:pt x="10795" y="19324"/>
                  </a:cubicBezTo>
                  <a:lnTo>
                    <a:pt x="14192" y="19324"/>
                  </a:lnTo>
                  <a:cubicBezTo>
                    <a:pt x="14506" y="19324"/>
                    <a:pt x="14759" y="19071"/>
                    <a:pt x="14759" y="18760"/>
                  </a:cubicBezTo>
                  <a:cubicBezTo>
                    <a:pt x="14759" y="18446"/>
                    <a:pt x="15010" y="18192"/>
                    <a:pt x="15324" y="18192"/>
                  </a:cubicBezTo>
                  <a:cubicBezTo>
                    <a:pt x="15638" y="18192"/>
                    <a:pt x="15892" y="18446"/>
                    <a:pt x="15892" y="18760"/>
                  </a:cubicBezTo>
                  <a:cubicBezTo>
                    <a:pt x="15892" y="19071"/>
                    <a:pt x="16142" y="19324"/>
                    <a:pt x="16456" y="19324"/>
                  </a:cubicBezTo>
                  <a:lnTo>
                    <a:pt x="18760" y="19324"/>
                  </a:lnTo>
                  <a:cubicBezTo>
                    <a:pt x="19071" y="19324"/>
                    <a:pt x="19325" y="19071"/>
                    <a:pt x="19325" y="18760"/>
                  </a:cubicBezTo>
                  <a:lnTo>
                    <a:pt x="19325" y="16456"/>
                  </a:lnTo>
                  <a:cubicBezTo>
                    <a:pt x="19325" y="16142"/>
                    <a:pt x="19071" y="15891"/>
                    <a:pt x="18760" y="15891"/>
                  </a:cubicBezTo>
                  <a:cubicBezTo>
                    <a:pt x="18446" y="15891"/>
                    <a:pt x="18192" y="15638"/>
                    <a:pt x="18192" y="15324"/>
                  </a:cubicBezTo>
                  <a:cubicBezTo>
                    <a:pt x="18192" y="15010"/>
                    <a:pt x="18446" y="14759"/>
                    <a:pt x="18760" y="14759"/>
                  </a:cubicBezTo>
                  <a:cubicBezTo>
                    <a:pt x="19071" y="14759"/>
                    <a:pt x="19325" y="14505"/>
                    <a:pt x="19325" y="14191"/>
                  </a:cubicBezTo>
                  <a:lnTo>
                    <a:pt x="19325" y="10795"/>
                  </a:lnTo>
                  <a:cubicBezTo>
                    <a:pt x="19325" y="10481"/>
                    <a:pt x="19071" y="10230"/>
                    <a:pt x="18760" y="10230"/>
                  </a:cubicBezTo>
                  <a:cubicBezTo>
                    <a:pt x="18446" y="10230"/>
                    <a:pt x="18192" y="9976"/>
                    <a:pt x="18192" y="9662"/>
                  </a:cubicBezTo>
                  <a:cubicBezTo>
                    <a:pt x="18192" y="9348"/>
                    <a:pt x="18446" y="9098"/>
                    <a:pt x="18760" y="9098"/>
                  </a:cubicBezTo>
                  <a:cubicBezTo>
                    <a:pt x="19071" y="9098"/>
                    <a:pt x="19325" y="8844"/>
                    <a:pt x="19325" y="8530"/>
                  </a:cubicBezTo>
                  <a:lnTo>
                    <a:pt x="19325" y="5133"/>
                  </a:lnTo>
                  <a:cubicBezTo>
                    <a:pt x="19325" y="4819"/>
                    <a:pt x="19071" y="4568"/>
                    <a:pt x="18760" y="4568"/>
                  </a:cubicBezTo>
                  <a:cubicBezTo>
                    <a:pt x="18446" y="4568"/>
                    <a:pt x="18192" y="4315"/>
                    <a:pt x="18192" y="4001"/>
                  </a:cubicBezTo>
                  <a:cubicBezTo>
                    <a:pt x="18192" y="3687"/>
                    <a:pt x="18446" y="3436"/>
                    <a:pt x="18760" y="3436"/>
                  </a:cubicBezTo>
                  <a:cubicBezTo>
                    <a:pt x="19071" y="3436"/>
                    <a:pt x="19325" y="3183"/>
                    <a:pt x="19325" y="2868"/>
                  </a:cubicBezTo>
                  <a:lnTo>
                    <a:pt x="19325" y="568"/>
                  </a:lnTo>
                  <a:cubicBezTo>
                    <a:pt x="19325" y="254"/>
                    <a:pt x="19071" y="0"/>
                    <a:pt x="18760" y="0"/>
                  </a:cubicBezTo>
                  <a:lnTo>
                    <a:pt x="16456" y="0"/>
                  </a:lnTo>
                  <a:cubicBezTo>
                    <a:pt x="16142" y="0"/>
                    <a:pt x="15892" y="254"/>
                    <a:pt x="15892" y="568"/>
                  </a:cubicBezTo>
                  <a:cubicBezTo>
                    <a:pt x="15892" y="879"/>
                    <a:pt x="15638" y="1132"/>
                    <a:pt x="15324" y="1132"/>
                  </a:cubicBezTo>
                  <a:cubicBezTo>
                    <a:pt x="15010" y="1132"/>
                    <a:pt x="14759" y="879"/>
                    <a:pt x="14759" y="568"/>
                  </a:cubicBezTo>
                  <a:cubicBezTo>
                    <a:pt x="14759" y="254"/>
                    <a:pt x="14506" y="0"/>
                    <a:pt x="14192" y="0"/>
                  </a:cubicBezTo>
                  <a:lnTo>
                    <a:pt x="10795" y="0"/>
                  </a:lnTo>
                  <a:cubicBezTo>
                    <a:pt x="10481" y="0"/>
                    <a:pt x="10230" y="254"/>
                    <a:pt x="10230" y="568"/>
                  </a:cubicBezTo>
                  <a:cubicBezTo>
                    <a:pt x="10230" y="879"/>
                    <a:pt x="9976" y="1132"/>
                    <a:pt x="9662" y="1132"/>
                  </a:cubicBezTo>
                  <a:cubicBezTo>
                    <a:pt x="9348" y="1132"/>
                    <a:pt x="9098" y="879"/>
                    <a:pt x="9098" y="568"/>
                  </a:cubicBezTo>
                  <a:cubicBezTo>
                    <a:pt x="9098" y="254"/>
                    <a:pt x="8844" y="0"/>
                    <a:pt x="8530" y="0"/>
                  </a:cubicBezTo>
                  <a:lnTo>
                    <a:pt x="5133" y="0"/>
                  </a:lnTo>
                  <a:cubicBezTo>
                    <a:pt x="4819" y="0"/>
                    <a:pt x="4569" y="254"/>
                    <a:pt x="4569" y="568"/>
                  </a:cubicBezTo>
                  <a:cubicBezTo>
                    <a:pt x="4569" y="879"/>
                    <a:pt x="4315" y="1132"/>
                    <a:pt x="4001" y="1132"/>
                  </a:cubicBezTo>
                  <a:cubicBezTo>
                    <a:pt x="3687" y="1132"/>
                    <a:pt x="3436" y="879"/>
                    <a:pt x="3436" y="568"/>
                  </a:cubicBezTo>
                  <a:cubicBezTo>
                    <a:pt x="3436" y="254"/>
                    <a:pt x="3183" y="0"/>
                    <a:pt x="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6" name="Google Shape;8516;p73"/>
            <p:cNvSpPr/>
            <p:nvPr/>
          </p:nvSpPr>
          <p:spPr>
            <a:xfrm>
              <a:off x="6328725" y="324025"/>
              <a:ext cx="311400" cy="311400"/>
            </a:xfrm>
            <a:custGeom>
              <a:avLst/>
              <a:gdLst/>
              <a:ahLst/>
              <a:cxnLst/>
              <a:rect l="l" t="t" r="r" b="b"/>
              <a:pathLst>
                <a:path w="12456" h="12456" extrusionOk="0">
                  <a:moveTo>
                    <a:pt x="11323" y="1132"/>
                  </a:moveTo>
                  <a:lnTo>
                    <a:pt x="11323" y="5991"/>
                  </a:lnTo>
                  <a:lnTo>
                    <a:pt x="10025" y="4692"/>
                  </a:lnTo>
                  <a:cubicBezTo>
                    <a:pt x="9913" y="4582"/>
                    <a:pt x="9768" y="4527"/>
                    <a:pt x="9623" y="4527"/>
                  </a:cubicBezTo>
                  <a:cubicBezTo>
                    <a:pt x="9478" y="4527"/>
                    <a:pt x="9333" y="4582"/>
                    <a:pt x="9222" y="4692"/>
                  </a:cubicBezTo>
                  <a:lnTo>
                    <a:pt x="6498" y="7419"/>
                  </a:lnTo>
                  <a:lnTo>
                    <a:pt x="4303" y="5773"/>
                  </a:lnTo>
                  <a:cubicBezTo>
                    <a:pt x="4201" y="5698"/>
                    <a:pt x="4081" y="5661"/>
                    <a:pt x="3962" y="5661"/>
                  </a:cubicBezTo>
                  <a:cubicBezTo>
                    <a:pt x="3824" y="5661"/>
                    <a:pt x="3687" y="5711"/>
                    <a:pt x="3578" y="5810"/>
                  </a:cubicBezTo>
                  <a:lnTo>
                    <a:pt x="1133" y="8053"/>
                  </a:lnTo>
                  <a:lnTo>
                    <a:pt x="1133" y="1132"/>
                  </a:lnTo>
                  <a:close/>
                  <a:moveTo>
                    <a:pt x="4001" y="6960"/>
                  </a:moveTo>
                  <a:lnTo>
                    <a:pt x="5689" y="8228"/>
                  </a:lnTo>
                  <a:lnTo>
                    <a:pt x="2594" y="11323"/>
                  </a:lnTo>
                  <a:lnTo>
                    <a:pt x="1133" y="11323"/>
                  </a:lnTo>
                  <a:lnTo>
                    <a:pt x="1133" y="9590"/>
                  </a:lnTo>
                  <a:lnTo>
                    <a:pt x="4001" y="6960"/>
                  </a:lnTo>
                  <a:close/>
                  <a:moveTo>
                    <a:pt x="9623" y="5894"/>
                  </a:moveTo>
                  <a:lnTo>
                    <a:pt x="11323" y="7594"/>
                  </a:lnTo>
                  <a:lnTo>
                    <a:pt x="11323" y="11323"/>
                  </a:lnTo>
                  <a:lnTo>
                    <a:pt x="4197" y="11323"/>
                  </a:lnTo>
                  <a:lnTo>
                    <a:pt x="9623" y="5894"/>
                  </a:lnTo>
                  <a:close/>
                  <a:moveTo>
                    <a:pt x="565" y="0"/>
                  </a:moveTo>
                  <a:cubicBezTo>
                    <a:pt x="251" y="0"/>
                    <a:pt x="0" y="251"/>
                    <a:pt x="0" y="565"/>
                  </a:cubicBezTo>
                  <a:lnTo>
                    <a:pt x="0" y="11888"/>
                  </a:lnTo>
                  <a:cubicBezTo>
                    <a:pt x="0" y="12202"/>
                    <a:pt x="251" y="12455"/>
                    <a:pt x="565" y="12455"/>
                  </a:cubicBezTo>
                  <a:lnTo>
                    <a:pt x="11888" y="12455"/>
                  </a:lnTo>
                  <a:cubicBezTo>
                    <a:pt x="12202" y="12455"/>
                    <a:pt x="12456" y="12202"/>
                    <a:pt x="12456" y="11888"/>
                  </a:cubicBezTo>
                  <a:lnTo>
                    <a:pt x="12456" y="565"/>
                  </a:lnTo>
                  <a:cubicBezTo>
                    <a:pt x="12456" y="251"/>
                    <a:pt x="12202" y="0"/>
                    <a:pt x="118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17" name="Google Shape;8517;p73"/>
            <p:cNvSpPr/>
            <p:nvPr/>
          </p:nvSpPr>
          <p:spPr>
            <a:xfrm>
              <a:off x="6441950" y="380575"/>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18" name="Google Shape;8518;p73"/>
          <p:cNvGrpSpPr/>
          <p:nvPr/>
        </p:nvGrpSpPr>
        <p:grpSpPr>
          <a:xfrm>
            <a:off x="828643" y="2727362"/>
            <a:ext cx="343566" cy="298943"/>
            <a:chOff x="889275" y="861850"/>
            <a:chExt cx="487950" cy="424575"/>
          </a:xfrm>
        </p:grpSpPr>
        <p:sp>
          <p:nvSpPr>
            <p:cNvPr id="8519" name="Google Shape;8519;p73"/>
            <p:cNvSpPr/>
            <p:nvPr/>
          </p:nvSpPr>
          <p:spPr>
            <a:xfrm>
              <a:off x="1319225" y="1031700"/>
              <a:ext cx="56650" cy="28325"/>
            </a:xfrm>
            <a:custGeom>
              <a:avLst/>
              <a:gdLst/>
              <a:ahLst/>
              <a:cxnLst/>
              <a:rect l="l" t="t" r="r" b="b"/>
              <a:pathLst>
                <a:path w="2266" h="1133" extrusionOk="0">
                  <a:moveTo>
                    <a:pt x="569" y="1"/>
                  </a:moveTo>
                  <a:cubicBezTo>
                    <a:pt x="255" y="1"/>
                    <a:pt x="1" y="251"/>
                    <a:pt x="1" y="565"/>
                  </a:cubicBezTo>
                  <a:cubicBezTo>
                    <a:pt x="1" y="879"/>
                    <a:pt x="255" y="1133"/>
                    <a:pt x="569" y="1133"/>
                  </a:cubicBezTo>
                  <a:lnTo>
                    <a:pt x="1701" y="1133"/>
                  </a:lnTo>
                  <a:cubicBezTo>
                    <a:pt x="2012" y="1133"/>
                    <a:pt x="2265" y="879"/>
                    <a:pt x="2265" y="565"/>
                  </a:cubicBezTo>
                  <a:cubicBezTo>
                    <a:pt x="2265" y="251"/>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0" name="Google Shape;8520;p73"/>
            <p:cNvSpPr/>
            <p:nvPr/>
          </p:nvSpPr>
          <p:spPr>
            <a:xfrm>
              <a:off x="1314475" y="946725"/>
              <a:ext cx="62750" cy="56700"/>
            </a:xfrm>
            <a:custGeom>
              <a:avLst/>
              <a:gdLst/>
              <a:ahLst/>
              <a:cxnLst/>
              <a:rect l="l" t="t" r="r" b="b"/>
              <a:pathLst>
                <a:path w="2510" h="2268" extrusionOk="0">
                  <a:moveTo>
                    <a:pt x="1889" y="0"/>
                  </a:moveTo>
                  <a:cubicBezTo>
                    <a:pt x="1744" y="0"/>
                    <a:pt x="1599" y="55"/>
                    <a:pt x="1489" y="166"/>
                  </a:cubicBezTo>
                  <a:lnTo>
                    <a:pt x="357" y="1298"/>
                  </a:lnTo>
                  <a:cubicBezTo>
                    <a:pt x="1" y="1657"/>
                    <a:pt x="251" y="2267"/>
                    <a:pt x="759" y="2267"/>
                  </a:cubicBezTo>
                  <a:cubicBezTo>
                    <a:pt x="906" y="2267"/>
                    <a:pt x="1051" y="2207"/>
                    <a:pt x="1157" y="2101"/>
                  </a:cubicBezTo>
                  <a:lnTo>
                    <a:pt x="2289" y="969"/>
                  </a:lnTo>
                  <a:cubicBezTo>
                    <a:pt x="2510" y="745"/>
                    <a:pt x="2510" y="389"/>
                    <a:pt x="2289" y="166"/>
                  </a:cubicBezTo>
                  <a:cubicBezTo>
                    <a:pt x="2179" y="55"/>
                    <a:pt x="2034" y="0"/>
                    <a:pt x="18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1" name="Google Shape;8521;p73"/>
            <p:cNvSpPr/>
            <p:nvPr/>
          </p:nvSpPr>
          <p:spPr>
            <a:xfrm>
              <a:off x="1317875" y="1088250"/>
              <a:ext cx="59350" cy="56675"/>
            </a:xfrm>
            <a:custGeom>
              <a:avLst/>
              <a:gdLst/>
              <a:ahLst/>
              <a:cxnLst/>
              <a:rect l="l" t="t" r="r" b="b"/>
              <a:pathLst>
                <a:path w="2374" h="2267" extrusionOk="0">
                  <a:moveTo>
                    <a:pt x="621" y="1"/>
                  </a:moveTo>
                  <a:cubicBezTo>
                    <a:pt x="476" y="1"/>
                    <a:pt x="331" y="56"/>
                    <a:pt x="221" y="166"/>
                  </a:cubicBezTo>
                  <a:cubicBezTo>
                    <a:pt x="1" y="390"/>
                    <a:pt x="1" y="746"/>
                    <a:pt x="221" y="969"/>
                  </a:cubicBezTo>
                  <a:lnTo>
                    <a:pt x="1353" y="2102"/>
                  </a:lnTo>
                  <a:cubicBezTo>
                    <a:pt x="1463" y="2212"/>
                    <a:pt x="1608" y="2267"/>
                    <a:pt x="1753" y="2267"/>
                  </a:cubicBezTo>
                  <a:cubicBezTo>
                    <a:pt x="1898" y="2267"/>
                    <a:pt x="2043" y="2212"/>
                    <a:pt x="2153" y="2102"/>
                  </a:cubicBezTo>
                  <a:cubicBezTo>
                    <a:pt x="2374" y="1878"/>
                    <a:pt x="2374" y="1522"/>
                    <a:pt x="2153" y="1298"/>
                  </a:cubicBezTo>
                  <a:lnTo>
                    <a:pt x="1021" y="166"/>
                  </a:ln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2" name="Google Shape;8522;p73"/>
            <p:cNvSpPr/>
            <p:nvPr/>
          </p:nvSpPr>
          <p:spPr>
            <a:xfrm>
              <a:off x="889275" y="861850"/>
              <a:ext cx="400700" cy="424575"/>
            </a:xfrm>
            <a:custGeom>
              <a:avLst/>
              <a:gdLst/>
              <a:ahLst/>
              <a:cxnLst/>
              <a:rect l="l" t="t" r="r" b="b"/>
              <a:pathLst>
                <a:path w="16028" h="16983" extrusionOk="0">
                  <a:moveTo>
                    <a:pt x="4668" y="4530"/>
                  </a:moveTo>
                  <a:lnTo>
                    <a:pt x="4668" y="10191"/>
                  </a:lnTo>
                  <a:lnTo>
                    <a:pt x="4104" y="10191"/>
                  </a:lnTo>
                  <a:cubicBezTo>
                    <a:pt x="2539" y="10191"/>
                    <a:pt x="1271" y="8923"/>
                    <a:pt x="1271" y="7359"/>
                  </a:cubicBezTo>
                  <a:cubicBezTo>
                    <a:pt x="1271" y="5795"/>
                    <a:pt x="2539" y="4530"/>
                    <a:pt x="4104" y="4530"/>
                  </a:cubicBezTo>
                  <a:close/>
                  <a:moveTo>
                    <a:pt x="6972" y="4530"/>
                  </a:moveTo>
                  <a:lnTo>
                    <a:pt x="6972" y="10191"/>
                  </a:lnTo>
                  <a:lnTo>
                    <a:pt x="5800" y="10191"/>
                  </a:lnTo>
                  <a:lnTo>
                    <a:pt x="5800" y="4530"/>
                  </a:lnTo>
                  <a:close/>
                  <a:moveTo>
                    <a:pt x="12633" y="1565"/>
                  </a:moveTo>
                  <a:lnTo>
                    <a:pt x="12633" y="13153"/>
                  </a:lnTo>
                  <a:lnTo>
                    <a:pt x="8104" y="10436"/>
                  </a:lnTo>
                  <a:lnTo>
                    <a:pt x="8104" y="4282"/>
                  </a:lnTo>
                  <a:lnTo>
                    <a:pt x="12633" y="1565"/>
                  </a:lnTo>
                  <a:close/>
                  <a:moveTo>
                    <a:pt x="14330" y="1133"/>
                  </a:moveTo>
                  <a:cubicBezTo>
                    <a:pt x="14644" y="1133"/>
                    <a:pt x="14898" y="1384"/>
                    <a:pt x="14898" y="1698"/>
                  </a:cubicBezTo>
                  <a:lnTo>
                    <a:pt x="14898" y="13021"/>
                  </a:lnTo>
                  <a:cubicBezTo>
                    <a:pt x="14898" y="13335"/>
                    <a:pt x="14644" y="13588"/>
                    <a:pt x="14330" y="13588"/>
                  </a:cubicBezTo>
                  <a:lnTo>
                    <a:pt x="13766" y="13588"/>
                  </a:lnTo>
                  <a:lnTo>
                    <a:pt x="13766" y="1133"/>
                  </a:lnTo>
                  <a:close/>
                  <a:moveTo>
                    <a:pt x="5800" y="11324"/>
                  </a:moveTo>
                  <a:lnTo>
                    <a:pt x="5800" y="15285"/>
                  </a:lnTo>
                  <a:cubicBezTo>
                    <a:pt x="5800" y="15599"/>
                    <a:pt x="5547" y="15850"/>
                    <a:pt x="5236" y="15850"/>
                  </a:cubicBezTo>
                  <a:cubicBezTo>
                    <a:pt x="4922" y="15850"/>
                    <a:pt x="4668" y="15599"/>
                    <a:pt x="4668" y="15285"/>
                  </a:cubicBezTo>
                  <a:lnTo>
                    <a:pt x="4668" y="11324"/>
                  </a:lnTo>
                  <a:close/>
                  <a:moveTo>
                    <a:pt x="13132" y="1"/>
                  </a:moveTo>
                  <a:lnTo>
                    <a:pt x="13098" y="7"/>
                  </a:lnTo>
                  <a:lnTo>
                    <a:pt x="13074" y="10"/>
                  </a:lnTo>
                  <a:cubicBezTo>
                    <a:pt x="13065" y="10"/>
                    <a:pt x="13056" y="16"/>
                    <a:pt x="13047" y="19"/>
                  </a:cubicBezTo>
                  <a:cubicBezTo>
                    <a:pt x="13038" y="22"/>
                    <a:pt x="13029" y="22"/>
                    <a:pt x="13020" y="25"/>
                  </a:cubicBezTo>
                  <a:lnTo>
                    <a:pt x="12996" y="34"/>
                  </a:lnTo>
                  <a:lnTo>
                    <a:pt x="12966" y="46"/>
                  </a:lnTo>
                  <a:lnTo>
                    <a:pt x="12947" y="58"/>
                  </a:lnTo>
                  <a:cubicBezTo>
                    <a:pt x="12935" y="61"/>
                    <a:pt x="12926" y="67"/>
                    <a:pt x="12917" y="73"/>
                  </a:cubicBezTo>
                  <a:lnTo>
                    <a:pt x="12908" y="79"/>
                  </a:lnTo>
                  <a:lnTo>
                    <a:pt x="7380" y="3398"/>
                  </a:lnTo>
                  <a:lnTo>
                    <a:pt x="4104" y="3398"/>
                  </a:lnTo>
                  <a:cubicBezTo>
                    <a:pt x="2023" y="3398"/>
                    <a:pt x="299" y="5001"/>
                    <a:pt x="151" y="7075"/>
                  </a:cubicBezTo>
                  <a:cubicBezTo>
                    <a:pt x="0" y="9150"/>
                    <a:pt x="1480" y="10986"/>
                    <a:pt x="3536" y="11281"/>
                  </a:cubicBezTo>
                  <a:lnTo>
                    <a:pt x="3536" y="15285"/>
                  </a:lnTo>
                  <a:cubicBezTo>
                    <a:pt x="3536" y="16224"/>
                    <a:pt x="4297" y="16982"/>
                    <a:pt x="5236" y="16982"/>
                  </a:cubicBezTo>
                  <a:cubicBezTo>
                    <a:pt x="6172" y="16982"/>
                    <a:pt x="6933" y="16224"/>
                    <a:pt x="6933" y="15285"/>
                  </a:cubicBezTo>
                  <a:lnTo>
                    <a:pt x="6933" y="11324"/>
                  </a:lnTo>
                  <a:lnTo>
                    <a:pt x="7380" y="11324"/>
                  </a:lnTo>
                  <a:lnTo>
                    <a:pt x="12908" y="14639"/>
                  </a:lnTo>
                  <a:cubicBezTo>
                    <a:pt x="12911" y="14642"/>
                    <a:pt x="12914" y="14642"/>
                    <a:pt x="12920" y="14645"/>
                  </a:cubicBezTo>
                  <a:lnTo>
                    <a:pt x="12935" y="14654"/>
                  </a:lnTo>
                  <a:cubicBezTo>
                    <a:pt x="12947" y="14660"/>
                    <a:pt x="12963" y="14666"/>
                    <a:pt x="12975" y="14672"/>
                  </a:cubicBezTo>
                  <a:lnTo>
                    <a:pt x="12984" y="14675"/>
                  </a:lnTo>
                  <a:cubicBezTo>
                    <a:pt x="12996" y="14681"/>
                    <a:pt x="13011" y="14687"/>
                    <a:pt x="13023" y="14690"/>
                  </a:cubicBezTo>
                  <a:lnTo>
                    <a:pt x="13038" y="14696"/>
                  </a:lnTo>
                  <a:cubicBezTo>
                    <a:pt x="13053" y="14699"/>
                    <a:pt x="13068" y="14702"/>
                    <a:pt x="13083" y="14708"/>
                  </a:cubicBezTo>
                  <a:cubicBezTo>
                    <a:pt x="13101" y="14712"/>
                    <a:pt x="13117" y="14715"/>
                    <a:pt x="13135" y="14715"/>
                  </a:cubicBezTo>
                  <a:lnTo>
                    <a:pt x="13144" y="14715"/>
                  </a:lnTo>
                  <a:cubicBezTo>
                    <a:pt x="13162" y="14715"/>
                    <a:pt x="13180" y="14718"/>
                    <a:pt x="13198" y="14718"/>
                  </a:cubicBezTo>
                  <a:lnTo>
                    <a:pt x="14330" y="14718"/>
                  </a:lnTo>
                  <a:cubicBezTo>
                    <a:pt x="15266" y="14718"/>
                    <a:pt x="16027" y="13957"/>
                    <a:pt x="16027" y="13021"/>
                  </a:cubicBezTo>
                  <a:lnTo>
                    <a:pt x="16027" y="1698"/>
                  </a:lnTo>
                  <a:cubicBezTo>
                    <a:pt x="16027" y="759"/>
                    <a:pt x="15266" y="1"/>
                    <a:pt x="143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23" name="Google Shape;8523;p73"/>
          <p:cNvSpPr/>
          <p:nvPr/>
        </p:nvSpPr>
        <p:spPr>
          <a:xfrm>
            <a:off x="1266612" y="2706628"/>
            <a:ext cx="302974" cy="340204"/>
          </a:xfrm>
          <a:custGeom>
            <a:avLst/>
            <a:gdLst/>
            <a:ahLst/>
            <a:cxnLst/>
            <a:rect l="l" t="t" r="r" b="b"/>
            <a:pathLst>
              <a:path w="17212" h="19327" extrusionOk="0">
                <a:moveTo>
                  <a:pt x="15400" y="1132"/>
                </a:moveTo>
                <a:cubicBezTo>
                  <a:pt x="15714" y="1132"/>
                  <a:pt x="15965" y="1386"/>
                  <a:pt x="15965" y="1700"/>
                </a:cubicBezTo>
                <a:cubicBezTo>
                  <a:pt x="15965" y="2011"/>
                  <a:pt x="15714" y="2265"/>
                  <a:pt x="15400" y="2265"/>
                </a:cubicBezTo>
                <a:lnTo>
                  <a:pt x="1813" y="2265"/>
                </a:lnTo>
                <a:cubicBezTo>
                  <a:pt x="1499" y="2265"/>
                  <a:pt x="1248" y="2011"/>
                  <a:pt x="1248" y="1700"/>
                </a:cubicBezTo>
                <a:cubicBezTo>
                  <a:pt x="1248" y="1386"/>
                  <a:pt x="1499" y="1132"/>
                  <a:pt x="1813" y="1132"/>
                </a:cubicBezTo>
                <a:close/>
                <a:moveTo>
                  <a:pt x="14835" y="3397"/>
                </a:moveTo>
                <a:lnTo>
                  <a:pt x="14835" y="10230"/>
                </a:lnTo>
                <a:lnTo>
                  <a:pt x="2380" y="10230"/>
                </a:lnTo>
                <a:lnTo>
                  <a:pt x="2380" y="3397"/>
                </a:lnTo>
                <a:close/>
                <a:moveTo>
                  <a:pt x="15400" y="11362"/>
                </a:moveTo>
                <a:cubicBezTo>
                  <a:pt x="15714" y="11362"/>
                  <a:pt x="15965" y="11613"/>
                  <a:pt x="15965" y="11927"/>
                </a:cubicBezTo>
                <a:cubicBezTo>
                  <a:pt x="15965" y="12241"/>
                  <a:pt x="15714" y="12495"/>
                  <a:pt x="15400" y="12495"/>
                </a:cubicBezTo>
                <a:lnTo>
                  <a:pt x="1813" y="12495"/>
                </a:lnTo>
                <a:cubicBezTo>
                  <a:pt x="1499" y="12495"/>
                  <a:pt x="1248" y="12241"/>
                  <a:pt x="1248" y="11927"/>
                </a:cubicBezTo>
                <a:cubicBezTo>
                  <a:pt x="1248" y="11613"/>
                  <a:pt x="1499" y="11362"/>
                  <a:pt x="1813" y="11362"/>
                </a:cubicBezTo>
                <a:close/>
                <a:moveTo>
                  <a:pt x="1813" y="0"/>
                </a:moveTo>
                <a:cubicBezTo>
                  <a:pt x="985" y="0"/>
                  <a:pt x="279" y="595"/>
                  <a:pt x="140" y="1410"/>
                </a:cubicBezTo>
                <a:cubicBezTo>
                  <a:pt x="1" y="2226"/>
                  <a:pt x="466" y="3023"/>
                  <a:pt x="1248" y="3300"/>
                </a:cubicBezTo>
                <a:lnTo>
                  <a:pt x="1248" y="10327"/>
                </a:lnTo>
                <a:cubicBezTo>
                  <a:pt x="569" y="10565"/>
                  <a:pt x="116" y="11208"/>
                  <a:pt x="116" y="11927"/>
                </a:cubicBezTo>
                <a:cubicBezTo>
                  <a:pt x="116" y="12866"/>
                  <a:pt x="874" y="13624"/>
                  <a:pt x="1813" y="13627"/>
                </a:cubicBezTo>
                <a:lnTo>
                  <a:pt x="6774" y="13627"/>
                </a:lnTo>
                <a:lnTo>
                  <a:pt x="2522" y="18383"/>
                </a:lnTo>
                <a:cubicBezTo>
                  <a:pt x="2311" y="18615"/>
                  <a:pt x="2332" y="18974"/>
                  <a:pt x="2564" y="19183"/>
                </a:cubicBezTo>
                <a:cubicBezTo>
                  <a:pt x="2673" y="19279"/>
                  <a:pt x="2809" y="19326"/>
                  <a:pt x="2943" y="19326"/>
                </a:cubicBezTo>
                <a:cubicBezTo>
                  <a:pt x="3100" y="19326"/>
                  <a:pt x="3256" y="19262"/>
                  <a:pt x="3368" y="19137"/>
                </a:cubicBezTo>
                <a:lnTo>
                  <a:pt x="8042" y="13908"/>
                </a:lnTo>
                <a:lnTo>
                  <a:pt x="8042" y="18760"/>
                </a:lnTo>
                <a:cubicBezTo>
                  <a:pt x="8042" y="19071"/>
                  <a:pt x="8292" y="19325"/>
                  <a:pt x="8606" y="19325"/>
                </a:cubicBezTo>
                <a:cubicBezTo>
                  <a:pt x="8920" y="19325"/>
                  <a:pt x="9174" y="19071"/>
                  <a:pt x="9174" y="18760"/>
                </a:cubicBezTo>
                <a:lnTo>
                  <a:pt x="9174" y="13908"/>
                </a:lnTo>
                <a:lnTo>
                  <a:pt x="13845" y="19137"/>
                </a:lnTo>
                <a:cubicBezTo>
                  <a:pt x="13956" y="19260"/>
                  <a:pt x="14109" y="19322"/>
                  <a:pt x="14263" y="19322"/>
                </a:cubicBezTo>
                <a:cubicBezTo>
                  <a:pt x="14398" y="19322"/>
                  <a:pt x="14534" y="19274"/>
                  <a:pt x="14642" y="19177"/>
                </a:cubicBezTo>
                <a:cubicBezTo>
                  <a:pt x="14875" y="18971"/>
                  <a:pt x="14896" y="18615"/>
                  <a:pt x="14691" y="18383"/>
                </a:cubicBezTo>
                <a:lnTo>
                  <a:pt x="10439" y="13627"/>
                </a:lnTo>
                <a:lnTo>
                  <a:pt x="15400" y="13627"/>
                </a:lnTo>
                <a:cubicBezTo>
                  <a:pt x="16227" y="13624"/>
                  <a:pt x="16934" y="13029"/>
                  <a:pt x="17073" y="12214"/>
                </a:cubicBezTo>
                <a:cubicBezTo>
                  <a:pt x="17212" y="11399"/>
                  <a:pt x="16747" y="10601"/>
                  <a:pt x="15968" y="10327"/>
                </a:cubicBezTo>
                <a:lnTo>
                  <a:pt x="15968" y="3300"/>
                </a:lnTo>
                <a:cubicBezTo>
                  <a:pt x="16747" y="3023"/>
                  <a:pt x="17212" y="2226"/>
                  <a:pt x="17073" y="1410"/>
                </a:cubicBezTo>
                <a:cubicBezTo>
                  <a:pt x="16934" y="595"/>
                  <a:pt x="16227" y="0"/>
                  <a:pt x="154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4" name="Google Shape;8524;p73"/>
          <p:cNvSpPr/>
          <p:nvPr/>
        </p:nvSpPr>
        <p:spPr>
          <a:xfrm>
            <a:off x="1661617" y="2706628"/>
            <a:ext cx="341506" cy="340204"/>
          </a:xfrm>
          <a:custGeom>
            <a:avLst/>
            <a:gdLst/>
            <a:ahLst/>
            <a:cxnLst/>
            <a:rect l="l" t="t" r="r" b="b"/>
            <a:pathLst>
              <a:path w="19401" h="19327" extrusionOk="0">
                <a:moveTo>
                  <a:pt x="14796" y="1700"/>
                </a:moveTo>
                <a:lnTo>
                  <a:pt x="17815" y="3965"/>
                </a:lnTo>
                <a:lnTo>
                  <a:pt x="14796" y="6229"/>
                </a:lnTo>
                <a:lnTo>
                  <a:pt x="14796" y="5097"/>
                </a:lnTo>
                <a:cubicBezTo>
                  <a:pt x="14796" y="4783"/>
                  <a:pt x="14542" y="4529"/>
                  <a:pt x="14231" y="4529"/>
                </a:cubicBezTo>
                <a:lnTo>
                  <a:pt x="10795" y="4529"/>
                </a:lnTo>
                <a:cubicBezTo>
                  <a:pt x="9807" y="4529"/>
                  <a:pt x="8893" y="5046"/>
                  <a:pt x="8379" y="5888"/>
                </a:cubicBezTo>
                <a:cubicBezTo>
                  <a:pt x="8177" y="5547"/>
                  <a:pt x="7932" y="5230"/>
                  <a:pt x="7658" y="4946"/>
                </a:cubicBezTo>
                <a:cubicBezTo>
                  <a:pt x="8409" y="3974"/>
                  <a:pt x="9566" y="3403"/>
                  <a:pt x="10795" y="3397"/>
                </a:cubicBezTo>
                <a:lnTo>
                  <a:pt x="14231" y="3397"/>
                </a:lnTo>
                <a:cubicBezTo>
                  <a:pt x="14542" y="3397"/>
                  <a:pt x="14796" y="3143"/>
                  <a:pt x="14796" y="2832"/>
                </a:cubicBezTo>
                <a:lnTo>
                  <a:pt x="14796" y="1700"/>
                </a:lnTo>
                <a:close/>
                <a:moveTo>
                  <a:pt x="5807" y="13011"/>
                </a:moveTo>
                <a:cubicBezTo>
                  <a:pt x="5888" y="13398"/>
                  <a:pt x="6015" y="13778"/>
                  <a:pt x="6184" y="14137"/>
                </a:cubicBezTo>
                <a:cubicBezTo>
                  <a:pt x="5538" y="14566"/>
                  <a:pt x="4777" y="14796"/>
                  <a:pt x="4001" y="14796"/>
                </a:cubicBezTo>
                <a:lnTo>
                  <a:pt x="1700" y="14796"/>
                </a:lnTo>
                <a:cubicBezTo>
                  <a:pt x="1386" y="14796"/>
                  <a:pt x="1133" y="14542"/>
                  <a:pt x="1133" y="14231"/>
                </a:cubicBezTo>
                <a:cubicBezTo>
                  <a:pt x="1133" y="13917"/>
                  <a:pt x="1386" y="13663"/>
                  <a:pt x="1700" y="13663"/>
                </a:cubicBezTo>
                <a:lnTo>
                  <a:pt x="4001" y="13663"/>
                </a:lnTo>
                <a:cubicBezTo>
                  <a:pt x="4662" y="13663"/>
                  <a:pt x="5299" y="13434"/>
                  <a:pt x="5807" y="13011"/>
                </a:cubicBezTo>
                <a:close/>
                <a:moveTo>
                  <a:pt x="4001" y="4529"/>
                </a:moveTo>
                <a:cubicBezTo>
                  <a:pt x="6190" y="4532"/>
                  <a:pt x="7963" y="6305"/>
                  <a:pt x="7966" y="8494"/>
                </a:cubicBezTo>
                <a:lnTo>
                  <a:pt x="7966" y="11966"/>
                </a:lnTo>
                <a:cubicBezTo>
                  <a:pt x="7966" y="13527"/>
                  <a:pt x="9231" y="14792"/>
                  <a:pt x="10795" y="14796"/>
                </a:cubicBezTo>
                <a:lnTo>
                  <a:pt x="14231" y="14796"/>
                </a:lnTo>
                <a:cubicBezTo>
                  <a:pt x="14542" y="14796"/>
                  <a:pt x="14796" y="14542"/>
                  <a:pt x="14796" y="14231"/>
                </a:cubicBezTo>
                <a:lnTo>
                  <a:pt x="14796" y="13099"/>
                </a:lnTo>
                <a:lnTo>
                  <a:pt x="17815" y="15363"/>
                </a:lnTo>
                <a:lnTo>
                  <a:pt x="14796" y="17628"/>
                </a:lnTo>
                <a:lnTo>
                  <a:pt x="14796" y="16495"/>
                </a:lnTo>
                <a:cubicBezTo>
                  <a:pt x="14796" y="16181"/>
                  <a:pt x="14542" y="15928"/>
                  <a:pt x="14231" y="15928"/>
                </a:cubicBezTo>
                <a:lnTo>
                  <a:pt x="10795" y="15928"/>
                </a:lnTo>
                <a:cubicBezTo>
                  <a:pt x="8606" y="15925"/>
                  <a:pt x="6833" y="14152"/>
                  <a:pt x="6833" y="11966"/>
                </a:cubicBezTo>
                <a:lnTo>
                  <a:pt x="6833" y="8494"/>
                </a:lnTo>
                <a:cubicBezTo>
                  <a:pt x="6830" y="6930"/>
                  <a:pt x="5565" y="5665"/>
                  <a:pt x="4001" y="5662"/>
                </a:cubicBezTo>
                <a:lnTo>
                  <a:pt x="1700" y="5662"/>
                </a:lnTo>
                <a:cubicBezTo>
                  <a:pt x="1386" y="5662"/>
                  <a:pt x="1133" y="5408"/>
                  <a:pt x="1133" y="5097"/>
                </a:cubicBezTo>
                <a:cubicBezTo>
                  <a:pt x="1133" y="4783"/>
                  <a:pt x="1386" y="4529"/>
                  <a:pt x="1700" y="4529"/>
                </a:cubicBezTo>
                <a:close/>
                <a:moveTo>
                  <a:pt x="14230" y="0"/>
                </a:moveTo>
                <a:cubicBezTo>
                  <a:pt x="13937" y="0"/>
                  <a:pt x="13663" y="232"/>
                  <a:pt x="13663" y="568"/>
                </a:cubicBezTo>
                <a:lnTo>
                  <a:pt x="13663" y="2265"/>
                </a:lnTo>
                <a:lnTo>
                  <a:pt x="10795" y="2265"/>
                </a:lnTo>
                <a:cubicBezTo>
                  <a:pt x="9228" y="2265"/>
                  <a:pt x="7745" y="2989"/>
                  <a:pt x="6782" y="4224"/>
                </a:cubicBezTo>
                <a:cubicBezTo>
                  <a:pt x="5955" y="3684"/>
                  <a:pt x="4988" y="3397"/>
                  <a:pt x="4001" y="3397"/>
                </a:cubicBezTo>
                <a:lnTo>
                  <a:pt x="1700" y="3397"/>
                </a:lnTo>
                <a:cubicBezTo>
                  <a:pt x="761" y="3397"/>
                  <a:pt x="0" y="4158"/>
                  <a:pt x="0" y="5097"/>
                </a:cubicBezTo>
                <a:cubicBezTo>
                  <a:pt x="0" y="6033"/>
                  <a:pt x="761" y="6794"/>
                  <a:pt x="1700" y="6794"/>
                </a:cubicBezTo>
                <a:lnTo>
                  <a:pt x="4001" y="6794"/>
                </a:lnTo>
                <a:cubicBezTo>
                  <a:pt x="4940" y="6794"/>
                  <a:pt x="5698" y="7555"/>
                  <a:pt x="5701" y="8494"/>
                </a:cubicBezTo>
                <a:lnTo>
                  <a:pt x="5701" y="10834"/>
                </a:lnTo>
                <a:cubicBezTo>
                  <a:pt x="5698" y="11770"/>
                  <a:pt x="4940" y="12531"/>
                  <a:pt x="4001" y="12531"/>
                </a:cubicBezTo>
                <a:lnTo>
                  <a:pt x="1700" y="12531"/>
                </a:lnTo>
                <a:cubicBezTo>
                  <a:pt x="761" y="12531"/>
                  <a:pt x="0" y="13292"/>
                  <a:pt x="0" y="14231"/>
                </a:cubicBezTo>
                <a:cubicBezTo>
                  <a:pt x="0" y="15167"/>
                  <a:pt x="761" y="15928"/>
                  <a:pt x="1700" y="15928"/>
                </a:cubicBezTo>
                <a:lnTo>
                  <a:pt x="4001" y="15928"/>
                </a:lnTo>
                <a:cubicBezTo>
                  <a:pt x="4988" y="15928"/>
                  <a:pt x="5955" y="15641"/>
                  <a:pt x="6782" y="15100"/>
                </a:cubicBezTo>
                <a:cubicBezTo>
                  <a:pt x="7745" y="16338"/>
                  <a:pt x="9228" y="17060"/>
                  <a:pt x="10795" y="17060"/>
                </a:cubicBezTo>
                <a:lnTo>
                  <a:pt x="13663" y="17060"/>
                </a:lnTo>
                <a:lnTo>
                  <a:pt x="13663" y="18760"/>
                </a:lnTo>
                <a:cubicBezTo>
                  <a:pt x="13663" y="19095"/>
                  <a:pt x="13938" y="19326"/>
                  <a:pt x="14232" y="19326"/>
                </a:cubicBezTo>
                <a:cubicBezTo>
                  <a:pt x="14347" y="19326"/>
                  <a:pt x="14464" y="19291"/>
                  <a:pt x="14569" y="19213"/>
                </a:cubicBezTo>
                <a:lnTo>
                  <a:pt x="19098" y="15816"/>
                </a:lnTo>
                <a:cubicBezTo>
                  <a:pt x="19400" y="15590"/>
                  <a:pt x="19400" y="15134"/>
                  <a:pt x="19098" y="14910"/>
                </a:cubicBezTo>
                <a:lnTo>
                  <a:pt x="14569" y="11513"/>
                </a:lnTo>
                <a:cubicBezTo>
                  <a:pt x="14464" y="11434"/>
                  <a:pt x="14345" y="11398"/>
                  <a:pt x="14230" y="11398"/>
                </a:cubicBezTo>
                <a:cubicBezTo>
                  <a:pt x="13937" y="11398"/>
                  <a:pt x="13663" y="11630"/>
                  <a:pt x="13663" y="11966"/>
                </a:cubicBezTo>
                <a:lnTo>
                  <a:pt x="13663" y="13663"/>
                </a:lnTo>
                <a:lnTo>
                  <a:pt x="10795" y="13663"/>
                </a:lnTo>
                <a:cubicBezTo>
                  <a:pt x="9856" y="13663"/>
                  <a:pt x="9098" y="12902"/>
                  <a:pt x="9098" y="11966"/>
                </a:cubicBezTo>
                <a:lnTo>
                  <a:pt x="9098" y="7362"/>
                </a:lnTo>
                <a:cubicBezTo>
                  <a:pt x="9098" y="6423"/>
                  <a:pt x="9856" y="5662"/>
                  <a:pt x="10795" y="5662"/>
                </a:cubicBezTo>
                <a:lnTo>
                  <a:pt x="13663" y="5662"/>
                </a:lnTo>
                <a:lnTo>
                  <a:pt x="13663" y="7362"/>
                </a:lnTo>
                <a:cubicBezTo>
                  <a:pt x="13663" y="7576"/>
                  <a:pt x="13784" y="7769"/>
                  <a:pt x="13977" y="7866"/>
                </a:cubicBezTo>
                <a:cubicBezTo>
                  <a:pt x="14057" y="7906"/>
                  <a:pt x="14144" y="7926"/>
                  <a:pt x="14230" y="7926"/>
                </a:cubicBezTo>
                <a:cubicBezTo>
                  <a:pt x="14350" y="7926"/>
                  <a:pt x="14469" y="7888"/>
                  <a:pt x="14569" y="7815"/>
                </a:cubicBezTo>
                <a:lnTo>
                  <a:pt x="19098" y="4418"/>
                </a:lnTo>
                <a:cubicBezTo>
                  <a:pt x="19400" y="4191"/>
                  <a:pt x="19400" y="3735"/>
                  <a:pt x="19098" y="3512"/>
                </a:cubicBezTo>
                <a:lnTo>
                  <a:pt x="14569" y="115"/>
                </a:lnTo>
                <a:cubicBezTo>
                  <a:pt x="14464" y="36"/>
                  <a:pt x="14345" y="0"/>
                  <a:pt x="14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525" name="Google Shape;8525;p73"/>
          <p:cNvGrpSpPr/>
          <p:nvPr/>
        </p:nvGrpSpPr>
        <p:grpSpPr>
          <a:xfrm>
            <a:off x="2090460" y="2706749"/>
            <a:ext cx="340168" cy="340168"/>
            <a:chOff x="2676100" y="832575"/>
            <a:chExt cx="483125" cy="483125"/>
          </a:xfrm>
        </p:grpSpPr>
        <p:sp>
          <p:nvSpPr>
            <p:cNvPr id="8526" name="Google Shape;8526;p73"/>
            <p:cNvSpPr/>
            <p:nvPr/>
          </p:nvSpPr>
          <p:spPr>
            <a:xfrm>
              <a:off x="2676100" y="832575"/>
              <a:ext cx="483125" cy="483125"/>
            </a:xfrm>
            <a:custGeom>
              <a:avLst/>
              <a:gdLst/>
              <a:ahLst/>
              <a:cxnLst/>
              <a:rect l="l" t="t" r="r" b="b"/>
              <a:pathLst>
                <a:path w="19325" h="19325" extrusionOk="0">
                  <a:moveTo>
                    <a:pt x="10351" y="1132"/>
                  </a:moveTo>
                  <a:lnTo>
                    <a:pt x="10562" y="2008"/>
                  </a:lnTo>
                  <a:cubicBezTo>
                    <a:pt x="10614" y="2226"/>
                    <a:pt x="10789" y="2392"/>
                    <a:pt x="11009" y="2434"/>
                  </a:cubicBezTo>
                  <a:cubicBezTo>
                    <a:pt x="12021" y="2618"/>
                    <a:pt x="12981" y="3014"/>
                    <a:pt x="13826" y="3596"/>
                  </a:cubicBezTo>
                  <a:cubicBezTo>
                    <a:pt x="13922" y="3663"/>
                    <a:pt x="14033" y="3696"/>
                    <a:pt x="14146" y="3696"/>
                  </a:cubicBezTo>
                  <a:cubicBezTo>
                    <a:pt x="14247" y="3696"/>
                    <a:pt x="14349" y="3669"/>
                    <a:pt x="14439" y="3614"/>
                  </a:cubicBezTo>
                  <a:lnTo>
                    <a:pt x="15179" y="3171"/>
                  </a:lnTo>
                  <a:lnTo>
                    <a:pt x="16154" y="4146"/>
                  </a:lnTo>
                  <a:lnTo>
                    <a:pt x="15711" y="4889"/>
                  </a:lnTo>
                  <a:cubicBezTo>
                    <a:pt x="15596" y="5079"/>
                    <a:pt x="15602" y="5317"/>
                    <a:pt x="15729" y="5499"/>
                  </a:cubicBezTo>
                  <a:cubicBezTo>
                    <a:pt x="16311" y="6344"/>
                    <a:pt x="16707" y="7304"/>
                    <a:pt x="16891" y="8316"/>
                  </a:cubicBezTo>
                  <a:cubicBezTo>
                    <a:pt x="16933" y="8536"/>
                    <a:pt x="17100" y="8711"/>
                    <a:pt x="17317" y="8763"/>
                  </a:cubicBezTo>
                  <a:lnTo>
                    <a:pt x="18193" y="8974"/>
                  </a:lnTo>
                  <a:lnTo>
                    <a:pt x="18193" y="10351"/>
                  </a:lnTo>
                  <a:lnTo>
                    <a:pt x="17317" y="10562"/>
                  </a:lnTo>
                  <a:cubicBezTo>
                    <a:pt x="17100" y="10614"/>
                    <a:pt x="16933" y="10789"/>
                    <a:pt x="16894" y="11009"/>
                  </a:cubicBezTo>
                  <a:cubicBezTo>
                    <a:pt x="16710" y="12021"/>
                    <a:pt x="16311" y="12981"/>
                    <a:pt x="15729" y="13826"/>
                  </a:cubicBezTo>
                  <a:cubicBezTo>
                    <a:pt x="15605" y="14007"/>
                    <a:pt x="15596" y="14246"/>
                    <a:pt x="15711" y="14436"/>
                  </a:cubicBezTo>
                  <a:lnTo>
                    <a:pt x="16154" y="15179"/>
                  </a:lnTo>
                  <a:lnTo>
                    <a:pt x="15179" y="16154"/>
                  </a:lnTo>
                  <a:lnTo>
                    <a:pt x="14439" y="15710"/>
                  </a:lnTo>
                  <a:cubicBezTo>
                    <a:pt x="14349" y="15656"/>
                    <a:pt x="14247" y="15629"/>
                    <a:pt x="14146" y="15629"/>
                  </a:cubicBezTo>
                  <a:cubicBezTo>
                    <a:pt x="14033" y="15629"/>
                    <a:pt x="13922" y="15662"/>
                    <a:pt x="13826" y="15729"/>
                  </a:cubicBezTo>
                  <a:cubicBezTo>
                    <a:pt x="12981" y="16311"/>
                    <a:pt x="12021" y="16707"/>
                    <a:pt x="11009" y="16891"/>
                  </a:cubicBezTo>
                  <a:cubicBezTo>
                    <a:pt x="10789" y="16933"/>
                    <a:pt x="10614" y="17099"/>
                    <a:pt x="10562" y="17317"/>
                  </a:cubicBezTo>
                  <a:lnTo>
                    <a:pt x="10351" y="18192"/>
                  </a:lnTo>
                  <a:lnTo>
                    <a:pt x="8974" y="18192"/>
                  </a:lnTo>
                  <a:lnTo>
                    <a:pt x="8763" y="17317"/>
                  </a:lnTo>
                  <a:cubicBezTo>
                    <a:pt x="8712" y="17099"/>
                    <a:pt x="8536" y="16933"/>
                    <a:pt x="8316" y="16891"/>
                  </a:cubicBezTo>
                  <a:cubicBezTo>
                    <a:pt x="7304" y="16707"/>
                    <a:pt x="6344" y="16311"/>
                    <a:pt x="5499" y="15729"/>
                  </a:cubicBezTo>
                  <a:cubicBezTo>
                    <a:pt x="5404" y="15662"/>
                    <a:pt x="5293" y="15629"/>
                    <a:pt x="5181" y="15629"/>
                  </a:cubicBezTo>
                  <a:cubicBezTo>
                    <a:pt x="5081" y="15629"/>
                    <a:pt x="4979" y="15656"/>
                    <a:pt x="4889" y="15710"/>
                  </a:cubicBezTo>
                  <a:lnTo>
                    <a:pt x="4146" y="16154"/>
                  </a:lnTo>
                  <a:lnTo>
                    <a:pt x="3171" y="15179"/>
                  </a:lnTo>
                  <a:lnTo>
                    <a:pt x="3615" y="14436"/>
                  </a:lnTo>
                  <a:cubicBezTo>
                    <a:pt x="3729" y="14246"/>
                    <a:pt x="3723" y="14007"/>
                    <a:pt x="3597" y="13826"/>
                  </a:cubicBezTo>
                  <a:cubicBezTo>
                    <a:pt x="3014" y="12981"/>
                    <a:pt x="2618" y="12021"/>
                    <a:pt x="2434" y="11009"/>
                  </a:cubicBezTo>
                  <a:cubicBezTo>
                    <a:pt x="2392" y="10789"/>
                    <a:pt x="2226" y="10614"/>
                    <a:pt x="2011" y="10562"/>
                  </a:cubicBezTo>
                  <a:lnTo>
                    <a:pt x="1133" y="10351"/>
                  </a:lnTo>
                  <a:lnTo>
                    <a:pt x="1133" y="8974"/>
                  </a:lnTo>
                  <a:lnTo>
                    <a:pt x="2008" y="8763"/>
                  </a:lnTo>
                  <a:cubicBezTo>
                    <a:pt x="2226" y="8711"/>
                    <a:pt x="2392" y="8536"/>
                    <a:pt x="2431" y="8316"/>
                  </a:cubicBezTo>
                  <a:cubicBezTo>
                    <a:pt x="2615" y="7304"/>
                    <a:pt x="3014" y="6344"/>
                    <a:pt x="3597" y="5499"/>
                  </a:cubicBezTo>
                  <a:cubicBezTo>
                    <a:pt x="3720" y="5317"/>
                    <a:pt x="3729" y="5079"/>
                    <a:pt x="3615" y="4889"/>
                  </a:cubicBezTo>
                  <a:lnTo>
                    <a:pt x="3171" y="4146"/>
                  </a:lnTo>
                  <a:lnTo>
                    <a:pt x="4146" y="3171"/>
                  </a:lnTo>
                  <a:lnTo>
                    <a:pt x="4889" y="3614"/>
                  </a:lnTo>
                  <a:cubicBezTo>
                    <a:pt x="4979" y="3669"/>
                    <a:pt x="5081" y="3696"/>
                    <a:pt x="5181" y="3696"/>
                  </a:cubicBezTo>
                  <a:cubicBezTo>
                    <a:pt x="5293" y="3696"/>
                    <a:pt x="5404" y="3663"/>
                    <a:pt x="5499" y="3596"/>
                  </a:cubicBezTo>
                  <a:cubicBezTo>
                    <a:pt x="6344" y="3014"/>
                    <a:pt x="7304" y="2618"/>
                    <a:pt x="8316" y="2434"/>
                  </a:cubicBezTo>
                  <a:cubicBezTo>
                    <a:pt x="8536" y="2392"/>
                    <a:pt x="8712" y="2226"/>
                    <a:pt x="8763" y="2008"/>
                  </a:cubicBezTo>
                  <a:lnTo>
                    <a:pt x="8974" y="1132"/>
                  </a:lnTo>
                  <a:close/>
                  <a:moveTo>
                    <a:pt x="8530" y="0"/>
                  </a:moveTo>
                  <a:cubicBezTo>
                    <a:pt x="8268" y="0"/>
                    <a:pt x="8041" y="178"/>
                    <a:pt x="7981" y="432"/>
                  </a:cubicBezTo>
                  <a:lnTo>
                    <a:pt x="7748" y="1392"/>
                  </a:lnTo>
                  <a:cubicBezTo>
                    <a:pt x="6833" y="1604"/>
                    <a:pt x="5961" y="1963"/>
                    <a:pt x="5167" y="2461"/>
                  </a:cubicBezTo>
                  <a:lnTo>
                    <a:pt x="4348" y="1969"/>
                  </a:lnTo>
                  <a:cubicBezTo>
                    <a:pt x="4260" y="1915"/>
                    <a:pt x="4160" y="1889"/>
                    <a:pt x="4061" y="1889"/>
                  </a:cubicBezTo>
                  <a:cubicBezTo>
                    <a:pt x="3913" y="1889"/>
                    <a:pt x="3767" y="1946"/>
                    <a:pt x="3657" y="2056"/>
                  </a:cubicBezTo>
                  <a:lnTo>
                    <a:pt x="2057" y="3657"/>
                  </a:lnTo>
                  <a:cubicBezTo>
                    <a:pt x="1872" y="3841"/>
                    <a:pt x="1839" y="4125"/>
                    <a:pt x="1972" y="4348"/>
                  </a:cubicBezTo>
                  <a:lnTo>
                    <a:pt x="2461" y="5163"/>
                  </a:lnTo>
                  <a:cubicBezTo>
                    <a:pt x="1963" y="5958"/>
                    <a:pt x="1604" y="6830"/>
                    <a:pt x="1395" y="7745"/>
                  </a:cubicBezTo>
                  <a:lnTo>
                    <a:pt x="435" y="7978"/>
                  </a:lnTo>
                  <a:cubicBezTo>
                    <a:pt x="179" y="8041"/>
                    <a:pt x="0" y="8267"/>
                    <a:pt x="0" y="8530"/>
                  </a:cubicBezTo>
                  <a:lnTo>
                    <a:pt x="0" y="10795"/>
                  </a:lnTo>
                  <a:cubicBezTo>
                    <a:pt x="0" y="11057"/>
                    <a:pt x="179" y="11284"/>
                    <a:pt x="432" y="11344"/>
                  </a:cubicBezTo>
                  <a:lnTo>
                    <a:pt x="1392" y="11580"/>
                  </a:lnTo>
                  <a:cubicBezTo>
                    <a:pt x="1604" y="12492"/>
                    <a:pt x="1963" y="13364"/>
                    <a:pt x="2461" y="14158"/>
                  </a:cubicBezTo>
                  <a:lnTo>
                    <a:pt x="1969" y="14977"/>
                  </a:lnTo>
                  <a:cubicBezTo>
                    <a:pt x="1836" y="15200"/>
                    <a:pt x="1872" y="15484"/>
                    <a:pt x="2057" y="15668"/>
                  </a:cubicBezTo>
                  <a:lnTo>
                    <a:pt x="3657" y="17268"/>
                  </a:lnTo>
                  <a:cubicBezTo>
                    <a:pt x="3766" y="17378"/>
                    <a:pt x="3911" y="17435"/>
                    <a:pt x="4057" y="17435"/>
                  </a:cubicBezTo>
                  <a:cubicBezTo>
                    <a:pt x="4157" y="17435"/>
                    <a:pt x="4258" y="17408"/>
                    <a:pt x="4348" y="17353"/>
                  </a:cubicBezTo>
                  <a:lnTo>
                    <a:pt x="5164" y="16864"/>
                  </a:lnTo>
                  <a:cubicBezTo>
                    <a:pt x="5958" y="17362"/>
                    <a:pt x="6830" y="17721"/>
                    <a:pt x="7745" y="17930"/>
                  </a:cubicBezTo>
                  <a:lnTo>
                    <a:pt x="7978" y="18890"/>
                  </a:lnTo>
                  <a:cubicBezTo>
                    <a:pt x="8041" y="19147"/>
                    <a:pt x="8268" y="19325"/>
                    <a:pt x="8530" y="19325"/>
                  </a:cubicBezTo>
                  <a:lnTo>
                    <a:pt x="10795" y="19325"/>
                  </a:lnTo>
                  <a:cubicBezTo>
                    <a:pt x="11058" y="19325"/>
                    <a:pt x="11284" y="19147"/>
                    <a:pt x="11344" y="18893"/>
                  </a:cubicBezTo>
                  <a:lnTo>
                    <a:pt x="11577" y="17933"/>
                  </a:lnTo>
                  <a:cubicBezTo>
                    <a:pt x="12492" y="17721"/>
                    <a:pt x="13364" y="17362"/>
                    <a:pt x="14159" y="16864"/>
                  </a:cubicBezTo>
                  <a:lnTo>
                    <a:pt x="14977" y="17356"/>
                  </a:lnTo>
                  <a:cubicBezTo>
                    <a:pt x="15066" y="17410"/>
                    <a:pt x="15166" y="17436"/>
                    <a:pt x="15266" y="17436"/>
                  </a:cubicBezTo>
                  <a:cubicBezTo>
                    <a:pt x="15413" y="17436"/>
                    <a:pt x="15559" y="17379"/>
                    <a:pt x="15668" y="17271"/>
                  </a:cubicBezTo>
                  <a:lnTo>
                    <a:pt x="17269" y="15668"/>
                  </a:lnTo>
                  <a:cubicBezTo>
                    <a:pt x="17453" y="15484"/>
                    <a:pt x="17489" y="15200"/>
                    <a:pt x="17353" y="14977"/>
                  </a:cubicBezTo>
                  <a:lnTo>
                    <a:pt x="16864" y="14161"/>
                  </a:lnTo>
                  <a:cubicBezTo>
                    <a:pt x="17362" y="13367"/>
                    <a:pt x="17722" y="12495"/>
                    <a:pt x="17930" y="11580"/>
                  </a:cubicBezTo>
                  <a:lnTo>
                    <a:pt x="18890" y="11347"/>
                  </a:lnTo>
                  <a:cubicBezTo>
                    <a:pt x="19147" y="11284"/>
                    <a:pt x="19325" y="11057"/>
                    <a:pt x="19325" y="10795"/>
                  </a:cubicBezTo>
                  <a:lnTo>
                    <a:pt x="19325" y="8530"/>
                  </a:lnTo>
                  <a:cubicBezTo>
                    <a:pt x="19325" y="8267"/>
                    <a:pt x="19147" y="8041"/>
                    <a:pt x="18893" y="7981"/>
                  </a:cubicBezTo>
                  <a:lnTo>
                    <a:pt x="17933" y="7748"/>
                  </a:lnTo>
                  <a:cubicBezTo>
                    <a:pt x="17722" y="6833"/>
                    <a:pt x="17362" y="5961"/>
                    <a:pt x="16864" y="5166"/>
                  </a:cubicBezTo>
                  <a:lnTo>
                    <a:pt x="17356" y="4348"/>
                  </a:lnTo>
                  <a:cubicBezTo>
                    <a:pt x="17489" y="4128"/>
                    <a:pt x="17453" y="3841"/>
                    <a:pt x="17272" y="3657"/>
                  </a:cubicBezTo>
                  <a:lnTo>
                    <a:pt x="15668" y="2056"/>
                  </a:lnTo>
                  <a:cubicBezTo>
                    <a:pt x="15559" y="1947"/>
                    <a:pt x="15415" y="1890"/>
                    <a:pt x="15268" y="1890"/>
                  </a:cubicBezTo>
                  <a:cubicBezTo>
                    <a:pt x="15168" y="1890"/>
                    <a:pt x="15068" y="1917"/>
                    <a:pt x="14977" y="1972"/>
                  </a:cubicBezTo>
                  <a:lnTo>
                    <a:pt x="14162" y="2461"/>
                  </a:lnTo>
                  <a:cubicBezTo>
                    <a:pt x="13367" y="1963"/>
                    <a:pt x="12495" y="1604"/>
                    <a:pt x="11580" y="1395"/>
                  </a:cubicBezTo>
                  <a:lnTo>
                    <a:pt x="11347" y="435"/>
                  </a:lnTo>
                  <a:cubicBezTo>
                    <a:pt x="11284" y="178"/>
                    <a:pt x="11058" y="0"/>
                    <a:pt x="107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7" name="Google Shape;8527;p73"/>
            <p:cNvSpPr/>
            <p:nvPr/>
          </p:nvSpPr>
          <p:spPr>
            <a:xfrm>
              <a:off x="2762000" y="918475"/>
              <a:ext cx="311400" cy="311400"/>
            </a:xfrm>
            <a:custGeom>
              <a:avLst/>
              <a:gdLst/>
              <a:ahLst/>
              <a:cxnLst/>
              <a:rect l="l" t="t" r="r" b="b"/>
              <a:pathLst>
                <a:path w="12456" h="12456" extrusionOk="0">
                  <a:moveTo>
                    <a:pt x="6227" y="1133"/>
                  </a:moveTo>
                  <a:cubicBezTo>
                    <a:pt x="9038" y="1133"/>
                    <a:pt x="11323" y="3418"/>
                    <a:pt x="11323" y="6226"/>
                  </a:cubicBezTo>
                  <a:cubicBezTo>
                    <a:pt x="11323" y="9038"/>
                    <a:pt x="9038" y="11323"/>
                    <a:pt x="6227" y="11323"/>
                  </a:cubicBezTo>
                  <a:cubicBezTo>
                    <a:pt x="3419" y="11323"/>
                    <a:pt x="1133" y="9038"/>
                    <a:pt x="1133" y="6226"/>
                  </a:cubicBezTo>
                  <a:cubicBezTo>
                    <a:pt x="1133" y="3418"/>
                    <a:pt x="3419" y="1133"/>
                    <a:pt x="6227" y="1133"/>
                  </a:cubicBezTo>
                  <a:close/>
                  <a:moveTo>
                    <a:pt x="6227" y="0"/>
                  </a:moveTo>
                  <a:cubicBezTo>
                    <a:pt x="2794" y="0"/>
                    <a:pt x="1" y="2793"/>
                    <a:pt x="1" y="6226"/>
                  </a:cubicBezTo>
                  <a:cubicBezTo>
                    <a:pt x="1" y="9663"/>
                    <a:pt x="2794" y="12456"/>
                    <a:pt x="6227" y="12456"/>
                  </a:cubicBezTo>
                  <a:cubicBezTo>
                    <a:pt x="9663" y="12456"/>
                    <a:pt x="12456" y="9663"/>
                    <a:pt x="12456" y="6226"/>
                  </a:cubicBezTo>
                  <a:cubicBezTo>
                    <a:pt x="12456" y="2793"/>
                    <a:pt x="9663" y="0"/>
                    <a:pt x="62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28" name="Google Shape;8528;p73"/>
            <p:cNvSpPr/>
            <p:nvPr/>
          </p:nvSpPr>
          <p:spPr>
            <a:xfrm>
              <a:off x="2810775" y="975075"/>
              <a:ext cx="206025" cy="198150"/>
            </a:xfrm>
            <a:custGeom>
              <a:avLst/>
              <a:gdLst/>
              <a:ahLst/>
              <a:cxnLst/>
              <a:rect l="l" t="t" r="r" b="b"/>
              <a:pathLst>
                <a:path w="8241" h="7926" extrusionOk="0">
                  <a:moveTo>
                    <a:pt x="4275" y="1132"/>
                  </a:moveTo>
                  <a:cubicBezTo>
                    <a:pt x="4640" y="1132"/>
                    <a:pt x="5009" y="1203"/>
                    <a:pt x="5360" y="1348"/>
                  </a:cubicBezTo>
                  <a:cubicBezTo>
                    <a:pt x="6416" y="1785"/>
                    <a:pt x="7108" y="2818"/>
                    <a:pt x="7108" y="3962"/>
                  </a:cubicBezTo>
                  <a:cubicBezTo>
                    <a:pt x="7105" y="5527"/>
                    <a:pt x="5840" y="6792"/>
                    <a:pt x="4276" y="6795"/>
                  </a:cubicBezTo>
                  <a:cubicBezTo>
                    <a:pt x="3131" y="6795"/>
                    <a:pt x="2099" y="6103"/>
                    <a:pt x="1661" y="5046"/>
                  </a:cubicBezTo>
                  <a:cubicBezTo>
                    <a:pt x="1223" y="3987"/>
                    <a:pt x="1465" y="2770"/>
                    <a:pt x="2274" y="1961"/>
                  </a:cubicBezTo>
                  <a:cubicBezTo>
                    <a:pt x="2815" y="1419"/>
                    <a:pt x="3538" y="1132"/>
                    <a:pt x="4275" y="1132"/>
                  </a:cubicBezTo>
                  <a:close/>
                  <a:moveTo>
                    <a:pt x="4276" y="1"/>
                  </a:moveTo>
                  <a:cubicBezTo>
                    <a:pt x="2672" y="1"/>
                    <a:pt x="1229" y="964"/>
                    <a:pt x="613" y="2447"/>
                  </a:cubicBezTo>
                  <a:cubicBezTo>
                    <a:pt x="0" y="3926"/>
                    <a:pt x="341" y="5632"/>
                    <a:pt x="1474" y="6764"/>
                  </a:cubicBezTo>
                  <a:cubicBezTo>
                    <a:pt x="2232" y="7523"/>
                    <a:pt x="3247" y="7926"/>
                    <a:pt x="4279" y="7926"/>
                  </a:cubicBezTo>
                  <a:cubicBezTo>
                    <a:pt x="4789" y="7926"/>
                    <a:pt x="5302" y="7828"/>
                    <a:pt x="5791" y="7625"/>
                  </a:cubicBezTo>
                  <a:cubicBezTo>
                    <a:pt x="7274" y="7009"/>
                    <a:pt x="8240" y="5566"/>
                    <a:pt x="8240" y="3962"/>
                  </a:cubicBezTo>
                  <a:cubicBezTo>
                    <a:pt x="8237" y="1773"/>
                    <a:pt x="6465" y="1"/>
                    <a:pt x="42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29" name="Google Shape;8529;p73"/>
          <p:cNvGrpSpPr/>
          <p:nvPr/>
        </p:nvGrpSpPr>
        <p:grpSpPr>
          <a:xfrm>
            <a:off x="2501963" y="2706749"/>
            <a:ext cx="351610" cy="340168"/>
            <a:chOff x="3270550" y="832575"/>
            <a:chExt cx="499375" cy="483125"/>
          </a:xfrm>
        </p:grpSpPr>
        <p:sp>
          <p:nvSpPr>
            <p:cNvPr id="8530" name="Google Shape;8530;p73"/>
            <p:cNvSpPr/>
            <p:nvPr/>
          </p:nvSpPr>
          <p:spPr>
            <a:xfrm>
              <a:off x="3270550" y="865975"/>
              <a:ext cx="463725" cy="449725"/>
            </a:xfrm>
            <a:custGeom>
              <a:avLst/>
              <a:gdLst/>
              <a:ahLst/>
              <a:cxnLst/>
              <a:rect l="l" t="t" r="r" b="b"/>
              <a:pathLst>
                <a:path w="18549" h="17989" extrusionOk="0">
                  <a:moveTo>
                    <a:pt x="4823" y="1361"/>
                  </a:moveTo>
                  <a:lnTo>
                    <a:pt x="9177" y="8619"/>
                  </a:lnTo>
                  <a:cubicBezTo>
                    <a:pt x="9237" y="8716"/>
                    <a:pt x="9325" y="8794"/>
                    <a:pt x="9427" y="8843"/>
                  </a:cubicBezTo>
                  <a:lnTo>
                    <a:pt x="17136" y="12345"/>
                  </a:lnTo>
                  <a:cubicBezTo>
                    <a:pt x="15653" y="15102"/>
                    <a:pt x="12779" y="16856"/>
                    <a:pt x="9663" y="16856"/>
                  </a:cubicBezTo>
                  <a:cubicBezTo>
                    <a:pt x="4958" y="16856"/>
                    <a:pt x="1133" y="13031"/>
                    <a:pt x="1133" y="8326"/>
                  </a:cubicBezTo>
                  <a:cubicBezTo>
                    <a:pt x="1133" y="5573"/>
                    <a:pt x="2534" y="2952"/>
                    <a:pt x="4823" y="1361"/>
                  </a:cubicBezTo>
                  <a:close/>
                  <a:moveTo>
                    <a:pt x="5005" y="0"/>
                  </a:moveTo>
                  <a:cubicBezTo>
                    <a:pt x="4907" y="0"/>
                    <a:pt x="4807" y="26"/>
                    <a:pt x="4717" y="80"/>
                  </a:cubicBezTo>
                  <a:cubicBezTo>
                    <a:pt x="3313" y="926"/>
                    <a:pt x="2141" y="2106"/>
                    <a:pt x="1311" y="3516"/>
                  </a:cubicBezTo>
                  <a:cubicBezTo>
                    <a:pt x="453" y="4975"/>
                    <a:pt x="1" y="6636"/>
                    <a:pt x="1" y="8326"/>
                  </a:cubicBezTo>
                  <a:cubicBezTo>
                    <a:pt x="1" y="10896"/>
                    <a:pt x="1009" y="13321"/>
                    <a:pt x="2839" y="15150"/>
                  </a:cubicBezTo>
                  <a:cubicBezTo>
                    <a:pt x="4669" y="16980"/>
                    <a:pt x="7093" y="17989"/>
                    <a:pt x="9663" y="17989"/>
                  </a:cubicBezTo>
                  <a:cubicBezTo>
                    <a:pt x="13410" y="17989"/>
                    <a:pt x="16846" y="15757"/>
                    <a:pt x="18419" y="12306"/>
                  </a:cubicBezTo>
                  <a:cubicBezTo>
                    <a:pt x="18549" y="12022"/>
                    <a:pt x="18422" y="11687"/>
                    <a:pt x="18138" y="11557"/>
                  </a:cubicBezTo>
                  <a:lnTo>
                    <a:pt x="10058" y="7886"/>
                  </a:lnTo>
                  <a:lnTo>
                    <a:pt x="5493" y="277"/>
                  </a:lnTo>
                  <a:cubicBezTo>
                    <a:pt x="5387" y="99"/>
                    <a:pt x="5198" y="0"/>
                    <a:pt x="50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1" name="Google Shape;8531;p73"/>
            <p:cNvSpPr/>
            <p:nvPr/>
          </p:nvSpPr>
          <p:spPr>
            <a:xfrm>
              <a:off x="3562600" y="876075"/>
              <a:ext cx="207325" cy="241775"/>
            </a:xfrm>
            <a:custGeom>
              <a:avLst/>
              <a:gdLst/>
              <a:ahLst/>
              <a:cxnLst/>
              <a:rect l="l" t="t" r="r" b="b"/>
              <a:pathLst>
                <a:path w="8293" h="9671" extrusionOk="0">
                  <a:moveTo>
                    <a:pt x="4204" y="1437"/>
                  </a:moveTo>
                  <a:cubicBezTo>
                    <a:pt x="5680" y="2826"/>
                    <a:pt x="6517" y="4764"/>
                    <a:pt x="6511" y="6790"/>
                  </a:cubicBezTo>
                  <a:cubicBezTo>
                    <a:pt x="6511" y="7300"/>
                    <a:pt x="6459" y="7811"/>
                    <a:pt x="6354" y="8309"/>
                  </a:cubicBezTo>
                  <a:lnTo>
                    <a:pt x="1468" y="6090"/>
                  </a:lnTo>
                  <a:lnTo>
                    <a:pt x="4204" y="1437"/>
                  </a:lnTo>
                  <a:close/>
                  <a:moveTo>
                    <a:pt x="4060" y="1"/>
                  </a:moveTo>
                  <a:cubicBezTo>
                    <a:pt x="3867" y="1"/>
                    <a:pt x="3677" y="99"/>
                    <a:pt x="3570" y="280"/>
                  </a:cubicBezTo>
                  <a:lnTo>
                    <a:pt x="173" y="6056"/>
                  </a:lnTo>
                  <a:cubicBezTo>
                    <a:pt x="1" y="6346"/>
                    <a:pt x="119" y="6721"/>
                    <a:pt x="427" y="6860"/>
                  </a:cubicBezTo>
                  <a:lnTo>
                    <a:pt x="6499" y="9622"/>
                  </a:lnTo>
                  <a:cubicBezTo>
                    <a:pt x="6574" y="9656"/>
                    <a:pt x="6653" y="9671"/>
                    <a:pt x="6734" y="9671"/>
                  </a:cubicBezTo>
                  <a:cubicBezTo>
                    <a:pt x="6982" y="9671"/>
                    <a:pt x="7202" y="9508"/>
                    <a:pt x="7275" y="9269"/>
                  </a:cubicBezTo>
                  <a:cubicBezTo>
                    <a:pt x="8292" y="5921"/>
                    <a:pt x="7157" y="2291"/>
                    <a:pt x="4409" y="123"/>
                  </a:cubicBezTo>
                  <a:cubicBezTo>
                    <a:pt x="4305" y="40"/>
                    <a:pt x="4182" y="1"/>
                    <a:pt x="40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2" name="Google Shape;8532;p73"/>
            <p:cNvSpPr/>
            <p:nvPr/>
          </p:nvSpPr>
          <p:spPr>
            <a:xfrm>
              <a:off x="3443500" y="832575"/>
              <a:ext cx="187300" cy="173625"/>
            </a:xfrm>
            <a:custGeom>
              <a:avLst/>
              <a:gdLst/>
              <a:ahLst/>
              <a:cxnLst/>
              <a:rect l="l" t="t" r="r" b="b"/>
              <a:pathLst>
                <a:path w="7492" h="6945" extrusionOk="0">
                  <a:moveTo>
                    <a:pt x="3877" y="1133"/>
                  </a:moveTo>
                  <a:cubicBezTo>
                    <a:pt x="4588" y="1133"/>
                    <a:pt x="5300" y="1235"/>
                    <a:pt x="5991" y="1440"/>
                  </a:cubicBezTo>
                  <a:lnTo>
                    <a:pt x="3735" y="5269"/>
                  </a:lnTo>
                  <a:lnTo>
                    <a:pt x="1492" y="1528"/>
                  </a:lnTo>
                  <a:cubicBezTo>
                    <a:pt x="2264" y="1265"/>
                    <a:pt x="3070" y="1133"/>
                    <a:pt x="3877" y="1133"/>
                  </a:cubicBezTo>
                  <a:close/>
                  <a:moveTo>
                    <a:pt x="3877" y="0"/>
                  </a:moveTo>
                  <a:cubicBezTo>
                    <a:pt x="2702" y="0"/>
                    <a:pt x="1528" y="243"/>
                    <a:pt x="432" y="728"/>
                  </a:cubicBezTo>
                  <a:cubicBezTo>
                    <a:pt x="121" y="867"/>
                    <a:pt x="0" y="1244"/>
                    <a:pt x="175" y="1537"/>
                  </a:cubicBezTo>
                  <a:lnTo>
                    <a:pt x="3255" y="6670"/>
                  </a:lnTo>
                  <a:cubicBezTo>
                    <a:pt x="3358" y="6839"/>
                    <a:pt x="3542" y="6945"/>
                    <a:pt x="3741" y="6945"/>
                  </a:cubicBezTo>
                  <a:lnTo>
                    <a:pt x="3744" y="6945"/>
                  </a:lnTo>
                  <a:cubicBezTo>
                    <a:pt x="3943" y="6945"/>
                    <a:pt x="4128" y="6839"/>
                    <a:pt x="4230" y="6667"/>
                  </a:cubicBezTo>
                  <a:lnTo>
                    <a:pt x="7313" y="1419"/>
                  </a:lnTo>
                  <a:cubicBezTo>
                    <a:pt x="7491" y="1120"/>
                    <a:pt x="7358" y="737"/>
                    <a:pt x="7038" y="607"/>
                  </a:cubicBezTo>
                  <a:cubicBezTo>
                    <a:pt x="6023" y="202"/>
                    <a:pt x="4950" y="0"/>
                    <a:pt x="3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33" name="Google Shape;8533;p73"/>
          <p:cNvGrpSpPr/>
          <p:nvPr/>
        </p:nvGrpSpPr>
        <p:grpSpPr>
          <a:xfrm>
            <a:off x="2920243" y="2717381"/>
            <a:ext cx="340186" cy="318904"/>
            <a:chOff x="3865000" y="847675"/>
            <a:chExt cx="483150" cy="452925"/>
          </a:xfrm>
        </p:grpSpPr>
        <p:sp>
          <p:nvSpPr>
            <p:cNvPr id="8534" name="Google Shape;8534;p73"/>
            <p:cNvSpPr/>
            <p:nvPr/>
          </p:nvSpPr>
          <p:spPr>
            <a:xfrm>
              <a:off x="3865000" y="847675"/>
              <a:ext cx="483150" cy="452925"/>
            </a:xfrm>
            <a:custGeom>
              <a:avLst/>
              <a:gdLst/>
              <a:ahLst/>
              <a:cxnLst/>
              <a:rect l="l" t="t" r="r" b="b"/>
              <a:pathLst>
                <a:path w="19326" h="18117" extrusionOk="0">
                  <a:moveTo>
                    <a:pt x="9627" y="1132"/>
                  </a:moveTo>
                  <a:cubicBezTo>
                    <a:pt x="14349" y="1132"/>
                    <a:pt x="18193" y="4436"/>
                    <a:pt x="18193" y="8494"/>
                  </a:cubicBezTo>
                  <a:cubicBezTo>
                    <a:pt x="18193" y="12552"/>
                    <a:pt x="14349" y="15852"/>
                    <a:pt x="9627" y="15852"/>
                  </a:cubicBezTo>
                  <a:cubicBezTo>
                    <a:pt x="9619" y="15852"/>
                    <a:pt x="9611" y="15852"/>
                    <a:pt x="9603" y="15852"/>
                  </a:cubicBezTo>
                  <a:cubicBezTo>
                    <a:pt x="8397" y="15852"/>
                    <a:pt x="7207" y="15626"/>
                    <a:pt x="6088" y="15185"/>
                  </a:cubicBezTo>
                  <a:cubicBezTo>
                    <a:pt x="6019" y="15158"/>
                    <a:pt x="5947" y="15144"/>
                    <a:pt x="5876" y="15144"/>
                  </a:cubicBezTo>
                  <a:cubicBezTo>
                    <a:pt x="5720" y="15144"/>
                    <a:pt x="5568" y="15208"/>
                    <a:pt x="5460" y="15327"/>
                  </a:cubicBezTo>
                  <a:cubicBezTo>
                    <a:pt x="4780" y="16070"/>
                    <a:pt x="3896" y="16595"/>
                    <a:pt x="2917" y="16837"/>
                  </a:cubicBezTo>
                  <a:cubicBezTo>
                    <a:pt x="3461" y="15801"/>
                    <a:pt x="3582" y="14593"/>
                    <a:pt x="3262" y="13467"/>
                  </a:cubicBezTo>
                  <a:cubicBezTo>
                    <a:pt x="3238" y="13379"/>
                    <a:pt x="3189" y="13295"/>
                    <a:pt x="3126" y="13228"/>
                  </a:cubicBezTo>
                  <a:cubicBezTo>
                    <a:pt x="1843" y="11906"/>
                    <a:pt x="1133" y="10224"/>
                    <a:pt x="1133" y="8494"/>
                  </a:cubicBezTo>
                  <a:cubicBezTo>
                    <a:pt x="1133" y="4436"/>
                    <a:pt x="4944" y="1132"/>
                    <a:pt x="9627" y="1132"/>
                  </a:cubicBezTo>
                  <a:close/>
                  <a:moveTo>
                    <a:pt x="9627" y="0"/>
                  </a:moveTo>
                  <a:cubicBezTo>
                    <a:pt x="7066" y="0"/>
                    <a:pt x="4663" y="876"/>
                    <a:pt x="2848" y="2461"/>
                  </a:cubicBezTo>
                  <a:cubicBezTo>
                    <a:pt x="1012" y="4067"/>
                    <a:pt x="1" y="6211"/>
                    <a:pt x="1" y="8494"/>
                  </a:cubicBezTo>
                  <a:cubicBezTo>
                    <a:pt x="1" y="10472"/>
                    <a:pt x="783" y="12389"/>
                    <a:pt x="2208" y="13908"/>
                  </a:cubicBezTo>
                  <a:cubicBezTo>
                    <a:pt x="2492" y="15073"/>
                    <a:pt x="2148" y="16302"/>
                    <a:pt x="1299" y="17151"/>
                  </a:cubicBezTo>
                  <a:cubicBezTo>
                    <a:pt x="943" y="17507"/>
                    <a:pt x="1193" y="18117"/>
                    <a:pt x="1701" y="18117"/>
                  </a:cubicBezTo>
                  <a:cubicBezTo>
                    <a:pt x="3313" y="18114"/>
                    <a:pt x="4862" y="17489"/>
                    <a:pt x="6024" y="16372"/>
                  </a:cubicBezTo>
                  <a:cubicBezTo>
                    <a:pt x="7173" y="16776"/>
                    <a:pt x="8380" y="16985"/>
                    <a:pt x="9600" y="16985"/>
                  </a:cubicBezTo>
                  <a:cubicBezTo>
                    <a:pt x="9609" y="16985"/>
                    <a:pt x="9618" y="16985"/>
                    <a:pt x="9627" y="16985"/>
                  </a:cubicBezTo>
                  <a:cubicBezTo>
                    <a:pt x="12184" y="16985"/>
                    <a:pt x="14606" y="16112"/>
                    <a:pt x="16439" y="14524"/>
                  </a:cubicBezTo>
                  <a:cubicBezTo>
                    <a:pt x="18302" y="12914"/>
                    <a:pt x="19325" y="10773"/>
                    <a:pt x="19325" y="8494"/>
                  </a:cubicBezTo>
                  <a:cubicBezTo>
                    <a:pt x="19325" y="6211"/>
                    <a:pt x="18302" y="4070"/>
                    <a:pt x="16439" y="2461"/>
                  </a:cubicBezTo>
                  <a:cubicBezTo>
                    <a:pt x="14606" y="873"/>
                    <a:pt x="12184" y="0"/>
                    <a:pt x="9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5" name="Google Shape;8535;p73"/>
            <p:cNvSpPr/>
            <p:nvPr/>
          </p:nvSpPr>
          <p:spPr>
            <a:xfrm>
              <a:off x="4173600"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2" y="1738"/>
                    <a:pt x="1132" y="1512"/>
                  </a:cubicBezTo>
                  <a:cubicBezTo>
                    <a:pt x="1132"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6" name="Google Shape;8536;p73"/>
            <p:cNvSpPr/>
            <p:nvPr/>
          </p:nvSpPr>
          <p:spPr>
            <a:xfrm>
              <a:off x="4068825" y="1029775"/>
              <a:ext cx="78450" cy="75550"/>
            </a:xfrm>
            <a:custGeom>
              <a:avLst/>
              <a:gdLst/>
              <a:ahLst/>
              <a:cxnLst/>
              <a:rect l="l" t="t" r="r" b="b"/>
              <a:pathLst>
                <a:path w="3138" h="3022" extrusionOk="0">
                  <a:moveTo>
                    <a:pt x="1510" y="1134"/>
                  </a:moveTo>
                  <a:cubicBezTo>
                    <a:pt x="1845" y="1134"/>
                    <a:pt x="2014" y="1539"/>
                    <a:pt x="1776" y="1777"/>
                  </a:cubicBezTo>
                  <a:cubicBezTo>
                    <a:pt x="1699" y="1855"/>
                    <a:pt x="1605" y="1889"/>
                    <a:pt x="1513" y="1889"/>
                  </a:cubicBezTo>
                  <a:cubicBezTo>
                    <a:pt x="1319" y="1889"/>
                    <a:pt x="1132" y="1738"/>
                    <a:pt x="1132" y="1512"/>
                  </a:cubicBezTo>
                  <a:cubicBezTo>
                    <a:pt x="1132" y="1300"/>
                    <a:pt x="1302" y="1134"/>
                    <a:pt x="1510" y="1134"/>
                  </a:cubicBezTo>
                  <a:close/>
                  <a:moveTo>
                    <a:pt x="1511" y="1"/>
                  </a:moveTo>
                  <a:cubicBezTo>
                    <a:pt x="1316" y="1"/>
                    <a:pt x="1120" y="39"/>
                    <a:pt x="933" y="117"/>
                  </a:cubicBezTo>
                  <a:cubicBezTo>
                    <a:pt x="369" y="349"/>
                    <a:pt x="0" y="899"/>
                    <a:pt x="0" y="1512"/>
                  </a:cubicBezTo>
                  <a:cubicBezTo>
                    <a:pt x="0" y="2345"/>
                    <a:pt x="677" y="3021"/>
                    <a:pt x="1510" y="3021"/>
                  </a:cubicBezTo>
                  <a:cubicBezTo>
                    <a:pt x="2120" y="3021"/>
                    <a:pt x="2672" y="2653"/>
                    <a:pt x="2905" y="2088"/>
                  </a:cubicBezTo>
                  <a:cubicBezTo>
                    <a:pt x="3137" y="1524"/>
                    <a:pt x="3011" y="875"/>
                    <a:pt x="2579" y="443"/>
                  </a:cubicBezTo>
                  <a:cubicBezTo>
                    <a:pt x="2290" y="154"/>
                    <a:pt x="1903" y="1"/>
                    <a:pt x="15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37" name="Google Shape;8537;p73"/>
            <p:cNvSpPr/>
            <p:nvPr/>
          </p:nvSpPr>
          <p:spPr>
            <a:xfrm>
              <a:off x="3964125" y="1029775"/>
              <a:ext cx="78450" cy="75550"/>
            </a:xfrm>
            <a:custGeom>
              <a:avLst/>
              <a:gdLst/>
              <a:ahLst/>
              <a:cxnLst/>
              <a:rect l="l" t="t" r="r" b="b"/>
              <a:pathLst>
                <a:path w="3138" h="3022" extrusionOk="0">
                  <a:moveTo>
                    <a:pt x="1510" y="1134"/>
                  </a:moveTo>
                  <a:cubicBezTo>
                    <a:pt x="1845" y="1134"/>
                    <a:pt x="2014" y="1539"/>
                    <a:pt x="1776" y="1777"/>
                  </a:cubicBezTo>
                  <a:cubicBezTo>
                    <a:pt x="1698" y="1855"/>
                    <a:pt x="1604" y="1889"/>
                    <a:pt x="1511" y="1889"/>
                  </a:cubicBezTo>
                  <a:cubicBezTo>
                    <a:pt x="1318" y="1889"/>
                    <a:pt x="1133" y="1738"/>
                    <a:pt x="1133" y="1512"/>
                  </a:cubicBezTo>
                  <a:cubicBezTo>
                    <a:pt x="1133" y="1300"/>
                    <a:pt x="1299" y="1134"/>
                    <a:pt x="1510" y="1134"/>
                  </a:cubicBezTo>
                  <a:close/>
                  <a:moveTo>
                    <a:pt x="1509" y="1"/>
                  </a:moveTo>
                  <a:cubicBezTo>
                    <a:pt x="1314" y="1"/>
                    <a:pt x="1118" y="39"/>
                    <a:pt x="930" y="117"/>
                  </a:cubicBezTo>
                  <a:cubicBezTo>
                    <a:pt x="366" y="349"/>
                    <a:pt x="0" y="899"/>
                    <a:pt x="0" y="1512"/>
                  </a:cubicBezTo>
                  <a:cubicBezTo>
                    <a:pt x="0" y="2345"/>
                    <a:pt x="674" y="3021"/>
                    <a:pt x="1510" y="3021"/>
                  </a:cubicBezTo>
                  <a:cubicBezTo>
                    <a:pt x="2120" y="3021"/>
                    <a:pt x="2669" y="2653"/>
                    <a:pt x="2902" y="2088"/>
                  </a:cubicBezTo>
                  <a:cubicBezTo>
                    <a:pt x="3137" y="1524"/>
                    <a:pt x="3008" y="875"/>
                    <a:pt x="2576" y="443"/>
                  </a:cubicBezTo>
                  <a:cubicBezTo>
                    <a:pt x="2287" y="154"/>
                    <a:pt x="1902" y="1"/>
                    <a:pt x="1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38" name="Google Shape;8538;p73"/>
          <p:cNvGrpSpPr/>
          <p:nvPr/>
        </p:nvGrpSpPr>
        <p:grpSpPr>
          <a:xfrm>
            <a:off x="3335925" y="2727300"/>
            <a:ext cx="344798" cy="299066"/>
            <a:chOff x="4452900" y="861750"/>
            <a:chExt cx="489700" cy="424750"/>
          </a:xfrm>
        </p:grpSpPr>
        <p:sp>
          <p:nvSpPr>
            <p:cNvPr id="8539" name="Google Shape;8539;p73"/>
            <p:cNvSpPr/>
            <p:nvPr/>
          </p:nvSpPr>
          <p:spPr>
            <a:xfrm>
              <a:off x="4452900" y="861750"/>
              <a:ext cx="489700" cy="424750"/>
            </a:xfrm>
            <a:custGeom>
              <a:avLst/>
              <a:gdLst/>
              <a:ahLst/>
              <a:cxnLst/>
              <a:rect l="l" t="t" r="r" b="b"/>
              <a:pathLst>
                <a:path w="19588" h="16990" extrusionOk="0">
                  <a:moveTo>
                    <a:pt x="3660" y="1137"/>
                  </a:moveTo>
                  <a:cubicBezTo>
                    <a:pt x="4575" y="1137"/>
                    <a:pt x="5402" y="1687"/>
                    <a:pt x="5752" y="2532"/>
                  </a:cubicBezTo>
                  <a:cubicBezTo>
                    <a:pt x="6102" y="3380"/>
                    <a:pt x="5909" y="4353"/>
                    <a:pt x="5260" y="5002"/>
                  </a:cubicBezTo>
                  <a:cubicBezTo>
                    <a:pt x="4828" y="5434"/>
                    <a:pt x="4249" y="5664"/>
                    <a:pt x="3660" y="5664"/>
                  </a:cubicBezTo>
                  <a:cubicBezTo>
                    <a:pt x="3368" y="5664"/>
                    <a:pt x="3073" y="5607"/>
                    <a:pt x="2793" y="5491"/>
                  </a:cubicBezTo>
                  <a:cubicBezTo>
                    <a:pt x="1948" y="5141"/>
                    <a:pt x="1395" y="4317"/>
                    <a:pt x="1395" y="3402"/>
                  </a:cubicBezTo>
                  <a:cubicBezTo>
                    <a:pt x="1395" y="2149"/>
                    <a:pt x="2410" y="1137"/>
                    <a:pt x="3660" y="1137"/>
                  </a:cubicBezTo>
                  <a:close/>
                  <a:moveTo>
                    <a:pt x="10453" y="1137"/>
                  </a:moveTo>
                  <a:cubicBezTo>
                    <a:pt x="11043" y="1137"/>
                    <a:pt x="11622" y="1366"/>
                    <a:pt x="12054" y="1798"/>
                  </a:cubicBezTo>
                  <a:cubicBezTo>
                    <a:pt x="12703" y="2447"/>
                    <a:pt x="12896" y="3420"/>
                    <a:pt x="12546" y="4268"/>
                  </a:cubicBezTo>
                  <a:cubicBezTo>
                    <a:pt x="12196" y="5114"/>
                    <a:pt x="11368" y="5666"/>
                    <a:pt x="10453" y="5666"/>
                  </a:cubicBezTo>
                  <a:cubicBezTo>
                    <a:pt x="9203" y="5663"/>
                    <a:pt x="8189" y="4652"/>
                    <a:pt x="8189" y="3402"/>
                  </a:cubicBezTo>
                  <a:cubicBezTo>
                    <a:pt x="8189" y="2484"/>
                    <a:pt x="8741" y="1659"/>
                    <a:pt x="9587" y="1309"/>
                  </a:cubicBezTo>
                  <a:cubicBezTo>
                    <a:pt x="9867" y="1193"/>
                    <a:pt x="10161" y="1137"/>
                    <a:pt x="10453" y="1137"/>
                  </a:cubicBezTo>
                  <a:close/>
                  <a:moveTo>
                    <a:pt x="14983" y="9063"/>
                  </a:moveTo>
                  <a:lnTo>
                    <a:pt x="14983" y="13592"/>
                  </a:lnTo>
                  <a:lnTo>
                    <a:pt x="13850" y="13592"/>
                  </a:lnTo>
                  <a:lnTo>
                    <a:pt x="13850" y="9063"/>
                  </a:lnTo>
                  <a:close/>
                  <a:moveTo>
                    <a:pt x="18455" y="7276"/>
                  </a:moveTo>
                  <a:lnTo>
                    <a:pt x="18455" y="15377"/>
                  </a:lnTo>
                  <a:lnTo>
                    <a:pt x="16115" y="13849"/>
                  </a:lnTo>
                  <a:lnTo>
                    <a:pt x="16115" y="8803"/>
                  </a:lnTo>
                  <a:lnTo>
                    <a:pt x="18455" y="7276"/>
                  </a:lnTo>
                  <a:close/>
                  <a:moveTo>
                    <a:pt x="12153" y="6799"/>
                  </a:moveTo>
                  <a:cubicBezTo>
                    <a:pt x="12464" y="6799"/>
                    <a:pt x="12718" y="7049"/>
                    <a:pt x="12718" y="7363"/>
                  </a:cubicBezTo>
                  <a:lnTo>
                    <a:pt x="12718" y="15289"/>
                  </a:lnTo>
                  <a:cubicBezTo>
                    <a:pt x="12718" y="15603"/>
                    <a:pt x="12464" y="15857"/>
                    <a:pt x="12153" y="15857"/>
                  </a:cubicBezTo>
                  <a:lnTo>
                    <a:pt x="1963" y="15857"/>
                  </a:lnTo>
                  <a:cubicBezTo>
                    <a:pt x="1649" y="15857"/>
                    <a:pt x="1395" y="15603"/>
                    <a:pt x="1395" y="15289"/>
                  </a:cubicBezTo>
                  <a:lnTo>
                    <a:pt x="1395" y="7363"/>
                  </a:lnTo>
                  <a:cubicBezTo>
                    <a:pt x="1395" y="7049"/>
                    <a:pt x="1649" y="6799"/>
                    <a:pt x="1963" y="6799"/>
                  </a:cubicBezTo>
                  <a:close/>
                  <a:moveTo>
                    <a:pt x="3656" y="0"/>
                  </a:moveTo>
                  <a:cubicBezTo>
                    <a:pt x="3623" y="0"/>
                    <a:pt x="3590" y="1"/>
                    <a:pt x="3557" y="2"/>
                  </a:cubicBezTo>
                  <a:cubicBezTo>
                    <a:pt x="2198" y="44"/>
                    <a:pt x="997" y="889"/>
                    <a:pt x="498" y="2155"/>
                  </a:cubicBezTo>
                  <a:cubicBezTo>
                    <a:pt x="0" y="3417"/>
                    <a:pt x="305" y="4857"/>
                    <a:pt x="1271" y="5811"/>
                  </a:cubicBezTo>
                  <a:cubicBezTo>
                    <a:pt x="658" y="6086"/>
                    <a:pt x="263" y="6693"/>
                    <a:pt x="263" y="7363"/>
                  </a:cubicBezTo>
                  <a:lnTo>
                    <a:pt x="263" y="15289"/>
                  </a:lnTo>
                  <a:cubicBezTo>
                    <a:pt x="263" y="16228"/>
                    <a:pt x="1024" y="16986"/>
                    <a:pt x="1963" y="16989"/>
                  </a:cubicBezTo>
                  <a:lnTo>
                    <a:pt x="12153" y="16989"/>
                  </a:lnTo>
                  <a:cubicBezTo>
                    <a:pt x="13089" y="16986"/>
                    <a:pt x="13850" y="16228"/>
                    <a:pt x="13850" y="15289"/>
                  </a:cubicBezTo>
                  <a:lnTo>
                    <a:pt x="13850" y="14725"/>
                  </a:lnTo>
                  <a:lnTo>
                    <a:pt x="15381" y="14725"/>
                  </a:lnTo>
                  <a:lnTo>
                    <a:pt x="18712" y="16896"/>
                  </a:lnTo>
                  <a:cubicBezTo>
                    <a:pt x="18810" y="16959"/>
                    <a:pt x="18916" y="16988"/>
                    <a:pt x="19020" y="16988"/>
                  </a:cubicBezTo>
                  <a:cubicBezTo>
                    <a:pt x="19315" y="16988"/>
                    <a:pt x="19587" y="16754"/>
                    <a:pt x="19587" y="16422"/>
                  </a:cubicBezTo>
                  <a:lnTo>
                    <a:pt x="19587" y="6231"/>
                  </a:lnTo>
                  <a:cubicBezTo>
                    <a:pt x="19587" y="6023"/>
                    <a:pt x="19473" y="5832"/>
                    <a:pt x="19291" y="5733"/>
                  </a:cubicBezTo>
                  <a:cubicBezTo>
                    <a:pt x="19206" y="5687"/>
                    <a:pt x="19114" y="5664"/>
                    <a:pt x="19021" y="5664"/>
                  </a:cubicBezTo>
                  <a:cubicBezTo>
                    <a:pt x="18913" y="5664"/>
                    <a:pt x="18806" y="5695"/>
                    <a:pt x="18712" y="5757"/>
                  </a:cubicBezTo>
                  <a:lnTo>
                    <a:pt x="15381" y="7931"/>
                  </a:lnTo>
                  <a:lnTo>
                    <a:pt x="13850" y="7931"/>
                  </a:lnTo>
                  <a:lnTo>
                    <a:pt x="13850" y="7363"/>
                  </a:lnTo>
                  <a:cubicBezTo>
                    <a:pt x="13850" y="6693"/>
                    <a:pt x="13455" y="6086"/>
                    <a:pt x="12842" y="5811"/>
                  </a:cubicBezTo>
                  <a:cubicBezTo>
                    <a:pt x="13808" y="4857"/>
                    <a:pt x="14113" y="3417"/>
                    <a:pt x="13615" y="2155"/>
                  </a:cubicBezTo>
                  <a:cubicBezTo>
                    <a:pt x="13117" y="889"/>
                    <a:pt x="11915" y="44"/>
                    <a:pt x="10556" y="2"/>
                  </a:cubicBezTo>
                  <a:cubicBezTo>
                    <a:pt x="10523" y="1"/>
                    <a:pt x="10490" y="0"/>
                    <a:pt x="10457" y="0"/>
                  </a:cubicBezTo>
                  <a:cubicBezTo>
                    <a:pt x="9137" y="0"/>
                    <a:pt x="7933" y="763"/>
                    <a:pt x="7374" y="1967"/>
                  </a:cubicBezTo>
                  <a:cubicBezTo>
                    <a:pt x="6800" y="3199"/>
                    <a:pt x="7017" y="4652"/>
                    <a:pt x="7926" y="5666"/>
                  </a:cubicBezTo>
                  <a:lnTo>
                    <a:pt x="6190" y="5666"/>
                  </a:lnTo>
                  <a:cubicBezTo>
                    <a:pt x="7096" y="4652"/>
                    <a:pt x="7313" y="3199"/>
                    <a:pt x="6740" y="1967"/>
                  </a:cubicBezTo>
                  <a:cubicBezTo>
                    <a:pt x="6180" y="763"/>
                    <a:pt x="4976" y="0"/>
                    <a:pt x="3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0" name="Google Shape;8540;p73"/>
            <p:cNvSpPr/>
            <p:nvPr/>
          </p:nvSpPr>
          <p:spPr>
            <a:xfrm>
              <a:off x="4572675" y="1074100"/>
              <a:ext cx="115375" cy="141625"/>
            </a:xfrm>
            <a:custGeom>
              <a:avLst/>
              <a:gdLst/>
              <a:ahLst/>
              <a:cxnLst/>
              <a:rect l="l" t="t" r="r" b="b"/>
              <a:pathLst>
                <a:path w="4615" h="5665" extrusionOk="0">
                  <a:moveTo>
                    <a:pt x="1133" y="1626"/>
                  </a:moveTo>
                  <a:lnTo>
                    <a:pt x="2945" y="2834"/>
                  </a:lnTo>
                  <a:lnTo>
                    <a:pt x="1133" y="4041"/>
                  </a:lnTo>
                  <a:lnTo>
                    <a:pt x="1133" y="1626"/>
                  </a:lnTo>
                  <a:close/>
                  <a:moveTo>
                    <a:pt x="569" y="1"/>
                  </a:moveTo>
                  <a:cubicBezTo>
                    <a:pt x="274" y="1"/>
                    <a:pt x="1" y="236"/>
                    <a:pt x="1" y="569"/>
                  </a:cubicBezTo>
                  <a:lnTo>
                    <a:pt x="1" y="5098"/>
                  </a:lnTo>
                  <a:cubicBezTo>
                    <a:pt x="1" y="5430"/>
                    <a:pt x="275" y="5665"/>
                    <a:pt x="571" y="5665"/>
                  </a:cubicBezTo>
                  <a:cubicBezTo>
                    <a:pt x="676" y="5665"/>
                    <a:pt x="784" y="5635"/>
                    <a:pt x="883" y="5569"/>
                  </a:cubicBezTo>
                  <a:lnTo>
                    <a:pt x="4280" y="3305"/>
                  </a:lnTo>
                  <a:cubicBezTo>
                    <a:pt x="4615" y="3078"/>
                    <a:pt x="4615" y="2583"/>
                    <a:pt x="4280" y="2360"/>
                  </a:cubicBezTo>
                  <a:lnTo>
                    <a:pt x="4280" y="2363"/>
                  </a:lnTo>
                  <a:lnTo>
                    <a:pt x="883" y="98"/>
                  </a:lnTo>
                  <a:cubicBezTo>
                    <a:pt x="783" y="31"/>
                    <a:pt x="674"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1" name="Google Shape;8541;p73"/>
            <p:cNvSpPr/>
            <p:nvPr/>
          </p:nvSpPr>
          <p:spPr>
            <a:xfrm>
              <a:off x="4714225" y="1060000"/>
              <a:ext cx="28325" cy="28350"/>
            </a:xfrm>
            <a:custGeom>
              <a:avLst/>
              <a:gdLst/>
              <a:ahLst/>
              <a:cxnLst/>
              <a:rect l="l" t="t" r="r" b="b"/>
              <a:pathLst>
                <a:path w="1133" h="1134" extrusionOk="0">
                  <a:moveTo>
                    <a:pt x="568" y="1"/>
                  </a:moveTo>
                  <a:cubicBezTo>
                    <a:pt x="254" y="1"/>
                    <a:pt x="0" y="251"/>
                    <a:pt x="0" y="565"/>
                  </a:cubicBezTo>
                  <a:cubicBezTo>
                    <a:pt x="0" y="879"/>
                    <a:pt x="254" y="1133"/>
                    <a:pt x="568" y="1133"/>
                  </a:cubicBezTo>
                  <a:cubicBezTo>
                    <a:pt x="879" y="1133"/>
                    <a:pt x="1133" y="879"/>
                    <a:pt x="1133" y="565"/>
                  </a:cubicBezTo>
                  <a:cubicBezTo>
                    <a:pt x="1133" y="251"/>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42" name="Google Shape;8542;p73"/>
          <p:cNvGrpSpPr/>
          <p:nvPr/>
        </p:nvGrpSpPr>
        <p:grpSpPr>
          <a:xfrm>
            <a:off x="3753158" y="2706758"/>
            <a:ext cx="355641" cy="340151"/>
            <a:chOff x="5049750" y="832600"/>
            <a:chExt cx="505100" cy="483100"/>
          </a:xfrm>
        </p:grpSpPr>
        <p:sp>
          <p:nvSpPr>
            <p:cNvPr id="8543" name="Google Shape;8543;p73"/>
            <p:cNvSpPr/>
            <p:nvPr/>
          </p:nvSpPr>
          <p:spPr>
            <a:xfrm>
              <a:off x="5049750" y="832600"/>
              <a:ext cx="505100" cy="483100"/>
            </a:xfrm>
            <a:custGeom>
              <a:avLst/>
              <a:gdLst/>
              <a:ahLst/>
              <a:cxnLst/>
              <a:rect l="l" t="t" r="r" b="b"/>
              <a:pathLst>
                <a:path w="20204" h="19324" extrusionOk="0">
                  <a:moveTo>
                    <a:pt x="12136" y="1129"/>
                  </a:moveTo>
                  <a:cubicBezTo>
                    <a:pt x="13730" y="1129"/>
                    <a:pt x="15325" y="1737"/>
                    <a:pt x="16538" y="2952"/>
                  </a:cubicBezTo>
                  <a:cubicBezTo>
                    <a:pt x="18969" y="5383"/>
                    <a:pt x="18969" y="9323"/>
                    <a:pt x="16538" y="11757"/>
                  </a:cubicBezTo>
                  <a:cubicBezTo>
                    <a:pt x="15341" y="12950"/>
                    <a:pt x="13747" y="13579"/>
                    <a:pt x="12129" y="13579"/>
                  </a:cubicBezTo>
                  <a:cubicBezTo>
                    <a:pt x="11233" y="13579"/>
                    <a:pt x="10329" y="13386"/>
                    <a:pt x="9482" y="12989"/>
                  </a:cubicBezTo>
                  <a:cubicBezTo>
                    <a:pt x="9461" y="12980"/>
                    <a:pt x="9440" y="12968"/>
                    <a:pt x="9419" y="12959"/>
                  </a:cubicBezTo>
                  <a:cubicBezTo>
                    <a:pt x="8794" y="12657"/>
                    <a:pt x="8223" y="12249"/>
                    <a:pt x="7734" y="11757"/>
                  </a:cubicBezTo>
                  <a:cubicBezTo>
                    <a:pt x="5306" y="9329"/>
                    <a:pt x="5306" y="5380"/>
                    <a:pt x="7734" y="2952"/>
                  </a:cubicBezTo>
                  <a:cubicBezTo>
                    <a:pt x="8948" y="1737"/>
                    <a:pt x="10542" y="1129"/>
                    <a:pt x="12136" y="1129"/>
                  </a:cubicBezTo>
                  <a:close/>
                  <a:moveTo>
                    <a:pt x="5871" y="11216"/>
                  </a:moveTo>
                  <a:cubicBezTo>
                    <a:pt x="6475" y="12195"/>
                    <a:pt x="7296" y="13016"/>
                    <a:pt x="8271" y="13620"/>
                  </a:cubicBezTo>
                  <a:lnTo>
                    <a:pt x="7734" y="14160"/>
                  </a:lnTo>
                  <a:cubicBezTo>
                    <a:pt x="7622" y="14271"/>
                    <a:pt x="7477" y="14326"/>
                    <a:pt x="7332" y="14326"/>
                  </a:cubicBezTo>
                  <a:cubicBezTo>
                    <a:pt x="7188" y="14326"/>
                    <a:pt x="7044" y="14271"/>
                    <a:pt x="6934" y="14160"/>
                  </a:cubicBezTo>
                  <a:lnTo>
                    <a:pt x="5330" y="12557"/>
                  </a:lnTo>
                  <a:cubicBezTo>
                    <a:pt x="5110" y="12337"/>
                    <a:pt x="5110" y="11977"/>
                    <a:pt x="5330" y="11757"/>
                  </a:cubicBezTo>
                  <a:lnTo>
                    <a:pt x="5871" y="11216"/>
                  </a:lnTo>
                  <a:close/>
                  <a:moveTo>
                    <a:pt x="4932" y="13762"/>
                  </a:moveTo>
                  <a:lnTo>
                    <a:pt x="5732" y="14562"/>
                  </a:lnTo>
                  <a:lnTo>
                    <a:pt x="4932" y="15362"/>
                  </a:lnTo>
                  <a:lnTo>
                    <a:pt x="4131" y="14562"/>
                  </a:lnTo>
                  <a:lnTo>
                    <a:pt x="4932" y="13762"/>
                  </a:lnTo>
                  <a:close/>
                  <a:moveTo>
                    <a:pt x="3328" y="15362"/>
                  </a:moveTo>
                  <a:lnTo>
                    <a:pt x="4128" y="16162"/>
                  </a:lnTo>
                  <a:lnTo>
                    <a:pt x="2268" y="18025"/>
                  </a:lnTo>
                  <a:cubicBezTo>
                    <a:pt x="2157" y="18135"/>
                    <a:pt x="2013" y="18190"/>
                    <a:pt x="1868" y="18190"/>
                  </a:cubicBezTo>
                  <a:cubicBezTo>
                    <a:pt x="1723" y="18190"/>
                    <a:pt x="1577" y="18134"/>
                    <a:pt x="1465" y="18022"/>
                  </a:cubicBezTo>
                  <a:cubicBezTo>
                    <a:pt x="1245" y="17802"/>
                    <a:pt x="1245" y="17443"/>
                    <a:pt x="1465" y="17222"/>
                  </a:cubicBezTo>
                  <a:lnTo>
                    <a:pt x="3328" y="15362"/>
                  </a:lnTo>
                  <a:close/>
                  <a:moveTo>
                    <a:pt x="12135" y="1"/>
                  </a:moveTo>
                  <a:cubicBezTo>
                    <a:pt x="10250" y="1"/>
                    <a:pt x="8365" y="718"/>
                    <a:pt x="6931" y="2152"/>
                  </a:cubicBezTo>
                  <a:cubicBezTo>
                    <a:pt x="4769" y="4311"/>
                    <a:pt x="4237" y="7493"/>
                    <a:pt x="5330" y="10157"/>
                  </a:cubicBezTo>
                  <a:lnTo>
                    <a:pt x="4527" y="10957"/>
                  </a:lnTo>
                  <a:cubicBezTo>
                    <a:pt x="4020" y="11467"/>
                    <a:pt x="3887" y="12240"/>
                    <a:pt x="4198" y="12892"/>
                  </a:cubicBezTo>
                  <a:lnTo>
                    <a:pt x="665" y="16422"/>
                  </a:lnTo>
                  <a:cubicBezTo>
                    <a:pt x="1" y="17086"/>
                    <a:pt x="1" y="18161"/>
                    <a:pt x="665" y="18825"/>
                  </a:cubicBezTo>
                  <a:cubicBezTo>
                    <a:pt x="996" y="19158"/>
                    <a:pt x="1431" y="19324"/>
                    <a:pt x="1865" y="19324"/>
                  </a:cubicBezTo>
                  <a:cubicBezTo>
                    <a:pt x="2300" y="19324"/>
                    <a:pt x="2735" y="19158"/>
                    <a:pt x="3066" y="18825"/>
                  </a:cubicBezTo>
                  <a:lnTo>
                    <a:pt x="6598" y="15293"/>
                  </a:lnTo>
                  <a:cubicBezTo>
                    <a:pt x="6831" y="15403"/>
                    <a:pt x="7081" y="15457"/>
                    <a:pt x="7328" y="15457"/>
                  </a:cubicBezTo>
                  <a:cubicBezTo>
                    <a:pt x="7770" y="15457"/>
                    <a:pt x="8206" y="15286"/>
                    <a:pt x="8531" y="14961"/>
                  </a:cubicBezTo>
                  <a:lnTo>
                    <a:pt x="9331" y="14163"/>
                  </a:lnTo>
                  <a:cubicBezTo>
                    <a:pt x="10241" y="14538"/>
                    <a:pt x="11190" y="14717"/>
                    <a:pt x="12127" y="14717"/>
                  </a:cubicBezTo>
                  <a:cubicBezTo>
                    <a:pt x="14530" y="14717"/>
                    <a:pt x="16858" y="13537"/>
                    <a:pt x="18256" y="11437"/>
                  </a:cubicBezTo>
                  <a:cubicBezTo>
                    <a:pt x="20204" y="8520"/>
                    <a:pt x="19821" y="4631"/>
                    <a:pt x="17342" y="2152"/>
                  </a:cubicBezTo>
                  <a:cubicBezTo>
                    <a:pt x="15906" y="718"/>
                    <a:pt x="14020" y="1"/>
                    <a:pt x="12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4" name="Google Shape;8544;p73"/>
            <p:cNvSpPr/>
            <p:nvPr/>
          </p:nvSpPr>
          <p:spPr>
            <a:xfrm>
              <a:off x="5216725" y="889175"/>
              <a:ext cx="276000" cy="254400"/>
            </a:xfrm>
            <a:custGeom>
              <a:avLst/>
              <a:gdLst/>
              <a:ahLst/>
              <a:cxnLst/>
              <a:rect l="l" t="t" r="r" b="b"/>
              <a:pathLst>
                <a:path w="11040" h="10176" extrusionOk="0">
                  <a:moveTo>
                    <a:pt x="5456" y="1133"/>
                  </a:moveTo>
                  <a:cubicBezTo>
                    <a:pt x="6487" y="1133"/>
                    <a:pt x="7500" y="1535"/>
                    <a:pt x="8259" y="2293"/>
                  </a:cubicBezTo>
                  <a:cubicBezTo>
                    <a:pt x="9802" y="3839"/>
                    <a:pt x="9802" y="6348"/>
                    <a:pt x="8259" y="7897"/>
                  </a:cubicBezTo>
                  <a:cubicBezTo>
                    <a:pt x="7501" y="8653"/>
                    <a:pt x="6489" y="9055"/>
                    <a:pt x="5460" y="9055"/>
                  </a:cubicBezTo>
                  <a:cubicBezTo>
                    <a:pt x="4948" y="9055"/>
                    <a:pt x="4433" y="8956"/>
                    <a:pt x="3941" y="8751"/>
                  </a:cubicBezTo>
                  <a:cubicBezTo>
                    <a:pt x="2462" y="8138"/>
                    <a:pt x="1499" y="6695"/>
                    <a:pt x="1499" y="5095"/>
                  </a:cubicBezTo>
                  <a:cubicBezTo>
                    <a:pt x="1499" y="3491"/>
                    <a:pt x="2462" y="2048"/>
                    <a:pt x="3941" y="1435"/>
                  </a:cubicBezTo>
                  <a:cubicBezTo>
                    <a:pt x="4431" y="1232"/>
                    <a:pt x="4946" y="1133"/>
                    <a:pt x="5456" y="1133"/>
                  </a:cubicBezTo>
                  <a:close/>
                  <a:moveTo>
                    <a:pt x="5468" y="1"/>
                  </a:moveTo>
                  <a:cubicBezTo>
                    <a:pt x="5465" y="1"/>
                    <a:pt x="5461" y="1"/>
                    <a:pt x="5457" y="1"/>
                  </a:cubicBezTo>
                  <a:cubicBezTo>
                    <a:pt x="3029" y="4"/>
                    <a:pt x="943" y="1719"/>
                    <a:pt x="472" y="4098"/>
                  </a:cubicBezTo>
                  <a:cubicBezTo>
                    <a:pt x="1" y="6481"/>
                    <a:pt x="1275" y="8860"/>
                    <a:pt x="3519" y="9787"/>
                  </a:cubicBezTo>
                  <a:cubicBezTo>
                    <a:pt x="4151" y="10049"/>
                    <a:pt x="4811" y="10175"/>
                    <a:pt x="5463" y="10175"/>
                  </a:cubicBezTo>
                  <a:cubicBezTo>
                    <a:pt x="7120" y="10175"/>
                    <a:pt x="8725" y="9362"/>
                    <a:pt x="9693" y="7912"/>
                  </a:cubicBezTo>
                  <a:cubicBezTo>
                    <a:pt x="11040" y="5895"/>
                    <a:pt x="10774" y="3207"/>
                    <a:pt x="9059" y="1492"/>
                  </a:cubicBezTo>
                  <a:cubicBezTo>
                    <a:pt x="8108" y="535"/>
                    <a:pt x="6814" y="1"/>
                    <a:pt x="5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45" name="Google Shape;8545;p73"/>
          <p:cNvSpPr/>
          <p:nvPr/>
        </p:nvSpPr>
        <p:spPr>
          <a:xfrm>
            <a:off x="4173416" y="2731276"/>
            <a:ext cx="341700" cy="290899"/>
          </a:xfrm>
          <a:custGeom>
            <a:avLst/>
            <a:gdLst/>
            <a:ahLst/>
            <a:cxnLst/>
            <a:rect l="l" t="t" r="r" b="b"/>
            <a:pathLst>
              <a:path w="19412" h="16526" extrusionOk="0">
                <a:moveTo>
                  <a:pt x="8421" y="4128"/>
                </a:moveTo>
                <a:lnTo>
                  <a:pt x="8421" y="6791"/>
                </a:lnTo>
                <a:lnTo>
                  <a:pt x="5302" y="6791"/>
                </a:lnTo>
                <a:lnTo>
                  <a:pt x="4511" y="4128"/>
                </a:lnTo>
                <a:close/>
                <a:moveTo>
                  <a:pt x="12661" y="4131"/>
                </a:moveTo>
                <a:lnTo>
                  <a:pt x="12661" y="6791"/>
                </a:lnTo>
                <a:lnTo>
                  <a:pt x="9554" y="6791"/>
                </a:lnTo>
                <a:lnTo>
                  <a:pt x="9554" y="4131"/>
                </a:lnTo>
                <a:close/>
                <a:moveTo>
                  <a:pt x="17999" y="4131"/>
                </a:moveTo>
                <a:lnTo>
                  <a:pt x="17208" y="6791"/>
                </a:lnTo>
                <a:lnTo>
                  <a:pt x="13793" y="6791"/>
                </a:lnTo>
                <a:lnTo>
                  <a:pt x="13793" y="4131"/>
                </a:lnTo>
                <a:close/>
                <a:moveTo>
                  <a:pt x="8421" y="7923"/>
                </a:moveTo>
                <a:lnTo>
                  <a:pt x="8421" y="10583"/>
                </a:lnTo>
                <a:lnTo>
                  <a:pt x="6432" y="10583"/>
                </a:lnTo>
                <a:lnTo>
                  <a:pt x="5640" y="7923"/>
                </a:lnTo>
                <a:close/>
                <a:moveTo>
                  <a:pt x="12661" y="7923"/>
                </a:moveTo>
                <a:lnTo>
                  <a:pt x="12661" y="10583"/>
                </a:lnTo>
                <a:lnTo>
                  <a:pt x="9554" y="10583"/>
                </a:lnTo>
                <a:lnTo>
                  <a:pt x="9554" y="7923"/>
                </a:lnTo>
                <a:close/>
                <a:moveTo>
                  <a:pt x="16873" y="7923"/>
                </a:moveTo>
                <a:lnTo>
                  <a:pt x="16076" y="10583"/>
                </a:lnTo>
                <a:lnTo>
                  <a:pt x="13793" y="10583"/>
                </a:lnTo>
                <a:lnTo>
                  <a:pt x="13793" y="7923"/>
                </a:lnTo>
                <a:close/>
                <a:moveTo>
                  <a:pt x="7935" y="13570"/>
                </a:moveTo>
                <a:cubicBezTo>
                  <a:pt x="8744" y="13570"/>
                  <a:pt x="9152" y="14551"/>
                  <a:pt x="8578" y="15125"/>
                </a:cubicBezTo>
                <a:cubicBezTo>
                  <a:pt x="8393" y="15310"/>
                  <a:pt x="8165" y="15393"/>
                  <a:pt x="7941" y="15393"/>
                </a:cubicBezTo>
                <a:cubicBezTo>
                  <a:pt x="7473" y="15393"/>
                  <a:pt x="7023" y="15029"/>
                  <a:pt x="7023" y="14482"/>
                </a:cubicBezTo>
                <a:cubicBezTo>
                  <a:pt x="7023" y="13977"/>
                  <a:pt x="7431" y="13573"/>
                  <a:pt x="7932" y="13570"/>
                </a:cubicBezTo>
                <a:close/>
                <a:moveTo>
                  <a:pt x="14910" y="13570"/>
                </a:moveTo>
                <a:cubicBezTo>
                  <a:pt x="15719" y="13570"/>
                  <a:pt x="16127" y="14551"/>
                  <a:pt x="15553" y="15125"/>
                </a:cubicBezTo>
                <a:cubicBezTo>
                  <a:pt x="15368" y="15310"/>
                  <a:pt x="15140" y="15393"/>
                  <a:pt x="14916" y="15393"/>
                </a:cubicBezTo>
                <a:cubicBezTo>
                  <a:pt x="14448" y="15393"/>
                  <a:pt x="13998" y="15029"/>
                  <a:pt x="13998" y="14482"/>
                </a:cubicBezTo>
                <a:cubicBezTo>
                  <a:pt x="13998" y="13977"/>
                  <a:pt x="14406" y="13570"/>
                  <a:pt x="14910" y="13570"/>
                </a:cubicBezTo>
                <a:close/>
                <a:moveTo>
                  <a:pt x="568" y="0"/>
                </a:moveTo>
                <a:cubicBezTo>
                  <a:pt x="254" y="0"/>
                  <a:pt x="0" y="254"/>
                  <a:pt x="0" y="565"/>
                </a:cubicBezTo>
                <a:cubicBezTo>
                  <a:pt x="0" y="879"/>
                  <a:pt x="254" y="1133"/>
                  <a:pt x="568" y="1133"/>
                </a:cubicBezTo>
                <a:lnTo>
                  <a:pt x="2437" y="1133"/>
                </a:lnTo>
                <a:lnTo>
                  <a:pt x="3204" y="3714"/>
                </a:lnTo>
                <a:cubicBezTo>
                  <a:pt x="3207" y="3720"/>
                  <a:pt x="3210" y="3729"/>
                  <a:pt x="3213" y="3738"/>
                </a:cubicBezTo>
                <a:lnTo>
                  <a:pt x="5251" y="10589"/>
                </a:lnTo>
                <a:cubicBezTo>
                  <a:pt x="4052" y="10671"/>
                  <a:pt x="3131" y="11685"/>
                  <a:pt x="3171" y="12887"/>
                </a:cubicBezTo>
                <a:cubicBezTo>
                  <a:pt x="3210" y="14089"/>
                  <a:pt x="4194" y="15043"/>
                  <a:pt x="5396" y="15046"/>
                </a:cubicBezTo>
                <a:lnTo>
                  <a:pt x="5970" y="15046"/>
                </a:lnTo>
                <a:cubicBezTo>
                  <a:pt x="6220" y="15922"/>
                  <a:pt x="7020" y="16526"/>
                  <a:pt x="7932" y="16526"/>
                </a:cubicBezTo>
                <a:cubicBezTo>
                  <a:pt x="8841" y="16526"/>
                  <a:pt x="9641" y="15922"/>
                  <a:pt x="9895" y="15046"/>
                </a:cubicBezTo>
                <a:lnTo>
                  <a:pt x="12947" y="15046"/>
                </a:lnTo>
                <a:cubicBezTo>
                  <a:pt x="13198" y="15922"/>
                  <a:pt x="13998" y="16523"/>
                  <a:pt x="14910" y="16523"/>
                </a:cubicBezTo>
                <a:cubicBezTo>
                  <a:pt x="15819" y="16523"/>
                  <a:pt x="16619" y="15922"/>
                  <a:pt x="16873" y="15046"/>
                </a:cubicBezTo>
                <a:lnTo>
                  <a:pt x="17616" y="15046"/>
                </a:lnTo>
                <a:cubicBezTo>
                  <a:pt x="17927" y="15046"/>
                  <a:pt x="18180" y="14793"/>
                  <a:pt x="18180" y="14482"/>
                </a:cubicBezTo>
                <a:cubicBezTo>
                  <a:pt x="18180" y="14167"/>
                  <a:pt x="17927" y="13914"/>
                  <a:pt x="17616" y="13914"/>
                </a:cubicBezTo>
                <a:lnTo>
                  <a:pt x="16873" y="13914"/>
                </a:lnTo>
                <a:cubicBezTo>
                  <a:pt x="16619" y="13041"/>
                  <a:pt x="15819" y="12437"/>
                  <a:pt x="14910" y="12437"/>
                </a:cubicBezTo>
                <a:cubicBezTo>
                  <a:pt x="13998" y="12437"/>
                  <a:pt x="13198" y="13041"/>
                  <a:pt x="12947" y="13914"/>
                </a:cubicBezTo>
                <a:lnTo>
                  <a:pt x="9895" y="13914"/>
                </a:lnTo>
                <a:cubicBezTo>
                  <a:pt x="9644" y="13038"/>
                  <a:pt x="8844" y="12437"/>
                  <a:pt x="7932" y="12437"/>
                </a:cubicBezTo>
                <a:cubicBezTo>
                  <a:pt x="7023" y="12437"/>
                  <a:pt x="6223" y="13038"/>
                  <a:pt x="5970" y="13914"/>
                </a:cubicBezTo>
                <a:lnTo>
                  <a:pt x="5399" y="13914"/>
                </a:lnTo>
                <a:cubicBezTo>
                  <a:pt x="4798" y="13905"/>
                  <a:pt x="4318" y="13416"/>
                  <a:pt x="4318" y="12815"/>
                </a:cubicBezTo>
                <a:cubicBezTo>
                  <a:pt x="4318" y="12217"/>
                  <a:pt x="4798" y="11728"/>
                  <a:pt x="5399" y="11716"/>
                </a:cubicBezTo>
                <a:lnTo>
                  <a:pt x="16501" y="11716"/>
                </a:lnTo>
                <a:cubicBezTo>
                  <a:pt x="16752" y="11716"/>
                  <a:pt x="16972" y="11553"/>
                  <a:pt x="17045" y="11311"/>
                </a:cubicBezTo>
                <a:lnTo>
                  <a:pt x="19303" y="3726"/>
                </a:lnTo>
                <a:cubicBezTo>
                  <a:pt x="19412" y="3362"/>
                  <a:pt x="19140" y="2999"/>
                  <a:pt x="18765" y="2999"/>
                </a:cubicBezTo>
                <a:cubicBezTo>
                  <a:pt x="18763" y="2999"/>
                  <a:pt x="18761" y="2999"/>
                  <a:pt x="18760" y="2999"/>
                </a:cubicBezTo>
                <a:lnTo>
                  <a:pt x="4173" y="2999"/>
                </a:lnTo>
                <a:lnTo>
                  <a:pt x="3400" y="405"/>
                </a:lnTo>
                <a:cubicBezTo>
                  <a:pt x="3328" y="163"/>
                  <a:pt x="3107" y="0"/>
                  <a:pt x="2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546" name="Google Shape;8546;p73"/>
          <p:cNvGrpSpPr/>
          <p:nvPr/>
        </p:nvGrpSpPr>
        <p:grpSpPr>
          <a:xfrm>
            <a:off x="4612107" y="2706749"/>
            <a:ext cx="298996" cy="340168"/>
            <a:chOff x="6272100" y="832575"/>
            <a:chExt cx="424650" cy="483125"/>
          </a:xfrm>
        </p:grpSpPr>
        <p:sp>
          <p:nvSpPr>
            <p:cNvPr id="8547" name="Google Shape;8547;p73"/>
            <p:cNvSpPr/>
            <p:nvPr/>
          </p:nvSpPr>
          <p:spPr>
            <a:xfrm>
              <a:off x="6272100" y="832575"/>
              <a:ext cx="424650" cy="483125"/>
            </a:xfrm>
            <a:custGeom>
              <a:avLst/>
              <a:gdLst/>
              <a:ahLst/>
              <a:cxnLst/>
              <a:rect l="l" t="t" r="r" b="b"/>
              <a:pathLst>
                <a:path w="16986" h="19325" extrusionOk="0">
                  <a:moveTo>
                    <a:pt x="2265" y="6537"/>
                  </a:moveTo>
                  <a:lnTo>
                    <a:pt x="2265" y="8334"/>
                  </a:lnTo>
                  <a:lnTo>
                    <a:pt x="1366" y="7437"/>
                  </a:lnTo>
                  <a:lnTo>
                    <a:pt x="2265" y="6537"/>
                  </a:lnTo>
                  <a:close/>
                  <a:moveTo>
                    <a:pt x="14721" y="6537"/>
                  </a:moveTo>
                  <a:lnTo>
                    <a:pt x="15617" y="7437"/>
                  </a:lnTo>
                  <a:lnTo>
                    <a:pt x="14721" y="8334"/>
                  </a:lnTo>
                  <a:lnTo>
                    <a:pt x="14721" y="6537"/>
                  </a:lnTo>
                  <a:close/>
                  <a:moveTo>
                    <a:pt x="13588" y="1132"/>
                  </a:moveTo>
                  <a:lnTo>
                    <a:pt x="13588" y="9466"/>
                  </a:lnTo>
                  <a:lnTo>
                    <a:pt x="10521" y="12531"/>
                  </a:lnTo>
                  <a:lnTo>
                    <a:pt x="6462" y="12531"/>
                  </a:lnTo>
                  <a:lnTo>
                    <a:pt x="3398" y="9466"/>
                  </a:lnTo>
                  <a:lnTo>
                    <a:pt x="3398" y="1132"/>
                  </a:lnTo>
                  <a:close/>
                  <a:moveTo>
                    <a:pt x="1133" y="8802"/>
                  </a:moveTo>
                  <a:lnTo>
                    <a:pt x="5427" y="13099"/>
                  </a:lnTo>
                  <a:lnTo>
                    <a:pt x="1133" y="17392"/>
                  </a:lnTo>
                  <a:lnTo>
                    <a:pt x="1133" y="8802"/>
                  </a:lnTo>
                  <a:close/>
                  <a:moveTo>
                    <a:pt x="15853" y="8802"/>
                  </a:moveTo>
                  <a:lnTo>
                    <a:pt x="15853" y="17392"/>
                  </a:lnTo>
                  <a:lnTo>
                    <a:pt x="11556" y="13099"/>
                  </a:lnTo>
                  <a:lnTo>
                    <a:pt x="15853" y="8802"/>
                  </a:lnTo>
                  <a:close/>
                  <a:moveTo>
                    <a:pt x="10521" y="13663"/>
                  </a:moveTo>
                  <a:lnTo>
                    <a:pt x="15050" y="18192"/>
                  </a:lnTo>
                  <a:lnTo>
                    <a:pt x="1933" y="18192"/>
                  </a:lnTo>
                  <a:lnTo>
                    <a:pt x="6462" y="13663"/>
                  </a:lnTo>
                  <a:close/>
                  <a:moveTo>
                    <a:pt x="2830" y="0"/>
                  </a:moveTo>
                  <a:cubicBezTo>
                    <a:pt x="2516" y="0"/>
                    <a:pt x="2265" y="254"/>
                    <a:pt x="2265" y="568"/>
                  </a:cubicBezTo>
                  <a:lnTo>
                    <a:pt x="2265" y="4937"/>
                  </a:lnTo>
                  <a:lnTo>
                    <a:pt x="164" y="7036"/>
                  </a:lnTo>
                  <a:lnTo>
                    <a:pt x="161" y="7042"/>
                  </a:lnTo>
                  <a:cubicBezTo>
                    <a:pt x="152" y="7051"/>
                    <a:pt x="143" y="7063"/>
                    <a:pt x="134" y="7072"/>
                  </a:cubicBezTo>
                  <a:lnTo>
                    <a:pt x="125" y="7084"/>
                  </a:lnTo>
                  <a:cubicBezTo>
                    <a:pt x="112" y="7096"/>
                    <a:pt x="103" y="7108"/>
                    <a:pt x="94" y="7120"/>
                  </a:cubicBezTo>
                  <a:cubicBezTo>
                    <a:pt x="91" y="7126"/>
                    <a:pt x="88" y="7129"/>
                    <a:pt x="85" y="7132"/>
                  </a:cubicBezTo>
                  <a:cubicBezTo>
                    <a:pt x="85" y="7138"/>
                    <a:pt x="73" y="7153"/>
                    <a:pt x="70" y="7162"/>
                  </a:cubicBezTo>
                  <a:cubicBezTo>
                    <a:pt x="64" y="7171"/>
                    <a:pt x="61" y="7174"/>
                    <a:pt x="58" y="7180"/>
                  </a:cubicBezTo>
                  <a:cubicBezTo>
                    <a:pt x="55" y="7186"/>
                    <a:pt x="52" y="7199"/>
                    <a:pt x="46" y="7208"/>
                  </a:cubicBezTo>
                  <a:cubicBezTo>
                    <a:pt x="43" y="7217"/>
                    <a:pt x="40" y="7220"/>
                    <a:pt x="40" y="7226"/>
                  </a:cubicBezTo>
                  <a:cubicBezTo>
                    <a:pt x="34" y="7241"/>
                    <a:pt x="28" y="7256"/>
                    <a:pt x="25" y="7271"/>
                  </a:cubicBezTo>
                  <a:cubicBezTo>
                    <a:pt x="25" y="7274"/>
                    <a:pt x="22" y="7280"/>
                    <a:pt x="19" y="7283"/>
                  </a:cubicBezTo>
                  <a:cubicBezTo>
                    <a:pt x="16" y="7295"/>
                    <a:pt x="13" y="7307"/>
                    <a:pt x="13" y="7319"/>
                  </a:cubicBezTo>
                  <a:cubicBezTo>
                    <a:pt x="13" y="7325"/>
                    <a:pt x="10" y="7331"/>
                    <a:pt x="10" y="7334"/>
                  </a:cubicBezTo>
                  <a:cubicBezTo>
                    <a:pt x="7" y="7340"/>
                    <a:pt x="4" y="7359"/>
                    <a:pt x="4" y="7371"/>
                  </a:cubicBezTo>
                  <a:lnTo>
                    <a:pt x="4" y="7386"/>
                  </a:lnTo>
                  <a:cubicBezTo>
                    <a:pt x="4" y="7401"/>
                    <a:pt x="1" y="7416"/>
                    <a:pt x="1" y="7434"/>
                  </a:cubicBezTo>
                  <a:lnTo>
                    <a:pt x="1" y="17625"/>
                  </a:lnTo>
                  <a:cubicBezTo>
                    <a:pt x="1" y="18063"/>
                    <a:pt x="170" y="18482"/>
                    <a:pt x="475" y="18799"/>
                  </a:cubicBezTo>
                  <a:cubicBezTo>
                    <a:pt x="481" y="18808"/>
                    <a:pt x="490" y="18817"/>
                    <a:pt x="499" y="18826"/>
                  </a:cubicBezTo>
                  <a:cubicBezTo>
                    <a:pt x="508" y="18833"/>
                    <a:pt x="517" y="18842"/>
                    <a:pt x="526" y="18851"/>
                  </a:cubicBezTo>
                  <a:cubicBezTo>
                    <a:pt x="840" y="19156"/>
                    <a:pt x="1260" y="19325"/>
                    <a:pt x="1698" y="19325"/>
                  </a:cubicBezTo>
                  <a:lnTo>
                    <a:pt x="15285" y="19325"/>
                  </a:lnTo>
                  <a:cubicBezTo>
                    <a:pt x="15723" y="19325"/>
                    <a:pt x="16143" y="19156"/>
                    <a:pt x="16460" y="18854"/>
                  </a:cubicBezTo>
                  <a:cubicBezTo>
                    <a:pt x="16469" y="18845"/>
                    <a:pt x="16478" y="18836"/>
                    <a:pt x="16487" y="18826"/>
                  </a:cubicBezTo>
                  <a:cubicBezTo>
                    <a:pt x="16496" y="18817"/>
                    <a:pt x="16502" y="18808"/>
                    <a:pt x="16511" y="18799"/>
                  </a:cubicBezTo>
                  <a:cubicBezTo>
                    <a:pt x="16816" y="18485"/>
                    <a:pt x="16985" y="18063"/>
                    <a:pt x="16985" y="17628"/>
                  </a:cubicBezTo>
                  <a:lnTo>
                    <a:pt x="16985" y="7437"/>
                  </a:lnTo>
                  <a:cubicBezTo>
                    <a:pt x="16985" y="7419"/>
                    <a:pt x="16985" y="7404"/>
                    <a:pt x="16982" y="7389"/>
                  </a:cubicBezTo>
                  <a:lnTo>
                    <a:pt x="16982" y="7371"/>
                  </a:lnTo>
                  <a:cubicBezTo>
                    <a:pt x="16982" y="7362"/>
                    <a:pt x="16979" y="7350"/>
                    <a:pt x="16976" y="7337"/>
                  </a:cubicBezTo>
                  <a:cubicBezTo>
                    <a:pt x="16973" y="7328"/>
                    <a:pt x="16973" y="7325"/>
                    <a:pt x="16973" y="7319"/>
                  </a:cubicBezTo>
                  <a:cubicBezTo>
                    <a:pt x="16973" y="7316"/>
                    <a:pt x="16967" y="7298"/>
                    <a:pt x="16964" y="7286"/>
                  </a:cubicBezTo>
                  <a:cubicBezTo>
                    <a:pt x="16964" y="7283"/>
                    <a:pt x="16964" y="7277"/>
                    <a:pt x="16961" y="7271"/>
                  </a:cubicBezTo>
                  <a:cubicBezTo>
                    <a:pt x="16958" y="7256"/>
                    <a:pt x="16952" y="7244"/>
                    <a:pt x="16946" y="7229"/>
                  </a:cubicBezTo>
                  <a:cubicBezTo>
                    <a:pt x="16943" y="7223"/>
                    <a:pt x="16940" y="7217"/>
                    <a:pt x="16940" y="7211"/>
                  </a:cubicBezTo>
                  <a:cubicBezTo>
                    <a:pt x="16937" y="7205"/>
                    <a:pt x="16931" y="7193"/>
                    <a:pt x="16925" y="7183"/>
                  </a:cubicBezTo>
                  <a:cubicBezTo>
                    <a:pt x="16922" y="7174"/>
                    <a:pt x="16919" y="7171"/>
                    <a:pt x="16916" y="7165"/>
                  </a:cubicBezTo>
                  <a:cubicBezTo>
                    <a:pt x="16913" y="7159"/>
                    <a:pt x="16904" y="7144"/>
                    <a:pt x="16898" y="7135"/>
                  </a:cubicBezTo>
                  <a:lnTo>
                    <a:pt x="16892" y="7123"/>
                  </a:lnTo>
                  <a:cubicBezTo>
                    <a:pt x="16882" y="7108"/>
                    <a:pt x="16873" y="7096"/>
                    <a:pt x="16861" y="7084"/>
                  </a:cubicBezTo>
                  <a:lnTo>
                    <a:pt x="16852" y="7075"/>
                  </a:lnTo>
                  <a:cubicBezTo>
                    <a:pt x="16843" y="7063"/>
                    <a:pt x="16834" y="7054"/>
                    <a:pt x="16825" y="7045"/>
                  </a:cubicBezTo>
                  <a:lnTo>
                    <a:pt x="16819" y="7039"/>
                  </a:lnTo>
                  <a:lnTo>
                    <a:pt x="14721" y="4937"/>
                  </a:lnTo>
                  <a:lnTo>
                    <a:pt x="14721" y="568"/>
                  </a:lnTo>
                  <a:cubicBezTo>
                    <a:pt x="14721" y="254"/>
                    <a:pt x="14467" y="0"/>
                    <a:pt x="141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48" name="Google Shape;8548;p73"/>
            <p:cNvSpPr/>
            <p:nvPr/>
          </p:nvSpPr>
          <p:spPr>
            <a:xfrm>
              <a:off x="6384200" y="889150"/>
              <a:ext cx="199300" cy="198200"/>
            </a:xfrm>
            <a:custGeom>
              <a:avLst/>
              <a:gdLst/>
              <a:ahLst/>
              <a:cxnLst/>
              <a:rect l="l" t="t" r="r" b="b"/>
              <a:pathLst>
                <a:path w="7972" h="7928" extrusionOk="0">
                  <a:moveTo>
                    <a:pt x="4005" y="3398"/>
                  </a:moveTo>
                  <a:cubicBezTo>
                    <a:pt x="4274" y="3398"/>
                    <a:pt x="4534" y="3588"/>
                    <a:pt x="4569" y="3900"/>
                  </a:cubicBezTo>
                  <a:cubicBezTo>
                    <a:pt x="4560" y="3951"/>
                    <a:pt x="4560" y="4003"/>
                    <a:pt x="4566" y="4057"/>
                  </a:cubicBezTo>
                  <a:cubicBezTo>
                    <a:pt x="4521" y="4329"/>
                    <a:pt x="4285" y="4531"/>
                    <a:pt x="4007" y="4531"/>
                  </a:cubicBezTo>
                  <a:cubicBezTo>
                    <a:pt x="3518" y="4531"/>
                    <a:pt x="3259" y="3954"/>
                    <a:pt x="3585" y="3589"/>
                  </a:cubicBezTo>
                  <a:cubicBezTo>
                    <a:pt x="3702" y="3458"/>
                    <a:pt x="3855" y="3398"/>
                    <a:pt x="4005" y="3398"/>
                  </a:cubicBezTo>
                  <a:close/>
                  <a:moveTo>
                    <a:pt x="4005" y="1"/>
                  </a:moveTo>
                  <a:cubicBezTo>
                    <a:pt x="3351" y="1"/>
                    <a:pt x="2696" y="163"/>
                    <a:pt x="2102" y="488"/>
                  </a:cubicBezTo>
                  <a:cubicBezTo>
                    <a:pt x="876" y="1161"/>
                    <a:pt x="94" y="2432"/>
                    <a:pt x="46" y="3830"/>
                  </a:cubicBezTo>
                  <a:cubicBezTo>
                    <a:pt x="1" y="5231"/>
                    <a:pt x="695" y="6551"/>
                    <a:pt x="1876" y="7303"/>
                  </a:cubicBezTo>
                  <a:cubicBezTo>
                    <a:pt x="2510" y="7713"/>
                    <a:pt x="3247" y="7928"/>
                    <a:pt x="4001" y="7928"/>
                  </a:cubicBezTo>
                  <a:cubicBezTo>
                    <a:pt x="4629" y="7925"/>
                    <a:pt x="5248" y="7783"/>
                    <a:pt x="5816" y="7517"/>
                  </a:cubicBezTo>
                  <a:cubicBezTo>
                    <a:pt x="6106" y="7390"/>
                    <a:pt x="6233" y="7049"/>
                    <a:pt x="6100" y="6762"/>
                  </a:cubicBezTo>
                  <a:cubicBezTo>
                    <a:pt x="6006" y="6555"/>
                    <a:pt x="5802" y="6435"/>
                    <a:pt x="5589" y="6435"/>
                  </a:cubicBezTo>
                  <a:cubicBezTo>
                    <a:pt x="5506" y="6435"/>
                    <a:pt x="5422" y="6453"/>
                    <a:pt x="5342" y="6491"/>
                  </a:cubicBezTo>
                  <a:cubicBezTo>
                    <a:pt x="4902" y="6692"/>
                    <a:pt x="4449" y="6792"/>
                    <a:pt x="4007" y="6792"/>
                  </a:cubicBezTo>
                  <a:cubicBezTo>
                    <a:pt x="3468" y="6792"/>
                    <a:pt x="2947" y="6644"/>
                    <a:pt x="2486" y="6349"/>
                  </a:cubicBezTo>
                  <a:cubicBezTo>
                    <a:pt x="1643" y="5811"/>
                    <a:pt x="1145" y="4869"/>
                    <a:pt x="1178" y="3870"/>
                  </a:cubicBezTo>
                  <a:cubicBezTo>
                    <a:pt x="1211" y="2870"/>
                    <a:pt x="1770" y="1961"/>
                    <a:pt x="2649" y="1481"/>
                  </a:cubicBezTo>
                  <a:cubicBezTo>
                    <a:pt x="3073" y="1247"/>
                    <a:pt x="3541" y="1131"/>
                    <a:pt x="4009" y="1131"/>
                  </a:cubicBezTo>
                  <a:cubicBezTo>
                    <a:pt x="4508" y="1131"/>
                    <a:pt x="5007" y="1263"/>
                    <a:pt x="5451" y="1527"/>
                  </a:cubicBezTo>
                  <a:cubicBezTo>
                    <a:pt x="6311" y="2037"/>
                    <a:pt x="6840" y="2964"/>
                    <a:pt x="6840" y="3966"/>
                  </a:cubicBezTo>
                  <a:cubicBezTo>
                    <a:pt x="6846" y="4277"/>
                    <a:pt x="6598" y="4537"/>
                    <a:pt x="6284" y="4543"/>
                  </a:cubicBezTo>
                  <a:cubicBezTo>
                    <a:pt x="6280" y="4543"/>
                    <a:pt x="6277" y="4543"/>
                    <a:pt x="6273" y="4543"/>
                  </a:cubicBezTo>
                  <a:cubicBezTo>
                    <a:pt x="5967" y="4543"/>
                    <a:pt x="5713" y="4298"/>
                    <a:pt x="5707" y="3990"/>
                  </a:cubicBezTo>
                  <a:lnTo>
                    <a:pt x="5707" y="3972"/>
                  </a:lnTo>
                  <a:lnTo>
                    <a:pt x="5707" y="3966"/>
                  </a:lnTo>
                  <a:cubicBezTo>
                    <a:pt x="5707" y="3163"/>
                    <a:pt x="5146" y="2469"/>
                    <a:pt x="4361" y="2300"/>
                  </a:cubicBezTo>
                  <a:cubicBezTo>
                    <a:pt x="4241" y="2274"/>
                    <a:pt x="4121" y="2261"/>
                    <a:pt x="4003" y="2261"/>
                  </a:cubicBezTo>
                  <a:cubicBezTo>
                    <a:pt x="3345" y="2261"/>
                    <a:pt x="2731" y="2647"/>
                    <a:pt x="2452" y="3269"/>
                  </a:cubicBezTo>
                  <a:cubicBezTo>
                    <a:pt x="2126" y="4000"/>
                    <a:pt x="2353" y="4863"/>
                    <a:pt x="3002" y="5337"/>
                  </a:cubicBezTo>
                  <a:cubicBezTo>
                    <a:pt x="3302" y="5555"/>
                    <a:pt x="3654" y="5663"/>
                    <a:pt x="4005" y="5663"/>
                  </a:cubicBezTo>
                  <a:cubicBezTo>
                    <a:pt x="4413" y="5663"/>
                    <a:pt x="4818" y="5517"/>
                    <a:pt x="5140" y="5228"/>
                  </a:cubicBezTo>
                  <a:cubicBezTo>
                    <a:pt x="5457" y="5513"/>
                    <a:pt x="5863" y="5662"/>
                    <a:pt x="6274" y="5662"/>
                  </a:cubicBezTo>
                  <a:cubicBezTo>
                    <a:pt x="6507" y="5662"/>
                    <a:pt x="6742" y="5614"/>
                    <a:pt x="6963" y="5515"/>
                  </a:cubicBezTo>
                  <a:cubicBezTo>
                    <a:pt x="7576" y="5241"/>
                    <a:pt x="7969" y="4634"/>
                    <a:pt x="7972" y="3966"/>
                  </a:cubicBezTo>
                  <a:cubicBezTo>
                    <a:pt x="7972" y="2565"/>
                    <a:pt x="7232" y="1267"/>
                    <a:pt x="6027" y="554"/>
                  </a:cubicBezTo>
                  <a:cubicBezTo>
                    <a:pt x="5405" y="186"/>
                    <a:pt x="4705" y="1"/>
                    <a:pt x="4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49" name="Google Shape;8549;p73"/>
          <p:cNvGrpSpPr/>
          <p:nvPr/>
        </p:nvGrpSpPr>
        <p:grpSpPr>
          <a:xfrm>
            <a:off x="830315" y="3125798"/>
            <a:ext cx="340221" cy="340186"/>
            <a:chOff x="893650" y="1428000"/>
            <a:chExt cx="483200" cy="483150"/>
          </a:xfrm>
        </p:grpSpPr>
        <p:sp>
          <p:nvSpPr>
            <p:cNvPr id="8550" name="Google Shape;8550;p73"/>
            <p:cNvSpPr/>
            <p:nvPr/>
          </p:nvSpPr>
          <p:spPr>
            <a:xfrm>
              <a:off x="893650" y="1428000"/>
              <a:ext cx="483200" cy="483150"/>
            </a:xfrm>
            <a:custGeom>
              <a:avLst/>
              <a:gdLst/>
              <a:ahLst/>
              <a:cxnLst/>
              <a:rect l="l" t="t" r="r" b="b"/>
              <a:pathLst>
                <a:path w="19328" h="19326" extrusionOk="0">
                  <a:moveTo>
                    <a:pt x="3436" y="6012"/>
                  </a:moveTo>
                  <a:lnTo>
                    <a:pt x="3436" y="8869"/>
                  </a:lnTo>
                  <a:lnTo>
                    <a:pt x="1516" y="7435"/>
                  </a:lnTo>
                  <a:lnTo>
                    <a:pt x="3436" y="6012"/>
                  </a:lnTo>
                  <a:close/>
                  <a:moveTo>
                    <a:pt x="15892" y="6012"/>
                  </a:moveTo>
                  <a:lnTo>
                    <a:pt x="17812" y="7438"/>
                  </a:lnTo>
                  <a:lnTo>
                    <a:pt x="15892" y="8869"/>
                  </a:lnTo>
                  <a:lnTo>
                    <a:pt x="15892" y="6012"/>
                  </a:lnTo>
                  <a:close/>
                  <a:moveTo>
                    <a:pt x="14759" y="1133"/>
                  </a:moveTo>
                  <a:lnTo>
                    <a:pt x="14759" y="9717"/>
                  </a:lnTo>
                  <a:lnTo>
                    <a:pt x="9665" y="13522"/>
                  </a:lnTo>
                  <a:lnTo>
                    <a:pt x="4569" y="9717"/>
                  </a:lnTo>
                  <a:lnTo>
                    <a:pt x="4569" y="1133"/>
                  </a:lnTo>
                  <a:close/>
                  <a:moveTo>
                    <a:pt x="18195" y="8564"/>
                  </a:moveTo>
                  <a:lnTo>
                    <a:pt x="18195" y="17625"/>
                  </a:lnTo>
                  <a:cubicBezTo>
                    <a:pt x="18195" y="17939"/>
                    <a:pt x="17942" y="18193"/>
                    <a:pt x="17628" y="18193"/>
                  </a:cubicBezTo>
                  <a:lnTo>
                    <a:pt x="1700" y="18193"/>
                  </a:lnTo>
                  <a:cubicBezTo>
                    <a:pt x="1386" y="18193"/>
                    <a:pt x="1136" y="17939"/>
                    <a:pt x="1136" y="17625"/>
                  </a:cubicBezTo>
                  <a:lnTo>
                    <a:pt x="1136" y="8564"/>
                  </a:lnTo>
                  <a:lnTo>
                    <a:pt x="9324" y="14681"/>
                  </a:lnTo>
                  <a:cubicBezTo>
                    <a:pt x="9425" y="14757"/>
                    <a:pt x="9545" y="14794"/>
                    <a:pt x="9664" y="14794"/>
                  </a:cubicBezTo>
                  <a:cubicBezTo>
                    <a:pt x="9783" y="14794"/>
                    <a:pt x="9903" y="14757"/>
                    <a:pt x="10004" y="14681"/>
                  </a:cubicBezTo>
                  <a:lnTo>
                    <a:pt x="18195" y="8564"/>
                  </a:lnTo>
                  <a:close/>
                  <a:moveTo>
                    <a:pt x="4004" y="1"/>
                  </a:moveTo>
                  <a:cubicBezTo>
                    <a:pt x="3690" y="1"/>
                    <a:pt x="3436" y="251"/>
                    <a:pt x="3436" y="565"/>
                  </a:cubicBezTo>
                  <a:lnTo>
                    <a:pt x="3436" y="4605"/>
                  </a:lnTo>
                  <a:lnTo>
                    <a:pt x="230" y="6982"/>
                  </a:lnTo>
                  <a:lnTo>
                    <a:pt x="221" y="6991"/>
                  </a:lnTo>
                  <a:cubicBezTo>
                    <a:pt x="212" y="6997"/>
                    <a:pt x="200" y="7006"/>
                    <a:pt x="190" y="7015"/>
                  </a:cubicBezTo>
                  <a:lnTo>
                    <a:pt x="175" y="7030"/>
                  </a:lnTo>
                  <a:cubicBezTo>
                    <a:pt x="163" y="7042"/>
                    <a:pt x="151" y="7051"/>
                    <a:pt x="142" y="7063"/>
                  </a:cubicBezTo>
                  <a:cubicBezTo>
                    <a:pt x="139" y="7069"/>
                    <a:pt x="136" y="7072"/>
                    <a:pt x="133" y="7075"/>
                  </a:cubicBezTo>
                  <a:cubicBezTo>
                    <a:pt x="121" y="7090"/>
                    <a:pt x="106" y="7105"/>
                    <a:pt x="94" y="7124"/>
                  </a:cubicBezTo>
                  <a:cubicBezTo>
                    <a:pt x="94" y="7127"/>
                    <a:pt x="91" y="7130"/>
                    <a:pt x="88" y="7133"/>
                  </a:cubicBezTo>
                  <a:cubicBezTo>
                    <a:pt x="82" y="7148"/>
                    <a:pt x="73" y="7163"/>
                    <a:pt x="64" y="7178"/>
                  </a:cubicBezTo>
                  <a:cubicBezTo>
                    <a:pt x="61" y="7181"/>
                    <a:pt x="58" y="7187"/>
                    <a:pt x="58" y="7193"/>
                  </a:cubicBezTo>
                  <a:cubicBezTo>
                    <a:pt x="52" y="7205"/>
                    <a:pt x="46" y="7220"/>
                    <a:pt x="39" y="7232"/>
                  </a:cubicBezTo>
                  <a:lnTo>
                    <a:pt x="33" y="7250"/>
                  </a:lnTo>
                  <a:cubicBezTo>
                    <a:pt x="27" y="7265"/>
                    <a:pt x="24" y="7278"/>
                    <a:pt x="18" y="7293"/>
                  </a:cubicBezTo>
                  <a:cubicBezTo>
                    <a:pt x="18" y="7299"/>
                    <a:pt x="15" y="7305"/>
                    <a:pt x="15" y="7311"/>
                  </a:cubicBezTo>
                  <a:cubicBezTo>
                    <a:pt x="12" y="7326"/>
                    <a:pt x="9" y="7341"/>
                    <a:pt x="6" y="7356"/>
                  </a:cubicBezTo>
                  <a:cubicBezTo>
                    <a:pt x="6" y="7362"/>
                    <a:pt x="6" y="7368"/>
                    <a:pt x="3" y="7374"/>
                  </a:cubicBezTo>
                  <a:cubicBezTo>
                    <a:pt x="3" y="7392"/>
                    <a:pt x="0" y="7410"/>
                    <a:pt x="0" y="7432"/>
                  </a:cubicBezTo>
                  <a:lnTo>
                    <a:pt x="0" y="7435"/>
                  </a:lnTo>
                  <a:lnTo>
                    <a:pt x="3" y="7435"/>
                  </a:lnTo>
                  <a:lnTo>
                    <a:pt x="3" y="17625"/>
                  </a:lnTo>
                  <a:cubicBezTo>
                    <a:pt x="3" y="18564"/>
                    <a:pt x="761" y="19325"/>
                    <a:pt x="1700" y="19325"/>
                  </a:cubicBezTo>
                  <a:lnTo>
                    <a:pt x="17628" y="19325"/>
                  </a:lnTo>
                  <a:cubicBezTo>
                    <a:pt x="18567" y="19325"/>
                    <a:pt x="19325" y="18564"/>
                    <a:pt x="19328" y="17625"/>
                  </a:cubicBezTo>
                  <a:lnTo>
                    <a:pt x="19328" y="7435"/>
                  </a:lnTo>
                  <a:lnTo>
                    <a:pt x="19328" y="7428"/>
                  </a:lnTo>
                  <a:cubicBezTo>
                    <a:pt x="19328" y="7410"/>
                    <a:pt x="19325" y="7389"/>
                    <a:pt x="19322" y="7371"/>
                  </a:cubicBezTo>
                  <a:cubicBezTo>
                    <a:pt x="19322" y="7365"/>
                    <a:pt x="19322" y="7359"/>
                    <a:pt x="19319" y="7353"/>
                  </a:cubicBezTo>
                  <a:cubicBezTo>
                    <a:pt x="19319" y="7338"/>
                    <a:pt x="19316" y="7323"/>
                    <a:pt x="19313" y="7308"/>
                  </a:cubicBezTo>
                  <a:cubicBezTo>
                    <a:pt x="19313" y="7302"/>
                    <a:pt x="19310" y="7296"/>
                    <a:pt x="19307" y="7290"/>
                  </a:cubicBezTo>
                  <a:cubicBezTo>
                    <a:pt x="19304" y="7278"/>
                    <a:pt x="19301" y="7262"/>
                    <a:pt x="19294" y="7247"/>
                  </a:cubicBezTo>
                  <a:lnTo>
                    <a:pt x="19288" y="7232"/>
                  </a:lnTo>
                  <a:cubicBezTo>
                    <a:pt x="19282" y="7217"/>
                    <a:pt x="19276" y="7205"/>
                    <a:pt x="19270" y="7190"/>
                  </a:cubicBezTo>
                  <a:cubicBezTo>
                    <a:pt x="19267" y="7184"/>
                    <a:pt x="19264" y="7181"/>
                    <a:pt x="19264" y="7175"/>
                  </a:cubicBezTo>
                  <a:cubicBezTo>
                    <a:pt x="19255" y="7160"/>
                    <a:pt x="19246" y="7145"/>
                    <a:pt x="19237" y="7133"/>
                  </a:cubicBezTo>
                  <a:cubicBezTo>
                    <a:pt x="19237" y="7130"/>
                    <a:pt x="19234" y="7124"/>
                    <a:pt x="19231" y="7120"/>
                  </a:cubicBezTo>
                  <a:cubicBezTo>
                    <a:pt x="19219" y="7105"/>
                    <a:pt x="19207" y="7087"/>
                    <a:pt x="19195" y="7072"/>
                  </a:cubicBezTo>
                  <a:cubicBezTo>
                    <a:pt x="19192" y="7069"/>
                    <a:pt x="19189" y="7066"/>
                    <a:pt x="19186" y="7063"/>
                  </a:cubicBezTo>
                  <a:cubicBezTo>
                    <a:pt x="19174" y="7051"/>
                    <a:pt x="19165" y="7039"/>
                    <a:pt x="19153" y="7027"/>
                  </a:cubicBezTo>
                  <a:lnTo>
                    <a:pt x="19137" y="7015"/>
                  </a:lnTo>
                  <a:cubicBezTo>
                    <a:pt x="19125" y="7006"/>
                    <a:pt x="19116" y="6997"/>
                    <a:pt x="19104" y="6988"/>
                  </a:cubicBezTo>
                  <a:lnTo>
                    <a:pt x="19095" y="6979"/>
                  </a:lnTo>
                  <a:lnTo>
                    <a:pt x="15892" y="4605"/>
                  </a:lnTo>
                  <a:lnTo>
                    <a:pt x="15892" y="565"/>
                  </a:lnTo>
                  <a:cubicBezTo>
                    <a:pt x="15892" y="251"/>
                    <a:pt x="15638" y="1"/>
                    <a:pt x="153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1" name="Google Shape;8551;p73"/>
            <p:cNvSpPr/>
            <p:nvPr/>
          </p:nvSpPr>
          <p:spPr>
            <a:xfrm>
              <a:off x="1036150" y="1514825"/>
              <a:ext cx="198175" cy="28325"/>
            </a:xfrm>
            <a:custGeom>
              <a:avLst/>
              <a:gdLst/>
              <a:ahLst/>
              <a:cxnLst/>
              <a:rect l="l" t="t" r="r" b="b"/>
              <a:pathLst>
                <a:path w="7927" h="1133" extrusionOk="0">
                  <a:moveTo>
                    <a:pt x="569" y="0"/>
                  </a:moveTo>
                  <a:cubicBezTo>
                    <a:pt x="255" y="0"/>
                    <a:pt x="1" y="251"/>
                    <a:pt x="1" y="565"/>
                  </a:cubicBezTo>
                  <a:cubicBezTo>
                    <a:pt x="1" y="879"/>
                    <a:pt x="255" y="1132"/>
                    <a:pt x="569" y="1132"/>
                  </a:cubicBezTo>
                  <a:lnTo>
                    <a:pt x="7362" y="1132"/>
                  </a:lnTo>
                  <a:cubicBezTo>
                    <a:pt x="7673" y="1132"/>
                    <a:pt x="7927" y="879"/>
                    <a:pt x="7927" y="565"/>
                  </a:cubicBezTo>
                  <a:cubicBezTo>
                    <a:pt x="7927" y="251"/>
                    <a:pt x="7673" y="0"/>
                    <a:pt x="7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2" name="Google Shape;8552;p73"/>
            <p:cNvSpPr/>
            <p:nvPr/>
          </p:nvSpPr>
          <p:spPr>
            <a:xfrm>
              <a:off x="1036150" y="1571425"/>
              <a:ext cx="198175" cy="28325"/>
            </a:xfrm>
            <a:custGeom>
              <a:avLst/>
              <a:gdLst/>
              <a:ahLst/>
              <a:cxnLst/>
              <a:rect l="l" t="t" r="r" b="b"/>
              <a:pathLst>
                <a:path w="7927" h="1133" extrusionOk="0">
                  <a:moveTo>
                    <a:pt x="569" y="1"/>
                  </a:moveTo>
                  <a:cubicBezTo>
                    <a:pt x="255" y="1"/>
                    <a:pt x="1" y="251"/>
                    <a:pt x="1" y="565"/>
                  </a:cubicBezTo>
                  <a:cubicBezTo>
                    <a:pt x="1" y="879"/>
                    <a:pt x="255" y="1133"/>
                    <a:pt x="569" y="1133"/>
                  </a:cubicBezTo>
                  <a:lnTo>
                    <a:pt x="7362" y="1133"/>
                  </a:lnTo>
                  <a:cubicBezTo>
                    <a:pt x="7673" y="1133"/>
                    <a:pt x="7927" y="879"/>
                    <a:pt x="7927" y="565"/>
                  </a:cubicBezTo>
                  <a:cubicBezTo>
                    <a:pt x="7927" y="251"/>
                    <a:pt x="7673" y="1"/>
                    <a:pt x="73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3" name="Google Shape;8553;p73"/>
            <p:cNvSpPr/>
            <p:nvPr/>
          </p:nvSpPr>
          <p:spPr>
            <a:xfrm>
              <a:off x="1036150" y="1628050"/>
              <a:ext cx="113275" cy="28325"/>
            </a:xfrm>
            <a:custGeom>
              <a:avLst/>
              <a:gdLst/>
              <a:ahLst/>
              <a:cxnLst/>
              <a:rect l="l" t="t" r="r" b="b"/>
              <a:pathLst>
                <a:path w="4531" h="1133" extrusionOk="0">
                  <a:moveTo>
                    <a:pt x="569" y="0"/>
                  </a:moveTo>
                  <a:cubicBezTo>
                    <a:pt x="255" y="0"/>
                    <a:pt x="1" y="251"/>
                    <a:pt x="1" y="565"/>
                  </a:cubicBezTo>
                  <a:cubicBezTo>
                    <a:pt x="1" y="879"/>
                    <a:pt x="255" y="1132"/>
                    <a:pt x="569" y="1132"/>
                  </a:cubicBezTo>
                  <a:lnTo>
                    <a:pt x="3965" y="1132"/>
                  </a:lnTo>
                  <a:cubicBezTo>
                    <a:pt x="4276" y="1132"/>
                    <a:pt x="4530" y="879"/>
                    <a:pt x="4530" y="565"/>
                  </a:cubicBezTo>
                  <a:cubicBezTo>
                    <a:pt x="4530" y="251"/>
                    <a:pt x="4276" y="0"/>
                    <a:pt x="3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54" name="Google Shape;8554;p73"/>
          <p:cNvSpPr/>
          <p:nvPr/>
        </p:nvSpPr>
        <p:spPr>
          <a:xfrm>
            <a:off x="1248018" y="3186074"/>
            <a:ext cx="340168" cy="219257"/>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5" name="Google Shape;8555;p73"/>
          <p:cNvSpPr/>
          <p:nvPr/>
        </p:nvSpPr>
        <p:spPr>
          <a:xfrm>
            <a:off x="1655563" y="3125647"/>
            <a:ext cx="353617" cy="340133"/>
          </a:xfrm>
          <a:custGeom>
            <a:avLst/>
            <a:gdLst/>
            <a:ahLst/>
            <a:cxnLst/>
            <a:rect l="l" t="t" r="r" b="b"/>
            <a:pathLst>
              <a:path w="20089" h="19323" extrusionOk="0">
                <a:moveTo>
                  <a:pt x="4477" y="1134"/>
                </a:moveTo>
                <a:cubicBezTo>
                  <a:pt x="4624" y="1134"/>
                  <a:pt x="4765" y="1194"/>
                  <a:pt x="4868" y="1300"/>
                </a:cubicBezTo>
                <a:lnTo>
                  <a:pt x="7268" y="3694"/>
                </a:lnTo>
                <a:cubicBezTo>
                  <a:pt x="7489" y="3915"/>
                  <a:pt x="7489" y="4271"/>
                  <a:pt x="7268" y="4494"/>
                </a:cubicBezTo>
                <a:lnTo>
                  <a:pt x="6870" y="4893"/>
                </a:lnTo>
                <a:lnTo>
                  <a:pt x="3669" y="1692"/>
                </a:lnTo>
                <a:lnTo>
                  <a:pt x="4068" y="1300"/>
                </a:lnTo>
                <a:cubicBezTo>
                  <a:pt x="4173" y="1191"/>
                  <a:pt x="4315" y="1134"/>
                  <a:pt x="4466" y="1134"/>
                </a:cubicBezTo>
                <a:cubicBezTo>
                  <a:pt x="4470" y="1134"/>
                  <a:pt x="4473" y="1134"/>
                  <a:pt x="4477" y="1134"/>
                </a:cubicBezTo>
                <a:close/>
                <a:moveTo>
                  <a:pt x="15822" y="12484"/>
                </a:moveTo>
                <a:cubicBezTo>
                  <a:pt x="15973" y="12484"/>
                  <a:pt x="16118" y="12544"/>
                  <a:pt x="16224" y="12650"/>
                </a:cubicBezTo>
                <a:lnTo>
                  <a:pt x="18624" y="15053"/>
                </a:lnTo>
                <a:cubicBezTo>
                  <a:pt x="18845" y="15274"/>
                  <a:pt x="18845" y="15633"/>
                  <a:pt x="18624" y="15854"/>
                </a:cubicBezTo>
                <a:lnTo>
                  <a:pt x="18226" y="16255"/>
                </a:lnTo>
                <a:lnTo>
                  <a:pt x="15022" y="13051"/>
                </a:lnTo>
                <a:lnTo>
                  <a:pt x="15421" y="12650"/>
                </a:lnTo>
                <a:cubicBezTo>
                  <a:pt x="15526" y="12544"/>
                  <a:pt x="15671" y="12484"/>
                  <a:pt x="15822" y="12484"/>
                </a:cubicBezTo>
                <a:close/>
                <a:moveTo>
                  <a:pt x="2881" y="2508"/>
                </a:moveTo>
                <a:lnTo>
                  <a:pt x="6073" y="5699"/>
                </a:lnTo>
                <a:cubicBezTo>
                  <a:pt x="5227" y="6656"/>
                  <a:pt x="5275" y="8103"/>
                  <a:pt x="6175" y="9005"/>
                </a:cubicBezTo>
                <a:lnTo>
                  <a:pt x="10910" y="13743"/>
                </a:lnTo>
                <a:cubicBezTo>
                  <a:pt x="11379" y="14214"/>
                  <a:pt x="11998" y="14451"/>
                  <a:pt x="12618" y="14451"/>
                </a:cubicBezTo>
                <a:cubicBezTo>
                  <a:pt x="13188" y="14451"/>
                  <a:pt x="13758" y="14252"/>
                  <a:pt x="14216" y="13849"/>
                </a:cubicBezTo>
                <a:lnTo>
                  <a:pt x="17408" y="17040"/>
                </a:lnTo>
                <a:cubicBezTo>
                  <a:pt x="16480" y="17810"/>
                  <a:pt x="15350" y="18190"/>
                  <a:pt x="14222" y="18190"/>
                </a:cubicBezTo>
                <a:cubicBezTo>
                  <a:pt x="12939" y="18190"/>
                  <a:pt x="11660" y="17697"/>
                  <a:pt x="10689" y="16726"/>
                </a:cubicBezTo>
                <a:lnTo>
                  <a:pt x="10692" y="16726"/>
                </a:lnTo>
                <a:lnTo>
                  <a:pt x="3192" y="9226"/>
                </a:lnTo>
                <a:cubicBezTo>
                  <a:pt x="1371" y="7402"/>
                  <a:pt x="1235" y="4491"/>
                  <a:pt x="2881" y="2508"/>
                </a:cubicBezTo>
                <a:close/>
                <a:moveTo>
                  <a:pt x="4468" y="1"/>
                </a:moveTo>
                <a:cubicBezTo>
                  <a:pt x="4034" y="1"/>
                  <a:pt x="3600" y="166"/>
                  <a:pt x="3267" y="497"/>
                </a:cubicBezTo>
                <a:lnTo>
                  <a:pt x="2473" y="1285"/>
                </a:lnTo>
                <a:lnTo>
                  <a:pt x="2464" y="1294"/>
                </a:lnTo>
                <a:lnTo>
                  <a:pt x="2458" y="1300"/>
                </a:lnTo>
                <a:lnTo>
                  <a:pt x="2392" y="1366"/>
                </a:lnTo>
                <a:cubicBezTo>
                  <a:pt x="0" y="3758"/>
                  <a:pt x="0" y="7635"/>
                  <a:pt x="2392" y="10026"/>
                </a:cubicBezTo>
                <a:lnTo>
                  <a:pt x="9889" y="17529"/>
                </a:lnTo>
                <a:cubicBezTo>
                  <a:pt x="11086" y="18725"/>
                  <a:pt x="12654" y="19323"/>
                  <a:pt x="14222" y="19323"/>
                </a:cubicBezTo>
                <a:cubicBezTo>
                  <a:pt x="15789" y="19323"/>
                  <a:pt x="17356" y="18725"/>
                  <a:pt x="18552" y="17529"/>
                </a:cubicBezTo>
                <a:lnTo>
                  <a:pt x="18624" y="17457"/>
                </a:lnTo>
                <a:lnTo>
                  <a:pt x="19425" y="16657"/>
                </a:lnTo>
                <a:cubicBezTo>
                  <a:pt x="20089" y="15992"/>
                  <a:pt x="20089" y="14917"/>
                  <a:pt x="19425" y="14253"/>
                </a:cubicBezTo>
                <a:lnTo>
                  <a:pt x="17024" y="11850"/>
                </a:lnTo>
                <a:cubicBezTo>
                  <a:pt x="16692" y="11518"/>
                  <a:pt x="16257" y="11352"/>
                  <a:pt x="15822" y="11352"/>
                </a:cubicBezTo>
                <a:cubicBezTo>
                  <a:pt x="15388" y="11352"/>
                  <a:pt x="14953" y="11518"/>
                  <a:pt x="14621" y="11850"/>
                </a:cubicBezTo>
                <a:lnTo>
                  <a:pt x="13820" y="12650"/>
                </a:lnTo>
                <a:lnTo>
                  <a:pt x="13531" y="12943"/>
                </a:lnTo>
                <a:cubicBezTo>
                  <a:pt x="13278" y="13193"/>
                  <a:pt x="12949" y="13319"/>
                  <a:pt x="12620" y="13319"/>
                </a:cubicBezTo>
                <a:cubicBezTo>
                  <a:pt x="12291" y="13319"/>
                  <a:pt x="11962" y="13193"/>
                  <a:pt x="11710" y="12943"/>
                </a:cubicBezTo>
                <a:lnTo>
                  <a:pt x="6978" y="8205"/>
                </a:lnTo>
                <a:cubicBezTo>
                  <a:pt x="6474" y="7704"/>
                  <a:pt x="6474" y="6889"/>
                  <a:pt x="6978" y="6385"/>
                </a:cubicBezTo>
                <a:lnTo>
                  <a:pt x="7268" y="6095"/>
                </a:lnTo>
                <a:lnTo>
                  <a:pt x="8068" y="5294"/>
                </a:lnTo>
                <a:cubicBezTo>
                  <a:pt x="8733" y="4630"/>
                  <a:pt x="8733" y="3555"/>
                  <a:pt x="8068" y="2891"/>
                </a:cubicBezTo>
                <a:lnTo>
                  <a:pt x="5668" y="497"/>
                </a:lnTo>
                <a:cubicBezTo>
                  <a:pt x="5336" y="166"/>
                  <a:pt x="4902" y="1"/>
                  <a:pt x="4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556" name="Google Shape;8556;p73"/>
          <p:cNvGrpSpPr/>
          <p:nvPr/>
        </p:nvGrpSpPr>
        <p:grpSpPr>
          <a:xfrm>
            <a:off x="2084132" y="3146463"/>
            <a:ext cx="352825" cy="298855"/>
            <a:chOff x="2676100" y="1456375"/>
            <a:chExt cx="501100" cy="424450"/>
          </a:xfrm>
        </p:grpSpPr>
        <p:sp>
          <p:nvSpPr>
            <p:cNvPr id="8557" name="Google Shape;8557;p73"/>
            <p:cNvSpPr/>
            <p:nvPr/>
          </p:nvSpPr>
          <p:spPr>
            <a:xfrm>
              <a:off x="3079725" y="1534750"/>
              <a:ext cx="97475" cy="268275"/>
            </a:xfrm>
            <a:custGeom>
              <a:avLst/>
              <a:gdLst/>
              <a:ahLst/>
              <a:cxnLst/>
              <a:rect l="l" t="t" r="r" b="b"/>
              <a:pathLst>
                <a:path w="3899" h="10731" extrusionOk="0">
                  <a:moveTo>
                    <a:pt x="621" y="1"/>
                  </a:moveTo>
                  <a:cubicBezTo>
                    <a:pt x="476" y="1"/>
                    <a:pt x="331" y="56"/>
                    <a:pt x="221" y="166"/>
                  </a:cubicBezTo>
                  <a:cubicBezTo>
                    <a:pt x="0" y="387"/>
                    <a:pt x="0" y="746"/>
                    <a:pt x="221" y="966"/>
                  </a:cubicBezTo>
                  <a:cubicBezTo>
                    <a:pt x="2657" y="3397"/>
                    <a:pt x="2657" y="7340"/>
                    <a:pt x="221" y="9771"/>
                  </a:cubicBezTo>
                  <a:cubicBezTo>
                    <a:pt x="6" y="9992"/>
                    <a:pt x="9" y="10345"/>
                    <a:pt x="230" y="10565"/>
                  </a:cubicBezTo>
                  <a:cubicBezTo>
                    <a:pt x="340" y="10675"/>
                    <a:pt x="484" y="10730"/>
                    <a:pt x="629" y="10730"/>
                  </a:cubicBezTo>
                  <a:cubicBezTo>
                    <a:pt x="770" y="10730"/>
                    <a:pt x="912" y="10677"/>
                    <a:pt x="1021" y="10571"/>
                  </a:cubicBezTo>
                  <a:cubicBezTo>
                    <a:pt x="3898" y="7700"/>
                    <a:pt x="3898" y="3038"/>
                    <a:pt x="1021" y="166"/>
                  </a:cubicBezTo>
                  <a:cubicBezTo>
                    <a:pt x="911" y="56"/>
                    <a:pt x="766"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8" name="Google Shape;8558;p73"/>
            <p:cNvSpPr/>
            <p:nvPr/>
          </p:nvSpPr>
          <p:spPr>
            <a:xfrm>
              <a:off x="3039725" y="1574925"/>
              <a:ext cx="75350" cy="188250"/>
            </a:xfrm>
            <a:custGeom>
              <a:avLst/>
              <a:gdLst/>
              <a:ahLst/>
              <a:cxnLst/>
              <a:rect l="l" t="t" r="r" b="b"/>
              <a:pathLst>
                <a:path w="3014" h="7530" extrusionOk="0">
                  <a:moveTo>
                    <a:pt x="629" y="1"/>
                  </a:moveTo>
                  <a:cubicBezTo>
                    <a:pt x="484" y="1"/>
                    <a:pt x="339" y="56"/>
                    <a:pt x="230" y="166"/>
                  </a:cubicBezTo>
                  <a:cubicBezTo>
                    <a:pt x="12" y="383"/>
                    <a:pt x="9" y="736"/>
                    <a:pt x="224" y="960"/>
                  </a:cubicBezTo>
                  <a:cubicBezTo>
                    <a:pt x="1769" y="2506"/>
                    <a:pt x="1769" y="5018"/>
                    <a:pt x="224" y="6564"/>
                  </a:cubicBezTo>
                  <a:cubicBezTo>
                    <a:pt x="0" y="6784"/>
                    <a:pt x="0" y="7144"/>
                    <a:pt x="224" y="7364"/>
                  </a:cubicBezTo>
                  <a:cubicBezTo>
                    <a:pt x="334" y="7474"/>
                    <a:pt x="479" y="7529"/>
                    <a:pt x="624" y="7529"/>
                  </a:cubicBezTo>
                  <a:cubicBezTo>
                    <a:pt x="769" y="7529"/>
                    <a:pt x="913" y="7474"/>
                    <a:pt x="1024" y="7364"/>
                  </a:cubicBezTo>
                  <a:cubicBezTo>
                    <a:pt x="3013" y="5374"/>
                    <a:pt x="3013" y="2149"/>
                    <a:pt x="1024" y="160"/>
                  </a:cubicBezTo>
                  <a:cubicBezTo>
                    <a:pt x="913" y="53"/>
                    <a:pt x="771" y="1"/>
                    <a:pt x="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59" name="Google Shape;8559;p73"/>
            <p:cNvSpPr/>
            <p:nvPr/>
          </p:nvSpPr>
          <p:spPr>
            <a:xfrm>
              <a:off x="2676100" y="1456375"/>
              <a:ext cx="340700" cy="424450"/>
            </a:xfrm>
            <a:custGeom>
              <a:avLst/>
              <a:gdLst/>
              <a:ahLst/>
              <a:cxnLst/>
              <a:rect l="l" t="t" r="r" b="b"/>
              <a:pathLst>
                <a:path w="13628" h="16978" extrusionOk="0">
                  <a:moveTo>
                    <a:pt x="2265" y="6792"/>
                  </a:moveTo>
                  <a:lnTo>
                    <a:pt x="2265" y="10189"/>
                  </a:lnTo>
                  <a:lnTo>
                    <a:pt x="1700" y="10189"/>
                  </a:lnTo>
                  <a:cubicBezTo>
                    <a:pt x="1386" y="10189"/>
                    <a:pt x="1133" y="9935"/>
                    <a:pt x="1133" y="9621"/>
                  </a:cubicBezTo>
                  <a:lnTo>
                    <a:pt x="1133" y="7356"/>
                  </a:lnTo>
                  <a:cubicBezTo>
                    <a:pt x="1133" y="7042"/>
                    <a:pt x="1386" y="6792"/>
                    <a:pt x="1700" y="6792"/>
                  </a:cubicBezTo>
                  <a:close/>
                  <a:moveTo>
                    <a:pt x="5701" y="5659"/>
                  </a:moveTo>
                  <a:lnTo>
                    <a:pt x="5701" y="11321"/>
                  </a:lnTo>
                  <a:lnTo>
                    <a:pt x="3965" y="11321"/>
                  </a:lnTo>
                  <a:cubicBezTo>
                    <a:pt x="3651" y="11321"/>
                    <a:pt x="3397" y="11067"/>
                    <a:pt x="3397" y="10753"/>
                  </a:cubicBezTo>
                  <a:lnTo>
                    <a:pt x="3397" y="6224"/>
                  </a:lnTo>
                  <a:cubicBezTo>
                    <a:pt x="3397" y="5910"/>
                    <a:pt x="3651" y="5659"/>
                    <a:pt x="3965" y="5659"/>
                  </a:cubicBezTo>
                  <a:close/>
                  <a:moveTo>
                    <a:pt x="10230" y="2827"/>
                  </a:moveTo>
                  <a:lnTo>
                    <a:pt x="10230" y="14150"/>
                  </a:lnTo>
                  <a:lnTo>
                    <a:pt x="6833" y="11602"/>
                  </a:lnTo>
                  <a:lnTo>
                    <a:pt x="6833" y="5376"/>
                  </a:lnTo>
                  <a:lnTo>
                    <a:pt x="10230" y="2827"/>
                  </a:lnTo>
                  <a:close/>
                  <a:moveTo>
                    <a:pt x="11927" y="1130"/>
                  </a:moveTo>
                  <a:cubicBezTo>
                    <a:pt x="12241" y="1130"/>
                    <a:pt x="12495" y="1381"/>
                    <a:pt x="12495" y="1695"/>
                  </a:cubicBezTo>
                  <a:lnTo>
                    <a:pt x="12495" y="15282"/>
                  </a:lnTo>
                  <a:cubicBezTo>
                    <a:pt x="12495" y="15596"/>
                    <a:pt x="12241" y="15847"/>
                    <a:pt x="11927" y="15847"/>
                  </a:cubicBezTo>
                  <a:cubicBezTo>
                    <a:pt x="11613" y="15847"/>
                    <a:pt x="11363" y="15596"/>
                    <a:pt x="11363" y="15282"/>
                  </a:cubicBezTo>
                  <a:lnTo>
                    <a:pt x="11363" y="1695"/>
                  </a:lnTo>
                  <a:cubicBezTo>
                    <a:pt x="11363" y="1381"/>
                    <a:pt x="11613" y="1130"/>
                    <a:pt x="11927" y="1130"/>
                  </a:cubicBezTo>
                  <a:close/>
                  <a:moveTo>
                    <a:pt x="11925" y="0"/>
                  </a:moveTo>
                  <a:cubicBezTo>
                    <a:pt x="11115" y="0"/>
                    <a:pt x="10405" y="580"/>
                    <a:pt x="10257" y="1393"/>
                  </a:cubicBezTo>
                  <a:lnTo>
                    <a:pt x="6079" y="4527"/>
                  </a:lnTo>
                  <a:lnTo>
                    <a:pt x="3965" y="4527"/>
                  </a:lnTo>
                  <a:cubicBezTo>
                    <a:pt x="3243" y="4527"/>
                    <a:pt x="2603" y="4980"/>
                    <a:pt x="2362" y="5659"/>
                  </a:cubicBezTo>
                  <a:lnTo>
                    <a:pt x="1700" y="5659"/>
                  </a:lnTo>
                  <a:cubicBezTo>
                    <a:pt x="761" y="5659"/>
                    <a:pt x="0" y="6417"/>
                    <a:pt x="0" y="7356"/>
                  </a:cubicBezTo>
                  <a:lnTo>
                    <a:pt x="0" y="9621"/>
                  </a:lnTo>
                  <a:cubicBezTo>
                    <a:pt x="0" y="10560"/>
                    <a:pt x="761" y="11318"/>
                    <a:pt x="1700" y="11321"/>
                  </a:cubicBezTo>
                  <a:lnTo>
                    <a:pt x="2362" y="11321"/>
                  </a:lnTo>
                  <a:cubicBezTo>
                    <a:pt x="2603" y="11997"/>
                    <a:pt x="3243" y="12450"/>
                    <a:pt x="3965" y="12453"/>
                  </a:cubicBezTo>
                  <a:lnTo>
                    <a:pt x="6079" y="12453"/>
                  </a:lnTo>
                  <a:lnTo>
                    <a:pt x="10257" y="15584"/>
                  </a:lnTo>
                  <a:cubicBezTo>
                    <a:pt x="10405" y="16397"/>
                    <a:pt x="11115" y="16977"/>
                    <a:pt x="11925" y="16977"/>
                  </a:cubicBezTo>
                  <a:cubicBezTo>
                    <a:pt x="11976" y="16977"/>
                    <a:pt x="12027" y="16975"/>
                    <a:pt x="12078" y="16970"/>
                  </a:cubicBezTo>
                  <a:cubicBezTo>
                    <a:pt x="12954" y="16892"/>
                    <a:pt x="13624" y="16161"/>
                    <a:pt x="13627" y="15282"/>
                  </a:cubicBezTo>
                  <a:lnTo>
                    <a:pt x="13627" y="1695"/>
                  </a:lnTo>
                  <a:cubicBezTo>
                    <a:pt x="13624" y="816"/>
                    <a:pt x="12954" y="85"/>
                    <a:pt x="12078" y="7"/>
                  </a:cubicBezTo>
                  <a:cubicBezTo>
                    <a:pt x="12027" y="2"/>
                    <a:pt x="11976" y="0"/>
                    <a:pt x="11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60" name="Google Shape;8560;p73"/>
          <p:cNvGrpSpPr/>
          <p:nvPr/>
        </p:nvGrpSpPr>
        <p:grpSpPr>
          <a:xfrm>
            <a:off x="2507657" y="3125806"/>
            <a:ext cx="340221" cy="340168"/>
            <a:chOff x="3270475" y="1427025"/>
            <a:chExt cx="483200" cy="483125"/>
          </a:xfrm>
        </p:grpSpPr>
        <p:sp>
          <p:nvSpPr>
            <p:cNvPr id="8561" name="Google Shape;8561;p73"/>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62" name="Google Shape;8562;p73"/>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63" name="Google Shape;8563;p73"/>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64" name="Google Shape;8564;p73"/>
          <p:cNvGrpSpPr/>
          <p:nvPr/>
        </p:nvGrpSpPr>
        <p:grpSpPr>
          <a:xfrm>
            <a:off x="2918570" y="3125780"/>
            <a:ext cx="343530" cy="340221"/>
            <a:chOff x="3860250" y="1427025"/>
            <a:chExt cx="487900" cy="483200"/>
          </a:xfrm>
        </p:grpSpPr>
        <p:sp>
          <p:nvSpPr>
            <p:cNvPr id="8565" name="Google Shape;8565;p73"/>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66" name="Google Shape;8566;p73"/>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67" name="Google Shape;8567;p73"/>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68" name="Google Shape;8568;p73"/>
          <p:cNvSpPr/>
          <p:nvPr/>
        </p:nvSpPr>
        <p:spPr>
          <a:xfrm>
            <a:off x="3337690" y="3125629"/>
            <a:ext cx="340239" cy="340168"/>
          </a:xfrm>
          <a:custGeom>
            <a:avLst/>
            <a:gdLst/>
            <a:ahLst/>
            <a:cxnLst/>
            <a:rect l="l" t="t" r="r" b="b"/>
            <a:pathLst>
              <a:path w="19329" h="19325" extrusionOk="0">
                <a:moveTo>
                  <a:pt x="9062" y="1229"/>
                </a:moveTo>
                <a:lnTo>
                  <a:pt x="9062" y="4539"/>
                </a:lnTo>
                <a:cubicBezTo>
                  <a:pt x="8470" y="4557"/>
                  <a:pt x="7885" y="4602"/>
                  <a:pt x="7311" y="4674"/>
                </a:cubicBezTo>
                <a:cubicBezTo>
                  <a:pt x="7223" y="4339"/>
                  <a:pt x="7036" y="4037"/>
                  <a:pt x="6773" y="3811"/>
                </a:cubicBezTo>
                <a:cubicBezTo>
                  <a:pt x="7392" y="2428"/>
                  <a:pt x="8211" y="1513"/>
                  <a:pt x="9062" y="1229"/>
                </a:cubicBezTo>
                <a:close/>
                <a:moveTo>
                  <a:pt x="10194" y="1226"/>
                </a:moveTo>
                <a:cubicBezTo>
                  <a:pt x="11278" y="1586"/>
                  <a:pt x="12272" y="2944"/>
                  <a:pt x="12912" y="4835"/>
                </a:cubicBezTo>
                <a:cubicBezTo>
                  <a:pt x="12015" y="4662"/>
                  <a:pt x="11106" y="4566"/>
                  <a:pt x="10194" y="4539"/>
                </a:cubicBezTo>
                <a:lnTo>
                  <a:pt x="10194" y="1226"/>
                </a:lnTo>
                <a:close/>
                <a:moveTo>
                  <a:pt x="5665" y="4530"/>
                </a:moveTo>
                <a:cubicBezTo>
                  <a:pt x="6170" y="4530"/>
                  <a:pt x="6423" y="5139"/>
                  <a:pt x="6067" y="5496"/>
                </a:cubicBezTo>
                <a:cubicBezTo>
                  <a:pt x="5950" y="5611"/>
                  <a:pt x="5808" y="5663"/>
                  <a:pt x="5669" y="5663"/>
                </a:cubicBezTo>
                <a:cubicBezTo>
                  <a:pt x="5378" y="5663"/>
                  <a:pt x="5101" y="5438"/>
                  <a:pt x="5101" y="5097"/>
                </a:cubicBezTo>
                <a:cubicBezTo>
                  <a:pt x="5101" y="4783"/>
                  <a:pt x="5351" y="4530"/>
                  <a:pt x="5665" y="4530"/>
                </a:cubicBezTo>
                <a:close/>
                <a:moveTo>
                  <a:pt x="6743" y="1643"/>
                </a:moveTo>
                <a:cubicBezTo>
                  <a:pt x="6363" y="2129"/>
                  <a:pt x="6019" y="2718"/>
                  <a:pt x="5717" y="3397"/>
                </a:cubicBezTo>
                <a:lnTo>
                  <a:pt x="5665" y="3397"/>
                </a:lnTo>
                <a:cubicBezTo>
                  <a:pt x="4578" y="3397"/>
                  <a:pt x="3769" y="4406"/>
                  <a:pt x="4008" y="5469"/>
                </a:cubicBezTo>
                <a:cubicBezTo>
                  <a:pt x="3075" y="5822"/>
                  <a:pt x="2277" y="6266"/>
                  <a:pt x="1646" y="6773"/>
                </a:cubicBezTo>
                <a:cubicBezTo>
                  <a:pt x="2507" y="4394"/>
                  <a:pt x="4373" y="2516"/>
                  <a:pt x="6743" y="1643"/>
                </a:cubicBezTo>
                <a:close/>
                <a:moveTo>
                  <a:pt x="12510" y="1631"/>
                </a:moveTo>
                <a:lnTo>
                  <a:pt x="12510" y="1631"/>
                </a:lnTo>
                <a:cubicBezTo>
                  <a:pt x="14926" y="2500"/>
                  <a:pt x="16828" y="4403"/>
                  <a:pt x="17698" y="6818"/>
                </a:cubicBezTo>
                <a:cubicBezTo>
                  <a:pt x="17269" y="6483"/>
                  <a:pt x="16810" y="6196"/>
                  <a:pt x="16327" y="5955"/>
                </a:cubicBezTo>
                <a:cubicBezTo>
                  <a:pt x="15645" y="5614"/>
                  <a:pt x="14932" y="5342"/>
                  <a:pt x="14195" y="5136"/>
                </a:cubicBezTo>
                <a:cubicBezTo>
                  <a:pt x="13933" y="4203"/>
                  <a:pt x="13585" y="3349"/>
                  <a:pt x="13169" y="2612"/>
                </a:cubicBezTo>
                <a:cubicBezTo>
                  <a:pt x="12975" y="2268"/>
                  <a:pt x="12755" y="1942"/>
                  <a:pt x="12510" y="1631"/>
                </a:cubicBezTo>
                <a:close/>
                <a:moveTo>
                  <a:pt x="4636" y="6444"/>
                </a:moveTo>
                <a:cubicBezTo>
                  <a:pt x="4684" y="6483"/>
                  <a:pt x="4738" y="6519"/>
                  <a:pt x="4793" y="6553"/>
                </a:cubicBezTo>
                <a:cubicBezTo>
                  <a:pt x="4651" y="7407"/>
                  <a:pt x="4566" y="8268"/>
                  <a:pt x="4542" y="9134"/>
                </a:cubicBezTo>
                <a:lnTo>
                  <a:pt x="1230" y="9134"/>
                </a:lnTo>
                <a:cubicBezTo>
                  <a:pt x="1568" y="8083"/>
                  <a:pt x="2821" y="7081"/>
                  <a:pt x="4636" y="6444"/>
                </a:cubicBezTo>
                <a:close/>
                <a:moveTo>
                  <a:pt x="9062" y="5674"/>
                </a:moveTo>
                <a:lnTo>
                  <a:pt x="9062" y="9134"/>
                </a:lnTo>
                <a:lnTo>
                  <a:pt x="5674" y="9134"/>
                </a:lnTo>
                <a:cubicBezTo>
                  <a:pt x="5698" y="8343"/>
                  <a:pt x="5774" y="7558"/>
                  <a:pt x="5904" y="6776"/>
                </a:cubicBezTo>
                <a:lnTo>
                  <a:pt x="5904" y="6779"/>
                </a:lnTo>
                <a:cubicBezTo>
                  <a:pt x="6462" y="6698"/>
                  <a:pt x="6949" y="6344"/>
                  <a:pt x="7196" y="5834"/>
                </a:cubicBezTo>
                <a:cubicBezTo>
                  <a:pt x="7815" y="5746"/>
                  <a:pt x="8437" y="5692"/>
                  <a:pt x="9062" y="5674"/>
                </a:cubicBezTo>
                <a:close/>
                <a:moveTo>
                  <a:pt x="10194" y="5671"/>
                </a:moveTo>
                <a:cubicBezTo>
                  <a:pt x="11227" y="5701"/>
                  <a:pt x="12257" y="5834"/>
                  <a:pt x="13265" y="6063"/>
                </a:cubicBezTo>
                <a:cubicBezTo>
                  <a:pt x="13422" y="6743"/>
                  <a:pt x="13534" y="7431"/>
                  <a:pt x="13597" y="8126"/>
                </a:cubicBezTo>
                <a:cubicBezTo>
                  <a:pt x="13144" y="8310"/>
                  <a:pt x="12794" y="8675"/>
                  <a:pt x="12631" y="9134"/>
                </a:cubicBezTo>
                <a:lnTo>
                  <a:pt x="10194" y="9134"/>
                </a:lnTo>
                <a:lnTo>
                  <a:pt x="10194" y="5671"/>
                </a:lnTo>
                <a:close/>
                <a:moveTo>
                  <a:pt x="14497" y="6417"/>
                </a:moveTo>
                <a:cubicBezTo>
                  <a:pt x="14950" y="6571"/>
                  <a:pt x="15391" y="6752"/>
                  <a:pt x="15817" y="6966"/>
                </a:cubicBezTo>
                <a:cubicBezTo>
                  <a:pt x="17037" y="7585"/>
                  <a:pt x="17837" y="8352"/>
                  <a:pt x="18099" y="9137"/>
                </a:cubicBezTo>
                <a:lnTo>
                  <a:pt x="15835" y="9134"/>
                </a:lnTo>
                <a:cubicBezTo>
                  <a:pt x="15654" y="8627"/>
                  <a:pt x="15243" y="8234"/>
                  <a:pt x="14730" y="8077"/>
                </a:cubicBezTo>
                <a:cubicBezTo>
                  <a:pt x="14678" y="7519"/>
                  <a:pt x="14603" y="6966"/>
                  <a:pt x="14497" y="6417"/>
                </a:cubicBezTo>
                <a:close/>
                <a:moveTo>
                  <a:pt x="14241" y="9137"/>
                </a:moveTo>
                <a:cubicBezTo>
                  <a:pt x="14555" y="9137"/>
                  <a:pt x="14808" y="9391"/>
                  <a:pt x="14808" y="9702"/>
                </a:cubicBezTo>
                <a:cubicBezTo>
                  <a:pt x="14808" y="10016"/>
                  <a:pt x="14555" y="10270"/>
                  <a:pt x="14241" y="10270"/>
                </a:cubicBezTo>
                <a:lnTo>
                  <a:pt x="14241" y="10267"/>
                </a:lnTo>
                <a:lnTo>
                  <a:pt x="14204" y="10267"/>
                </a:lnTo>
                <a:cubicBezTo>
                  <a:pt x="13902" y="10251"/>
                  <a:pt x="13667" y="10004"/>
                  <a:pt x="13667" y="9702"/>
                </a:cubicBezTo>
                <a:cubicBezTo>
                  <a:pt x="13667" y="9403"/>
                  <a:pt x="13899" y="9155"/>
                  <a:pt x="14195" y="9137"/>
                </a:cubicBezTo>
                <a:close/>
                <a:moveTo>
                  <a:pt x="18099" y="10270"/>
                </a:moveTo>
                <a:cubicBezTo>
                  <a:pt x="17861" y="10967"/>
                  <a:pt x="17194" y="11643"/>
                  <a:pt x="16161" y="12217"/>
                </a:cubicBezTo>
                <a:cubicBezTo>
                  <a:pt x="15632" y="12504"/>
                  <a:pt x="15080" y="12742"/>
                  <a:pt x="14506" y="12930"/>
                </a:cubicBezTo>
                <a:cubicBezTo>
                  <a:pt x="14606" y="12407"/>
                  <a:pt x="14678" y="11873"/>
                  <a:pt x="14730" y="11323"/>
                </a:cubicBezTo>
                <a:lnTo>
                  <a:pt x="14730" y="11326"/>
                </a:lnTo>
                <a:cubicBezTo>
                  <a:pt x="15243" y="11166"/>
                  <a:pt x="15654" y="10774"/>
                  <a:pt x="15835" y="10270"/>
                </a:cubicBezTo>
                <a:close/>
                <a:moveTo>
                  <a:pt x="4542" y="10267"/>
                </a:moveTo>
                <a:cubicBezTo>
                  <a:pt x="4566" y="11163"/>
                  <a:pt x="4660" y="12060"/>
                  <a:pt x="4820" y="12945"/>
                </a:cubicBezTo>
                <a:cubicBezTo>
                  <a:pt x="2927" y="12320"/>
                  <a:pt x="1583" y="11351"/>
                  <a:pt x="1230" y="10267"/>
                </a:cubicBezTo>
                <a:close/>
                <a:moveTo>
                  <a:pt x="9062" y="10267"/>
                </a:moveTo>
                <a:lnTo>
                  <a:pt x="9062" y="12628"/>
                </a:lnTo>
                <a:cubicBezTo>
                  <a:pt x="8603" y="12791"/>
                  <a:pt x="8238" y="13141"/>
                  <a:pt x="8054" y="13594"/>
                </a:cubicBezTo>
                <a:cubicBezTo>
                  <a:pt x="7377" y="13534"/>
                  <a:pt x="6707" y="13428"/>
                  <a:pt x="6046" y="13280"/>
                </a:cubicBezTo>
                <a:cubicBezTo>
                  <a:pt x="5828" y="12290"/>
                  <a:pt x="5702" y="11281"/>
                  <a:pt x="5674" y="10267"/>
                </a:cubicBezTo>
                <a:close/>
                <a:moveTo>
                  <a:pt x="12631" y="10267"/>
                </a:moveTo>
                <a:cubicBezTo>
                  <a:pt x="12794" y="10725"/>
                  <a:pt x="13144" y="11091"/>
                  <a:pt x="13597" y="11275"/>
                </a:cubicBezTo>
                <a:cubicBezTo>
                  <a:pt x="13534" y="11945"/>
                  <a:pt x="13431" y="12613"/>
                  <a:pt x="13280" y="13268"/>
                </a:cubicBezTo>
                <a:cubicBezTo>
                  <a:pt x="12595" y="13422"/>
                  <a:pt x="11900" y="13531"/>
                  <a:pt x="11203" y="13594"/>
                </a:cubicBezTo>
                <a:cubicBezTo>
                  <a:pt x="11019" y="13141"/>
                  <a:pt x="10653" y="12791"/>
                  <a:pt x="10194" y="12628"/>
                </a:cubicBezTo>
                <a:lnTo>
                  <a:pt x="10194" y="10267"/>
                </a:lnTo>
                <a:close/>
                <a:moveTo>
                  <a:pt x="9627" y="13678"/>
                </a:moveTo>
                <a:cubicBezTo>
                  <a:pt x="9923" y="13678"/>
                  <a:pt x="10170" y="13905"/>
                  <a:pt x="10191" y="14201"/>
                </a:cubicBezTo>
                <a:lnTo>
                  <a:pt x="10191" y="14231"/>
                </a:lnTo>
                <a:cubicBezTo>
                  <a:pt x="10191" y="14231"/>
                  <a:pt x="10191" y="14234"/>
                  <a:pt x="10191" y="14237"/>
                </a:cubicBezTo>
                <a:cubicBezTo>
                  <a:pt x="10188" y="14545"/>
                  <a:pt x="9938" y="14793"/>
                  <a:pt x="9630" y="14796"/>
                </a:cubicBezTo>
                <a:cubicBezTo>
                  <a:pt x="9319" y="14796"/>
                  <a:pt x="9065" y="14545"/>
                  <a:pt x="9062" y="14237"/>
                </a:cubicBezTo>
                <a:lnTo>
                  <a:pt x="9062" y="14231"/>
                </a:lnTo>
                <a:lnTo>
                  <a:pt x="9062" y="14201"/>
                </a:lnTo>
                <a:cubicBezTo>
                  <a:pt x="9083" y="13905"/>
                  <a:pt x="9331" y="13678"/>
                  <a:pt x="9627" y="13678"/>
                </a:cubicBezTo>
                <a:close/>
                <a:moveTo>
                  <a:pt x="1640" y="12579"/>
                </a:moveTo>
                <a:lnTo>
                  <a:pt x="1640" y="12579"/>
                </a:lnTo>
                <a:cubicBezTo>
                  <a:pt x="1936" y="12812"/>
                  <a:pt x="2250" y="13020"/>
                  <a:pt x="2579" y="13204"/>
                </a:cubicBezTo>
                <a:cubicBezTo>
                  <a:pt x="3313" y="13615"/>
                  <a:pt x="4168" y="13953"/>
                  <a:pt x="5110" y="14213"/>
                </a:cubicBezTo>
                <a:cubicBezTo>
                  <a:pt x="5496" y="15620"/>
                  <a:pt x="6061" y="16813"/>
                  <a:pt x="6752" y="17691"/>
                </a:cubicBezTo>
                <a:cubicBezTo>
                  <a:pt x="4373" y="16828"/>
                  <a:pt x="2501" y="14956"/>
                  <a:pt x="1640" y="12579"/>
                </a:cubicBezTo>
                <a:close/>
                <a:moveTo>
                  <a:pt x="17698" y="12555"/>
                </a:moveTo>
                <a:cubicBezTo>
                  <a:pt x="16837" y="14938"/>
                  <a:pt x="14932" y="16831"/>
                  <a:pt x="12535" y="17691"/>
                </a:cubicBezTo>
                <a:cubicBezTo>
                  <a:pt x="12770" y="17395"/>
                  <a:pt x="12981" y="17081"/>
                  <a:pt x="13169" y="16752"/>
                </a:cubicBezTo>
                <a:cubicBezTo>
                  <a:pt x="13594" y="16013"/>
                  <a:pt x="13945" y="15149"/>
                  <a:pt x="14213" y="14201"/>
                </a:cubicBezTo>
                <a:cubicBezTo>
                  <a:pt x="15140" y="13944"/>
                  <a:pt x="15986" y="13609"/>
                  <a:pt x="16713" y="13204"/>
                </a:cubicBezTo>
                <a:cubicBezTo>
                  <a:pt x="17058" y="13014"/>
                  <a:pt x="17387" y="12797"/>
                  <a:pt x="17698" y="12555"/>
                </a:cubicBezTo>
                <a:close/>
                <a:moveTo>
                  <a:pt x="6381" y="14503"/>
                </a:moveTo>
                <a:cubicBezTo>
                  <a:pt x="6906" y="14602"/>
                  <a:pt x="7450" y="14678"/>
                  <a:pt x="8005" y="14726"/>
                </a:cubicBezTo>
                <a:cubicBezTo>
                  <a:pt x="8162" y="15240"/>
                  <a:pt x="8555" y="15650"/>
                  <a:pt x="9062" y="15831"/>
                </a:cubicBezTo>
                <a:lnTo>
                  <a:pt x="9062" y="18096"/>
                </a:lnTo>
                <a:cubicBezTo>
                  <a:pt x="8286" y="17833"/>
                  <a:pt x="7531" y="17048"/>
                  <a:pt x="6933" y="15853"/>
                </a:cubicBezTo>
                <a:cubicBezTo>
                  <a:pt x="6716" y="15415"/>
                  <a:pt x="6532" y="14965"/>
                  <a:pt x="6381" y="14503"/>
                </a:cubicBezTo>
                <a:close/>
                <a:moveTo>
                  <a:pt x="12933" y="14497"/>
                </a:moveTo>
                <a:cubicBezTo>
                  <a:pt x="12740" y="15083"/>
                  <a:pt x="12486" y="15650"/>
                  <a:pt x="12184" y="16188"/>
                </a:cubicBezTo>
                <a:cubicBezTo>
                  <a:pt x="11595" y="17211"/>
                  <a:pt x="10904" y="17869"/>
                  <a:pt x="10194" y="18099"/>
                </a:cubicBezTo>
                <a:lnTo>
                  <a:pt x="10194" y="15831"/>
                </a:lnTo>
                <a:cubicBezTo>
                  <a:pt x="10702" y="15650"/>
                  <a:pt x="11094" y="15240"/>
                  <a:pt x="11251" y="14726"/>
                </a:cubicBezTo>
                <a:cubicBezTo>
                  <a:pt x="11828" y="14675"/>
                  <a:pt x="12390" y="14596"/>
                  <a:pt x="12933" y="14497"/>
                </a:cubicBezTo>
                <a:close/>
                <a:moveTo>
                  <a:pt x="9630" y="0"/>
                </a:moveTo>
                <a:cubicBezTo>
                  <a:pt x="7063" y="0"/>
                  <a:pt x="4645" y="1015"/>
                  <a:pt x="2821" y="2860"/>
                </a:cubicBezTo>
                <a:cubicBezTo>
                  <a:pt x="1012" y="4678"/>
                  <a:pt x="1" y="7138"/>
                  <a:pt x="4" y="9702"/>
                </a:cubicBezTo>
                <a:cubicBezTo>
                  <a:pt x="4" y="15016"/>
                  <a:pt x="4313" y="19325"/>
                  <a:pt x="9630" y="19325"/>
                </a:cubicBezTo>
                <a:cubicBezTo>
                  <a:pt x="9634" y="19325"/>
                  <a:pt x="9637" y="19325"/>
                  <a:pt x="9641" y="19325"/>
                </a:cubicBezTo>
                <a:cubicBezTo>
                  <a:pt x="12198" y="19325"/>
                  <a:pt x="14654" y="18314"/>
                  <a:pt x="16469" y="16508"/>
                </a:cubicBezTo>
                <a:cubicBezTo>
                  <a:pt x="18314" y="14687"/>
                  <a:pt x="19328" y="12268"/>
                  <a:pt x="19328" y="9702"/>
                </a:cubicBezTo>
                <a:cubicBezTo>
                  <a:pt x="19328" y="8407"/>
                  <a:pt x="19069" y="7129"/>
                  <a:pt x="18558" y="5940"/>
                </a:cubicBezTo>
                <a:cubicBezTo>
                  <a:pt x="18066" y="4789"/>
                  <a:pt x="17360" y="3741"/>
                  <a:pt x="16472" y="2857"/>
                </a:cubicBezTo>
                <a:cubicBezTo>
                  <a:pt x="15587" y="1969"/>
                  <a:pt x="14539" y="1263"/>
                  <a:pt x="13389" y="770"/>
                </a:cubicBezTo>
                <a:cubicBezTo>
                  <a:pt x="12199" y="260"/>
                  <a:pt x="10922" y="0"/>
                  <a:pt x="9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69" name="Google Shape;8569;p73"/>
          <p:cNvSpPr/>
          <p:nvPr/>
        </p:nvSpPr>
        <p:spPr>
          <a:xfrm>
            <a:off x="3758629" y="3125620"/>
            <a:ext cx="343530" cy="340186"/>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570" name="Google Shape;8570;p73"/>
          <p:cNvGrpSpPr/>
          <p:nvPr/>
        </p:nvGrpSpPr>
        <p:grpSpPr>
          <a:xfrm>
            <a:off x="4174808" y="3125806"/>
            <a:ext cx="340221" cy="340168"/>
            <a:chOff x="5648375" y="1427025"/>
            <a:chExt cx="483200" cy="483125"/>
          </a:xfrm>
        </p:grpSpPr>
        <p:sp>
          <p:nvSpPr>
            <p:cNvPr id="8571" name="Google Shape;8571;p73"/>
            <p:cNvSpPr/>
            <p:nvPr/>
          </p:nvSpPr>
          <p:spPr>
            <a:xfrm>
              <a:off x="5801075" y="1484625"/>
              <a:ext cx="177725" cy="162475"/>
            </a:xfrm>
            <a:custGeom>
              <a:avLst/>
              <a:gdLst/>
              <a:ahLst/>
              <a:cxnLst/>
              <a:rect l="l" t="t" r="r" b="b"/>
              <a:pathLst>
                <a:path w="7109" h="6499" extrusionOk="0">
                  <a:moveTo>
                    <a:pt x="3554" y="1845"/>
                  </a:moveTo>
                  <a:lnTo>
                    <a:pt x="3920" y="2582"/>
                  </a:lnTo>
                  <a:cubicBezTo>
                    <a:pt x="4001" y="2751"/>
                    <a:pt x="4161" y="2866"/>
                    <a:pt x="4345" y="2893"/>
                  </a:cubicBezTo>
                  <a:lnTo>
                    <a:pt x="5158" y="3011"/>
                  </a:lnTo>
                  <a:lnTo>
                    <a:pt x="4569" y="3584"/>
                  </a:lnTo>
                  <a:cubicBezTo>
                    <a:pt x="4436" y="3714"/>
                    <a:pt x="4376" y="3901"/>
                    <a:pt x="4406" y="4086"/>
                  </a:cubicBezTo>
                  <a:lnTo>
                    <a:pt x="4545" y="4898"/>
                  </a:lnTo>
                  <a:lnTo>
                    <a:pt x="3820" y="4514"/>
                  </a:lnTo>
                  <a:cubicBezTo>
                    <a:pt x="3737" y="4469"/>
                    <a:pt x="3646" y="4446"/>
                    <a:pt x="3555" y="4446"/>
                  </a:cubicBezTo>
                  <a:cubicBezTo>
                    <a:pt x="3464" y="4446"/>
                    <a:pt x="3373" y="4469"/>
                    <a:pt x="3292" y="4514"/>
                  </a:cubicBezTo>
                  <a:lnTo>
                    <a:pt x="2561" y="4895"/>
                  </a:lnTo>
                  <a:lnTo>
                    <a:pt x="2703" y="4086"/>
                  </a:lnTo>
                  <a:cubicBezTo>
                    <a:pt x="2733" y="3901"/>
                    <a:pt x="2673" y="3714"/>
                    <a:pt x="2540" y="3584"/>
                  </a:cubicBezTo>
                  <a:lnTo>
                    <a:pt x="1951" y="3011"/>
                  </a:lnTo>
                  <a:lnTo>
                    <a:pt x="2763" y="2893"/>
                  </a:lnTo>
                  <a:cubicBezTo>
                    <a:pt x="2947" y="2866"/>
                    <a:pt x="3107" y="2751"/>
                    <a:pt x="3192" y="2582"/>
                  </a:cubicBezTo>
                  <a:lnTo>
                    <a:pt x="3554" y="1845"/>
                  </a:lnTo>
                  <a:close/>
                  <a:moveTo>
                    <a:pt x="3554" y="0"/>
                  </a:moveTo>
                  <a:cubicBezTo>
                    <a:pt x="3353" y="0"/>
                    <a:pt x="3151" y="106"/>
                    <a:pt x="3047" y="317"/>
                  </a:cubicBezTo>
                  <a:lnTo>
                    <a:pt x="2307" y="1815"/>
                  </a:lnTo>
                  <a:lnTo>
                    <a:pt x="653" y="2056"/>
                  </a:lnTo>
                  <a:cubicBezTo>
                    <a:pt x="188" y="2123"/>
                    <a:pt x="0" y="2694"/>
                    <a:pt x="339" y="3023"/>
                  </a:cubicBezTo>
                  <a:lnTo>
                    <a:pt x="1537" y="4188"/>
                  </a:lnTo>
                  <a:lnTo>
                    <a:pt x="1253" y="5837"/>
                  </a:lnTo>
                  <a:cubicBezTo>
                    <a:pt x="1191" y="6202"/>
                    <a:pt x="1480" y="6499"/>
                    <a:pt x="1809" y="6499"/>
                  </a:cubicBezTo>
                  <a:cubicBezTo>
                    <a:pt x="1897" y="6499"/>
                    <a:pt x="1987" y="6478"/>
                    <a:pt x="2075" y="6432"/>
                  </a:cubicBezTo>
                  <a:lnTo>
                    <a:pt x="3554" y="5656"/>
                  </a:lnTo>
                  <a:lnTo>
                    <a:pt x="5034" y="6432"/>
                  </a:lnTo>
                  <a:cubicBezTo>
                    <a:pt x="5121" y="6478"/>
                    <a:pt x="5212" y="6499"/>
                    <a:pt x="5299" y="6499"/>
                  </a:cubicBezTo>
                  <a:cubicBezTo>
                    <a:pt x="5629" y="6499"/>
                    <a:pt x="5917" y="6202"/>
                    <a:pt x="5855" y="5837"/>
                  </a:cubicBezTo>
                  <a:lnTo>
                    <a:pt x="5574" y="4188"/>
                  </a:lnTo>
                  <a:lnTo>
                    <a:pt x="6770" y="3023"/>
                  </a:lnTo>
                  <a:cubicBezTo>
                    <a:pt x="7108" y="2694"/>
                    <a:pt x="6921" y="2123"/>
                    <a:pt x="6456" y="2056"/>
                  </a:cubicBezTo>
                  <a:lnTo>
                    <a:pt x="4801" y="1815"/>
                  </a:lnTo>
                  <a:lnTo>
                    <a:pt x="4062" y="317"/>
                  </a:lnTo>
                  <a:cubicBezTo>
                    <a:pt x="3957" y="106"/>
                    <a:pt x="3756" y="0"/>
                    <a:pt x="3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72" name="Google Shape;8572;p73"/>
            <p:cNvSpPr/>
            <p:nvPr/>
          </p:nvSpPr>
          <p:spPr>
            <a:xfrm>
              <a:off x="5648375" y="1427025"/>
              <a:ext cx="483200" cy="483125"/>
            </a:xfrm>
            <a:custGeom>
              <a:avLst/>
              <a:gdLst/>
              <a:ahLst/>
              <a:cxnLst/>
              <a:rect l="l" t="t" r="r" b="b"/>
              <a:pathLst>
                <a:path w="19328" h="19325" extrusionOk="0">
                  <a:moveTo>
                    <a:pt x="2265" y="2304"/>
                  </a:moveTo>
                  <a:cubicBezTo>
                    <a:pt x="2890" y="2304"/>
                    <a:pt x="3397" y="2808"/>
                    <a:pt x="3397" y="3437"/>
                  </a:cubicBezTo>
                  <a:lnTo>
                    <a:pt x="3397" y="7398"/>
                  </a:lnTo>
                  <a:lnTo>
                    <a:pt x="3397" y="7474"/>
                  </a:lnTo>
                  <a:lnTo>
                    <a:pt x="1637" y="6299"/>
                  </a:lnTo>
                  <a:cubicBezTo>
                    <a:pt x="1320" y="6088"/>
                    <a:pt x="1129" y="5734"/>
                    <a:pt x="1132" y="5357"/>
                  </a:cubicBezTo>
                  <a:lnTo>
                    <a:pt x="1132" y="3437"/>
                  </a:lnTo>
                  <a:cubicBezTo>
                    <a:pt x="1132" y="2808"/>
                    <a:pt x="1640" y="2304"/>
                    <a:pt x="2265" y="2304"/>
                  </a:cubicBezTo>
                  <a:close/>
                  <a:moveTo>
                    <a:pt x="17060" y="2304"/>
                  </a:moveTo>
                  <a:cubicBezTo>
                    <a:pt x="17685" y="2304"/>
                    <a:pt x="18192" y="2808"/>
                    <a:pt x="18192" y="3437"/>
                  </a:cubicBezTo>
                  <a:lnTo>
                    <a:pt x="18192" y="5357"/>
                  </a:lnTo>
                  <a:cubicBezTo>
                    <a:pt x="18192" y="5737"/>
                    <a:pt x="18005" y="6091"/>
                    <a:pt x="17688" y="6302"/>
                  </a:cubicBezTo>
                  <a:lnTo>
                    <a:pt x="15928" y="7474"/>
                  </a:lnTo>
                  <a:lnTo>
                    <a:pt x="15928" y="7398"/>
                  </a:lnTo>
                  <a:lnTo>
                    <a:pt x="15928" y="3437"/>
                  </a:lnTo>
                  <a:cubicBezTo>
                    <a:pt x="15928" y="2808"/>
                    <a:pt x="16435" y="2304"/>
                    <a:pt x="17060" y="2304"/>
                  </a:cubicBezTo>
                  <a:close/>
                  <a:moveTo>
                    <a:pt x="14795" y="1133"/>
                  </a:moveTo>
                  <a:lnTo>
                    <a:pt x="14795" y="7398"/>
                  </a:lnTo>
                  <a:cubicBezTo>
                    <a:pt x="14795" y="8763"/>
                    <a:pt x="14095" y="9641"/>
                    <a:pt x="12120" y="10759"/>
                  </a:cubicBezTo>
                  <a:cubicBezTo>
                    <a:pt x="11069" y="11354"/>
                    <a:pt x="10372" y="12422"/>
                    <a:pt x="10248" y="13627"/>
                  </a:cubicBezTo>
                  <a:lnTo>
                    <a:pt x="9058" y="13627"/>
                  </a:lnTo>
                  <a:cubicBezTo>
                    <a:pt x="8877" y="12368"/>
                    <a:pt x="8041" y="11269"/>
                    <a:pt x="6791" y="10686"/>
                  </a:cubicBezTo>
                  <a:cubicBezTo>
                    <a:pt x="5332" y="10007"/>
                    <a:pt x="4529" y="8835"/>
                    <a:pt x="4529" y="7398"/>
                  </a:cubicBezTo>
                  <a:lnTo>
                    <a:pt x="4529" y="1133"/>
                  </a:lnTo>
                  <a:close/>
                  <a:moveTo>
                    <a:pt x="11927" y="14759"/>
                  </a:moveTo>
                  <a:cubicBezTo>
                    <a:pt x="12241" y="14759"/>
                    <a:pt x="12495" y="15010"/>
                    <a:pt x="12495" y="15324"/>
                  </a:cubicBezTo>
                  <a:lnTo>
                    <a:pt x="12495" y="15892"/>
                  </a:lnTo>
                  <a:lnTo>
                    <a:pt x="10795" y="15892"/>
                  </a:lnTo>
                  <a:cubicBezTo>
                    <a:pt x="10481" y="15892"/>
                    <a:pt x="10230" y="16142"/>
                    <a:pt x="10230" y="16456"/>
                  </a:cubicBezTo>
                  <a:cubicBezTo>
                    <a:pt x="10230" y="16770"/>
                    <a:pt x="10481" y="17024"/>
                    <a:pt x="10795" y="17024"/>
                  </a:cubicBezTo>
                  <a:lnTo>
                    <a:pt x="13059" y="17024"/>
                  </a:lnTo>
                  <a:cubicBezTo>
                    <a:pt x="13373" y="17024"/>
                    <a:pt x="13627" y="17275"/>
                    <a:pt x="13627" y="17589"/>
                  </a:cubicBezTo>
                  <a:lnTo>
                    <a:pt x="13627" y="18193"/>
                  </a:lnTo>
                  <a:lnTo>
                    <a:pt x="5701" y="18193"/>
                  </a:lnTo>
                  <a:lnTo>
                    <a:pt x="5701" y="17589"/>
                  </a:lnTo>
                  <a:cubicBezTo>
                    <a:pt x="5701" y="17275"/>
                    <a:pt x="5951" y="17024"/>
                    <a:pt x="6265" y="17024"/>
                  </a:cubicBezTo>
                  <a:lnTo>
                    <a:pt x="8530" y="17024"/>
                  </a:lnTo>
                  <a:cubicBezTo>
                    <a:pt x="8844" y="17024"/>
                    <a:pt x="9095" y="16770"/>
                    <a:pt x="9095" y="16456"/>
                  </a:cubicBezTo>
                  <a:cubicBezTo>
                    <a:pt x="9095" y="16142"/>
                    <a:pt x="8844" y="15892"/>
                    <a:pt x="8530" y="15892"/>
                  </a:cubicBezTo>
                  <a:lnTo>
                    <a:pt x="6833" y="15892"/>
                  </a:lnTo>
                  <a:lnTo>
                    <a:pt x="6833" y="15324"/>
                  </a:lnTo>
                  <a:cubicBezTo>
                    <a:pt x="6833" y="15010"/>
                    <a:pt x="7084" y="14759"/>
                    <a:pt x="7398" y="14759"/>
                  </a:cubicBezTo>
                  <a:close/>
                  <a:moveTo>
                    <a:pt x="3965" y="0"/>
                  </a:moveTo>
                  <a:cubicBezTo>
                    <a:pt x="3651" y="0"/>
                    <a:pt x="3397" y="254"/>
                    <a:pt x="3397" y="568"/>
                  </a:cubicBezTo>
                  <a:lnTo>
                    <a:pt x="3397" y="1474"/>
                  </a:lnTo>
                  <a:cubicBezTo>
                    <a:pt x="3032" y="1264"/>
                    <a:pt x="2645" y="1168"/>
                    <a:pt x="2269" y="1168"/>
                  </a:cubicBezTo>
                  <a:cubicBezTo>
                    <a:pt x="1086" y="1168"/>
                    <a:pt x="0" y="2113"/>
                    <a:pt x="0" y="3437"/>
                  </a:cubicBezTo>
                  <a:lnTo>
                    <a:pt x="0" y="5357"/>
                  </a:lnTo>
                  <a:cubicBezTo>
                    <a:pt x="0" y="6115"/>
                    <a:pt x="378" y="6821"/>
                    <a:pt x="1009" y="7241"/>
                  </a:cubicBezTo>
                  <a:lnTo>
                    <a:pt x="3651" y="9001"/>
                  </a:lnTo>
                  <a:cubicBezTo>
                    <a:pt x="3663" y="9010"/>
                    <a:pt x="3678" y="9019"/>
                    <a:pt x="3690" y="9026"/>
                  </a:cubicBezTo>
                  <a:cubicBezTo>
                    <a:pt x="4125" y="10170"/>
                    <a:pt x="5027" y="11112"/>
                    <a:pt x="6314" y="11710"/>
                  </a:cubicBezTo>
                  <a:cubicBezTo>
                    <a:pt x="7156" y="12105"/>
                    <a:pt x="7736" y="12812"/>
                    <a:pt x="7911" y="13627"/>
                  </a:cubicBezTo>
                  <a:lnTo>
                    <a:pt x="7398" y="13627"/>
                  </a:lnTo>
                  <a:cubicBezTo>
                    <a:pt x="6459" y="13627"/>
                    <a:pt x="5701" y="14385"/>
                    <a:pt x="5701" y="15324"/>
                  </a:cubicBezTo>
                  <a:lnTo>
                    <a:pt x="5701" y="15988"/>
                  </a:lnTo>
                  <a:cubicBezTo>
                    <a:pt x="5021" y="16227"/>
                    <a:pt x="4569" y="16870"/>
                    <a:pt x="4569" y="17589"/>
                  </a:cubicBezTo>
                  <a:lnTo>
                    <a:pt x="4569" y="18760"/>
                  </a:lnTo>
                  <a:cubicBezTo>
                    <a:pt x="4569" y="19071"/>
                    <a:pt x="4819" y="19325"/>
                    <a:pt x="5133" y="19325"/>
                  </a:cubicBezTo>
                  <a:lnTo>
                    <a:pt x="14191" y="19325"/>
                  </a:lnTo>
                  <a:cubicBezTo>
                    <a:pt x="14506" y="19325"/>
                    <a:pt x="14759" y="19071"/>
                    <a:pt x="14759" y="18760"/>
                  </a:cubicBezTo>
                  <a:lnTo>
                    <a:pt x="14759" y="17589"/>
                  </a:lnTo>
                  <a:cubicBezTo>
                    <a:pt x="14756" y="16870"/>
                    <a:pt x="14303" y="16227"/>
                    <a:pt x="13627" y="15988"/>
                  </a:cubicBezTo>
                  <a:lnTo>
                    <a:pt x="13627" y="15324"/>
                  </a:lnTo>
                  <a:cubicBezTo>
                    <a:pt x="13624" y="14385"/>
                    <a:pt x="12866" y="13627"/>
                    <a:pt x="11927" y="13627"/>
                  </a:cubicBezTo>
                  <a:lnTo>
                    <a:pt x="11389" y="13627"/>
                  </a:lnTo>
                  <a:cubicBezTo>
                    <a:pt x="11507" y="12833"/>
                    <a:pt x="11981" y="12139"/>
                    <a:pt x="12679" y="11743"/>
                  </a:cubicBezTo>
                  <a:cubicBezTo>
                    <a:pt x="14044" y="10973"/>
                    <a:pt x="15088" y="10170"/>
                    <a:pt x="15593" y="9047"/>
                  </a:cubicBezTo>
                  <a:cubicBezTo>
                    <a:pt x="15623" y="9035"/>
                    <a:pt x="15650" y="9019"/>
                    <a:pt x="15677" y="9001"/>
                  </a:cubicBezTo>
                  <a:lnTo>
                    <a:pt x="18319" y="7241"/>
                  </a:lnTo>
                  <a:cubicBezTo>
                    <a:pt x="18947" y="6821"/>
                    <a:pt x="19328" y="6115"/>
                    <a:pt x="19328" y="5357"/>
                  </a:cubicBezTo>
                  <a:lnTo>
                    <a:pt x="19328" y="3437"/>
                  </a:lnTo>
                  <a:cubicBezTo>
                    <a:pt x="19325" y="2113"/>
                    <a:pt x="18239" y="1168"/>
                    <a:pt x="17057" y="1168"/>
                  </a:cubicBezTo>
                  <a:cubicBezTo>
                    <a:pt x="16681" y="1168"/>
                    <a:pt x="16295" y="1264"/>
                    <a:pt x="15931" y="1474"/>
                  </a:cubicBezTo>
                  <a:lnTo>
                    <a:pt x="15931" y="568"/>
                  </a:lnTo>
                  <a:cubicBezTo>
                    <a:pt x="15931" y="254"/>
                    <a:pt x="15677" y="0"/>
                    <a:pt x="15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73" name="Google Shape;8573;p73"/>
          <p:cNvGrpSpPr/>
          <p:nvPr/>
        </p:nvGrpSpPr>
        <p:grpSpPr>
          <a:xfrm>
            <a:off x="4589294" y="3125789"/>
            <a:ext cx="344622" cy="340204"/>
            <a:chOff x="6238300" y="1426975"/>
            <a:chExt cx="489450" cy="483175"/>
          </a:xfrm>
        </p:grpSpPr>
        <p:sp>
          <p:nvSpPr>
            <p:cNvPr id="8574" name="Google Shape;8574;p73"/>
            <p:cNvSpPr/>
            <p:nvPr/>
          </p:nvSpPr>
          <p:spPr>
            <a:xfrm>
              <a:off x="6238300" y="1426975"/>
              <a:ext cx="489450" cy="483175"/>
            </a:xfrm>
            <a:custGeom>
              <a:avLst/>
              <a:gdLst/>
              <a:ahLst/>
              <a:cxnLst/>
              <a:rect l="l" t="t" r="r" b="b"/>
              <a:pathLst>
                <a:path w="19578" h="19327" extrusionOk="0">
                  <a:moveTo>
                    <a:pt x="16109" y="2267"/>
                  </a:moveTo>
                  <a:lnTo>
                    <a:pt x="16109" y="4803"/>
                  </a:lnTo>
                  <a:lnTo>
                    <a:pt x="14977" y="3831"/>
                  </a:lnTo>
                  <a:lnTo>
                    <a:pt x="14977" y="2267"/>
                  </a:lnTo>
                  <a:close/>
                  <a:moveTo>
                    <a:pt x="9880" y="1135"/>
                  </a:moveTo>
                  <a:cubicBezTo>
                    <a:pt x="10011" y="1135"/>
                    <a:pt x="10142" y="1181"/>
                    <a:pt x="10248" y="1274"/>
                  </a:cubicBezTo>
                  <a:lnTo>
                    <a:pt x="18174" y="8067"/>
                  </a:lnTo>
                  <a:cubicBezTo>
                    <a:pt x="18413" y="8270"/>
                    <a:pt x="18440" y="8626"/>
                    <a:pt x="18238" y="8864"/>
                  </a:cubicBezTo>
                  <a:lnTo>
                    <a:pt x="18238" y="8861"/>
                  </a:lnTo>
                  <a:cubicBezTo>
                    <a:pt x="18129" y="8988"/>
                    <a:pt x="17972" y="9061"/>
                    <a:pt x="17809" y="9061"/>
                  </a:cubicBezTo>
                  <a:cubicBezTo>
                    <a:pt x="17673" y="9061"/>
                    <a:pt x="17540" y="9012"/>
                    <a:pt x="17440" y="8925"/>
                  </a:cubicBezTo>
                  <a:lnTo>
                    <a:pt x="10251" y="2762"/>
                  </a:lnTo>
                  <a:cubicBezTo>
                    <a:pt x="10145" y="2672"/>
                    <a:pt x="10014" y="2626"/>
                    <a:pt x="9883" y="2626"/>
                  </a:cubicBezTo>
                  <a:cubicBezTo>
                    <a:pt x="9751" y="2626"/>
                    <a:pt x="9620" y="2672"/>
                    <a:pt x="9514" y="2762"/>
                  </a:cubicBezTo>
                  <a:lnTo>
                    <a:pt x="2687" y="8553"/>
                  </a:lnTo>
                  <a:cubicBezTo>
                    <a:pt x="2657" y="8575"/>
                    <a:pt x="2633" y="8596"/>
                    <a:pt x="2609" y="8623"/>
                  </a:cubicBezTo>
                  <a:lnTo>
                    <a:pt x="2250" y="8925"/>
                  </a:lnTo>
                  <a:cubicBezTo>
                    <a:pt x="2142" y="9016"/>
                    <a:pt x="2012" y="9060"/>
                    <a:pt x="1882" y="9060"/>
                  </a:cubicBezTo>
                  <a:cubicBezTo>
                    <a:pt x="1723" y="9060"/>
                    <a:pt x="1565" y="8994"/>
                    <a:pt x="1452" y="8864"/>
                  </a:cubicBezTo>
                  <a:cubicBezTo>
                    <a:pt x="1250" y="8629"/>
                    <a:pt x="1274" y="8273"/>
                    <a:pt x="1510" y="8067"/>
                  </a:cubicBezTo>
                  <a:lnTo>
                    <a:pt x="9511" y="1274"/>
                  </a:lnTo>
                  <a:cubicBezTo>
                    <a:pt x="9617" y="1181"/>
                    <a:pt x="9748" y="1135"/>
                    <a:pt x="9880" y="1135"/>
                  </a:cubicBezTo>
                  <a:close/>
                  <a:moveTo>
                    <a:pt x="12147" y="13665"/>
                  </a:moveTo>
                  <a:lnTo>
                    <a:pt x="12147" y="18195"/>
                  </a:lnTo>
                  <a:lnTo>
                    <a:pt x="7543" y="18195"/>
                  </a:lnTo>
                  <a:lnTo>
                    <a:pt x="7543" y="13665"/>
                  </a:lnTo>
                  <a:close/>
                  <a:moveTo>
                    <a:pt x="9883" y="3937"/>
                  </a:moveTo>
                  <a:lnTo>
                    <a:pt x="16109" y="9275"/>
                  </a:lnTo>
                  <a:lnTo>
                    <a:pt x="16109" y="18195"/>
                  </a:lnTo>
                  <a:lnTo>
                    <a:pt x="13280" y="18195"/>
                  </a:lnTo>
                  <a:lnTo>
                    <a:pt x="13280" y="13101"/>
                  </a:lnTo>
                  <a:cubicBezTo>
                    <a:pt x="13280" y="12787"/>
                    <a:pt x="13026" y="12533"/>
                    <a:pt x="12712" y="12533"/>
                  </a:cubicBezTo>
                  <a:lnTo>
                    <a:pt x="6975" y="12533"/>
                  </a:lnTo>
                  <a:cubicBezTo>
                    <a:pt x="6661" y="12533"/>
                    <a:pt x="6410" y="12787"/>
                    <a:pt x="6410" y="13101"/>
                  </a:cubicBezTo>
                  <a:lnTo>
                    <a:pt x="6410" y="18195"/>
                  </a:lnTo>
                  <a:lnTo>
                    <a:pt x="3578" y="18195"/>
                  </a:lnTo>
                  <a:lnTo>
                    <a:pt x="3578" y="9281"/>
                  </a:lnTo>
                  <a:lnTo>
                    <a:pt x="9883" y="3937"/>
                  </a:lnTo>
                  <a:close/>
                  <a:moveTo>
                    <a:pt x="9883" y="0"/>
                  </a:moveTo>
                  <a:cubicBezTo>
                    <a:pt x="9489" y="0"/>
                    <a:pt x="9095" y="137"/>
                    <a:pt x="8778" y="410"/>
                  </a:cubicBezTo>
                  <a:lnTo>
                    <a:pt x="773" y="7204"/>
                  </a:lnTo>
                  <a:cubicBezTo>
                    <a:pt x="154" y="7738"/>
                    <a:pt x="0" y="8635"/>
                    <a:pt x="411" y="9345"/>
                  </a:cubicBezTo>
                  <a:cubicBezTo>
                    <a:pt x="720" y="9881"/>
                    <a:pt x="1289" y="10193"/>
                    <a:pt x="1882" y="10193"/>
                  </a:cubicBezTo>
                  <a:cubicBezTo>
                    <a:pt x="2070" y="10193"/>
                    <a:pt x="2261" y="10162"/>
                    <a:pt x="2446" y="10096"/>
                  </a:cubicBezTo>
                  <a:lnTo>
                    <a:pt x="2446" y="18762"/>
                  </a:lnTo>
                  <a:cubicBezTo>
                    <a:pt x="2446" y="19073"/>
                    <a:pt x="2699" y="19327"/>
                    <a:pt x="3010" y="19327"/>
                  </a:cubicBezTo>
                  <a:lnTo>
                    <a:pt x="16673" y="19327"/>
                  </a:lnTo>
                  <a:cubicBezTo>
                    <a:pt x="16987" y="19327"/>
                    <a:pt x="17241" y="19073"/>
                    <a:pt x="17241" y="18762"/>
                  </a:cubicBezTo>
                  <a:lnTo>
                    <a:pt x="17241" y="10096"/>
                  </a:lnTo>
                  <a:cubicBezTo>
                    <a:pt x="17431" y="10163"/>
                    <a:pt x="17623" y="10195"/>
                    <a:pt x="17809" y="10195"/>
                  </a:cubicBezTo>
                  <a:cubicBezTo>
                    <a:pt x="18756" y="10195"/>
                    <a:pt x="19578" y="9388"/>
                    <a:pt x="19500" y="8363"/>
                  </a:cubicBezTo>
                  <a:cubicBezTo>
                    <a:pt x="19466" y="7913"/>
                    <a:pt x="19255" y="7497"/>
                    <a:pt x="18914" y="7204"/>
                  </a:cubicBezTo>
                  <a:lnTo>
                    <a:pt x="17241" y="5770"/>
                  </a:lnTo>
                  <a:lnTo>
                    <a:pt x="17241" y="1702"/>
                  </a:lnTo>
                  <a:cubicBezTo>
                    <a:pt x="17241" y="1388"/>
                    <a:pt x="16987" y="1135"/>
                    <a:pt x="16676" y="1135"/>
                  </a:cubicBezTo>
                  <a:lnTo>
                    <a:pt x="14412" y="1135"/>
                  </a:lnTo>
                  <a:cubicBezTo>
                    <a:pt x="14098" y="1135"/>
                    <a:pt x="13844" y="1388"/>
                    <a:pt x="13844" y="1702"/>
                  </a:cubicBezTo>
                  <a:lnTo>
                    <a:pt x="13844" y="2862"/>
                  </a:lnTo>
                  <a:lnTo>
                    <a:pt x="10988" y="410"/>
                  </a:lnTo>
                  <a:cubicBezTo>
                    <a:pt x="10671" y="137"/>
                    <a:pt x="10277" y="0"/>
                    <a:pt x="9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75" name="Google Shape;8575;p73"/>
            <p:cNvSpPr/>
            <p:nvPr/>
          </p:nvSpPr>
          <p:spPr>
            <a:xfrm>
              <a:off x="6426850" y="1596875"/>
              <a:ext cx="115150" cy="113250"/>
            </a:xfrm>
            <a:custGeom>
              <a:avLst/>
              <a:gdLst/>
              <a:ahLst/>
              <a:cxnLst/>
              <a:rect l="l" t="t" r="r" b="b"/>
              <a:pathLst>
                <a:path w="4606" h="4530" extrusionOk="0">
                  <a:moveTo>
                    <a:pt x="3473" y="1132"/>
                  </a:moveTo>
                  <a:lnTo>
                    <a:pt x="3473" y="3397"/>
                  </a:lnTo>
                  <a:lnTo>
                    <a:pt x="1133" y="3397"/>
                  </a:lnTo>
                  <a:lnTo>
                    <a:pt x="1133" y="1132"/>
                  </a:lnTo>
                  <a:close/>
                  <a:moveTo>
                    <a:pt x="565" y="0"/>
                  </a:moveTo>
                  <a:cubicBezTo>
                    <a:pt x="251" y="0"/>
                    <a:pt x="1" y="254"/>
                    <a:pt x="1" y="568"/>
                  </a:cubicBezTo>
                  <a:lnTo>
                    <a:pt x="1" y="3965"/>
                  </a:lnTo>
                  <a:cubicBezTo>
                    <a:pt x="1" y="4276"/>
                    <a:pt x="251" y="4529"/>
                    <a:pt x="565" y="4529"/>
                  </a:cubicBezTo>
                  <a:lnTo>
                    <a:pt x="4038" y="4529"/>
                  </a:lnTo>
                  <a:cubicBezTo>
                    <a:pt x="4352" y="4529"/>
                    <a:pt x="4605" y="4276"/>
                    <a:pt x="4605" y="3965"/>
                  </a:cubicBezTo>
                  <a:lnTo>
                    <a:pt x="4605" y="568"/>
                  </a:lnTo>
                  <a:cubicBezTo>
                    <a:pt x="4605" y="254"/>
                    <a:pt x="4352" y="0"/>
                    <a:pt x="4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76" name="Google Shape;8576;p73"/>
            <p:cNvSpPr/>
            <p:nvPr/>
          </p:nvSpPr>
          <p:spPr>
            <a:xfrm>
              <a:off x="6485350" y="1796900"/>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77" name="Google Shape;8577;p73"/>
          <p:cNvSpPr/>
          <p:nvPr/>
        </p:nvSpPr>
        <p:spPr>
          <a:xfrm>
            <a:off x="849923" y="3545273"/>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578" name="Google Shape;8578;p73"/>
          <p:cNvGrpSpPr/>
          <p:nvPr/>
        </p:nvGrpSpPr>
        <p:grpSpPr>
          <a:xfrm>
            <a:off x="1248190" y="3544794"/>
            <a:ext cx="340168" cy="340186"/>
            <a:chOff x="1487200" y="2021475"/>
            <a:chExt cx="483125" cy="483150"/>
          </a:xfrm>
        </p:grpSpPr>
        <p:sp>
          <p:nvSpPr>
            <p:cNvPr id="8579" name="Google Shape;8579;p73"/>
            <p:cNvSpPr/>
            <p:nvPr/>
          </p:nvSpPr>
          <p:spPr>
            <a:xfrm>
              <a:off x="1487200" y="2021475"/>
              <a:ext cx="483125" cy="483150"/>
            </a:xfrm>
            <a:custGeom>
              <a:avLst/>
              <a:gdLst/>
              <a:ahLst/>
              <a:cxnLst/>
              <a:rect l="l" t="t" r="r" b="b"/>
              <a:pathLst>
                <a:path w="19325" h="19326" extrusionOk="0">
                  <a:moveTo>
                    <a:pt x="17628" y="1133"/>
                  </a:moveTo>
                  <a:cubicBezTo>
                    <a:pt x="17939" y="1133"/>
                    <a:pt x="18192" y="1386"/>
                    <a:pt x="18192" y="1701"/>
                  </a:cubicBezTo>
                  <a:lnTo>
                    <a:pt x="18192" y="14796"/>
                  </a:lnTo>
                  <a:lnTo>
                    <a:pt x="1132" y="14796"/>
                  </a:lnTo>
                  <a:lnTo>
                    <a:pt x="1132" y="1701"/>
                  </a:lnTo>
                  <a:cubicBezTo>
                    <a:pt x="1132" y="1386"/>
                    <a:pt x="1386" y="1133"/>
                    <a:pt x="1700" y="1133"/>
                  </a:cubicBezTo>
                  <a:close/>
                  <a:moveTo>
                    <a:pt x="18192" y="15928"/>
                  </a:moveTo>
                  <a:lnTo>
                    <a:pt x="18192" y="17628"/>
                  </a:lnTo>
                  <a:cubicBezTo>
                    <a:pt x="18192" y="17939"/>
                    <a:pt x="17939" y="18193"/>
                    <a:pt x="17628" y="18193"/>
                  </a:cubicBezTo>
                  <a:lnTo>
                    <a:pt x="1700" y="18193"/>
                  </a:lnTo>
                  <a:cubicBezTo>
                    <a:pt x="1386" y="18193"/>
                    <a:pt x="1132" y="17939"/>
                    <a:pt x="1132" y="17628"/>
                  </a:cubicBezTo>
                  <a:lnTo>
                    <a:pt x="1132" y="15928"/>
                  </a:lnTo>
                  <a:close/>
                  <a:moveTo>
                    <a:pt x="1700" y="1"/>
                  </a:moveTo>
                  <a:cubicBezTo>
                    <a:pt x="761" y="1"/>
                    <a:pt x="0" y="761"/>
                    <a:pt x="0" y="1701"/>
                  </a:cubicBezTo>
                  <a:lnTo>
                    <a:pt x="0" y="17628"/>
                  </a:lnTo>
                  <a:cubicBezTo>
                    <a:pt x="0" y="18564"/>
                    <a:pt x="761" y="19325"/>
                    <a:pt x="1700" y="19325"/>
                  </a:cubicBezTo>
                  <a:lnTo>
                    <a:pt x="17628" y="19325"/>
                  </a:lnTo>
                  <a:cubicBezTo>
                    <a:pt x="18564" y="19325"/>
                    <a:pt x="19325" y="18564"/>
                    <a:pt x="19325" y="17628"/>
                  </a:cubicBezTo>
                  <a:lnTo>
                    <a:pt x="19325" y="1701"/>
                  </a:lnTo>
                  <a:cubicBezTo>
                    <a:pt x="19325" y="761"/>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0" name="Google Shape;8580;p73"/>
            <p:cNvSpPr/>
            <p:nvPr/>
          </p:nvSpPr>
          <p:spPr>
            <a:xfrm>
              <a:off x="1573100" y="2078100"/>
              <a:ext cx="84875" cy="284000"/>
            </a:xfrm>
            <a:custGeom>
              <a:avLst/>
              <a:gdLst/>
              <a:ahLst/>
              <a:cxnLst/>
              <a:rect l="l" t="t" r="r" b="b"/>
              <a:pathLst>
                <a:path w="3395" h="11360" extrusionOk="0">
                  <a:moveTo>
                    <a:pt x="1697" y="6833"/>
                  </a:moveTo>
                  <a:cubicBezTo>
                    <a:pt x="2201" y="6833"/>
                    <a:pt x="2455" y="7440"/>
                    <a:pt x="2099" y="7799"/>
                  </a:cubicBezTo>
                  <a:cubicBezTo>
                    <a:pt x="1983" y="7914"/>
                    <a:pt x="1841" y="7966"/>
                    <a:pt x="1702" y="7966"/>
                  </a:cubicBezTo>
                  <a:cubicBezTo>
                    <a:pt x="1411" y="7966"/>
                    <a:pt x="1133" y="7739"/>
                    <a:pt x="1133" y="7398"/>
                  </a:cubicBezTo>
                  <a:cubicBezTo>
                    <a:pt x="1133" y="7084"/>
                    <a:pt x="1383" y="6833"/>
                    <a:pt x="1697" y="6833"/>
                  </a:cubicBezTo>
                  <a:close/>
                  <a:moveTo>
                    <a:pt x="1697" y="0"/>
                  </a:moveTo>
                  <a:cubicBezTo>
                    <a:pt x="1383" y="0"/>
                    <a:pt x="1133" y="254"/>
                    <a:pt x="1133" y="568"/>
                  </a:cubicBezTo>
                  <a:lnTo>
                    <a:pt x="1133" y="5798"/>
                  </a:lnTo>
                  <a:cubicBezTo>
                    <a:pt x="453" y="6036"/>
                    <a:pt x="0" y="6679"/>
                    <a:pt x="0" y="7398"/>
                  </a:cubicBezTo>
                  <a:cubicBezTo>
                    <a:pt x="0" y="8116"/>
                    <a:pt x="453" y="8760"/>
                    <a:pt x="1133" y="8998"/>
                  </a:cubicBezTo>
                  <a:lnTo>
                    <a:pt x="1133" y="10795"/>
                  </a:lnTo>
                  <a:cubicBezTo>
                    <a:pt x="1133" y="11109"/>
                    <a:pt x="1383" y="11359"/>
                    <a:pt x="1697" y="11359"/>
                  </a:cubicBezTo>
                  <a:cubicBezTo>
                    <a:pt x="2011" y="11359"/>
                    <a:pt x="2265" y="11109"/>
                    <a:pt x="2265" y="10795"/>
                  </a:cubicBezTo>
                  <a:lnTo>
                    <a:pt x="2265" y="8998"/>
                  </a:lnTo>
                  <a:cubicBezTo>
                    <a:pt x="2941" y="8760"/>
                    <a:pt x="3394" y="8116"/>
                    <a:pt x="3394" y="7398"/>
                  </a:cubicBezTo>
                  <a:cubicBezTo>
                    <a:pt x="3394" y="6679"/>
                    <a:pt x="2941" y="6036"/>
                    <a:pt x="2265" y="5798"/>
                  </a:cubicBezTo>
                  <a:lnTo>
                    <a:pt x="2265" y="568"/>
                  </a:lnTo>
                  <a:cubicBezTo>
                    <a:pt x="2265"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1" name="Google Shape;8581;p73"/>
            <p:cNvSpPr/>
            <p:nvPr/>
          </p:nvSpPr>
          <p:spPr>
            <a:xfrm>
              <a:off x="1686325" y="2078100"/>
              <a:ext cx="84875" cy="284000"/>
            </a:xfrm>
            <a:custGeom>
              <a:avLst/>
              <a:gdLst/>
              <a:ahLst/>
              <a:cxnLst/>
              <a:rect l="l" t="t" r="r" b="b"/>
              <a:pathLst>
                <a:path w="3395" h="11360" extrusionOk="0">
                  <a:moveTo>
                    <a:pt x="1697" y="3436"/>
                  </a:moveTo>
                  <a:cubicBezTo>
                    <a:pt x="2011" y="3436"/>
                    <a:pt x="2262" y="3687"/>
                    <a:pt x="2262" y="4001"/>
                  </a:cubicBezTo>
                  <a:cubicBezTo>
                    <a:pt x="2262" y="4315"/>
                    <a:pt x="2011" y="4569"/>
                    <a:pt x="1697" y="4569"/>
                  </a:cubicBezTo>
                  <a:cubicBezTo>
                    <a:pt x="1383" y="4569"/>
                    <a:pt x="1133" y="4315"/>
                    <a:pt x="1133" y="4001"/>
                  </a:cubicBezTo>
                  <a:cubicBezTo>
                    <a:pt x="1133" y="3687"/>
                    <a:pt x="1383" y="3436"/>
                    <a:pt x="1697" y="3436"/>
                  </a:cubicBezTo>
                  <a:close/>
                  <a:moveTo>
                    <a:pt x="1697" y="0"/>
                  </a:moveTo>
                  <a:cubicBezTo>
                    <a:pt x="1383" y="0"/>
                    <a:pt x="1133" y="254"/>
                    <a:pt x="1133" y="568"/>
                  </a:cubicBezTo>
                  <a:lnTo>
                    <a:pt x="1133" y="2401"/>
                  </a:lnTo>
                  <a:cubicBezTo>
                    <a:pt x="453" y="2639"/>
                    <a:pt x="0" y="3282"/>
                    <a:pt x="0" y="4001"/>
                  </a:cubicBezTo>
                  <a:cubicBezTo>
                    <a:pt x="0" y="4720"/>
                    <a:pt x="453" y="5363"/>
                    <a:pt x="1133" y="5601"/>
                  </a:cubicBezTo>
                  <a:lnTo>
                    <a:pt x="1133" y="10795"/>
                  </a:lnTo>
                  <a:cubicBezTo>
                    <a:pt x="1133" y="11109"/>
                    <a:pt x="1383" y="11359"/>
                    <a:pt x="1697" y="11359"/>
                  </a:cubicBezTo>
                  <a:cubicBezTo>
                    <a:pt x="2011" y="11359"/>
                    <a:pt x="2265" y="11109"/>
                    <a:pt x="2265" y="10795"/>
                  </a:cubicBezTo>
                  <a:lnTo>
                    <a:pt x="2265" y="5601"/>
                  </a:lnTo>
                  <a:cubicBezTo>
                    <a:pt x="2941" y="5363"/>
                    <a:pt x="3394" y="4720"/>
                    <a:pt x="3394" y="4001"/>
                  </a:cubicBezTo>
                  <a:cubicBezTo>
                    <a:pt x="3394" y="3282"/>
                    <a:pt x="2941" y="2639"/>
                    <a:pt x="2265" y="2401"/>
                  </a:cubicBezTo>
                  <a:lnTo>
                    <a:pt x="2265" y="568"/>
                  </a:lnTo>
                  <a:cubicBezTo>
                    <a:pt x="2265" y="254"/>
                    <a:pt x="2011"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2" name="Google Shape;8582;p73"/>
            <p:cNvSpPr/>
            <p:nvPr/>
          </p:nvSpPr>
          <p:spPr>
            <a:xfrm>
              <a:off x="1799550" y="2078100"/>
              <a:ext cx="84875" cy="284000"/>
            </a:xfrm>
            <a:custGeom>
              <a:avLst/>
              <a:gdLst/>
              <a:ahLst/>
              <a:cxnLst/>
              <a:rect l="l" t="t" r="r" b="b"/>
              <a:pathLst>
                <a:path w="3395" h="11360" extrusionOk="0">
                  <a:moveTo>
                    <a:pt x="1698" y="6833"/>
                  </a:moveTo>
                  <a:cubicBezTo>
                    <a:pt x="2202" y="6833"/>
                    <a:pt x="2455" y="7440"/>
                    <a:pt x="2099" y="7799"/>
                  </a:cubicBezTo>
                  <a:cubicBezTo>
                    <a:pt x="1983" y="7914"/>
                    <a:pt x="1841" y="7966"/>
                    <a:pt x="1703" y="7966"/>
                  </a:cubicBezTo>
                  <a:cubicBezTo>
                    <a:pt x="1411" y="7966"/>
                    <a:pt x="1133" y="7739"/>
                    <a:pt x="1133" y="7398"/>
                  </a:cubicBezTo>
                  <a:cubicBezTo>
                    <a:pt x="1133" y="7084"/>
                    <a:pt x="1384" y="6833"/>
                    <a:pt x="1698" y="6833"/>
                  </a:cubicBezTo>
                  <a:close/>
                  <a:moveTo>
                    <a:pt x="1698" y="0"/>
                  </a:moveTo>
                  <a:cubicBezTo>
                    <a:pt x="1384" y="0"/>
                    <a:pt x="1133" y="254"/>
                    <a:pt x="1133" y="568"/>
                  </a:cubicBezTo>
                  <a:lnTo>
                    <a:pt x="1133" y="5798"/>
                  </a:lnTo>
                  <a:cubicBezTo>
                    <a:pt x="454" y="6036"/>
                    <a:pt x="1" y="6679"/>
                    <a:pt x="1" y="7398"/>
                  </a:cubicBezTo>
                  <a:cubicBezTo>
                    <a:pt x="1" y="8116"/>
                    <a:pt x="454" y="8760"/>
                    <a:pt x="1133" y="8998"/>
                  </a:cubicBezTo>
                  <a:lnTo>
                    <a:pt x="1133" y="10795"/>
                  </a:lnTo>
                  <a:cubicBezTo>
                    <a:pt x="1133" y="11109"/>
                    <a:pt x="1384" y="11359"/>
                    <a:pt x="1698" y="11359"/>
                  </a:cubicBezTo>
                  <a:cubicBezTo>
                    <a:pt x="2012" y="11359"/>
                    <a:pt x="2265" y="11109"/>
                    <a:pt x="2265" y="10795"/>
                  </a:cubicBezTo>
                  <a:lnTo>
                    <a:pt x="2265" y="8998"/>
                  </a:lnTo>
                  <a:cubicBezTo>
                    <a:pt x="2942" y="8760"/>
                    <a:pt x="3394" y="8116"/>
                    <a:pt x="3394" y="7398"/>
                  </a:cubicBezTo>
                  <a:cubicBezTo>
                    <a:pt x="3394" y="6679"/>
                    <a:pt x="2942" y="6036"/>
                    <a:pt x="2265" y="5798"/>
                  </a:cubicBezTo>
                  <a:lnTo>
                    <a:pt x="2265" y="568"/>
                  </a:lnTo>
                  <a:cubicBezTo>
                    <a:pt x="2265" y="254"/>
                    <a:pt x="2012"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83" name="Google Shape;8583;p73"/>
          <p:cNvGrpSpPr/>
          <p:nvPr/>
        </p:nvGrpSpPr>
        <p:grpSpPr>
          <a:xfrm>
            <a:off x="1662527" y="3565398"/>
            <a:ext cx="340168" cy="298978"/>
            <a:chOff x="2081650" y="2050750"/>
            <a:chExt cx="483125" cy="424625"/>
          </a:xfrm>
        </p:grpSpPr>
        <p:sp>
          <p:nvSpPr>
            <p:cNvPr id="8584" name="Google Shape;8584;p73"/>
            <p:cNvSpPr/>
            <p:nvPr/>
          </p:nvSpPr>
          <p:spPr>
            <a:xfrm>
              <a:off x="2081650" y="2050750"/>
              <a:ext cx="483125" cy="424625"/>
            </a:xfrm>
            <a:custGeom>
              <a:avLst/>
              <a:gdLst/>
              <a:ahLst/>
              <a:cxnLst/>
              <a:rect l="l" t="t" r="r" b="b"/>
              <a:pathLst>
                <a:path w="19325" h="16985" extrusionOk="0">
                  <a:moveTo>
                    <a:pt x="5662" y="1402"/>
                  </a:moveTo>
                  <a:lnTo>
                    <a:pt x="5662" y="13770"/>
                  </a:lnTo>
                  <a:lnTo>
                    <a:pt x="1133" y="15581"/>
                  </a:lnTo>
                  <a:lnTo>
                    <a:pt x="1133" y="3214"/>
                  </a:lnTo>
                  <a:lnTo>
                    <a:pt x="5662" y="1402"/>
                  </a:lnTo>
                  <a:close/>
                  <a:moveTo>
                    <a:pt x="18192" y="1402"/>
                  </a:moveTo>
                  <a:lnTo>
                    <a:pt x="18192" y="13770"/>
                  </a:lnTo>
                  <a:lnTo>
                    <a:pt x="13663" y="15581"/>
                  </a:lnTo>
                  <a:lnTo>
                    <a:pt x="13663" y="3214"/>
                  </a:lnTo>
                  <a:lnTo>
                    <a:pt x="18192" y="1402"/>
                  </a:lnTo>
                  <a:close/>
                  <a:moveTo>
                    <a:pt x="6794" y="1348"/>
                  </a:moveTo>
                  <a:lnTo>
                    <a:pt x="12531" y="3241"/>
                  </a:lnTo>
                  <a:lnTo>
                    <a:pt x="12531" y="9464"/>
                  </a:lnTo>
                  <a:lnTo>
                    <a:pt x="12510" y="9461"/>
                  </a:lnTo>
                  <a:cubicBezTo>
                    <a:pt x="12205" y="9437"/>
                    <a:pt x="11903" y="9364"/>
                    <a:pt x="11619" y="9244"/>
                  </a:cubicBezTo>
                  <a:cubicBezTo>
                    <a:pt x="11548" y="9214"/>
                    <a:pt x="11474" y="9200"/>
                    <a:pt x="11401" y="9200"/>
                  </a:cubicBezTo>
                  <a:cubicBezTo>
                    <a:pt x="11181" y="9200"/>
                    <a:pt x="10970" y="9330"/>
                    <a:pt x="10879" y="9546"/>
                  </a:cubicBezTo>
                  <a:cubicBezTo>
                    <a:pt x="10759" y="9832"/>
                    <a:pt x="10891" y="10165"/>
                    <a:pt x="11178" y="10288"/>
                  </a:cubicBezTo>
                  <a:cubicBezTo>
                    <a:pt x="11574" y="10454"/>
                    <a:pt x="11994" y="10557"/>
                    <a:pt x="12422" y="10590"/>
                  </a:cubicBezTo>
                  <a:lnTo>
                    <a:pt x="12468" y="10590"/>
                  </a:lnTo>
                  <a:cubicBezTo>
                    <a:pt x="12489" y="10590"/>
                    <a:pt x="12510" y="10587"/>
                    <a:pt x="12531" y="10584"/>
                  </a:cubicBezTo>
                  <a:lnTo>
                    <a:pt x="12531" y="15633"/>
                  </a:lnTo>
                  <a:lnTo>
                    <a:pt x="6794" y="13746"/>
                  </a:lnTo>
                  <a:lnTo>
                    <a:pt x="6794" y="6774"/>
                  </a:lnTo>
                  <a:cubicBezTo>
                    <a:pt x="6951" y="6777"/>
                    <a:pt x="7105" y="6795"/>
                    <a:pt x="7259" y="6822"/>
                  </a:cubicBezTo>
                  <a:cubicBezTo>
                    <a:pt x="7295" y="6828"/>
                    <a:pt x="7331" y="6834"/>
                    <a:pt x="7368" y="6834"/>
                  </a:cubicBezTo>
                  <a:cubicBezTo>
                    <a:pt x="7658" y="6831"/>
                    <a:pt x="7902" y="6611"/>
                    <a:pt x="7929" y="6321"/>
                  </a:cubicBezTo>
                  <a:cubicBezTo>
                    <a:pt x="7957" y="6028"/>
                    <a:pt x="7760" y="5765"/>
                    <a:pt x="7473" y="5711"/>
                  </a:cubicBezTo>
                  <a:cubicBezTo>
                    <a:pt x="7250" y="5669"/>
                    <a:pt x="7020" y="5644"/>
                    <a:pt x="6794" y="5641"/>
                  </a:cubicBezTo>
                  <a:lnTo>
                    <a:pt x="6794" y="1348"/>
                  </a:lnTo>
                  <a:close/>
                  <a:moveTo>
                    <a:pt x="18757" y="0"/>
                  </a:moveTo>
                  <a:cubicBezTo>
                    <a:pt x="18687" y="0"/>
                    <a:pt x="18616" y="13"/>
                    <a:pt x="18549" y="40"/>
                  </a:cubicBezTo>
                  <a:lnTo>
                    <a:pt x="13077" y="2229"/>
                  </a:lnTo>
                  <a:lnTo>
                    <a:pt x="6405" y="28"/>
                  </a:lnTo>
                  <a:cubicBezTo>
                    <a:pt x="6395" y="25"/>
                    <a:pt x="6386" y="25"/>
                    <a:pt x="6380" y="22"/>
                  </a:cubicBezTo>
                  <a:cubicBezTo>
                    <a:pt x="6371" y="19"/>
                    <a:pt x="6359" y="16"/>
                    <a:pt x="6347" y="13"/>
                  </a:cubicBezTo>
                  <a:lnTo>
                    <a:pt x="6311" y="7"/>
                  </a:lnTo>
                  <a:cubicBezTo>
                    <a:pt x="6302" y="7"/>
                    <a:pt x="6290" y="4"/>
                    <a:pt x="6281" y="4"/>
                  </a:cubicBezTo>
                  <a:lnTo>
                    <a:pt x="6211" y="4"/>
                  </a:lnTo>
                  <a:cubicBezTo>
                    <a:pt x="6199" y="4"/>
                    <a:pt x="6187" y="4"/>
                    <a:pt x="6172" y="7"/>
                  </a:cubicBezTo>
                  <a:cubicBezTo>
                    <a:pt x="6166" y="9"/>
                    <a:pt x="6161" y="9"/>
                    <a:pt x="6157" y="9"/>
                  </a:cubicBezTo>
                  <a:cubicBezTo>
                    <a:pt x="6152" y="9"/>
                    <a:pt x="6148" y="9"/>
                    <a:pt x="6142" y="10"/>
                  </a:cubicBezTo>
                  <a:cubicBezTo>
                    <a:pt x="6133" y="13"/>
                    <a:pt x="6118" y="13"/>
                    <a:pt x="6106" y="16"/>
                  </a:cubicBezTo>
                  <a:lnTo>
                    <a:pt x="6075" y="22"/>
                  </a:lnTo>
                  <a:cubicBezTo>
                    <a:pt x="6063" y="28"/>
                    <a:pt x="6048" y="31"/>
                    <a:pt x="6036" y="37"/>
                  </a:cubicBezTo>
                  <a:cubicBezTo>
                    <a:pt x="6027" y="40"/>
                    <a:pt x="6021" y="40"/>
                    <a:pt x="6015" y="43"/>
                  </a:cubicBezTo>
                  <a:lnTo>
                    <a:pt x="354" y="2308"/>
                  </a:lnTo>
                  <a:cubicBezTo>
                    <a:pt x="139" y="2396"/>
                    <a:pt x="0" y="2601"/>
                    <a:pt x="0" y="2830"/>
                  </a:cubicBezTo>
                  <a:lnTo>
                    <a:pt x="0" y="16418"/>
                  </a:lnTo>
                  <a:cubicBezTo>
                    <a:pt x="0" y="16744"/>
                    <a:pt x="267" y="16984"/>
                    <a:pt x="566" y="16984"/>
                  </a:cubicBezTo>
                  <a:cubicBezTo>
                    <a:pt x="635" y="16984"/>
                    <a:pt x="706" y="16971"/>
                    <a:pt x="776" y="16943"/>
                  </a:cubicBezTo>
                  <a:lnTo>
                    <a:pt x="6248" y="14754"/>
                  </a:lnTo>
                  <a:lnTo>
                    <a:pt x="12917" y="16952"/>
                  </a:lnTo>
                  <a:cubicBezTo>
                    <a:pt x="12933" y="16958"/>
                    <a:pt x="12951" y="16964"/>
                    <a:pt x="12966" y="16967"/>
                  </a:cubicBezTo>
                  <a:cubicBezTo>
                    <a:pt x="13008" y="16976"/>
                    <a:pt x="13050" y="16983"/>
                    <a:pt x="13096" y="16983"/>
                  </a:cubicBezTo>
                  <a:lnTo>
                    <a:pt x="13099" y="16983"/>
                  </a:lnTo>
                  <a:cubicBezTo>
                    <a:pt x="13156" y="16983"/>
                    <a:pt x="13213" y="16973"/>
                    <a:pt x="13271" y="16955"/>
                  </a:cubicBezTo>
                  <a:cubicBezTo>
                    <a:pt x="13283" y="16952"/>
                    <a:pt x="13295" y="16946"/>
                    <a:pt x="13307" y="16940"/>
                  </a:cubicBezTo>
                  <a:lnTo>
                    <a:pt x="18965" y="14676"/>
                  </a:lnTo>
                  <a:cubicBezTo>
                    <a:pt x="19183" y="14591"/>
                    <a:pt x="19325" y="14386"/>
                    <a:pt x="19325" y="14153"/>
                  </a:cubicBezTo>
                  <a:lnTo>
                    <a:pt x="19325" y="566"/>
                  </a:lnTo>
                  <a:cubicBezTo>
                    <a:pt x="19325" y="379"/>
                    <a:pt x="19231" y="203"/>
                    <a:pt x="19077" y="98"/>
                  </a:cubicBezTo>
                  <a:cubicBezTo>
                    <a:pt x="18981" y="33"/>
                    <a:pt x="18869" y="0"/>
                    <a:pt x="18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5" name="Google Shape;8585;p73"/>
            <p:cNvSpPr/>
            <p:nvPr/>
          </p:nvSpPr>
          <p:spPr>
            <a:xfrm>
              <a:off x="2136375" y="2292025"/>
              <a:ext cx="36400" cy="41975"/>
            </a:xfrm>
            <a:custGeom>
              <a:avLst/>
              <a:gdLst/>
              <a:ahLst/>
              <a:cxnLst/>
              <a:rect l="l" t="t" r="r" b="b"/>
              <a:pathLst>
                <a:path w="1456" h="1679" extrusionOk="0">
                  <a:moveTo>
                    <a:pt x="820" y="1"/>
                  </a:moveTo>
                  <a:cubicBezTo>
                    <a:pt x="583" y="1"/>
                    <a:pt x="361" y="151"/>
                    <a:pt x="284" y="390"/>
                  </a:cubicBezTo>
                  <a:lnTo>
                    <a:pt x="103" y="927"/>
                  </a:lnTo>
                  <a:cubicBezTo>
                    <a:pt x="0" y="1223"/>
                    <a:pt x="160" y="1549"/>
                    <a:pt x="459" y="1649"/>
                  </a:cubicBezTo>
                  <a:cubicBezTo>
                    <a:pt x="519" y="1669"/>
                    <a:pt x="579" y="1678"/>
                    <a:pt x="639" y="1678"/>
                  </a:cubicBezTo>
                  <a:cubicBezTo>
                    <a:pt x="878" y="1678"/>
                    <a:pt x="1101" y="1525"/>
                    <a:pt x="1178" y="1284"/>
                  </a:cubicBezTo>
                  <a:lnTo>
                    <a:pt x="1356" y="746"/>
                  </a:lnTo>
                  <a:cubicBezTo>
                    <a:pt x="1456" y="450"/>
                    <a:pt x="1296" y="130"/>
                    <a:pt x="1000" y="30"/>
                  </a:cubicBezTo>
                  <a:cubicBezTo>
                    <a:pt x="940" y="10"/>
                    <a:pt x="880"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6" name="Google Shape;8586;p73"/>
            <p:cNvSpPr/>
            <p:nvPr/>
          </p:nvSpPr>
          <p:spPr>
            <a:xfrm>
              <a:off x="2296850" y="2220800"/>
              <a:ext cx="46075" cy="51650"/>
            </a:xfrm>
            <a:custGeom>
              <a:avLst/>
              <a:gdLst/>
              <a:ahLst/>
              <a:cxnLst/>
              <a:rect l="l" t="t" r="r" b="b"/>
              <a:pathLst>
                <a:path w="1843" h="2066" extrusionOk="0">
                  <a:moveTo>
                    <a:pt x="634" y="1"/>
                  </a:moveTo>
                  <a:cubicBezTo>
                    <a:pt x="506" y="1"/>
                    <a:pt x="378" y="44"/>
                    <a:pt x="272" y="132"/>
                  </a:cubicBezTo>
                  <a:cubicBezTo>
                    <a:pt x="37" y="331"/>
                    <a:pt x="1" y="681"/>
                    <a:pt x="194" y="920"/>
                  </a:cubicBezTo>
                  <a:cubicBezTo>
                    <a:pt x="354" y="1113"/>
                    <a:pt x="487" y="1327"/>
                    <a:pt x="593" y="1557"/>
                  </a:cubicBezTo>
                  <a:cubicBezTo>
                    <a:pt x="626" y="1626"/>
                    <a:pt x="662" y="1696"/>
                    <a:pt x="698" y="1765"/>
                  </a:cubicBezTo>
                  <a:cubicBezTo>
                    <a:pt x="798" y="1957"/>
                    <a:pt x="993" y="2065"/>
                    <a:pt x="1195" y="2065"/>
                  </a:cubicBezTo>
                  <a:cubicBezTo>
                    <a:pt x="1285" y="2065"/>
                    <a:pt x="1377" y="2044"/>
                    <a:pt x="1462" y="1998"/>
                  </a:cubicBezTo>
                  <a:cubicBezTo>
                    <a:pt x="1740" y="1853"/>
                    <a:pt x="1843" y="1509"/>
                    <a:pt x="1698" y="1234"/>
                  </a:cubicBezTo>
                  <a:cubicBezTo>
                    <a:pt x="1670" y="1183"/>
                    <a:pt x="1643" y="1131"/>
                    <a:pt x="1622" y="1083"/>
                  </a:cubicBezTo>
                  <a:cubicBezTo>
                    <a:pt x="1474" y="763"/>
                    <a:pt x="1287" y="464"/>
                    <a:pt x="1061" y="195"/>
                  </a:cubicBezTo>
                  <a:cubicBezTo>
                    <a:pt x="949" y="67"/>
                    <a:pt x="792" y="1"/>
                    <a:pt x="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7" name="Google Shape;8587;p73"/>
            <p:cNvSpPr/>
            <p:nvPr/>
          </p:nvSpPr>
          <p:spPr>
            <a:xfrm>
              <a:off x="2158650" y="2216775"/>
              <a:ext cx="47275" cy="51425"/>
            </a:xfrm>
            <a:custGeom>
              <a:avLst/>
              <a:gdLst/>
              <a:ahLst/>
              <a:cxnLst/>
              <a:rect l="l" t="t" r="r" b="b"/>
              <a:pathLst>
                <a:path w="1891" h="2057" extrusionOk="0">
                  <a:moveTo>
                    <a:pt x="1264" y="1"/>
                  </a:moveTo>
                  <a:cubicBezTo>
                    <a:pt x="1109" y="1"/>
                    <a:pt x="955" y="63"/>
                    <a:pt x="843" y="187"/>
                  </a:cubicBezTo>
                  <a:lnTo>
                    <a:pt x="846" y="184"/>
                  </a:lnTo>
                  <a:lnTo>
                    <a:pt x="846" y="184"/>
                  </a:lnTo>
                  <a:cubicBezTo>
                    <a:pt x="547" y="498"/>
                    <a:pt x="305" y="860"/>
                    <a:pt x="130" y="1256"/>
                  </a:cubicBezTo>
                  <a:cubicBezTo>
                    <a:pt x="0" y="1543"/>
                    <a:pt x="127" y="1878"/>
                    <a:pt x="414" y="2005"/>
                  </a:cubicBezTo>
                  <a:cubicBezTo>
                    <a:pt x="486" y="2038"/>
                    <a:pt x="565" y="2056"/>
                    <a:pt x="643" y="2056"/>
                  </a:cubicBezTo>
                  <a:cubicBezTo>
                    <a:pt x="867" y="2056"/>
                    <a:pt x="1069" y="1923"/>
                    <a:pt x="1163" y="1721"/>
                  </a:cubicBezTo>
                  <a:cubicBezTo>
                    <a:pt x="1286" y="1443"/>
                    <a:pt x="1455" y="1187"/>
                    <a:pt x="1664" y="966"/>
                  </a:cubicBezTo>
                  <a:cubicBezTo>
                    <a:pt x="1890" y="740"/>
                    <a:pt x="1884" y="374"/>
                    <a:pt x="1655" y="157"/>
                  </a:cubicBezTo>
                  <a:cubicBezTo>
                    <a:pt x="1544" y="52"/>
                    <a:pt x="1404" y="1"/>
                    <a:pt x="12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8" name="Google Shape;8588;p73"/>
            <p:cNvSpPr/>
            <p:nvPr/>
          </p:nvSpPr>
          <p:spPr>
            <a:xfrm>
              <a:off x="2426475" y="2255725"/>
              <a:ext cx="55875" cy="46900"/>
            </a:xfrm>
            <a:custGeom>
              <a:avLst/>
              <a:gdLst/>
              <a:ahLst/>
              <a:cxnLst/>
              <a:rect l="l" t="t" r="r" b="b"/>
              <a:pathLst>
                <a:path w="2235" h="1876" extrusionOk="0">
                  <a:moveTo>
                    <a:pt x="1592" y="1"/>
                  </a:moveTo>
                  <a:cubicBezTo>
                    <a:pt x="1423" y="1"/>
                    <a:pt x="1257" y="76"/>
                    <a:pt x="1144" y="220"/>
                  </a:cubicBezTo>
                  <a:cubicBezTo>
                    <a:pt x="960" y="462"/>
                    <a:pt x="734" y="667"/>
                    <a:pt x="477" y="830"/>
                  </a:cubicBezTo>
                  <a:cubicBezTo>
                    <a:pt x="0" y="1135"/>
                    <a:pt x="218" y="1875"/>
                    <a:pt x="782" y="1875"/>
                  </a:cubicBezTo>
                  <a:cubicBezTo>
                    <a:pt x="891" y="1875"/>
                    <a:pt x="997" y="1845"/>
                    <a:pt x="1087" y="1784"/>
                  </a:cubicBezTo>
                  <a:cubicBezTo>
                    <a:pt x="1452" y="1552"/>
                    <a:pt x="1776" y="1256"/>
                    <a:pt x="2041" y="912"/>
                  </a:cubicBezTo>
                  <a:cubicBezTo>
                    <a:pt x="2234" y="667"/>
                    <a:pt x="2186" y="311"/>
                    <a:pt x="1939" y="121"/>
                  </a:cubicBezTo>
                  <a:cubicBezTo>
                    <a:pt x="1835" y="40"/>
                    <a:pt x="1713" y="1"/>
                    <a:pt x="1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89" name="Google Shape;8589;p73"/>
            <p:cNvSpPr/>
            <p:nvPr/>
          </p:nvSpPr>
          <p:spPr>
            <a:xfrm>
              <a:off x="2473050" y="2192325"/>
              <a:ext cx="37000" cy="41500"/>
            </a:xfrm>
            <a:custGeom>
              <a:avLst/>
              <a:gdLst/>
              <a:ahLst/>
              <a:cxnLst/>
              <a:rect l="l" t="t" r="r" b="b"/>
              <a:pathLst>
                <a:path w="1480" h="1660" extrusionOk="0">
                  <a:moveTo>
                    <a:pt x="838" y="0"/>
                  </a:moveTo>
                  <a:cubicBezTo>
                    <a:pt x="609" y="0"/>
                    <a:pt x="393" y="140"/>
                    <a:pt x="308" y="368"/>
                  </a:cubicBezTo>
                  <a:lnTo>
                    <a:pt x="109" y="896"/>
                  </a:lnTo>
                  <a:cubicBezTo>
                    <a:pt x="0" y="1189"/>
                    <a:pt x="148" y="1515"/>
                    <a:pt x="441" y="1624"/>
                  </a:cubicBezTo>
                  <a:cubicBezTo>
                    <a:pt x="506" y="1648"/>
                    <a:pt x="573" y="1660"/>
                    <a:pt x="639" y="1660"/>
                  </a:cubicBezTo>
                  <a:cubicBezTo>
                    <a:pt x="868" y="1660"/>
                    <a:pt x="1084" y="1520"/>
                    <a:pt x="1169" y="1292"/>
                  </a:cubicBezTo>
                  <a:lnTo>
                    <a:pt x="1368" y="764"/>
                  </a:lnTo>
                  <a:cubicBezTo>
                    <a:pt x="1480" y="471"/>
                    <a:pt x="1329" y="145"/>
                    <a:pt x="1036" y="36"/>
                  </a:cubicBezTo>
                  <a:cubicBezTo>
                    <a:pt x="971" y="12"/>
                    <a:pt x="904" y="0"/>
                    <a:pt x="8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90" name="Google Shape;8590;p73"/>
          <p:cNvGrpSpPr/>
          <p:nvPr/>
        </p:nvGrpSpPr>
        <p:grpSpPr>
          <a:xfrm>
            <a:off x="2090460" y="3588721"/>
            <a:ext cx="340168" cy="252332"/>
            <a:chOff x="2676100" y="2083800"/>
            <a:chExt cx="483125" cy="358375"/>
          </a:xfrm>
        </p:grpSpPr>
        <p:sp>
          <p:nvSpPr>
            <p:cNvPr id="8591" name="Google Shape;8591;p73"/>
            <p:cNvSpPr/>
            <p:nvPr/>
          </p:nvSpPr>
          <p:spPr>
            <a:xfrm>
              <a:off x="2676100" y="2083800"/>
              <a:ext cx="483125" cy="358375"/>
            </a:xfrm>
            <a:custGeom>
              <a:avLst/>
              <a:gdLst/>
              <a:ahLst/>
              <a:cxnLst/>
              <a:rect l="l" t="t" r="r" b="b"/>
              <a:pathLst>
                <a:path w="19325" h="14335" extrusionOk="0">
                  <a:moveTo>
                    <a:pt x="1932" y="6375"/>
                  </a:moveTo>
                  <a:cubicBezTo>
                    <a:pt x="2126" y="6375"/>
                    <a:pt x="2324" y="6447"/>
                    <a:pt x="2485" y="6608"/>
                  </a:cubicBezTo>
                  <a:cubicBezTo>
                    <a:pt x="2984" y="7109"/>
                    <a:pt x="2630" y="7964"/>
                    <a:pt x="1927" y="7964"/>
                  </a:cubicBezTo>
                  <a:cubicBezTo>
                    <a:pt x="1489" y="7964"/>
                    <a:pt x="1133" y="7608"/>
                    <a:pt x="1133" y="7170"/>
                  </a:cubicBezTo>
                  <a:cubicBezTo>
                    <a:pt x="1133" y="6692"/>
                    <a:pt x="1524" y="6375"/>
                    <a:pt x="1932" y="6375"/>
                  </a:cubicBezTo>
                  <a:close/>
                  <a:moveTo>
                    <a:pt x="17401" y="6379"/>
                  </a:moveTo>
                  <a:cubicBezTo>
                    <a:pt x="17836" y="6379"/>
                    <a:pt x="18193" y="6732"/>
                    <a:pt x="18193" y="7170"/>
                  </a:cubicBezTo>
                  <a:cubicBezTo>
                    <a:pt x="18193" y="7648"/>
                    <a:pt x="17801" y="7964"/>
                    <a:pt x="17394" y="7964"/>
                  </a:cubicBezTo>
                  <a:cubicBezTo>
                    <a:pt x="17199" y="7964"/>
                    <a:pt x="17001" y="7892"/>
                    <a:pt x="16840" y="7731"/>
                  </a:cubicBezTo>
                  <a:cubicBezTo>
                    <a:pt x="16342" y="7230"/>
                    <a:pt x="16695" y="6379"/>
                    <a:pt x="17401" y="6379"/>
                  </a:cubicBezTo>
                  <a:close/>
                  <a:moveTo>
                    <a:pt x="9669" y="1276"/>
                  </a:moveTo>
                  <a:lnTo>
                    <a:pt x="14542" y="4851"/>
                  </a:lnTo>
                  <a:cubicBezTo>
                    <a:pt x="14642" y="4924"/>
                    <a:pt x="14760" y="4960"/>
                    <a:pt x="14877" y="4960"/>
                  </a:cubicBezTo>
                  <a:cubicBezTo>
                    <a:pt x="15021" y="4960"/>
                    <a:pt x="15164" y="4905"/>
                    <a:pt x="15273" y="4797"/>
                  </a:cubicBezTo>
                  <a:lnTo>
                    <a:pt x="18193" y="1925"/>
                  </a:lnTo>
                  <a:lnTo>
                    <a:pt x="18193" y="5419"/>
                  </a:lnTo>
                  <a:cubicBezTo>
                    <a:pt x="17930" y="5300"/>
                    <a:pt x="17661" y="5245"/>
                    <a:pt x="17398" y="5245"/>
                  </a:cubicBezTo>
                  <a:cubicBezTo>
                    <a:pt x="16385" y="5245"/>
                    <a:pt x="15475" y="6060"/>
                    <a:pt x="15475" y="7173"/>
                  </a:cubicBezTo>
                  <a:cubicBezTo>
                    <a:pt x="15475" y="8283"/>
                    <a:pt x="16385" y="9098"/>
                    <a:pt x="17398" y="9098"/>
                  </a:cubicBezTo>
                  <a:cubicBezTo>
                    <a:pt x="17660" y="9098"/>
                    <a:pt x="17930" y="9043"/>
                    <a:pt x="18193" y="8924"/>
                  </a:cubicBezTo>
                  <a:lnTo>
                    <a:pt x="18193" y="10878"/>
                  </a:lnTo>
                  <a:lnTo>
                    <a:pt x="1133" y="10878"/>
                  </a:lnTo>
                  <a:lnTo>
                    <a:pt x="1133" y="8924"/>
                  </a:lnTo>
                  <a:cubicBezTo>
                    <a:pt x="1395" y="9043"/>
                    <a:pt x="1665" y="9098"/>
                    <a:pt x="1928" y="9098"/>
                  </a:cubicBezTo>
                  <a:cubicBezTo>
                    <a:pt x="2940" y="9098"/>
                    <a:pt x="3850" y="8283"/>
                    <a:pt x="3850" y="7173"/>
                  </a:cubicBezTo>
                  <a:cubicBezTo>
                    <a:pt x="3850" y="6060"/>
                    <a:pt x="2940" y="5245"/>
                    <a:pt x="1927" y="5245"/>
                  </a:cubicBezTo>
                  <a:cubicBezTo>
                    <a:pt x="1665" y="5245"/>
                    <a:pt x="1395" y="5300"/>
                    <a:pt x="1133" y="5419"/>
                  </a:cubicBezTo>
                  <a:lnTo>
                    <a:pt x="1133" y="1883"/>
                  </a:lnTo>
                  <a:lnTo>
                    <a:pt x="4240" y="4806"/>
                  </a:lnTo>
                  <a:cubicBezTo>
                    <a:pt x="4349" y="4908"/>
                    <a:pt x="4488" y="4960"/>
                    <a:pt x="4628" y="4960"/>
                  </a:cubicBezTo>
                  <a:cubicBezTo>
                    <a:pt x="4748" y="4960"/>
                    <a:pt x="4869" y="4922"/>
                    <a:pt x="4970" y="4845"/>
                  </a:cubicBezTo>
                  <a:lnTo>
                    <a:pt x="9669" y="1276"/>
                  </a:lnTo>
                  <a:close/>
                  <a:moveTo>
                    <a:pt x="18193" y="12007"/>
                  </a:moveTo>
                  <a:lnTo>
                    <a:pt x="18193" y="13203"/>
                  </a:lnTo>
                  <a:lnTo>
                    <a:pt x="1133" y="13206"/>
                  </a:lnTo>
                  <a:lnTo>
                    <a:pt x="1133" y="12007"/>
                  </a:lnTo>
                  <a:close/>
                  <a:moveTo>
                    <a:pt x="570" y="0"/>
                  </a:moveTo>
                  <a:cubicBezTo>
                    <a:pt x="278" y="0"/>
                    <a:pt x="0" y="228"/>
                    <a:pt x="0" y="569"/>
                  </a:cubicBezTo>
                  <a:lnTo>
                    <a:pt x="0" y="13770"/>
                  </a:lnTo>
                  <a:cubicBezTo>
                    <a:pt x="0" y="14081"/>
                    <a:pt x="254" y="14335"/>
                    <a:pt x="565" y="14335"/>
                  </a:cubicBezTo>
                  <a:lnTo>
                    <a:pt x="18760" y="14335"/>
                  </a:lnTo>
                  <a:cubicBezTo>
                    <a:pt x="19071" y="14335"/>
                    <a:pt x="19325" y="14081"/>
                    <a:pt x="19325" y="13770"/>
                  </a:cubicBezTo>
                  <a:lnTo>
                    <a:pt x="19325" y="569"/>
                  </a:lnTo>
                  <a:cubicBezTo>
                    <a:pt x="19325" y="343"/>
                    <a:pt x="19189" y="134"/>
                    <a:pt x="18978" y="47"/>
                  </a:cubicBezTo>
                  <a:cubicBezTo>
                    <a:pt x="18907" y="18"/>
                    <a:pt x="18832" y="3"/>
                    <a:pt x="18758" y="3"/>
                  </a:cubicBezTo>
                  <a:cubicBezTo>
                    <a:pt x="18613" y="3"/>
                    <a:pt x="18470" y="59"/>
                    <a:pt x="18362" y="168"/>
                  </a:cubicBezTo>
                  <a:lnTo>
                    <a:pt x="14823" y="3652"/>
                  </a:lnTo>
                  <a:lnTo>
                    <a:pt x="9998" y="113"/>
                  </a:lnTo>
                  <a:cubicBezTo>
                    <a:pt x="9898" y="39"/>
                    <a:pt x="9780" y="2"/>
                    <a:pt x="9662" y="2"/>
                  </a:cubicBezTo>
                  <a:cubicBezTo>
                    <a:pt x="9542" y="2"/>
                    <a:pt x="9422" y="40"/>
                    <a:pt x="9321" y="116"/>
                  </a:cubicBezTo>
                  <a:lnTo>
                    <a:pt x="4668" y="3652"/>
                  </a:lnTo>
                  <a:lnTo>
                    <a:pt x="955" y="156"/>
                  </a:lnTo>
                  <a:cubicBezTo>
                    <a:pt x="840" y="48"/>
                    <a:pt x="704" y="0"/>
                    <a:pt x="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92" name="Google Shape;8592;p73"/>
            <p:cNvSpPr/>
            <p:nvPr/>
          </p:nvSpPr>
          <p:spPr>
            <a:xfrm>
              <a:off x="2869575" y="2214900"/>
              <a:ext cx="100050" cy="96325"/>
            </a:xfrm>
            <a:custGeom>
              <a:avLst/>
              <a:gdLst/>
              <a:ahLst/>
              <a:cxnLst/>
              <a:rect l="l" t="t" r="r" b="b"/>
              <a:pathLst>
                <a:path w="4002" h="3853" extrusionOk="0">
                  <a:moveTo>
                    <a:pt x="1924" y="1135"/>
                  </a:moveTo>
                  <a:cubicBezTo>
                    <a:pt x="2630" y="1135"/>
                    <a:pt x="2983" y="1986"/>
                    <a:pt x="2485" y="2487"/>
                  </a:cubicBezTo>
                  <a:cubicBezTo>
                    <a:pt x="2323" y="2648"/>
                    <a:pt x="2125" y="2720"/>
                    <a:pt x="1930" y="2720"/>
                  </a:cubicBezTo>
                  <a:cubicBezTo>
                    <a:pt x="1523" y="2720"/>
                    <a:pt x="1133" y="2404"/>
                    <a:pt x="1133" y="1926"/>
                  </a:cubicBezTo>
                  <a:cubicBezTo>
                    <a:pt x="1133" y="1488"/>
                    <a:pt x="1486" y="1135"/>
                    <a:pt x="1924" y="1135"/>
                  </a:cubicBezTo>
                  <a:close/>
                  <a:moveTo>
                    <a:pt x="1922" y="0"/>
                  </a:moveTo>
                  <a:cubicBezTo>
                    <a:pt x="1675" y="0"/>
                    <a:pt x="1425" y="48"/>
                    <a:pt x="1187" y="147"/>
                  </a:cubicBezTo>
                  <a:cubicBezTo>
                    <a:pt x="468" y="446"/>
                    <a:pt x="0" y="1147"/>
                    <a:pt x="0" y="1926"/>
                  </a:cubicBezTo>
                  <a:cubicBezTo>
                    <a:pt x="0" y="2989"/>
                    <a:pt x="861" y="3849"/>
                    <a:pt x="1924" y="3852"/>
                  </a:cubicBezTo>
                  <a:cubicBezTo>
                    <a:pt x="2703" y="3852"/>
                    <a:pt x="3403" y="3381"/>
                    <a:pt x="3702" y="2663"/>
                  </a:cubicBezTo>
                  <a:cubicBezTo>
                    <a:pt x="4001" y="1944"/>
                    <a:pt x="3835" y="1117"/>
                    <a:pt x="3285" y="564"/>
                  </a:cubicBezTo>
                  <a:cubicBezTo>
                    <a:pt x="2916" y="196"/>
                    <a:pt x="2423" y="0"/>
                    <a:pt x="1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593" name="Google Shape;8593;p73"/>
          <p:cNvGrpSpPr/>
          <p:nvPr/>
        </p:nvGrpSpPr>
        <p:grpSpPr>
          <a:xfrm>
            <a:off x="2515974" y="3554766"/>
            <a:ext cx="323587" cy="320242"/>
            <a:chOff x="3282325" y="2035675"/>
            <a:chExt cx="459575" cy="454825"/>
          </a:xfrm>
        </p:grpSpPr>
        <p:sp>
          <p:nvSpPr>
            <p:cNvPr id="8594" name="Google Shape;8594;p73"/>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95" name="Google Shape;8595;p73"/>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96" name="Google Shape;8596;p73"/>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97" name="Google Shape;8597;p73"/>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598" name="Google Shape;8598;p73"/>
          <p:cNvSpPr/>
          <p:nvPr/>
        </p:nvSpPr>
        <p:spPr>
          <a:xfrm>
            <a:off x="2924671" y="3556291"/>
            <a:ext cx="330434" cy="316687"/>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599" name="Google Shape;8599;p73"/>
          <p:cNvSpPr/>
          <p:nvPr/>
        </p:nvSpPr>
        <p:spPr>
          <a:xfrm>
            <a:off x="3357674" y="3544543"/>
            <a:ext cx="300263" cy="340186"/>
          </a:xfrm>
          <a:custGeom>
            <a:avLst/>
            <a:gdLst/>
            <a:ahLst/>
            <a:cxnLst/>
            <a:rect l="l" t="t" r="r" b="b"/>
            <a:pathLst>
              <a:path w="17058" h="19326" extrusionOk="0">
                <a:moveTo>
                  <a:pt x="15013" y="2021"/>
                </a:moveTo>
                <a:lnTo>
                  <a:pt x="11577" y="5741"/>
                </a:lnTo>
                <a:cubicBezTo>
                  <a:pt x="11378" y="5958"/>
                  <a:pt x="11378" y="6290"/>
                  <a:pt x="11577" y="6507"/>
                </a:cubicBezTo>
                <a:lnTo>
                  <a:pt x="15013" y="10230"/>
                </a:lnTo>
                <a:lnTo>
                  <a:pt x="3195" y="10230"/>
                </a:lnTo>
                <a:lnTo>
                  <a:pt x="3195" y="2021"/>
                </a:lnTo>
                <a:close/>
                <a:moveTo>
                  <a:pt x="1716" y="1133"/>
                </a:moveTo>
                <a:cubicBezTo>
                  <a:pt x="1906" y="1136"/>
                  <a:pt x="2060" y="1290"/>
                  <a:pt x="2063" y="1480"/>
                </a:cubicBezTo>
                <a:lnTo>
                  <a:pt x="2063" y="17846"/>
                </a:lnTo>
                <a:cubicBezTo>
                  <a:pt x="2060" y="18036"/>
                  <a:pt x="1906" y="18190"/>
                  <a:pt x="1716" y="18193"/>
                </a:cubicBezTo>
                <a:lnTo>
                  <a:pt x="1483" y="18193"/>
                </a:lnTo>
                <a:cubicBezTo>
                  <a:pt x="1290" y="18190"/>
                  <a:pt x="1136" y="18036"/>
                  <a:pt x="1133" y="17846"/>
                </a:cubicBezTo>
                <a:lnTo>
                  <a:pt x="1133" y="1480"/>
                </a:lnTo>
                <a:cubicBezTo>
                  <a:pt x="1136" y="1290"/>
                  <a:pt x="1290" y="1136"/>
                  <a:pt x="1483" y="1133"/>
                </a:cubicBezTo>
                <a:close/>
                <a:moveTo>
                  <a:pt x="1483" y="1"/>
                </a:moveTo>
                <a:cubicBezTo>
                  <a:pt x="665" y="1"/>
                  <a:pt x="4" y="665"/>
                  <a:pt x="1" y="1480"/>
                </a:cubicBezTo>
                <a:lnTo>
                  <a:pt x="1" y="17846"/>
                </a:lnTo>
                <a:cubicBezTo>
                  <a:pt x="4" y="18661"/>
                  <a:pt x="665" y="19325"/>
                  <a:pt x="1483" y="19325"/>
                </a:cubicBezTo>
                <a:lnTo>
                  <a:pt x="1716" y="19325"/>
                </a:lnTo>
                <a:cubicBezTo>
                  <a:pt x="2531" y="19325"/>
                  <a:pt x="3195" y="18661"/>
                  <a:pt x="3195" y="17846"/>
                </a:cubicBezTo>
                <a:lnTo>
                  <a:pt x="3195" y="11363"/>
                </a:lnTo>
                <a:lnTo>
                  <a:pt x="16306" y="11363"/>
                </a:lnTo>
                <a:cubicBezTo>
                  <a:pt x="16801" y="11360"/>
                  <a:pt x="17058" y="10774"/>
                  <a:pt x="16722" y="10412"/>
                </a:cubicBezTo>
                <a:lnTo>
                  <a:pt x="12764" y="6124"/>
                </a:lnTo>
                <a:lnTo>
                  <a:pt x="16722" y="1836"/>
                </a:lnTo>
                <a:cubicBezTo>
                  <a:pt x="16873" y="1673"/>
                  <a:pt x="16916" y="1432"/>
                  <a:pt x="16825" y="1226"/>
                </a:cubicBezTo>
                <a:cubicBezTo>
                  <a:pt x="16734" y="1021"/>
                  <a:pt x="16532" y="885"/>
                  <a:pt x="16306" y="885"/>
                </a:cubicBezTo>
                <a:lnTo>
                  <a:pt x="3071" y="885"/>
                </a:lnTo>
                <a:cubicBezTo>
                  <a:pt x="2833" y="348"/>
                  <a:pt x="2302" y="1"/>
                  <a:pt x="17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00" name="Google Shape;8600;p73"/>
          <p:cNvGrpSpPr/>
          <p:nvPr/>
        </p:nvGrpSpPr>
        <p:grpSpPr>
          <a:xfrm>
            <a:off x="3760673" y="3544803"/>
            <a:ext cx="340608" cy="340168"/>
            <a:chOff x="5053900" y="2021500"/>
            <a:chExt cx="483750" cy="483125"/>
          </a:xfrm>
        </p:grpSpPr>
        <p:sp>
          <p:nvSpPr>
            <p:cNvPr id="8601" name="Google Shape;8601;p73"/>
            <p:cNvSpPr/>
            <p:nvPr/>
          </p:nvSpPr>
          <p:spPr>
            <a:xfrm>
              <a:off x="5281350" y="2078100"/>
              <a:ext cx="127375" cy="127350"/>
            </a:xfrm>
            <a:custGeom>
              <a:avLst/>
              <a:gdLst/>
              <a:ahLst/>
              <a:cxnLst/>
              <a:rect l="l" t="t" r="r" b="b"/>
              <a:pathLst>
                <a:path w="5095" h="5094" extrusionOk="0">
                  <a:moveTo>
                    <a:pt x="565" y="0"/>
                  </a:moveTo>
                  <a:cubicBezTo>
                    <a:pt x="251" y="0"/>
                    <a:pt x="1" y="254"/>
                    <a:pt x="1" y="568"/>
                  </a:cubicBezTo>
                  <a:cubicBezTo>
                    <a:pt x="1" y="879"/>
                    <a:pt x="251" y="1132"/>
                    <a:pt x="565" y="1132"/>
                  </a:cubicBezTo>
                  <a:cubicBezTo>
                    <a:pt x="2440" y="1135"/>
                    <a:pt x="3959" y="2654"/>
                    <a:pt x="3962" y="4529"/>
                  </a:cubicBezTo>
                  <a:cubicBezTo>
                    <a:pt x="3962" y="4843"/>
                    <a:pt x="4216" y="5094"/>
                    <a:pt x="4530" y="5094"/>
                  </a:cubicBezTo>
                  <a:cubicBezTo>
                    <a:pt x="4841" y="5094"/>
                    <a:pt x="5094" y="4843"/>
                    <a:pt x="5094" y="4529"/>
                  </a:cubicBezTo>
                  <a:cubicBezTo>
                    <a:pt x="5091" y="2029"/>
                    <a:pt x="3065" y="3"/>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2" name="Google Shape;8602;p73"/>
            <p:cNvSpPr/>
            <p:nvPr/>
          </p:nvSpPr>
          <p:spPr>
            <a:xfrm>
              <a:off x="5118000" y="2021500"/>
              <a:ext cx="368700" cy="483125"/>
            </a:xfrm>
            <a:custGeom>
              <a:avLst/>
              <a:gdLst/>
              <a:ahLst/>
              <a:cxnLst/>
              <a:rect l="l" t="t" r="r" b="b"/>
              <a:pathLst>
                <a:path w="14748" h="19325" extrusionOk="0">
                  <a:moveTo>
                    <a:pt x="7088" y="1135"/>
                  </a:moveTo>
                  <a:cubicBezTo>
                    <a:pt x="8391" y="1135"/>
                    <a:pt x="9651" y="1571"/>
                    <a:pt x="10668" y="2397"/>
                  </a:cubicBezTo>
                  <a:cubicBezTo>
                    <a:pt x="13159" y="4417"/>
                    <a:pt x="13473" y="8104"/>
                    <a:pt x="11360" y="10516"/>
                  </a:cubicBezTo>
                  <a:cubicBezTo>
                    <a:pt x="10572" y="11419"/>
                    <a:pt x="10085" y="12503"/>
                    <a:pt x="9962" y="13626"/>
                  </a:cubicBezTo>
                  <a:lnTo>
                    <a:pt x="4237" y="13626"/>
                  </a:lnTo>
                  <a:cubicBezTo>
                    <a:pt x="4107" y="12482"/>
                    <a:pt x="3630" y="11407"/>
                    <a:pt x="2866" y="10550"/>
                  </a:cubicBezTo>
                  <a:cubicBezTo>
                    <a:pt x="1658" y="9191"/>
                    <a:pt x="1184" y="7367"/>
                    <a:pt x="1571" y="5549"/>
                  </a:cubicBezTo>
                  <a:cubicBezTo>
                    <a:pt x="2020" y="3427"/>
                    <a:pt x="3748" y="1706"/>
                    <a:pt x="5873" y="1262"/>
                  </a:cubicBezTo>
                  <a:cubicBezTo>
                    <a:pt x="6278" y="1177"/>
                    <a:pt x="6685" y="1135"/>
                    <a:pt x="7088" y="1135"/>
                  </a:cubicBezTo>
                  <a:close/>
                  <a:moveTo>
                    <a:pt x="9931" y="14759"/>
                  </a:moveTo>
                  <a:lnTo>
                    <a:pt x="9931" y="15323"/>
                  </a:lnTo>
                  <a:cubicBezTo>
                    <a:pt x="9931" y="15637"/>
                    <a:pt x="9678" y="15891"/>
                    <a:pt x="9364" y="15891"/>
                  </a:cubicBezTo>
                  <a:lnTo>
                    <a:pt x="4835" y="15891"/>
                  </a:lnTo>
                  <a:cubicBezTo>
                    <a:pt x="4521" y="15891"/>
                    <a:pt x="4270" y="15637"/>
                    <a:pt x="4270" y="15323"/>
                  </a:cubicBezTo>
                  <a:lnTo>
                    <a:pt x="4270" y="14759"/>
                  </a:lnTo>
                  <a:close/>
                  <a:moveTo>
                    <a:pt x="8699" y="17023"/>
                  </a:moveTo>
                  <a:cubicBezTo>
                    <a:pt x="8464" y="17694"/>
                    <a:pt x="7827" y="18192"/>
                    <a:pt x="7099" y="18192"/>
                  </a:cubicBezTo>
                  <a:cubicBezTo>
                    <a:pt x="6371" y="18192"/>
                    <a:pt x="5734" y="17694"/>
                    <a:pt x="5499" y="17023"/>
                  </a:cubicBezTo>
                  <a:close/>
                  <a:moveTo>
                    <a:pt x="7087" y="0"/>
                  </a:moveTo>
                  <a:cubicBezTo>
                    <a:pt x="6607" y="0"/>
                    <a:pt x="6123" y="50"/>
                    <a:pt x="5641" y="151"/>
                  </a:cubicBezTo>
                  <a:cubicBezTo>
                    <a:pt x="3053" y="712"/>
                    <a:pt x="1027" y="2729"/>
                    <a:pt x="462" y="5314"/>
                  </a:cubicBezTo>
                  <a:cubicBezTo>
                    <a:pt x="0" y="7488"/>
                    <a:pt x="568" y="9671"/>
                    <a:pt x="2020" y="11301"/>
                  </a:cubicBezTo>
                  <a:cubicBezTo>
                    <a:pt x="2730" y="12099"/>
                    <a:pt x="3135" y="13149"/>
                    <a:pt x="3135" y="14191"/>
                  </a:cubicBezTo>
                  <a:lnTo>
                    <a:pt x="3135" y="15323"/>
                  </a:lnTo>
                  <a:cubicBezTo>
                    <a:pt x="3138" y="16060"/>
                    <a:pt x="3612" y="16709"/>
                    <a:pt x="4309" y="16939"/>
                  </a:cubicBezTo>
                  <a:cubicBezTo>
                    <a:pt x="4409" y="17518"/>
                    <a:pt x="4681" y="18053"/>
                    <a:pt x="5094" y="18473"/>
                  </a:cubicBezTo>
                  <a:cubicBezTo>
                    <a:pt x="5642" y="19040"/>
                    <a:pt x="6371" y="19324"/>
                    <a:pt x="7099" y="19324"/>
                  </a:cubicBezTo>
                  <a:cubicBezTo>
                    <a:pt x="7828" y="19324"/>
                    <a:pt x="8556" y="19040"/>
                    <a:pt x="9104" y="18473"/>
                  </a:cubicBezTo>
                  <a:cubicBezTo>
                    <a:pt x="9518" y="18053"/>
                    <a:pt x="9790" y="17518"/>
                    <a:pt x="9889" y="16939"/>
                  </a:cubicBezTo>
                  <a:cubicBezTo>
                    <a:pt x="10587" y="16709"/>
                    <a:pt x="11061" y="16060"/>
                    <a:pt x="11064" y="15323"/>
                  </a:cubicBezTo>
                  <a:lnTo>
                    <a:pt x="11064" y="14191"/>
                  </a:lnTo>
                  <a:cubicBezTo>
                    <a:pt x="11064" y="13149"/>
                    <a:pt x="11471" y="12108"/>
                    <a:pt x="12211" y="11262"/>
                  </a:cubicBezTo>
                  <a:cubicBezTo>
                    <a:pt x="14747" y="8366"/>
                    <a:pt x="14370" y="3943"/>
                    <a:pt x="11381" y="1518"/>
                  </a:cubicBezTo>
                  <a:cubicBezTo>
                    <a:pt x="10159" y="525"/>
                    <a:pt x="8647" y="0"/>
                    <a:pt x="7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3" name="Google Shape;8603;p73"/>
            <p:cNvSpPr/>
            <p:nvPr/>
          </p:nvSpPr>
          <p:spPr>
            <a:xfrm>
              <a:off x="5053900" y="2191325"/>
              <a:ext cx="56650" cy="28325"/>
            </a:xfrm>
            <a:custGeom>
              <a:avLst/>
              <a:gdLst/>
              <a:ahLst/>
              <a:cxnLst/>
              <a:rect l="l" t="t" r="r" b="b"/>
              <a:pathLst>
                <a:path w="2266" h="1133" extrusionOk="0">
                  <a:moveTo>
                    <a:pt x="569" y="0"/>
                  </a:moveTo>
                  <a:cubicBezTo>
                    <a:pt x="255" y="0"/>
                    <a:pt x="1" y="254"/>
                    <a:pt x="1" y="568"/>
                  </a:cubicBezTo>
                  <a:cubicBezTo>
                    <a:pt x="1" y="879"/>
                    <a:pt x="255" y="1133"/>
                    <a:pt x="569" y="1133"/>
                  </a:cubicBezTo>
                  <a:lnTo>
                    <a:pt x="1701" y="1133"/>
                  </a:lnTo>
                  <a:cubicBezTo>
                    <a:pt x="2012" y="1133"/>
                    <a:pt x="2266" y="879"/>
                    <a:pt x="2266" y="568"/>
                  </a:cubicBezTo>
                  <a:cubicBezTo>
                    <a:pt x="2266"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4" name="Google Shape;8604;p73"/>
            <p:cNvSpPr/>
            <p:nvPr/>
          </p:nvSpPr>
          <p:spPr>
            <a:xfrm>
              <a:off x="5056850" y="2096550"/>
              <a:ext cx="50750" cy="48025"/>
            </a:xfrm>
            <a:custGeom>
              <a:avLst/>
              <a:gdLst/>
              <a:ahLst/>
              <a:cxnLst/>
              <a:rect l="l" t="t" r="r" b="b"/>
              <a:pathLst>
                <a:path w="2030" h="1921" extrusionOk="0">
                  <a:moveTo>
                    <a:pt x="622" y="0"/>
                  </a:moveTo>
                  <a:cubicBezTo>
                    <a:pt x="476" y="0"/>
                    <a:pt x="331" y="56"/>
                    <a:pt x="221" y="168"/>
                  </a:cubicBezTo>
                  <a:cubicBezTo>
                    <a:pt x="4" y="385"/>
                    <a:pt x="1" y="739"/>
                    <a:pt x="215" y="962"/>
                  </a:cubicBezTo>
                  <a:lnTo>
                    <a:pt x="1015" y="1762"/>
                  </a:lnTo>
                  <a:cubicBezTo>
                    <a:pt x="1125" y="1868"/>
                    <a:pt x="1267" y="1921"/>
                    <a:pt x="1409" y="1921"/>
                  </a:cubicBezTo>
                  <a:cubicBezTo>
                    <a:pt x="1554" y="1921"/>
                    <a:pt x="1699" y="1865"/>
                    <a:pt x="1809" y="1753"/>
                  </a:cubicBezTo>
                  <a:cubicBezTo>
                    <a:pt x="2027" y="1536"/>
                    <a:pt x="2030" y="1183"/>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5" name="Google Shape;8605;p73"/>
            <p:cNvSpPr/>
            <p:nvPr/>
          </p:nvSpPr>
          <p:spPr>
            <a:xfrm>
              <a:off x="5056400" y="2266400"/>
              <a:ext cx="51200" cy="48350"/>
            </a:xfrm>
            <a:custGeom>
              <a:avLst/>
              <a:gdLst/>
              <a:ahLst/>
              <a:cxnLst/>
              <a:rect l="l" t="t" r="r" b="b"/>
              <a:pathLst>
                <a:path w="2048" h="1934" extrusionOk="0">
                  <a:moveTo>
                    <a:pt x="1427" y="0"/>
                  </a:moveTo>
                  <a:cubicBezTo>
                    <a:pt x="1285" y="0"/>
                    <a:pt x="1143" y="53"/>
                    <a:pt x="1033" y="159"/>
                  </a:cubicBezTo>
                  <a:lnTo>
                    <a:pt x="233" y="962"/>
                  </a:lnTo>
                  <a:cubicBezTo>
                    <a:pt x="4" y="1179"/>
                    <a:pt x="1" y="1545"/>
                    <a:pt x="227" y="1768"/>
                  </a:cubicBezTo>
                  <a:cubicBezTo>
                    <a:pt x="338" y="1879"/>
                    <a:pt x="482" y="1934"/>
                    <a:pt x="627" y="1934"/>
                  </a:cubicBezTo>
                  <a:cubicBezTo>
                    <a:pt x="774" y="1934"/>
                    <a:pt x="922" y="1876"/>
                    <a:pt x="1033" y="1762"/>
                  </a:cubicBezTo>
                  <a:lnTo>
                    <a:pt x="1833" y="962"/>
                  </a:lnTo>
                  <a:cubicBezTo>
                    <a:pt x="2048" y="738"/>
                    <a:pt x="2045" y="385"/>
                    <a:pt x="1827" y="168"/>
                  </a:cubicBezTo>
                  <a:cubicBezTo>
                    <a:pt x="1717" y="56"/>
                    <a:pt x="1572" y="0"/>
                    <a:pt x="1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6" name="Google Shape;8606;p73"/>
            <p:cNvSpPr/>
            <p:nvPr/>
          </p:nvSpPr>
          <p:spPr>
            <a:xfrm>
              <a:off x="5480400" y="2191325"/>
              <a:ext cx="56650" cy="28325"/>
            </a:xfrm>
            <a:custGeom>
              <a:avLst/>
              <a:gdLst/>
              <a:ahLst/>
              <a:cxnLst/>
              <a:rect l="l" t="t" r="r" b="b"/>
              <a:pathLst>
                <a:path w="2266" h="1133" extrusionOk="0">
                  <a:moveTo>
                    <a:pt x="568" y="0"/>
                  </a:moveTo>
                  <a:cubicBezTo>
                    <a:pt x="254" y="0"/>
                    <a:pt x="1" y="254"/>
                    <a:pt x="1" y="568"/>
                  </a:cubicBezTo>
                  <a:cubicBezTo>
                    <a:pt x="1" y="879"/>
                    <a:pt x="254" y="1133"/>
                    <a:pt x="568" y="1133"/>
                  </a:cubicBezTo>
                  <a:lnTo>
                    <a:pt x="1701" y="1133"/>
                  </a:lnTo>
                  <a:cubicBezTo>
                    <a:pt x="2012" y="1133"/>
                    <a:pt x="2265" y="879"/>
                    <a:pt x="2265" y="568"/>
                  </a:cubicBezTo>
                  <a:cubicBezTo>
                    <a:pt x="2265" y="254"/>
                    <a:pt x="2012" y="0"/>
                    <a:pt x="17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7" name="Google Shape;8607;p73"/>
            <p:cNvSpPr/>
            <p:nvPr/>
          </p:nvSpPr>
          <p:spPr>
            <a:xfrm>
              <a:off x="5479800" y="2096550"/>
              <a:ext cx="54300" cy="48225"/>
            </a:xfrm>
            <a:custGeom>
              <a:avLst/>
              <a:gdLst/>
              <a:ahLst/>
              <a:cxnLst/>
              <a:rect l="l" t="t" r="r" b="b"/>
              <a:pathLst>
                <a:path w="2172" h="1929" extrusionOk="0">
                  <a:moveTo>
                    <a:pt x="1550" y="0"/>
                  </a:moveTo>
                  <a:cubicBezTo>
                    <a:pt x="1409" y="0"/>
                    <a:pt x="1267" y="53"/>
                    <a:pt x="1157" y="159"/>
                  </a:cubicBezTo>
                  <a:lnTo>
                    <a:pt x="357" y="962"/>
                  </a:lnTo>
                  <a:cubicBezTo>
                    <a:pt x="1" y="1318"/>
                    <a:pt x="251" y="1928"/>
                    <a:pt x="756" y="1928"/>
                  </a:cubicBezTo>
                  <a:cubicBezTo>
                    <a:pt x="907" y="1928"/>
                    <a:pt x="1051" y="1868"/>
                    <a:pt x="1157" y="1762"/>
                  </a:cubicBezTo>
                  <a:lnTo>
                    <a:pt x="1957" y="959"/>
                  </a:lnTo>
                  <a:cubicBezTo>
                    <a:pt x="2172" y="739"/>
                    <a:pt x="2169" y="385"/>
                    <a:pt x="1951" y="168"/>
                  </a:cubicBezTo>
                  <a:cubicBezTo>
                    <a:pt x="1841" y="56"/>
                    <a:pt x="1696" y="0"/>
                    <a:pt x="15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08" name="Google Shape;8608;p73"/>
            <p:cNvSpPr/>
            <p:nvPr/>
          </p:nvSpPr>
          <p:spPr>
            <a:xfrm>
              <a:off x="5483350" y="2266400"/>
              <a:ext cx="54300" cy="48225"/>
            </a:xfrm>
            <a:custGeom>
              <a:avLst/>
              <a:gdLst/>
              <a:ahLst/>
              <a:cxnLst/>
              <a:rect l="l" t="t" r="r" b="b"/>
              <a:pathLst>
                <a:path w="2172" h="1929" extrusionOk="0">
                  <a:moveTo>
                    <a:pt x="622" y="0"/>
                  </a:moveTo>
                  <a:cubicBezTo>
                    <a:pt x="476" y="0"/>
                    <a:pt x="331" y="56"/>
                    <a:pt x="221" y="168"/>
                  </a:cubicBezTo>
                  <a:cubicBezTo>
                    <a:pt x="4" y="385"/>
                    <a:pt x="1" y="738"/>
                    <a:pt x="215" y="962"/>
                  </a:cubicBezTo>
                  <a:lnTo>
                    <a:pt x="1015" y="1762"/>
                  </a:lnTo>
                  <a:cubicBezTo>
                    <a:pt x="1121" y="1868"/>
                    <a:pt x="1266" y="1928"/>
                    <a:pt x="1417" y="1928"/>
                  </a:cubicBezTo>
                  <a:cubicBezTo>
                    <a:pt x="1921" y="1928"/>
                    <a:pt x="2172" y="1318"/>
                    <a:pt x="1815" y="962"/>
                  </a:cubicBezTo>
                  <a:lnTo>
                    <a:pt x="1015" y="159"/>
                  </a:lnTo>
                  <a:cubicBezTo>
                    <a:pt x="905" y="53"/>
                    <a:pt x="763" y="0"/>
                    <a:pt x="6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09" name="Google Shape;8609;p73"/>
          <p:cNvSpPr/>
          <p:nvPr/>
        </p:nvSpPr>
        <p:spPr>
          <a:xfrm>
            <a:off x="4234012" y="3544640"/>
            <a:ext cx="220489" cy="339992"/>
          </a:xfrm>
          <a:custGeom>
            <a:avLst/>
            <a:gdLst/>
            <a:ahLst/>
            <a:cxnLst/>
            <a:rect l="l" t="t" r="r" b="b"/>
            <a:pathLst>
              <a:path w="12526" h="19315" extrusionOk="0">
                <a:moveTo>
                  <a:pt x="9690" y="1133"/>
                </a:moveTo>
                <a:cubicBezTo>
                  <a:pt x="9980" y="1139"/>
                  <a:pt x="10213" y="1377"/>
                  <a:pt x="10213" y="1670"/>
                </a:cubicBezTo>
                <a:cubicBezTo>
                  <a:pt x="10213" y="1960"/>
                  <a:pt x="9980" y="2199"/>
                  <a:pt x="9690" y="2208"/>
                </a:cubicBezTo>
                <a:lnTo>
                  <a:pt x="2836" y="2208"/>
                </a:lnTo>
                <a:cubicBezTo>
                  <a:pt x="2540" y="2208"/>
                  <a:pt x="2302" y="1966"/>
                  <a:pt x="2302" y="1670"/>
                </a:cubicBezTo>
                <a:cubicBezTo>
                  <a:pt x="2302" y="1371"/>
                  <a:pt x="2540" y="1133"/>
                  <a:pt x="2839" y="1133"/>
                </a:cubicBezTo>
                <a:close/>
                <a:moveTo>
                  <a:pt x="8564" y="3340"/>
                </a:moveTo>
                <a:lnTo>
                  <a:pt x="8564" y="9554"/>
                </a:lnTo>
                <a:cubicBezTo>
                  <a:pt x="8543" y="9781"/>
                  <a:pt x="8658" y="10001"/>
                  <a:pt x="8860" y="10110"/>
                </a:cubicBezTo>
                <a:cubicBezTo>
                  <a:pt x="9805" y="10620"/>
                  <a:pt x="10581" y="11396"/>
                  <a:pt x="11088" y="12341"/>
                </a:cubicBezTo>
                <a:lnTo>
                  <a:pt x="1435" y="12341"/>
                </a:lnTo>
                <a:cubicBezTo>
                  <a:pt x="1946" y="11396"/>
                  <a:pt x="2718" y="10620"/>
                  <a:pt x="3667" y="10110"/>
                </a:cubicBezTo>
                <a:cubicBezTo>
                  <a:pt x="3869" y="10001"/>
                  <a:pt x="3984" y="9784"/>
                  <a:pt x="3959" y="9554"/>
                </a:cubicBezTo>
                <a:lnTo>
                  <a:pt x="3959" y="3340"/>
                </a:lnTo>
                <a:close/>
                <a:moveTo>
                  <a:pt x="6731" y="13476"/>
                </a:moveTo>
                <a:lnTo>
                  <a:pt x="6731" y="16263"/>
                </a:lnTo>
                <a:cubicBezTo>
                  <a:pt x="6734" y="16879"/>
                  <a:pt x="6571" y="17486"/>
                  <a:pt x="6263" y="18024"/>
                </a:cubicBezTo>
                <a:cubicBezTo>
                  <a:pt x="5955" y="17486"/>
                  <a:pt x="5792" y="16879"/>
                  <a:pt x="5795" y="16263"/>
                </a:cubicBezTo>
                <a:lnTo>
                  <a:pt x="5795" y="13476"/>
                </a:lnTo>
                <a:close/>
                <a:moveTo>
                  <a:pt x="2831" y="1"/>
                </a:moveTo>
                <a:cubicBezTo>
                  <a:pt x="1912" y="1"/>
                  <a:pt x="1166" y="745"/>
                  <a:pt x="1163" y="1664"/>
                </a:cubicBezTo>
                <a:cubicBezTo>
                  <a:pt x="1160" y="2585"/>
                  <a:pt x="1906" y="3337"/>
                  <a:pt x="2827" y="3340"/>
                </a:cubicBezTo>
                <a:lnTo>
                  <a:pt x="2827" y="9285"/>
                </a:lnTo>
                <a:cubicBezTo>
                  <a:pt x="1529" y="10077"/>
                  <a:pt x="544" y="11287"/>
                  <a:pt x="34" y="12719"/>
                </a:cubicBezTo>
                <a:lnTo>
                  <a:pt x="31" y="12728"/>
                </a:lnTo>
                <a:cubicBezTo>
                  <a:pt x="28" y="12740"/>
                  <a:pt x="25" y="12749"/>
                  <a:pt x="22" y="12761"/>
                </a:cubicBezTo>
                <a:cubicBezTo>
                  <a:pt x="19" y="12773"/>
                  <a:pt x="19" y="12776"/>
                  <a:pt x="16" y="12785"/>
                </a:cubicBezTo>
                <a:cubicBezTo>
                  <a:pt x="13" y="12791"/>
                  <a:pt x="13" y="12803"/>
                  <a:pt x="10" y="12812"/>
                </a:cubicBezTo>
                <a:cubicBezTo>
                  <a:pt x="10" y="12821"/>
                  <a:pt x="7" y="12833"/>
                  <a:pt x="7" y="12842"/>
                </a:cubicBezTo>
                <a:lnTo>
                  <a:pt x="4" y="12866"/>
                </a:lnTo>
                <a:lnTo>
                  <a:pt x="4" y="12900"/>
                </a:lnTo>
                <a:cubicBezTo>
                  <a:pt x="4" y="12903"/>
                  <a:pt x="4" y="12906"/>
                  <a:pt x="4" y="12909"/>
                </a:cubicBezTo>
                <a:cubicBezTo>
                  <a:pt x="1" y="12912"/>
                  <a:pt x="1" y="12918"/>
                  <a:pt x="1" y="12921"/>
                </a:cubicBezTo>
                <a:cubicBezTo>
                  <a:pt x="1" y="12933"/>
                  <a:pt x="1" y="12945"/>
                  <a:pt x="4" y="12957"/>
                </a:cubicBezTo>
                <a:lnTo>
                  <a:pt x="7" y="12978"/>
                </a:lnTo>
                <a:cubicBezTo>
                  <a:pt x="7" y="12990"/>
                  <a:pt x="10" y="12999"/>
                  <a:pt x="10" y="13008"/>
                </a:cubicBezTo>
                <a:cubicBezTo>
                  <a:pt x="13" y="13020"/>
                  <a:pt x="13" y="13030"/>
                  <a:pt x="16" y="13039"/>
                </a:cubicBezTo>
                <a:cubicBezTo>
                  <a:pt x="19" y="13048"/>
                  <a:pt x="19" y="13054"/>
                  <a:pt x="22" y="13063"/>
                </a:cubicBezTo>
                <a:cubicBezTo>
                  <a:pt x="25" y="13069"/>
                  <a:pt x="28" y="13081"/>
                  <a:pt x="31" y="13093"/>
                </a:cubicBezTo>
                <a:cubicBezTo>
                  <a:pt x="34" y="13102"/>
                  <a:pt x="37" y="13105"/>
                  <a:pt x="40" y="13111"/>
                </a:cubicBezTo>
                <a:cubicBezTo>
                  <a:pt x="43" y="13120"/>
                  <a:pt x="46" y="13132"/>
                  <a:pt x="52" y="13144"/>
                </a:cubicBezTo>
                <a:lnTo>
                  <a:pt x="61" y="13162"/>
                </a:lnTo>
                <a:cubicBezTo>
                  <a:pt x="67" y="13171"/>
                  <a:pt x="70" y="13181"/>
                  <a:pt x="76" y="13190"/>
                </a:cubicBezTo>
                <a:cubicBezTo>
                  <a:pt x="83" y="13199"/>
                  <a:pt x="86" y="13205"/>
                  <a:pt x="89" y="13211"/>
                </a:cubicBezTo>
                <a:cubicBezTo>
                  <a:pt x="92" y="13217"/>
                  <a:pt x="98" y="13229"/>
                  <a:pt x="104" y="13235"/>
                </a:cubicBezTo>
                <a:lnTo>
                  <a:pt x="122" y="13256"/>
                </a:lnTo>
                <a:lnTo>
                  <a:pt x="137" y="13277"/>
                </a:lnTo>
                <a:cubicBezTo>
                  <a:pt x="143" y="13286"/>
                  <a:pt x="152" y="13292"/>
                  <a:pt x="158" y="13298"/>
                </a:cubicBezTo>
                <a:cubicBezTo>
                  <a:pt x="164" y="13307"/>
                  <a:pt x="167" y="13310"/>
                  <a:pt x="173" y="13316"/>
                </a:cubicBezTo>
                <a:cubicBezTo>
                  <a:pt x="179" y="13322"/>
                  <a:pt x="188" y="13331"/>
                  <a:pt x="197" y="13338"/>
                </a:cubicBezTo>
                <a:lnTo>
                  <a:pt x="215" y="13353"/>
                </a:lnTo>
                <a:lnTo>
                  <a:pt x="240" y="13371"/>
                </a:lnTo>
                <a:lnTo>
                  <a:pt x="264" y="13386"/>
                </a:lnTo>
                <a:lnTo>
                  <a:pt x="285" y="13398"/>
                </a:lnTo>
                <a:cubicBezTo>
                  <a:pt x="294" y="13404"/>
                  <a:pt x="303" y="13410"/>
                  <a:pt x="312" y="13413"/>
                </a:cubicBezTo>
                <a:lnTo>
                  <a:pt x="333" y="13422"/>
                </a:lnTo>
                <a:lnTo>
                  <a:pt x="366" y="13437"/>
                </a:lnTo>
                <a:lnTo>
                  <a:pt x="378" y="13443"/>
                </a:lnTo>
                <a:lnTo>
                  <a:pt x="384" y="13446"/>
                </a:lnTo>
                <a:lnTo>
                  <a:pt x="415" y="13452"/>
                </a:lnTo>
                <a:cubicBezTo>
                  <a:pt x="421" y="13455"/>
                  <a:pt x="430" y="13458"/>
                  <a:pt x="439" y="13458"/>
                </a:cubicBezTo>
                <a:lnTo>
                  <a:pt x="463" y="13464"/>
                </a:lnTo>
                <a:cubicBezTo>
                  <a:pt x="475" y="13467"/>
                  <a:pt x="484" y="13467"/>
                  <a:pt x="496" y="13470"/>
                </a:cubicBezTo>
                <a:lnTo>
                  <a:pt x="514" y="13470"/>
                </a:lnTo>
                <a:cubicBezTo>
                  <a:pt x="532" y="13473"/>
                  <a:pt x="548" y="13473"/>
                  <a:pt x="566" y="13473"/>
                </a:cubicBezTo>
                <a:lnTo>
                  <a:pt x="4663" y="13473"/>
                </a:lnTo>
                <a:lnTo>
                  <a:pt x="4663" y="16263"/>
                </a:lnTo>
                <a:cubicBezTo>
                  <a:pt x="4660" y="17205"/>
                  <a:pt x="4947" y="18126"/>
                  <a:pt x="5481" y="18902"/>
                </a:cubicBezTo>
                <a:cubicBezTo>
                  <a:pt x="5670" y="19177"/>
                  <a:pt x="5967" y="19315"/>
                  <a:pt x="6263" y="19315"/>
                </a:cubicBezTo>
                <a:cubicBezTo>
                  <a:pt x="6560" y="19315"/>
                  <a:pt x="6857" y="19177"/>
                  <a:pt x="7045" y="18902"/>
                </a:cubicBezTo>
                <a:cubicBezTo>
                  <a:pt x="7580" y="18126"/>
                  <a:pt x="7867" y="17205"/>
                  <a:pt x="7864" y="16263"/>
                </a:cubicBezTo>
                <a:lnTo>
                  <a:pt x="7864" y="13476"/>
                </a:lnTo>
                <a:lnTo>
                  <a:pt x="11961" y="13476"/>
                </a:lnTo>
                <a:cubicBezTo>
                  <a:pt x="11979" y="13473"/>
                  <a:pt x="11997" y="13473"/>
                  <a:pt x="12015" y="13473"/>
                </a:cubicBezTo>
                <a:lnTo>
                  <a:pt x="12024" y="13473"/>
                </a:lnTo>
                <a:cubicBezTo>
                  <a:pt x="12040" y="13473"/>
                  <a:pt x="12052" y="13467"/>
                  <a:pt x="12067" y="13464"/>
                </a:cubicBezTo>
                <a:lnTo>
                  <a:pt x="12085" y="13461"/>
                </a:lnTo>
                <a:lnTo>
                  <a:pt x="12115" y="13455"/>
                </a:lnTo>
                <a:lnTo>
                  <a:pt x="12139" y="13446"/>
                </a:lnTo>
                <a:cubicBezTo>
                  <a:pt x="12142" y="13446"/>
                  <a:pt x="12145" y="13443"/>
                  <a:pt x="12148" y="13443"/>
                </a:cubicBezTo>
                <a:lnTo>
                  <a:pt x="12163" y="13437"/>
                </a:lnTo>
                <a:cubicBezTo>
                  <a:pt x="12172" y="13434"/>
                  <a:pt x="12181" y="13431"/>
                  <a:pt x="12194" y="13425"/>
                </a:cubicBezTo>
                <a:lnTo>
                  <a:pt x="12218" y="13413"/>
                </a:lnTo>
                <a:cubicBezTo>
                  <a:pt x="12224" y="13410"/>
                  <a:pt x="12233" y="13404"/>
                  <a:pt x="12242" y="13401"/>
                </a:cubicBezTo>
                <a:cubicBezTo>
                  <a:pt x="12248" y="13395"/>
                  <a:pt x="12257" y="13392"/>
                  <a:pt x="12266" y="13386"/>
                </a:cubicBezTo>
                <a:lnTo>
                  <a:pt x="12284" y="13374"/>
                </a:lnTo>
                <a:cubicBezTo>
                  <a:pt x="12296" y="13365"/>
                  <a:pt x="12305" y="13359"/>
                  <a:pt x="12311" y="13353"/>
                </a:cubicBezTo>
                <a:lnTo>
                  <a:pt x="12329" y="13341"/>
                </a:lnTo>
                <a:cubicBezTo>
                  <a:pt x="12335" y="13331"/>
                  <a:pt x="12344" y="13325"/>
                  <a:pt x="12354" y="13316"/>
                </a:cubicBezTo>
                <a:cubicBezTo>
                  <a:pt x="12363" y="13307"/>
                  <a:pt x="12363" y="13307"/>
                  <a:pt x="12369" y="13301"/>
                </a:cubicBezTo>
                <a:cubicBezTo>
                  <a:pt x="12372" y="13295"/>
                  <a:pt x="12384" y="13286"/>
                  <a:pt x="12390" y="13277"/>
                </a:cubicBezTo>
                <a:cubicBezTo>
                  <a:pt x="12399" y="13268"/>
                  <a:pt x="12399" y="13265"/>
                  <a:pt x="12405" y="13259"/>
                </a:cubicBezTo>
                <a:lnTo>
                  <a:pt x="12423" y="13235"/>
                </a:lnTo>
                <a:cubicBezTo>
                  <a:pt x="12429" y="13229"/>
                  <a:pt x="12432" y="13220"/>
                  <a:pt x="12438" y="13214"/>
                </a:cubicBezTo>
                <a:cubicBezTo>
                  <a:pt x="12441" y="13205"/>
                  <a:pt x="12447" y="13199"/>
                  <a:pt x="12450" y="13190"/>
                </a:cubicBezTo>
                <a:cubicBezTo>
                  <a:pt x="12456" y="13184"/>
                  <a:pt x="12459" y="13174"/>
                  <a:pt x="12465" y="13165"/>
                </a:cubicBezTo>
                <a:cubicBezTo>
                  <a:pt x="12468" y="13156"/>
                  <a:pt x="12471" y="13150"/>
                  <a:pt x="12474" y="13144"/>
                </a:cubicBezTo>
                <a:cubicBezTo>
                  <a:pt x="12477" y="13135"/>
                  <a:pt x="12483" y="13123"/>
                  <a:pt x="12486" y="13114"/>
                </a:cubicBezTo>
                <a:cubicBezTo>
                  <a:pt x="12492" y="13105"/>
                  <a:pt x="12492" y="13099"/>
                  <a:pt x="12495" y="13093"/>
                </a:cubicBezTo>
                <a:cubicBezTo>
                  <a:pt x="12498" y="13084"/>
                  <a:pt x="12501" y="13072"/>
                  <a:pt x="12505" y="13063"/>
                </a:cubicBezTo>
                <a:cubicBezTo>
                  <a:pt x="12508" y="13054"/>
                  <a:pt x="12511" y="13045"/>
                  <a:pt x="12511" y="13039"/>
                </a:cubicBezTo>
                <a:cubicBezTo>
                  <a:pt x="12514" y="13030"/>
                  <a:pt x="12514" y="13020"/>
                  <a:pt x="12517" y="13011"/>
                </a:cubicBezTo>
                <a:cubicBezTo>
                  <a:pt x="12517" y="13002"/>
                  <a:pt x="12520" y="12990"/>
                  <a:pt x="12523" y="12981"/>
                </a:cubicBezTo>
                <a:cubicBezTo>
                  <a:pt x="12523" y="12969"/>
                  <a:pt x="12523" y="12966"/>
                  <a:pt x="12523" y="12957"/>
                </a:cubicBezTo>
                <a:cubicBezTo>
                  <a:pt x="12523" y="12948"/>
                  <a:pt x="12523" y="12933"/>
                  <a:pt x="12526" y="12921"/>
                </a:cubicBezTo>
                <a:lnTo>
                  <a:pt x="12526" y="12909"/>
                </a:lnTo>
                <a:cubicBezTo>
                  <a:pt x="12526" y="12906"/>
                  <a:pt x="12526" y="12903"/>
                  <a:pt x="12526" y="12900"/>
                </a:cubicBezTo>
                <a:lnTo>
                  <a:pt x="12526" y="12866"/>
                </a:lnTo>
                <a:cubicBezTo>
                  <a:pt x="12526" y="12854"/>
                  <a:pt x="12526" y="12851"/>
                  <a:pt x="12523" y="12842"/>
                </a:cubicBezTo>
                <a:cubicBezTo>
                  <a:pt x="12520" y="12833"/>
                  <a:pt x="12520" y="12824"/>
                  <a:pt x="12520" y="12815"/>
                </a:cubicBezTo>
                <a:cubicBezTo>
                  <a:pt x="12517" y="12803"/>
                  <a:pt x="12517" y="12794"/>
                  <a:pt x="12514" y="12785"/>
                </a:cubicBezTo>
                <a:cubicBezTo>
                  <a:pt x="12511" y="12773"/>
                  <a:pt x="12511" y="12770"/>
                  <a:pt x="12508" y="12764"/>
                </a:cubicBezTo>
                <a:cubicBezTo>
                  <a:pt x="12505" y="12755"/>
                  <a:pt x="12501" y="12740"/>
                  <a:pt x="12498" y="12728"/>
                </a:cubicBezTo>
                <a:lnTo>
                  <a:pt x="12495" y="12719"/>
                </a:lnTo>
                <a:cubicBezTo>
                  <a:pt x="11985" y="11290"/>
                  <a:pt x="11001" y="10077"/>
                  <a:pt x="9702" y="9288"/>
                </a:cubicBezTo>
                <a:lnTo>
                  <a:pt x="9702" y="3340"/>
                </a:lnTo>
                <a:cubicBezTo>
                  <a:pt x="10623" y="3337"/>
                  <a:pt x="11369" y="2585"/>
                  <a:pt x="11366" y="1664"/>
                </a:cubicBezTo>
                <a:cubicBezTo>
                  <a:pt x="11363" y="745"/>
                  <a:pt x="10617" y="1"/>
                  <a:pt x="9699" y="1"/>
                </a:cubicBezTo>
                <a:cubicBezTo>
                  <a:pt x="9697" y="1"/>
                  <a:pt x="9695" y="1"/>
                  <a:pt x="9693" y="1"/>
                </a:cubicBezTo>
                <a:lnTo>
                  <a:pt x="2836" y="1"/>
                </a:lnTo>
                <a:cubicBezTo>
                  <a:pt x="2834" y="1"/>
                  <a:pt x="2833" y="1"/>
                  <a:pt x="28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10" name="Google Shape;8610;p73"/>
          <p:cNvGrpSpPr/>
          <p:nvPr/>
        </p:nvGrpSpPr>
        <p:grpSpPr>
          <a:xfrm>
            <a:off x="4585773" y="3547971"/>
            <a:ext cx="351663" cy="333831"/>
            <a:chOff x="6222125" y="2025975"/>
            <a:chExt cx="499450" cy="474125"/>
          </a:xfrm>
        </p:grpSpPr>
        <p:sp>
          <p:nvSpPr>
            <p:cNvPr id="8611" name="Google Shape;8611;p73"/>
            <p:cNvSpPr/>
            <p:nvPr/>
          </p:nvSpPr>
          <p:spPr>
            <a:xfrm>
              <a:off x="6222125" y="2025975"/>
              <a:ext cx="499450" cy="474125"/>
            </a:xfrm>
            <a:custGeom>
              <a:avLst/>
              <a:gdLst/>
              <a:ahLst/>
              <a:cxnLst/>
              <a:rect l="l" t="t" r="r" b="b"/>
              <a:pathLst>
                <a:path w="19978" h="18965" extrusionOk="0">
                  <a:moveTo>
                    <a:pt x="10490" y="1134"/>
                  </a:moveTo>
                  <a:cubicBezTo>
                    <a:pt x="15095" y="1134"/>
                    <a:pt x="18839" y="4878"/>
                    <a:pt x="18839" y="9483"/>
                  </a:cubicBezTo>
                  <a:cubicBezTo>
                    <a:pt x="18839" y="14087"/>
                    <a:pt x="15095" y="17832"/>
                    <a:pt x="10490" y="17832"/>
                  </a:cubicBezTo>
                  <a:cubicBezTo>
                    <a:pt x="5886" y="17832"/>
                    <a:pt x="2142" y="14087"/>
                    <a:pt x="2142" y="9483"/>
                  </a:cubicBezTo>
                  <a:cubicBezTo>
                    <a:pt x="2142" y="4878"/>
                    <a:pt x="5886" y="1134"/>
                    <a:pt x="10490" y="1134"/>
                  </a:cubicBezTo>
                  <a:close/>
                  <a:moveTo>
                    <a:pt x="10488" y="0"/>
                  </a:moveTo>
                  <a:cubicBezTo>
                    <a:pt x="6717" y="0"/>
                    <a:pt x="3222" y="2259"/>
                    <a:pt x="1731" y="5853"/>
                  </a:cubicBezTo>
                  <a:cubicBezTo>
                    <a:pt x="1" y="10032"/>
                    <a:pt x="1462" y="14854"/>
                    <a:pt x="5222" y="17367"/>
                  </a:cubicBezTo>
                  <a:cubicBezTo>
                    <a:pt x="6828" y="18439"/>
                    <a:pt x="8663" y="18964"/>
                    <a:pt x="10487" y="18964"/>
                  </a:cubicBezTo>
                  <a:cubicBezTo>
                    <a:pt x="12934" y="18964"/>
                    <a:pt x="15362" y="18020"/>
                    <a:pt x="17194" y="16186"/>
                  </a:cubicBezTo>
                  <a:cubicBezTo>
                    <a:pt x="18978" y="14414"/>
                    <a:pt x="19978" y="11998"/>
                    <a:pt x="19972" y="9483"/>
                  </a:cubicBezTo>
                  <a:cubicBezTo>
                    <a:pt x="19972" y="4960"/>
                    <a:pt x="16777" y="1065"/>
                    <a:pt x="12341" y="183"/>
                  </a:cubicBezTo>
                  <a:cubicBezTo>
                    <a:pt x="11721" y="60"/>
                    <a:pt x="11101" y="0"/>
                    <a:pt x="10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12" name="Google Shape;8612;p73"/>
            <p:cNvSpPr/>
            <p:nvPr/>
          </p:nvSpPr>
          <p:spPr>
            <a:xfrm>
              <a:off x="6309175" y="2087825"/>
              <a:ext cx="350425" cy="350425"/>
            </a:xfrm>
            <a:custGeom>
              <a:avLst/>
              <a:gdLst/>
              <a:ahLst/>
              <a:cxnLst/>
              <a:rect l="l" t="t" r="r" b="b"/>
              <a:pathLst>
                <a:path w="14017" h="14017" extrusionOk="0">
                  <a:moveTo>
                    <a:pt x="7008" y="1133"/>
                  </a:moveTo>
                  <a:cubicBezTo>
                    <a:pt x="10248" y="1133"/>
                    <a:pt x="12884" y="3769"/>
                    <a:pt x="12884" y="7009"/>
                  </a:cubicBezTo>
                  <a:cubicBezTo>
                    <a:pt x="12884" y="10249"/>
                    <a:pt x="10248" y="12885"/>
                    <a:pt x="7008" y="12885"/>
                  </a:cubicBezTo>
                  <a:cubicBezTo>
                    <a:pt x="3769" y="12885"/>
                    <a:pt x="1133" y="10249"/>
                    <a:pt x="1133" y="7009"/>
                  </a:cubicBezTo>
                  <a:cubicBezTo>
                    <a:pt x="1133" y="3769"/>
                    <a:pt x="3769" y="1133"/>
                    <a:pt x="7008" y="1133"/>
                  </a:cubicBezTo>
                  <a:close/>
                  <a:moveTo>
                    <a:pt x="7008" y="1"/>
                  </a:moveTo>
                  <a:cubicBezTo>
                    <a:pt x="3144" y="1"/>
                    <a:pt x="0" y="3144"/>
                    <a:pt x="0" y="7009"/>
                  </a:cubicBezTo>
                  <a:cubicBezTo>
                    <a:pt x="0" y="10874"/>
                    <a:pt x="3144" y="14017"/>
                    <a:pt x="7008" y="14017"/>
                  </a:cubicBezTo>
                  <a:cubicBezTo>
                    <a:pt x="10873" y="14017"/>
                    <a:pt x="14017" y="10874"/>
                    <a:pt x="14017" y="7009"/>
                  </a:cubicBezTo>
                  <a:cubicBezTo>
                    <a:pt x="14017" y="3144"/>
                    <a:pt x="10873" y="1"/>
                    <a:pt x="7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13" name="Google Shape;8613;p73"/>
            <p:cNvSpPr/>
            <p:nvPr/>
          </p:nvSpPr>
          <p:spPr>
            <a:xfrm>
              <a:off x="6431600" y="2142250"/>
              <a:ext cx="105575" cy="241575"/>
            </a:xfrm>
            <a:custGeom>
              <a:avLst/>
              <a:gdLst/>
              <a:ahLst/>
              <a:cxnLst/>
              <a:rect l="l" t="t" r="r" b="b"/>
              <a:pathLst>
                <a:path w="4223" h="9663" extrusionOk="0">
                  <a:moveTo>
                    <a:pt x="2111" y="1"/>
                  </a:moveTo>
                  <a:cubicBezTo>
                    <a:pt x="1797" y="1"/>
                    <a:pt x="1547" y="254"/>
                    <a:pt x="1547" y="568"/>
                  </a:cubicBezTo>
                  <a:lnTo>
                    <a:pt x="1547" y="1504"/>
                  </a:lnTo>
                  <a:cubicBezTo>
                    <a:pt x="599" y="1785"/>
                    <a:pt x="1" y="2718"/>
                    <a:pt x="143" y="3697"/>
                  </a:cubicBezTo>
                  <a:cubicBezTo>
                    <a:pt x="285" y="4675"/>
                    <a:pt x="1124" y="5399"/>
                    <a:pt x="2111" y="5399"/>
                  </a:cubicBezTo>
                  <a:cubicBezTo>
                    <a:pt x="2872" y="5399"/>
                    <a:pt x="3256" y="6320"/>
                    <a:pt x="2715" y="6858"/>
                  </a:cubicBezTo>
                  <a:cubicBezTo>
                    <a:pt x="2542" y="7033"/>
                    <a:pt x="2328" y="7111"/>
                    <a:pt x="2118" y="7111"/>
                  </a:cubicBezTo>
                  <a:cubicBezTo>
                    <a:pt x="1679" y="7111"/>
                    <a:pt x="1257" y="6769"/>
                    <a:pt x="1257" y="6254"/>
                  </a:cubicBezTo>
                  <a:cubicBezTo>
                    <a:pt x="1257" y="5940"/>
                    <a:pt x="1003" y="5686"/>
                    <a:pt x="689" y="5686"/>
                  </a:cubicBezTo>
                  <a:cubicBezTo>
                    <a:pt x="378" y="5686"/>
                    <a:pt x="125" y="5940"/>
                    <a:pt x="125" y="6254"/>
                  </a:cubicBezTo>
                  <a:cubicBezTo>
                    <a:pt x="125" y="7133"/>
                    <a:pt x="701" y="7909"/>
                    <a:pt x="1547" y="8159"/>
                  </a:cubicBezTo>
                  <a:lnTo>
                    <a:pt x="1547" y="9098"/>
                  </a:lnTo>
                  <a:cubicBezTo>
                    <a:pt x="1547" y="9409"/>
                    <a:pt x="1797" y="9663"/>
                    <a:pt x="2111" y="9663"/>
                  </a:cubicBezTo>
                  <a:cubicBezTo>
                    <a:pt x="2425" y="9663"/>
                    <a:pt x="2679" y="9409"/>
                    <a:pt x="2679" y="9098"/>
                  </a:cubicBezTo>
                  <a:lnTo>
                    <a:pt x="2679" y="8159"/>
                  </a:lnTo>
                  <a:cubicBezTo>
                    <a:pt x="3624" y="7878"/>
                    <a:pt x="4222" y="6945"/>
                    <a:pt x="4080" y="5967"/>
                  </a:cubicBezTo>
                  <a:cubicBezTo>
                    <a:pt x="3939" y="4991"/>
                    <a:pt x="3102" y="4267"/>
                    <a:pt x="2118" y="4267"/>
                  </a:cubicBezTo>
                  <a:cubicBezTo>
                    <a:pt x="2116" y="4267"/>
                    <a:pt x="2114" y="4267"/>
                    <a:pt x="2111" y="4267"/>
                  </a:cubicBezTo>
                  <a:cubicBezTo>
                    <a:pt x="2106" y="4267"/>
                    <a:pt x="2100" y="4267"/>
                    <a:pt x="2095" y="4267"/>
                  </a:cubicBezTo>
                  <a:cubicBezTo>
                    <a:pt x="1622" y="4267"/>
                    <a:pt x="1239" y="3884"/>
                    <a:pt x="1239" y="3410"/>
                  </a:cubicBezTo>
                  <a:cubicBezTo>
                    <a:pt x="1239" y="2935"/>
                    <a:pt x="1622" y="2555"/>
                    <a:pt x="2095" y="2555"/>
                  </a:cubicBezTo>
                  <a:cubicBezTo>
                    <a:pt x="2100" y="2555"/>
                    <a:pt x="2106" y="2555"/>
                    <a:pt x="2111" y="2555"/>
                  </a:cubicBezTo>
                  <a:cubicBezTo>
                    <a:pt x="2582" y="2555"/>
                    <a:pt x="2966" y="2939"/>
                    <a:pt x="2966" y="3410"/>
                  </a:cubicBezTo>
                  <a:cubicBezTo>
                    <a:pt x="2966" y="3724"/>
                    <a:pt x="3220" y="3977"/>
                    <a:pt x="3534" y="3977"/>
                  </a:cubicBezTo>
                  <a:cubicBezTo>
                    <a:pt x="3845" y="3977"/>
                    <a:pt x="4098" y="3724"/>
                    <a:pt x="4098" y="3410"/>
                  </a:cubicBezTo>
                  <a:cubicBezTo>
                    <a:pt x="4098" y="2531"/>
                    <a:pt x="3522" y="1755"/>
                    <a:pt x="2679" y="1504"/>
                  </a:cubicBezTo>
                  <a:lnTo>
                    <a:pt x="2679" y="568"/>
                  </a:lnTo>
                  <a:cubicBezTo>
                    <a:pt x="2679" y="254"/>
                    <a:pt x="2425"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14" name="Google Shape;8614;p73"/>
          <p:cNvGrpSpPr/>
          <p:nvPr/>
        </p:nvGrpSpPr>
        <p:grpSpPr>
          <a:xfrm>
            <a:off x="5043335" y="2364541"/>
            <a:ext cx="335504" cy="185953"/>
            <a:chOff x="896050" y="2725450"/>
            <a:chExt cx="476500" cy="264100"/>
          </a:xfrm>
        </p:grpSpPr>
        <p:sp>
          <p:nvSpPr>
            <p:cNvPr id="8615" name="Google Shape;8615;p73"/>
            <p:cNvSpPr/>
            <p:nvPr/>
          </p:nvSpPr>
          <p:spPr>
            <a:xfrm>
              <a:off x="896050" y="2725450"/>
              <a:ext cx="476500" cy="264100"/>
            </a:xfrm>
            <a:custGeom>
              <a:avLst/>
              <a:gdLst/>
              <a:ahLst/>
              <a:cxnLst/>
              <a:rect l="l" t="t" r="r" b="b"/>
              <a:pathLst>
                <a:path w="19060" h="10564" extrusionOk="0">
                  <a:moveTo>
                    <a:pt x="17927" y="1133"/>
                  </a:moveTo>
                  <a:lnTo>
                    <a:pt x="17927" y="9431"/>
                  </a:lnTo>
                  <a:lnTo>
                    <a:pt x="1133" y="9431"/>
                  </a:lnTo>
                  <a:lnTo>
                    <a:pt x="1133" y="1133"/>
                  </a:lnTo>
                  <a:close/>
                  <a:moveTo>
                    <a:pt x="565" y="1"/>
                  </a:moveTo>
                  <a:cubicBezTo>
                    <a:pt x="254" y="1"/>
                    <a:pt x="1" y="255"/>
                    <a:pt x="1" y="569"/>
                  </a:cubicBezTo>
                  <a:lnTo>
                    <a:pt x="1" y="9995"/>
                  </a:lnTo>
                  <a:cubicBezTo>
                    <a:pt x="1" y="10309"/>
                    <a:pt x="254" y="10563"/>
                    <a:pt x="565" y="10563"/>
                  </a:cubicBezTo>
                  <a:lnTo>
                    <a:pt x="18495" y="10563"/>
                  </a:lnTo>
                  <a:cubicBezTo>
                    <a:pt x="18806" y="10563"/>
                    <a:pt x="19060" y="10309"/>
                    <a:pt x="19060" y="9995"/>
                  </a:cubicBezTo>
                  <a:lnTo>
                    <a:pt x="19060" y="569"/>
                  </a:lnTo>
                  <a:cubicBezTo>
                    <a:pt x="19060" y="255"/>
                    <a:pt x="18806" y="1"/>
                    <a:pt x="184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16" name="Google Shape;8616;p73"/>
            <p:cNvSpPr/>
            <p:nvPr/>
          </p:nvSpPr>
          <p:spPr>
            <a:xfrm>
              <a:off x="951625" y="2774675"/>
              <a:ext cx="365450" cy="165650"/>
            </a:xfrm>
            <a:custGeom>
              <a:avLst/>
              <a:gdLst/>
              <a:ahLst/>
              <a:cxnLst/>
              <a:rect l="l" t="t" r="r" b="b"/>
              <a:pathLst>
                <a:path w="14618" h="6626" extrusionOk="0">
                  <a:moveTo>
                    <a:pt x="12063" y="1133"/>
                  </a:moveTo>
                  <a:cubicBezTo>
                    <a:pt x="12259" y="1818"/>
                    <a:pt x="12797" y="2356"/>
                    <a:pt x="13485" y="2552"/>
                  </a:cubicBezTo>
                  <a:lnTo>
                    <a:pt x="13485" y="4074"/>
                  </a:lnTo>
                  <a:cubicBezTo>
                    <a:pt x="12797" y="4273"/>
                    <a:pt x="12259" y="4808"/>
                    <a:pt x="12063" y="5496"/>
                  </a:cubicBezTo>
                  <a:lnTo>
                    <a:pt x="2552" y="5496"/>
                  </a:lnTo>
                  <a:cubicBezTo>
                    <a:pt x="2355" y="4808"/>
                    <a:pt x="1818" y="4270"/>
                    <a:pt x="1129" y="4074"/>
                  </a:cubicBezTo>
                  <a:lnTo>
                    <a:pt x="1129" y="2552"/>
                  </a:lnTo>
                  <a:cubicBezTo>
                    <a:pt x="1818" y="2356"/>
                    <a:pt x="2355" y="1818"/>
                    <a:pt x="2552" y="1133"/>
                  </a:cubicBezTo>
                  <a:close/>
                  <a:moveTo>
                    <a:pt x="2065" y="1"/>
                  </a:moveTo>
                  <a:cubicBezTo>
                    <a:pt x="1751" y="1"/>
                    <a:pt x="1498" y="254"/>
                    <a:pt x="1498" y="568"/>
                  </a:cubicBezTo>
                  <a:cubicBezTo>
                    <a:pt x="1498" y="1082"/>
                    <a:pt x="1081" y="1501"/>
                    <a:pt x="565" y="1501"/>
                  </a:cubicBezTo>
                  <a:cubicBezTo>
                    <a:pt x="251" y="1501"/>
                    <a:pt x="0" y="1755"/>
                    <a:pt x="0" y="2069"/>
                  </a:cubicBezTo>
                  <a:lnTo>
                    <a:pt x="0" y="4560"/>
                  </a:lnTo>
                  <a:cubicBezTo>
                    <a:pt x="0" y="4871"/>
                    <a:pt x="251" y="5125"/>
                    <a:pt x="565" y="5125"/>
                  </a:cubicBezTo>
                  <a:cubicBezTo>
                    <a:pt x="1081" y="5125"/>
                    <a:pt x="1498" y="5544"/>
                    <a:pt x="1498" y="6061"/>
                  </a:cubicBezTo>
                  <a:cubicBezTo>
                    <a:pt x="1498" y="6372"/>
                    <a:pt x="1751" y="6625"/>
                    <a:pt x="2065" y="6625"/>
                  </a:cubicBezTo>
                  <a:lnTo>
                    <a:pt x="12549" y="6625"/>
                  </a:lnTo>
                  <a:cubicBezTo>
                    <a:pt x="12863" y="6625"/>
                    <a:pt x="13117" y="6372"/>
                    <a:pt x="13117" y="6061"/>
                  </a:cubicBezTo>
                  <a:cubicBezTo>
                    <a:pt x="13117" y="5544"/>
                    <a:pt x="13533" y="5125"/>
                    <a:pt x="14050" y="5125"/>
                  </a:cubicBezTo>
                  <a:cubicBezTo>
                    <a:pt x="14364" y="5125"/>
                    <a:pt x="14617" y="4871"/>
                    <a:pt x="14617" y="4560"/>
                  </a:cubicBezTo>
                  <a:lnTo>
                    <a:pt x="14617" y="2069"/>
                  </a:lnTo>
                  <a:cubicBezTo>
                    <a:pt x="14617" y="1755"/>
                    <a:pt x="14364" y="1501"/>
                    <a:pt x="14050" y="1501"/>
                  </a:cubicBezTo>
                  <a:cubicBezTo>
                    <a:pt x="13533" y="1501"/>
                    <a:pt x="13117" y="1082"/>
                    <a:pt x="13117" y="568"/>
                  </a:cubicBezTo>
                  <a:cubicBezTo>
                    <a:pt x="13117" y="254"/>
                    <a:pt x="12863" y="1"/>
                    <a:pt x="12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17" name="Google Shape;8617;p73"/>
            <p:cNvSpPr/>
            <p:nvPr/>
          </p:nvSpPr>
          <p:spPr>
            <a:xfrm>
              <a:off x="1088625" y="2815075"/>
              <a:ext cx="88200" cy="84850"/>
            </a:xfrm>
            <a:custGeom>
              <a:avLst/>
              <a:gdLst/>
              <a:ahLst/>
              <a:cxnLst/>
              <a:rect l="l" t="t" r="r" b="b"/>
              <a:pathLst>
                <a:path w="3528" h="3394" extrusionOk="0">
                  <a:moveTo>
                    <a:pt x="1826" y="1132"/>
                  </a:moveTo>
                  <a:cubicBezTo>
                    <a:pt x="2115" y="1132"/>
                    <a:pt x="2393" y="1358"/>
                    <a:pt x="2395" y="1697"/>
                  </a:cubicBezTo>
                  <a:cubicBezTo>
                    <a:pt x="2395" y="2011"/>
                    <a:pt x="2141" y="2265"/>
                    <a:pt x="1827" y="2265"/>
                  </a:cubicBezTo>
                  <a:lnTo>
                    <a:pt x="1827" y="2262"/>
                  </a:lnTo>
                  <a:cubicBezTo>
                    <a:pt x="1326" y="2259"/>
                    <a:pt x="1075" y="1652"/>
                    <a:pt x="1432" y="1298"/>
                  </a:cubicBezTo>
                  <a:cubicBezTo>
                    <a:pt x="1547" y="1183"/>
                    <a:pt x="1688" y="1132"/>
                    <a:pt x="1826" y="1132"/>
                  </a:cubicBezTo>
                  <a:close/>
                  <a:moveTo>
                    <a:pt x="1827" y="0"/>
                  </a:moveTo>
                  <a:cubicBezTo>
                    <a:pt x="1142" y="0"/>
                    <a:pt x="523" y="414"/>
                    <a:pt x="260" y="1048"/>
                  </a:cubicBezTo>
                  <a:cubicBezTo>
                    <a:pt x="0" y="1682"/>
                    <a:pt x="145" y="2413"/>
                    <a:pt x="632" y="2899"/>
                  </a:cubicBezTo>
                  <a:cubicBezTo>
                    <a:pt x="954" y="3222"/>
                    <a:pt x="1388" y="3393"/>
                    <a:pt x="1829" y="3393"/>
                  </a:cubicBezTo>
                  <a:cubicBezTo>
                    <a:pt x="2048" y="3393"/>
                    <a:pt x="2269" y="3351"/>
                    <a:pt x="2479" y="3264"/>
                  </a:cubicBezTo>
                  <a:cubicBezTo>
                    <a:pt x="3114" y="3001"/>
                    <a:pt x="3524" y="2382"/>
                    <a:pt x="3527" y="1697"/>
                  </a:cubicBezTo>
                  <a:cubicBezTo>
                    <a:pt x="3524" y="761"/>
                    <a:pt x="2763" y="0"/>
                    <a:pt x="1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18" name="Google Shape;8618;p73"/>
          <p:cNvGrpSpPr/>
          <p:nvPr/>
        </p:nvGrpSpPr>
        <p:grpSpPr>
          <a:xfrm>
            <a:off x="5474075" y="2287425"/>
            <a:ext cx="340168" cy="340186"/>
            <a:chOff x="1487200" y="2615925"/>
            <a:chExt cx="483125" cy="483150"/>
          </a:xfrm>
        </p:grpSpPr>
        <p:sp>
          <p:nvSpPr>
            <p:cNvPr id="8619" name="Google Shape;8619;p73"/>
            <p:cNvSpPr/>
            <p:nvPr/>
          </p:nvSpPr>
          <p:spPr>
            <a:xfrm>
              <a:off x="1601400" y="2844275"/>
              <a:ext cx="28325" cy="28325"/>
            </a:xfrm>
            <a:custGeom>
              <a:avLst/>
              <a:gdLst/>
              <a:ahLst/>
              <a:cxnLst/>
              <a:rect l="l" t="t" r="r" b="b"/>
              <a:pathLst>
                <a:path w="1133" h="1133" extrusionOk="0">
                  <a:moveTo>
                    <a:pt x="565" y="1"/>
                  </a:moveTo>
                  <a:cubicBezTo>
                    <a:pt x="251" y="1"/>
                    <a:pt x="1" y="254"/>
                    <a:pt x="1" y="568"/>
                  </a:cubicBezTo>
                  <a:cubicBezTo>
                    <a:pt x="1" y="879"/>
                    <a:pt x="251" y="1133"/>
                    <a:pt x="565" y="1133"/>
                  </a:cubicBezTo>
                  <a:cubicBezTo>
                    <a:pt x="879" y="1133"/>
                    <a:pt x="1133" y="879"/>
                    <a:pt x="1133" y="568"/>
                  </a:cubicBez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0" name="Google Shape;8620;p73"/>
            <p:cNvSpPr/>
            <p:nvPr/>
          </p:nvSpPr>
          <p:spPr>
            <a:xfrm>
              <a:off x="1487200" y="2731050"/>
              <a:ext cx="483125" cy="368025"/>
            </a:xfrm>
            <a:custGeom>
              <a:avLst/>
              <a:gdLst/>
              <a:ahLst/>
              <a:cxnLst/>
              <a:rect l="l" t="t" r="r" b="b"/>
              <a:pathLst>
                <a:path w="19325" h="14721" extrusionOk="0">
                  <a:moveTo>
                    <a:pt x="4566" y="1232"/>
                  </a:moveTo>
                  <a:cubicBezTo>
                    <a:pt x="4994" y="1386"/>
                    <a:pt x="5342" y="1703"/>
                    <a:pt x="5535" y="2117"/>
                  </a:cubicBezTo>
                  <a:cubicBezTo>
                    <a:pt x="5630" y="2320"/>
                    <a:pt x="5833" y="2444"/>
                    <a:pt x="6050" y="2444"/>
                  </a:cubicBezTo>
                  <a:cubicBezTo>
                    <a:pt x="6094" y="2444"/>
                    <a:pt x="6139" y="2439"/>
                    <a:pt x="6184" y="2428"/>
                  </a:cubicBezTo>
                  <a:cubicBezTo>
                    <a:pt x="6580" y="2322"/>
                    <a:pt x="6987" y="2268"/>
                    <a:pt x="7398" y="2265"/>
                  </a:cubicBezTo>
                  <a:lnTo>
                    <a:pt x="11927" y="2265"/>
                  </a:lnTo>
                  <a:cubicBezTo>
                    <a:pt x="14738" y="2265"/>
                    <a:pt x="17024" y="4551"/>
                    <a:pt x="17024" y="7362"/>
                  </a:cubicBezTo>
                  <a:cubicBezTo>
                    <a:pt x="17021" y="9385"/>
                    <a:pt x="15819" y="11215"/>
                    <a:pt x="13965" y="12024"/>
                  </a:cubicBezTo>
                  <a:cubicBezTo>
                    <a:pt x="13760" y="12114"/>
                    <a:pt x="13624" y="12320"/>
                    <a:pt x="13627" y="12543"/>
                  </a:cubicBezTo>
                  <a:lnTo>
                    <a:pt x="13627" y="13588"/>
                  </a:lnTo>
                  <a:lnTo>
                    <a:pt x="12495" y="13588"/>
                  </a:lnTo>
                  <a:lnTo>
                    <a:pt x="12495" y="13023"/>
                  </a:lnTo>
                  <a:cubicBezTo>
                    <a:pt x="12495" y="12709"/>
                    <a:pt x="12241" y="12456"/>
                    <a:pt x="11927" y="12456"/>
                  </a:cubicBezTo>
                  <a:lnTo>
                    <a:pt x="7398" y="12456"/>
                  </a:lnTo>
                  <a:cubicBezTo>
                    <a:pt x="7084" y="12456"/>
                    <a:pt x="6833" y="12709"/>
                    <a:pt x="6833" y="13023"/>
                  </a:cubicBezTo>
                  <a:lnTo>
                    <a:pt x="6833" y="13588"/>
                  </a:lnTo>
                  <a:lnTo>
                    <a:pt x="5701" y="13588"/>
                  </a:lnTo>
                  <a:lnTo>
                    <a:pt x="5701" y="12537"/>
                  </a:lnTo>
                  <a:cubicBezTo>
                    <a:pt x="5698" y="12314"/>
                    <a:pt x="5565" y="12108"/>
                    <a:pt x="5360" y="12021"/>
                  </a:cubicBezTo>
                  <a:cubicBezTo>
                    <a:pt x="4185" y="11508"/>
                    <a:pt x="3249" y="10572"/>
                    <a:pt x="2733" y="9400"/>
                  </a:cubicBezTo>
                  <a:cubicBezTo>
                    <a:pt x="2642" y="9192"/>
                    <a:pt x="2440" y="9059"/>
                    <a:pt x="2213" y="9059"/>
                  </a:cubicBezTo>
                  <a:lnTo>
                    <a:pt x="1132" y="9059"/>
                  </a:lnTo>
                  <a:lnTo>
                    <a:pt x="1132" y="6794"/>
                  </a:lnTo>
                  <a:lnTo>
                    <a:pt x="1851" y="6794"/>
                  </a:lnTo>
                  <a:cubicBezTo>
                    <a:pt x="2120" y="6794"/>
                    <a:pt x="2349" y="6604"/>
                    <a:pt x="2404" y="6341"/>
                  </a:cubicBezTo>
                  <a:cubicBezTo>
                    <a:pt x="2651" y="5130"/>
                    <a:pt x="3349" y="4046"/>
                    <a:pt x="4369" y="3286"/>
                  </a:cubicBezTo>
                  <a:cubicBezTo>
                    <a:pt x="4566" y="3138"/>
                    <a:pt x="4644" y="2884"/>
                    <a:pt x="4569" y="2652"/>
                  </a:cubicBezTo>
                  <a:lnTo>
                    <a:pt x="4566" y="2645"/>
                  </a:lnTo>
                  <a:lnTo>
                    <a:pt x="4566" y="1232"/>
                  </a:lnTo>
                  <a:close/>
                  <a:moveTo>
                    <a:pt x="4001" y="0"/>
                  </a:moveTo>
                  <a:cubicBezTo>
                    <a:pt x="3687" y="0"/>
                    <a:pt x="3436" y="254"/>
                    <a:pt x="3436" y="568"/>
                  </a:cubicBezTo>
                  <a:lnTo>
                    <a:pt x="3436" y="2582"/>
                  </a:lnTo>
                  <a:cubicBezTo>
                    <a:pt x="2461" y="3379"/>
                    <a:pt x="1754" y="4454"/>
                    <a:pt x="1407" y="5662"/>
                  </a:cubicBezTo>
                  <a:lnTo>
                    <a:pt x="568" y="5662"/>
                  </a:lnTo>
                  <a:cubicBezTo>
                    <a:pt x="254" y="5662"/>
                    <a:pt x="0" y="5916"/>
                    <a:pt x="0" y="6230"/>
                  </a:cubicBezTo>
                  <a:lnTo>
                    <a:pt x="0" y="9626"/>
                  </a:lnTo>
                  <a:cubicBezTo>
                    <a:pt x="0" y="9937"/>
                    <a:pt x="254" y="10191"/>
                    <a:pt x="568" y="10191"/>
                  </a:cubicBezTo>
                  <a:lnTo>
                    <a:pt x="1857" y="10191"/>
                  </a:lnTo>
                  <a:cubicBezTo>
                    <a:pt x="2452" y="11357"/>
                    <a:pt x="3400" y="12302"/>
                    <a:pt x="4569" y="12897"/>
                  </a:cubicBezTo>
                  <a:lnTo>
                    <a:pt x="4569" y="14156"/>
                  </a:lnTo>
                  <a:cubicBezTo>
                    <a:pt x="4569" y="14467"/>
                    <a:pt x="4819" y="14720"/>
                    <a:pt x="5133" y="14720"/>
                  </a:cubicBezTo>
                  <a:lnTo>
                    <a:pt x="7398" y="14720"/>
                  </a:lnTo>
                  <a:cubicBezTo>
                    <a:pt x="7712" y="14720"/>
                    <a:pt x="7965" y="14467"/>
                    <a:pt x="7965" y="14156"/>
                  </a:cubicBezTo>
                  <a:lnTo>
                    <a:pt x="7965" y="13588"/>
                  </a:lnTo>
                  <a:lnTo>
                    <a:pt x="11362" y="13588"/>
                  </a:lnTo>
                  <a:lnTo>
                    <a:pt x="11362" y="14156"/>
                  </a:lnTo>
                  <a:cubicBezTo>
                    <a:pt x="11362" y="14467"/>
                    <a:pt x="11613" y="14720"/>
                    <a:pt x="11927" y="14720"/>
                  </a:cubicBezTo>
                  <a:lnTo>
                    <a:pt x="14192" y="14720"/>
                  </a:lnTo>
                  <a:cubicBezTo>
                    <a:pt x="14506" y="14720"/>
                    <a:pt x="14759" y="14467"/>
                    <a:pt x="14759" y="14156"/>
                  </a:cubicBezTo>
                  <a:lnTo>
                    <a:pt x="14759" y="12903"/>
                  </a:lnTo>
                  <a:cubicBezTo>
                    <a:pt x="16689" y="11915"/>
                    <a:pt x="17969" y="9998"/>
                    <a:pt x="18135" y="7839"/>
                  </a:cubicBezTo>
                  <a:cubicBezTo>
                    <a:pt x="18383" y="7754"/>
                    <a:pt x="18612" y="7618"/>
                    <a:pt x="18799" y="7437"/>
                  </a:cubicBezTo>
                  <a:cubicBezTo>
                    <a:pt x="19134" y="7123"/>
                    <a:pt x="19325" y="6685"/>
                    <a:pt x="19325" y="6230"/>
                  </a:cubicBezTo>
                  <a:lnTo>
                    <a:pt x="19325" y="5097"/>
                  </a:lnTo>
                  <a:cubicBezTo>
                    <a:pt x="19325" y="4783"/>
                    <a:pt x="19071" y="4530"/>
                    <a:pt x="18760" y="4530"/>
                  </a:cubicBezTo>
                  <a:cubicBezTo>
                    <a:pt x="18446" y="4530"/>
                    <a:pt x="18192" y="4783"/>
                    <a:pt x="18192" y="5097"/>
                  </a:cubicBezTo>
                  <a:lnTo>
                    <a:pt x="18192" y="6230"/>
                  </a:lnTo>
                  <a:cubicBezTo>
                    <a:pt x="18192" y="6332"/>
                    <a:pt x="18159" y="6435"/>
                    <a:pt x="18099" y="6522"/>
                  </a:cubicBezTo>
                  <a:cubicBezTo>
                    <a:pt x="17688" y="3482"/>
                    <a:pt x="15079" y="1133"/>
                    <a:pt x="11927" y="1133"/>
                  </a:cubicBezTo>
                  <a:lnTo>
                    <a:pt x="7398" y="1133"/>
                  </a:lnTo>
                  <a:cubicBezTo>
                    <a:pt x="7041" y="1136"/>
                    <a:pt x="6685" y="1169"/>
                    <a:pt x="6332" y="1238"/>
                  </a:cubicBezTo>
                  <a:cubicBezTo>
                    <a:pt x="5807" y="465"/>
                    <a:pt x="4934" y="3"/>
                    <a:pt x="40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1" name="Google Shape;8621;p73"/>
            <p:cNvSpPr/>
            <p:nvPr/>
          </p:nvSpPr>
          <p:spPr>
            <a:xfrm>
              <a:off x="1658025" y="2615925"/>
              <a:ext cx="141550" cy="143450"/>
            </a:xfrm>
            <a:custGeom>
              <a:avLst/>
              <a:gdLst/>
              <a:ahLst/>
              <a:cxnLst/>
              <a:rect l="l" t="t" r="r" b="b"/>
              <a:pathLst>
                <a:path w="5662" h="5738" extrusionOk="0">
                  <a:moveTo>
                    <a:pt x="2829" y="1133"/>
                  </a:moveTo>
                  <a:cubicBezTo>
                    <a:pt x="3750" y="1133"/>
                    <a:pt x="4529" y="1945"/>
                    <a:pt x="4529" y="2908"/>
                  </a:cubicBezTo>
                  <a:cubicBezTo>
                    <a:pt x="4526" y="3845"/>
                    <a:pt x="3768" y="4605"/>
                    <a:pt x="2829" y="4605"/>
                  </a:cubicBezTo>
                  <a:cubicBezTo>
                    <a:pt x="1890" y="4605"/>
                    <a:pt x="1132" y="3845"/>
                    <a:pt x="1132" y="2908"/>
                  </a:cubicBezTo>
                  <a:cubicBezTo>
                    <a:pt x="1132" y="1945"/>
                    <a:pt x="1908" y="1133"/>
                    <a:pt x="2829" y="1133"/>
                  </a:cubicBezTo>
                  <a:close/>
                  <a:moveTo>
                    <a:pt x="2829" y="1"/>
                  </a:moveTo>
                  <a:cubicBezTo>
                    <a:pt x="2075" y="1"/>
                    <a:pt x="1359" y="312"/>
                    <a:pt x="818" y="876"/>
                  </a:cubicBezTo>
                  <a:cubicBezTo>
                    <a:pt x="293" y="1423"/>
                    <a:pt x="0" y="2151"/>
                    <a:pt x="0" y="2908"/>
                  </a:cubicBezTo>
                  <a:cubicBezTo>
                    <a:pt x="0" y="4470"/>
                    <a:pt x="1265" y="5738"/>
                    <a:pt x="2829" y="5738"/>
                  </a:cubicBezTo>
                  <a:cubicBezTo>
                    <a:pt x="4393" y="5738"/>
                    <a:pt x="5662" y="4470"/>
                    <a:pt x="5662" y="2908"/>
                  </a:cubicBezTo>
                  <a:cubicBezTo>
                    <a:pt x="5659" y="2151"/>
                    <a:pt x="5366" y="1423"/>
                    <a:pt x="4840" y="876"/>
                  </a:cubicBezTo>
                  <a:cubicBezTo>
                    <a:pt x="4303" y="312"/>
                    <a:pt x="3584" y="1"/>
                    <a:pt x="2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22" name="Google Shape;8622;p73"/>
          <p:cNvGrpSpPr/>
          <p:nvPr/>
        </p:nvGrpSpPr>
        <p:grpSpPr>
          <a:xfrm>
            <a:off x="5874024" y="2287425"/>
            <a:ext cx="353564" cy="340186"/>
            <a:chOff x="2077575" y="2615925"/>
            <a:chExt cx="502150" cy="483150"/>
          </a:xfrm>
        </p:grpSpPr>
        <p:sp>
          <p:nvSpPr>
            <p:cNvPr id="8623" name="Google Shape;8623;p73"/>
            <p:cNvSpPr/>
            <p:nvPr/>
          </p:nvSpPr>
          <p:spPr>
            <a:xfrm>
              <a:off x="2213375" y="2817500"/>
              <a:ext cx="151225" cy="148400"/>
            </a:xfrm>
            <a:custGeom>
              <a:avLst/>
              <a:gdLst/>
              <a:ahLst/>
              <a:cxnLst/>
              <a:rect l="l" t="t" r="r" b="b"/>
              <a:pathLst>
                <a:path w="6049" h="5936" extrusionOk="0">
                  <a:moveTo>
                    <a:pt x="5426" y="0"/>
                  </a:moveTo>
                  <a:cubicBezTo>
                    <a:pt x="5281" y="0"/>
                    <a:pt x="5136" y="56"/>
                    <a:pt x="5025" y="166"/>
                  </a:cubicBezTo>
                  <a:lnTo>
                    <a:pt x="4557" y="634"/>
                  </a:lnTo>
                  <a:cubicBezTo>
                    <a:pt x="4322" y="522"/>
                    <a:pt x="4072" y="468"/>
                    <a:pt x="3825" y="468"/>
                  </a:cubicBezTo>
                  <a:cubicBezTo>
                    <a:pt x="3288" y="468"/>
                    <a:pt x="2764" y="723"/>
                    <a:pt x="2437" y="1186"/>
                  </a:cubicBezTo>
                  <a:cubicBezTo>
                    <a:pt x="1957" y="1863"/>
                    <a:pt x="2038" y="2784"/>
                    <a:pt x="2624" y="3369"/>
                  </a:cubicBezTo>
                  <a:cubicBezTo>
                    <a:pt x="2980" y="3726"/>
                    <a:pt x="2727" y="4336"/>
                    <a:pt x="2223" y="4336"/>
                  </a:cubicBezTo>
                  <a:cubicBezTo>
                    <a:pt x="1718" y="4336"/>
                    <a:pt x="1468" y="3726"/>
                    <a:pt x="1824" y="3369"/>
                  </a:cubicBezTo>
                  <a:cubicBezTo>
                    <a:pt x="2044" y="3149"/>
                    <a:pt x="2044" y="2790"/>
                    <a:pt x="1824" y="2569"/>
                  </a:cubicBezTo>
                  <a:cubicBezTo>
                    <a:pt x="1714" y="2458"/>
                    <a:pt x="1569" y="2402"/>
                    <a:pt x="1424" y="2402"/>
                  </a:cubicBezTo>
                  <a:cubicBezTo>
                    <a:pt x="1279" y="2402"/>
                    <a:pt x="1134" y="2458"/>
                    <a:pt x="1024" y="2569"/>
                  </a:cubicBezTo>
                  <a:cubicBezTo>
                    <a:pt x="514" y="3077"/>
                    <a:pt x="381" y="3853"/>
                    <a:pt x="692" y="4502"/>
                  </a:cubicBezTo>
                  <a:lnTo>
                    <a:pt x="221" y="4970"/>
                  </a:lnTo>
                  <a:cubicBezTo>
                    <a:pt x="0" y="5190"/>
                    <a:pt x="0" y="5549"/>
                    <a:pt x="221" y="5770"/>
                  </a:cubicBezTo>
                  <a:cubicBezTo>
                    <a:pt x="332" y="5880"/>
                    <a:pt x="477" y="5935"/>
                    <a:pt x="622" y="5935"/>
                  </a:cubicBezTo>
                  <a:cubicBezTo>
                    <a:pt x="767" y="5935"/>
                    <a:pt x="912" y="5880"/>
                    <a:pt x="1024" y="5770"/>
                  </a:cubicBezTo>
                  <a:lnTo>
                    <a:pt x="1492" y="5302"/>
                  </a:lnTo>
                  <a:cubicBezTo>
                    <a:pt x="1726" y="5414"/>
                    <a:pt x="1975" y="5467"/>
                    <a:pt x="2220" y="5467"/>
                  </a:cubicBezTo>
                  <a:cubicBezTo>
                    <a:pt x="2758" y="5467"/>
                    <a:pt x="3281" y="5211"/>
                    <a:pt x="3608" y="4749"/>
                  </a:cubicBezTo>
                  <a:cubicBezTo>
                    <a:pt x="4089" y="4073"/>
                    <a:pt x="4010" y="3152"/>
                    <a:pt x="3424" y="2569"/>
                  </a:cubicBezTo>
                  <a:cubicBezTo>
                    <a:pt x="3068" y="2210"/>
                    <a:pt x="3322" y="1600"/>
                    <a:pt x="3826" y="1600"/>
                  </a:cubicBezTo>
                  <a:cubicBezTo>
                    <a:pt x="4330" y="1600"/>
                    <a:pt x="4581" y="2210"/>
                    <a:pt x="4224" y="2569"/>
                  </a:cubicBezTo>
                  <a:cubicBezTo>
                    <a:pt x="4004" y="2790"/>
                    <a:pt x="4004" y="3146"/>
                    <a:pt x="4224" y="3369"/>
                  </a:cubicBezTo>
                  <a:cubicBezTo>
                    <a:pt x="4335" y="3480"/>
                    <a:pt x="4480" y="3535"/>
                    <a:pt x="4624" y="3535"/>
                  </a:cubicBezTo>
                  <a:cubicBezTo>
                    <a:pt x="4769" y="3535"/>
                    <a:pt x="4914" y="3480"/>
                    <a:pt x="5025" y="3369"/>
                  </a:cubicBezTo>
                  <a:cubicBezTo>
                    <a:pt x="5535" y="2859"/>
                    <a:pt x="5668" y="2086"/>
                    <a:pt x="5360" y="1434"/>
                  </a:cubicBezTo>
                  <a:lnTo>
                    <a:pt x="5828" y="966"/>
                  </a:lnTo>
                  <a:cubicBezTo>
                    <a:pt x="6048" y="745"/>
                    <a:pt x="6048" y="386"/>
                    <a:pt x="5828" y="166"/>
                  </a:cubicBezTo>
                  <a:cubicBezTo>
                    <a:pt x="5716" y="56"/>
                    <a:pt x="5571" y="0"/>
                    <a:pt x="5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4" name="Google Shape;8624;p73"/>
            <p:cNvSpPr/>
            <p:nvPr/>
          </p:nvSpPr>
          <p:spPr>
            <a:xfrm>
              <a:off x="2333550" y="2737450"/>
              <a:ext cx="51050" cy="48325"/>
            </a:xfrm>
            <a:custGeom>
              <a:avLst/>
              <a:gdLst/>
              <a:ahLst/>
              <a:cxnLst/>
              <a:rect l="l" t="t" r="r" b="b"/>
              <a:pathLst>
                <a:path w="2042" h="1933" extrusionOk="0">
                  <a:moveTo>
                    <a:pt x="619" y="1"/>
                  </a:moveTo>
                  <a:cubicBezTo>
                    <a:pt x="475" y="1"/>
                    <a:pt x="330" y="56"/>
                    <a:pt x="221" y="167"/>
                  </a:cubicBezTo>
                  <a:cubicBezTo>
                    <a:pt x="0" y="388"/>
                    <a:pt x="0" y="747"/>
                    <a:pt x="221" y="967"/>
                  </a:cubicBezTo>
                  <a:lnTo>
                    <a:pt x="1021" y="1767"/>
                  </a:lnTo>
                  <a:cubicBezTo>
                    <a:pt x="1131" y="1878"/>
                    <a:pt x="1276" y="1933"/>
                    <a:pt x="1421" y="1933"/>
                  </a:cubicBezTo>
                  <a:cubicBezTo>
                    <a:pt x="1566" y="1933"/>
                    <a:pt x="1711" y="1878"/>
                    <a:pt x="1821" y="1767"/>
                  </a:cubicBezTo>
                  <a:cubicBezTo>
                    <a:pt x="2041" y="1547"/>
                    <a:pt x="2041" y="1188"/>
                    <a:pt x="1821" y="967"/>
                  </a:cubicBezTo>
                  <a:lnTo>
                    <a:pt x="1021" y="167"/>
                  </a:lnTo>
                  <a:cubicBezTo>
                    <a:pt x="910" y="57"/>
                    <a:pt x="765"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5" name="Google Shape;8625;p73"/>
            <p:cNvSpPr/>
            <p:nvPr/>
          </p:nvSpPr>
          <p:spPr>
            <a:xfrm>
              <a:off x="2393550" y="2797500"/>
              <a:ext cx="51125" cy="48375"/>
            </a:xfrm>
            <a:custGeom>
              <a:avLst/>
              <a:gdLst/>
              <a:ahLst/>
              <a:cxnLst/>
              <a:rect l="l" t="t" r="r" b="b"/>
              <a:pathLst>
                <a:path w="2045" h="1935" extrusionOk="0">
                  <a:moveTo>
                    <a:pt x="621" y="0"/>
                  </a:moveTo>
                  <a:cubicBezTo>
                    <a:pt x="476" y="0"/>
                    <a:pt x="331" y="55"/>
                    <a:pt x="221" y="166"/>
                  </a:cubicBezTo>
                  <a:cubicBezTo>
                    <a:pt x="1" y="386"/>
                    <a:pt x="1" y="745"/>
                    <a:pt x="221" y="966"/>
                  </a:cubicBezTo>
                  <a:lnTo>
                    <a:pt x="1021" y="1769"/>
                  </a:lnTo>
                  <a:cubicBezTo>
                    <a:pt x="1131" y="1879"/>
                    <a:pt x="1276" y="1934"/>
                    <a:pt x="1421" y="1934"/>
                  </a:cubicBezTo>
                  <a:cubicBezTo>
                    <a:pt x="1566" y="1934"/>
                    <a:pt x="1711" y="1879"/>
                    <a:pt x="1821" y="1769"/>
                  </a:cubicBezTo>
                  <a:cubicBezTo>
                    <a:pt x="2045" y="1545"/>
                    <a:pt x="2042" y="1189"/>
                    <a:pt x="1821" y="966"/>
                  </a:cubicBezTo>
                  <a:lnTo>
                    <a:pt x="1021" y="166"/>
                  </a:lnTo>
                  <a:cubicBezTo>
                    <a:pt x="911" y="55"/>
                    <a:pt x="766" y="0"/>
                    <a:pt x="6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6" name="Google Shape;8626;p73"/>
            <p:cNvSpPr/>
            <p:nvPr/>
          </p:nvSpPr>
          <p:spPr>
            <a:xfrm>
              <a:off x="2077575" y="2615925"/>
              <a:ext cx="502150" cy="483150"/>
            </a:xfrm>
            <a:custGeom>
              <a:avLst/>
              <a:gdLst/>
              <a:ahLst/>
              <a:cxnLst/>
              <a:rect l="l" t="t" r="r" b="b"/>
              <a:pathLst>
                <a:path w="20086" h="19326" extrusionOk="0">
                  <a:moveTo>
                    <a:pt x="14865" y="4061"/>
                  </a:moveTo>
                  <a:cubicBezTo>
                    <a:pt x="14901" y="4061"/>
                    <a:pt x="14937" y="4064"/>
                    <a:pt x="14974" y="4071"/>
                  </a:cubicBezTo>
                  <a:cubicBezTo>
                    <a:pt x="15239" y="4125"/>
                    <a:pt x="15430" y="4358"/>
                    <a:pt x="15430" y="4627"/>
                  </a:cubicBezTo>
                  <a:cubicBezTo>
                    <a:pt x="15430" y="4778"/>
                    <a:pt x="15369" y="4922"/>
                    <a:pt x="15264" y="5028"/>
                  </a:cubicBezTo>
                  <a:cubicBezTo>
                    <a:pt x="15153" y="5137"/>
                    <a:pt x="15008" y="5194"/>
                    <a:pt x="14862" y="5194"/>
                  </a:cubicBezTo>
                  <a:cubicBezTo>
                    <a:pt x="14753" y="5194"/>
                    <a:pt x="14643" y="5162"/>
                    <a:pt x="14548" y="5098"/>
                  </a:cubicBezTo>
                  <a:cubicBezTo>
                    <a:pt x="14324" y="4947"/>
                    <a:pt x="14237" y="4660"/>
                    <a:pt x="14340" y="4409"/>
                  </a:cubicBezTo>
                  <a:cubicBezTo>
                    <a:pt x="14428" y="4195"/>
                    <a:pt x="14638" y="4061"/>
                    <a:pt x="14865" y="4061"/>
                  </a:cubicBezTo>
                  <a:close/>
                  <a:moveTo>
                    <a:pt x="13258" y="1136"/>
                  </a:moveTo>
                  <a:cubicBezTo>
                    <a:pt x="14386" y="1136"/>
                    <a:pt x="15514" y="1507"/>
                    <a:pt x="16441" y="2247"/>
                  </a:cubicBezTo>
                  <a:lnTo>
                    <a:pt x="15593" y="3096"/>
                  </a:lnTo>
                  <a:cubicBezTo>
                    <a:pt x="15349" y="2979"/>
                    <a:pt x="15100" y="2926"/>
                    <a:pt x="14858" y="2926"/>
                  </a:cubicBezTo>
                  <a:cubicBezTo>
                    <a:pt x="13865" y="2926"/>
                    <a:pt x="12999" y="3824"/>
                    <a:pt x="13186" y="4916"/>
                  </a:cubicBezTo>
                  <a:cubicBezTo>
                    <a:pt x="13295" y="5541"/>
                    <a:pt x="13742" y="6055"/>
                    <a:pt x="14346" y="6248"/>
                  </a:cubicBezTo>
                  <a:cubicBezTo>
                    <a:pt x="14514" y="6301"/>
                    <a:pt x="14688" y="6327"/>
                    <a:pt x="14859" y="6327"/>
                  </a:cubicBezTo>
                  <a:cubicBezTo>
                    <a:pt x="15304" y="6327"/>
                    <a:pt x="15739" y="6153"/>
                    <a:pt x="16064" y="5828"/>
                  </a:cubicBezTo>
                  <a:cubicBezTo>
                    <a:pt x="16571" y="5321"/>
                    <a:pt x="16704" y="4545"/>
                    <a:pt x="16396" y="3896"/>
                  </a:cubicBezTo>
                  <a:lnTo>
                    <a:pt x="17241" y="3050"/>
                  </a:lnTo>
                  <a:lnTo>
                    <a:pt x="17241" y="3050"/>
                  </a:lnTo>
                  <a:cubicBezTo>
                    <a:pt x="18842" y="5046"/>
                    <a:pt x="18715" y="7981"/>
                    <a:pt x="16864" y="9832"/>
                  </a:cubicBezTo>
                  <a:lnTo>
                    <a:pt x="16462" y="10231"/>
                  </a:lnTo>
                  <a:lnTo>
                    <a:pt x="16064" y="9832"/>
                  </a:lnTo>
                  <a:cubicBezTo>
                    <a:pt x="15952" y="9722"/>
                    <a:pt x="15806" y="9666"/>
                    <a:pt x="15661" y="9666"/>
                  </a:cubicBezTo>
                  <a:cubicBezTo>
                    <a:pt x="15516" y="9666"/>
                    <a:pt x="15372" y="9721"/>
                    <a:pt x="15261" y="9832"/>
                  </a:cubicBezTo>
                  <a:cubicBezTo>
                    <a:pt x="15040" y="10053"/>
                    <a:pt x="15040" y="10412"/>
                    <a:pt x="15261" y="10632"/>
                  </a:cubicBezTo>
                  <a:lnTo>
                    <a:pt x="15662" y="11034"/>
                  </a:lnTo>
                  <a:lnTo>
                    <a:pt x="8666" y="18027"/>
                  </a:lnTo>
                  <a:cubicBezTo>
                    <a:pt x="8556" y="18137"/>
                    <a:pt x="8411" y="18192"/>
                    <a:pt x="8266" y="18192"/>
                  </a:cubicBezTo>
                  <a:cubicBezTo>
                    <a:pt x="8121" y="18192"/>
                    <a:pt x="7976" y="18137"/>
                    <a:pt x="7866" y="18027"/>
                  </a:cubicBezTo>
                  <a:lnTo>
                    <a:pt x="1462" y="11623"/>
                  </a:lnTo>
                  <a:cubicBezTo>
                    <a:pt x="1241" y="11402"/>
                    <a:pt x="1241" y="11043"/>
                    <a:pt x="1462" y="10822"/>
                  </a:cubicBezTo>
                  <a:lnTo>
                    <a:pt x="8458" y="3826"/>
                  </a:lnTo>
                  <a:lnTo>
                    <a:pt x="8856" y="4228"/>
                  </a:lnTo>
                  <a:cubicBezTo>
                    <a:pt x="8966" y="4338"/>
                    <a:pt x="9111" y="4393"/>
                    <a:pt x="9256" y="4393"/>
                  </a:cubicBezTo>
                  <a:cubicBezTo>
                    <a:pt x="9401" y="4393"/>
                    <a:pt x="9546" y="4338"/>
                    <a:pt x="9656" y="4228"/>
                  </a:cubicBezTo>
                  <a:cubicBezTo>
                    <a:pt x="9880" y="4005"/>
                    <a:pt x="9877" y="3648"/>
                    <a:pt x="9656" y="3425"/>
                  </a:cubicBezTo>
                  <a:lnTo>
                    <a:pt x="9258" y="3026"/>
                  </a:lnTo>
                  <a:lnTo>
                    <a:pt x="9656" y="2625"/>
                  </a:lnTo>
                  <a:cubicBezTo>
                    <a:pt x="10649" y="1632"/>
                    <a:pt x="11954" y="1136"/>
                    <a:pt x="13258" y="1136"/>
                  </a:cubicBezTo>
                  <a:close/>
                  <a:moveTo>
                    <a:pt x="13261" y="1"/>
                  </a:moveTo>
                  <a:cubicBezTo>
                    <a:pt x="11661" y="1"/>
                    <a:pt x="10066" y="615"/>
                    <a:pt x="8856" y="1825"/>
                  </a:cubicBezTo>
                  <a:lnTo>
                    <a:pt x="8056" y="2625"/>
                  </a:lnTo>
                  <a:lnTo>
                    <a:pt x="661" y="10019"/>
                  </a:lnTo>
                  <a:cubicBezTo>
                    <a:pt x="0" y="10684"/>
                    <a:pt x="0" y="11759"/>
                    <a:pt x="661" y="12423"/>
                  </a:cubicBezTo>
                  <a:lnTo>
                    <a:pt x="7066" y="18827"/>
                  </a:lnTo>
                  <a:cubicBezTo>
                    <a:pt x="7398" y="19159"/>
                    <a:pt x="7833" y="19325"/>
                    <a:pt x="8267" y="19325"/>
                  </a:cubicBezTo>
                  <a:cubicBezTo>
                    <a:pt x="8702" y="19325"/>
                    <a:pt x="9137" y="19159"/>
                    <a:pt x="9469" y="18827"/>
                  </a:cubicBezTo>
                  <a:lnTo>
                    <a:pt x="17664" y="10632"/>
                  </a:lnTo>
                  <a:cubicBezTo>
                    <a:pt x="19956" y="8337"/>
                    <a:pt x="20086" y="4687"/>
                    <a:pt x="18044" y="2244"/>
                  </a:cubicBezTo>
                  <a:lnTo>
                    <a:pt x="19264" y="1024"/>
                  </a:lnTo>
                  <a:cubicBezTo>
                    <a:pt x="19485" y="804"/>
                    <a:pt x="19485" y="445"/>
                    <a:pt x="19264" y="224"/>
                  </a:cubicBezTo>
                  <a:cubicBezTo>
                    <a:pt x="19154" y="114"/>
                    <a:pt x="19009" y="59"/>
                    <a:pt x="18864" y="59"/>
                  </a:cubicBezTo>
                  <a:cubicBezTo>
                    <a:pt x="18719" y="59"/>
                    <a:pt x="18574" y="114"/>
                    <a:pt x="18464" y="224"/>
                  </a:cubicBezTo>
                  <a:lnTo>
                    <a:pt x="17244" y="1444"/>
                  </a:lnTo>
                  <a:cubicBezTo>
                    <a:pt x="16086" y="478"/>
                    <a:pt x="14671" y="1"/>
                    <a:pt x="13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27" name="Google Shape;8627;p73"/>
          <p:cNvGrpSpPr/>
          <p:nvPr/>
        </p:nvGrpSpPr>
        <p:grpSpPr>
          <a:xfrm>
            <a:off x="6297813" y="2303452"/>
            <a:ext cx="334536" cy="308132"/>
            <a:chOff x="2680100" y="2638725"/>
            <a:chExt cx="475125" cy="437625"/>
          </a:xfrm>
        </p:grpSpPr>
        <p:sp>
          <p:nvSpPr>
            <p:cNvPr id="8628" name="Google Shape;8628;p73"/>
            <p:cNvSpPr/>
            <p:nvPr/>
          </p:nvSpPr>
          <p:spPr>
            <a:xfrm>
              <a:off x="2680100" y="2638725"/>
              <a:ext cx="475125" cy="437625"/>
            </a:xfrm>
            <a:custGeom>
              <a:avLst/>
              <a:gdLst/>
              <a:ahLst/>
              <a:cxnLst/>
              <a:rect l="l" t="t" r="r" b="b"/>
              <a:pathLst>
                <a:path w="19005" h="17505" extrusionOk="0">
                  <a:moveTo>
                    <a:pt x="11399" y="1133"/>
                  </a:moveTo>
                  <a:cubicBezTo>
                    <a:pt x="11803" y="1133"/>
                    <a:pt x="12130" y="1462"/>
                    <a:pt x="12133" y="1867"/>
                  </a:cubicBezTo>
                  <a:lnTo>
                    <a:pt x="12133" y="3301"/>
                  </a:lnTo>
                  <a:lnTo>
                    <a:pt x="6876" y="3301"/>
                  </a:lnTo>
                  <a:lnTo>
                    <a:pt x="6873" y="1867"/>
                  </a:lnTo>
                  <a:cubicBezTo>
                    <a:pt x="6876" y="1462"/>
                    <a:pt x="7202" y="1133"/>
                    <a:pt x="7606" y="1133"/>
                  </a:cubicBezTo>
                  <a:close/>
                  <a:moveTo>
                    <a:pt x="2815" y="4433"/>
                  </a:moveTo>
                  <a:lnTo>
                    <a:pt x="2815" y="5430"/>
                  </a:lnTo>
                  <a:cubicBezTo>
                    <a:pt x="2815" y="5880"/>
                    <a:pt x="2449" y="6245"/>
                    <a:pt x="1999" y="6245"/>
                  </a:cubicBezTo>
                  <a:lnTo>
                    <a:pt x="1133" y="6245"/>
                  </a:lnTo>
                  <a:lnTo>
                    <a:pt x="1133" y="4433"/>
                  </a:lnTo>
                  <a:close/>
                  <a:moveTo>
                    <a:pt x="17873" y="4433"/>
                  </a:moveTo>
                  <a:lnTo>
                    <a:pt x="17873" y="6248"/>
                  </a:lnTo>
                  <a:lnTo>
                    <a:pt x="17006" y="6248"/>
                  </a:lnTo>
                  <a:cubicBezTo>
                    <a:pt x="16556" y="6248"/>
                    <a:pt x="16191" y="5883"/>
                    <a:pt x="16191" y="5433"/>
                  </a:cubicBezTo>
                  <a:lnTo>
                    <a:pt x="16191" y="4433"/>
                  </a:lnTo>
                  <a:close/>
                  <a:moveTo>
                    <a:pt x="15058" y="4430"/>
                  </a:moveTo>
                  <a:lnTo>
                    <a:pt x="15058" y="5430"/>
                  </a:lnTo>
                  <a:cubicBezTo>
                    <a:pt x="15058" y="6505"/>
                    <a:pt x="15931" y="7377"/>
                    <a:pt x="17006" y="7377"/>
                  </a:cubicBezTo>
                  <a:lnTo>
                    <a:pt x="17873" y="7377"/>
                  </a:lnTo>
                  <a:lnTo>
                    <a:pt x="17873" y="13422"/>
                  </a:lnTo>
                  <a:lnTo>
                    <a:pt x="17006" y="13422"/>
                  </a:lnTo>
                  <a:cubicBezTo>
                    <a:pt x="15931" y="13425"/>
                    <a:pt x="15058" y="14295"/>
                    <a:pt x="15058" y="15373"/>
                  </a:cubicBezTo>
                  <a:lnTo>
                    <a:pt x="15058" y="16369"/>
                  </a:lnTo>
                  <a:lnTo>
                    <a:pt x="3947" y="16369"/>
                  </a:lnTo>
                  <a:lnTo>
                    <a:pt x="3947" y="15373"/>
                  </a:lnTo>
                  <a:cubicBezTo>
                    <a:pt x="3947" y="14295"/>
                    <a:pt x="3074" y="13425"/>
                    <a:pt x="1999" y="13422"/>
                  </a:cubicBezTo>
                  <a:lnTo>
                    <a:pt x="1133" y="13422"/>
                  </a:lnTo>
                  <a:lnTo>
                    <a:pt x="1133" y="7377"/>
                  </a:lnTo>
                  <a:lnTo>
                    <a:pt x="1999" y="7377"/>
                  </a:lnTo>
                  <a:cubicBezTo>
                    <a:pt x="3074" y="7377"/>
                    <a:pt x="3947" y="6505"/>
                    <a:pt x="3947" y="5430"/>
                  </a:cubicBezTo>
                  <a:lnTo>
                    <a:pt x="3947" y="4430"/>
                  </a:lnTo>
                  <a:close/>
                  <a:moveTo>
                    <a:pt x="1999" y="14557"/>
                  </a:moveTo>
                  <a:cubicBezTo>
                    <a:pt x="2449" y="14557"/>
                    <a:pt x="2815" y="14923"/>
                    <a:pt x="2815" y="15376"/>
                  </a:cubicBezTo>
                  <a:lnTo>
                    <a:pt x="2815" y="16372"/>
                  </a:lnTo>
                  <a:lnTo>
                    <a:pt x="1133" y="16372"/>
                  </a:lnTo>
                  <a:lnTo>
                    <a:pt x="1133" y="14557"/>
                  </a:lnTo>
                  <a:close/>
                  <a:moveTo>
                    <a:pt x="17873" y="14557"/>
                  </a:moveTo>
                  <a:lnTo>
                    <a:pt x="17873" y="16372"/>
                  </a:lnTo>
                  <a:lnTo>
                    <a:pt x="16191" y="16372"/>
                  </a:lnTo>
                  <a:lnTo>
                    <a:pt x="16191" y="15376"/>
                  </a:lnTo>
                  <a:cubicBezTo>
                    <a:pt x="16191" y="14923"/>
                    <a:pt x="16556" y="14557"/>
                    <a:pt x="17006" y="14557"/>
                  </a:cubicBezTo>
                  <a:close/>
                  <a:moveTo>
                    <a:pt x="7606" y="1"/>
                  </a:moveTo>
                  <a:cubicBezTo>
                    <a:pt x="6577" y="1"/>
                    <a:pt x="5743" y="837"/>
                    <a:pt x="5743" y="1867"/>
                  </a:cubicBezTo>
                  <a:lnTo>
                    <a:pt x="5743" y="3301"/>
                  </a:lnTo>
                  <a:lnTo>
                    <a:pt x="1133" y="3301"/>
                  </a:lnTo>
                  <a:cubicBezTo>
                    <a:pt x="508" y="3301"/>
                    <a:pt x="0" y="3808"/>
                    <a:pt x="0" y="4433"/>
                  </a:cubicBezTo>
                  <a:lnTo>
                    <a:pt x="0" y="16372"/>
                  </a:lnTo>
                  <a:cubicBezTo>
                    <a:pt x="0" y="16997"/>
                    <a:pt x="508" y="17504"/>
                    <a:pt x="1133" y="17504"/>
                  </a:cubicBezTo>
                  <a:lnTo>
                    <a:pt x="17873" y="17504"/>
                  </a:lnTo>
                  <a:cubicBezTo>
                    <a:pt x="18498" y="17504"/>
                    <a:pt x="19005" y="16997"/>
                    <a:pt x="19005" y="16372"/>
                  </a:cubicBezTo>
                  <a:lnTo>
                    <a:pt x="19005" y="4430"/>
                  </a:lnTo>
                  <a:cubicBezTo>
                    <a:pt x="19005" y="3805"/>
                    <a:pt x="18498" y="3298"/>
                    <a:pt x="17873" y="3298"/>
                  </a:cubicBezTo>
                  <a:lnTo>
                    <a:pt x="13265" y="3298"/>
                  </a:lnTo>
                  <a:lnTo>
                    <a:pt x="13265" y="1864"/>
                  </a:lnTo>
                  <a:cubicBezTo>
                    <a:pt x="13262" y="834"/>
                    <a:pt x="12428" y="1"/>
                    <a:pt x="11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29" name="Google Shape;8629;p73"/>
            <p:cNvSpPr/>
            <p:nvPr/>
          </p:nvSpPr>
          <p:spPr>
            <a:xfrm>
              <a:off x="2795000" y="2810525"/>
              <a:ext cx="237800" cy="164300"/>
            </a:xfrm>
            <a:custGeom>
              <a:avLst/>
              <a:gdLst/>
              <a:ahLst/>
              <a:cxnLst/>
              <a:rect l="l" t="t" r="r" b="b"/>
              <a:pathLst>
                <a:path w="9512" h="6572" extrusionOk="0">
                  <a:moveTo>
                    <a:pt x="8379" y="1133"/>
                  </a:moveTo>
                  <a:lnTo>
                    <a:pt x="8379" y="5439"/>
                  </a:lnTo>
                  <a:lnTo>
                    <a:pt x="1132" y="5439"/>
                  </a:lnTo>
                  <a:lnTo>
                    <a:pt x="1132" y="1133"/>
                  </a:lnTo>
                  <a:close/>
                  <a:moveTo>
                    <a:pt x="568" y="1"/>
                  </a:moveTo>
                  <a:cubicBezTo>
                    <a:pt x="254" y="1"/>
                    <a:pt x="0" y="255"/>
                    <a:pt x="0" y="566"/>
                  </a:cubicBezTo>
                  <a:lnTo>
                    <a:pt x="0" y="6007"/>
                  </a:lnTo>
                  <a:cubicBezTo>
                    <a:pt x="0" y="6318"/>
                    <a:pt x="254" y="6571"/>
                    <a:pt x="568" y="6571"/>
                  </a:cubicBezTo>
                  <a:lnTo>
                    <a:pt x="8947" y="6571"/>
                  </a:lnTo>
                  <a:cubicBezTo>
                    <a:pt x="9258" y="6571"/>
                    <a:pt x="9511" y="6318"/>
                    <a:pt x="9511" y="6007"/>
                  </a:cubicBezTo>
                  <a:lnTo>
                    <a:pt x="9511" y="566"/>
                  </a:lnTo>
                  <a:cubicBezTo>
                    <a:pt x="9511" y="255"/>
                    <a:pt x="9258" y="1"/>
                    <a:pt x="89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30" name="Google Shape;8630;p73"/>
            <p:cNvSpPr/>
            <p:nvPr/>
          </p:nvSpPr>
          <p:spPr>
            <a:xfrm>
              <a:off x="2871900" y="2856725"/>
              <a:ext cx="91525" cy="28350"/>
            </a:xfrm>
            <a:custGeom>
              <a:avLst/>
              <a:gdLst/>
              <a:ahLst/>
              <a:cxnLst/>
              <a:rect l="l" t="t" r="r" b="b"/>
              <a:pathLst>
                <a:path w="3661" h="1134" extrusionOk="0">
                  <a:moveTo>
                    <a:pt x="565" y="1"/>
                  </a:moveTo>
                  <a:cubicBezTo>
                    <a:pt x="254" y="1"/>
                    <a:pt x="1" y="254"/>
                    <a:pt x="1" y="565"/>
                  </a:cubicBezTo>
                  <a:cubicBezTo>
                    <a:pt x="1" y="879"/>
                    <a:pt x="254" y="1133"/>
                    <a:pt x="565" y="1133"/>
                  </a:cubicBezTo>
                  <a:lnTo>
                    <a:pt x="3096" y="1133"/>
                  </a:lnTo>
                  <a:cubicBezTo>
                    <a:pt x="3407" y="1133"/>
                    <a:pt x="3660" y="879"/>
                    <a:pt x="3660" y="565"/>
                  </a:cubicBezTo>
                  <a:cubicBezTo>
                    <a:pt x="3660" y="254"/>
                    <a:pt x="3407" y="1"/>
                    <a:pt x="3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31" name="Google Shape;8631;p73"/>
            <p:cNvSpPr/>
            <p:nvPr/>
          </p:nvSpPr>
          <p:spPr>
            <a:xfrm>
              <a:off x="2845500" y="2900300"/>
              <a:ext cx="144350" cy="28325"/>
            </a:xfrm>
            <a:custGeom>
              <a:avLst/>
              <a:gdLst/>
              <a:ahLst/>
              <a:cxnLst/>
              <a:rect l="l" t="t" r="r" b="b"/>
              <a:pathLst>
                <a:path w="5774" h="1133" extrusionOk="0">
                  <a:moveTo>
                    <a:pt x="565" y="0"/>
                  </a:moveTo>
                  <a:cubicBezTo>
                    <a:pt x="254" y="0"/>
                    <a:pt x="0" y="254"/>
                    <a:pt x="0" y="568"/>
                  </a:cubicBezTo>
                  <a:cubicBezTo>
                    <a:pt x="0" y="879"/>
                    <a:pt x="254" y="1132"/>
                    <a:pt x="565" y="1132"/>
                  </a:cubicBezTo>
                  <a:lnTo>
                    <a:pt x="5209" y="1132"/>
                  </a:lnTo>
                  <a:cubicBezTo>
                    <a:pt x="5520" y="1132"/>
                    <a:pt x="5773" y="879"/>
                    <a:pt x="5773" y="568"/>
                  </a:cubicBezTo>
                  <a:cubicBezTo>
                    <a:pt x="5773" y="254"/>
                    <a:pt x="5520" y="0"/>
                    <a:pt x="52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32" name="Google Shape;8632;p73"/>
          <p:cNvGrpSpPr/>
          <p:nvPr/>
        </p:nvGrpSpPr>
        <p:grpSpPr>
          <a:xfrm>
            <a:off x="6763452" y="2287425"/>
            <a:ext cx="239183" cy="340186"/>
            <a:chOff x="3342275" y="2615925"/>
            <a:chExt cx="339700" cy="483150"/>
          </a:xfrm>
        </p:grpSpPr>
        <p:sp>
          <p:nvSpPr>
            <p:cNvPr id="8633" name="Google Shape;8633;p73"/>
            <p:cNvSpPr/>
            <p:nvPr/>
          </p:nvSpPr>
          <p:spPr>
            <a:xfrm>
              <a:off x="3342275" y="2615925"/>
              <a:ext cx="339700" cy="483150"/>
            </a:xfrm>
            <a:custGeom>
              <a:avLst/>
              <a:gdLst/>
              <a:ahLst/>
              <a:cxnLst/>
              <a:rect l="l" t="t" r="r" b="b"/>
              <a:pathLst>
                <a:path w="13588" h="19326" extrusionOk="0">
                  <a:moveTo>
                    <a:pt x="11891" y="1133"/>
                  </a:moveTo>
                  <a:cubicBezTo>
                    <a:pt x="12202" y="1133"/>
                    <a:pt x="12455" y="1387"/>
                    <a:pt x="12455" y="1701"/>
                  </a:cubicBezTo>
                  <a:lnTo>
                    <a:pt x="12455" y="2265"/>
                  </a:lnTo>
                  <a:lnTo>
                    <a:pt x="1132" y="2265"/>
                  </a:lnTo>
                  <a:lnTo>
                    <a:pt x="1132" y="1701"/>
                  </a:lnTo>
                  <a:cubicBezTo>
                    <a:pt x="1132" y="1387"/>
                    <a:pt x="1386" y="1133"/>
                    <a:pt x="1700" y="1133"/>
                  </a:cubicBezTo>
                  <a:close/>
                  <a:moveTo>
                    <a:pt x="12455" y="3398"/>
                  </a:moveTo>
                  <a:lnTo>
                    <a:pt x="12455" y="14796"/>
                  </a:lnTo>
                  <a:lnTo>
                    <a:pt x="1132" y="14796"/>
                  </a:lnTo>
                  <a:lnTo>
                    <a:pt x="1132" y="3398"/>
                  </a:lnTo>
                  <a:close/>
                  <a:moveTo>
                    <a:pt x="12455" y="15928"/>
                  </a:moveTo>
                  <a:lnTo>
                    <a:pt x="12455" y="17628"/>
                  </a:lnTo>
                  <a:cubicBezTo>
                    <a:pt x="12455" y="17939"/>
                    <a:pt x="12202" y="18193"/>
                    <a:pt x="11891" y="18193"/>
                  </a:cubicBezTo>
                  <a:lnTo>
                    <a:pt x="1700" y="18193"/>
                  </a:lnTo>
                  <a:cubicBezTo>
                    <a:pt x="1386" y="18193"/>
                    <a:pt x="1132" y="17939"/>
                    <a:pt x="1132" y="17628"/>
                  </a:cubicBezTo>
                  <a:lnTo>
                    <a:pt x="1132" y="15928"/>
                  </a:lnTo>
                  <a:close/>
                  <a:moveTo>
                    <a:pt x="1700" y="1"/>
                  </a:moveTo>
                  <a:cubicBezTo>
                    <a:pt x="761" y="1"/>
                    <a:pt x="0" y="762"/>
                    <a:pt x="0" y="1701"/>
                  </a:cubicBezTo>
                  <a:lnTo>
                    <a:pt x="0" y="17628"/>
                  </a:lnTo>
                  <a:cubicBezTo>
                    <a:pt x="0" y="18564"/>
                    <a:pt x="761" y="19325"/>
                    <a:pt x="1700" y="19325"/>
                  </a:cubicBezTo>
                  <a:lnTo>
                    <a:pt x="11891" y="19325"/>
                  </a:lnTo>
                  <a:cubicBezTo>
                    <a:pt x="12827" y="19325"/>
                    <a:pt x="13588" y="18564"/>
                    <a:pt x="13588" y="17628"/>
                  </a:cubicBezTo>
                  <a:lnTo>
                    <a:pt x="13588" y="1701"/>
                  </a:lnTo>
                  <a:cubicBezTo>
                    <a:pt x="13588" y="762"/>
                    <a:pt x="12827" y="1"/>
                    <a:pt x="11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34" name="Google Shape;8634;p73"/>
            <p:cNvSpPr/>
            <p:nvPr/>
          </p:nvSpPr>
          <p:spPr>
            <a:xfrm>
              <a:off x="3461600" y="3030200"/>
              <a:ext cx="101025" cy="28325"/>
            </a:xfrm>
            <a:custGeom>
              <a:avLst/>
              <a:gdLst/>
              <a:ahLst/>
              <a:cxnLst/>
              <a:rect l="l" t="t" r="r" b="b"/>
              <a:pathLst>
                <a:path w="4041" h="1133" extrusionOk="0">
                  <a:moveTo>
                    <a:pt x="568" y="1"/>
                  </a:moveTo>
                  <a:cubicBezTo>
                    <a:pt x="254" y="1"/>
                    <a:pt x="1" y="251"/>
                    <a:pt x="1" y="565"/>
                  </a:cubicBezTo>
                  <a:cubicBezTo>
                    <a:pt x="1" y="879"/>
                    <a:pt x="254" y="1133"/>
                    <a:pt x="568" y="1133"/>
                  </a:cubicBezTo>
                  <a:lnTo>
                    <a:pt x="3473" y="1133"/>
                  </a:lnTo>
                  <a:cubicBezTo>
                    <a:pt x="3787" y="1133"/>
                    <a:pt x="4041" y="879"/>
                    <a:pt x="4041" y="565"/>
                  </a:cubicBezTo>
                  <a:cubicBezTo>
                    <a:pt x="4041" y="251"/>
                    <a:pt x="3787" y="1"/>
                    <a:pt x="34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35" name="Google Shape;8635;p73"/>
          <p:cNvSpPr/>
          <p:nvPr/>
        </p:nvSpPr>
        <p:spPr>
          <a:xfrm>
            <a:off x="7156698" y="2287100"/>
            <a:ext cx="279052" cy="340186"/>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36" name="Google Shape;8636;p73"/>
          <p:cNvSpPr/>
          <p:nvPr/>
        </p:nvSpPr>
        <p:spPr>
          <a:xfrm>
            <a:off x="7549733" y="2297730"/>
            <a:ext cx="340186" cy="318922"/>
          </a:xfrm>
          <a:custGeom>
            <a:avLst/>
            <a:gdLst/>
            <a:ahLst/>
            <a:cxnLst/>
            <a:rect l="l" t="t" r="r" b="b"/>
            <a:pathLst>
              <a:path w="19326" h="18118" extrusionOk="0">
                <a:moveTo>
                  <a:pt x="17628" y="6794"/>
                </a:moveTo>
                <a:cubicBezTo>
                  <a:pt x="17939" y="6794"/>
                  <a:pt x="18193" y="7048"/>
                  <a:pt x="18193" y="7362"/>
                </a:cubicBezTo>
                <a:lnTo>
                  <a:pt x="18193" y="7927"/>
                </a:lnTo>
                <a:lnTo>
                  <a:pt x="12532" y="7927"/>
                </a:lnTo>
                <a:lnTo>
                  <a:pt x="12532" y="7362"/>
                </a:lnTo>
                <a:cubicBezTo>
                  <a:pt x="12532" y="7048"/>
                  <a:pt x="12785" y="6794"/>
                  <a:pt x="13099" y="6794"/>
                </a:cubicBezTo>
                <a:close/>
                <a:moveTo>
                  <a:pt x="17628" y="1133"/>
                </a:moveTo>
                <a:cubicBezTo>
                  <a:pt x="17939" y="1133"/>
                  <a:pt x="18193" y="1387"/>
                  <a:pt x="18193" y="1701"/>
                </a:cubicBezTo>
                <a:lnTo>
                  <a:pt x="18193" y="5759"/>
                </a:lnTo>
                <a:cubicBezTo>
                  <a:pt x="18012" y="5695"/>
                  <a:pt x="17819" y="5662"/>
                  <a:pt x="17628" y="5662"/>
                </a:cubicBezTo>
                <a:lnTo>
                  <a:pt x="13099" y="5662"/>
                </a:lnTo>
                <a:cubicBezTo>
                  <a:pt x="12160" y="5662"/>
                  <a:pt x="11399" y="6423"/>
                  <a:pt x="11399" y="7362"/>
                </a:cubicBezTo>
                <a:lnTo>
                  <a:pt x="11399" y="11324"/>
                </a:lnTo>
                <a:lnTo>
                  <a:pt x="1133" y="11324"/>
                </a:lnTo>
                <a:lnTo>
                  <a:pt x="1133" y="1701"/>
                </a:lnTo>
                <a:cubicBezTo>
                  <a:pt x="1133" y="1387"/>
                  <a:pt x="1387" y="1133"/>
                  <a:pt x="1701" y="1133"/>
                </a:cubicBezTo>
                <a:close/>
                <a:moveTo>
                  <a:pt x="11399" y="12456"/>
                </a:moveTo>
                <a:lnTo>
                  <a:pt x="11399" y="13588"/>
                </a:lnTo>
                <a:lnTo>
                  <a:pt x="1701" y="13588"/>
                </a:lnTo>
                <a:cubicBezTo>
                  <a:pt x="1387" y="13588"/>
                  <a:pt x="1133" y="13335"/>
                  <a:pt x="1133" y="13024"/>
                </a:cubicBezTo>
                <a:lnTo>
                  <a:pt x="1133" y="12456"/>
                </a:lnTo>
                <a:close/>
                <a:moveTo>
                  <a:pt x="18193" y="9059"/>
                </a:moveTo>
                <a:lnTo>
                  <a:pt x="18193" y="14720"/>
                </a:lnTo>
                <a:lnTo>
                  <a:pt x="12532" y="14720"/>
                </a:lnTo>
                <a:lnTo>
                  <a:pt x="12532" y="9059"/>
                </a:lnTo>
                <a:close/>
                <a:moveTo>
                  <a:pt x="11399" y="14720"/>
                </a:moveTo>
                <a:lnTo>
                  <a:pt x="11399" y="16420"/>
                </a:lnTo>
                <a:cubicBezTo>
                  <a:pt x="11399" y="16611"/>
                  <a:pt x="11432" y="16804"/>
                  <a:pt x="11496" y="16985"/>
                </a:cubicBezTo>
                <a:lnTo>
                  <a:pt x="7051" y="16985"/>
                </a:lnTo>
                <a:lnTo>
                  <a:pt x="7806" y="14720"/>
                </a:lnTo>
                <a:close/>
                <a:moveTo>
                  <a:pt x="18193" y="15853"/>
                </a:moveTo>
                <a:lnTo>
                  <a:pt x="18193" y="16420"/>
                </a:lnTo>
                <a:cubicBezTo>
                  <a:pt x="18193" y="16731"/>
                  <a:pt x="17939" y="16985"/>
                  <a:pt x="17628" y="16985"/>
                </a:cubicBezTo>
                <a:lnTo>
                  <a:pt x="13099" y="16985"/>
                </a:lnTo>
                <a:cubicBezTo>
                  <a:pt x="12785" y="16985"/>
                  <a:pt x="12532" y="16731"/>
                  <a:pt x="12532" y="16420"/>
                </a:cubicBezTo>
                <a:lnTo>
                  <a:pt x="12532" y="15853"/>
                </a:lnTo>
                <a:close/>
                <a:moveTo>
                  <a:pt x="1701" y="1"/>
                </a:moveTo>
                <a:cubicBezTo>
                  <a:pt x="762" y="1"/>
                  <a:pt x="1" y="762"/>
                  <a:pt x="1" y="1701"/>
                </a:cubicBezTo>
                <a:lnTo>
                  <a:pt x="1" y="13024"/>
                </a:lnTo>
                <a:cubicBezTo>
                  <a:pt x="1" y="13960"/>
                  <a:pt x="762" y="14720"/>
                  <a:pt x="1701" y="14720"/>
                </a:cubicBezTo>
                <a:lnTo>
                  <a:pt x="6613" y="14720"/>
                </a:lnTo>
                <a:lnTo>
                  <a:pt x="5859" y="16985"/>
                </a:lnTo>
                <a:lnTo>
                  <a:pt x="4002" y="16985"/>
                </a:lnTo>
                <a:cubicBezTo>
                  <a:pt x="3688" y="16985"/>
                  <a:pt x="3437" y="17239"/>
                  <a:pt x="3437" y="17553"/>
                </a:cubicBezTo>
                <a:cubicBezTo>
                  <a:pt x="3437" y="17864"/>
                  <a:pt x="3688" y="18117"/>
                  <a:pt x="4002" y="18117"/>
                </a:cubicBezTo>
                <a:lnTo>
                  <a:pt x="17628" y="18117"/>
                </a:lnTo>
                <a:cubicBezTo>
                  <a:pt x="18564" y="18117"/>
                  <a:pt x="19325" y="17356"/>
                  <a:pt x="19325" y="16420"/>
                </a:cubicBezTo>
                <a:lnTo>
                  <a:pt x="19325" y="1701"/>
                </a:lnTo>
                <a:cubicBezTo>
                  <a:pt x="19325" y="762"/>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37" name="Google Shape;8637;p73"/>
          <p:cNvSpPr/>
          <p:nvPr/>
        </p:nvSpPr>
        <p:spPr>
          <a:xfrm>
            <a:off x="7974588" y="229773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38" name="Google Shape;8638;p73"/>
          <p:cNvGrpSpPr/>
          <p:nvPr/>
        </p:nvGrpSpPr>
        <p:grpSpPr>
          <a:xfrm>
            <a:off x="5380655" y="3961361"/>
            <a:ext cx="339482" cy="339271"/>
            <a:chOff x="5648900" y="2616600"/>
            <a:chExt cx="482150" cy="481850"/>
          </a:xfrm>
        </p:grpSpPr>
        <p:sp>
          <p:nvSpPr>
            <p:cNvPr id="8639" name="Google Shape;8639;p73"/>
            <p:cNvSpPr/>
            <p:nvPr/>
          </p:nvSpPr>
          <p:spPr>
            <a:xfrm>
              <a:off x="5811500" y="2777025"/>
              <a:ext cx="156875" cy="148275"/>
            </a:xfrm>
            <a:custGeom>
              <a:avLst/>
              <a:gdLst/>
              <a:ahLst/>
              <a:cxnLst/>
              <a:rect l="l" t="t" r="r" b="b"/>
              <a:pathLst>
                <a:path w="6275" h="5931" extrusionOk="0">
                  <a:moveTo>
                    <a:pt x="3137" y="1265"/>
                  </a:moveTo>
                  <a:lnTo>
                    <a:pt x="4994" y="2615"/>
                  </a:lnTo>
                  <a:lnTo>
                    <a:pt x="4285" y="4798"/>
                  </a:lnTo>
                  <a:lnTo>
                    <a:pt x="1990" y="4798"/>
                  </a:lnTo>
                  <a:lnTo>
                    <a:pt x="1280" y="2615"/>
                  </a:lnTo>
                  <a:lnTo>
                    <a:pt x="3137" y="1265"/>
                  </a:lnTo>
                  <a:close/>
                  <a:moveTo>
                    <a:pt x="3137" y="0"/>
                  </a:moveTo>
                  <a:cubicBezTo>
                    <a:pt x="3020" y="0"/>
                    <a:pt x="2903" y="37"/>
                    <a:pt x="2805" y="109"/>
                  </a:cubicBezTo>
                  <a:lnTo>
                    <a:pt x="281" y="1942"/>
                  </a:lnTo>
                  <a:cubicBezTo>
                    <a:pt x="85" y="2087"/>
                    <a:pt x="0" y="2340"/>
                    <a:pt x="76" y="2573"/>
                  </a:cubicBezTo>
                  <a:lnTo>
                    <a:pt x="1039" y="5541"/>
                  </a:lnTo>
                  <a:cubicBezTo>
                    <a:pt x="1117" y="5773"/>
                    <a:pt x="1335" y="5930"/>
                    <a:pt x="1579" y="5930"/>
                  </a:cubicBezTo>
                  <a:lnTo>
                    <a:pt x="4695" y="5930"/>
                  </a:lnTo>
                  <a:cubicBezTo>
                    <a:pt x="4943" y="5930"/>
                    <a:pt x="5160" y="5773"/>
                    <a:pt x="5236" y="5541"/>
                  </a:cubicBezTo>
                  <a:lnTo>
                    <a:pt x="6199" y="2573"/>
                  </a:lnTo>
                  <a:cubicBezTo>
                    <a:pt x="6275" y="2340"/>
                    <a:pt x="6190" y="2087"/>
                    <a:pt x="5994" y="1942"/>
                  </a:cubicBezTo>
                  <a:lnTo>
                    <a:pt x="3469" y="109"/>
                  </a:lnTo>
                  <a:cubicBezTo>
                    <a:pt x="3371" y="37"/>
                    <a:pt x="3254" y="0"/>
                    <a:pt x="3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40" name="Google Shape;8640;p73"/>
            <p:cNvSpPr/>
            <p:nvPr/>
          </p:nvSpPr>
          <p:spPr>
            <a:xfrm>
              <a:off x="5648900" y="2616600"/>
              <a:ext cx="482150" cy="481850"/>
            </a:xfrm>
            <a:custGeom>
              <a:avLst/>
              <a:gdLst/>
              <a:ahLst/>
              <a:cxnLst/>
              <a:rect l="l" t="t" r="r" b="b"/>
              <a:pathLst>
                <a:path w="19286" h="19274" extrusionOk="0">
                  <a:moveTo>
                    <a:pt x="9641" y="1133"/>
                  </a:moveTo>
                  <a:cubicBezTo>
                    <a:pt x="9936" y="1133"/>
                    <a:pt x="10230" y="1148"/>
                    <a:pt x="10523" y="1179"/>
                  </a:cubicBezTo>
                  <a:cubicBezTo>
                    <a:pt x="10547" y="1182"/>
                    <a:pt x="10571" y="1185"/>
                    <a:pt x="10595" y="1185"/>
                  </a:cubicBezTo>
                  <a:cubicBezTo>
                    <a:pt x="10641" y="1191"/>
                    <a:pt x="10686" y="1197"/>
                    <a:pt x="10731" y="1203"/>
                  </a:cubicBezTo>
                  <a:cubicBezTo>
                    <a:pt x="10958" y="1230"/>
                    <a:pt x="11181" y="1269"/>
                    <a:pt x="11402" y="1314"/>
                  </a:cubicBezTo>
                  <a:lnTo>
                    <a:pt x="11501" y="1622"/>
                  </a:lnTo>
                  <a:lnTo>
                    <a:pt x="9644" y="2969"/>
                  </a:lnTo>
                  <a:lnTo>
                    <a:pt x="7787" y="1622"/>
                  </a:lnTo>
                  <a:lnTo>
                    <a:pt x="7887" y="1314"/>
                  </a:lnTo>
                  <a:cubicBezTo>
                    <a:pt x="8038" y="1281"/>
                    <a:pt x="8192" y="1254"/>
                    <a:pt x="8349" y="1230"/>
                  </a:cubicBezTo>
                  <a:lnTo>
                    <a:pt x="8352" y="1230"/>
                  </a:lnTo>
                  <a:cubicBezTo>
                    <a:pt x="8418" y="1221"/>
                    <a:pt x="8488" y="1209"/>
                    <a:pt x="8554" y="1203"/>
                  </a:cubicBezTo>
                  <a:cubicBezTo>
                    <a:pt x="8606" y="1194"/>
                    <a:pt x="8660" y="1188"/>
                    <a:pt x="8714" y="1185"/>
                  </a:cubicBezTo>
                  <a:lnTo>
                    <a:pt x="8760" y="1179"/>
                  </a:lnTo>
                  <a:cubicBezTo>
                    <a:pt x="9053" y="1148"/>
                    <a:pt x="9347" y="1133"/>
                    <a:pt x="9641" y="1133"/>
                  </a:cubicBezTo>
                  <a:close/>
                  <a:moveTo>
                    <a:pt x="2591" y="5394"/>
                  </a:moveTo>
                  <a:lnTo>
                    <a:pt x="3300" y="7577"/>
                  </a:lnTo>
                  <a:lnTo>
                    <a:pt x="1444" y="8926"/>
                  </a:lnTo>
                  <a:lnTo>
                    <a:pt x="1184" y="8736"/>
                  </a:lnTo>
                  <a:cubicBezTo>
                    <a:pt x="1187" y="8700"/>
                    <a:pt x="1193" y="8661"/>
                    <a:pt x="1199" y="8621"/>
                  </a:cubicBezTo>
                  <a:cubicBezTo>
                    <a:pt x="1202" y="8594"/>
                    <a:pt x="1205" y="8567"/>
                    <a:pt x="1208" y="8540"/>
                  </a:cubicBezTo>
                  <a:cubicBezTo>
                    <a:pt x="1211" y="8498"/>
                    <a:pt x="1220" y="8455"/>
                    <a:pt x="1226" y="8413"/>
                  </a:cubicBezTo>
                  <a:cubicBezTo>
                    <a:pt x="1229" y="8383"/>
                    <a:pt x="1232" y="8353"/>
                    <a:pt x="1238" y="8326"/>
                  </a:cubicBezTo>
                  <a:cubicBezTo>
                    <a:pt x="1244" y="8286"/>
                    <a:pt x="1250" y="8247"/>
                    <a:pt x="1256" y="8208"/>
                  </a:cubicBezTo>
                  <a:cubicBezTo>
                    <a:pt x="1265" y="8169"/>
                    <a:pt x="1268" y="8141"/>
                    <a:pt x="1274" y="8108"/>
                  </a:cubicBezTo>
                  <a:cubicBezTo>
                    <a:pt x="1280" y="8075"/>
                    <a:pt x="1290" y="8036"/>
                    <a:pt x="1296" y="7999"/>
                  </a:cubicBezTo>
                  <a:cubicBezTo>
                    <a:pt x="1302" y="7966"/>
                    <a:pt x="1308" y="7930"/>
                    <a:pt x="1317" y="7894"/>
                  </a:cubicBezTo>
                  <a:cubicBezTo>
                    <a:pt x="1323" y="7861"/>
                    <a:pt x="1332" y="7824"/>
                    <a:pt x="1338" y="7791"/>
                  </a:cubicBezTo>
                  <a:cubicBezTo>
                    <a:pt x="1347" y="7755"/>
                    <a:pt x="1356" y="7719"/>
                    <a:pt x="1362" y="7682"/>
                  </a:cubicBezTo>
                  <a:cubicBezTo>
                    <a:pt x="1371" y="7649"/>
                    <a:pt x="1380" y="7613"/>
                    <a:pt x="1389" y="7577"/>
                  </a:cubicBezTo>
                  <a:cubicBezTo>
                    <a:pt x="1398" y="7541"/>
                    <a:pt x="1407" y="7510"/>
                    <a:pt x="1413" y="7477"/>
                  </a:cubicBezTo>
                  <a:cubicBezTo>
                    <a:pt x="1425" y="7441"/>
                    <a:pt x="1434" y="7399"/>
                    <a:pt x="1447" y="7359"/>
                  </a:cubicBezTo>
                  <a:cubicBezTo>
                    <a:pt x="1456" y="7332"/>
                    <a:pt x="1462" y="7305"/>
                    <a:pt x="1471" y="7278"/>
                  </a:cubicBezTo>
                  <a:cubicBezTo>
                    <a:pt x="1483" y="7233"/>
                    <a:pt x="1495" y="7187"/>
                    <a:pt x="1510" y="7142"/>
                  </a:cubicBezTo>
                  <a:cubicBezTo>
                    <a:pt x="1516" y="7124"/>
                    <a:pt x="1522" y="7106"/>
                    <a:pt x="1528" y="7085"/>
                  </a:cubicBezTo>
                  <a:cubicBezTo>
                    <a:pt x="1546" y="7030"/>
                    <a:pt x="1561" y="6976"/>
                    <a:pt x="1579" y="6925"/>
                  </a:cubicBezTo>
                  <a:lnTo>
                    <a:pt x="1588" y="6900"/>
                  </a:lnTo>
                  <a:cubicBezTo>
                    <a:pt x="1767" y="6375"/>
                    <a:pt x="1996" y="5871"/>
                    <a:pt x="2274" y="5394"/>
                  </a:cubicBezTo>
                  <a:close/>
                  <a:moveTo>
                    <a:pt x="17012" y="5394"/>
                  </a:moveTo>
                  <a:cubicBezTo>
                    <a:pt x="17253" y="5813"/>
                    <a:pt x="17462" y="6257"/>
                    <a:pt x="17628" y="6713"/>
                  </a:cubicBezTo>
                  <a:lnTo>
                    <a:pt x="17628" y="6719"/>
                  </a:lnTo>
                  <a:cubicBezTo>
                    <a:pt x="17649" y="6774"/>
                    <a:pt x="17670" y="6831"/>
                    <a:pt x="17688" y="6888"/>
                  </a:cubicBezTo>
                  <a:cubicBezTo>
                    <a:pt x="17694" y="6906"/>
                    <a:pt x="17700" y="6922"/>
                    <a:pt x="17706" y="6937"/>
                  </a:cubicBezTo>
                  <a:cubicBezTo>
                    <a:pt x="17721" y="6982"/>
                    <a:pt x="17736" y="7027"/>
                    <a:pt x="17749" y="7072"/>
                  </a:cubicBezTo>
                  <a:cubicBezTo>
                    <a:pt x="17758" y="7103"/>
                    <a:pt x="17767" y="7130"/>
                    <a:pt x="17776" y="7157"/>
                  </a:cubicBezTo>
                  <a:cubicBezTo>
                    <a:pt x="17788" y="7196"/>
                    <a:pt x="17797" y="7230"/>
                    <a:pt x="17809" y="7266"/>
                  </a:cubicBezTo>
                  <a:cubicBezTo>
                    <a:pt x="17818" y="7305"/>
                    <a:pt x="17830" y="7341"/>
                    <a:pt x="17839" y="7377"/>
                  </a:cubicBezTo>
                  <a:cubicBezTo>
                    <a:pt x="17848" y="7408"/>
                    <a:pt x="17857" y="7438"/>
                    <a:pt x="17863" y="7468"/>
                  </a:cubicBezTo>
                  <a:cubicBezTo>
                    <a:pt x="17875" y="7510"/>
                    <a:pt x="17887" y="7553"/>
                    <a:pt x="17896" y="7598"/>
                  </a:cubicBezTo>
                  <a:lnTo>
                    <a:pt x="17915" y="7673"/>
                  </a:lnTo>
                  <a:cubicBezTo>
                    <a:pt x="17927" y="7722"/>
                    <a:pt x="17936" y="7767"/>
                    <a:pt x="17948" y="7812"/>
                  </a:cubicBezTo>
                  <a:lnTo>
                    <a:pt x="17963" y="7885"/>
                  </a:lnTo>
                  <a:cubicBezTo>
                    <a:pt x="17972" y="7933"/>
                    <a:pt x="17981" y="7978"/>
                    <a:pt x="17990" y="8027"/>
                  </a:cubicBezTo>
                  <a:cubicBezTo>
                    <a:pt x="17996" y="8051"/>
                    <a:pt x="18002" y="8075"/>
                    <a:pt x="18005" y="8099"/>
                  </a:cubicBezTo>
                  <a:cubicBezTo>
                    <a:pt x="18014" y="8144"/>
                    <a:pt x="18020" y="8193"/>
                    <a:pt x="18029" y="8238"/>
                  </a:cubicBezTo>
                  <a:cubicBezTo>
                    <a:pt x="18032" y="8265"/>
                    <a:pt x="18038" y="8289"/>
                    <a:pt x="18041" y="8317"/>
                  </a:cubicBezTo>
                  <a:cubicBezTo>
                    <a:pt x="18050" y="8362"/>
                    <a:pt x="18057" y="8404"/>
                    <a:pt x="18063" y="8449"/>
                  </a:cubicBezTo>
                  <a:cubicBezTo>
                    <a:pt x="18066" y="8477"/>
                    <a:pt x="18069" y="8507"/>
                    <a:pt x="18075" y="8534"/>
                  </a:cubicBezTo>
                  <a:cubicBezTo>
                    <a:pt x="18078" y="8576"/>
                    <a:pt x="18084" y="8621"/>
                    <a:pt x="18090" y="8664"/>
                  </a:cubicBezTo>
                  <a:cubicBezTo>
                    <a:pt x="18093" y="8688"/>
                    <a:pt x="18096" y="8712"/>
                    <a:pt x="18096" y="8739"/>
                  </a:cubicBezTo>
                  <a:lnTo>
                    <a:pt x="17836" y="8926"/>
                  </a:lnTo>
                  <a:lnTo>
                    <a:pt x="15979" y="7580"/>
                  </a:lnTo>
                  <a:lnTo>
                    <a:pt x="16689" y="5397"/>
                  </a:lnTo>
                  <a:lnTo>
                    <a:pt x="17012" y="5394"/>
                  </a:lnTo>
                  <a:close/>
                  <a:moveTo>
                    <a:pt x="5722" y="15029"/>
                  </a:moveTo>
                  <a:lnTo>
                    <a:pt x="6432" y="17212"/>
                  </a:lnTo>
                  <a:lnTo>
                    <a:pt x="6172" y="17402"/>
                  </a:lnTo>
                  <a:cubicBezTo>
                    <a:pt x="5091" y="16916"/>
                    <a:pt x="4125" y="16209"/>
                    <a:pt x="3331" y="15331"/>
                  </a:cubicBezTo>
                  <a:lnTo>
                    <a:pt x="3427" y="15029"/>
                  </a:lnTo>
                  <a:close/>
                  <a:moveTo>
                    <a:pt x="15855" y="15029"/>
                  </a:moveTo>
                  <a:lnTo>
                    <a:pt x="15952" y="15331"/>
                  </a:lnTo>
                  <a:cubicBezTo>
                    <a:pt x="15158" y="16209"/>
                    <a:pt x="14192" y="16916"/>
                    <a:pt x="13111" y="17402"/>
                  </a:cubicBezTo>
                  <a:lnTo>
                    <a:pt x="12851" y="17212"/>
                  </a:lnTo>
                  <a:lnTo>
                    <a:pt x="13561" y="15029"/>
                  </a:lnTo>
                  <a:close/>
                  <a:moveTo>
                    <a:pt x="6571" y="1707"/>
                  </a:moveTo>
                  <a:cubicBezTo>
                    <a:pt x="6516" y="1927"/>
                    <a:pt x="6604" y="2160"/>
                    <a:pt x="6788" y="2296"/>
                  </a:cubicBezTo>
                  <a:lnTo>
                    <a:pt x="9309" y="4129"/>
                  </a:lnTo>
                  <a:cubicBezTo>
                    <a:pt x="9409" y="4199"/>
                    <a:pt x="9526" y="4235"/>
                    <a:pt x="9643" y="4235"/>
                  </a:cubicBezTo>
                  <a:cubicBezTo>
                    <a:pt x="9760" y="4235"/>
                    <a:pt x="9877" y="4199"/>
                    <a:pt x="9976" y="4129"/>
                  </a:cubicBezTo>
                  <a:lnTo>
                    <a:pt x="12498" y="2296"/>
                  </a:lnTo>
                  <a:cubicBezTo>
                    <a:pt x="12682" y="2160"/>
                    <a:pt x="12769" y="1927"/>
                    <a:pt x="12715" y="1707"/>
                  </a:cubicBezTo>
                  <a:lnTo>
                    <a:pt x="12715" y="1707"/>
                  </a:lnTo>
                  <a:cubicBezTo>
                    <a:pt x="14089" y="2241"/>
                    <a:pt x="15300" y="3123"/>
                    <a:pt x="16230" y="4264"/>
                  </a:cubicBezTo>
                  <a:cubicBezTo>
                    <a:pt x="16003" y="4283"/>
                    <a:pt x="15813" y="4437"/>
                    <a:pt x="15744" y="4651"/>
                  </a:cubicBezTo>
                  <a:lnTo>
                    <a:pt x="14777" y="7616"/>
                  </a:lnTo>
                  <a:cubicBezTo>
                    <a:pt x="14702" y="7852"/>
                    <a:pt x="14786" y="8105"/>
                    <a:pt x="14986" y="8250"/>
                  </a:cubicBezTo>
                  <a:lnTo>
                    <a:pt x="17507" y="10083"/>
                  </a:lnTo>
                  <a:cubicBezTo>
                    <a:pt x="17605" y="10155"/>
                    <a:pt x="17721" y="10192"/>
                    <a:pt x="17838" y="10192"/>
                  </a:cubicBezTo>
                  <a:cubicBezTo>
                    <a:pt x="17940" y="10192"/>
                    <a:pt x="18043" y="10164"/>
                    <a:pt x="18135" y="10107"/>
                  </a:cubicBezTo>
                  <a:lnTo>
                    <a:pt x="18135" y="10107"/>
                  </a:lnTo>
                  <a:cubicBezTo>
                    <a:pt x="18053" y="11581"/>
                    <a:pt x="17592" y="13006"/>
                    <a:pt x="16788" y="14244"/>
                  </a:cubicBezTo>
                  <a:cubicBezTo>
                    <a:pt x="16701" y="14032"/>
                    <a:pt x="16495" y="13896"/>
                    <a:pt x="16269" y="13896"/>
                  </a:cubicBezTo>
                  <a:lnTo>
                    <a:pt x="13150" y="13896"/>
                  </a:lnTo>
                  <a:cubicBezTo>
                    <a:pt x="12905" y="13896"/>
                    <a:pt x="12688" y="14053"/>
                    <a:pt x="12612" y="14289"/>
                  </a:cubicBezTo>
                  <a:lnTo>
                    <a:pt x="11649" y="17254"/>
                  </a:lnTo>
                  <a:cubicBezTo>
                    <a:pt x="11577" y="17471"/>
                    <a:pt x="11646" y="17710"/>
                    <a:pt x="11818" y="17858"/>
                  </a:cubicBezTo>
                  <a:cubicBezTo>
                    <a:pt x="11106" y="18045"/>
                    <a:pt x="10374" y="18139"/>
                    <a:pt x="9643" y="18139"/>
                  </a:cubicBezTo>
                  <a:cubicBezTo>
                    <a:pt x="8911" y="18139"/>
                    <a:pt x="8180" y="18045"/>
                    <a:pt x="7467" y="17858"/>
                  </a:cubicBezTo>
                  <a:cubicBezTo>
                    <a:pt x="7639" y="17710"/>
                    <a:pt x="7709" y="17471"/>
                    <a:pt x="7636" y="17254"/>
                  </a:cubicBezTo>
                  <a:lnTo>
                    <a:pt x="6673" y="14289"/>
                  </a:lnTo>
                  <a:cubicBezTo>
                    <a:pt x="6598" y="14053"/>
                    <a:pt x="6380" y="13896"/>
                    <a:pt x="6136" y="13896"/>
                  </a:cubicBezTo>
                  <a:lnTo>
                    <a:pt x="3020" y="13896"/>
                  </a:lnTo>
                  <a:cubicBezTo>
                    <a:pt x="2790" y="13896"/>
                    <a:pt x="2585" y="14032"/>
                    <a:pt x="2497" y="14244"/>
                  </a:cubicBezTo>
                  <a:cubicBezTo>
                    <a:pt x="1694" y="13006"/>
                    <a:pt x="1229" y="11581"/>
                    <a:pt x="1151" y="10107"/>
                  </a:cubicBezTo>
                  <a:lnTo>
                    <a:pt x="1151" y="10107"/>
                  </a:lnTo>
                  <a:cubicBezTo>
                    <a:pt x="1240" y="10163"/>
                    <a:pt x="1342" y="10191"/>
                    <a:pt x="1443" y="10191"/>
                  </a:cubicBezTo>
                  <a:cubicBezTo>
                    <a:pt x="1560" y="10191"/>
                    <a:pt x="1677" y="10154"/>
                    <a:pt x="1776" y="10083"/>
                  </a:cubicBezTo>
                  <a:lnTo>
                    <a:pt x="4300" y="8250"/>
                  </a:lnTo>
                  <a:cubicBezTo>
                    <a:pt x="4496" y="8105"/>
                    <a:pt x="4581" y="7852"/>
                    <a:pt x="4505" y="7616"/>
                  </a:cubicBezTo>
                  <a:lnTo>
                    <a:pt x="3542" y="4654"/>
                  </a:lnTo>
                  <a:cubicBezTo>
                    <a:pt x="3473" y="4440"/>
                    <a:pt x="3279" y="4286"/>
                    <a:pt x="3053" y="4264"/>
                  </a:cubicBezTo>
                  <a:cubicBezTo>
                    <a:pt x="3986" y="3123"/>
                    <a:pt x="5197" y="2241"/>
                    <a:pt x="6568" y="1707"/>
                  </a:cubicBezTo>
                  <a:close/>
                  <a:moveTo>
                    <a:pt x="9641" y="1"/>
                  </a:moveTo>
                  <a:cubicBezTo>
                    <a:pt x="9566" y="1"/>
                    <a:pt x="9490" y="1"/>
                    <a:pt x="9412" y="4"/>
                  </a:cubicBezTo>
                  <a:lnTo>
                    <a:pt x="9394" y="4"/>
                  </a:lnTo>
                  <a:cubicBezTo>
                    <a:pt x="9318" y="7"/>
                    <a:pt x="9246" y="7"/>
                    <a:pt x="9173" y="13"/>
                  </a:cubicBezTo>
                  <a:lnTo>
                    <a:pt x="9137" y="13"/>
                  </a:lnTo>
                  <a:cubicBezTo>
                    <a:pt x="9077" y="16"/>
                    <a:pt x="9019" y="19"/>
                    <a:pt x="8959" y="22"/>
                  </a:cubicBezTo>
                  <a:lnTo>
                    <a:pt x="8908" y="25"/>
                  </a:lnTo>
                  <a:cubicBezTo>
                    <a:pt x="8850" y="31"/>
                    <a:pt x="8790" y="37"/>
                    <a:pt x="8732" y="40"/>
                  </a:cubicBezTo>
                  <a:lnTo>
                    <a:pt x="8630" y="52"/>
                  </a:lnTo>
                  <a:lnTo>
                    <a:pt x="8551" y="61"/>
                  </a:lnTo>
                  <a:cubicBezTo>
                    <a:pt x="8476" y="67"/>
                    <a:pt x="8400" y="76"/>
                    <a:pt x="8325" y="88"/>
                  </a:cubicBezTo>
                  <a:lnTo>
                    <a:pt x="8313" y="88"/>
                  </a:lnTo>
                  <a:cubicBezTo>
                    <a:pt x="3965" y="695"/>
                    <a:pt x="574" y="4162"/>
                    <a:pt x="67" y="8522"/>
                  </a:cubicBezTo>
                  <a:lnTo>
                    <a:pt x="67" y="8525"/>
                  </a:lnTo>
                  <a:lnTo>
                    <a:pt x="67" y="8537"/>
                  </a:lnTo>
                  <a:cubicBezTo>
                    <a:pt x="61" y="8609"/>
                    <a:pt x="52" y="8685"/>
                    <a:pt x="46" y="8760"/>
                  </a:cubicBezTo>
                  <a:cubicBezTo>
                    <a:pt x="42" y="8794"/>
                    <a:pt x="39" y="8827"/>
                    <a:pt x="36" y="8860"/>
                  </a:cubicBezTo>
                  <a:cubicBezTo>
                    <a:pt x="33" y="8893"/>
                    <a:pt x="33" y="8920"/>
                    <a:pt x="30" y="8951"/>
                  </a:cubicBezTo>
                  <a:lnTo>
                    <a:pt x="30" y="8966"/>
                  </a:lnTo>
                  <a:cubicBezTo>
                    <a:pt x="30" y="8969"/>
                    <a:pt x="30" y="8972"/>
                    <a:pt x="30" y="8975"/>
                  </a:cubicBezTo>
                  <a:cubicBezTo>
                    <a:pt x="15" y="9195"/>
                    <a:pt x="6" y="9416"/>
                    <a:pt x="6" y="9636"/>
                  </a:cubicBezTo>
                  <a:cubicBezTo>
                    <a:pt x="0" y="12000"/>
                    <a:pt x="870" y="14286"/>
                    <a:pt x="2449" y="16046"/>
                  </a:cubicBezTo>
                  <a:lnTo>
                    <a:pt x="2458" y="16055"/>
                  </a:lnTo>
                  <a:cubicBezTo>
                    <a:pt x="2576" y="16191"/>
                    <a:pt x="2703" y="16321"/>
                    <a:pt x="2829" y="16451"/>
                  </a:cubicBezTo>
                  <a:lnTo>
                    <a:pt x="2860" y="16478"/>
                  </a:lnTo>
                  <a:lnTo>
                    <a:pt x="2866" y="16484"/>
                  </a:lnTo>
                  <a:cubicBezTo>
                    <a:pt x="2932" y="16551"/>
                    <a:pt x="2999" y="16617"/>
                    <a:pt x="3068" y="16680"/>
                  </a:cubicBezTo>
                  <a:lnTo>
                    <a:pt x="3077" y="16689"/>
                  </a:lnTo>
                  <a:cubicBezTo>
                    <a:pt x="4927" y="18412"/>
                    <a:pt x="7285" y="19274"/>
                    <a:pt x="9643" y="19274"/>
                  </a:cubicBezTo>
                  <a:cubicBezTo>
                    <a:pt x="12000" y="19274"/>
                    <a:pt x="14357" y="18413"/>
                    <a:pt x="16206" y="16692"/>
                  </a:cubicBezTo>
                  <a:lnTo>
                    <a:pt x="16224" y="16677"/>
                  </a:lnTo>
                  <a:cubicBezTo>
                    <a:pt x="16287" y="16620"/>
                    <a:pt x="16351" y="16560"/>
                    <a:pt x="16411" y="16496"/>
                  </a:cubicBezTo>
                  <a:lnTo>
                    <a:pt x="16435" y="16475"/>
                  </a:lnTo>
                  <a:lnTo>
                    <a:pt x="16459" y="16451"/>
                  </a:lnTo>
                  <a:cubicBezTo>
                    <a:pt x="16583" y="16324"/>
                    <a:pt x="16704" y="16197"/>
                    <a:pt x="16822" y="16067"/>
                  </a:cubicBezTo>
                  <a:lnTo>
                    <a:pt x="16861" y="16025"/>
                  </a:lnTo>
                  <a:cubicBezTo>
                    <a:pt x="16912" y="15965"/>
                    <a:pt x="16963" y="15907"/>
                    <a:pt x="17015" y="15847"/>
                  </a:cubicBezTo>
                  <a:lnTo>
                    <a:pt x="17030" y="15829"/>
                  </a:lnTo>
                  <a:lnTo>
                    <a:pt x="17036" y="15823"/>
                  </a:lnTo>
                  <a:cubicBezTo>
                    <a:pt x="18491" y="14090"/>
                    <a:pt x="19285" y="11898"/>
                    <a:pt x="19279" y="9636"/>
                  </a:cubicBezTo>
                  <a:cubicBezTo>
                    <a:pt x="19279" y="9413"/>
                    <a:pt x="19270" y="9189"/>
                    <a:pt x="19255" y="8969"/>
                  </a:cubicBezTo>
                  <a:cubicBezTo>
                    <a:pt x="19255" y="8969"/>
                    <a:pt x="19255" y="8969"/>
                    <a:pt x="19255" y="8966"/>
                  </a:cubicBezTo>
                  <a:lnTo>
                    <a:pt x="19255" y="8963"/>
                  </a:lnTo>
                  <a:cubicBezTo>
                    <a:pt x="19252" y="8923"/>
                    <a:pt x="19249" y="8881"/>
                    <a:pt x="19246" y="8842"/>
                  </a:cubicBezTo>
                  <a:lnTo>
                    <a:pt x="19243" y="8788"/>
                  </a:lnTo>
                  <a:cubicBezTo>
                    <a:pt x="18848" y="4319"/>
                    <a:pt x="15421" y="714"/>
                    <a:pt x="10976" y="92"/>
                  </a:cubicBezTo>
                  <a:lnTo>
                    <a:pt x="10946" y="85"/>
                  </a:lnTo>
                  <a:cubicBezTo>
                    <a:pt x="10879" y="76"/>
                    <a:pt x="10810" y="70"/>
                    <a:pt x="10740" y="61"/>
                  </a:cubicBezTo>
                  <a:lnTo>
                    <a:pt x="10650" y="52"/>
                  </a:lnTo>
                  <a:lnTo>
                    <a:pt x="10553" y="40"/>
                  </a:lnTo>
                  <a:cubicBezTo>
                    <a:pt x="10496" y="37"/>
                    <a:pt x="10435" y="31"/>
                    <a:pt x="10375" y="25"/>
                  </a:cubicBezTo>
                  <a:lnTo>
                    <a:pt x="10327" y="22"/>
                  </a:lnTo>
                  <a:cubicBezTo>
                    <a:pt x="10266" y="19"/>
                    <a:pt x="10206" y="16"/>
                    <a:pt x="10146" y="13"/>
                  </a:cubicBezTo>
                  <a:lnTo>
                    <a:pt x="10112" y="13"/>
                  </a:lnTo>
                  <a:cubicBezTo>
                    <a:pt x="10040" y="7"/>
                    <a:pt x="9964" y="4"/>
                    <a:pt x="9892" y="4"/>
                  </a:cubicBezTo>
                  <a:lnTo>
                    <a:pt x="9871" y="4"/>
                  </a:lnTo>
                  <a:cubicBezTo>
                    <a:pt x="9795" y="1"/>
                    <a:pt x="9720" y="1"/>
                    <a:pt x="96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41" name="Google Shape;8641;p73"/>
          <p:cNvGrpSpPr/>
          <p:nvPr/>
        </p:nvGrpSpPr>
        <p:grpSpPr>
          <a:xfrm>
            <a:off x="3699939" y="3968149"/>
            <a:ext cx="325626" cy="325694"/>
            <a:chOff x="6242825" y="2615925"/>
            <a:chExt cx="483125" cy="483225"/>
          </a:xfrm>
        </p:grpSpPr>
        <p:sp>
          <p:nvSpPr>
            <p:cNvPr id="8642" name="Google Shape;8642;p73"/>
            <p:cNvSpPr/>
            <p:nvPr/>
          </p:nvSpPr>
          <p:spPr>
            <a:xfrm>
              <a:off x="6242825" y="2672550"/>
              <a:ext cx="483125" cy="426600"/>
            </a:xfrm>
            <a:custGeom>
              <a:avLst/>
              <a:gdLst/>
              <a:ahLst/>
              <a:cxnLst/>
              <a:rect l="l" t="t" r="r" b="b"/>
              <a:pathLst>
                <a:path w="19325" h="17064" extrusionOk="0">
                  <a:moveTo>
                    <a:pt x="10230" y="2331"/>
                  </a:moveTo>
                  <a:cubicBezTo>
                    <a:pt x="11387" y="2603"/>
                    <a:pt x="12437" y="3687"/>
                    <a:pt x="13056" y="5299"/>
                  </a:cubicBezTo>
                  <a:cubicBezTo>
                    <a:pt x="13144" y="5524"/>
                    <a:pt x="13357" y="5662"/>
                    <a:pt x="13583" y="5662"/>
                  </a:cubicBezTo>
                  <a:cubicBezTo>
                    <a:pt x="13652" y="5662"/>
                    <a:pt x="13722" y="5649"/>
                    <a:pt x="13790" y="5623"/>
                  </a:cubicBezTo>
                  <a:cubicBezTo>
                    <a:pt x="14083" y="5511"/>
                    <a:pt x="14228" y="5185"/>
                    <a:pt x="14113" y="4892"/>
                  </a:cubicBezTo>
                  <a:cubicBezTo>
                    <a:pt x="13790" y="4049"/>
                    <a:pt x="13349" y="3307"/>
                    <a:pt x="12830" y="2712"/>
                  </a:cubicBezTo>
                  <a:lnTo>
                    <a:pt x="12830" y="2712"/>
                  </a:lnTo>
                  <a:cubicBezTo>
                    <a:pt x="13911" y="3029"/>
                    <a:pt x="14901" y="3512"/>
                    <a:pt x="15750" y="4143"/>
                  </a:cubicBezTo>
                  <a:cubicBezTo>
                    <a:pt x="16882" y="4988"/>
                    <a:pt x="17649" y="6024"/>
                    <a:pt x="17990" y="7147"/>
                  </a:cubicBezTo>
                  <a:cubicBezTo>
                    <a:pt x="17519" y="6915"/>
                    <a:pt x="17000" y="6794"/>
                    <a:pt x="16476" y="6794"/>
                  </a:cubicBezTo>
                  <a:cubicBezTo>
                    <a:pt x="16469" y="6794"/>
                    <a:pt x="16463" y="6794"/>
                    <a:pt x="16456" y="6794"/>
                  </a:cubicBezTo>
                  <a:cubicBezTo>
                    <a:pt x="15729" y="6794"/>
                    <a:pt x="15040" y="7012"/>
                    <a:pt x="14515" y="7404"/>
                  </a:cubicBezTo>
                  <a:cubicBezTo>
                    <a:pt x="14400" y="7492"/>
                    <a:pt x="14291" y="7588"/>
                    <a:pt x="14192" y="7694"/>
                  </a:cubicBezTo>
                  <a:cubicBezTo>
                    <a:pt x="14092" y="7588"/>
                    <a:pt x="13983" y="7492"/>
                    <a:pt x="13869" y="7404"/>
                  </a:cubicBezTo>
                  <a:cubicBezTo>
                    <a:pt x="13343" y="7012"/>
                    <a:pt x="12655" y="6794"/>
                    <a:pt x="11927" y="6794"/>
                  </a:cubicBezTo>
                  <a:cubicBezTo>
                    <a:pt x="11199" y="6794"/>
                    <a:pt x="10511" y="7012"/>
                    <a:pt x="9986" y="7404"/>
                  </a:cubicBezTo>
                  <a:cubicBezTo>
                    <a:pt x="9871" y="7492"/>
                    <a:pt x="9762" y="7588"/>
                    <a:pt x="9662" y="7694"/>
                  </a:cubicBezTo>
                  <a:cubicBezTo>
                    <a:pt x="9563" y="7588"/>
                    <a:pt x="9454" y="7492"/>
                    <a:pt x="9339" y="7404"/>
                  </a:cubicBezTo>
                  <a:cubicBezTo>
                    <a:pt x="8814" y="7012"/>
                    <a:pt x="8126" y="6794"/>
                    <a:pt x="7398" y="6794"/>
                  </a:cubicBezTo>
                  <a:cubicBezTo>
                    <a:pt x="6670" y="6794"/>
                    <a:pt x="5982" y="7012"/>
                    <a:pt x="5456" y="7404"/>
                  </a:cubicBezTo>
                  <a:cubicBezTo>
                    <a:pt x="5342" y="7492"/>
                    <a:pt x="5233" y="7588"/>
                    <a:pt x="5133" y="7694"/>
                  </a:cubicBezTo>
                  <a:cubicBezTo>
                    <a:pt x="5034" y="7588"/>
                    <a:pt x="4925" y="7492"/>
                    <a:pt x="4810" y="7404"/>
                  </a:cubicBezTo>
                  <a:cubicBezTo>
                    <a:pt x="4285" y="7012"/>
                    <a:pt x="3596" y="6794"/>
                    <a:pt x="2869" y="6794"/>
                  </a:cubicBezTo>
                  <a:cubicBezTo>
                    <a:pt x="2862" y="6794"/>
                    <a:pt x="2856" y="6794"/>
                    <a:pt x="2849" y="6794"/>
                  </a:cubicBezTo>
                  <a:cubicBezTo>
                    <a:pt x="2324" y="6794"/>
                    <a:pt x="1806" y="6915"/>
                    <a:pt x="1335" y="7147"/>
                  </a:cubicBezTo>
                  <a:cubicBezTo>
                    <a:pt x="1676" y="6024"/>
                    <a:pt x="2443" y="4988"/>
                    <a:pt x="3578" y="4143"/>
                  </a:cubicBezTo>
                  <a:cubicBezTo>
                    <a:pt x="4424" y="3512"/>
                    <a:pt x="5414" y="3029"/>
                    <a:pt x="6498" y="2712"/>
                  </a:cubicBezTo>
                  <a:lnTo>
                    <a:pt x="6498" y="2712"/>
                  </a:lnTo>
                  <a:cubicBezTo>
                    <a:pt x="5976" y="3307"/>
                    <a:pt x="5538" y="4049"/>
                    <a:pt x="5212" y="4892"/>
                  </a:cubicBezTo>
                  <a:cubicBezTo>
                    <a:pt x="5097" y="5185"/>
                    <a:pt x="5245" y="5511"/>
                    <a:pt x="5535" y="5623"/>
                  </a:cubicBezTo>
                  <a:cubicBezTo>
                    <a:pt x="5603" y="5649"/>
                    <a:pt x="5673" y="5662"/>
                    <a:pt x="5742" y="5662"/>
                  </a:cubicBezTo>
                  <a:cubicBezTo>
                    <a:pt x="5968" y="5662"/>
                    <a:pt x="6181" y="5524"/>
                    <a:pt x="6269" y="5299"/>
                  </a:cubicBezTo>
                  <a:cubicBezTo>
                    <a:pt x="6891" y="3687"/>
                    <a:pt x="7941" y="2603"/>
                    <a:pt x="9098" y="2331"/>
                  </a:cubicBezTo>
                  <a:lnTo>
                    <a:pt x="9098" y="5097"/>
                  </a:lnTo>
                  <a:cubicBezTo>
                    <a:pt x="9098" y="5408"/>
                    <a:pt x="9351" y="5662"/>
                    <a:pt x="9662" y="5662"/>
                  </a:cubicBezTo>
                  <a:cubicBezTo>
                    <a:pt x="9976" y="5662"/>
                    <a:pt x="10230" y="5408"/>
                    <a:pt x="10230" y="5097"/>
                  </a:cubicBezTo>
                  <a:lnTo>
                    <a:pt x="10230" y="2331"/>
                  </a:lnTo>
                  <a:close/>
                  <a:moveTo>
                    <a:pt x="9662" y="0"/>
                  </a:moveTo>
                  <a:cubicBezTo>
                    <a:pt x="9348" y="0"/>
                    <a:pt x="9098" y="254"/>
                    <a:pt x="9098" y="568"/>
                  </a:cubicBezTo>
                  <a:lnTo>
                    <a:pt x="9098" y="1145"/>
                  </a:lnTo>
                  <a:cubicBezTo>
                    <a:pt x="6764" y="1247"/>
                    <a:pt x="4584" y="1981"/>
                    <a:pt x="2899" y="3234"/>
                  </a:cubicBezTo>
                  <a:cubicBezTo>
                    <a:pt x="1030" y="4629"/>
                    <a:pt x="0" y="6495"/>
                    <a:pt x="0" y="8494"/>
                  </a:cubicBezTo>
                  <a:lnTo>
                    <a:pt x="0" y="9059"/>
                  </a:lnTo>
                  <a:cubicBezTo>
                    <a:pt x="0" y="9373"/>
                    <a:pt x="254" y="9626"/>
                    <a:pt x="568" y="9626"/>
                  </a:cubicBezTo>
                  <a:cubicBezTo>
                    <a:pt x="879" y="9626"/>
                    <a:pt x="1133" y="9373"/>
                    <a:pt x="1133" y="9059"/>
                  </a:cubicBezTo>
                  <a:cubicBezTo>
                    <a:pt x="1133" y="8455"/>
                    <a:pt x="1945" y="7926"/>
                    <a:pt x="2869" y="7926"/>
                  </a:cubicBezTo>
                  <a:cubicBezTo>
                    <a:pt x="3793" y="7926"/>
                    <a:pt x="4569" y="8446"/>
                    <a:pt x="4569" y="9059"/>
                  </a:cubicBezTo>
                  <a:cubicBezTo>
                    <a:pt x="4569" y="9373"/>
                    <a:pt x="4819" y="9623"/>
                    <a:pt x="5133" y="9623"/>
                  </a:cubicBezTo>
                  <a:cubicBezTo>
                    <a:pt x="5447" y="9623"/>
                    <a:pt x="5701" y="9373"/>
                    <a:pt x="5701" y="9059"/>
                  </a:cubicBezTo>
                  <a:cubicBezTo>
                    <a:pt x="5701" y="8446"/>
                    <a:pt x="6477" y="7926"/>
                    <a:pt x="7398" y="7926"/>
                  </a:cubicBezTo>
                  <a:cubicBezTo>
                    <a:pt x="8319" y="7926"/>
                    <a:pt x="9098" y="8446"/>
                    <a:pt x="9098" y="9059"/>
                  </a:cubicBezTo>
                  <a:lnTo>
                    <a:pt x="9098" y="9475"/>
                  </a:lnTo>
                  <a:cubicBezTo>
                    <a:pt x="9098" y="9500"/>
                    <a:pt x="9098" y="9527"/>
                    <a:pt x="9101" y="9551"/>
                  </a:cubicBezTo>
                  <a:cubicBezTo>
                    <a:pt x="9098" y="9575"/>
                    <a:pt x="9098" y="9602"/>
                    <a:pt x="9098" y="9626"/>
                  </a:cubicBezTo>
                  <a:lnTo>
                    <a:pt x="9098" y="14799"/>
                  </a:lnTo>
                  <a:cubicBezTo>
                    <a:pt x="9098" y="15424"/>
                    <a:pt x="8591" y="15931"/>
                    <a:pt x="7966" y="15931"/>
                  </a:cubicBezTo>
                  <a:cubicBezTo>
                    <a:pt x="7337" y="15931"/>
                    <a:pt x="6833" y="15424"/>
                    <a:pt x="6833" y="14799"/>
                  </a:cubicBezTo>
                  <a:lnTo>
                    <a:pt x="6833" y="14231"/>
                  </a:lnTo>
                  <a:cubicBezTo>
                    <a:pt x="6833" y="13920"/>
                    <a:pt x="6580" y="13666"/>
                    <a:pt x="6266" y="13666"/>
                  </a:cubicBezTo>
                  <a:cubicBezTo>
                    <a:pt x="5952" y="13666"/>
                    <a:pt x="5701" y="13920"/>
                    <a:pt x="5701" y="14231"/>
                  </a:cubicBezTo>
                  <a:lnTo>
                    <a:pt x="5701" y="14799"/>
                  </a:lnTo>
                  <a:cubicBezTo>
                    <a:pt x="5701" y="16049"/>
                    <a:pt x="6712" y="17063"/>
                    <a:pt x="7966" y="17063"/>
                  </a:cubicBezTo>
                  <a:cubicBezTo>
                    <a:pt x="9216" y="17063"/>
                    <a:pt x="10230" y="16049"/>
                    <a:pt x="10230" y="14799"/>
                  </a:cubicBezTo>
                  <a:lnTo>
                    <a:pt x="10230" y="9626"/>
                  </a:lnTo>
                  <a:cubicBezTo>
                    <a:pt x="10227" y="9599"/>
                    <a:pt x="10227" y="9575"/>
                    <a:pt x="10224" y="9551"/>
                  </a:cubicBezTo>
                  <a:cubicBezTo>
                    <a:pt x="10227" y="9524"/>
                    <a:pt x="10227" y="9500"/>
                    <a:pt x="10230" y="9475"/>
                  </a:cubicBezTo>
                  <a:lnTo>
                    <a:pt x="10230" y="9059"/>
                  </a:lnTo>
                  <a:cubicBezTo>
                    <a:pt x="10230" y="8446"/>
                    <a:pt x="11006" y="7926"/>
                    <a:pt x="11927" y="7926"/>
                  </a:cubicBezTo>
                  <a:cubicBezTo>
                    <a:pt x="12848" y="7926"/>
                    <a:pt x="13627" y="8446"/>
                    <a:pt x="13627" y="9059"/>
                  </a:cubicBezTo>
                  <a:cubicBezTo>
                    <a:pt x="13627" y="9373"/>
                    <a:pt x="13878" y="9623"/>
                    <a:pt x="14192" y="9623"/>
                  </a:cubicBezTo>
                  <a:cubicBezTo>
                    <a:pt x="14506" y="9623"/>
                    <a:pt x="14759" y="9373"/>
                    <a:pt x="14759" y="9059"/>
                  </a:cubicBezTo>
                  <a:cubicBezTo>
                    <a:pt x="14759" y="8446"/>
                    <a:pt x="15535" y="7926"/>
                    <a:pt x="16456" y="7926"/>
                  </a:cubicBezTo>
                  <a:cubicBezTo>
                    <a:pt x="17377" y="7926"/>
                    <a:pt x="18192" y="8455"/>
                    <a:pt x="18192" y="9059"/>
                  </a:cubicBezTo>
                  <a:cubicBezTo>
                    <a:pt x="18192" y="9373"/>
                    <a:pt x="18446" y="9623"/>
                    <a:pt x="18760" y="9623"/>
                  </a:cubicBezTo>
                  <a:cubicBezTo>
                    <a:pt x="19071" y="9623"/>
                    <a:pt x="19325" y="9373"/>
                    <a:pt x="19325" y="9059"/>
                  </a:cubicBezTo>
                  <a:lnTo>
                    <a:pt x="19325" y="8494"/>
                  </a:lnTo>
                  <a:cubicBezTo>
                    <a:pt x="19325" y="6495"/>
                    <a:pt x="18295" y="4629"/>
                    <a:pt x="16426" y="3234"/>
                  </a:cubicBezTo>
                  <a:cubicBezTo>
                    <a:pt x="14744" y="1981"/>
                    <a:pt x="12561" y="1247"/>
                    <a:pt x="10230" y="1145"/>
                  </a:cubicBezTo>
                  <a:lnTo>
                    <a:pt x="10230" y="568"/>
                  </a:lnTo>
                  <a:cubicBezTo>
                    <a:pt x="10230" y="254"/>
                    <a:pt x="9976" y="0"/>
                    <a:pt x="9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43" name="Google Shape;8643;p73"/>
            <p:cNvSpPr/>
            <p:nvPr/>
          </p:nvSpPr>
          <p:spPr>
            <a:xfrm>
              <a:off x="6413650"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44" name="Google Shape;8644;p73"/>
            <p:cNvSpPr/>
            <p:nvPr/>
          </p:nvSpPr>
          <p:spPr>
            <a:xfrm>
              <a:off x="6526875" y="2615925"/>
              <a:ext cx="28325" cy="56650"/>
            </a:xfrm>
            <a:custGeom>
              <a:avLst/>
              <a:gdLst/>
              <a:ahLst/>
              <a:cxnLst/>
              <a:rect l="l" t="t" r="r" b="b"/>
              <a:pathLst>
                <a:path w="1133" h="2266" extrusionOk="0">
                  <a:moveTo>
                    <a:pt x="565" y="1"/>
                  </a:moveTo>
                  <a:cubicBezTo>
                    <a:pt x="251" y="1"/>
                    <a:pt x="0" y="254"/>
                    <a:pt x="0" y="568"/>
                  </a:cubicBezTo>
                  <a:lnTo>
                    <a:pt x="0" y="1701"/>
                  </a:lnTo>
                  <a:cubicBezTo>
                    <a:pt x="0" y="2012"/>
                    <a:pt x="251" y="2265"/>
                    <a:pt x="565" y="2265"/>
                  </a:cubicBezTo>
                  <a:cubicBezTo>
                    <a:pt x="879" y="2265"/>
                    <a:pt x="1133" y="2012"/>
                    <a:pt x="1133" y="1701"/>
                  </a:cubicBezTo>
                  <a:lnTo>
                    <a:pt x="1133" y="568"/>
                  </a:lnTo>
                  <a:cubicBezTo>
                    <a:pt x="1133" y="254"/>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45" name="Google Shape;8645;p73"/>
            <p:cNvSpPr/>
            <p:nvPr/>
          </p:nvSpPr>
          <p:spPr>
            <a:xfrm>
              <a:off x="6611800"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46" name="Google Shape;8646;p73"/>
            <p:cNvSpPr/>
            <p:nvPr/>
          </p:nvSpPr>
          <p:spPr>
            <a:xfrm>
              <a:off x="6328725" y="2644250"/>
              <a:ext cx="28325" cy="56625"/>
            </a:xfrm>
            <a:custGeom>
              <a:avLst/>
              <a:gdLst/>
              <a:ahLst/>
              <a:cxnLst/>
              <a:rect l="l" t="t" r="r" b="b"/>
              <a:pathLst>
                <a:path w="1133" h="2265" extrusionOk="0">
                  <a:moveTo>
                    <a:pt x="565" y="0"/>
                  </a:moveTo>
                  <a:cubicBezTo>
                    <a:pt x="251" y="0"/>
                    <a:pt x="0" y="254"/>
                    <a:pt x="0" y="568"/>
                  </a:cubicBezTo>
                  <a:lnTo>
                    <a:pt x="0" y="1700"/>
                  </a:lnTo>
                  <a:cubicBezTo>
                    <a:pt x="0" y="2011"/>
                    <a:pt x="251" y="2265"/>
                    <a:pt x="565" y="2265"/>
                  </a:cubicBezTo>
                  <a:cubicBezTo>
                    <a:pt x="879" y="2265"/>
                    <a:pt x="1133" y="2011"/>
                    <a:pt x="1133" y="1700"/>
                  </a:cubicBezTo>
                  <a:lnTo>
                    <a:pt x="1133" y="568"/>
                  </a:lnTo>
                  <a:cubicBezTo>
                    <a:pt x="1133" y="254"/>
                    <a:pt x="879"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47" name="Google Shape;8647;p73"/>
          <p:cNvSpPr/>
          <p:nvPr/>
        </p:nvSpPr>
        <p:spPr>
          <a:xfrm>
            <a:off x="5037996" y="2716141"/>
            <a:ext cx="345977" cy="321175"/>
          </a:xfrm>
          <a:custGeom>
            <a:avLst/>
            <a:gdLst/>
            <a:ahLst/>
            <a:cxnLst/>
            <a:rect l="l" t="t" r="r" b="b"/>
            <a:pathLst>
              <a:path w="19655" h="18246" extrusionOk="0">
                <a:moveTo>
                  <a:pt x="9829" y="1835"/>
                </a:moveTo>
                <a:lnTo>
                  <a:pt x="12133" y="6452"/>
                </a:lnTo>
                <a:cubicBezTo>
                  <a:pt x="12218" y="6618"/>
                  <a:pt x="12375" y="6733"/>
                  <a:pt x="12559" y="6760"/>
                </a:cubicBezTo>
                <a:lnTo>
                  <a:pt x="17698" y="7500"/>
                </a:lnTo>
                <a:lnTo>
                  <a:pt x="13984" y="11078"/>
                </a:lnTo>
                <a:cubicBezTo>
                  <a:pt x="13848" y="11211"/>
                  <a:pt x="13788" y="11398"/>
                  <a:pt x="13821" y="11582"/>
                </a:cubicBezTo>
                <a:lnTo>
                  <a:pt x="14700" y="16646"/>
                </a:lnTo>
                <a:lnTo>
                  <a:pt x="10092" y="14251"/>
                </a:lnTo>
                <a:cubicBezTo>
                  <a:pt x="10009" y="14209"/>
                  <a:pt x="9919" y="14188"/>
                  <a:pt x="9830" y="14188"/>
                </a:cubicBezTo>
                <a:cubicBezTo>
                  <a:pt x="9740" y="14188"/>
                  <a:pt x="9651" y="14209"/>
                  <a:pt x="9570" y="14251"/>
                </a:cubicBezTo>
                <a:lnTo>
                  <a:pt x="4962" y="16646"/>
                </a:lnTo>
                <a:lnTo>
                  <a:pt x="5838" y="11582"/>
                </a:lnTo>
                <a:cubicBezTo>
                  <a:pt x="5871" y="11398"/>
                  <a:pt x="5810" y="11208"/>
                  <a:pt x="5674" y="11078"/>
                </a:cubicBezTo>
                <a:lnTo>
                  <a:pt x="1961" y="7500"/>
                </a:lnTo>
                <a:lnTo>
                  <a:pt x="7100" y="6760"/>
                </a:lnTo>
                <a:cubicBezTo>
                  <a:pt x="7284" y="6733"/>
                  <a:pt x="7441" y="6618"/>
                  <a:pt x="7525" y="6452"/>
                </a:cubicBezTo>
                <a:lnTo>
                  <a:pt x="9829" y="1835"/>
                </a:lnTo>
                <a:close/>
                <a:moveTo>
                  <a:pt x="9828" y="1"/>
                </a:moveTo>
                <a:cubicBezTo>
                  <a:pt x="9627" y="1"/>
                  <a:pt x="9426" y="105"/>
                  <a:pt x="9322" y="313"/>
                </a:cubicBezTo>
                <a:lnTo>
                  <a:pt x="6641" y="5682"/>
                </a:lnTo>
                <a:lnTo>
                  <a:pt x="653" y="6543"/>
                </a:lnTo>
                <a:cubicBezTo>
                  <a:pt x="188" y="6609"/>
                  <a:pt x="1" y="7183"/>
                  <a:pt x="339" y="7509"/>
                </a:cubicBezTo>
                <a:lnTo>
                  <a:pt x="4672" y="11685"/>
                </a:lnTo>
                <a:lnTo>
                  <a:pt x="3648" y="17579"/>
                </a:lnTo>
                <a:cubicBezTo>
                  <a:pt x="3584" y="17947"/>
                  <a:pt x="3875" y="18245"/>
                  <a:pt x="4207" y="18245"/>
                </a:cubicBezTo>
                <a:cubicBezTo>
                  <a:pt x="4293" y="18245"/>
                  <a:pt x="4383" y="18225"/>
                  <a:pt x="4470" y="18180"/>
                </a:cubicBezTo>
                <a:lnTo>
                  <a:pt x="9829" y="15393"/>
                </a:lnTo>
                <a:lnTo>
                  <a:pt x="15189" y="18180"/>
                </a:lnTo>
                <a:cubicBezTo>
                  <a:pt x="15275" y="18225"/>
                  <a:pt x="15365" y="18245"/>
                  <a:pt x="15452" y="18245"/>
                </a:cubicBezTo>
                <a:cubicBezTo>
                  <a:pt x="15782" y="18245"/>
                  <a:pt x="16072" y="17948"/>
                  <a:pt x="16007" y="17582"/>
                </a:cubicBezTo>
                <a:lnTo>
                  <a:pt x="14986" y="11685"/>
                </a:lnTo>
                <a:lnTo>
                  <a:pt x="19316" y="7512"/>
                </a:lnTo>
                <a:cubicBezTo>
                  <a:pt x="19655" y="7183"/>
                  <a:pt x="19470" y="6609"/>
                  <a:pt x="19005" y="6543"/>
                </a:cubicBezTo>
                <a:lnTo>
                  <a:pt x="13015" y="5682"/>
                </a:lnTo>
                <a:lnTo>
                  <a:pt x="10333" y="313"/>
                </a:lnTo>
                <a:cubicBezTo>
                  <a:pt x="10229" y="105"/>
                  <a:pt x="10029" y="1"/>
                  <a:pt x="9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48" name="Google Shape;8648;p73"/>
          <p:cNvGrpSpPr/>
          <p:nvPr/>
        </p:nvGrpSpPr>
        <p:grpSpPr>
          <a:xfrm>
            <a:off x="5473116" y="2707036"/>
            <a:ext cx="342087" cy="340186"/>
            <a:chOff x="1487200" y="3210375"/>
            <a:chExt cx="485850" cy="483150"/>
          </a:xfrm>
        </p:grpSpPr>
        <p:sp>
          <p:nvSpPr>
            <p:cNvPr id="8649" name="Google Shape;8649;p73"/>
            <p:cNvSpPr/>
            <p:nvPr/>
          </p:nvSpPr>
          <p:spPr>
            <a:xfrm>
              <a:off x="1712075" y="3294975"/>
              <a:ext cx="146750" cy="141525"/>
            </a:xfrm>
            <a:custGeom>
              <a:avLst/>
              <a:gdLst/>
              <a:ahLst/>
              <a:cxnLst/>
              <a:rect l="l" t="t" r="r" b="b"/>
              <a:pathLst>
                <a:path w="5870" h="5661" extrusionOk="0">
                  <a:moveTo>
                    <a:pt x="2935" y="1832"/>
                  </a:moveTo>
                  <a:lnTo>
                    <a:pt x="3183" y="2327"/>
                  </a:lnTo>
                  <a:cubicBezTo>
                    <a:pt x="3237" y="2438"/>
                    <a:pt x="3327" y="2526"/>
                    <a:pt x="3436" y="2580"/>
                  </a:cubicBezTo>
                  <a:lnTo>
                    <a:pt x="3931" y="2831"/>
                  </a:lnTo>
                  <a:lnTo>
                    <a:pt x="3436" y="3079"/>
                  </a:lnTo>
                  <a:cubicBezTo>
                    <a:pt x="3327" y="3133"/>
                    <a:pt x="3237" y="3220"/>
                    <a:pt x="3183" y="3332"/>
                  </a:cubicBezTo>
                  <a:lnTo>
                    <a:pt x="2935" y="3827"/>
                  </a:lnTo>
                  <a:lnTo>
                    <a:pt x="2684" y="3332"/>
                  </a:lnTo>
                  <a:cubicBezTo>
                    <a:pt x="2630" y="3220"/>
                    <a:pt x="2542" y="3133"/>
                    <a:pt x="2431" y="3079"/>
                  </a:cubicBezTo>
                  <a:lnTo>
                    <a:pt x="1936" y="2831"/>
                  </a:lnTo>
                  <a:lnTo>
                    <a:pt x="2431" y="2580"/>
                  </a:lnTo>
                  <a:cubicBezTo>
                    <a:pt x="2542" y="2526"/>
                    <a:pt x="2630" y="2438"/>
                    <a:pt x="2684" y="2327"/>
                  </a:cubicBezTo>
                  <a:lnTo>
                    <a:pt x="2935" y="1832"/>
                  </a:lnTo>
                  <a:close/>
                  <a:moveTo>
                    <a:pt x="2933" y="0"/>
                  </a:moveTo>
                  <a:cubicBezTo>
                    <a:pt x="2733" y="0"/>
                    <a:pt x="2532" y="104"/>
                    <a:pt x="2428" y="313"/>
                  </a:cubicBezTo>
                  <a:lnTo>
                    <a:pt x="1757" y="1653"/>
                  </a:lnTo>
                  <a:lnTo>
                    <a:pt x="417" y="2324"/>
                  </a:lnTo>
                  <a:cubicBezTo>
                    <a:pt x="0" y="2532"/>
                    <a:pt x="0" y="3127"/>
                    <a:pt x="417" y="3335"/>
                  </a:cubicBezTo>
                  <a:lnTo>
                    <a:pt x="1757" y="4006"/>
                  </a:lnTo>
                  <a:lnTo>
                    <a:pt x="2428" y="5346"/>
                  </a:lnTo>
                  <a:cubicBezTo>
                    <a:pt x="2532" y="5556"/>
                    <a:pt x="2733" y="5661"/>
                    <a:pt x="2933" y="5661"/>
                  </a:cubicBezTo>
                  <a:cubicBezTo>
                    <a:pt x="3134" y="5661"/>
                    <a:pt x="3335" y="5556"/>
                    <a:pt x="3439" y="5346"/>
                  </a:cubicBezTo>
                  <a:lnTo>
                    <a:pt x="4110" y="4006"/>
                  </a:lnTo>
                  <a:lnTo>
                    <a:pt x="5453" y="3335"/>
                  </a:lnTo>
                  <a:cubicBezTo>
                    <a:pt x="5870" y="3127"/>
                    <a:pt x="5870" y="2532"/>
                    <a:pt x="5453" y="2324"/>
                  </a:cubicBezTo>
                  <a:lnTo>
                    <a:pt x="4110" y="1653"/>
                  </a:lnTo>
                  <a:lnTo>
                    <a:pt x="3439" y="313"/>
                  </a:lnTo>
                  <a:cubicBezTo>
                    <a:pt x="3335" y="104"/>
                    <a:pt x="3134" y="0"/>
                    <a:pt x="2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0" name="Google Shape;8650;p73"/>
            <p:cNvSpPr/>
            <p:nvPr/>
          </p:nvSpPr>
          <p:spPr>
            <a:xfrm>
              <a:off x="1825300" y="3408200"/>
              <a:ext cx="147750" cy="141550"/>
            </a:xfrm>
            <a:custGeom>
              <a:avLst/>
              <a:gdLst/>
              <a:ahLst/>
              <a:cxnLst/>
              <a:rect l="l" t="t" r="r" b="b"/>
              <a:pathLst>
                <a:path w="5910" h="5662" extrusionOk="0">
                  <a:moveTo>
                    <a:pt x="2935" y="1832"/>
                  </a:moveTo>
                  <a:lnTo>
                    <a:pt x="3183" y="2327"/>
                  </a:lnTo>
                  <a:cubicBezTo>
                    <a:pt x="3237" y="2439"/>
                    <a:pt x="3328" y="2529"/>
                    <a:pt x="3442" y="2584"/>
                  </a:cubicBezTo>
                  <a:lnTo>
                    <a:pt x="3944" y="2831"/>
                  </a:lnTo>
                  <a:lnTo>
                    <a:pt x="3442" y="3076"/>
                  </a:lnTo>
                  <a:cubicBezTo>
                    <a:pt x="3328" y="3130"/>
                    <a:pt x="3237" y="3221"/>
                    <a:pt x="3183" y="3332"/>
                  </a:cubicBezTo>
                  <a:lnTo>
                    <a:pt x="2935" y="3828"/>
                  </a:lnTo>
                  <a:lnTo>
                    <a:pt x="2685" y="3332"/>
                  </a:lnTo>
                  <a:cubicBezTo>
                    <a:pt x="2630" y="3221"/>
                    <a:pt x="2543" y="3133"/>
                    <a:pt x="2434" y="3079"/>
                  </a:cubicBezTo>
                  <a:lnTo>
                    <a:pt x="1936" y="2831"/>
                  </a:lnTo>
                  <a:lnTo>
                    <a:pt x="2434" y="2581"/>
                  </a:lnTo>
                  <a:cubicBezTo>
                    <a:pt x="2543" y="2526"/>
                    <a:pt x="2630" y="2439"/>
                    <a:pt x="2685" y="2327"/>
                  </a:cubicBezTo>
                  <a:lnTo>
                    <a:pt x="2935" y="1832"/>
                  </a:lnTo>
                  <a:close/>
                  <a:moveTo>
                    <a:pt x="2934" y="0"/>
                  </a:moveTo>
                  <a:cubicBezTo>
                    <a:pt x="2733" y="0"/>
                    <a:pt x="2532" y="105"/>
                    <a:pt x="2428" y="313"/>
                  </a:cubicBezTo>
                  <a:lnTo>
                    <a:pt x="1758" y="1654"/>
                  </a:lnTo>
                  <a:lnTo>
                    <a:pt x="417" y="2324"/>
                  </a:lnTo>
                  <a:cubicBezTo>
                    <a:pt x="0" y="2532"/>
                    <a:pt x="0" y="3127"/>
                    <a:pt x="417" y="3335"/>
                  </a:cubicBezTo>
                  <a:lnTo>
                    <a:pt x="1758" y="4006"/>
                  </a:lnTo>
                  <a:lnTo>
                    <a:pt x="2428" y="5346"/>
                  </a:lnTo>
                  <a:cubicBezTo>
                    <a:pt x="2532" y="5556"/>
                    <a:pt x="2733" y="5661"/>
                    <a:pt x="2934" y="5661"/>
                  </a:cubicBezTo>
                  <a:cubicBezTo>
                    <a:pt x="3134" y="5661"/>
                    <a:pt x="3335" y="5556"/>
                    <a:pt x="3439" y="5346"/>
                  </a:cubicBezTo>
                  <a:lnTo>
                    <a:pt x="4110" y="4009"/>
                  </a:lnTo>
                  <a:lnTo>
                    <a:pt x="5484" y="3338"/>
                  </a:lnTo>
                  <a:cubicBezTo>
                    <a:pt x="5909" y="3133"/>
                    <a:pt x="5909" y="2526"/>
                    <a:pt x="5484" y="2321"/>
                  </a:cubicBezTo>
                  <a:lnTo>
                    <a:pt x="4110" y="1651"/>
                  </a:lnTo>
                  <a:lnTo>
                    <a:pt x="3439" y="313"/>
                  </a:lnTo>
                  <a:cubicBezTo>
                    <a:pt x="3335" y="105"/>
                    <a:pt x="3134" y="0"/>
                    <a:pt x="29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1" name="Google Shape;8651;p73"/>
            <p:cNvSpPr/>
            <p:nvPr/>
          </p:nvSpPr>
          <p:spPr>
            <a:xfrm>
              <a:off x="1487200" y="3210375"/>
              <a:ext cx="410350" cy="483150"/>
            </a:xfrm>
            <a:custGeom>
              <a:avLst/>
              <a:gdLst/>
              <a:ahLst/>
              <a:cxnLst/>
              <a:rect l="l" t="t" r="r" b="b"/>
              <a:pathLst>
                <a:path w="16414" h="19326" extrusionOk="0">
                  <a:moveTo>
                    <a:pt x="9662" y="1133"/>
                  </a:moveTo>
                  <a:cubicBezTo>
                    <a:pt x="9744" y="1133"/>
                    <a:pt x="9825" y="1133"/>
                    <a:pt x="9910" y="1136"/>
                  </a:cubicBezTo>
                  <a:cubicBezTo>
                    <a:pt x="7953" y="2866"/>
                    <a:pt x="6830" y="5351"/>
                    <a:pt x="6833" y="7966"/>
                  </a:cubicBezTo>
                  <a:cubicBezTo>
                    <a:pt x="6833" y="12311"/>
                    <a:pt x="9907" y="16049"/>
                    <a:pt x="14170" y="16889"/>
                  </a:cubicBezTo>
                  <a:cubicBezTo>
                    <a:pt x="12821" y="17740"/>
                    <a:pt x="11260" y="18193"/>
                    <a:pt x="9662" y="18193"/>
                  </a:cubicBezTo>
                  <a:cubicBezTo>
                    <a:pt x="4958" y="18193"/>
                    <a:pt x="1132" y="14368"/>
                    <a:pt x="1132" y="9663"/>
                  </a:cubicBezTo>
                  <a:cubicBezTo>
                    <a:pt x="1132" y="4959"/>
                    <a:pt x="4958" y="1133"/>
                    <a:pt x="9662" y="1133"/>
                  </a:cubicBezTo>
                  <a:close/>
                  <a:moveTo>
                    <a:pt x="9662" y="1"/>
                  </a:moveTo>
                  <a:cubicBezTo>
                    <a:pt x="7093" y="1"/>
                    <a:pt x="4668" y="1009"/>
                    <a:pt x="2838" y="2839"/>
                  </a:cubicBezTo>
                  <a:cubicBezTo>
                    <a:pt x="1009" y="4669"/>
                    <a:pt x="0" y="7094"/>
                    <a:pt x="0" y="9663"/>
                  </a:cubicBezTo>
                  <a:cubicBezTo>
                    <a:pt x="0" y="12233"/>
                    <a:pt x="1009" y="14657"/>
                    <a:pt x="2838" y="16487"/>
                  </a:cubicBezTo>
                  <a:cubicBezTo>
                    <a:pt x="4668" y="18317"/>
                    <a:pt x="7090" y="19325"/>
                    <a:pt x="9662" y="19325"/>
                  </a:cubicBezTo>
                  <a:cubicBezTo>
                    <a:pt x="12008" y="19322"/>
                    <a:pt x="14273" y="18462"/>
                    <a:pt x="16027" y="16907"/>
                  </a:cubicBezTo>
                  <a:cubicBezTo>
                    <a:pt x="16414" y="16566"/>
                    <a:pt x="16181" y="15932"/>
                    <a:pt x="15668" y="15916"/>
                  </a:cubicBezTo>
                  <a:cubicBezTo>
                    <a:pt x="11420" y="15799"/>
                    <a:pt x="7965" y="12233"/>
                    <a:pt x="7965" y="7966"/>
                  </a:cubicBezTo>
                  <a:cubicBezTo>
                    <a:pt x="7965" y="5243"/>
                    <a:pt x="9391" y="2658"/>
                    <a:pt x="11688" y="1215"/>
                  </a:cubicBezTo>
                  <a:cubicBezTo>
                    <a:pt x="12123" y="943"/>
                    <a:pt x="11999" y="276"/>
                    <a:pt x="11495" y="179"/>
                  </a:cubicBezTo>
                  <a:cubicBezTo>
                    <a:pt x="10891" y="61"/>
                    <a:pt x="10278" y="4"/>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52" name="Google Shape;8652;p73"/>
          <p:cNvSpPr/>
          <p:nvPr/>
        </p:nvSpPr>
        <p:spPr>
          <a:xfrm>
            <a:off x="5880480" y="2739750"/>
            <a:ext cx="340168" cy="273948"/>
          </a:xfrm>
          <a:custGeom>
            <a:avLst/>
            <a:gdLst/>
            <a:ahLst/>
            <a:cxnLst/>
            <a:rect l="l" t="t" r="r" b="b"/>
            <a:pathLst>
              <a:path w="19325" h="15563" extrusionOk="0">
                <a:moveTo>
                  <a:pt x="13582" y="1135"/>
                </a:moveTo>
                <a:cubicBezTo>
                  <a:pt x="14814" y="1135"/>
                  <a:pt x="15946" y="1812"/>
                  <a:pt x="16532" y="2896"/>
                </a:cubicBezTo>
                <a:cubicBezTo>
                  <a:pt x="17118" y="3983"/>
                  <a:pt x="17060" y="5302"/>
                  <a:pt x="16381" y="6332"/>
                </a:cubicBezTo>
                <a:cubicBezTo>
                  <a:pt x="15881" y="6149"/>
                  <a:pt x="15358" y="6058"/>
                  <a:pt x="14835" y="6058"/>
                </a:cubicBezTo>
                <a:cubicBezTo>
                  <a:pt x="14169" y="6058"/>
                  <a:pt x="13503" y="6206"/>
                  <a:pt x="12890" y="6501"/>
                </a:cubicBezTo>
                <a:cubicBezTo>
                  <a:pt x="12326" y="5429"/>
                  <a:pt x="11381" y="4611"/>
                  <a:pt x="10239" y="4203"/>
                </a:cubicBezTo>
                <a:cubicBezTo>
                  <a:pt x="10390" y="2470"/>
                  <a:pt x="11843" y="1138"/>
                  <a:pt x="13582" y="1135"/>
                </a:cubicBezTo>
                <a:close/>
                <a:moveTo>
                  <a:pt x="8612" y="5055"/>
                </a:moveTo>
                <a:cubicBezTo>
                  <a:pt x="8920" y="5055"/>
                  <a:pt x="9222" y="5094"/>
                  <a:pt x="9518" y="5172"/>
                </a:cubicBezTo>
                <a:cubicBezTo>
                  <a:pt x="10710" y="5489"/>
                  <a:pt x="11673" y="6413"/>
                  <a:pt x="12093" y="7639"/>
                </a:cubicBezTo>
                <a:cubicBezTo>
                  <a:pt x="12176" y="7879"/>
                  <a:pt x="12400" y="8020"/>
                  <a:pt x="12631" y="8020"/>
                </a:cubicBezTo>
                <a:cubicBezTo>
                  <a:pt x="12744" y="8020"/>
                  <a:pt x="12859" y="7986"/>
                  <a:pt x="12960" y="7914"/>
                </a:cubicBezTo>
                <a:cubicBezTo>
                  <a:pt x="13506" y="7519"/>
                  <a:pt x="14164" y="7304"/>
                  <a:pt x="14838" y="7304"/>
                </a:cubicBezTo>
                <a:cubicBezTo>
                  <a:pt x="14844" y="7304"/>
                  <a:pt x="14850" y="7304"/>
                  <a:pt x="14856" y="7304"/>
                </a:cubicBezTo>
                <a:cubicBezTo>
                  <a:pt x="15360" y="7304"/>
                  <a:pt x="15858" y="7428"/>
                  <a:pt x="16308" y="7663"/>
                </a:cubicBezTo>
                <a:cubicBezTo>
                  <a:pt x="17471" y="8267"/>
                  <a:pt x="18192" y="9493"/>
                  <a:pt x="18192" y="10864"/>
                </a:cubicBezTo>
                <a:cubicBezTo>
                  <a:pt x="18192" y="12830"/>
                  <a:pt x="16689" y="14427"/>
                  <a:pt x="14838" y="14427"/>
                </a:cubicBezTo>
                <a:lnTo>
                  <a:pt x="3904" y="14427"/>
                </a:lnTo>
                <a:cubicBezTo>
                  <a:pt x="2377" y="14427"/>
                  <a:pt x="1133" y="13104"/>
                  <a:pt x="1133" y="11480"/>
                </a:cubicBezTo>
                <a:cubicBezTo>
                  <a:pt x="1133" y="9853"/>
                  <a:pt x="2377" y="8530"/>
                  <a:pt x="3904" y="8530"/>
                </a:cubicBezTo>
                <a:cubicBezTo>
                  <a:pt x="4052" y="8533"/>
                  <a:pt x="4200" y="8545"/>
                  <a:pt x="4345" y="8569"/>
                </a:cubicBezTo>
                <a:cubicBezTo>
                  <a:pt x="4377" y="8575"/>
                  <a:pt x="4409" y="8577"/>
                  <a:pt x="4441" y="8577"/>
                </a:cubicBezTo>
                <a:cubicBezTo>
                  <a:pt x="4704" y="8577"/>
                  <a:pt x="4941" y="8393"/>
                  <a:pt x="4994" y="8128"/>
                </a:cubicBezTo>
                <a:cubicBezTo>
                  <a:pt x="5369" y="6347"/>
                  <a:pt x="6891" y="5055"/>
                  <a:pt x="8612" y="5055"/>
                </a:cubicBezTo>
                <a:close/>
                <a:moveTo>
                  <a:pt x="13579" y="1"/>
                </a:moveTo>
                <a:cubicBezTo>
                  <a:pt x="11392" y="1"/>
                  <a:pt x="9410" y="1624"/>
                  <a:pt x="9128" y="3953"/>
                </a:cubicBezTo>
                <a:cubicBezTo>
                  <a:pt x="8954" y="3933"/>
                  <a:pt x="8780" y="3923"/>
                  <a:pt x="8607" y="3923"/>
                </a:cubicBezTo>
                <a:cubicBezTo>
                  <a:pt x="7490" y="3923"/>
                  <a:pt x="6402" y="4324"/>
                  <a:pt x="5550" y="5064"/>
                </a:cubicBezTo>
                <a:cubicBezTo>
                  <a:pt x="4831" y="5686"/>
                  <a:pt x="4300" y="6495"/>
                  <a:pt x="4016" y="7401"/>
                </a:cubicBezTo>
                <a:lnTo>
                  <a:pt x="3901" y="7401"/>
                </a:lnTo>
                <a:cubicBezTo>
                  <a:pt x="1752" y="7401"/>
                  <a:pt x="0" y="9231"/>
                  <a:pt x="0" y="11480"/>
                </a:cubicBezTo>
                <a:cubicBezTo>
                  <a:pt x="0" y="13730"/>
                  <a:pt x="1749" y="15562"/>
                  <a:pt x="3901" y="15562"/>
                </a:cubicBezTo>
                <a:lnTo>
                  <a:pt x="14838" y="15562"/>
                </a:lnTo>
                <a:cubicBezTo>
                  <a:pt x="17311" y="15562"/>
                  <a:pt x="19325" y="13455"/>
                  <a:pt x="19325" y="10867"/>
                </a:cubicBezTo>
                <a:cubicBezTo>
                  <a:pt x="19325" y="9985"/>
                  <a:pt x="19086" y="9122"/>
                  <a:pt x="18633" y="8364"/>
                </a:cubicBezTo>
                <a:cubicBezTo>
                  <a:pt x="18301" y="7808"/>
                  <a:pt x="17854" y="7331"/>
                  <a:pt x="17326" y="6960"/>
                </a:cubicBezTo>
                <a:cubicBezTo>
                  <a:pt x="18917" y="4544"/>
                  <a:pt x="17842" y="1274"/>
                  <a:pt x="15125" y="278"/>
                </a:cubicBezTo>
                <a:cubicBezTo>
                  <a:pt x="14611" y="89"/>
                  <a:pt x="14089" y="1"/>
                  <a:pt x="13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3" name="Google Shape;8653;p73"/>
          <p:cNvSpPr/>
          <p:nvPr/>
        </p:nvSpPr>
        <p:spPr>
          <a:xfrm>
            <a:off x="6294661" y="2774289"/>
            <a:ext cx="340221" cy="204858"/>
          </a:xfrm>
          <a:custGeom>
            <a:avLst/>
            <a:gdLst/>
            <a:ahLst/>
            <a:cxnLst/>
            <a:rect l="l" t="t" r="r" b="b"/>
            <a:pathLst>
              <a:path w="19328" h="11638" extrusionOk="0">
                <a:moveTo>
                  <a:pt x="8612" y="1133"/>
                </a:moveTo>
                <a:cubicBezTo>
                  <a:pt x="8920" y="1133"/>
                  <a:pt x="9222" y="1172"/>
                  <a:pt x="9518" y="1251"/>
                </a:cubicBezTo>
                <a:cubicBezTo>
                  <a:pt x="10710" y="1571"/>
                  <a:pt x="11674" y="2492"/>
                  <a:pt x="12093" y="3718"/>
                </a:cubicBezTo>
                <a:cubicBezTo>
                  <a:pt x="12176" y="3959"/>
                  <a:pt x="12399" y="4099"/>
                  <a:pt x="12630" y="4099"/>
                </a:cubicBezTo>
                <a:cubicBezTo>
                  <a:pt x="12743" y="4099"/>
                  <a:pt x="12858" y="4065"/>
                  <a:pt x="12960" y="3992"/>
                </a:cubicBezTo>
                <a:cubicBezTo>
                  <a:pt x="13506" y="3597"/>
                  <a:pt x="14165" y="3382"/>
                  <a:pt x="14838" y="3382"/>
                </a:cubicBezTo>
                <a:cubicBezTo>
                  <a:pt x="14844" y="3382"/>
                  <a:pt x="14850" y="3382"/>
                  <a:pt x="14856" y="3382"/>
                </a:cubicBezTo>
                <a:cubicBezTo>
                  <a:pt x="15360" y="3382"/>
                  <a:pt x="15858" y="3506"/>
                  <a:pt x="16308" y="3742"/>
                </a:cubicBezTo>
                <a:cubicBezTo>
                  <a:pt x="17471" y="4346"/>
                  <a:pt x="18193" y="5572"/>
                  <a:pt x="18193" y="6942"/>
                </a:cubicBezTo>
                <a:cubicBezTo>
                  <a:pt x="18193" y="8908"/>
                  <a:pt x="16689" y="10505"/>
                  <a:pt x="14838" y="10505"/>
                </a:cubicBezTo>
                <a:lnTo>
                  <a:pt x="3905" y="10505"/>
                </a:lnTo>
                <a:cubicBezTo>
                  <a:pt x="2377" y="10505"/>
                  <a:pt x="1133" y="9183"/>
                  <a:pt x="1133" y="7558"/>
                </a:cubicBezTo>
                <a:cubicBezTo>
                  <a:pt x="1133" y="5931"/>
                  <a:pt x="2377" y="4611"/>
                  <a:pt x="3905" y="4611"/>
                </a:cubicBezTo>
                <a:cubicBezTo>
                  <a:pt x="4053" y="4611"/>
                  <a:pt x="4200" y="4623"/>
                  <a:pt x="4345" y="4648"/>
                </a:cubicBezTo>
                <a:cubicBezTo>
                  <a:pt x="4378" y="4653"/>
                  <a:pt x="4410" y="4656"/>
                  <a:pt x="4442" y="4656"/>
                </a:cubicBezTo>
                <a:cubicBezTo>
                  <a:pt x="4704" y="4656"/>
                  <a:pt x="4941" y="4473"/>
                  <a:pt x="4995" y="4207"/>
                </a:cubicBezTo>
                <a:cubicBezTo>
                  <a:pt x="5369" y="2425"/>
                  <a:pt x="6891" y="1133"/>
                  <a:pt x="8612" y="1133"/>
                </a:cubicBezTo>
                <a:close/>
                <a:moveTo>
                  <a:pt x="8612" y="1"/>
                </a:moveTo>
                <a:cubicBezTo>
                  <a:pt x="7489" y="4"/>
                  <a:pt x="6405" y="408"/>
                  <a:pt x="5553" y="1142"/>
                </a:cubicBezTo>
                <a:cubicBezTo>
                  <a:pt x="4832" y="1764"/>
                  <a:pt x="4300" y="2573"/>
                  <a:pt x="4016" y="3479"/>
                </a:cubicBezTo>
                <a:lnTo>
                  <a:pt x="3905" y="3479"/>
                </a:lnTo>
                <a:cubicBezTo>
                  <a:pt x="1752" y="3479"/>
                  <a:pt x="0" y="5309"/>
                  <a:pt x="0" y="7558"/>
                </a:cubicBezTo>
                <a:cubicBezTo>
                  <a:pt x="0" y="9808"/>
                  <a:pt x="1752" y="11638"/>
                  <a:pt x="3905" y="11638"/>
                </a:cubicBezTo>
                <a:lnTo>
                  <a:pt x="14838" y="11638"/>
                </a:lnTo>
                <a:cubicBezTo>
                  <a:pt x="17314" y="11638"/>
                  <a:pt x="19325" y="9533"/>
                  <a:pt x="19325" y="6945"/>
                </a:cubicBezTo>
                <a:cubicBezTo>
                  <a:pt x="19328" y="6064"/>
                  <a:pt x="19089" y="5197"/>
                  <a:pt x="18636" y="4442"/>
                </a:cubicBezTo>
                <a:cubicBezTo>
                  <a:pt x="18202" y="3718"/>
                  <a:pt x="17577" y="3129"/>
                  <a:pt x="16831" y="2736"/>
                </a:cubicBezTo>
                <a:cubicBezTo>
                  <a:pt x="16206" y="2412"/>
                  <a:pt x="15522" y="2249"/>
                  <a:pt x="14838" y="2249"/>
                </a:cubicBezTo>
                <a:cubicBezTo>
                  <a:pt x="14173" y="2249"/>
                  <a:pt x="13508" y="2403"/>
                  <a:pt x="12896" y="2709"/>
                </a:cubicBezTo>
                <a:cubicBezTo>
                  <a:pt x="12265" y="1447"/>
                  <a:pt x="11151" y="514"/>
                  <a:pt x="9811" y="158"/>
                </a:cubicBezTo>
                <a:cubicBezTo>
                  <a:pt x="9421" y="55"/>
                  <a:pt x="9016" y="1"/>
                  <a:pt x="86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54" name="Google Shape;8654;p73"/>
          <p:cNvGrpSpPr/>
          <p:nvPr/>
        </p:nvGrpSpPr>
        <p:grpSpPr>
          <a:xfrm>
            <a:off x="6712475" y="2707027"/>
            <a:ext cx="341136" cy="340204"/>
            <a:chOff x="3269875" y="3210400"/>
            <a:chExt cx="484500" cy="483175"/>
          </a:xfrm>
        </p:grpSpPr>
        <p:sp>
          <p:nvSpPr>
            <p:cNvPr id="8655" name="Google Shape;8655;p73"/>
            <p:cNvSpPr/>
            <p:nvPr/>
          </p:nvSpPr>
          <p:spPr>
            <a:xfrm>
              <a:off x="3364000" y="3303850"/>
              <a:ext cx="296300" cy="296300"/>
            </a:xfrm>
            <a:custGeom>
              <a:avLst/>
              <a:gdLst/>
              <a:ahLst/>
              <a:cxnLst/>
              <a:rect l="l" t="t" r="r" b="b"/>
              <a:pathLst>
                <a:path w="11852" h="11852" extrusionOk="0">
                  <a:moveTo>
                    <a:pt x="5925" y="1132"/>
                  </a:moveTo>
                  <a:cubicBezTo>
                    <a:pt x="7863" y="1132"/>
                    <a:pt x="9612" y="2298"/>
                    <a:pt x="10354" y="4088"/>
                  </a:cubicBezTo>
                  <a:cubicBezTo>
                    <a:pt x="11094" y="5882"/>
                    <a:pt x="10683" y="7941"/>
                    <a:pt x="9313" y="9312"/>
                  </a:cubicBezTo>
                  <a:cubicBezTo>
                    <a:pt x="8395" y="10230"/>
                    <a:pt x="7169" y="10717"/>
                    <a:pt x="5920" y="10717"/>
                  </a:cubicBezTo>
                  <a:cubicBezTo>
                    <a:pt x="5304" y="10717"/>
                    <a:pt x="4682" y="10598"/>
                    <a:pt x="4089" y="10354"/>
                  </a:cubicBezTo>
                  <a:cubicBezTo>
                    <a:pt x="2298" y="9611"/>
                    <a:pt x="1133" y="7863"/>
                    <a:pt x="1133" y="5924"/>
                  </a:cubicBezTo>
                  <a:cubicBezTo>
                    <a:pt x="1133" y="3279"/>
                    <a:pt x="3280" y="1132"/>
                    <a:pt x="5925" y="1132"/>
                  </a:cubicBezTo>
                  <a:close/>
                  <a:moveTo>
                    <a:pt x="5925" y="0"/>
                  </a:moveTo>
                  <a:cubicBezTo>
                    <a:pt x="2658" y="0"/>
                    <a:pt x="1" y="2657"/>
                    <a:pt x="1" y="5924"/>
                  </a:cubicBezTo>
                  <a:cubicBezTo>
                    <a:pt x="1" y="9191"/>
                    <a:pt x="2658" y="11851"/>
                    <a:pt x="5925" y="11851"/>
                  </a:cubicBezTo>
                  <a:cubicBezTo>
                    <a:pt x="9192" y="11851"/>
                    <a:pt x="11852" y="9191"/>
                    <a:pt x="11852" y="5924"/>
                  </a:cubicBezTo>
                  <a:cubicBezTo>
                    <a:pt x="11852" y="2657"/>
                    <a:pt x="9192" y="0"/>
                    <a:pt x="59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6" name="Google Shape;8656;p73"/>
            <p:cNvSpPr/>
            <p:nvPr/>
          </p:nvSpPr>
          <p:spPr>
            <a:xfrm>
              <a:off x="3269875" y="3210400"/>
              <a:ext cx="484500" cy="483175"/>
            </a:xfrm>
            <a:custGeom>
              <a:avLst/>
              <a:gdLst/>
              <a:ahLst/>
              <a:cxnLst/>
              <a:rect l="l" t="t" r="r" b="b"/>
              <a:pathLst>
                <a:path w="19380" h="19327" extrusionOk="0">
                  <a:moveTo>
                    <a:pt x="9690" y="1208"/>
                  </a:moveTo>
                  <a:lnTo>
                    <a:pt x="11426" y="2126"/>
                  </a:lnTo>
                  <a:cubicBezTo>
                    <a:pt x="11507" y="2168"/>
                    <a:pt x="11598" y="2192"/>
                    <a:pt x="11692" y="2192"/>
                  </a:cubicBezTo>
                  <a:lnTo>
                    <a:pt x="13651" y="2192"/>
                  </a:lnTo>
                  <a:lnTo>
                    <a:pt x="14765" y="3817"/>
                  </a:lnTo>
                  <a:cubicBezTo>
                    <a:pt x="14817" y="3892"/>
                    <a:pt x="14886" y="3955"/>
                    <a:pt x="14968" y="3998"/>
                  </a:cubicBezTo>
                  <a:lnTo>
                    <a:pt x="16704" y="4916"/>
                  </a:lnTo>
                  <a:lnTo>
                    <a:pt x="16939" y="6878"/>
                  </a:lnTo>
                  <a:cubicBezTo>
                    <a:pt x="16952" y="6969"/>
                    <a:pt x="16985" y="7056"/>
                    <a:pt x="17036" y="7132"/>
                  </a:cubicBezTo>
                  <a:lnTo>
                    <a:pt x="18150" y="8759"/>
                  </a:lnTo>
                  <a:lnTo>
                    <a:pt x="17456" y="10610"/>
                  </a:lnTo>
                  <a:cubicBezTo>
                    <a:pt x="17423" y="10695"/>
                    <a:pt x="17410" y="10785"/>
                    <a:pt x="17423" y="10876"/>
                  </a:cubicBezTo>
                  <a:lnTo>
                    <a:pt x="17658" y="12842"/>
                  </a:lnTo>
                  <a:lnTo>
                    <a:pt x="16188" y="14155"/>
                  </a:lnTo>
                  <a:cubicBezTo>
                    <a:pt x="16121" y="14216"/>
                    <a:pt x="16067" y="14291"/>
                    <a:pt x="16037" y="14379"/>
                  </a:cubicBezTo>
                  <a:lnTo>
                    <a:pt x="15339" y="16226"/>
                  </a:lnTo>
                  <a:lnTo>
                    <a:pt x="13437" y="16701"/>
                  </a:lnTo>
                  <a:cubicBezTo>
                    <a:pt x="13346" y="16722"/>
                    <a:pt x="13265" y="16764"/>
                    <a:pt x="13195" y="16827"/>
                  </a:cubicBezTo>
                  <a:lnTo>
                    <a:pt x="11728" y="18138"/>
                  </a:lnTo>
                  <a:lnTo>
                    <a:pt x="9826" y="17664"/>
                  </a:lnTo>
                  <a:cubicBezTo>
                    <a:pt x="9782" y="17653"/>
                    <a:pt x="9736" y="17648"/>
                    <a:pt x="9690" y="17648"/>
                  </a:cubicBezTo>
                  <a:cubicBezTo>
                    <a:pt x="9644" y="17648"/>
                    <a:pt x="9598" y="17653"/>
                    <a:pt x="9554" y="17664"/>
                  </a:cubicBezTo>
                  <a:lnTo>
                    <a:pt x="7652" y="18138"/>
                  </a:lnTo>
                  <a:lnTo>
                    <a:pt x="6184" y="16827"/>
                  </a:lnTo>
                  <a:cubicBezTo>
                    <a:pt x="6115" y="16767"/>
                    <a:pt x="6033" y="16722"/>
                    <a:pt x="5943" y="16701"/>
                  </a:cubicBezTo>
                  <a:lnTo>
                    <a:pt x="4040" y="16226"/>
                  </a:lnTo>
                  <a:lnTo>
                    <a:pt x="3343" y="14379"/>
                  </a:lnTo>
                  <a:cubicBezTo>
                    <a:pt x="3313" y="14291"/>
                    <a:pt x="3258" y="14216"/>
                    <a:pt x="3192" y="14155"/>
                  </a:cubicBezTo>
                  <a:lnTo>
                    <a:pt x="1721" y="12842"/>
                  </a:lnTo>
                  <a:lnTo>
                    <a:pt x="1960" y="10879"/>
                  </a:lnTo>
                  <a:cubicBezTo>
                    <a:pt x="1969" y="10788"/>
                    <a:pt x="1960" y="10695"/>
                    <a:pt x="1927" y="10610"/>
                  </a:cubicBezTo>
                  <a:lnTo>
                    <a:pt x="1229" y="8762"/>
                  </a:lnTo>
                  <a:lnTo>
                    <a:pt x="2346" y="7132"/>
                  </a:lnTo>
                  <a:cubicBezTo>
                    <a:pt x="2398" y="7056"/>
                    <a:pt x="2428" y="6969"/>
                    <a:pt x="2440" y="6878"/>
                  </a:cubicBezTo>
                  <a:lnTo>
                    <a:pt x="2679" y="4916"/>
                  </a:lnTo>
                  <a:lnTo>
                    <a:pt x="4415" y="3998"/>
                  </a:lnTo>
                  <a:cubicBezTo>
                    <a:pt x="4493" y="3955"/>
                    <a:pt x="4563" y="3892"/>
                    <a:pt x="4617" y="3817"/>
                  </a:cubicBezTo>
                  <a:lnTo>
                    <a:pt x="5731" y="2192"/>
                  </a:lnTo>
                  <a:lnTo>
                    <a:pt x="7691" y="2192"/>
                  </a:lnTo>
                  <a:cubicBezTo>
                    <a:pt x="7781" y="2192"/>
                    <a:pt x="7872" y="2168"/>
                    <a:pt x="7954" y="2126"/>
                  </a:cubicBezTo>
                  <a:lnTo>
                    <a:pt x="9690" y="1208"/>
                  </a:lnTo>
                  <a:close/>
                  <a:moveTo>
                    <a:pt x="9690" y="1"/>
                  </a:moveTo>
                  <a:cubicBezTo>
                    <a:pt x="9599" y="1"/>
                    <a:pt x="9509" y="23"/>
                    <a:pt x="9427" y="66"/>
                  </a:cubicBezTo>
                  <a:lnTo>
                    <a:pt x="7549" y="1057"/>
                  </a:lnTo>
                  <a:lnTo>
                    <a:pt x="5432" y="1057"/>
                  </a:lnTo>
                  <a:cubicBezTo>
                    <a:pt x="5245" y="1057"/>
                    <a:pt x="5070" y="1150"/>
                    <a:pt x="4964" y="1304"/>
                  </a:cubicBezTo>
                  <a:lnTo>
                    <a:pt x="3760" y="3062"/>
                  </a:lnTo>
                  <a:lnTo>
                    <a:pt x="1885" y="4052"/>
                  </a:lnTo>
                  <a:cubicBezTo>
                    <a:pt x="1721" y="4140"/>
                    <a:pt x="1610" y="4300"/>
                    <a:pt x="1586" y="4484"/>
                  </a:cubicBezTo>
                  <a:lnTo>
                    <a:pt x="1332" y="6607"/>
                  </a:lnTo>
                  <a:lnTo>
                    <a:pt x="127" y="8364"/>
                  </a:lnTo>
                  <a:cubicBezTo>
                    <a:pt x="22" y="8515"/>
                    <a:pt x="0" y="8711"/>
                    <a:pt x="67" y="8883"/>
                  </a:cubicBezTo>
                  <a:lnTo>
                    <a:pt x="819" y="10882"/>
                  </a:lnTo>
                  <a:lnTo>
                    <a:pt x="562" y="13002"/>
                  </a:lnTo>
                  <a:cubicBezTo>
                    <a:pt x="538" y="13186"/>
                    <a:pt x="607" y="13370"/>
                    <a:pt x="746" y="13494"/>
                  </a:cubicBezTo>
                  <a:lnTo>
                    <a:pt x="2331" y="14910"/>
                  </a:lnTo>
                  <a:lnTo>
                    <a:pt x="3083" y="16906"/>
                  </a:lnTo>
                  <a:cubicBezTo>
                    <a:pt x="3150" y="17081"/>
                    <a:pt x="3298" y="17211"/>
                    <a:pt x="3476" y="17256"/>
                  </a:cubicBezTo>
                  <a:lnTo>
                    <a:pt x="5535" y="17766"/>
                  </a:lnTo>
                  <a:lnTo>
                    <a:pt x="7120" y="19183"/>
                  </a:lnTo>
                  <a:cubicBezTo>
                    <a:pt x="7225" y="19276"/>
                    <a:pt x="7360" y="19326"/>
                    <a:pt x="7498" y="19326"/>
                  </a:cubicBezTo>
                  <a:cubicBezTo>
                    <a:pt x="7543" y="19326"/>
                    <a:pt x="7589" y="19321"/>
                    <a:pt x="7634" y="19309"/>
                  </a:cubicBezTo>
                  <a:lnTo>
                    <a:pt x="9690" y="18796"/>
                  </a:lnTo>
                  <a:lnTo>
                    <a:pt x="11746" y="19306"/>
                  </a:lnTo>
                  <a:cubicBezTo>
                    <a:pt x="11791" y="19318"/>
                    <a:pt x="11837" y="19324"/>
                    <a:pt x="11882" y="19324"/>
                  </a:cubicBezTo>
                  <a:cubicBezTo>
                    <a:pt x="12021" y="19324"/>
                    <a:pt x="12157" y="19273"/>
                    <a:pt x="12259" y="19180"/>
                  </a:cubicBezTo>
                  <a:lnTo>
                    <a:pt x="13845" y="17763"/>
                  </a:lnTo>
                  <a:lnTo>
                    <a:pt x="15901" y="17253"/>
                  </a:lnTo>
                  <a:cubicBezTo>
                    <a:pt x="16082" y="17208"/>
                    <a:pt x="16230" y="17078"/>
                    <a:pt x="16296" y="16903"/>
                  </a:cubicBezTo>
                  <a:lnTo>
                    <a:pt x="17048" y="14907"/>
                  </a:lnTo>
                  <a:lnTo>
                    <a:pt x="18633" y="13491"/>
                  </a:lnTo>
                  <a:cubicBezTo>
                    <a:pt x="18769" y="13367"/>
                    <a:pt x="18839" y="13183"/>
                    <a:pt x="18818" y="12999"/>
                  </a:cubicBezTo>
                  <a:lnTo>
                    <a:pt x="18561" y="10879"/>
                  </a:lnTo>
                  <a:lnTo>
                    <a:pt x="19313" y="8880"/>
                  </a:lnTo>
                  <a:cubicBezTo>
                    <a:pt x="19379" y="8708"/>
                    <a:pt x="19355" y="8515"/>
                    <a:pt x="19249" y="8361"/>
                  </a:cubicBezTo>
                  <a:lnTo>
                    <a:pt x="18048" y="6607"/>
                  </a:lnTo>
                  <a:lnTo>
                    <a:pt x="17794" y="4484"/>
                  </a:lnTo>
                  <a:cubicBezTo>
                    <a:pt x="17770" y="4300"/>
                    <a:pt x="17658" y="4140"/>
                    <a:pt x="17495" y="4052"/>
                  </a:cubicBezTo>
                  <a:lnTo>
                    <a:pt x="15620" y="3059"/>
                  </a:lnTo>
                  <a:lnTo>
                    <a:pt x="14415" y="1301"/>
                  </a:lnTo>
                  <a:cubicBezTo>
                    <a:pt x="14310" y="1147"/>
                    <a:pt x="14134" y="1057"/>
                    <a:pt x="13947" y="1057"/>
                  </a:cubicBezTo>
                  <a:lnTo>
                    <a:pt x="11831" y="1057"/>
                  </a:lnTo>
                  <a:lnTo>
                    <a:pt x="9955" y="66"/>
                  </a:lnTo>
                  <a:cubicBezTo>
                    <a:pt x="9872" y="23"/>
                    <a:pt x="9781" y="1"/>
                    <a:pt x="9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57" name="Google Shape;8657;p73"/>
          <p:cNvGrpSpPr/>
          <p:nvPr/>
        </p:nvGrpSpPr>
        <p:grpSpPr>
          <a:xfrm>
            <a:off x="7211568" y="2706666"/>
            <a:ext cx="170216" cy="340925"/>
            <a:chOff x="3985700" y="3210375"/>
            <a:chExt cx="241750" cy="484200"/>
          </a:xfrm>
        </p:grpSpPr>
        <p:sp>
          <p:nvSpPr>
            <p:cNvPr id="8658" name="Google Shape;8658;p73"/>
            <p:cNvSpPr/>
            <p:nvPr/>
          </p:nvSpPr>
          <p:spPr>
            <a:xfrm>
              <a:off x="4042700" y="3294475"/>
              <a:ext cx="127750" cy="339425"/>
            </a:xfrm>
            <a:custGeom>
              <a:avLst/>
              <a:gdLst/>
              <a:ahLst/>
              <a:cxnLst/>
              <a:rect l="l" t="t" r="r" b="b"/>
              <a:pathLst>
                <a:path w="5110" h="13577" extrusionOk="0">
                  <a:moveTo>
                    <a:pt x="2554" y="9854"/>
                  </a:moveTo>
                  <a:cubicBezTo>
                    <a:pt x="2721" y="9854"/>
                    <a:pt x="2890" y="9887"/>
                    <a:pt x="3050" y="9953"/>
                  </a:cubicBezTo>
                  <a:cubicBezTo>
                    <a:pt x="3533" y="10155"/>
                    <a:pt x="3850" y="10626"/>
                    <a:pt x="3850" y="11151"/>
                  </a:cubicBezTo>
                  <a:cubicBezTo>
                    <a:pt x="3850" y="11864"/>
                    <a:pt x="3271" y="12444"/>
                    <a:pt x="2555" y="12447"/>
                  </a:cubicBezTo>
                  <a:cubicBezTo>
                    <a:pt x="2030" y="12447"/>
                    <a:pt x="1558" y="12130"/>
                    <a:pt x="1356" y="11647"/>
                  </a:cubicBezTo>
                  <a:cubicBezTo>
                    <a:pt x="1157" y="11164"/>
                    <a:pt x="1269" y="10605"/>
                    <a:pt x="1637" y="10234"/>
                  </a:cubicBezTo>
                  <a:cubicBezTo>
                    <a:pt x="1885" y="9985"/>
                    <a:pt x="2217" y="9854"/>
                    <a:pt x="2554" y="9854"/>
                  </a:cubicBezTo>
                  <a:close/>
                  <a:moveTo>
                    <a:pt x="2555" y="1"/>
                  </a:moveTo>
                  <a:cubicBezTo>
                    <a:pt x="2241" y="1"/>
                    <a:pt x="1990" y="254"/>
                    <a:pt x="1990" y="565"/>
                  </a:cubicBezTo>
                  <a:lnTo>
                    <a:pt x="1990" y="8790"/>
                  </a:lnTo>
                  <a:cubicBezTo>
                    <a:pt x="792" y="9077"/>
                    <a:pt x="0" y="10215"/>
                    <a:pt x="145" y="11435"/>
                  </a:cubicBezTo>
                  <a:cubicBezTo>
                    <a:pt x="287" y="12658"/>
                    <a:pt x="1326" y="13576"/>
                    <a:pt x="2555" y="13576"/>
                  </a:cubicBezTo>
                  <a:cubicBezTo>
                    <a:pt x="3784" y="13576"/>
                    <a:pt x="4823" y="12658"/>
                    <a:pt x="4964" y="11435"/>
                  </a:cubicBezTo>
                  <a:cubicBezTo>
                    <a:pt x="5109" y="10215"/>
                    <a:pt x="4318" y="9077"/>
                    <a:pt x="3123" y="8790"/>
                  </a:cubicBezTo>
                  <a:lnTo>
                    <a:pt x="3123" y="565"/>
                  </a:lnTo>
                  <a:cubicBezTo>
                    <a:pt x="3123" y="254"/>
                    <a:pt x="2869" y="1"/>
                    <a:pt x="25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59" name="Google Shape;8659;p73"/>
            <p:cNvSpPr/>
            <p:nvPr/>
          </p:nvSpPr>
          <p:spPr>
            <a:xfrm>
              <a:off x="3985700" y="3210375"/>
              <a:ext cx="241750" cy="484200"/>
            </a:xfrm>
            <a:custGeom>
              <a:avLst/>
              <a:gdLst/>
              <a:ahLst/>
              <a:cxnLst/>
              <a:rect l="l" t="t" r="r" b="b"/>
              <a:pathLst>
                <a:path w="9670" h="19368" extrusionOk="0">
                  <a:moveTo>
                    <a:pt x="4835" y="1133"/>
                  </a:moveTo>
                  <a:cubicBezTo>
                    <a:pt x="5792" y="1133"/>
                    <a:pt x="6571" y="1909"/>
                    <a:pt x="6571" y="2869"/>
                  </a:cubicBezTo>
                  <a:lnTo>
                    <a:pt x="6574" y="10853"/>
                  </a:lnTo>
                  <a:lnTo>
                    <a:pt x="6574" y="10871"/>
                  </a:lnTo>
                  <a:cubicBezTo>
                    <a:pt x="6568" y="11073"/>
                    <a:pt x="6668" y="11260"/>
                    <a:pt x="6837" y="11369"/>
                  </a:cubicBezTo>
                  <a:cubicBezTo>
                    <a:pt x="7869" y="12027"/>
                    <a:pt x="8513" y="13232"/>
                    <a:pt x="8513" y="14512"/>
                  </a:cubicBezTo>
                  <a:cubicBezTo>
                    <a:pt x="8510" y="16545"/>
                    <a:pt x="6864" y="18190"/>
                    <a:pt x="4835" y="18193"/>
                  </a:cubicBezTo>
                  <a:cubicBezTo>
                    <a:pt x="2803" y="18190"/>
                    <a:pt x="1157" y="16545"/>
                    <a:pt x="1157" y="14515"/>
                  </a:cubicBezTo>
                  <a:cubicBezTo>
                    <a:pt x="1157" y="13280"/>
                    <a:pt x="1818" y="12043"/>
                    <a:pt x="2842" y="11363"/>
                  </a:cubicBezTo>
                  <a:cubicBezTo>
                    <a:pt x="2987" y="11267"/>
                    <a:pt x="3078" y="11110"/>
                    <a:pt x="3093" y="10934"/>
                  </a:cubicBezTo>
                  <a:cubicBezTo>
                    <a:pt x="3096" y="10907"/>
                    <a:pt x="3099" y="10880"/>
                    <a:pt x="3099" y="10856"/>
                  </a:cubicBezTo>
                  <a:lnTo>
                    <a:pt x="3099" y="2869"/>
                  </a:lnTo>
                  <a:cubicBezTo>
                    <a:pt x="3099" y="1909"/>
                    <a:pt x="3875" y="1133"/>
                    <a:pt x="4835" y="1133"/>
                  </a:cubicBezTo>
                  <a:close/>
                  <a:moveTo>
                    <a:pt x="4835" y="1"/>
                  </a:moveTo>
                  <a:cubicBezTo>
                    <a:pt x="3250" y="1"/>
                    <a:pt x="1966" y="1284"/>
                    <a:pt x="1966" y="2869"/>
                  </a:cubicBezTo>
                  <a:lnTo>
                    <a:pt x="1966" y="10596"/>
                  </a:lnTo>
                  <a:cubicBezTo>
                    <a:pt x="750" y="11532"/>
                    <a:pt x="34" y="12979"/>
                    <a:pt x="25" y="14515"/>
                  </a:cubicBezTo>
                  <a:cubicBezTo>
                    <a:pt x="1" y="17188"/>
                    <a:pt x="2163" y="19368"/>
                    <a:pt x="4835" y="19368"/>
                  </a:cubicBezTo>
                  <a:cubicBezTo>
                    <a:pt x="7510" y="19368"/>
                    <a:pt x="9669" y="17188"/>
                    <a:pt x="9648" y="14515"/>
                  </a:cubicBezTo>
                  <a:cubicBezTo>
                    <a:pt x="9648" y="13688"/>
                    <a:pt x="9443" y="12879"/>
                    <a:pt x="9053" y="12151"/>
                  </a:cubicBezTo>
                  <a:cubicBezTo>
                    <a:pt x="8724" y="11541"/>
                    <a:pt x="8265" y="11010"/>
                    <a:pt x="7709" y="10596"/>
                  </a:cubicBezTo>
                  <a:lnTo>
                    <a:pt x="7703" y="2869"/>
                  </a:lnTo>
                  <a:cubicBezTo>
                    <a:pt x="7703" y="1284"/>
                    <a:pt x="6420" y="1"/>
                    <a:pt x="4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60" name="Google Shape;8660;p73"/>
          <p:cNvGrpSpPr/>
          <p:nvPr/>
        </p:nvGrpSpPr>
        <p:grpSpPr>
          <a:xfrm>
            <a:off x="7550838" y="2707678"/>
            <a:ext cx="339007" cy="338901"/>
            <a:chOff x="4460225" y="3211300"/>
            <a:chExt cx="481475" cy="481325"/>
          </a:xfrm>
        </p:grpSpPr>
        <p:sp>
          <p:nvSpPr>
            <p:cNvPr id="8661" name="Google Shape;8661;p73"/>
            <p:cNvSpPr/>
            <p:nvPr/>
          </p:nvSpPr>
          <p:spPr>
            <a:xfrm>
              <a:off x="4602350" y="3353250"/>
              <a:ext cx="205125" cy="197375"/>
            </a:xfrm>
            <a:custGeom>
              <a:avLst/>
              <a:gdLst/>
              <a:ahLst/>
              <a:cxnLst/>
              <a:rect l="l" t="t" r="r" b="b"/>
              <a:pathLst>
                <a:path w="8205" h="7895" extrusionOk="0">
                  <a:moveTo>
                    <a:pt x="3947" y="1134"/>
                  </a:moveTo>
                  <a:cubicBezTo>
                    <a:pt x="5085" y="1134"/>
                    <a:pt x="6112" y="1819"/>
                    <a:pt x="6547" y="2870"/>
                  </a:cubicBezTo>
                  <a:cubicBezTo>
                    <a:pt x="6982" y="3924"/>
                    <a:pt x="6743" y="5132"/>
                    <a:pt x="5937" y="5938"/>
                  </a:cubicBezTo>
                  <a:cubicBezTo>
                    <a:pt x="5398" y="6477"/>
                    <a:pt x="4680" y="6762"/>
                    <a:pt x="3948" y="6762"/>
                  </a:cubicBezTo>
                  <a:cubicBezTo>
                    <a:pt x="3585" y="6762"/>
                    <a:pt x="3218" y="6692"/>
                    <a:pt x="2869" y="6548"/>
                  </a:cubicBezTo>
                  <a:cubicBezTo>
                    <a:pt x="1818" y="6113"/>
                    <a:pt x="1133" y="5087"/>
                    <a:pt x="1133" y="3948"/>
                  </a:cubicBezTo>
                  <a:cubicBezTo>
                    <a:pt x="1133" y="2393"/>
                    <a:pt x="2392" y="1134"/>
                    <a:pt x="3947" y="1134"/>
                  </a:cubicBezTo>
                  <a:close/>
                  <a:moveTo>
                    <a:pt x="3944" y="1"/>
                  </a:moveTo>
                  <a:cubicBezTo>
                    <a:pt x="3436" y="1"/>
                    <a:pt x="2925" y="99"/>
                    <a:pt x="2437" y="301"/>
                  </a:cubicBezTo>
                  <a:cubicBezTo>
                    <a:pt x="961" y="914"/>
                    <a:pt x="1" y="2351"/>
                    <a:pt x="1" y="3948"/>
                  </a:cubicBezTo>
                  <a:cubicBezTo>
                    <a:pt x="4" y="6128"/>
                    <a:pt x="1767" y="7892"/>
                    <a:pt x="3947" y="7895"/>
                  </a:cubicBezTo>
                  <a:cubicBezTo>
                    <a:pt x="5544" y="7895"/>
                    <a:pt x="6982" y="6934"/>
                    <a:pt x="7595" y="5458"/>
                  </a:cubicBezTo>
                  <a:cubicBezTo>
                    <a:pt x="8204" y="3984"/>
                    <a:pt x="7866" y="2287"/>
                    <a:pt x="6737" y="1158"/>
                  </a:cubicBezTo>
                  <a:cubicBezTo>
                    <a:pt x="5981" y="402"/>
                    <a:pt x="4971" y="1"/>
                    <a:pt x="39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62" name="Google Shape;8662;p73"/>
            <p:cNvSpPr/>
            <p:nvPr/>
          </p:nvSpPr>
          <p:spPr>
            <a:xfrm>
              <a:off x="4460225" y="3211300"/>
              <a:ext cx="481475" cy="481325"/>
            </a:xfrm>
            <a:custGeom>
              <a:avLst/>
              <a:gdLst/>
              <a:ahLst/>
              <a:cxnLst/>
              <a:rect l="l" t="t" r="r" b="b"/>
              <a:pathLst>
                <a:path w="19259" h="19253" extrusionOk="0">
                  <a:moveTo>
                    <a:pt x="9632" y="1126"/>
                  </a:moveTo>
                  <a:cubicBezTo>
                    <a:pt x="10704" y="1126"/>
                    <a:pt x="11649" y="1824"/>
                    <a:pt x="11972" y="2845"/>
                  </a:cubicBezTo>
                  <a:cubicBezTo>
                    <a:pt x="12049" y="3090"/>
                    <a:pt x="12276" y="3240"/>
                    <a:pt x="12513" y="3240"/>
                  </a:cubicBezTo>
                  <a:cubicBezTo>
                    <a:pt x="12600" y="3240"/>
                    <a:pt x="12689" y="3220"/>
                    <a:pt x="12772" y="3177"/>
                  </a:cubicBezTo>
                  <a:cubicBezTo>
                    <a:pt x="13131" y="2990"/>
                    <a:pt x="13520" y="2899"/>
                    <a:pt x="13906" y="2899"/>
                  </a:cubicBezTo>
                  <a:cubicBezTo>
                    <a:pt x="14542" y="2899"/>
                    <a:pt x="15169" y="3146"/>
                    <a:pt x="15641" y="3617"/>
                  </a:cubicBezTo>
                  <a:cubicBezTo>
                    <a:pt x="16399" y="4375"/>
                    <a:pt x="16577" y="5535"/>
                    <a:pt x="16082" y="6486"/>
                  </a:cubicBezTo>
                  <a:cubicBezTo>
                    <a:pt x="15922" y="6797"/>
                    <a:pt x="16079" y="7180"/>
                    <a:pt x="16414" y="7286"/>
                  </a:cubicBezTo>
                  <a:cubicBezTo>
                    <a:pt x="17434" y="7609"/>
                    <a:pt x="18132" y="8554"/>
                    <a:pt x="18132" y="9626"/>
                  </a:cubicBezTo>
                  <a:cubicBezTo>
                    <a:pt x="18132" y="10698"/>
                    <a:pt x="17434" y="11643"/>
                    <a:pt x="16414" y="11966"/>
                  </a:cubicBezTo>
                  <a:cubicBezTo>
                    <a:pt x="16079" y="12072"/>
                    <a:pt x="15922" y="12455"/>
                    <a:pt x="16082" y="12766"/>
                  </a:cubicBezTo>
                  <a:cubicBezTo>
                    <a:pt x="16577" y="13718"/>
                    <a:pt x="16399" y="14877"/>
                    <a:pt x="15641" y="15635"/>
                  </a:cubicBezTo>
                  <a:cubicBezTo>
                    <a:pt x="15169" y="16107"/>
                    <a:pt x="14542" y="16354"/>
                    <a:pt x="13906" y="16354"/>
                  </a:cubicBezTo>
                  <a:cubicBezTo>
                    <a:pt x="13520" y="16354"/>
                    <a:pt x="13131" y="16263"/>
                    <a:pt x="12772" y="16076"/>
                  </a:cubicBezTo>
                  <a:cubicBezTo>
                    <a:pt x="12689" y="16033"/>
                    <a:pt x="12600" y="16013"/>
                    <a:pt x="12513" y="16013"/>
                  </a:cubicBezTo>
                  <a:cubicBezTo>
                    <a:pt x="12276" y="16013"/>
                    <a:pt x="12049" y="16163"/>
                    <a:pt x="11972" y="16408"/>
                  </a:cubicBezTo>
                  <a:cubicBezTo>
                    <a:pt x="11649" y="17428"/>
                    <a:pt x="10704" y="18126"/>
                    <a:pt x="9632" y="18126"/>
                  </a:cubicBezTo>
                  <a:cubicBezTo>
                    <a:pt x="8560" y="18126"/>
                    <a:pt x="7615" y="17428"/>
                    <a:pt x="7292" y="16408"/>
                  </a:cubicBezTo>
                  <a:cubicBezTo>
                    <a:pt x="7215" y="16163"/>
                    <a:pt x="6988" y="16013"/>
                    <a:pt x="6751" y="16013"/>
                  </a:cubicBezTo>
                  <a:cubicBezTo>
                    <a:pt x="6664" y="16013"/>
                    <a:pt x="6575" y="16033"/>
                    <a:pt x="6492" y="16076"/>
                  </a:cubicBezTo>
                  <a:cubicBezTo>
                    <a:pt x="6133" y="16263"/>
                    <a:pt x="5744" y="16354"/>
                    <a:pt x="5358" y="16354"/>
                  </a:cubicBezTo>
                  <a:cubicBezTo>
                    <a:pt x="4722" y="16354"/>
                    <a:pt x="4095" y="16107"/>
                    <a:pt x="3623" y="15635"/>
                  </a:cubicBezTo>
                  <a:cubicBezTo>
                    <a:pt x="2865" y="14877"/>
                    <a:pt x="2687" y="13718"/>
                    <a:pt x="3183" y="12766"/>
                  </a:cubicBezTo>
                  <a:cubicBezTo>
                    <a:pt x="3343" y="12455"/>
                    <a:pt x="3186" y="12072"/>
                    <a:pt x="2850" y="11966"/>
                  </a:cubicBezTo>
                  <a:cubicBezTo>
                    <a:pt x="1830" y="11643"/>
                    <a:pt x="1132" y="10698"/>
                    <a:pt x="1132" y="9626"/>
                  </a:cubicBezTo>
                  <a:cubicBezTo>
                    <a:pt x="1132" y="8554"/>
                    <a:pt x="1830" y="7609"/>
                    <a:pt x="2850" y="7286"/>
                  </a:cubicBezTo>
                  <a:cubicBezTo>
                    <a:pt x="3186" y="7180"/>
                    <a:pt x="3343" y="6797"/>
                    <a:pt x="3183" y="6486"/>
                  </a:cubicBezTo>
                  <a:cubicBezTo>
                    <a:pt x="2687" y="5535"/>
                    <a:pt x="2865" y="4375"/>
                    <a:pt x="3623" y="3617"/>
                  </a:cubicBezTo>
                  <a:cubicBezTo>
                    <a:pt x="4095" y="3146"/>
                    <a:pt x="4722" y="2899"/>
                    <a:pt x="5358" y="2899"/>
                  </a:cubicBezTo>
                  <a:cubicBezTo>
                    <a:pt x="5744" y="2899"/>
                    <a:pt x="6133" y="2990"/>
                    <a:pt x="6492" y="3177"/>
                  </a:cubicBezTo>
                  <a:cubicBezTo>
                    <a:pt x="6575" y="3220"/>
                    <a:pt x="6664" y="3240"/>
                    <a:pt x="6751" y="3240"/>
                  </a:cubicBezTo>
                  <a:cubicBezTo>
                    <a:pt x="6988" y="3240"/>
                    <a:pt x="7215" y="3090"/>
                    <a:pt x="7292" y="2845"/>
                  </a:cubicBezTo>
                  <a:cubicBezTo>
                    <a:pt x="7615" y="1824"/>
                    <a:pt x="8560" y="1126"/>
                    <a:pt x="9632" y="1126"/>
                  </a:cubicBezTo>
                  <a:close/>
                  <a:moveTo>
                    <a:pt x="9632" y="0"/>
                  </a:moveTo>
                  <a:cubicBezTo>
                    <a:pt x="8291" y="0"/>
                    <a:pt x="7062" y="746"/>
                    <a:pt x="6447" y="1936"/>
                  </a:cubicBezTo>
                  <a:cubicBezTo>
                    <a:pt x="6091" y="1823"/>
                    <a:pt x="5726" y="1768"/>
                    <a:pt x="5364" y="1768"/>
                  </a:cubicBezTo>
                  <a:cubicBezTo>
                    <a:pt x="4426" y="1768"/>
                    <a:pt x="3508" y="2136"/>
                    <a:pt x="2826" y="2820"/>
                  </a:cubicBezTo>
                  <a:cubicBezTo>
                    <a:pt x="1878" y="3765"/>
                    <a:pt x="1537" y="5163"/>
                    <a:pt x="1942" y="6441"/>
                  </a:cubicBezTo>
                  <a:cubicBezTo>
                    <a:pt x="749" y="7054"/>
                    <a:pt x="0" y="8286"/>
                    <a:pt x="6" y="9626"/>
                  </a:cubicBezTo>
                  <a:cubicBezTo>
                    <a:pt x="0" y="10967"/>
                    <a:pt x="749" y="12199"/>
                    <a:pt x="1942" y="12812"/>
                  </a:cubicBezTo>
                  <a:cubicBezTo>
                    <a:pt x="1537" y="14089"/>
                    <a:pt x="1878" y="15487"/>
                    <a:pt x="2826" y="16432"/>
                  </a:cubicBezTo>
                  <a:cubicBezTo>
                    <a:pt x="3508" y="17116"/>
                    <a:pt x="4426" y="17484"/>
                    <a:pt x="5364" y="17484"/>
                  </a:cubicBezTo>
                  <a:cubicBezTo>
                    <a:pt x="5726" y="17484"/>
                    <a:pt x="6091" y="17429"/>
                    <a:pt x="6447" y="17317"/>
                  </a:cubicBezTo>
                  <a:cubicBezTo>
                    <a:pt x="7062" y="18506"/>
                    <a:pt x="8291" y="19252"/>
                    <a:pt x="9632" y="19252"/>
                  </a:cubicBezTo>
                  <a:cubicBezTo>
                    <a:pt x="10973" y="19252"/>
                    <a:pt x="12202" y="18506"/>
                    <a:pt x="12818" y="17317"/>
                  </a:cubicBezTo>
                  <a:cubicBezTo>
                    <a:pt x="13173" y="17429"/>
                    <a:pt x="13538" y="17484"/>
                    <a:pt x="13900" y="17484"/>
                  </a:cubicBezTo>
                  <a:cubicBezTo>
                    <a:pt x="14838" y="17484"/>
                    <a:pt x="15756" y="17116"/>
                    <a:pt x="16438" y="16432"/>
                  </a:cubicBezTo>
                  <a:cubicBezTo>
                    <a:pt x="17386" y="15487"/>
                    <a:pt x="17727" y="14089"/>
                    <a:pt x="17323" y="12812"/>
                  </a:cubicBezTo>
                  <a:cubicBezTo>
                    <a:pt x="18512" y="12196"/>
                    <a:pt x="19258" y="10967"/>
                    <a:pt x="19258" y="9626"/>
                  </a:cubicBezTo>
                  <a:cubicBezTo>
                    <a:pt x="19258" y="8286"/>
                    <a:pt x="18512" y="7057"/>
                    <a:pt x="17323" y="6441"/>
                  </a:cubicBezTo>
                  <a:cubicBezTo>
                    <a:pt x="17727" y="5163"/>
                    <a:pt x="17386" y="3765"/>
                    <a:pt x="16438" y="2820"/>
                  </a:cubicBezTo>
                  <a:cubicBezTo>
                    <a:pt x="15756" y="2136"/>
                    <a:pt x="14838" y="1768"/>
                    <a:pt x="13900" y="1768"/>
                  </a:cubicBezTo>
                  <a:cubicBezTo>
                    <a:pt x="13538" y="1768"/>
                    <a:pt x="13173" y="1823"/>
                    <a:pt x="12818" y="1936"/>
                  </a:cubicBezTo>
                  <a:cubicBezTo>
                    <a:pt x="12202" y="746"/>
                    <a:pt x="10973" y="0"/>
                    <a:pt x="9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63" name="Google Shape;8663;p73"/>
          <p:cNvSpPr/>
          <p:nvPr/>
        </p:nvSpPr>
        <p:spPr>
          <a:xfrm>
            <a:off x="7974588" y="2726454"/>
            <a:ext cx="340186" cy="300545"/>
          </a:xfrm>
          <a:custGeom>
            <a:avLst/>
            <a:gdLst/>
            <a:ahLst/>
            <a:cxnLst/>
            <a:rect l="l" t="t" r="r" b="b"/>
            <a:pathLst>
              <a:path w="19326" h="17074" extrusionOk="0">
                <a:moveTo>
                  <a:pt x="14226" y="1132"/>
                </a:moveTo>
                <a:cubicBezTo>
                  <a:pt x="15314" y="1132"/>
                  <a:pt x="16352" y="1605"/>
                  <a:pt x="17070" y="2425"/>
                </a:cubicBezTo>
                <a:cubicBezTo>
                  <a:pt x="17798" y="3252"/>
                  <a:pt x="18196" y="4366"/>
                  <a:pt x="18196" y="5568"/>
                </a:cubicBezTo>
                <a:cubicBezTo>
                  <a:pt x="18193" y="8476"/>
                  <a:pt x="15599" y="10686"/>
                  <a:pt x="11671" y="14032"/>
                </a:cubicBezTo>
                <a:cubicBezTo>
                  <a:pt x="11025" y="14581"/>
                  <a:pt x="10364" y="15146"/>
                  <a:pt x="9663" y="15756"/>
                </a:cubicBezTo>
                <a:cubicBezTo>
                  <a:pt x="8963" y="15146"/>
                  <a:pt x="8301" y="14581"/>
                  <a:pt x="7655" y="14032"/>
                </a:cubicBezTo>
                <a:cubicBezTo>
                  <a:pt x="3727" y="10686"/>
                  <a:pt x="1133" y="8476"/>
                  <a:pt x="1133" y="5568"/>
                </a:cubicBezTo>
                <a:cubicBezTo>
                  <a:pt x="1133" y="4366"/>
                  <a:pt x="1535" y="3252"/>
                  <a:pt x="2259" y="2425"/>
                </a:cubicBezTo>
                <a:cubicBezTo>
                  <a:pt x="2977" y="1605"/>
                  <a:pt x="4015" y="1132"/>
                  <a:pt x="5103" y="1132"/>
                </a:cubicBezTo>
                <a:cubicBezTo>
                  <a:pt x="5113" y="1132"/>
                  <a:pt x="5124" y="1132"/>
                  <a:pt x="5134" y="1132"/>
                </a:cubicBezTo>
                <a:cubicBezTo>
                  <a:pt x="6686" y="1132"/>
                  <a:pt x="7691" y="2090"/>
                  <a:pt x="8259" y="2890"/>
                </a:cubicBezTo>
                <a:cubicBezTo>
                  <a:pt x="8631" y="3421"/>
                  <a:pt x="8920" y="4001"/>
                  <a:pt x="9126" y="4614"/>
                </a:cubicBezTo>
                <a:cubicBezTo>
                  <a:pt x="9212" y="4875"/>
                  <a:pt x="9438" y="5006"/>
                  <a:pt x="9665" y="5006"/>
                </a:cubicBezTo>
                <a:cubicBezTo>
                  <a:pt x="9891" y="5006"/>
                  <a:pt x="10118" y="4875"/>
                  <a:pt x="10204" y="4614"/>
                </a:cubicBezTo>
                <a:cubicBezTo>
                  <a:pt x="10409" y="4001"/>
                  <a:pt x="10699" y="3421"/>
                  <a:pt x="11070" y="2890"/>
                </a:cubicBezTo>
                <a:cubicBezTo>
                  <a:pt x="11641" y="2090"/>
                  <a:pt x="12643" y="1132"/>
                  <a:pt x="14195" y="1132"/>
                </a:cubicBezTo>
                <a:cubicBezTo>
                  <a:pt x="14206" y="1132"/>
                  <a:pt x="14216" y="1132"/>
                  <a:pt x="14226" y="1132"/>
                </a:cubicBezTo>
                <a:close/>
                <a:moveTo>
                  <a:pt x="5103" y="0"/>
                </a:moveTo>
                <a:cubicBezTo>
                  <a:pt x="3689" y="0"/>
                  <a:pt x="2343" y="612"/>
                  <a:pt x="1411" y="1676"/>
                </a:cubicBezTo>
                <a:cubicBezTo>
                  <a:pt x="502" y="2709"/>
                  <a:pt x="1" y="4092"/>
                  <a:pt x="1" y="5568"/>
                </a:cubicBezTo>
                <a:cubicBezTo>
                  <a:pt x="1" y="7174"/>
                  <a:pt x="629" y="8672"/>
                  <a:pt x="1976" y="10275"/>
                </a:cubicBezTo>
                <a:cubicBezTo>
                  <a:pt x="3180" y="11710"/>
                  <a:pt x="4914" y="13183"/>
                  <a:pt x="6922" y="14895"/>
                </a:cubicBezTo>
                <a:cubicBezTo>
                  <a:pt x="7670" y="15532"/>
                  <a:pt x="8443" y="16191"/>
                  <a:pt x="9265" y="16909"/>
                </a:cubicBezTo>
                <a:lnTo>
                  <a:pt x="9292" y="16933"/>
                </a:lnTo>
                <a:cubicBezTo>
                  <a:pt x="9397" y="17027"/>
                  <a:pt x="9530" y="17074"/>
                  <a:pt x="9664" y="17074"/>
                </a:cubicBezTo>
                <a:cubicBezTo>
                  <a:pt x="9797" y="17074"/>
                  <a:pt x="9930" y="17027"/>
                  <a:pt x="10038" y="16933"/>
                </a:cubicBezTo>
                <a:lnTo>
                  <a:pt x="10062" y="16909"/>
                </a:lnTo>
                <a:cubicBezTo>
                  <a:pt x="10883" y="16191"/>
                  <a:pt x="11659" y="15532"/>
                  <a:pt x="12405" y="14895"/>
                </a:cubicBezTo>
                <a:cubicBezTo>
                  <a:pt x="14413" y="13183"/>
                  <a:pt x="16146" y="11707"/>
                  <a:pt x="17351" y="10275"/>
                </a:cubicBezTo>
                <a:cubicBezTo>
                  <a:pt x="18697" y="8672"/>
                  <a:pt x="19325" y="7174"/>
                  <a:pt x="19325" y="5568"/>
                </a:cubicBezTo>
                <a:cubicBezTo>
                  <a:pt x="19325" y="4092"/>
                  <a:pt x="18824" y="2709"/>
                  <a:pt x="17915" y="1676"/>
                </a:cubicBezTo>
                <a:cubicBezTo>
                  <a:pt x="16983" y="612"/>
                  <a:pt x="15637" y="0"/>
                  <a:pt x="14224" y="0"/>
                </a:cubicBezTo>
                <a:cubicBezTo>
                  <a:pt x="14213" y="0"/>
                  <a:pt x="14203" y="0"/>
                  <a:pt x="14192" y="0"/>
                </a:cubicBezTo>
                <a:cubicBezTo>
                  <a:pt x="12157" y="0"/>
                  <a:pt x="10868" y="1217"/>
                  <a:pt x="10143" y="2238"/>
                </a:cubicBezTo>
                <a:cubicBezTo>
                  <a:pt x="9968" y="2485"/>
                  <a:pt x="9808" y="2748"/>
                  <a:pt x="9663" y="3017"/>
                </a:cubicBezTo>
                <a:cubicBezTo>
                  <a:pt x="9518" y="2748"/>
                  <a:pt x="9358" y="2485"/>
                  <a:pt x="9183" y="2238"/>
                </a:cubicBezTo>
                <a:cubicBezTo>
                  <a:pt x="8458" y="1217"/>
                  <a:pt x="7169" y="0"/>
                  <a:pt x="5134" y="0"/>
                </a:cubicBezTo>
                <a:cubicBezTo>
                  <a:pt x="5124" y="0"/>
                  <a:pt x="5113" y="0"/>
                  <a:pt x="5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64" name="Google Shape;8664;p73"/>
          <p:cNvGrpSpPr/>
          <p:nvPr/>
        </p:nvGrpSpPr>
        <p:grpSpPr>
          <a:xfrm>
            <a:off x="5824496" y="3990669"/>
            <a:ext cx="342034" cy="280654"/>
            <a:chOff x="5647000" y="3252650"/>
            <a:chExt cx="485775" cy="398600"/>
          </a:xfrm>
        </p:grpSpPr>
        <p:sp>
          <p:nvSpPr>
            <p:cNvPr id="8665" name="Google Shape;8665;p73"/>
            <p:cNvSpPr/>
            <p:nvPr/>
          </p:nvSpPr>
          <p:spPr>
            <a:xfrm>
              <a:off x="5762575" y="3252650"/>
              <a:ext cx="113250" cy="143825"/>
            </a:xfrm>
            <a:custGeom>
              <a:avLst/>
              <a:gdLst/>
              <a:ahLst/>
              <a:cxnLst/>
              <a:rect l="l" t="t" r="r" b="b"/>
              <a:pathLst>
                <a:path w="4530" h="5753" extrusionOk="0">
                  <a:moveTo>
                    <a:pt x="2265" y="1133"/>
                  </a:moveTo>
                  <a:cubicBezTo>
                    <a:pt x="2383" y="1133"/>
                    <a:pt x="2667" y="1348"/>
                    <a:pt x="2960" y="1930"/>
                  </a:cubicBezTo>
                  <a:cubicBezTo>
                    <a:pt x="3246" y="2501"/>
                    <a:pt x="3397" y="3147"/>
                    <a:pt x="3397" y="3488"/>
                  </a:cubicBezTo>
                  <a:cubicBezTo>
                    <a:pt x="3397" y="4113"/>
                    <a:pt x="2890" y="4621"/>
                    <a:pt x="2265" y="4621"/>
                  </a:cubicBezTo>
                  <a:cubicBezTo>
                    <a:pt x="1637" y="4621"/>
                    <a:pt x="1133" y="4113"/>
                    <a:pt x="1133" y="3488"/>
                  </a:cubicBezTo>
                  <a:cubicBezTo>
                    <a:pt x="1133" y="3147"/>
                    <a:pt x="1284" y="2501"/>
                    <a:pt x="1568" y="1930"/>
                  </a:cubicBezTo>
                  <a:cubicBezTo>
                    <a:pt x="1860" y="1348"/>
                    <a:pt x="2144" y="1133"/>
                    <a:pt x="2265" y="1133"/>
                  </a:cubicBezTo>
                  <a:close/>
                  <a:moveTo>
                    <a:pt x="2265" y="1"/>
                  </a:moveTo>
                  <a:cubicBezTo>
                    <a:pt x="1613" y="1"/>
                    <a:pt x="1024" y="493"/>
                    <a:pt x="556" y="1423"/>
                  </a:cubicBezTo>
                  <a:cubicBezTo>
                    <a:pt x="218" y="2096"/>
                    <a:pt x="1" y="2909"/>
                    <a:pt x="1" y="3488"/>
                  </a:cubicBezTo>
                  <a:cubicBezTo>
                    <a:pt x="1" y="4738"/>
                    <a:pt x="1012" y="5750"/>
                    <a:pt x="2265" y="5753"/>
                  </a:cubicBezTo>
                  <a:cubicBezTo>
                    <a:pt x="3515" y="5750"/>
                    <a:pt x="4527" y="4738"/>
                    <a:pt x="4530" y="3488"/>
                  </a:cubicBezTo>
                  <a:cubicBezTo>
                    <a:pt x="4530" y="2909"/>
                    <a:pt x="4309" y="2096"/>
                    <a:pt x="3971" y="1423"/>
                  </a:cubicBezTo>
                  <a:cubicBezTo>
                    <a:pt x="3503" y="493"/>
                    <a:pt x="2914" y="1"/>
                    <a:pt x="2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66" name="Google Shape;8666;p73"/>
            <p:cNvSpPr/>
            <p:nvPr/>
          </p:nvSpPr>
          <p:spPr>
            <a:xfrm>
              <a:off x="5647000" y="3371750"/>
              <a:ext cx="124425" cy="136450"/>
            </a:xfrm>
            <a:custGeom>
              <a:avLst/>
              <a:gdLst/>
              <a:ahLst/>
              <a:cxnLst/>
              <a:rect l="l" t="t" r="r" b="b"/>
              <a:pathLst>
                <a:path w="4977" h="5458" extrusionOk="0">
                  <a:moveTo>
                    <a:pt x="1510" y="1131"/>
                  </a:moveTo>
                  <a:cubicBezTo>
                    <a:pt x="1680" y="1131"/>
                    <a:pt x="1994" y="1221"/>
                    <a:pt x="2422" y="1496"/>
                  </a:cubicBezTo>
                  <a:cubicBezTo>
                    <a:pt x="2969" y="1852"/>
                    <a:pt x="3425" y="2333"/>
                    <a:pt x="3594" y="2625"/>
                  </a:cubicBezTo>
                  <a:cubicBezTo>
                    <a:pt x="3908" y="3166"/>
                    <a:pt x="3721" y="3860"/>
                    <a:pt x="3180" y="4171"/>
                  </a:cubicBezTo>
                  <a:cubicBezTo>
                    <a:pt x="3000" y="4276"/>
                    <a:pt x="2801" y="4325"/>
                    <a:pt x="2603" y="4325"/>
                  </a:cubicBezTo>
                  <a:cubicBezTo>
                    <a:pt x="2200" y="4325"/>
                    <a:pt x="1804" y="4120"/>
                    <a:pt x="1595" y="3758"/>
                  </a:cubicBezTo>
                  <a:cubicBezTo>
                    <a:pt x="1423" y="3462"/>
                    <a:pt x="1233" y="2828"/>
                    <a:pt x="1193" y="2191"/>
                  </a:cubicBezTo>
                  <a:cubicBezTo>
                    <a:pt x="1157" y="1538"/>
                    <a:pt x="1296" y="1212"/>
                    <a:pt x="1399" y="1155"/>
                  </a:cubicBezTo>
                  <a:cubicBezTo>
                    <a:pt x="1432" y="1137"/>
                    <a:pt x="1471" y="1131"/>
                    <a:pt x="1510" y="1131"/>
                  </a:cubicBezTo>
                  <a:close/>
                  <a:moveTo>
                    <a:pt x="1512" y="1"/>
                  </a:moveTo>
                  <a:cubicBezTo>
                    <a:pt x="1262" y="1"/>
                    <a:pt x="1033" y="59"/>
                    <a:pt x="831" y="177"/>
                  </a:cubicBezTo>
                  <a:cubicBezTo>
                    <a:pt x="269" y="500"/>
                    <a:pt x="1" y="1221"/>
                    <a:pt x="61" y="2260"/>
                  </a:cubicBezTo>
                  <a:cubicBezTo>
                    <a:pt x="106" y="3012"/>
                    <a:pt x="324" y="3821"/>
                    <a:pt x="614" y="4325"/>
                  </a:cubicBezTo>
                  <a:cubicBezTo>
                    <a:pt x="919" y="4851"/>
                    <a:pt x="1420" y="5231"/>
                    <a:pt x="2009" y="5382"/>
                  </a:cubicBezTo>
                  <a:cubicBezTo>
                    <a:pt x="2205" y="5431"/>
                    <a:pt x="2404" y="5458"/>
                    <a:pt x="2607" y="5458"/>
                  </a:cubicBezTo>
                  <a:cubicBezTo>
                    <a:pt x="2609" y="5458"/>
                    <a:pt x="2612" y="5458"/>
                    <a:pt x="2615" y="5458"/>
                  </a:cubicBezTo>
                  <a:cubicBezTo>
                    <a:pt x="3421" y="5458"/>
                    <a:pt x="4166" y="5026"/>
                    <a:pt x="4572" y="4328"/>
                  </a:cubicBezTo>
                  <a:cubicBezTo>
                    <a:pt x="4977" y="3628"/>
                    <a:pt x="4977" y="2761"/>
                    <a:pt x="4572" y="2061"/>
                  </a:cubicBezTo>
                  <a:cubicBezTo>
                    <a:pt x="4282" y="1560"/>
                    <a:pt x="3678" y="968"/>
                    <a:pt x="3035" y="548"/>
                  </a:cubicBezTo>
                  <a:cubicBezTo>
                    <a:pt x="2471" y="185"/>
                    <a:pt x="1957" y="1"/>
                    <a:pt x="15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67" name="Google Shape;8667;p73"/>
            <p:cNvSpPr/>
            <p:nvPr/>
          </p:nvSpPr>
          <p:spPr>
            <a:xfrm>
              <a:off x="5904100" y="3252650"/>
              <a:ext cx="113275" cy="143825"/>
            </a:xfrm>
            <a:custGeom>
              <a:avLst/>
              <a:gdLst/>
              <a:ahLst/>
              <a:cxnLst/>
              <a:rect l="l" t="t" r="r" b="b"/>
              <a:pathLst>
                <a:path w="4531" h="5753" extrusionOk="0">
                  <a:moveTo>
                    <a:pt x="2266" y="1133"/>
                  </a:moveTo>
                  <a:cubicBezTo>
                    <a:pt x="2383" y="1133"/>
                    <a:pt x="2667" y="1348"/>
                    <a:pt x="2960" y="1930"/>
                  </a:cubicBezTo>
                  <a:cubicBezTo>
                    <a:pt x="3247" y="2501"/>
                    <a:pt x="3398" y="3147"/>
                    <a:pt x="3398" y="3488"/>
                  </a:cubicBezTo>
                  <a:cubicBezTo>
                    <a:pt x="3398" y="4113"/>
                    <a:pt x="2891" y="4621"/>
                    <a:pt x="2266" y="4621"/>
                  </a:cubicBezTo>
                  <a:cubicBezTo>
                    <a:pt x="1638" y="4621"/>
                    <a:pt x="1133" y="4113"/>
                    <a:pt x="1133" y="3488"/>
                  </a:cubicBezTo>
                  <a:cubicBezTo>
                    <a:pt x="1133" y="3147"/>
                    <a:pt x="1284" y="2501"/>
                    <a:pt x="1568" y="1930"/>
                  </a:cubicBezTo>
                  <a:cubicBezTo>
                    <a:pt x="1861" y="1348"/>
                    <a:pt x="2145" y="1133"/>
                    <a:pt x="2266" y="1133"/>
                  </a:cubicBezTo>
                  <a:close/>
                  <a:moveTo>
                    <a:pt x="2266" y="1"/>
                  </a:moveTo>
                  <a:cubicBezTo>
                    <a:pt x="1613" y="1"/>
                    <a:pt x="1025" y="493"/>
                    <a:pt x="557" y="1423"/>
                  </a:cubicBezTo>
                  <a:cubicBezTo>
                    <a:pt x="218" y="2096"/>
                    <a:pt x="1" y="2909"/>
                    <a:pt x="1" y="3488"/>
                  </a:cubicBezTo>
                  <a:cubicBezTo>
                    <a:pt x="1" y="4738"/>
                    <a:pt x="1012" y="5753"/>
                    <a:pt x="2266" y="5753"/>
                  </a:cubicBezTo>
                  <a:cubicBezTo>
                    <a:pt x="3516" y="5753"/>
                    <a:pt x="4530" y="4738"/>
                    <a:pt x="4530" y="3488"/>
                  </a:cubicBezTo>
                  <a:cubicBezTo>
                    <a:pt x="4530" y="2909"/>
                    <a:pt x="4310" y="2096"/>
                    <a:pt x="3972" y="1423"/>
                  </a:cubicBezTo>
                  <a:cubicBezTo>
                    <a:pt x="3507" y="493"/>
                    <a:pt x="2915" y="1"/>
                    <a:pt x="22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68" name="Google Shape;8668;p73"/>
            <p:cNvSpPr/>
            <p:nvPr/>
          </p:nvSpPr>
          <p:spPr>
            <a:xfrm>
              <a:off x="5996750" y="3371150"/>
              <a:ext cx="136025" cy="136525"/>
            </a:xfrm>
            <a:custGeom>
              <a:avLst/>
              <a:gdLst/>
              <a:ahLst/>
              <a:cxnLst/>
              <a:rect l="l" t="t" r="r" b="b"/>
              <a:pathLst>
                <a:path w="5441" h="5461" extrusionOk="0">
                  <a:moveTo>
                    <a:pt x="3955" y="1136"/>
                  </a:moveTo>
                  <a:cubicBezTo>
                    <a:pt x="3986" y="1136"/>
                    <a:pt x="4019" y="1143"/>
                    <a:pt x="4049" y="1158"/>
                  </a:cubicBezTo>
                  <a:cubicBezTo>
                    <a:pt x="4152" y="1218"/>
                    <a:pt x="4290" y="1541"/>
                    <a:pt x="4251" y="2194"/>
                  </a:cubicBezTo>
                  <a:cubicBezTo>
                    <a:pt x="4215" y="2834"/>
                    <a:pt x="4022" y="3468"/>
                    <a:pt x="3853" y="3761"/>
                  </a:cubicBezTo>
                  <a:cubicBezTo>
                    <a:pt x="3644" y="4124"/>
                    <a:pt x="3246" y="4329"/>
                    <a:pt x="2842" y="4329"/>
                  </a:cubicBezTo>
                  <a:cubicBezTo>
                    <a:pt x="2645" y="4329"/>
                    <a:pt x="2447" y="4280"/>
                    <a:pt x="2267" y="4177"/>
                  </a:cubicBezTo>
                  <a:cubicBezTo>
                    <a:pt x="2008" y="4026"/>
                    <a:pt x="1815" y="3779"/>
                    <a:pt x="1739" y="3489"/>
                  </a:cubicBezTo>
                  <a:cubicBezTo>
                    <a:pt x="1661" y="3199"/>
                    <a:pt x="1703" y="2888"/>
                    <a:pt x="1854" y="2628"/>
                  </a:cubicBezTo>
                  <a:cubicBezTo>
                    <a:pt x="2020" y="2338"/>
                    <a:pt x="2479" y="1855"/>
                    <a:pt x="3025" y="1502"/>
                  </a:cubicBezTo>
                  <a:cubicBezTo>
                    <a:pt x="3451" y="1224"/>
                    <a:pt x="3768" y="1137"/>
                    <a:pt x="3937" y="1137"/>
                  </a:cubicBezTo>
                  <a:cubicBezTo>
                    <a:pt x="3943" y="1136"/>
                    <a:pt x="3949" y="1136"/>
                    <a:pt x="3955" y="1136"/>
                  </a:cubicBezTo>
                  <a:close/>
                  <a:moveTo>
                    <a:pt x="3932" y="1"/>
                  </a:moveTo>
                  <a:cubicBezTo>
                    <a:pt x="3486" y="1"/>
                    <a:pt x="2972" y="186"/>
                    <a:pt x="2409" y="551"/>
                  </a:cubicBezTo>
                  <a:cubicBezTo>
                    <a:pt x="1766" y="968"/>
                    <a:pt x="1162" y="1562"/>
                    <a:pt x="872" y="2064"/>
                  </a:cubicBezTo>
                  <a:cubicBezTo>
                    <a:pt x="1" y="3572"/>
                    <a:pt x="1091" y="5461"/>
                    <a:pt x="2834" y="5461"/>
                  </a:cubicBezTo>
                  <a:cubicBezTo>
                    <a:pt x="2835" y="5461"/>
                    <a:pt x="2837" y="5461"/>
                    <a:pt x="2838" y="5461"/>
                  </a:cubicBezTo>
                  <a:cubicBezTo>
                    <a:pt x="3037" y="5461"/>
                    <a:pt x="3240" y="5433"/>
                    <a:pt x="3436" y="5385"/>
                  </a:cubicBezTo>
                  <a:cubicBezTo>
                    <a:pt x="4022" y="5234"/>
                    <a:pt x="4526" y="4854"/>
                    <a:pt x="4831" y="4328"/>
                  </a:cubicBezTo>
                  <a:cubicBezTo>
                    <a:pt x="5121" y="3824"/>
                    <a:pt x="5335" y="3015"/>
                    <a:pt x="5380" y="2260"/>
                  </a:cubicBezTo>
                  <a:cubicBezTo>
                    <a:pt x="5441" y="1221"/>
                    <a:pt x="5175" y="503"/>
                    <a:pt x="4614" y="177"/>
                  </a:cubicBezTo>
                  <a:cubicBezTo>
                    <a:pt x="4410" y="59"/>
                    <a:pt x="4182" y="1"/>
                    <a:pt x="39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69" name="Google Shape;8669;p73"/>
            <p:cNvSpPr/>
            <p:nvPr/>
          </p:nvSpPr>
          <p:spPr>
            <a:xfrm>
              <a:off x="5734275" y="3424700"/>
              <a:ext cx="311325" cy="226550"/>
            </a:xfrm>
            <a:custGeom>
              <a:avLst/>
              <a:gdLst/>
              <a:ahLst/>
              <a:cxnLst/>
              <a:rect l="l" t="t" r="r" b="b"/>
              <a:pathLst>
                <a:path w="12453" h="9062" extrusionOk="0">
                  <a:moveTo>
                    <a:pt x="6226" y="1135"/>
                  </a:moveTo>
                  <a:cubicBezTo>
                    <a:pt x="8575" y="1135"/>
                    <a:pt x="9059" y="1815"/>
                    <a:pt x="9059" y="2832"/>
                  </a:cubicBezTo>
                  <a:lnTo>
                    <a:pt x="9059" y="3159"/>
                  </a:lnTo>
                  <a:cubicBezTo>
                    <a:pt x="9056" y="3850"/>
                    <a:pt x="9472" y="4472"/>
                    <a:pt x="10115" y="4732"/>
                  </a:cubicBezTo>
                  <a:cubicBezTo>
                    <a:pt x="10846" y="5031"/>
                    <a:pt x="11323" y="5619"/>
                    <a:pt x="11323" y="6229"/>
                  </a:cubicBezTo>
                  <a:cubicBezTo>
                    <a:pt x="11323" y="6658"/>
                    <a:pt x="11103" y="7069"/>
                    <a:pt x="10704" y="7389"/>
                  </a:cubicBezTo>
                  <a:cubicBezTo>
                    <a:pt x="10269" y="7736"/>
                    <a:pt x="9687" y="7929"/>
                    <a:pt x="9059" y="7929"/>
                  </a:cubicBezTo>
                  <a:cubicBezTo>
                    <a:pt x="9046" y="7929"/>
                    <a:pt x="9034" y="7929"/>
                    <a:pt x="9021" y="7929"/>
                  </a:cubicBezTo>
                  <a:cubicBezTo>
                    <a:pt x="8787" y="7929"/>
                    <a:pt x="8554" y="7902"/>
                    <a:pt x="8328" y="7848"/>
                  </a:cubicBezTo>
                  <a:cubicBezTo>
                    <a:pt x="7639" y="7673"/>
                    <a:pt x="6933" y="7585"/>
                    <a:pt x="6223" y="7585"/>
                  </a:cubicBezTo>
                  <a:cubicBezTo>
                    <a:pt x="5517" y="7585"/>
                    <a:pt x="4813" y="7673"/>
                    <a:pt x="4128" y="7848"/>
                  </a:cubicBezTo>
                  <a:cubicBezTo>
                    <a:pt x="3901" y="7902"/>
                    <a:pt x="3666" y="7929"/>
                    <a:pt x="3434" y="7929"/>
                  </a:cubicBezTo>
                  <a:cubicBezTo>
                    <a:pt x="3422" y="7929"/>
                    <a:pt x="3409" y="7929"/>
                    <a:pt x="3397" y="7929"/>
                  </a:cubicBezTo>
                  <a:cubicBezTo>
                    <a:pt x="2769" y="7929"/>
                    <a:pt x="2183" y="7736"/>
                    <a:pt x="1748" y="7389"/>
                  </a:cubicBezTo>
                  <a:cubicBezTo>
                    <a:pt x="1350" y="7069"/>
                    <a:pt x="1133" y="6658"/>
                    <a:pt x="1133" y="6229"/>
                  </a:cubicBezTo>
                  <a:cubicBezTo>
                    <a:pt x="1133" y="5619"/>
                    <a:pt x="1604" y="5031"/>
                    <a:pt x="2340" y="4732"/>
                  </a:cubicBezTo>
                  <a:cubicBezTo>
                    <a:pt x="2980" y="4472"/>
                    <a:pt x="3397" y="3850"/>
                    <a:pt x="3397" y="3159"/>
                  </a:cubicBezTo>
                  <a:lnTo>
                    <a:pt x="3397" y="2832"/>
                  </a:lnTo>
                  <a:cubicBezTo>
                    <a:pt x="3397" y="1815"/>
                    <a:pt x="3877" y="1135"/>
                    <a:pt x="6226" y="1135"/>
                  </a:cubicBezTo>
                  <a:close/>
                  <a:moveTo>
                    <a:pt x="6226" y="0"/>
                  </a:moveTo>
                  <a:cubicBezTo>
                    <a:pt x="5034" y="0"/>
                    <a:pt x="4185" y="157"/>
                    <a:pt x="3557" y="498"/>
                  </a:cubicBezTo>
                  <a:cubicBezTo>
                    <a:pt x="2700" y="960"/>
                    <a:pt x="2262" y="1745"/>
                    <a:pt x="2262" y="2829"/>
                  </a:cubicBezTo>
                  <a:lnTo>
                    <a:pt x="2262" y="3156"/>
                  </a:lnTo>
                  <a:cubicBezTo>
                    <a:pt x="2265" y="3388"/>
                    <a:pt x="2123" y="3593"/>
                    <a:pt x="1912" y="3681"/>
                  </a:cubicBezTo>
                  <a:cubicBezTo>
                    <a:pt x="749" y="4158"/>
                    <a:pt x="0" y="5157"/>
                    <a:pt x="0" y="6229"/>
                  </a:cubicBezTo>
                  <a:cubicBezTo>
                    <a:pt x="0" y="7790"/>
                    <a:pt x="1522" y="9062"/>
                    <a:pt x="3397" y="9062"/>
                  </a:cubicBezTo>
                  <a:cubicBezTo>
                    <a:pt x="3409" y="9062"/>
                    <a:pt x="3421" y="9062"/>
                    <a:pt x="3433" y="9062"/>
                  </a:cubicBezTo>
                  <a:cubicBezTo>
                    <a:pt x="3760" y="9062"/>
                    <a:pt x="4088" y="9022"/>
                    <a:pt x="4409" y="8944"/>
                  </a:cubicBezTo>
                  <a:cubicBezTo>
                    <a:pt x="5005" y="8793"/>
                    <a:pt x="5616" y="8717"/>
                    <a:pt x="6228" y="8717"/>
                  </a:cubicBezTo>
                  <a:cubicBezTo>
                    <a:pt x="6839" y="8717"/>
                    <a:pt x="7451" y="8793"/>
                    <a:pt x="8047" y="8944"/>
                  </a:cubicBezTo>
                  <a:cubicBezTo>
                    <a:pt x="8366" y="9022"/>
                    <a:pt x="8691" y="9059"/>
                    <a:pt x="9017" y="9059"/>
                  </a:cubicBezTo>
                  <a:cubicBezTo>
                    <a:pt x="9030" y="9059"/>
                    <a:pt x="9043" y="9059"/>
                    <a:pt x="9056" y="9059"/>
                  </a:cubicBezTo>
                  <a:cubicBezTo>
                    <a:pt x="10931" y="9059"/>
                    <a:pt x="12452" y="7787"/>
                    <a:pt x="12452" y="6226"/>
                  </a:cubicBezTo>
                  <a:cubicBezTo>
                    <a:pt x="12452" y="5154"/>
                    <a:pt x="11704" y="4155"/>
                    <a:pt x="10541" y="3681"/>
                  </a:cubicBezTo>
                  <a:cubicBezTo>
                    <a:pt x="10330" y="3593"/>
                    <a:pt x="10188" y="3388"/>
                    <a:pt x="10188" y="3156"/>
                  </a:cubicBezTo>
                  <a:lnTo>
                    <a:pt x="10188" y="2829"/>
                  </a:lnTo>
                  <a:cubicBezTo>
                    <a:pt x="10188" y="1745"/>
                    <a:pt x="9753" y="960"/>
                    <a:pt x="8896" y="498"/>
                  </a:cubicBezTo>
                  <a:cubicBezTo>
                    <a:pt x="8267" y="157"/>
                    <a:pt x="7419" y="0"/>
                    <a:pt x="6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70" name="Google Shape;8670;p73"/>
          <p:cNvGrpSpPr/>
          <p:nvPr/>
        </p:nvGrpSpPr>
        <p:grpSpPr>
          <a:xfrm>
            <a:off x="4129937" y="3996769"/>
            <a:ext cx="326536" cy="268454"/>
            <a:chOff x="6242450" y="3252800"/>
            <a:chExt cx="484475" cy="398300"/>
          </a:xfrm>
        </p:grpSpPr>
        <p:sp>
          <p:nvSpPr>
            <p:cNvPr id="8671" name="Google Shape;8671;p73"/>
            <p:cNvSpPr/>
            <p:nvPr/>
          </p:nvSpPr>
          <p:spPr>
            <a:xfrm>
              <a:off x="6626825" y="3427175"/>
              <a:ext cx="28325" cy="28350"/>
            </a:xfrm>
            <a:custGeom>
              <a:avLst/>
              <a:gdLst/>
              <a:ahLst/>
              <a:cxnLst/>
              <a:rect l="l" t="t" r="r" b="b"/>
              <a:pathLst>
                <a:path w="1133" h="1134" extrusionOk="0">
                  <a:moveTo>
                    <a:pt x="568" y="1"/>
                  </a:moveTo>
                  <a:cubicBezTo>
                    <a:pt x="254" y="1"/>
                    <a:pt x="0" y="254"/>
                    <a:pt x="0" y="565"/>
                  </a:cubicBezTo>
                  <a:cubicBezTo>
                    <a:pt x="0" y="879"/>
                    <a:pt x="254" y="1133"/>
                    <a:pt x="568" y="1133"/>
                  </a:cubicBezTo>
                  <a:cubicBezTo>
                    <a:pt x="879" y="1133"/>
                    <a:pt x="1132" y="879"/>
                    <a:pt x="1132" y="565"/>
                  </a:cubicBezTo>
                  <a:cubicBezTo>
                    <a:pt x="1132" y="254"/>
                    <a:pt x="879" y="1"/>
                    <a:pt x="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72" name="Google Shape;8672;p73"/>
            <p:cNvSpPr/>
            <p:nvPr/>
          </p:nvSpPr>
          <p:spPr>
            <a:xfrm>
              <a:off x="6508150" y="3418300"/>
              <a:ext cx="45550" cy="68400"/>
            </a:xfrm>
            <a:custGeom>
              <a:avLst/>
              <a:gdLst/>
              <a:ahLst/>
              <a:cxnLst/>
              <a:rect l="l" t="t" r="r" b="b"/>
              <a:pathLst>
                <a:path w="1822" h="2736" extrusionOk="0">
                  <a:moveTo>
                    <a:pt x="1062" y="0"/>
                  </a:moveTo>
                  <a:cubicBezTo>
                    <a:pt x="917" y="0"/>
                    <a:pt x="772" y="55"/>
                    <a:pt x="662" y="166"/>
                  </a:cubicBezTo>
                  <a:cubicBezTo>
                    <a:pt x="1" y="830"/>
                    <a:pt x="1" y="1905"/>
                    <a:pt x="662" y="2569"/>
                  </a:cubicBezTo>
                  <a:cubicBezTo>
                    <a:pt x="768" y="2675"/>
                    <a:pt x="912" y="2732"/>
                    <a:pt x="1063" y="2735"/>
                  </a:cubicBezTo>
                  <a:cubicBezTo>
                    <a:pt x="1568" y="2732"/>
                    <a:pt x="1821" y="2122"/>
                    <a:pt x="1462" y="1766"/>
                  </a:cubicBezTo>
                  <a:cubicBezTo>
                    <a:pt x="1242" y="1545"/>
                    <a:pt x="1242" y="1186"/>
                    <a:pt x="1462" y="966"/>
                  </a:cubicBezTo>
                  <a:cubicBezTo>
                    <a:pt x="1685" y="745"/>
                    <a:pt x="1685" y="386"/>
                    <a:pt x="1462" y="166"/>
                  </a:cubicBezTo>
                  <a:cubicBezTo>
                    <a:pt x="1352" y="55"/>
                    <a:pt x="1207" y="0"/>
                    <a:pt x="10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73" name="Google Shape;8673;p73"/>
            <p:cNvSpPr/>
            <p:nvPr/>
          </p:nvSpPr>
          <p:spPr>
            <a:xfrm>
              <a:off x="6242450" y="3252800"/>
              <a:ext cx="484475" cy="398300"/>
            </a:xfrm>
            <a:custGeom>
              <a:avLst/>
              <a:gdLst/>
              <a:ahLst/>
              <a:cxnLst/>
              <a:rect l="l" t="t" r="r" b="b"/>
              <a:pathLst>
                <a:path w="19379" h="15932" extrusionOk="0">
                  <a:moveTo>
                    <a:pt x="9593" y="1178"/>
                  </a:moveTo>
                  <a:cubicBezTo>
                    <a:pt x="11124" y="1417"/>
                    <a:pt x="12374" y="2528"/>
                    <a:pt x="12794" y="4017"/>
                  </a:cubicBezTo>
                  <a:cubicBezTo>
                    <a:pt x="12443" y="4032"/>
                    <a:pt x="12093" y="4065"/>
                    <a:pt x="11746" y="4116"/>
                  </a:cubicBezTo>
                  <a:cubicBezTo>
                    <a:pt x="10595" y="3543"/>
                    <a:pt x="9792" y="2450"/>
                    <a:pt x="9593" y="1178"/>
                  </a:cubicBezTo>
                  <a:close/>
                  <a:moveTo>
                    <a:pt x="1697" y="2890"/>
                  </a:moveTo>
                  <a:cubicBezTo>
                    <a:pt x="3790" y="2894"/>
                    <a:pt x="5520" y="4524"/>
                    <a:pt x="5653" y="6613"/>
                  </a:cubicBezTo>
                  <a:lnTo>
                    <a:pt x="4360" y="5321"/>
                  </a:lnTo>
                  <a:cubicBezTo>
                    <a:pt x="4250" y="5211"/>
                    <a:pt x="4105" y="5156"/>
                    <a:pt x="3960" y="5156"/>
                  </a:cubicBezTo>
                  <a:cubicBezTo>
                    <a:pt x="3815" y="5156"/>
                    <a:pt x="3670" y="5211"/>
                    <a:pt x="3560" y="5321"/>
                  </a:cubicBezTo>
                  <a:cubicBezTo>
                    <a:pt x="3340" y="5542"/>
                    <a:pt x="3340" y="5901"/>
                    <a:pt x="3560" y="6121"/>
                  </a:cubicBezTo>
                  <a:lnTo>
                    <a:pt x="4852" y="7414"/>
                  </a:lnTo>
                  <a:cubicBezTo>
                    <a:pt x="2763" y="7281"/>
                    <a:pt x="1132" y="5551"/>
                    <a:pt x="1132" y="3458"/>
                  </a:cubicBezTo>
                  <a:lnTo>
                    <a:pt x="1129" y="3458"/>
                  </a:lnTo>
                  <a:lnTo>
                    <a:pt x="1129" y="2890"/>
                  </a:lnTo>
                  <a:close/>
                  <a:moveTo>
                    <a:pt x="15511" y="5593"/>
                  </a:moveTo>
                  <a:cubicBezTo>
                    <a:pt x="16553" y="6067"/>
                    <a:pt x="17477" y="6888"/>
                    <a:pt x="18135" y="7966"/>
                  </a:cubicBezTo>
                  <a:cubicBezTo>
                    <a:pt x="17471" y="9056"/>
                    <a:pt x="16532" y="9887"/>
                    <a:pt x="15472" y="10358"/>
                  </a:cubicBezTo>
                  <a:cubicBezTo>
                    <a:pt x="13748" y="9228"/>
                    <a:pt x="13766" y="6695"/>
                    <a:pt x="15511" y="5593"/>
                  </a:cubicBezTo>
                  <a:close/>
                  <a:moveTo>
                    <a:pt x="13326" y="5134"/>
                  </a:moveTo>
                  <a:cubicBezTo>
                    <a:pt x="13345" y="5134"/>
                    <a:pt x="13363" y="5134"/>
                    <a:pt x="13382" y="5134"/>
                  </a:cubicBezTo>
                  <a:cubicBezTo>
                    <a:pt x="13417" y="5140"/>
                    <a:pt x="13451" y="5143"/>
                    <a:pt x="13485" y="5143"/>
                  </a:cubicBezTo>
                  <a:cubicBezTo>
                    <a:pt x="13504" y="5143"/>
                    <a:pt x="13523" y="5142"/>
                    <a:pt x="13542" y="5140"/>
                  </a:cubicBezTo>
                  <a:cubicBezTo>
                    <a:pt x="13548" y="5140"/>
                    <a:pt x="13554" y="5137"/>
                    <a:pt x="13560" y="5137"/>
                  </a:cubicBezTo>
                  <a:cubicBezTo>
                    <a:pt x="13775" y="5143"/>
                    <a:pt x="13989" y="5161"/>
                    <a:pt x="14204" y="5197"/>
                  </a:cubicBezTo>
                  <a:cubicBezTo>
                    <a:pt x="12688" y="6728"/>
                    <a:pt x="12676" y="9189"/>
                    <a:pt x="14170" y="10738"/>
                  </a:cubicBezTo>
                  <a:cubicBezTo>
                    <a:pt x="13968" y="10771"/>
                    <a:pt x="13763" y="10789"/>
                    <a:pt x="13560" y="10792"/>
                  </a:cubicBezTo>
                  <a:lnTo>
                    <a:pt x="13542" y="10792"/>
                  </a:lnTo>
                  <a:cubicBezTo>
                    <a:pt x="13520" y="10789"/>
                    <a:pt x="13497" y="10787"/>
                    <a:pt x="13475" y="10787"/>
                  </a:cubicBezTo>
                  <a:cubicBezTo>
                    <a:pt x="13444" y="10787"/>
                    <a:pt x="13414" y="10790"/>
                    <a:pt x="13382" y="10795"/>
                  </a:cubicBezTo>
                  <a:cubicBezTo>
                    <a:pt x="13362" y="10796"/>
                    <a:pt x="13341" y="10796"/>
                    <a:pt x="13321" y="10796"/>
                  </a:cubicBezTo>
                  <a:cubicBezTo>
                    <a:pt x="12807" y="10796"/>
                    <a:pt x="12296" y="10759"/>
                    <a:pt x="11788" y="10684"/>
                  </a:cubicBezTo>
                  <a:cubicBezTo>
                    <a:pt x="11755" y="10675"/>
                    <a:pt x="11722" y="10672"/>
                    <a:pt x="11691" y="10669"/>
                  </a:cubicBezTo>
                  <a:cubicBezTo>
                    <a:pt x="9931" y="10370"/>
                    <a:pt x="8938" y="9530"/>
                    <a:pt x="7114" y="7990"/>
                  </a:cubicBezTo>
                  <a:lnTo>
                    <a:pt x="7105" y="7987"/>
                  </a:lnTo>
                  <a:lnTo>
                    <a:pt x="7177" y="7927"/>
                  </a:lnTo>
                  <a:cubicBezTo>
                    <a:pt x="8986" y="6402"/>
                    <a:pt x="9973" y="5569"/>
                    <a:pt x="11691" y="5267"/>
                  </a:cubicBezTo>
                  <a:cubicBezTo>
                    <a:pt x="11731" y="5264"/>
                    <a:pt x="11767" y="5258"/>
                    <a:pt x="11806" y="5249"/>
                  </a:cubicBezTo>
                  <a:cubicBezTo>
                    <a:pt x="12310" y="5173"/>
                    <a:pt x="12816" y="5134"/>
                    <a:pt x="13326" y="5134"/>
                  </a:cubicBezTo>
                  <a:close/>
                  <a:moveTo>
                    <a:pt x="4852" y="8561"/>
                  </a:moveTo>
                  <a:lnTo>
                    <a:pt x="3560" y="9850"/>
                  </a:lnTo>
                  <a:cubicBezTo>
                    <a:pt x="3340" y="10071"/>
                    <a:pt x="3340" y="10430"/>
                    <a:pt x="3560" y="10650"/>
                  </a:cubicBezTo>
                  <a:cubicBezTo>
                    <a:pt x="3670" y="10762"/>
                    <a:pt x="3815" y="10818"/>
                    <a:pt x="3960" y="10818"/>
                  </a:cubicBezTo>
                  <a:cubicBezTo>
                    <a:pt x="4105" y="10818"/>
                    <a:pt x="4250" y="10762"/>
                    <a:pt x="4360" y="10650"/>
                  </a:cubicBezTo>
                  <a:lnTo>
                    <a:pt x="5653" y="9361"/>
                  </a:lnTo>
                  <a:lnTo>
                    <a:pt x="5653" y="9361"/>
                  </a:lnTo>
                  <a:cubicBezTo>
                    <a:pt x="5520" y="11451"/>
                    <a:pt x="3790" y="13078"/>
                    <a:pt x="1697" y="13081"/>
                  </a:cubicBezTo>
                  <a:lnTo>
                    <a:pt x="1129" y="13081"/>
                  </a:lnTo>
                  <a:lnTo>
                    <a:pt x="1129" y="12517"/>
                  </a:lnTo>
                  <a:cubicBezTo>
                    <a:pt x="1132" y="10421"/>
                    <a:pt x="2760" y="8691"/>
                    <a:pt x="4852" y="8561"/>
                  </a:cubicBezTo>
                  <a:close/>
                  <a:moveTo>
                    <a:pt x="11734" y="11822"/>
                  </a:moveTo>
                  <a:cubicBezTo>
                    <a:pt x="12066" y="11870"/>
                    <a:pt x="12416" y="11901"/>
                    <a:pt x="12794" y="11916"/>
                  </a:cubicBezTo>
                  <a:cubicBezTo>
                    <a:pt x="12374" y="13407"/>
                    <a:pt x="11121" y="14515"/>
                    <a:pt x="9593" y="14754"/>
                  </a:cubicBezTo>
                  <a:cubicBezTo>
                    <a:pt x="9792" y="13489"/>
                    <a:pt x="10589" y="12396"/>
                    <a:pt x="11734" y="11822"/>
                  </a:cubicBezTo>
                  <a:close/>
                  <a:moveTo>
                    <a:pt x="8986" y="1"/>
                  </a:moveTo>
                  <a:cubicBezTo>
                    <a:pt x="8984" y="1"/>
                    <a:pt x="8982" y="1"/>
                    <a:pt x="8980" y="1"/>
                  </a:cubicBezTo>
                  <a:cubicBezTo>
                    <a:pt x="8666" y="1"/>
                    <a:pt x="8412" y="255"/>
                    <a:pt x="8412" y="566"/>
                  </a:cubicBezTo>
                  <a:cubicBezTo>
                    <a:pt x="8415" y="2084"/>
                    <a:pt x="9092" y="3522"/>
                    <a:pt x="10257" y="4491"/>
                  </a:cubicBezTo>
                  <a:cubicBezTo>
                    <a:pt x="9019" y="4950"/>
                    <a:pt x="8044" y="5720"/>
                    <a:pt x="6794" y="6774"/>
                  </a:cubicBezTo>
                  <a:cubicBezTo>
                    <a:pt x="6749" y="4002"/>
                    <a:pt x="4481" y="1761"/>
                    <a:pt x="1697" y="1761"/>
                  </a:cubicBezTo>
                  <a:lnTo>
                    <a:pt x="565" y="1761"/>
                  </a:lnTo>
                  <a:cubicBezTo>
                    <a:pt x="251" y="1761"/>
                    <a:pt x="0" y="2015"/>
                    <a:pt x="0" y="2326"/>
                  </a:cubicBezTo>
                  <a:lnTo>
                    <a:pt x="0" y="3458"/>
                  </a:lnTo>
                  <a:cubicBezTo>
                    <a:pt x="0" y="5366"/>
                    <a:pt x="1066" y="7115"/>
                    <a:pt x="2763" y="7987"/>
                  </a:cubicBezTo>
                  <a:cubicBezTo>
                    <a:pt x="1066" y="8863"/>
                    <a:pt x="0" y="10611"/>
                    <a:pt x="0" y="12517"/>
                  </a:cubicBezTo>
                  <a:lnTo>
                    <a:pt x="0" y="13649"/>
                  </a:lnTo>
                  <a:cubicBezTo>
                    <a:pt x="0" y="13963"/>
                    <a:pt x="254" y="14213"/>
                    <a:pt x="565" y="14213"/>
                  </a:cubicBezTo>
                  <a:lnTo>
                    <a:pt x="1697" y="14213"/>
                  </a:lnTo>
                  <a:cubicBezTo>
                    <a:pt x="4478" y="14213"/>
                    <a:pt x="6746" y="11973"/>
                    <a:pt x="6794" y="9204"/>
                  </a:cubicBezTo>
                  <a:cubicBezTo>
                    <a:pt x="7808" y="10056"/>
                    <a:pt x="8606" y="10693"/>
                    <a:pt x="9523" y="11149"/>
                  </a:cubicBezTo>
                  <a:cubicBezTo>
                    <a:pt x="9756" y="11263"/>
                    <a:pt x="9998" y="11366"/>
                    <a:pt x="10242" y="11457"/>
                  </a:cubicBezTo>
                  <a:cubicBezTo>
                    <a:pt x="9086" y="12426"/>
                    <a:pt x="8415" y="13857"/>
                    <a:pt x="8412" y="15367"/>
                  </a:cubicBezTo>
                  <a:cubicBezTo>
                    <a:pt x="8412" y="15678"/>
                    <a:pt x="8666" y="15932"/>
                    <a:pt x="8980" y="15932"/>
                  </a:cubicBezTo>
                  <a:cubicBezTo>
                    <a:pt x="8982" y="15932"/>
                    <a:pt x="8984" y="15932"/>
                    <a:pt x="8986" y="15932"/>
                  </a:cubicBezTo>
                  <a:cubicBezTo>
                    <a:pt x="11387" y="15932"/>
                    <a:pt x="13461" y="14254"/>
                    <a:pt x="13962" y="11907"/>
                  </a:cubicBezTo>
                  <a:cubicBezTo>
                    <a:pt x="14971" y="11813"/>
                    <a:pt x="15943" y="11481"/>
                    <a:pt x="16794" y="10934"/>
                  </a:cubicBezTo>
                  <a:cubicBezTo>
                    <a:pt x="17812" y="10288"/>
                    <a:pt x="18672" y="9355"/>
                    <a:pt x="19285" y="8238"/>
                  </a:cubicBezTo>
                  <a:cubicBezTo>
                    <a:pt x="19379" y="8069"/>
                    <a:pt x="19379" y="7864"/>
                    <a:pt x="19285" y="7694"/>
                  </a:cubicBezTo>
                  <a:cubicBezTo>
                    <a:pt x="18672" y="6577"/>
                    <a:pt x="17809" y="5644"/>
                    <a:pt x="16794" y="4998"/>
                  </a:cubicBezTo>
                  <a:cubicBezTo>
                    <a:pt x="15943" y="4452"/>
                    <a:pt x="14971" y="4119"/>
                    <a:pt x="13962" y="4026"/>
                  </a:cubicBezTo>
                  <a:cubicBezTo>
                    <a:pt x="13461" y="1679"/>
                    <a:pt x="11387" y="1"/>
                    <a:pt x="8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74" name="Google Shape;8674;p73"/>
          <p:cNvGrpSpPr/>
          <p:nvPr/>
        </p:nvGrpSpPr>
        <p:grpSpPr>
          <a:xfrm>
            <a:off x="5061598" y="3126102"/>
            <a:ext cx="298978" cy="340168"/>
            <a:chOff x="922025" y="3804850"/>
            <a:chExt cx="424625" cy="483125"/>
          </a:xfrm>
        </p:grpSpPr>
        <p:sp>
          <p:nvSpPr>
            <p:cNvPr id="8675" name="Google Shape;8675;p73"/>
            <p:cNvSpPr/>
            <p:nvPr/>
          </p:nvSpPr>
          <p:spPr>
            <a:xfrm>
              <a:off x="922025" y="3804850"/>
              <a:ext cx="424625" cy="483125"/>
            </a:xfrm>
            <a:custGeom>
              <a:avLst/>
              <a:gdLst/>
              <a:ahLst/>
              <a:cxnLst/>
              <a:rect l="l" t="t" r="r" b="b"/>
              <a:pathLst>
                <a:path w="16985" h="19325" extrusionOk="0">
                  <a:moveTo>
                    <a:pt x="14153" y="1132"/>
                  </a:moveTo>
                  <a:cubicBezTo>
                    <a:pt x="15092" y="1132"/>
                    <a:pt x="15850" y="1893"/>
                    <a:pt x="15853" y="2832"/>
                  </a:cubicBezTo>
                  <a:lnTo>
                    <a:pt x="15853" y="3560"/>
                  </a:lnTo>
                  <a:cubicBezTo>
                    <a:pt x="15472" y="3162"/>
                    <a:pt x="15037" y="2769"/>
                    <a:pt x="14648" y="2558"/>
                  </a:cubicBezTo>
                  <a:cubicBezTo>
                    <a:pt x="14158" y="2296"/>
                    <a:pt x="13305" y="2239"/>
                    <a:pt x="12660" y="2239"/>
                  </a:cubicBezTo>
                  <a:cubicBezTo>
                    <a:pt x="12589" y="2239"/>
                    <a:pt x="12521" y="2239"/>
                    <a:pt x="12456" y="2241"/>
                  </a:cubicBezTo>
                  <a:lnTo>
                    <a:pt x="12456" y="1132"/>
                  </a:lnTo>
                  <a:close/>
                  <a:moveTo>
                    <a:pt x="12611" y="3372"/>
                  </a:moveTo>
                  <a:cubicBezTo>
                    <a:pt x="13207" y="3372"/>
                    <a:pt x="13858" y="3421"/>
                    <a:pt x="14110" y="3557"/>
                  </a:cubicBezTo>
                  <a:cubicBezTo>
                    <a:pt x="14430" y="3726"/>
                    <a:pt x="14844" y="4128"/>
                    <a:pt x="15209" y="4529"/>
                  </a:cubicBezTo>
                  <a:lnTo>
                    <a:pt x="12456" y="4529"/>
                  </a:lnTo>
                  <a:lnTo>
                    <a:pt x="12456" y="3373"/>
                  </a:lnTo>
                  <a:cubicBezTo>
                    <a:pt x="12507" y="3372"/>
                    <a:pt x="12559" y="3372"/>
                    <a:pt x="12611" y="3372"/>
                  </a:cubicBezTo>
                  <a:close/>
                  <a:moveTo>
                    <a:pt x="7927" y="6794"/>
                  </a:moveTo>
                  <a:lnTo>
                    <a:pt x="7927" y="9626"/>
                  </a:lnTo>
                  <a:cubicBezTo>
                    <a:pt x="7924" y="11812"/>
                    <a:pt x="6151" y="13585"/>
                    <a:pt x="3962" y="13588"/>
                  </a:cubicBezTo>
                  <a:lnTo>
                    <a:pt x="3397" y="13588"/>
                  </a:lnTo>
                  <a:lnTo>
                    <a:pt x="3397" y="12455"/>
                  </a:lnTo>
                  <a:lnTo>
                    <a:pt x="3962" y="12455"/>
                  </a:lnTo>
                  <a:cubicBezTo>
                    <a:pt x="5526" y="12452"/>
                    <a:pt x="6791" y="11187"/>
                    <a:pt x="6794" y="9626"/>
                  </a:cubicBezTo>
                  <a:cubicBezTo>
                    <a:pt x="6794" y="9312"/>
                    <a:pt x="6541" y="9058"/>
                    <a:pt x="6227" y="9058"/>
                  </a:cubicBezTo>
                  <a:cubicBezTo>
                    <a:pt x="5913" y="9058"/>
                    <a:pt x="5662" y="9312"/>
                    <a:pt x="5662" y="9626"/>
                  </a:cubicBezTo>
                  <a:cubicBezTo>
                    <a:pt x="5659" y="10562"/>
                    <a:pt x="4901" y="11323"/>
                    <a:pt x="3962" y="11323"/>
                  </a:cubicBezTo>
                  <a:lnTo>
                    <a:pt x="3397" y="11323"/>
                  </a:lnTo>
                  <a:lnTo>
                    <a:pt x="3397" y="10758"/>
                  </a:lnTo>
                  <a:cubicBezTo>
                    <a:pt x="3397" y="8569"/>
                    <a:pt x="5170" y="6797"/>
                    <a:pt x="7359" y="6794"/>
                  </a:cubicBezTo>
                  <a:close/>
                  <a:moveTo>
                    <a:pt x="11323" y="1132"/>
                  </a:moveTo>
                  <a:lnTo>
                    <a:pt x="11323" y="10758"/>
                  </a:lnTo>
                  <a:cubicBezTo>
                    <a:pt x="11320" y="12320"/>
                    <a:pt x="10055" y="13585"/>
                    <a:pt x="8491" y="13588"/>
                  </a:cubicBezTo>
                  <a:lnTo>
                    <a:pt x="7160" y="13588"/>
                  </a:lnTo>
                  <a:cubicBezTo>
                    <a:pt x="8361" y="12621"/>
                    <a:pt x="9059" y="11166"/>
                    <a:pt x="9059" y="9626"/>
                  </a:cubicBezTo>
                  <a:lnTo>
                    <a:pt x="9059" y="6229"/>
                  </a:lnTo>
                  <a:cubicBezTo>
                    <a:pt x="9059" y="5915"/>
                    <a:pt x="8805" y="5662"/>
                    <a:pt x="8491" y="5662"/>
                  </a:cubicBezTo>
                  <a:lnTo>
                    <a:pt x="7359" y="5662"/>
                  </a:lnTo>
                  <a:cubicBezTo>
                    <a:pt x="6779" y="5662"/>
                    <a:pt x="6206" y="5761"/>
                    <a:pt x="5662" y="5954"/>
                  </a:cubicBezTo>
                  <a:lnTo>
                    <a:pt x="5662" y="5097"/>
                  </a:lnTo>
                  <a:cubicBezTo>
                    <a:pt x="5662" y="2908"/>
                    <a:pt x="7434" y="1135"/>
                    <a:pt x="9624" y="1132"/>
                  </a:cubicBezTo>
                  <a:close/>
                  <a:moveTo>
                    <a:pt x="6794" y="14720"/>
                  </a:moveTo>
                  <a:lnTo>
                    <a:pt x="6794" y="16957"/>
                  </a:lnTo>
                  <a:cubicBezTo>
                    <a:pt x="6115" y="16698"/>
                    <a:pt x="5665" y="16049"/>
                    <a:pt x="5662" y="15324"/>
                  </a:cubicBezTo>
                  <a:lnTo>
                    <a:pt x="5662" y="14720"/>
                  </a:lnTo>
                  <a:close/>
                  <a:moveTo>
                    <a:pt x="4530" y="14720"/>
                  </a:moveTo>
                  <a:lnTo>
                    <a:pt x="4530" y="18096"/>
                  </a:lnTo>
                  <a:cubicBezTo>
                    <a:pt x="3850" y="17854"/>
                    <a:pt x="3397" y="17214"/>
                    <a:pt x="3397" y="16495"/>
                  </a:cubicBezTo>
                  <a:lnTo>
                    <a:pt x="3397" y="14720"/>
                  </a:lnTo>
                  <a:close/>
                  <a:moveTo>
                    <a:pt x="3326" y="1"/>
                  </a:moveTo>
                  <a:cubicBezTo>
                    <a:pt x="3182" y="1"/>
                    <a:pt x="3037" y="56"/>
                    <a:pt x="2926" y="166"/>
                  </a:cubicBezTo>
                  <a:cubicBezTo>
                    <a:pt x="2480" y="613"/>
                    <a:pt x="2265" y="1114"/>
                    <a:pt x="2265" y="1700"/>
                  </a:cubicBezTo>
                  <a:cubicBezTo>
                    <a:pt x="2265" y="2950"/>
                    <a:pt x="3277" y="3965"/>
                    <a:pt x="4530" y="3965"/>
                  </a:cubicBezTo>
                  <a:cubicBezTo>
                    <a:pt x="4572" y="3965"/>
                    <a:pt x="4614" y="3965"/>
                    <a:pt x="4657" y="3959"/>
                  </a:cubicBezTo>
                  <a:lnTo>
                    <a:pt x="4657" y="3959"/>
                  </a:lnTo>
                  <a:cubicBezTo>
                    <a:pt x="4572" y="4333"/>
                    <a:pt x="4527" y="4714"/>
                    <a:pt x="4530" y="5097"/>
                  </a:cubicBezTo>
                  <a:lnTo>
                    <a:pt x="4530" y="6522"/>
                  </a:lnTo>
                  <a:cubicBezTo>
                    <a:pt x="3114" y="7467"/>
                    <a:pt x="2265" y="9055"/>
                    <a:pt x="2265" y="10758"/>
                  </a:cubicBezTo>
                  <a:lnTo>
                    <a:pt x="2265" y="13588"/>
                  </a:lnTo>
                  <a:lnTo>
                    <a:pt x="565" y="13588"/>
                  </a:lnTo>
                  <a:cubicBezTo>
                    <a:pt x="251" y="13588"/>
                    <a:pt x="1" y="13841"/>
                    <a:pt x="1" y="14155"/>
                  </a:cubicBezTo>
                  <a:cubicBezTo>
                    <a:pt x="1" y="14466"/>
                    <a:pt x="251" y="14720"/>
                    <a:pt x="565" y="14720"/>
                  </a:cubicBezTo>
                  <a:lnTo>
                    <a:pt x="2265" y="14720"/>
                  </a:lnTo>
                  <a:lnTo>
                    <a:pt x="2265" y="16495"/>
                  </a:lnTo>
                  <a:cubicBezTo>
                    <a:pt x="2265" y="18056"/>
                    <a:pt x="3530" y="19322"/>
                    <a:pt x="5094" y="19325"/>
                  </a:cubicBezTo>
                  <a:cubicBezTo>
                    <a:pt x="5408" y="19325"/>
                    <a:pt x="5662" y="19071"/>
                    <a:pt x="5662" y="18760"/>
                  </a:cubicBezTo>
                  <a:lnTo>
                    <a:pt x="5662" y="17613"/>
                  </a:lnTo>
                  <a:cubicBezTo>
                    <a:pt x="6148" y="17990"/>
                    <a:pt x="6743" y="18192"/>
                    <a:pt x="7359" y="18192"/>
                  </a:cubicBezTo>
                  <a:cubicBezTo>
                    <a:pt x="7673" y="18192"/>
                    <a:pt x="7927" y="17939"/>
                    <a:pt x="7927" y="17628"/>
                  </a:cubicBezTo>
                  <a:lnTo>
                    <a:pt x="7927" y="14720"/>
                  </a:lnTo>
                  <a:lnTo>
                    <a:pt x="9059" y="14720"/>
                  </a:lnTo>
                  <a:lnTo>
                    <a:pt x="9059" y="18760"/>
                  </a:lnTo>
                  <a:cubicBezTo>
                    <a:pt x="9059" y="19071"/>
                    <a:pt x="9309" y="19325"/>
                    <a:pt x="9624" y="19325"/>
                  </a:cubicBezTo>
                  <a:cubicBezTo>
                    <a:pt x="9938" y="19325"/>
                    <a:pt x="10191" y="19071"/>
                    <a:pt x="10191" y="18760"/>
                  </a:cubicBezTo>
                  <a:lnTo>
                    <a:pt x="10191" y="14720"/>
                  </a:lnTo>
                  <a:lnTo>
                    <a:pt x="16417" y="14720"/>
                  </a:lnTo>
                  <a:cubicBezTo>
                    <a:pt x="16731" y="14720"/>
                    <a:pt x="16982" y="14466"/>
                    <a:pt x="16982" y="14155"/>
                  </a:cubicBezTo>
                  <a:cubicBezTo>
                    <a:pt x="16982" y="13841"/>
                    <a:pt x="16731" y="13588"/>
                    <a:pt x="16417" y="13588"/>
                  </a:cubicBezTo>
                  <a:lnTo>
                    <a:pt x="11263" y="13588"/>
                  </a:lnTo>
                  <a:cubicBezTo>
                    <a:pt x="12024" y="12845"/>
                    <a:pt x="12456" y="11821"/>
                    <a:pt x="12456" y="10758"/>
                  </a:cubicBezTo>
                  <a:lnTo>
                    <a:pt x="12456" y="5662"/>
                  </a:lnTo>
                  <a:lnTo>
                    <a:pt x="16417" y="5662"/>
                  </a:lnTo>
                  <a:cubicBezTo>
                    <a:pt x="16435" y="5662"/>
                    <a:pt x="16454" y="5662"/>
                    <a:pt x="16472" y="5659"/>
                  </a:cubicBezTo>
                  <a:lnTo>
                    <a:pt x="16484" y="5659"/>
                  </a:lnTo>
                  <a:cubicBezTo>
                    <a:pt x="16496" y="5659"/>
                    <a:pt x="16511" y="5656"/>
                    <a:pt x="16523" y="5653"/>
                  </a:cubicBezTo>
                  <a:cubicBezTo>
                    <a:pt x="16529" y="5653"/>
                    <a:pt x="16535" y="5653"/>
                    <a:pt x="16538" y="5650"/>
                  </a:cubicBezTo>
                  <a:cubicBezTo>
                    <a:pt x="16550" y="5647"/>
                    <a:pt x="16562" y="5643"/>
                    <a:pt x="16577" y="5640"/>
                  </a:cubicBezTo>
                  <a:lnTo>
                    <a:pt x="16592" y="5637"/>
                  </a:lnTo>
                  <a:cubicBezTo>
                    <a:pt x="16607" y="5631"/>
                    <a:pt x="16623" y="5625"/>
                    <a:pt x="16638" y="5619"/>
                  </a:cubicBezTo>
                  <a:lnTo>
                    <a:pt x="16644" y="5616"/>
                  </a:lnTo>
                  <a:cubicBezTo>
                    <a:pt x="16659" y="5610"/>
                    <a:pt x="16671" y="5604"/>
                    <a:pt x="16683" y="5598"/>
                  </a:cubicBezTo>
                  <a:lnTo>
                    <a:pt x="16701" y="5586"/>
                  </a:lnTo>
                  <a:cubicBezTo>
                    <a:pt x="16710" y="5583"/>
                    <a:pt x="16719" y="5577"/>
                    <a:pt x="16728" y="5571"/>
                  </a:cubicBezTo>
                  <a:cubicBezTo>
                    <a:pt x="16734" y="5568"/>
                    <a:pt x="16740" y="5562"/>
                    <a:pt x="16746" y="5559"/>
                  </a:cubicBezTo>
                  <a:lnTo>
                    <a:pt x="16758" y="5550"/>
                  </a:lnTo>
                  <a:lnTo>
                    <a:pt x="16768" y="5541"/>
                  </a:lnTo>
                  <a:lnTo>
                    <a:pt x="16792" y="5523"/>
                  </a:lnTo>
                  <a:cubicBezTo>
                    <a:pt x="16798" y="5517"/>
                    <a:pt x="16807" y="5511"/>
                    <a:pt x="16813" y="5505"/>
                  </a:cubicBezTo>
                  <a:lnTo>
                    <a:pt x="16831" y="5486"/>
                  </a:lnTo>
                  <a:lnTo>
                    <a:pt x="16849" y="5462"/>
                  </a:lnTo>
                  <a:lnTo>
                    <a:pt x="16864" y="5444"/>
                  </a:lnTo>
                  <a:cubicBezTo>
                    <a:pt x="16870" y="5435"/>
                    <a:pt x="16879" y="5429"/>
                    <a:pt x="16885" y="5420"/>
                  </a:cubicBezTo>
                  <a:lnTo>
                    <a:pt x="16897" y="5399"/>
                  </a:lnTo>
                  <a:cubicBezTo>
                    <a:pt x="16903" y="5390"/>
                    <a:pt x="16906" y="5381"/>
                    <a:pt x="16912" y="5375"/>
                  </a:cubicBezTo>
                  <a:lnTo>
                    <a:pt x="16925" y="5351"/>
                  </a:lnTo>
                  <a:cubicBezTo>
                    <a:pt x="16928" y="5342"/>
                    <a:pt x="16934" y="5332"/>
                    <a:pt x="16937" y="5326"/>
                  </a:cubicBezTo>
                  <a:cubicBezTo>
                    <a:pt x="16940" y="5317"/>
                    <a:pt x="16943" y="5305"/>
                    <a:pt x="16949" y="5296"/>
                  </a:cubicBezTo>
                  <a:cubicBezTo>
                    <a:pt x="16952" y="5287"/>
                    <a:pt x="16955" y="5281"/>
                    <a:pt x="16958" y="5275"/>
                  </a:cubicBezTo>
                  <a:cubicBezTo>
                    <a:pt x="16958" y="5266"/>
                    <a:pt x="16964" y="5254"/>
                    <a:pt x="16964" y="5245"/>
                  </a:cubicBezTo>
                  <a:cubicBezTo>
                    <a:pt x="16967" y="5236"/>
                    <a:pt x="16970" y="5230"/>
                    <a:pt x="16970" y="5221"/>
                  </a:cubicBezTo>
                  <a:cubicBezTo>
                    <a:pt x="16973" y="5215"/>
                    <a:pt x="16976" y="5203"/>
                    <a:pt x="16976" y="5194"/>
                  </a:cubicBezTo>
                  <a:cubicBezTo>
                    <a:pt x="16979" y="5182"/>
                    <a:pt x="16979" y="5175"/>
                    <a:pt x="16982" y="5166"/>
                  </a:cubicBezTo>
                  <a:cubicBezTo>
                    <a:pt x="16982" y="5157"/>
                    <a:pt x="16982" y="5148"/>
                    <a:pt x="16982" y="5139"/>
                  </a:cubicBezTo>
                  <a:cubicBezTo>
                    <a:pt x="16982" y="5130"/>
                    <a:pt x="16982" y="5118"/>
                    <a:pt x="16985" y="5109"/>
                  </a:cubicBezTo>
                  <a:lnTo>
                    <a:pt x="16985" y="5097"/>
                  </a:lnTo>
                  <a:lnTo>
                    <a:pt x="16985" y="2832"/>
                  </a:lnTo>
                  <a:cubicBezTo>
                    <a:pt x="16982" y="1271"/>
                    <a:pt x="15717" y="3"/>
                    <a:pt x="14153" y="3"/>
                  </a:cubicBezTo>
                  <a:lnTo>
                    <a:pt x="9624" y="3"/>
                  </a:lnTo>
                  <a:cubicBezTo>
                    <a:pt x="7754" y="3"/>
                    <a:pt x="6033" y="1027"/>
                    <a:pt x="5143" y="2672"/>
                  </a:cubicBezTo>
                  <a:cubicBezTo>
                    <a:pt x="5106" y="2681"/>
                    <a:pt x="5067" y="2697"/>
                    <a:pt x="5034" y="2715"/>
                  </a:cubicBezTo>
                  <a:cubicBezTo>
                    <a:pt x="4869" y="2797"/>
                    <a:pt x="4697" y="2834"/>
                    <a:pt x="4530" y="2834"/>
                  </a:cubicBezTo>
                  <a:cubicBezTo>
                    <a:pt x="3934" y="2834"/>
                    <a:pt x="3395" y="2356"/>
                    <a:pt x="3397" y="1700"/>
                  </a:cubicBezTo>
                  <a:cubicBezTo>
                    <a:pt x="3397" y="1419"/>
                    <a:pt x="3494" y="1199"/>
                    <a:pt x="3727" y="966"/>
                  </a:cubicBezTo>
                  <a:cubicBezTo>
                    <a:pt x="3950" y="746"/>
                    <a:pt x="3950" y="387"/>
                    <a:pt x="3727" y="166"/>
                  </a:cubicBezTo>
                  <a:cubicBezTo>
                    <a:pt x="3616" y="56"/>
                    <a:pt x="3471" y="1"/>
                    <a:pt x="33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76" name="Google Shape;8676;p73"/>
            <p:cNvSpPr/>
            <p:nvPr/>
          </p:nvSpPr>
          <p:spPr>
            <a:xfrm>
              <a:off x="1135200" y="3869900"/>
              <a:ext cx="37850" cy="28400"/>
            </a:xfrm>
            <a:custGeom>
              <a:avLst/>
              <a:gdLst/>
              <a:ahLst/>
              <a:cxnLst/>
              <a:rect l="l" t="t" r="r" b="b"/>
              <a:pathLst>
                <a:path w="1514" h="1136" extrusionOk="0">
                  <a:moveTo>
                    <a:pt x="758" y="1"/>
                  </a:moveTo>
                  <a:cubicBezTo>
                    <a:pt x="254" y="1"/>
                    <a:pt x="0" y="611"/>
                    <a:pt x="357" y="970"/>
                  </a:cubicBezTo>
                  <a:cubicBezTo>
                    <a:pt x="467" y="1080"/>
                    <a:pt x="612" y="1135"/>
                    <a:pt x="757" y="1135"/>
                  </a:cubicBezTo>
                  <a:cubicBezTo>
                    <a:pt x="902" y="1135"/>
                    <a:pt x="1047" y="1080"/>
                    <a:pt x="1157" y="970"/>
                  </a:cubicBezTo>
                  <a:cubicBezTo>
                    <a:pt x="1513" y="611"/>
                    <a:pt x="1263" y="1"/>
                    <a:pt x="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77" name="Google Shape;8677;p73"/>
          <p:cNvSpPr/>
          <p:nvPr/>
        </p:nvSpPr>
        <p:spPr>
          <a:xfrm>
            <a:off x="5469837" y="3125004"/>
            <a:ext cx="348301" cy="341418"/>
          </a:xfrm>
          <a:custGeom>
            <a:avLst/>
            <a:gdLst/>
            <a:ahLst/>
            <a:cxnLst/>
            <a:rect l="l" t="t" r="r" b="b"/>
            <a:pathLst>
              <a:path w="19787" h="19396" extrusionOk="0">
                <a:moveTo>
                  <a:pt x="16583" y="1203"/>
                </a:moveTo>
                <a:cubicBezTo>
                  <a:pt x="17017" y="1203"/>
                  <a:pt x="17451" y="1370"/>
                  <a:pt x="17782" y="1702"/>
                </a:cubicBezTo>
                <a:cubicBezTo>
                  <a:pt x="18446" y="2363"/>
                  <a:pt x="18446" y="3438"/>
                  <a:pt x="17782" y="4102"/>
                </a:cubicBezTo>
                <a:lnTo>
                  <a:pt x="16565" y="5319"/>
                </a:lnTo>
                <a:lnTo>
                  <a:pt x="14165" y="2918"/>
                </a:lnTo>
                <a:lnTo>
                  <a:pt x="15382" y="1702"/>
                </a:lnTo>
                <a:cubicBezTo>
                  <a:pt x="15714" y="1370"/>
                  <a:pt x="16149" y="1203"/>
                  <a:pt x="16583" y="1203"/>
                </a:cubicBezTo>
                <a:close/>
                <a:moveTo>
                  <a:pt x="13362" y="3719"/>
                </a:moveTo>
                <a:lnTo>
                  <a:pt x="14162" y="4519"/>
                </a:lnTo>
                <a:lnTo>
                  <a:pt x="4587" y="14096"/>
                </a:lnTo>
                <a:cubicBezTo>
                  <a:pt x="4255" y="13861"/>
                  <a:pt x="3884" y="13692"/>
                  <a:pt x="3488" y="13595"/>
                </a:cubicBezTo>
                <a:lnTo>
                  <a:pt x="13310" y="3770"/>
                </a:lnTo>
                <a:lnTo>
                  <a:pt x="13362" y="3719"/>
                </a:lnTo>
                <a:close/>
                <a:moveTo>
                  <a:pt x="14965" y="5322"/>
                </a:moveTo>
                <a:lnTo>
                  <a:pt x="15765" y="6122"/>
                </a:lnTo>
                <a:lnTo>
                  <a:pt x="15714" y="6173"/>
                </a:lnTo>
                <a:lnTo>
                  <a:pt x="5888" y="15996"/>
                </a:lnTo>
                <a:cubicBezTo>
                  <a:pt x="5792" y="15600"/>
                  <a:pt x="5623" y="15229"/>
                  <a:pt x="5387" y="14897"/>
                </a:cubicBezTo>
                <a:lnTo>
                  <a:pt x="14965" y="5322"/>
                </a:lnTo>
                <a:close/>
                <a:moveTo>
                  <a:pt x="2704" y="14631"/>
                </a:moveTo>
                <a:cubicBezTo>
                  <a:pt x="3925" y="14631"/>
                  <a:pt x="4911" y="15655"/>
                  <a:pt x="4850" y="16889"/>
                </a:cubicBezTo>
                <a:lnTo>
                  <a:pt x="3736" y="17249"/>
                </a:lnTo>
                <a:cubicBezTo>
                  <a:pt x="3449" y="16572"/>
                  <a:pt x="2911" y="16035"/>
                  <a:pt x="2235" y="15748"/>
                </a:cubicBezTo>
                <a:lnTo>
                  <a:pt x="2594" y="14634"/>
                </a:lnTo>
                <a:cubicBezTo>
                  <a:pt x="2631" y="14632"/>
                  <a:pt x="2667" y="14631"/>
                  <a:pt x="2704" y="14631"/>
                </a:cubicBezTo>
                <a:close/>
                <a:moveTo>
                  <a:pt x="1888" y="16835"/>
                </a:moveTo>
                <a:cubicBezTo>
                  <a:pt x="2217" y="17001"/>
                  <a:pt x="2483" y="17267"/>
                  <a:pt x="2649" y="17596"/>
                </a:cubicBezTo>
                <a:lnTo>
                  <a:pt x="1528" y="17955"/>
                </a:lnTo>
                <a:lnTo>
                  <a:pt x="1888" y="16835"/>
                </a:lnTo>
                <a:close/>
                <a:moveTo>
                  <a:pt x="16654" y="1"/>
                </a:moveTo>
                <a:cubicBezTo>
                  <a:pt x="15897" y="1"/>
                  <a:pt x="15141" y="302"/>
                  <a:pt x="14581" y="901"/>
                </a:cubicBezTo>
                <a:lnTo>
                  <a:pt x="11710" y="3770"/>
                </a:lnTo>
                <a:lnTo>
                  <a:pt x="1882" y="13601"/>
                </a:lnTo>
                <a:cubicBezTo>
                  <a:pt x="1861" y="13619"/>
                  <a:pt x="1842" y="13641"/>
                  <a:pt x="1827" y="13662"/>
                </a:cubicBezTo>
                <a:lnTo>
                  <a:pt x="1809" y="13677"/>
                </a:lnTo>
                <a:lnTo>
                  <a:pt x="1788" y="13695"/>
                </a:lnTo>
                <a:cubicBezTo>
                  <a:pt x="1782" y="13701"/>
                  <a:pt x="1773" y="13707"/>
                  <a:pt x="1767" y="13716"/>
                </a:cubicBezTo>
                <a:cubicBezTo>
                  <a:pt x="1761" y="13722"/>
                  <a:pt x="1755" y="13725"/>
                  <a:pt x="1752" y="13731"/>
                </a:cubicBezTo>
                <a:cubicBezTo>
                  <a:pt x="1746" y="13737"/>
                  <a:pt x="1737" y="13746"/>
                  <a:pt x="1728" y="13755"/>
                </a:cubicBezTo>
                <a:lnTo>
                  <a:pt x="1716" y="13773"/>
                </a:lnTo>
                <a:cubicBezTo>
                  <a:pt x="1710" y="13782"/>
                  <a:pt x="1704" y="13789"/>
                  <a:pt x="1698" y="13801"/>
                </a:cubicBezTo>
                <a:cubicBezTo>
                  <a:pt x="1688" y="13810"/>
                  <a:pt x="1688" y="13813"/>
                  <a:pt x="1685" y="13819"/>
                </a:cubicBezTo>
                <a:cubicBezTo>
                  <a:pt x="1679" y="13825"/>
                  <a:pt x="1673" y="13837"/>
                  <a:pt x="1667" y="13846"/>
                </a:cubicBezTo>
                <a:cubicBezTo>
                  <a:pt x="1661" y="13855"/>
                  <a:pt x="1658" y="13861"/>
                  <a:pt x="1655" y="13870"/>
                </a:cubicBezTo>
                <a:cubicBezTo>
                  <a:pt x="1652" y="13879"/>
                  <a:pt x="1646" y="13885"/>
                  <a:pt x="1643" y="13894"/>
                </a:cubicBezTo>
                <a:cubicBezTo>
                  <a:pt x="1640" y="13903"/>
                  <a:pt x="1634" y="13918"/>
                  <a:pt x="1631" y="13933"/>
                </a:cubicBezTo>
                <a:cubicBezTo>
                  <a:pt x="1631" y="13936"/>
                  <a:pt x="1625" y="13939"/>
                  <a:pt x="1625" y="13943"/>
                </a:cubicBezTo>
                <a:lnTo>
                  <a:pt x="1625" y="13949"/>
                </a:lnTo>
                <a:cubicBezTo>
                  <a:pt x="1625" y="13949"/>
                  <a:pt x="1625" y="13952"/>
                  <a:pt x="1625" y="13952"/>
                </a:cubicBezTo>
                <a:lnTo>
                  <a:pt x="118" y="18656"/>
                </a:lnTo>
                <a:cubicBezTo>
                  <a:pt x="1" y="19021"/>
                  <a:pt x="272" y="19393"/>
                  <a:pt x="656" y="19396"/>
                </a:cubicBezTo>
                <a:cubicBezTo>
                  <a:pt x="713" y="19396"/>
                  <a:pt x="771" y="19387"/>
                  <a:pt x="828" y="19368"/>
                </a:cubicBezTo>
                <a:lnTo>
                  <a:pt x="5538" y="17859"/>
                </a:lnTo>
                <a:lnTo>
                  <a:pt x="5547" y="17856"/>
                </a:lnTo>
                <a:cubicBezTo>
                  <a:pt x="5559" y="17853"/>
                  <a:pt x="5571" y="17847"/>
                  <a:pt x="5584" y="17844"/>
                </a:cubicBezTo>
                <a:lnTo>
                  <a:pt x="5599" y="17838"/>
                </a:lnTo>
                <a:cubicBezTo>
                  <a:pt x="5611" y="17832"/>
                  <a:pt x="5623" y="17826"/>
                  <a:pt x="5635" y="17819"/>
                </a:cubicBezTo>
                <a:cubicBezTo>
                  <a:pt x="5650" y="17810"/>
                  <a:pt x="5653" y="17810"/>
                  <a:pt x="5659" y="17804"/>
                </a:cubicBezTo>
                <a:cubicBezTo>
                  <a:pt x="5668" y="17798"/>
                  <a:pt x="5680" y="17792"/>
                  <a:pt x="5689" y="17786"/>
                </a:cubicBezTo>
                <a:cubicBezTo>
                  <a:pt x="5698" y="17780"/>
                  <a:pt x="5701" y="17777"/>
                  <a:pt x="5710" y="17771"/>
                </a:cubicBezTo>
                <a:lnTo>
                  <a:pt x="5728" y="17756"/>
                </a:lnTo>
                <a:lnTo>
                  <a:pt x="5750" y="17738"/>
                </a:lnTo>
                <a:cubicBezTo>
                  <a:pt x="5756" y="17732"/>
                  <a:pt x="5762" y="17726"/>
                  <a:pt x="5768" y="17720"/>
                </a:cubicBezTo>
                <a:cubicBezTo>
                  <a:pt x="5774" y="17714"/>
                  <a:pt x="5780" y="17708"/>
                  <a:pt x="5783" y="17702"/>
                </a:cubicBezTo>
                <a:lnTo>
                  <a:pt x="5798" y="17687"/>
                </a:lnTo>
                <a:cubicBezTo>
                  <a:pt x="5810" y="17678"/>
                  <a:pt x="5819" y="17669"/>
                  <a:pt x="5828" y="17659"/>
                </a:cubicBezTo>
                <a:lnTo>
                  <a:pt x="15714" y="7777"/>
                </a:lnTo>
                <a:lnTo>
                  <a:pt x="18582" y="4902"/>
                </a:lnTo>
                <a:cubicBezTo>
                  <a:pt x="19754" y="3809"/>
                  <a:pt x="19787" y="1961"/>
                  <a:pt x="18655" y="829"/>
                </a:cubicBezTo>
                <a:cubicBezTo>
                  <a:pt x="18102" y="276"/>
                  <a:pt x="17378" y="1"/>
                  <a:pt x="16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78" name="Google Shape;8678;p73"/>
          <p:cNvGrpSpPr/>
          <p:nvPr/>
        </p:nvGrpSpPr>
        <p:grpSpPr>
          <a:xfrm>
            <a:off x="5894327" y="3126102"/>
            <a:ext cx="312955" cy="340168"/>
            <a:chOff x="2100300" y="3804850"/>
            <a:chExt cx="444475" cy="483125"/>
          </a:xfrm>
        </p:grpSpPr>
        <p:sp>
          <p:nvSpPr>
            <p:cNvPr id="8679" name="Google Shape;8679;p73"/>
            <p:cNvSpPr/>
            <p:nvPr/>
          </p:nvSpPr>
          <p:spPr>
            <a:xfrm>
              <a:off x="2100300" y="3804850"/>
              <a:ext cx="444475" cy="483125"/>
            </a:xfrm>
            <a:custGeom>
              <a:avLst/>
              <a:gdLst/>
              <a:ahLst/>
              <a:cxnLst/>
              <a:rect l="l" t="t" r="r" b="b"/>
              <a:pathLst>
                <a:path w="17779" h="19325" extrusionOk="0">
                  <a:moveTo>
                    <a:pt x="2123" y="4001"/>
                  </a:moveTo>
                  <a:cubicBezTo>
                    <a:pt x="2627" y="4001"/>
                    <a:pt x="2881" y="4611"/>
                    <a:pt x="2524" y="4967"/>
                  </a:cubicBezTo>
                  <a:cubicBezTo>
                    <a:pt x="2408" y="5083"/>
                    <a:pt x="2265" y="5134"/>
                    <a:pt x="2126" y="5134"/>
                  </a:cubicBezTo>
                  <a:cubicBezTo>
                    <a:pt x="1835" y="5134"/>
                    <a:pt x="1558" y="4909"/>
                    <a:pt x="1558" y="4569"/>
                  </a:cubicBezTo>
                  <a:cubicBezTo>
                    <a:pt x="1558" y="4255"/>
                    <a:pt x="1809" y="4001"/>
                    <a:pt x="2123" y="4001"/>
                  </a:cubicBezTo>
                  <a:close/>
                  <a:moveTo>
                    <a:pt x="15710" y="4001"/>
                  </a:moveTo>
                  <a:cubicBezTo>
                    <a:pt x="16215" y="4001"/>
                    <a:pt x="16468" y="4611"/>
                    <a:pt x="16112" y="4967"/>
                  </a:cubicBezTo>
                  <a:cubicBezTo>
                    <a:pt x="15995" y="5083"/>
                    <a:pt x="15853" y="5134"/>
                    <a:pt x="15714" y="5134"/>
                  </a:cubicBezTo>
                  <a:cubicBezTo>
                    <a:pt x="15423" y="5134"/>
                    <a:pt x="15146" y="4909"/>
                    <a:pt x="15146" y="4569"/>
                  </a:cubicBezTo>
                  <a:cubicBezTo>
                    <a:pt x="15146" y="4255"/>
                    <a:pt x="15396" y="4001"/>
                    <a:pt x="15710" y="4001"/>
                  </a:cubicBezTo>
                  <a:close/>
                  <a:moveTo>
                    <a:pt x="8917" y="1132"/>
                  </a:moveTo>
                  <a:cubicBezTo>
                    <a:pt x="9551" y="1132"/>
                    <a:pt x="10251" y="1993"/>
                    <a:pt x="10789" y="3436"/>
                  </a:cubicBezTo>
                  <a:cubicBezTo>
                    <a:pt x="10894" y="3723"/>
                    <a:pt x="10994" y="4028"/>
                    <a:pt x="11084" y="4345"/>
                  </a:cubicBezTo>
                  <a:cubicBezTo>
                    <a:pt x="10345" y="4590"/>
                    <a:pt x="9623" y="4877"/>
                    <a:pt x="8917" y="5203"/>
                  </a:cubicBezTo>
                  <a:cubicBezTo>
                    <a:pt x="8210" y="4877"/>
                    <a:pt x="7488" y="4590"/>
                    <a:pt x="6749" y="4345"/>
                  </a:cubicBezTo>
                  <a:cubicBezTo>
                    <a:pt x="6842" y="4028"/>
                    <a:pt x="6939" y="3723"/>
                    <a:pt x="7044" y="3436"/>
                  </a:cubicBezTo>
                  <a:cubicBezTo>
                    <a:pt x="7582" y="1993"/>
                    <a:pt x="8282" y="1132"/>
                    <a:pt x="8917" y="1132"/>
                  </a:cubicBezTo>
                  <a:close/>
                  <a:moveTo>
                    <a:pt x="6483" y="5453"/>
                  </a:moveTo>
                  <a:cubicBezTo>
                    <a:pt x="6845" y="5577"/>
                    <a:pt x="7217" y="5713"/>
                    <a:pt x="7591" y="5867"/>
                  </a:cubicBezTo>
                  <a:cubicBezTo>
                    <a:pt x="7371" y="5985"/>
                    <a:pt x="7153" y="6105"/>
                    <a:pt x="6936" y="6229"/>
                  </a:cubicBezTo>
                  <a:cubicBezTo>
                    <a:pt x="6715" y="6356"/>
                    <a:pt x="6501" y="6486"/>
                    <a:pt x="6287" y="6619"/>
                  </a:cubicBezTo>
                  <a:cubicBezTo>
                    <a:pt x="6341" y="6217"/>
                    <a:pt x="6407" y="5831"/>
                    <a:pt x="6483" y="5453"/>
                  </a:cubicBezTo>
                  <a:close/>
                  <a:moveTo>
                    <a:pt x="11350" y="5453"/>
                  </a:moveTo>
                  <a:cubicBezTo>
                    <a:pt x="11426" y="5831"/>
                    <a:pt x="11492" y="6217"/>
                    <a:pt x="11546" y="6619"/>
                  </a:cubicBezTo>
                  <a:cubicBezTo>
                    <a:pt x="11335" y="6486"/>
                    <a:pt x="11118" y="6356"/>
                    <a:pt x="10897" y="6229"/>
                  </a:cubicBezTo>
                  <a:cubicBezTo>
                    <a:pt x="10677" y="6102"/>
                    <a:pt x="10459" y="5982"/>
                    <a:pt x="10242" y="5867"/>
                  </a:cubicBezTo>
                  <a:cubicBezTo>
                    <a:pt x="10619" y="5716"/>
                    <a:pt x="10988" y="5574"/>
                    <a:pt x="11350" y="5453"/>
                  </a:cubicBezTo>
                  <a:close/>
                  <a:moveTo>
                    <a:pt x="3799" y="4852"/>
                  </a:moveTo>
                  <a:cubicBezTo>
                    <a:pt x="4336" y="4904"/>
                    <a:pt x="4870" y="4997"/>
                    <a:pt x="5396" y="5133"/>
                  </a:cubicBezTo>
                  <a:cubicBezTo>
                    <a:pt x="5239" y="5894"/>
                    <a:pt x="5124" y="6661"/>
                    <a:pt x="5055" y="7434"/>
                  </a:cubicBezTo>
                  <a:cubicBezTo>
                    <a:pt x="4421" y="7881"/>
                    <a:pt x="3811" y="8361"/>
                    <a:pt x="3231" y="8877"/>
                  </a:cubicBezTo>
                  <a:cubicBezTo>
                    <a:pt x="3004" y="8645"/>
                    <a:pt x="2796" y="8412"/>
                    <a:pt x="2606" y="8180"/>
                  </a:cubicBezTo>
                  <a:cubicBezTo>
                    <a:pt x="1969" y="7404"/>
                    <a:pt x="1579" y="6691"/>
                    <a:pt x="1483" y="6139"/>
                  </a:cubicBezTo>
                  <a:lnTo>
                    <a:pt x="1483" y="6139"/>
                  </a:lnTo>
                  <a:cubicBezTo>
                    <a:pt x="1695" y="6225"/>
                    <a:pt x="1912" y="6266"/>
                    <a:pt x="2125" y="6266"/>
                  </a:cubicBezTo>
                  <a:cubicBezTo>
                    <a:pt x="2922" y="6266"/>
                    <a:pt x="3656" y="5698"/>
                    <a:pt x="3799" y="4852"/>
                  </a:cubicBezTo>
                  <a:close/>
                  <a:moveTo>
                    <a:pt x="14037" y="4852"/>
                  </a:moveTo>
                  <a:cubicBezTo>
                    <a:pt x="14180" y="5698"/>
                    <a:pt x="14914" y="6266"/>
                    <a:pt x="15711" y="6266"/>
                  </a:cubicBezTo>
                  <a:cubicBezTo>
                    <a:pt x="15924" y="6266"/>
                    <a:pt x="16141" y="6225"/>
                    <a:pt x="16353" y="6139"/>
                  </a:cubicBezTo>
                  <a:lnTo>
                    <a:pt x="16353" y="6139"/>
                  </a:lnTo>
                  <a:cubicBezTo>
                    <a:pt x="16254" y="6691"/>
                    <a:pt x="15867" y="7404"/>
                    <a:pt x="15227" y="8180"/>
                  </a:cubicBezTo>
                  <a:cubicBezTo>
                    <a:pt x="15037" y="8412"/>
                    <a:pt x="14829" y="8645"/>
                    <a:pt x="14602" y="8877"/>
                  </a:cubicBezTo>
                  <a:cubicBezTo>
                    <a:pt x="14022" y="8361"/>
                    <a:pt x="13412" y="7881"/>
                    <a:pt x="12778" y="7434"/>
                  </a:cubicBezTo>
                  <a:cubicBezTo>
                    <a:pt x="12709" y="6661"/>
                    <a:pt x="12594" y="5894"/>
                    <a:pt x="12440" y="5133"/>
                  </a:cubicBezTo>
                  <a:cubicBezTo>
                    <a:pt x="12963" y="4997"/>
                    <a:pt x="13497" y="4904"/>
                    <a:pt x="14037" y="4852"/>
                  </a:cubicBezTo>
                  <a:close/>
                  <a:moveTo>
                    <a:pt x="4964" y="8908"/>
                  </a:moveTo>
                  <a:lnTo>
                    <a:pt x="4964" y="8908"/>
                  </a:lnTo>
                  <a:cubicBezTo>
                    <a:pt x="4958" y="9158"/>
                    <a:pt x="4955" y="9409"/>
                    <a:pt x="4955" y="9662"/>
                  </a:cubicBezTo>
                  <a:cubicBezTo>
                    <a:pt x="4952" y="9916"/>
                    <a:pt x="4958" y="10167"/>
                    <a:pt x="4964" y="10417"/>
                  </a:cubicBezTo>
                  <a:cubicBezTo>
                    <a:pt x="4644" y="10170"/>
                    <a:pt x="4339" y="9916"/>
                    <a:pt x="4052" y="9662"/>
                  </a:cubicBezTo>
                  <a:cubicBezTo>
                    <a:pt x="4339" y="9409"/>
                    <a:pt x="4644" y="9155"/>
                    <a:pt x="4964" y="8908"/>
                  </a:cubicBezTo>
                  <a:close/>
                  <a:moveTo>
                    <a:pt x="12869" y="8908"/>
                  </a:moveTo>
                  <a:lnTo>
                    <a:pt x="12869" y="8908"/>
                  </a:lnTo>
                  <a:cubicBezTo>
                    <a:pt x="13189" y="9155"/>
                    <a:pt x="13491" y="9409"/>
                    <a:pt x="13781" y="9662"/>
                  </a:cubicBezTo>
                  <a:cubicBezTo>
                    <a:pt x="13494" y="9916"/>
                    <a:pt x="13189" y="10170"/>
                    <a:pt x="12869" y="10417"/>
                  </a:cubicBezTo>
                  <a:cubicBezTo>
                    <a:pt x="12875" y="10167"/>
                    <a:pt x="12878" y="9916"/>
                    <a:pt x="12881" y="9662"/>
                  </a:cubicBezTo>
                  <a:cubicBezTo>
                    <a:pt x="12881" y="9409"/>
                    <a:pt x="12875" y="9158"/>
                    <a:pt x="12869" y="8908"/>
                  </a:cubicBezTo>
                  <a:close/>
                  <a:moveTo>
                    <a:pt x="8917" y="6459"/>
                  </a:moveTo>
                  <a:cubicBezTo>
                    <a:pt x="9391" y="6688"/>
                    <a:pt x="9865" y="6942"/>
                    <a:pt x="10333" y="7211"/>
                  </a:cubicBezTo>
                  <a:cubicBezTo>
                    <a:pt x="10801" y="7482"/>
                    <a:pt x="11260" y="7766"/>
                    <a:pt x="11694" y="8059"/>
                  </a:cubicBezTo>
                  <a:cubicBezTo>
                    <a:pt x="11728" y="8581"/>
                    <a:pt x="11749" y="9119"/>
                    <a:pt x="11749" y="9662"/>
                  </a:cubicBezTo>
                  <a:cubicBezTo>
                    <a:pt x="11749" y="10206"/>
                    <a:pt x="11728" y="10743"/>
                    <a:pt x="11694" y="11266"/>
                  </a:cubicBezTo>
                  <a:cubicBezTo>
                    <a:pt x="11260" y="11559"/>
                    <a:pt x="10804" y="11839"/>
                    <a:pt x="10333" y="12114"/>
                  </a:cubicBezTo>
                  <a:cubicBezTo>
                    <a:pt x="9862" y="12386"/>
                    <a:pt x="9388" y="12637"/>
                    <a:pt x="8920" y="12869"/>
                  </a:cubicBezTo>
                  <a:cubicBezTo>
                    <a:pt x="8445" y="12640"/>
                    <a:pt x="7971" y="12386"/>
                    <a:pt x="7500" y="12114"/>
                  </a:cubicBezTo>
                  <a:cubicBezTo>
                    <a:pt x="7032" y="11842"/>
                    <a:pt x="6576" y="11559"/>
                    <a:pt x="6139" y="11266"/>
                  </a:cubicBezTo>
                  <a:cubicBezTo>
                    <a:pt x="6105" y="10743"/>
                    <a:pt x="6087" y="10206"/>
                    <a:pt x="6087" y="9662"/>
                  </a:cubicBezTo>
                  <a:cubicBezTo>
                    <a:pt x="6087" y="9119"/>
                    <a:pt x="6105" y="8581"/>
                    <a:pt x="6139" y="8059"/>
                  </a:cubicBezTo>
                  <a:cubicBezTo>
                    <a:pt x="6576" y="7766"/>
                    <a:pt x="7029" y="7485"/>
                    <a:pt x="7500" y="7211"/>
                  </a:cubicBezTo>
                  <a:cubicBezTo>
                    <a:pt x="7971" y="6942"/>
                    <a:pt x="8445" y="6688"/>
                    <a:pt x="8917" y="6459"/>
                  </a:cubicBezTo>
                  <a:close/>
                  <a:moveTo>
                    <a:pt x="11546" y="12706"/>
                  </a:moveTo>
                  <a:lnTo>
                    <a:pt x="11546" y="12706"/>
                  </a:lnTo>
                  <a:cubicBezTo>
                    <a:pt x="11492" y="13108"/>
                    <a:pt x="11426" y="13497"/>
                    <a:pt x="11350" y="13872"/>
                  </a:cubicBezTo>
                  <a:cubicBezTo>
                    <a:pt x="10988" y="13751"/>
                    <a:pt x="10619" y="13612"/>
                    <a:pt x="10242" y="13461"/>
                  </a:cubicBezTo>
                  <a:cubicBezTo>
                    <a:pt x="10462" y="13343"/>
                    <a:pt x="10680" y="13219"/>
                    <a:pt x="10897" y="13096"/>
                  </a:cubicBezTo>
                  <a:cubicBezTo>
                    <a:pt x="11115" y="12969"/>
                    <a:pt x="11332" y="12839"/>
                    <a:pt x="11546" y="12706"/>
                  </a:cubicBezTo>
                  <a:close/>
                  <a:moveTo>
                    <a:pt x="6287" y="12706"/>
                  </a:moveTo>
                  <a:cubicBezTo>
                    <a:pt x="6498" y="12836"/>
                    <a:pt x="6715" y="12966"/>
                    <a:pt x="6936" y="13092"/>
                  </a:cubicBezTo>
                  <a:cubicBezTo>
                    <a:pt x="7153" y="13219"/>
                    <a:pt x="7374" y="13343"/>
                    <a:pt x="7597" y="13461"/>
                  </a:cubicBezTo>
                  <a:lnTo>
                    <a:pt x="7594" y="13461"/>
                  </a:lnTo>
                  <a:cubicBezTo>
                    <a:pt x="7217" y="13615"/>
                    <a:pt x="6848" y="13754"/>
                    <a:pt x="6483" y="13875"/>
                  </a:cubicBezTo>
                  <a:cubicBezTo>
                    <a:pt x="6407" y="13497"/>
                    <a:pt x="6341" y="13108"/>
                    <a:pt x="6287" y="12706"/>
                  </a:cubicBezTo>
                  <a:close/>
                  <a:moveTo>
                    <a:pt x="14602" y="10447"/>
                  </a:moveTo>
                  <a:cubicBezTo>
                    <a:pt x="14829" y="10680"/>
                    <a:pt x="15037" y="10912"/>
                    <a:pt x="15227" y="11145"/>
                  </a:cubicBezTo>
                  <a:cubicBezTo>
                    <a:pt x="15867" y="11921"/>
                    <a:pt x="16254" y="12634"/>
                    <a:pt x="16353" y="13186"/>
                  </a:cubicBezTo>
                  <a:cubicBezTo>
                    <a:pt x="16141" y="13099"/>
                    <a:pt x="15923" y="13059"/>
                    <a:pt x="15710" y="13059"/>
                  </a:cubicBezTo>
                  <a:cubicBezTo>
                    <a:pt x="14912" y="13059"/>
                    <a:pt x="14180" y="13627"/>
                    <a:pt x="14034" y="14472"/>
                  </a:cubicBezTo>
                  <a:cubicBezTo>
                    <a:pt x="13497" y="14421"/>
                    <a:pt x="12963" y="14327"/>
                    <a:pt x="12440" y="14192"/>
                  </a:cubicBezTo>
                  <a:cubicBezTo>
                    <a:pt x="12594" y="13431"/>
                    <a:pt x="12709" y="12664"/>
                    <a:pt x="12778" y="11891"/>
                  </a:cubicBezTo>
                  <a:cubicBezTo>
                    <a:pt x="13412" y="11444"/>
                    <a:pt x="14022" y="10964"/>
                    <a:pt x="14602" y="10447"/>
                  </a:cubicBezTo>
                  <a:close/>
                  <a:moveTo>
                    <a:pt x="3231" y="10447"/>
                  </a:moveTo>
                  <a:cubicBezTo>
                    <a:pt x="3811" y="10964"/>
                    <a:pt x="4421" y="11444"/>
                    <a:pt x="5055" y="11891"/>
                  </a:cubicBezTo>
                  <a:cubicBezTo>
                    <a:pt x="5124" y="12664"/>
                    <a:pt x="5239" y="13434"/>
                    <a:pt x="5393" y="14195"/>
                  </a:cubicBezTo>
                  <a:cubicBezTo>
                    <a:pt x="5079" y="14273"/>
                    <a:pt x="4774" y="14336"/>
                    <a:pt x="4478" y="14388"/>
                  </a:cubicBezTo>
                  <a:cubicBezTo>
                    <a:pt x="4028" y="14462"/>
                    <a:pt x="3616" y="14499"/>
                    <a:pt x="3250" y="14499"/>
                  </a:cubicBezTo>
                  <a:cubicBezTo>
                    <a:pt x="2389" y="14499"/>
                    <a:pt x="1786" y="14296"/>
                    <a:pt x="1561" y="13908"/>
                  </a:cubicBezTo>
                  <a:cubicBezTo>
                    <a:pt x="1244" y="13358"/>
                    <a:pt x="1634" y="12326"/>
                    <a:pt x="2606" y="11145"/>
                  </a:cubicBezTo>
                  <a:cubicBezTo>
                    <a:pt x="2796" y="10912"/>
                    <a:pt x="3007" y="10680"/>
                    <a:pt x="3231" y="10447"/>
                  </a:cubicBezTo>
                  <a:close/>
                  <a:moveTo>
                    <a:pt x="15707" y="14191"/>
                  </a:moveTo>
                  <a:cubicBezTo>
                    <a:pt x="15999" y="14191"/>
                    <a:pt x="16278" y="14416"/>
                    <a:pt x="16278" y="14759"/>
                  </a:cubicBezTo>
                  <a:cubicBezTo>
                    <a:pt x="16278" y="15070"/>
                    <a:pt x="16024" y="15324"/>
                    <a:pt x="15710" y="15324"/>
                  </a:cubicBezTo>
                  <a:cubicBezTo>
                    <a:pt x="15206" y="15324"/>
                    <a:pt x="14952" y="14714"/>
                    <a:pt x="15309" y="14358"/>
                  </a:cubicBezTo>
                  <a:cubicBezTo>
                    <a:pt x="15425" y="14242"/>
                    <a:pt x="15568" y="14191"/>
                    <a:pt x="15707" y="14191"/>
                  </a:cubicBezTo>
                  <a:close/>
                  <a:moveTo>
                    <a:pt x="8917" y="14122"/>
                  </a:moveTo>
                  <a:cubicBezTo>
                    <a:pt x="9623" y="14448"/>
                    <a:pt x="10348" y="14735"/>
                    <a:pt x="11084" y="14980"/>
                  </a:cubicBezTo>
                  <a:cubicBezTo>
                    <a:pt x="10994" y="15297"/>
                    <a:pt x="10894" y="15602"/>
                    <a:pt x="10789" y="15892"/>
                  </a:cubicBezTo>
                  <a:cubicBezTo>
                    <a:pt x="10251" y="17332"/>
                    <a:pt x="9551" y="18192"/>
                    <a:pt x="8917" y="18192"/>
                  </a:cubicBezTo>
                  <a:cubicBezTo>
                    <a:pt x="8282" y="18192"/>
                    <a:pt x="7582" y="17332"/>
                    <a:pt x="7044" y="15892"/>
                  </a:cubicBezTo>
                  <a:cubicBezTo>
                    <a:pt x="6939" y="15602"/>
                    <a:pt x="6839" y="15300"/>
                    <a:pt x="6749" y="14980"/>
                  </a:cubicBezTo>
                  <a:cubicBezTo>
                    <a:pt x="7488" y="14735"/>
                    <a:pt x="8213" y="14448"/>
                    <a:pt x="8917" y="14122"/>
                  </a:cubicBezTo>
                  <a:close/>
                  <a:moveTo>
                    <a:pt x="8917" y="0"/>
                  </a:moveTo>
                  <a:cubicBezTo>
                    <a:pt x="7757" y="0"/>
                    <a:pt x="6715" y="1081"/>
                    <a:pt x="5985" y="3041"/>
                  </a:cubicBezTo>
                  <a:cubicBezTo>
                    <a:pt x="5867" y="3355"/>
                    <a:pt x="5758" y="3687"/>
                    <a:pt x="5662" y="4031"/>
                  </a:cubicBezTo>
                  <a:cubicBezTo>
                    <a:pt x="4919" y="3844"/>
                    <a:pt x="4215" y="3732"/>
                    <a:pt x="3587" y="3702"/>
                  </a:cubicBezTo>
                  <a:cubicBezTo>
                    <a:pt x="3271" y="3173"/>
                    <a:pt x="2709" y="2871"/>
                    <a:pt x="2126" y="2871"/>
                  </a:cubicBezTo>
                  <a:cubicBezTo>
                    <a:pt x="1901" y="2871"/>
                    <a:pt x="1673" y="2916"/>
                    <a:pt x="1455" y="3011"/>
                  </a:cubicBezTo>
                  <a:cubicBezTo>
                    <a:pt x="670" y="3346"/>
                    <a:pt x="260" y="4212"/>
                    <a:pt x="492" y="5034"/>
                  </a:cubicBezTo>
                  <a:cubicBezTo>
                    <a:pt x="54" y="6024"/>
                    <a:pt x="489" y="7389"/>
                    <a:pt x="1733" y="8898"/>
                  </a:cubicBezTo>
                  <a:cubicBezTo>
                    <a:pt x="1942" y="9152"/>
                    <a:pt x="2171" y="9409"/>
                    <a:pt x="2416" y="9662"/>
                  </a:cubicBezTo>
                  <a:cubicBezTo>
                    <a:pt x="2171" y="9916"/>
                    <a:pt x="1942" y="10170"/>
                    <a:pt x="1733" y="10426"/>
                  </a:cubicBezTo>
                  <a:cubicBezTo>
                    <a:pt x="411" y="12033"/>
                    <a:pt x="0" y="13470"/>
                    <a:pt x="583" y="14475"/>
                  </a:cubicBezTo>
                  <a:cubicBezTo>
                    <a:pt x="1021" y="15233"/>
                    <a:pt x="1954" y="15629"/>
                    <a:pt x="3270" y="15629"/>
                  </a:cubicBezTo>
                  <a:cubicBezTo>
                    <a:pt x="3738" y="15626"/>
                    <a:pt x="4203" y="15584"/>
                    <a:pt x="4662" y="15505"/>
                  </a:cubicBezTo>
                  <a:cubicBezTo>
                    <a:pt x="4985" y="15451"/>
                    <a:pt x="5320" y="15378"/>
                    <a:pt x="5662" y="15294"/>
                  </a:cubicBezTo>
                  <a:cubicBezTo>
                    <a:pt x="5761" y="15641"/>
                    <a:pt x="5867" y="15970"/>
                    <a:pt x="5985" y="16284"/>
                  </a:cubicBezTo>
                  <a:cubicBezTo>
                    <a:pt x="6715" y="18244"/>
                    <a:pt x="7757" y="19325"/>
                    <a:pt x="8917" y="19325"/>
                  </a:cubicBezTo>
                  <a:cubicBezTo>
                    <a:pt x="10076" y="19325"/>
                    <a:pt x="11118" y="18244"/>
                    <a:pt x="11848" y="16284"/>
                  </a:cubicBezTo>
                  <a:cubicBezTo>
                    <a:pt x="11966" y="15970"/>
                    <a:pt x="12075" y="15638"/>
                    <a:pt x="12171" y="15294"/>
                  </a:cubicBezTo>
                  <a:cubicBezTo>
                    <a:pt x="12917" y="15481"/>
                    <a:pt x="13618" y="15593"/>
                    <a:pt x="14246" y="15623"/>
                  </a:cubicBezTo>
                  <a:cubicBezTo>
                    <a:pt x="14562" y="16152"/>
                    <a:pt x="15123" y="16453"/>
                    <a:pt x="15705" y="16453"/>
                  </a:cubicBezTo>
                  <a:cubicBezTo>
                    <a:pt x="15930" y="16453"/>
                    <a:pt x="16159" y="16408"/>
                    <a:pt x="16378" y="16314"/>
                  </a:cubicBezTo>
                  <a:cubicBezTo>
                    <a:pt x="17163" y="15979"/>
                    <a:pt x="17573" y="15112"/>
                    <a:pt x="17341" y="14291"/>
                  </a:cubicBezTo>
                  <a:cubicBezTo>
                    <a:pt x="17779" y="13301"/>
                    <a:pt x="17344" y="11936"/>
                    <a:pt x="16100" y="10426"/>
                  </a:cubicBezTo>
                  <a:cubicBezTo>
                    <a:pt x="15891" y="10170"/>
                    <a:pt x="15662" y="9916"/>
                    <a:pt x="15417" y="9662"/>
                  </a:cubicBezTo>
                  <a:cubicBezTo>
                    <a:pt x="15662" y="9409"/>
                    <a:pt x="15891" y="9152"/>
                    <a:pt x="16100" y="8898"/>
                  </a:cubicBezTo>
                  <a:cubicBezTo>
                    <a:pt x="17347" y="7389"/>
                    <a:pt x="17779" y="6024"/>
                    <a:pt x="17341" y="5034"/>
                  </a:cubicBezTo>
                  <a:cubicBezTo>
                    <a:pt x="17573" y="4212"/>
                    <a:pt x="17163" y="3346"/>
                    <a:pt x="16378" y="3011"/>
                  </a:cubicBezTo>
                  <a:cubicBezTo>
                    <a:pt x="16159" y="2916"/>
                    <a:pt x="15930" y="2871"/>
                    <a:pt x="15705" y="2871"/>
                  </a:cubicBezTo>
                  <a:cubicBezTo>
                    <a:pt x="15123" y="2871"/>
                    <a:pt x="14562" y="3173"/>
                    <a:pt x="14246" y="3702"/>
                  </a:cubicBezTo>
                  <a:cubicBezTo>
                    <a:pt x="13615" y="3732"/>
                    <a:pt x="12914" y="3844"/>
                    <a:pt x="12171" y="4031"/>
                  </a:cubicBezTo>
                  <a:cubicBezTo>
                    <a:pt x="12075" y="3684"/>
                    <a:pt x="11966" y="3355"/>
                    <a:pt x="11848" y="3041"/>
                  </a:cubicBezTo>
                  <a:cubicBezTo>
                    <a:pt x="11118" y="1081"/>
                    <a:pt x="10076" y="0"/>
                    <a:pt x="89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80" name="Google Shape;8680;p73"/>
            <p:cNvSpPr/>
            <p:nvPr/>
          </p:nvSpPr>
          <p:spPr>
            <a:xfrm>
              <a:off x="2280775" y="4003900"/>
              <a:ext cx="88275" cy="85025"/>
            </a:xfrm>
            <a:custGeom>
              <a:avLst/>
              <a:gdLst/>
              <a:ahLst/>
              <a:cxnLst/>
              <a:rect l="l" t="t" r="r" b="b"/>
              <a:pathLst>
                <a:path w="3531" h="3401" extrusionOk="0">
                  <a:moveTo>
                    <a:pt x="1698" y="1136"/>
                  </a:moveTo>
                  <a:cubicBezTo>
                    <a:pt x="2202" y="1136"/>
                    <a:pt x="2455" y="1743"/>
                    <a:pt x="2099" y="2102"/>
                  </a:cubicBezTo>
                  <a:cubicBezTo>
                    <a:pt x="1983" y="2217"/>
                    <a:pt x="1841" y="2268"/>
                    <a:pt x="1703" y="2268"/>
                  </a:cubicBezTo>
                  <a:cubicBezTo>
                    <a:pt x="1411" y="2268"/>
                    <a:pt x="1133" y="2042"/>
                    <a:pt x="1133" y="1700"/>
                  </a:cubicBezTo>
                  <a:cubicBezTo>
                    <a:pt x="1133" y="1386"/>
                    <a:pt x="1383" y="1136"/>
                    <a:pt x="1698" y="1136"/>
                  </a:cubicBezTo>
                  <a:close/>
                  <a:moveTo>
                    <a:pt x="1698" y="1"/>
                  </a:moveTo>
                  <a:cubicBezTo>
                    <a:pt x="1479" y="1"/>
                    <a:pt x="1258" y="43"/>
                    <a:pt x="1048" y="130"/>
                  </a:cubicBezTo>
                  <a:cubicBezTo>
                    <a:pt x="414" y="393"/>
                    <a:pt x="1" y="1012"/>
                    <a:pt x="1" y="1700"/>
                  </a:cubicBezTo>
                  <a:cubicBezTo>
                    <a:pt x="1" y="2639"/>
                    <a:pt x="758" y="3397"/>
                    <a:pt x="1698" y="3400"/>
                  </a:cubicBezTo>
                  <a:cubicBezTo>
                    <a:pt x="2386" y="3400"/>
                    <a:pt x="3005" y="2984"/>
                    <a:pt x="3268" y="2350"/>
                  </a:cubicBezTo>
                  <a:cubicBezTo>
                    <a:pt x="3530" y="1715"/>
                    <a:pt x="3385" y="985"/>
                    <a:pt x="2899" y="499"/>
                  </a:cubicBezTo>
                  <a:cubicBezTo>
                    <a:pt x="2574" y="173"/>
                    <a:pt x="2140" y="1"/>
                    <a:pt x="16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81" name="Google Shape;8681;p73"/>
          <p:cNvGrpSpPr/>
          <p:nvPr/>
        </p:nvGrpSpPr>
        <p:grpSpPr>
          <a:xfrm>
            <a:off x="6317950" y="3126102"/>
            <a:ext cx="294261" cy="340168"/>
            <a:chOff x="2708700" y="3804850"/>
            <a:chExt cx="417925" cy="483125"/>
          </a:xfrm>
        </p:grpSpPr>
        <p:sp>
          <p:nvSpPr>
            <p:cNvPr id="8682" name="Google Shape;8682;p73"/>
            <p:cNvSpPr/>
            <p:nvPr/>
          </p:nvSpPr>
          <p:spPr>
            <a:xfrm>
              <a:off x="2708700" y="3804850"/>
              <a:ext cx="417925" cy="483125"/>
            </a:xfrm>
            <a:custGeom>
              <a:avLst/>
              <a:gdLst/>
              <a:ahLst/>
              <a:cxnLst/>
              <a:rect l="l" t="t" r="r" b="b"/>
              <a:pathLst>
                <a:path w="16717" h="19325" extrusionOk="0">
                  <a:moveTo>
                    <a:pt x="10354" y="1132"/>
                  </a:moveTo>
                  <a:lnTo>
                    <a:pt x="10354" y="8618"/>
                  </a:lnTo>
                  <a:cubicBezTo>
                    <a:pt x="10354" y="8714"/>
                    <a:pt x="10379" y="8811"/>
                    <a:pt x="10430" y="8898"/>
                  </a:cubicBezTo>
                  <a:lnTo>
                    <a:pt x="12447" y="12425"/>
                  </a:lnTo>
                  <a:lnTo>
                    <a:pt x="4273" y="12425"/>
                  </a:lnTo>
                  <a:lnTo>
                    <a:pt x="6290" y="8898"/>
                  </a:lnTo>
                  <a:cubicBezTo>
                    <a:pt x="6339" y="8811"/>
                    <a:pt x="6366" y="8714"/>
                    <a:pt x="6366" y="8618"/>
                  </a:cubicBezTo>
                  <a:lnTo>
                    <a:pt x="6366" y="1132"/>
                  </a:lnTo>
                  <a:close/>
                  <a:moveTo>
                    <a:pt x="13090" y="13557"/>
                  </a:moveTo>
                  <a:lnTo>
                    <a:pt x="15469" y="17718"/>
                  </a:lnTo>
                  <a:cubicBezTo>
                    <a:pt x="15527" y="17818"/>
                    <a:pt x="15530" y="17939"/>
                    <a:pt x="15472" y="18038"/>
                  </a:cubicBezTo>
                  <a:cubicBezTo>
                    <a:pt x="15418" y="18135"/>
                    <a:pt x="15318" y="18192"/>
                    <a:pt x="15210" y="18192"/>
                  </a:cubicBezTo>
                  <a:lnTo>
                    <a:pt x="1511" y="18192"/>
                  </a:lnTo>
                  <a:cubicBezTo>
                    <a:pt x="1399" y="18192"/>
                    <a:pt x="1299" y="18135"/>
                    <a:pt x="1245" y="18038"/>
                  </a:cubicBezTo>
                  <a:cubicBezTo>
                    <a:pt x="1187" y="17939"/>
                    <a:pt x="1187" y="17818"/>
                    <a:pt x="1245" y="17718"/>
                  </a:cubicBezTo>
                  <a:lnTo>
                    <a:pt x="3624" y="13557"/>
                  </a:lnTo>
                  <a:close/>
                  <a:moveTo>
                    <a:pt x="4717" y="0"/>
                  </a:moveTo>
                  <a:cubicBezTo>
                    <a:pt x="4403" y="0"/>
                    <a:pt x="4153" y="254"/>
                    <a:pt x="4153" y="568"/>
                  </a:cubicBezTo>
                  <a:cubicBezTo>
                    <a:pt x="4153" y="879"/>
                    <a:pt x="4403" y="1132"/>
                    <a:pt x="4717" y="1132"/>
                  </a:cubicBezTo>
                  <a:lnTo>
                    <a:pt x="5234" y="1132"/>
                  </a:lnTo>
                  <a:lnTo>
                    <a:pt x="5234" y="8467"/>
                  </a:lnTo>
                  <a:lnTo>
                    <a:pt x="264" y="17157"/>
                  </a:lnTo>
                  <a:cubicBezTo>
                    <a:pt x="1" y="17604"/>
                    <a:pt x="4" y="18159"/>
                    <a:pt x="267" y="18606"/>
                  </a:cubicBezTo>
                  <a:cubicBezTo>
                    <a:pt x="519" y="19050"/>
                    <a:pt x="992" y="19325"/>
                    <a:pt x="1502" y="19325"/>
                  </a:cubicBezTo>
                  <a:cubicBezTo>
                    <a:pt x="1505" y="19325"/>
                    <a:pt x="1508" y="19325"/>
                    <a:pt x="1511" y="19325"/>
                  </a:cubicBezTo>
                  <a:lnTo>
                    <a:pt x="15207" y="19325"/>
                  </a:lnTo>
                  <a:cubicBezTo>
                    <a:pt x="15210" y="19325"/>
                    <a:pt x="15212" y="19325"/>
                    <a:pt x="15215" y="19325"/>
                  </a:cubicBezTo>
                  <a:cubicBezTo>
                    <a:pt x="15725" y="19325"/>
                    <a:pt x="16198" y="19050"/>
                    <a:pt x="16451" y="18606"/>
                  </a:cubicBezTo>
                  <a:cubicBezTo>
                    <a:pt x="16713" y="18159"/>
                    <a:pt x="16716" y="17607"/>
                    <a:pt x="16454" y="17157"/>
                  </a:cubicBezTo>
                  <a:lnTo>
                    <a:pt x="11487" y="8467"/>
                  </a:lnTo>
                  <a:lnTo>
                    <a:pt x="11487" y="1132"/>
                  </a:lnTo>
                  <a:lnTo>
                    <a:pt x="12003" y="1132"/>
                  </a:lnTo>
                  <a:cubicBezTo>
                    <a:pt x="12314" y="1132"/>
                    <a:pt x="12568" y="879"/>
                    <a:pt x="12568" y="568"/>
                  </a:cubicBezTo>
                  <a:cubicBezTo>
                    <a:pt x="12568" y="254"/>
                    <a:pt x="12314" y="0"/>
                    <a:pt x="12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83" name="Google Shape;8683;p73"/>
            <p:cNvSpPr/>
            <p:nvPr/>
          </p:nvSpPr>
          <p:spPr>
            <a:xfrm>
              <a:off x="2875975" y="4055200"/>
              <a:ext cx="33100" cy="28350"/>
            </a:xfrm>
            <a:custGeom>
              <a:avLst/>
              <a:gdLst/>
              <a:ahLst/>
              <a:cxnLst/>
              <a:rect l="l" t="t" r="r" b="b"/>
              <a:pathLst>
                <a:path w="1324" h="1134" extrusionOk="0">
                  <a:moveTo>
                    <a:pt x="570" y="1"/>
                  </a:moveTo>
                  <a:cubicBezTo>
                    <a:pt x="280" y="1"/>
                    <a:pt x="1" y="225"/>
                    <a:pt x="1" y="566"/>
                  </a:cubicBezTo>
                  <a:cubicBezTo>
                    <a:pt x="1" y="880"/>
                    <a:pt x="255" y="1134"/>
                    <a:pt x="569" y="1134"/>
                  </a:cubicBezTo>
                  <a:cubicBezTo>
                    <a:pt x="1073" y="1134"/>
                    <a:pt x="1323" y="524"/>
                    <a:pt x="967" y="168"/>
                  </a:cubicBezTo>
                  <a:cubicBezTo>
                    <a:pt x="852" y="52"/>
                    <a:pt x="710" y="1"/>
                    <a:pt x="5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84" name="Google Shape;8684;p73"/>
            <p:cNvSpPr/>
            <p:nvPr/>
          </p:nvSpPr>
          <p:spPr>
            <a:xfrm>
              <a:off x="2931025" y="4055200"/>
              <a:ext cx="33075" cy="28350"/>
            </a:xfrm>
            <a:custGeom>
              <a:avLst/>
              <a:gdLst/>
              <a:ahLst/>
              <a:cxnLst/>
              <a:rect l="l" t="t" r="r" b="b"/>
              <a:pathLst>
                <a:path w="1323" h="1134" extrusionOk="0">
                  <a:moveTo>
                    <a:pt x="569" y="1"/>
                  </a:moveTo>
                  <a:cubicBezTo>
                    <a:pt x="279" y="1"/>
                    <a:pt x="0" y="225"/>
                    <a:pt x="0" y="566"/>
                  </a:cubicBezTo>
                  <a:cubicBezTo>
                    <a:pt x="0" y="880"/>
                    <a:pt x="254" y="1134"/>
                    <a:pt x="565" y="1134"/>
                  </a:cubicBezTo>
                  <a:cubicBezTo>
                    <a:pt x="1069" y="1134"/>
                    <a:pt x="1323" y="524"/>
                    <a:pt x="966" y="168"/>
                  </a:cubicBezTo>
                  <a:cubicBezTo>
                    <a:pt x="851" y="52"/>
                    <a:pt x="709" y="1"/>
                    <a:pt x="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85" name="Google Shape;8685;p73"/>
            <p:cNvSpPr/>
            <p:nvPr/>
          </p:nvSpPr>
          <p:spPr>
            <a:xfrm>
              <a:off x="2903525" y="4008200"/>
              <a:ext cx="28350" cy="28325"/>
            </a:xfrm>
            <a:custGeom>
              <a:avLst/>
              <a:gdLst/>
              <a:ahLst/>
              <a:cxnLst/>
              <a:rect l="l" t="t" r="r" b="b"/>
              <a:pathLst>
                <a:path w="1134" h="1133" extrusionOk="0">
                  <a:moveTo>
                    <a:pt x="566" y="1"/>
                  </a:moveTo>
                  <a:cubicBezTo>
                    <a:pt x="252" y="1"/>
                    <a:pt x="1" y="254"/>
                    <a:pt x="1" y="568"/>
                  </a:cubicBezTo>
                  <a:cubicBezTo>
                    <a:pt x="1" y="879"/>
                    <a:pt x="252" y="1133"/>
                    <a:pt x="566" y="1133"/>
                  </a:cubicBezTo>
                  <a:cubicBezTo>
                    <a:pt x="880" y="1133"/>
                    <a:pt x="1133" y="879"/>
                    <a:pt x="1133" y="568"/>
                  </a:cubicBezTo>
                  <a:cubicBezTo>
                    <a:pt x="1133" y="254"/>
                    <a:pt x="880" y="1"/>
                    <a:pt x="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686" name="Google Shape;8686;p73"/>
          <p:cNvSpPr/>
          <p:nvPr/>
        </p:nvSpPr>
        <p:spPr>
          <a:xfrm>
            <a:off x="6712581" y="3166169"/>
            <a:ext cx="340168" cy="259074"/>
          </a:xfrm>
          <a:custGeom>
            <a:avLst/>
            <a:gdLst/>
            <a:ahLst/>
            <a:cxnLst/>
            <a:rect l="l" t="t" r="r" b="b"/>
            <a:pathLst>
              <a:path w="19325" h="14718" extrusionOk="0">
                <a:moveTo>
                  <a:pt x="14192" y="1133"/>
                </a:moveTo>
                <a:cubicBezTo>
                  <a:pt x="14974" y="1133"/>
                  <a:pt x="15520" y="1906"/>
                  <a:pt x="15261" y="2643"/>
                </a:cubicBezTo>
                <a:cubicBezTo>
                  <a:pt x="15131" y="3008"/>
                  <a:pt x="15403" y="3395"/>
                  <a:pt x="15792" y="3398"/>
                </a:cubicBezTo>
                <a:lnTo>
                  <a:pt x="17628" y="3398"/>
                </a:lnTo>
                <a:cubicBezTo>
                  <a:pt x="17939" y="3398"/>
                  <a:pt x="18193" y="3648"/>
                  <a:pt x="18193" y="3962"/>
                </a:cubicBezTo>
                <a:lnTo>
                  <a:pt x="18193" y="10756"/>
                </a:lnTo>
                <a:cubicBezTo>
                  <a:pt x="18193" y="11070"/>
                  <a:pt x="17939" y="11324"/>
                  <a:pt x="17628" y="11324"/>
                </a:cubicBezTo>
                <a:lnTo>
                  <a:pt x="10230" y="11324"/>
                </a:lnTo>
                <a:lnTo>
                  <a:pt x="10230" y="9624"/>
                </a:lnTo>
                <a:cubicBezTo>
                  <a:pt x="11480" y="9624"/>
                  <a:pt x="12492" y="8609"/>
                  <a:pt x="12492" y="7359"/>
                </a:cubicBezTo>
                <a:cubicBezTo>
                  <a:pt x="12492" y="6109"/>
                  <a:pt x="11480" y="5095"/>
                  <a:pt x="10230" y="5095"/>
                </a:cubicBezTo>
                <a:lnTo>
                  <a:pt x="10230" y="3398"/>
                </a:lnTo>
                <a:lnTo>
                  <a:pt x="12592" y="3398"/>
                </a:lnTo>
                <a:cubicBezTo>
                  <a:pt x="12981" y="3395"/>
                  <a:pt x="13253" y="3008"/>
                  <a:pt x="13123" y="2643"/>
                </a:cubicBezTo>
                <a:cubicBezTo>
                  <a:pt x="12863" y="1906"/>
                  <a:pt x="13410" y="1133"/>
                  <a:pt x="14192" y="1133"/>
                </a:cubicBezTo>
                <a:close/>
                <a:moveTo>
                  <a:pt x="9098" y="3398"/>
                </a:moveTo>
                <a:lnTo>
                  <a:pt x="9098" y="5759"/>
                </a:lnTo>
                <a:cubicBezTo>
                  <a:pt x="9098" y="6082"/>
                  <a:pt x="9363" y="6323"/>
                  <a:pt x="9663" y="6323"/>
                </a:cubicBezTo>
                <a:cubicBezTo>
                  <a:pt x="9726" y="6323"/>
                  <a:pt x="9790" y="6313"/>
                  <a:pt x="9853" y="6290"/>
                </a:cubicBezTo>
                <a:cubicBezTo>
                  <a:pt x="9979" y="6247"/>
                  <a:pt x="10105" y="6226"/>
                  <a:pt x="10229" y="6226"/>
                </a:cubicBezTo>
                <a:cubicBezTo>
                  <a:pt x="10828" y="6226"/>
                  <a:pt x="11357" y="6708"/>
                  <a:pt x="11360" y="7353"/>
                </a:cubicBezTo>
                <a:cubicBezTo>
                  <a:pt x="11362" y="8003"/>
                  <a:pt x="10832" y="8493"/>
                  <a:pt x="10229" y="8493"/>
                </a:cubicBezTo>
                <a:cubicBezTo>
                  <a:pt x="10108" y="8493"/>
                  <a:pt x="9985" y="8473"/>
                  <a:pt x="9862" y="8431"/>
                </a:cubicBezTo>
                <a:cubicBezTo>
                  <a:pt x="9829" y="8419"/>
                  <a:pt x="9796" y="8410"/>
                  <a:pt x="9759" y="8404"/>
                </a:cubicBezTo>
                <a:cubicBezTo>
                  <a:pt x="9726" y="8398"/>
                  <a:pt x="9692" y="8395"/>
                  <a:pt x="9659" y="8395"/>
                </a:cubicBezTo>
                <a:cubicBezTo>
                  <a:pt x="9350" y="8395"/>
                  <a:pt x="9090" y="8653"/>
                  <a:pt x="9098" y="8975"/>
                </a:cubicBezTo>
                <a:lnTo>
                  <a:pt x="9098" y="11324"/>
                </a:lnTo>
                <a:lnTo>
                  <a:pt x="6737" y="11324"/>
                </a:lnTo>
                <a:cubicBezTo>
                  <a:pt x="6344" y="11324"/>
                  <a:pt x="6073" y="11710"/>
                  <a:pt x="6202" y="12079"/>
                </a:cubicBezTo>
                <a:cubicBezTo>
                  <a:pt x="6462" y="12813"/>
                  <a:pt x="5916" y="13585"/>
                  <a:pt x="5134" y="13585"/>
                </a:cubicBezTo>
                <a:cubicBezTo>
                  <a:pt x="4352" y="13585"/>
                  <a:pt x="3805" y="12813"/>
                  <a:pt x="4065" y="12079"/>
                </a:cubicBezTo>
                <a:cubicBezTo>
                  <a:pt x="4195" y="11710"/>
                  <a:pt x="3923" y="11324"/>
                  <a:pt x="3533" y="11324"/>
                </a:cubicBezTo>
                <a:lnTo>
                  <a:pt x="1700" y="11324"/>
                </a:lnTo>
                <a:cubicBezTo>
                  <a:pt x="1386" y="11324"/>
                  <a:pt x="1133" y="11070"/>
                  <a:pt x="1133" y="10756"/>
                </a:cubicBezTo>
                <a:lnTo>
                  <a:pt x="1133" y="3962"/>
                </a:lnTo>
                <a:cubicBezTo>
                  <a:pt x="1133" y="3648"/>
                  <a:pt x="1386" y="3398"/>
                  <a:pt x="1700" y="3398"/>
                </a:cubicBezTo>
                <a:lnTo>
                  <a:pt x="2941" y="3398"/>
                </a:lnTo>
                <a:cubicBezTo>
                  <a:pt x="2570" y="4829"/>
                  <a:pt x="3654" y="6227"/>
                  <a:pt x="5134" y="6227"/>
                </a:cubicBezTo>
                <a:cubicBezTo>
                  <a:pt x="6613" y="6227"/>
                  <a:pt x="7697" y="4829"/>
                  <a:pt x="7326" y="3398"/>
                </a:cubicBezTo>
                <a:close/>
                <a:moveTo>
                  <a:pt x="14192" y="1"/>
                </a:moveTo>
                <a:cubicBezTo>
                  <a:pt x="12942" y="1"/>
                  <a:pt x="11927" y="1012"/>
                  <a:pt x="11927" y="2266"/>
                </a:cubicBezTo>
                <a:lnTo>
                  <a:pt x="6399" y="2266"/>
                </a:lnTo>
                <a:cubicBezTo>
                  <a:pt x="5910" y="2266"/>
                  <a:pt x="5650" y="2842"/>
                  <a:pt x="5979" y="3208"/>
                </a:cubicBezTo>
                <a:cubicBezTo>
                  <a:pt x="6631" y="3938"/>
                  <a:pt x="6112" y="5095"/>
                  <a:pt x="5134" y="5095"/>
                </a:cubicBezTo>
                <a:cubicBezTo>
                  <a:pt x="4155" y="5095"/>
                  <a:pt x="3636" y="3938"/>
                  <a:pt x="4291" y="3208"/>
                </a:cubicBezTo>
                <a:cubicBezTo>
                  <a:pt x="4617" y="2842"/>
                  <a:pt x="4358" y="2266"/>
                  <a:pt x="3868" y="2266"/>
                </a:cubicBezTo>
                <a:lnTo>
                  <a:pt x="1700" y="2266"/>
                </a:lnTo>
                <a:cubicBezTo>
                  <a:pt x="761" y="2266"/>
                  <a:pt x="1" y="3023"/>
                  <a:pt x="1" y="3962"/>
                </a:cubicBezTo>
                <a:lnTo>
                  <a:pt x="1" y="10756"/>
                </a:lnTo>
                <a:cubicBezTo>
                  <a:pt x="1" y="11695"/>
                  <a:pt x="761" y="12453"/>
                  <a:pt x="1700" y="12456"/>
                </a:cubicBezTo>
                <a:lnTo>
                  <a:pt x="2869" y="12456"/>
                </a:lnTo>
                <a:cubicBezTo>
                  <a:pt x="2869" y="13706"/>
                  <a:pt x="3884" y="14718"/>
                  <a:pt x="5134" y="14718"/>
                </a:cubicBezTo>
                <a:cubicBezTo>
                  <a:pt x="6384" y="14718"/>
                  <a:pt x="7398" y="13706"/>
                  <a:pt x="7398" y="12456"/>
                </a:cubicBezTo>
                <a:lnTo>
                  <a:pt x="17628" y="12456"/>
                </a:lnTo>
                <a:cubicBezTo>
                  <a:pt x="18564" y="12453"/>
                  <a:pt x="19325" y="11695"/>
                  <a:pt x="19325" y="10756"/>
                </a:cubicBezTo>
                <a:lnTo>
                  <a:pt x="19325" y="3962"/>
                </a:lnTo>
                <a:cubicBezTo>
                  <a:pt x="19325" y="3023"/>
                  <a:pt x="18564" y="2266"/>
                  <a:pt x="17628" y="2266"/>
                </a:cubicBezTo>
                <a:lnTo>
                  <a:pt x="16457" y="2266"/>
                </a:lnTo>
                <a:cubicBezTo>
                  <a:pt x="16457" y="1012"/>
                  <a:pt x="15442" y="1"/>
                  <a:pt x="141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87" name="Google Shape;8687;p73"/>
          <p:cNvSpPr/>
          <p:nvPr/>
        </p:nvSpPr>
        <p:spPr>
          <a:xfrm>
            <a:off x="7139292" y="3125620"/>
            <a:ext cx="313870" cy="340186"/>
          </a:xfrm>
          <a:custGeom>
            <a:avLst/>
            <a:gdLst/>
            <a:ahLst/>
            <a:cxnLst/>
            <a:rect l="l" t="t" r="r" b="b"/>
            <a:pathLst>
              <a:path w="17831" h="19326" extrusionOk="0">
                <a:moveTo>
                  <a:pt x="7090" y="1417"/>
                </a:moveTo>
                <a:lnTo>
                  <a:pt x="7090" y="1417"/>
                </a:lnTo>
                <a:cubicBezTo>
                  <a:pt x="7570" y="1746"/>
                  <a:pt x="8228" y="2317"/>
                  <a:pt x="8533" y="3111"/>
                </a:cubicBezTo>
                <a:cubicBezTo>
                  <a:pt x="8835" y="3905"/>
                  <a:pt x="8727" y="4766"/>
                  <a:pt x="8591" y="5337"/>
                </a:cubicBezTo>
                <a:cubicBezTo>
                  <a:pt x="8111" y="5004"/>
                  <a:pt x="7452" y="4437"/>
                  <a:pt x="7148" y="3643"/>
                </a:cubicBezTo>
                <a:cubicBezTo>
                  <a:pt x="6843" y="2848"/>
                  <a:pt x="6954" y="1985"/>
                  <a:pt x="7090" y="1417"/>
                </a:cubicBezTo>
                <a:close/>
                <a:moveTo>
                  <a:pt x="12577" y="5533"/>
                </a:moveTo>
                <a:cubicBezTo>
                  <a:pt x="12772" y="5533"/>
                  <a:pt x="12967" y="5549"/>
                  <a:pt x="13162" y="5581"/>
                </a:cubicBezTo>
                <a:cubicBezTo>
                  <a:pt x="15215" y="5913"/>
                  <a:pt x="16623" y="7906"/>
                  <a:pt x="16299" y="10023"/>
                </a:cubicBezTo>
                <a:cubicBezTo>
                  <a:pt x="15711" y="13866"/>
                  <a:pt x="14596" y="16484"/>
                  <a:pt x="13078" y="17592"/>
                </a:cubicBezTo>
                <a:cubicBezTo>
                  <a:pt x="12526" y="17996"/>
                  <a:pt x="11929" y="18194"/>
                  <a:pt x="11264" y="18194"/>
                </a:cubicBezTo>
                <a:cubicBezTo>
                  <a:pt x="11073" y="18194"/>
                  <a:pt x="10877" y="18177"/>
                  <a:pt x="10674" y="18145"/>
                </a:cubicBezTo>
                <a:cubicBezTo>
                  <a:pt x="10119" y="18054"/>
                  <a:pt x="9681" y="17828"/>
                  <a:pt x="9334" y="17454"/>
                </a:cubicBezTo>
                <a:cubicBezTo>
                  <a:pt x="9222" y="17333"/>
                  <a:pt x="9070" y="17272"/>
                  <a:pt x="8918" y="17272"/>
                </a:cubicBezTo>
                <a:cubicBezTo>
                  <a:pt x="8767" y="17272"/>
                  <a:pt x="8615" y="17333"/>
                  <a:pt x="8503" y="17454"/>
                </a:cubicBezTo>
                <a:cubicBezTo>
                  <a:pt x="8156" y="17831"/>
                  <a:pt x="7715" y="18057"/>
                  <a:pt x="7160" y="18145"/>
                </a:cubicBezTo>
                <a:cubicBezTo>
                  <a:pt x="6958" y="18177"/>
                  <a:pt x="6762" y="18194"/>
                  <a:pt x="6571" y="18194"/>
                </a:cubicBezTo>
                <a:cubicBezTo>
                  <a:pt x="5907" y="18194"/>
                  <a:pt x="5310" y="17996"/>
                  <a:pt x="4756" y="17592"/>
                </a:cubicBezTo>
                <a:cubicBezTo>
                  <a:pt x="3237" y="16484"/>
                  <a:pt x="2126" y="13869"/>
                  <a:pt x="1537" y="10023"/>
                </a:cubicBezTo>
                <a:cubicBezTo>
                  <a:pt x="1214" y="7906"/>
                  <a:pt x="2621" y="5913"/>
                  <a:pt x="4675" y="5581"/>
                </a:cubicBezTo>
                <a:cubicBezTo>
                  <a:pt x="4869" y="5549"/>
                  <a:pt x="5065" y="5533"/>
                  <a:pt x="5260" y="5533"/>
                </a:cubicBezTo>
                <a:cubicBezTo>
                  <a:pt x="6062" y="5533"/>
                  <a:pt x="6848" y="5799"/>
                  <a:pt x="7492" y="6300"/>
                </a:cubicBezTo>
                <a:cubicBezTo>
                  <a:pt x="7913" y="6620"/>
                  <a:pt x="8416" y="6780"/>
                  <a:pt x="8918" y="6780"/>
                </a:cubicBezTo>
                <a:cubicBezTo>
                  <a:pt x="9421" y="6780"/>
                  <a:pt x="9924" y="6620"/>
                  <a:pt x="10345" y="6300"/>
                </a:cubicBezTo>
                <a:cubicBezTo>
                  <a:pt x="10989" y="5799"/>
                  <a:pt x="11775" y="5533"/>
                  <a:pt x="12577" y="5533"/>
                </a:cubicBezTo>
                <a:close/>
                <a:moveTo>
                  <a:pt x="6762" y="0"/>
                </a:moveTo>
                <a:cubicBezTo>
                  <a:pt x="6543" y="0"/>
                  <a:pt x="6335" y="128"/>
                  <a:pt x="6242" y="345"/>
                </a:cubicBezTo>
                <a:cubicBezTo>
                  <a:pt x="6208" y="424"/>
                  <a:pt x="5420" y="2302"/>
                  <a:pt x="6091" y="4047"/>
                </a:cubicBezTo>
                <a:cubicBezTo>
                  <a:pt x="6154" y="4207"/>
                  <a:pt x="6227" y="4364"/>
                  <a:pt x="6308" y="4518"/>
                </a:cubicBezTo>
                <a:cubicBezTo>
                  <a:pt x="5965" y="4440"/>
                  <a:pt x="5614" y="4401"/>
                  <a:pt x="5262" y="4401"/>
                </a:cubicBezTo>
                <a:cubicBezTo>
                  <a:pt x="5004" y="4401"/>
                  <a:pt x="4746" y="4422"/>
                  <a:pt x="4490" y="4464"/>
                </a:cubicBezTo>
                <a:cubicBezTo>
                  <a:pt x="1827" y="4893"/>
                  <a:pt x="0" y="7462"/>
                  <a:pt x="417" y="10192"/>
                </a:cubicBezTo>
                <a:cubicBezTo>
                  <a:pt x="713" y="12139"/>
                  <a:pt x="1148" y="13812"/>
                  <a:pt x="1706" y="15162"/>
                </a:cubicBezTo>
                <a:cubicBezTo>
                  <a:pt x="2341" y="16693"/>
                  <a:pt x="3141" y="17819"/>
                  <a:pt x="4086" y="18507"/>
                </a:cubicBezTo>
                <a:cubicBezTo>
                  <a:pt x="4833" y="19051"/>
                  <a:pt x="5666" y="19325"/>
                  <a:pt x="6571" y="19325"/>
                </a:cubicBezTo>
                <a:cubicBezTo>
                  <a:pt x="6821" y="19325"/>
                  <a:pt x="7077" y="19304"/>
                  <a:pt x="7338" y="19262"/>
                </a:cubicBezTo>
                <a:cubicBezTo>
                  <a:pt x="7942" y="19163"/>
                  <a:pt x="8470" y="18942"/>
                  <a:pt x="8914" y="18601"/>
                </a:cubicBezTo>
                <a:cubicBezTo>
                  <a:pt x="9361" y="18942"/>
                  <a:pt x="9889" y="19163"/>
                  <a:pt x="10493" y="19262"/>
                </a:cubicBezTo>
                <a:cubicBezTo>
                  <a:pt x="10747" y="19301"/>
                  <a:pt x="11000" y="19323"/>
                  <a:pt x="11260" y="19326"/>
                </a:cubicBezTo>
                <a:cubicBezTo>
                  <a:pt x="12163" y="19326"/>
                  <a:pt x="12996" y="19051"/>
                  <a:pt x="13742" y="18504"/>
                </a:cubicBezTo>
                <a:cubicBezTo>
                  <a:pt x="14687" y="17816"/>
                  <a:pt x="15490" y="16693"/>
                  <a:pt x="16124" y="15162"/>
                </a:cubicBezTo>
                <a:cubicBezTo>
                  <a:pt x="16686" y="13812"/>
                  <a:pt x="17121" y="12139"/>
                  <a:pt x="17417" y="10195"/>
                </a:cubicBezTo>
                <a:cubicBezTo>
                  <a:pt x="17830" y="7465"/>
                  <a:pt x="16007" y="4893"/>
                  <a:pt x="13343" y="4464"/>
                </a:cubicBezTo>
                <a:cubicBezTo>
                  <a:pt x="13086" y="4421"/>
                  <a:pt x="12827" y="4400"/>
                  <a:pt x="12570" y="4400"/>
                </a:cubicBezTo>
                <a:cubicBezTo>
                  <a:pt x="11637" y="4400"/>
                  <a:pt x="10720" y="4675"/>
                  <a:pt x="9934" y="5201"/>
                </a:cubicBezTo>
                <a:cubicBezTo>
                  <a:pt x="10233" y="4524"/>
                  <a:pt x="10710" y="3917"/>
                  <a:pt x="11360" y="3380"/>
                </a:cubicBezTo>
                <a:cubicBezTo>
                  <a:pt x="11807" y="3005"/>
                  <a:pt x="12305" y="2698"/>
                  <a:pt x="12842" y="2465"/>
                </a:cubicBezTo>
                <a:cubicBezTo>
                  <a:pt x="13132" y="2350"/>
                  <a:pt x="13277" y="2024"/>
                  <a:pt x="13165" y="1731"/>
                </a:cubicBezTo>
                <a:cubicBezTo>
                  <a:pt x="13080" y="1507"/>
                  <a:pt x="12866" y="1369"/>
                  <a:pt x="12640" y="1369"/>
                </a:cubicBezTo>
                <a:cubicBezTo>
                  <a:pt x="12572" y="1369"/>
                  <a:pt x="12502" y="1382"/>
                  <a:pt x="12435" y="1408"/>
                </a:cubicBezTo>
                <a:cubicBezTo>
                  <a:pt x="12398" y="1420"/>
                  <a:pt x="11565" y="1746"/>
                  <a:pt x="10668" y="2480"/>
                </a:cubicBezTo>
                <a:cubicBezTo>
                  <a:pt x="10345" y="2743"/>
                  <a:pt x="10046" y="3039"/>
                  <a:pt x="9777" y="3356"/>
                </a:cubicBezTo>
                <a:cubicBezTo>
                  <a:pt x="9732" y="3135"/>
                  <a:pt x="9669" y="2915"/>
                  <a:pt x="9590" y="2704"/>
                </a:cubicBezTo>
                <a:cubicBezTo>
                  <a:pt x="8920" y="958"/>
                  <a:pt x="7078" y="89"/>
                  <a:pt x="7000" y="52"/>
                </a:cubicBezTo>
                <a:cubicBezTo>
                  <a:pt x="6922" y="17"/>
                  <a:pt x="6842" y="0"/>
                  <a:pt x="6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688" name="Google Shape;8688;p73"/>
          <p:cNvGrpSpPr/>
          <p:nvPr/>
        </p:nvGrpSpPr>
        <p:grpSpPr>
          <a:xfrm>
            <a:off x="7554825" y="3127378"/>
            <a:ext cx="331033" cy="337616"/>
            <a:chOff x="4467450" y="3808475"/>
            <a:chExt cx="470150" cy="479500"/>
          </a:xfrm>
        </p:grpSpPr>
        <p:sp>
          <p:nvSpPr>
            <p:cNvPr id="8689" name="Google Shape;8689;p73"/>
            <p:cNvSpPr/>
            <p:nvPr/>
          </p:nvSpPr>
          <p:spPr>
            <a:xfrm>
              <a:off x="4729325" y="3808475"/>
              <a:ext cx="56625" cy="138200"/>
            </a:xfrm>
            <a:custGeom>
              <a:avLst/>
              <a:gdLst/>
              <a:ahLst/>
              <a:cxnLst/>
              <a:rect l="l" t="t" r="r" b="b"/>
              <a:pathLst>
                <a:path w="2265"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7" y="5341"/>
                  </a:cubicBezTo>
                  <a:cubicBezTo>
                    <a:pt x="1782" y="5103"/>
                    <a:pt x="1755" y="4735"/>
                    <a:pt x="1510" y="4529"/>
                  </a:cubicBezTo>
                  <a:cubicBezTo>
                    <a:pt x="1432" y="4457"/>
                    <a:pt x="1133" y="4128"/>
                    <a:pt x="1133" y="3820"/>
                  </a:cubicBezTo>
                  <a:cubicBezTo>
                    <a:pt x="1133" y="3521"/>
                    <a:pt x="1413" y="3195"/>
                    <a:pt x="1510" y="3107"/>
                  </a:cubicBezTo>
                  <a:cubicBezTo>
                    <a:pt x="1586" y="3038"/>
                    <a:pt x="2265" y="2407"/>
                    <a:pt x="2265" y="1555"/>
                  </a:cubicBezTo>
                  <a:cubicBezTo>
                    <a:pt x="2265" y="701"/>
                    <a:pt x="1589" y="70"/>
                    <a:pt x="1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0" name="Google Shape;8690;p73"/>
            <p:cNvSpPr/>
            <p:nvPr/>
          </p:nvSpPr>
          <p:spPr>
            <a:xfrm>
              <a:off x="4644400"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0" y="2965"/>
                    <a:pt x="0" y="3820"/>
                  </a:cubicBezTo>
                  <a:cubicBezTo>
                    <a:pt x="0" y="4671"/>
                    <a:pt x="677" y="5302"/>
                    <a:pt x="755" y="5372"/>
                  </a:cubicBezTo>
                  <a:cubicBezTo>
                    <a:pt x="866" y="5476"/>
                    <a:pt x="1007" y="5528"/>
                    <a:pt x="1147" y="5528"/>
                  </a:cubicBezTo>
                  <a:cubicBezTo>
                    <a:pt x="1302"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1" name="Google Shape;8691;p73"/>
            <p:cNvSpPr/>
            <p:nvPr/>
          </p:nvSpPr>
          <p:spPr>
            <a:xfrm>
              <a:off x="4559475" y="3808475"/>
              <a:ext cx="56650" cy="138200"/>
            </a:xfrm>
            <a:custGeom>
              <a:avLst/>
              <a:gdLst/>
              <a:ahLst/>
              <a:cxnLst/>
              <a:rect l="l" t="t" r="r" b="b"/>
              <a:pathLst>
                <a:path w="2266" h="5528" extrusionOk="0">
                  <a:moveTo>
                    <a:pt x="1510" y="0"/>
                  </a:moveTo>
                  <a:lnTo>
                    <a:pt x="1133" y="423"/>
                  </a:lnTo>
                  <a:lnTo>
                    <a:pt x="752" y="839"/>
                  </a:lnTo>
                  <a:cubicBezTo>
                    <a:pt x="852" y="930"/>
                    <a:pt x="1133" y="1256"/>
                    <a:pt x="1133" y="1555"/>
                  </a:cubicBezTo>
                  <a:cubicBezTo>
                    <a:pt x="1133" y="1851"/>
                    <a:pt x="852" y="2177"/>
                    <a:pt x="755" y="2265"/>
                  </a:cubicBezTo>
                  <a:cubicBezTo>
                    <a:pt x="680" y="2334"/>
                    <a:pt x="1" y="2965"/>
                    <a:pt x="1" y="3820"/>
                  </a:cubicBezTo>
                  <a:cubicBezTo>
                    <a:pt x="1" y="4671"/>
                    <a:pt x="677" y="5302"/>
                    <a:pt x="755" y="5372"/>
                  </a:cubicBezTo>
                  <a:cubicBezTo>
                    <a:pt x="866" y="5476"/>
                    <a:pt x="1007" y="5528"/>
                    <a:pt x="1148" y="5528"/>
                  </a:cubicBezTo>
                  <a:cubicBezTo>
                    <a:pt x="1303" y="5528"/>
                    <a:pt x="1457" y="5465"/>
                    <a:pt x="1568" y="5341"/>
                  </a:cubicBezTo>
                  <a:cubicBezTo>
                    <a:pt x="1782" y="5103"/>
                    <a:pt x="1755" y="4735"/>
                    <a:pt x="1510" y="4529"/>
                  </a:cubicBezTo>
                  <a:cubicBezTo>
                    <a:pt x="1432" y="4457"/>
                    <a:pt x="1133" y="4128"/>
                    <a:pt x="1133" y="3820"/>
                  </a:cubicBezTo>
                  <a:cubicBezTo>
                    <a:pt x="1133" y="3521"/>
                    <a:pt x="1414" y="3195"/>
                    <a:pt x="1510" y="3107"/>
                  </a:cubicBezTo>
                  <a:cubicBezTo>
                    <a:pt x="1586" y="3038"/>
                    <a:pt x="2265" y="2407"/>
                    <a:pt x="2265" y="1555"/>
                  </a:cubicBezTo>
                  <a:cubicBezTo>
                    <a:pt x="2265" y="701"/>
                    <a:pt x="1589" y="70"/>
                    <a:pt x="15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2" name="Google Shape;8692;p73"/>
            <p:cNvSpPr/>
            <p:nvPr/>
          </p:nvSpPr>
          <p:spPr>
            <a:xfrm>
              <a:off x="4467450" y="3975675"/>
              <a:ext cx="470150" cy="312300"/>
            </a:xfrm>
            <a:custGeom>
              <a:avLst/>
              <a:gdLst/>
              <a:ahLst/>
              <a:cxnLst/>
              <a:rect l="l" t="t" r="r" b="b"/>
              <a:pathLst>
                <a:path w="18806" h="12492" extrusionOk="0">
                  <a:moveTo>
                    <a:pt x="16340" y="2263"/>
                  </a:moveTo>
                  <a:cubicBezTo>
                    <a:pt x="16709" y="2263"/>
                    <a:pt x="17020" y="2371"/>
                    <a:pt x="17233" y="2582"/>
                  </a:cubicBezTo>
                  <a:cubicBezTo>
                    <a:pt x="17622" y="2974"/>
                    <a:pt x="17571" y="3581"/>
                    <a:pt x="17505" y="3907"/>
                  </a:cubicBezTo>
                  <a:cubicBezTo>
                    <a:pt x="17375" y="4553"/>
                    <a:pt x="16994" y="5221"/>
                    <a:pt x="16430" y="5785"/>
                  </a:cubicBezTo>
                  <a:cubicBezTo>
                    <a:pt x="15793" y="6426"/>
                    <a:pt x="15014" y="6824"/>
                    <a:pt x="14337" y="6897"/>
                  </a:cubicBezTo>
                  <a:cubicBezTo>
                    <a:pt x="15056" y="5562"/>
                    <a:pt x="15539" y="4007"/>
                    <a:pt x="15744" y="2346"/>
                  </a:cubicBezTo>
                  <a:cubicBezTo>
                    <a:pt x="15954" y="2291"/>
                    <a:pt x="16154" y="2263"/>
                    <a:pt x="16340" y="2263"/>
                  </a:cubicBezTo>
                  <a:close/>
                  <a:moveTo>
                    <a:pt x="14709" y="1132"/>
                  </a:moveTo>
                  <a:cubicBezTo>
                    <a:pt x="14618" y="3340"/>
                    <a:pt x="13999" y="5390"/>
                    <a:pt x="12978" y="6987"/>
                  </a:cubicBezTo>
                  <a:cubicBezTo>
                    <a:pt x="12948" y="7023"/>
                    <a:pt x="12921" y="7066"/>
                    <a:pt x="12900" y="7108"/>
                  </a:cubicBezTo>
                  <a:cubicBezTo>
                    <a:pt x="12390" y="7881"/>
                    <a:pt x="11786" y="8542"/>
                    <a:pt x="11103" y="9059"/>
                  </a:cubicBezTo>
                  <a:lnTo>
                    <a:pt x="4750" y="9059"/>
                  </a:lnTo>
                  <a:cubicBezTo>
                    <a:pt x="2634" y="7461"/>
                    <a:pt x="1281" y="4478"/>
                    <a:pt x="1145" y="1132"/>
                  </a:cubicBezTo>
                  <a:close/>
                  <a:moveTo>
                    <a:pt x="13247" y="10191"/>
                  </a:moveTo>
                  <a:lnTo>
                    <a:pt x="12827" y="11048"/>
                  </a:lnTo>
                  <a:cubicBezTo>
                    <a:pt x="12731" y="11239"/>
                    <a:pt x="12538" y="11359"/>
                    <a:pt x="12326" y="11359"/>
                  </a:cubicBezTo>
                  <a:lnTo>
                    <a:pt x="3531" y="11359"/>
                  </a:lnTo>
                  <a:cubicBezTo>
                    <a:pt x="3316" y="11359"/>
                    <a:pt x="3120" y="11239"/>
                    <a:pt x="3026" y="11048"/>
                  </a:cubicBezTo>
                  <a:lnTo>
                    <a:pt x="2607" y="10191"/>
                  </a:lnTo>
                  <a:close/>
                  <a:moveTo>
                    <a:pt x="569" y="0"/>
                  </a:moveTo>
                  <a:cubicBezTo>
                    <a:pt x="255" y="0"/>
                    <a:pt x="1" y="254"/>
                    <a:pt x="1" y="565"/>
                  </a:cubicBezTo>
                  <a:cubicBezTo>
                    <a:pt x="1" y="3931"/>
                    <a:pt x="1145" y="7045"/>
                    <a:pt x="3060" y="9059"/>
                  </a:cubicBezTo>
                  <a:lnTo>
                    <a:pt x="569" y="9059"/>
                  </a:lnTo>
                  <a:cubicBezTo>
                    <a:pt x="255" y="9059"/>
                    <a:pt x="1" y="9312"/>
                    <a:pt x="1" y="9623"/>
                  </a:cubicBezTo>
                  <a:cubicBezTo>
                    <a:pt x="1" y="9937"/>
                    <a:pt x="255" y="10191"/>
                    <a:pt x="569" y="10191"/>
                  </a:cubicBezTo>
                  <a:lnTo>
                    <a:pt x="1348" y="10191"/>
                  </a:lnTo>
                  <a:lnTo>
                    <a:pt x="2012" y="11550"/>
                  </a:lnTo>
                  <a:lnTo>
                    <a:pt x="2012" y="11556"/>
                  </a:lnTo>
                  <a:cubicBezTo>
                    <a:pt x="2298" y="12127"/>
                    <a:pt x="2883" y="12492"/>
                    <a:pt x="3523" y="12492"/>
                  </a:cubicBezTo>
                  <a:cubicBezTo>
                    <a:pt x="3525" y="12492"/>
                    <a:pt x="3528" y="12492"/>
                    <a:pt x="3531" y="12492"/>
                  </a:cubicBezTo>
                  <a:lnTo>
                    <a:pt x="12326" y="12492"/>
                  </a:lnTo>
                  <a:cubicBezTo>
                    <a:pt x="12329" y="12492"/>
                    <a:pt x="12332" y="12492"/>
                    <a:pt x="12334" y="12492"/>
                  </a:cubicBezTo>
                  <a:cubicBezTo>
                    <a:pt x="12974" y="12492"/>
                    <a:pt x="13559" y="12127"/>
                    <a:pt x="13845" y="11553"/>
                  </a:cubicBezTo>
                  <a:lnTo>
                    <a:pt x="13845" y="11550"/>
                  </a:lnTo>
                  <a:lnTo>
                    <a:pt x="14509" y="10191"/>
                  </a:lnTo>
                  <a:lnTo>
                    <a:pt x="15288" y="10191"/>
                  </a:lnTo>
                  <a:cubicBezTo>
                    <a:pt x="15602" y="10191"/>
                    <a:pt x="15856" y="9937"/>
                    <a:pt x="15856" y="9623"/>
                  </a:cubicBezTo>
                  <a:cubicBezTo>
                    <a:pt x="15856" y="9309"/>
                    <a:pt x="15602" y="9059"/>
                    <a:pt x="15288" y="9059"/>
                  </a:cubicBezTo>
                  <a:lnTo>
                    <a:pt x="12797" y="9059"/>
                  </a:lnTo>
                  <a:cubicBezTo>
                    <a:pt x="13111" y="8726"/>
                    <a:pt x="13401" y="8373"/>
                    <a:pt x="13664" y="8002"/>
                  </a:cubicBezTo>
                  <a:cubicBezTo>
                    <a:pt x="13812" y="8026"/>
                    <a:pt x="13963" y="8038"/>
                    <a:pt x="14114" y="8038"/>
                  </a:cubicBezTo>
                  <a:cubicBezTo>
                    <a:pt x="15143" y="8038"/>
                    <a:pt x="16303" y="7516"/>
                    <a:pt x="17233" y="6589"/>
                  </a:cubicBezTo>
                  <a:cubicBezTo>
                    <a:pt x="17951" y="5867"/>
                    <a:pt x="18444" y="4994"/>
                    <a:pt x="18619" y="4131"/>
                  </a:cubicBezTo>
                  <a:cubicBezTo>
                    <a:pt x="18806" y="3183"/>
                    <a:pt x="18601" y="2349"/>
                    <a:pt x="18033" y="1785"/>
                  </a:cubicBezTo>
                  <a:cubicBezTo>
                    <a:pt x="17604" y="1353"/>
                    <a:pt x="17013" y="1132"/>
                    <a:pt x="16345" y="1132"/>
                  </a:cubicBezTo>
                  <a:cubicBezTo>
                    <a:pt x="16181" y="1132"/>
                    <a:pt x="16013" y="1145"/>
                    <a:pt x="15841" y="1172"/>
                  </a:cubicBezTo>
                  <a:cubicBezTo>
                    <a:pt x="15850" y="972"/>
                    <a:pt x="15853" y="770"/>
                    <a:pt x="15853" y="565"/>
                  </a:cubicBezTo>
                  <a:cubicBezTo>
                    <a:pt x="15853" y="254"/>
                    <a:pt x="15599" y="0"/>
                    <a:pt x="15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93" name="Google Shape;8693;p73"/>
          <p:cNvGrpSpPr/>
          <p:nvPr/>
        </p:nvGrpSpPr>
        <p:grpSpPr>
          <a:xfrm>
            <a:off x="7975172" y="3126102"/>
            <a:ext cx="340186" cy="340168"/>
            <a:chOff x="5053900" y="3804850"/>
            <a:chExt cx="483150" cy="483125"/>
          </a:xfrm>
        </p:grpSpPr>
        <p:sp>
          <p:nvSpPr>
            <p:cNvPr id="8694" name="Google Shape;8694;p73"/>
            <p:cNvSpPr/>
            <p:nvPr/>
          </p:nvSpPr>
          <p:spPr>
            <a:xfrm>
              <a:off x="5053900" y="3804850"/>
              <a:ext cx="483150" cy="483125"/>
            </a:xfrm>
            <a:custGeom>
              <a:avLst/>
              <a:gdLst/>
              <a:ahLst/>
              <a:cxnLst/>
              <a:rect l="l" t="t" r="r" b="b"/>
              <a:pathLst>
                <a:path w="19326" h="19325" extrusionOk="0">
                  <a:moveTo>
                    <a:pt x="9663" y="1132"/>
                  </a:moveTo>
                  <a:cubicBezTo>
                    <a:pt x="14367" y="1132"/>
                    <a:pt x="18193" y="4958"/>
                    <a:pt x="18193" y="9662"/>
                  </a:cubicBezTo>
                  <a:cubicBezTo>
                    <a:pt x="18193" y="14367"/>
                    <a:pt x="14367" y="18192"/>
                    <a:pt x="9663" y="18192"/>
                  </a:cubicBezTo>
                  <a:cubicBezTo>
                    <a:pt x="4959" y="18192"/>
                    <a:pt x="1133" y="14367"/>
                    <a:pt x="1133" y="9662"/>
                  </a:cubicBezTo>
                  <a:cubicBezTo>
                    <a:pt x="1133" y="4958"/>
                    <a:pt x="4959" y="1132"/>
                    <a:pt x="9663" y="1132"/>
                  </a:cubicBezTo>
                  <a:close/>
                  <a:moveTo>
                    <a:pt x="9663" y="0"/>
                  </a:moveTo>
                  <a:cubicBezTo>
                    <a:pt x="7094" y="0"/>
                    <a:pt x="4669" y="1009"/>
                    <a:pt x="2839" y="2838"/>
                  </a:cubicBezTo>
                  <a:cubicBezTo>
                    <a:pt x="1009" y="4668"/>
                    <a:pt x="1" y="7093"/>
                    <a:pt x="1" y="9662"/>
                  </a:cubicBezTo>
                  <a:cubicBezTo>
                    <a:pt x="1" y="12232"/>
                    <a:pt x="1009" y="14657"/>
                    <a:pt x="2839" y="16486"/>
                  </a:cubicBezTo>
                  <a:cubicBezTo>
                    <a:pt x="4669" y="18316"/>
                    <a:pt x="7094" y="19325"/>
                    <a:pt x="9663" y="19325"/>
                  </a:cubicBezTo>
                  <a:cubicBezTo>
                    <a:pt x="12233" y="19325"/>
                    <a:pt x="14657" y="18316"/>
                    <a:pt x="16487" y="16486"/>
                  </a:cubicBezTo>
                  <a:cubicBezTo>
                    <a:pt x="18317" y="14657"/>
                    <a:pt x="19325" y="12232"/>
                    <a:pt x="19325" y="9662"/>
                  </a:cubicBezTo>
                  <a:cubicBezTo>
                    <a:pt x="19325" y="7093"/>
                    <a:pt x="18317" y="4668"/>
                    <a:pt x="16487" y="2838"/>
                  </a:cubicBezTo>
                  <a:cubicBezTo>
                    <a:pt x="14657" y="1009"/>
                    <a:pt x="12233" y="0"/>
                    <a:pt x="9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5" name="Google Shape;8695;p73"/>
            <p:cNvSpPr/>
            <p:nvPr/>
          </p:nvSpPr>
          <p:spPr>
            <a:xfrm>
              <a:off x="516812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6" name="Google Shape;8696;p73"/>
            <p:cNvSpPr/>
            <p:nvPr/>
          </p:nvSpPr>
          <p:spPr>
            <a:xfrm>
              <a:off x="5334575" y="3947350"/>
              <a:ext cx="88325" cy="84950"/>
            </a:xfrm>
            <a:custGeom>
              <a:avLst/>
              <a:gdLst/>
              <a:ahLst/>
              <a:cxnLst/>
              <a:rect l="l" t="t" r="r" b="b"/>
              <a:pathLst>
                <a:path w="3533" h="3398" extrusionOk="0">
                  <a:moveTo>
                    <a:pt x="1829" y="1130"/>
                  </a:moveTo>
                  <a:cubicBezTo>
                    <a:pt x="2121" y="1130"/>
                    <a:pt x="2401" y="1356"/>
                    <a:pt x="2401" y="1698"/>
                  </a:cubicBezTo>
                  <a:cubicBezTo>
                    <a:pt x="2401" y="2012"/>
                    <a:pt x="2147" y="2265"/>
                    <a:pt x="1833" y="2265"/>
                  </a:cubicBezTo>
                  <a:cubicBezTo>
                    <a:pt x="1329" y="2265"/>
                    <a:pt x="1075" y="1656"/>
                    <a:pt x="1431" y="1296"/>
                  </a:cubicBezTo>
                  <a:cubicBezTo>
                    <a:pt x="1547" y="1181"/>
                    <a:pt x="1690" y="1130"/>
                    <a:pt x="1829" y="1130"/>
                  </a:cubicBezTo>
                  <a:close/>
                  <a:moveTo>
                    <a:pt x="1833" y="1"/>
                  </a:moveTo>
                  <a:cubicBezTo>
                    <a:pt x="1145" y="1"/>
                    <a:pt x="526" y="415"/>
                    <a:pt x="263" y="1049"/>
                  </a:cubicBezTo>
                  <a:cubicBezTo>
                    <a:pt x="0" y="1683"/>
                    <a:pt x="145" y="2413"/>
                    <a:pt x="631" y="2900"/>
                  </a:cubicBezTo>
                  <a:cubicBezTo>
                    <a:pt x="956" y="3225"/>
                    <a:pt x="1391" y="3397"/>
                    <a:pt x="1833" y="3397"/>
                  </a:cubicBezTo>
                  <a:cubicBezTo>
                    <a:pt x="2052" y="3397"/>
                    <a:pt x="2272" y="3355"/>
                    <a:pt x="2482" y="3268"/>
                  </a:cubicBezTo>
                  <a:cubicBezTo>
                    <a:pt x="3116" y="3005"/>
                    <a:pt x="3533" y="2386"/>
                    <a:pt x="3533" y="1698"/>
                  </a:cubicBezTo>
                  <a:cubicBezTo>
                    <a:pt x="3530" y="759"/>
                    <a:pt x="2772" y="1"/>
                    <a:pt x="1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697" name="Google Shape;8697;p73"/>
            <p:cNvSpPr/>
            <p:nvPr/>
          </p:nvSpPr>
          <p:spPr>
            <a:xfrm>
              <a:off x="5170150" y="4060600"/>
              <a:ext cx="250650" cy="113225"/>
            </a:xfrm>
            <a:custGeom>
              <a:avLst/>
              <a:gdLst/>
              <a:ahLst/>
              <a:cxnLst/>
              <a:rect l="l" t="t" r="r" b="b"/>
              <a:pathLst>
                <a:path w="10026" h="4529" extrusionOk="0">
                  <a:moveTo>
                    <a:pt x="5006" y="0"/>
                  </a:moveTo>
                  <a:cubicBezTo>
                    <a:pt x="2684" y="0"/>
                    <a:pt x="659" y="1572"/>
                    <a:pt x="79" y="3820"/>
                  </a:cubicBezTo>
                  <a:cubicBezTo>
                    <a:pt x="1" y="4125"/>
                    <a:pt x="182" y="4433"/>
                    <a:pt x="487" y="4511"/>
                  </a:cubicBezTo>
                  <a:cubicBezTo>
                    <a:pt x="533" y="4523"/>
                    <a:pt x="580" y="4528"/>
                    <a:pt x="625" y="4528"/>
                  </a:cubicBezTo>
                  <a:cubicBezTo>
                    <a:pt x="878" y="4528"/>
                    <a:pt x="1109" y="4359"/>
                    <a:pt x="1175" y="4103"/>
                  </a:cubicBezTo>
                  <a:cubicBezTo>
                    <a:pt x="1625" y="2352"/>
                    <a:pt x="3205" y="1126"/>
                    <a:pt x="5013" y="1126"/>
                  </a:cubicBezTo>
                  <a:cubicBezTo>
                    <a:pt x="6822" y="1126"/>
                    <a:pt x="8401" y="2352"/>
                    <a:pt x="8851" y="4103"/>
                  </a:cubicBezTo>
                  <a:cubicBezTo>
                    <a:pt x="8917" y="4359"/>
                    <a:pt x="9148" y="4528"/>
                    <a:pt x="9401" y="4528"/>
                  </a:cubicBezTo>
                  <a:cubicBezTo>
                    <a:pt x="9447" y="4528"/>
                    <a:pt x="9493" y="4523"/>
                    <a:pt x="9539" y="4511"/>
                  </a:cubicBezTo>
                  <a:cubicBezTo>
                    <a:pt x="9844" y="4433"/>
                    <a:pt x="10025" y="4125"/>
                    <a:pt x="9947" y="3820"/>
                  </a:cubicBezTo>
                  <a:cubicBezTo>
                    <a:pt x="9368" y="1572"/>
                    <a:pt x="7342" y="0"/>
                    <a:pt x="5020" y="0"/>
                  </a:cubicBezTo>
                  <a:cubicBezTo>
                    <a:pt x="5018" y="0"/>
                    <a:pt x="5015" y="0"/>
                    <a:pt x="5013" y="0"/>
                  </a:cubicBezTo>
                  <a:cubicBezTo>
                    <a:pt x="5011" y="0"/>
                    <a:pt x="5009" y="0"/>
                    <a:pt x="50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698" name="Google Shape;8698;p73"/>
          <p:cNvGrpSpPr/>
          <p:nvPr/>
        </p:nvGrpSpPr>
        <p:grpSpPr>
          <a:xfrm>
            <a:off x="6270890" y="3960912"/>
            <a:ext cx="340168" cy="340168"/>
            <a:chOff x="5648375" y="3804850"/>
            <a:chExt cx="483125" cy="483125"/>
          </a:xfrm>
        </p:grpSpPr>
        <p:sp>
          <p:nvSpPr>
            <p:cNvPr id="8699" name="Google Shape;8699;p73"/>
            <p:cNvSpPr/>
            <p:nvPr/>
          </p:nvSpPr>
          <p:spPr>
            <a:xfrm>
              <a:off x="5648375" y="3804850"/>
              <a:ext cx="483125" cy="483125"/>
            </a:xfrm>
            <a:custGeom>
              <a:avLst/>
              <a:gdLst/>
              <a:ahLst/>
              <a:cxnLst/>
              <a:rect l="l" t="t" r="r" b="b"/>
              <a:pathLst>
                <a:path w="19325" h="19325" extrusionOk="0">
                  <a:moveTo>
                    <a:pt x="9662" y="1132"/>
                  </a:moveTo>
                  <a:cubicBezTo>
                    <a:pt x="14367" y="1132"/>
                    <a:pt x="18192" y="4958"/>
                    <a:pt x="18192" y="9662"/>
                  </a:cubicBezTo>
                  <a:cubicBezTo>
                    <a:pt x="18192" y="14367"/>
                    <a:pt x="14367" y="18192"/>
                    <a:pt x="9662" y="18192"/>
                  </a:cubicBezTo>
                  <a:cubicBezTo>
                    <a:pt x="4958" y="18192"/>
                    <a:pt x="1132" y="14367"/>
                    <a:pt x="1132" y="9662"/>
                  </a:cubicBezTo>
                  <a:cubicBezTo>
                    <a:pt x="1132" y="4958"/>
                    <a:pt x="4958" y="1132"/>
                    <a:pt x="9662" y="1132"/>
                  </a:cubicBezTo>
                  <a:close/>
                  <a:moveTo>
                    <a:pt x="9662" y="0"/>
                  </a:moveTo>
                  <a:cubicBezTo>
                    <a:pt x="7093" y="0"/>
                    <a:pt x="4668" y="1009"/>
                    <a:pt x="2838" y="2838"/>
                  </a:cubicBezTo>
                  <a:cubicBezTo>
                    <a:pt x="1009" y="4668"/>
                    <a:pt x="0" y="7093"/>
                    <a:pt x="0" y="9662"/>
                  </a:cubicBezTo>
                  <a:cubicBezTo>
                    <a:pt x="0" y="12232"/>
                    <a:pt x="1009" y="14657"/>
                    <a:pt x="2838" y="16486"/>
                  </a:cubicBezTo>
                  <a:cubicBezTo>
                    <a:pt x="4668" y="18316"/>
                    <a:pt x="7093" y="19325"/>
                    <a:pt x="9662" y="19325"/>
                  </a:cubicBezTo>
                  <a:cubicBezTo>
                    <a:pt x="12232" y="19325"/>
                    <a:pt x="14656" y="18316"/>
                    <a:pt x="16486" y="16486"/>
                  </a:cubicBezTo>
                  <a:cubicBezTo>
                    <a:pt x="18316" y="14657"/>
                    <a:pt x="19325" y="12232"/>
                    <a:pt x="19325" y="9662"/>
                  </a:cubicBezTo>
                  <a:cubicBezTo>
                    <a:pt x="19325" y="7093"/>
                    <a:pt x="18316" y="4668"/>
                    <a:pt x="16486" y="2838"/>
                  </a:cubicBezTo>
                  <a:cubicBezTo>
                    <a:pt x="14656" y="1009"/>
                    <a:pt x="12232" y="0"/>
                    <a:pt x="9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0" name="Google Shape;8700;p73"/>
            <p:cNvSpPr/>
            <p:nvPr/>
          </p:nvSpPr>
          <p:spPr>
            <a:xfrm>
              <a:off x="5762575" y="3947300"/>
              <a:ext cx="88275" cy="85000"/>
            </a:xfrm>
            <a:custGeom>
              <a:avLst/>
              <a:gdLst/>
              <a:ahLst/>
              <a:cxnLst/>
              <a:rect l="l" t="t" r="r" b="b"/>
              <a:pathLst>
                <a:path w="3531" h="3400" extrusionOk="0">
                  <a:moveTo>
                    <a:pt x="1697" y="1135"/>
                  </a:moveTo>
                  <a:cubicBezTo>
                    <a:pt x="2202"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8" y="0"/>
                  </a:moveTo>
                  <a:cubicBezTo>
                    <a:pt x="1479" y="0"/>
                    <a:pt x="1258" y="43"/>
                    <a:pt x="1048" y="130"/>
                  </a:cubicBezTo>
                  <a:cubicBezTo>
                    <a:pt x="414" y="392"/>
                    <a:pt x="1" y="1011"/>
                    <a:pt x="1" y="1700"/>
                  </a:cubicBezTo>
                  <a:cubicBezTo>
                    <a:pt x="1" y="2639"/>
                    <a:pt x="758" y="3397"/>
                    <a:pt x="1697" y="3400"/>
                  </a:cubicBezTo>
                  <a:cubicBezTo>
                    <a:pt x="2386" y="3400"/>
                    <a:pt x="3005" y="2983"/>
                    <a:pt x="3268" y="2349"/>
                  </a:cubicBezTo>
                  <a:cubicBezTo>
                    <a:pt x="3530" y="1715"/>
                    <a:pt x="3385" y="984"/>
                    <a:pt x="2899" y="498"/>
                  </a:cubicBezTo>
                  <a:cubicBezTo>
                    <a:pt x="2574" y="173"/>
                    <a:pt x="2139"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1" name="Google Shape;8701;p73"/>
            <p:cNvSpPr/>
            <p:nvPr/>
          </p:nvSpPr>
          <p:spPr>
            <a:xfrm>
              <a:off x="5932425" y="3947300"/>
              <a:ext cx="88250" cy="85000"/>
            </a:xfrm>
            <a:custGeom>
              <a:avLst/>
              <a:gdLst/>
              <a:ahLst/>
              <a:cxnLst/>
              <a:rect l="l" t="t" r="r" b="b"/>
              <a:pathLst>
                <a:path w="3530" h="3400" extrusionOk="0">
                  <a:moveTo>
                    <a:pt x="1697" y="1135"/>
                  </a:moveTo>
                  <a:cubicBezTo>
                    <a:pt x="2201" y="1135"/>
                    <a:pt x="2455" y="1742"/>
                    <a:pt x="2099" y="2101"/>
                  </a:cubicBezTo>
                  <a:cubicBezTo>
                    <a:pt x="1983" y="2216"/>
                    <a:pt x="1841" y="2268"/>
                    <a:pt x="1702" y="2268"/>
                  </a:cubicBezTo>
                  <a:cubicBezTo>
                    <a:pt x="1411" y="2268"/>
                    <a:pt x="1133" y="2041"/>
                    <a:pt x="1133" y="1700"/>
                  </a:cubicBezTo>
                  <a:cubicBezTo>
                    <a:pt x="1133" y="1386"/>
                    <a:pt x="1383" y="1135"/>
                    <a:pt x="1697" y="1135"/>
                  </a:cubicBezTo>
                  <a:close/>
                  <a:moveTo>
                    <a:pt x="1697" y="0"/>
                  </a:moveTo>
                  <a:cubicBezTo>
                    <a:pt x="1479" y="0"/>
                    <a:pt x="1258" y="43"/>
                    <a:pt x="1048" y="130"/>
                  </a:cubicBezTo>
                  <a:cubicBezTo>
                    <a:pt x="414" y="392"/>
                    <a:pt x="0" y="1011"/>
                    <a:pt x="0" y="1700"/>
                  </a:cubicBezTo>
                  <a:cubicBezTo>
                    <a:pt x="0" y="2639"/>
                    <a:pt x="758" y="3397"/>
                    <a:pt x="1697" y="3400"/>
                  </a:cubicBezTo>
                  <a:cubicBezTo>
                    <a:pt x="2386" y="3400"/>
                    <a:pt x="3005" y="2983"/>
                    <a:pt x="3267" y="2349"/>
                  </a:cubicBezTo>
                  <a:cubicBezTo>
                    <a:pt x="3530" y="1715"/>
                    <a:pt x="3385" y="984"/>
                    <a:pt x="2899" y="498"/>
                  </a:cubicBezTo>
                  <a:cubicBezTo>
                    <a:pt x="2574" y="173"/>
                    <a:pt x="2139" y="0"/>
                    <a:pt x="1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2" name="Google Shape;8702;p73"/>
            <p:cNvSpPr/>
            <p:nvPr/>
          </p:nvSpPr>
          <p:spPr>
            <a:xfrm>
              <a:off x="5762575" y="4060600"/>
              <a:ext cx="254800" cy="141550"/>
            </a:xfrm>
            <a:custGeom>
              <a:avLst/>
              <a:gdLst/>
              <a:ahLst/>
              <a:cxnLst/>
              <a:rect l="l" t="t" r="r" b="b"/>
              <a:pathLst>
                <a:path w="10192" h="5662" extrusionOk="0">
                  <a:moveTo>
                    <a:pt x="9017" y="1132"/>
                  </a:moveTo>
                  <a:cubicBezTo>
                    <a:pt x="8736" y="3083"/>
                    <a:pt x="7066" y="4529"/>
                    <a:pt x="5094" y="4529"/>
                  </a:cubicBezTo>
                  <a:cubicBezTo>
                    <a:pt x="3123" y="4529"/>
                    <a:pt x="1453" y="3083"/>
                    <a:pt x="1172" y="1132"/>
                  </a:cubicBezTo>
                  <a:close/>
                  <a:moveTo>
                    <a:pt x="565" y="0"/>
                  </a:moveTo>
                  <a:cubicBezTo>
                    <a:pt x="251" y="0"/>
                    <a:pt x="1" y="251"/>
                    <a:pt x="1" y="565"/>
                  </a:cubicBezTo>
                  <a:cubicBezTo>
                    <a:pt x="1" y="3373"/>
                    <a:pt x="2286" y="5662"/>
                    <a:pt x="5094" y="5662"/>
                  </a:cubicBezTo>
                  <a:cubicBezTo>
                    <a:pt x="7905" y="5662"/>
                    <a:pt x="10191" y="3373"/>
                    <a:pt x="10191" y="565"/>
                  </a:cubicBezTo>
                  <a:cubicBezTo>
                    <a:pt x="10191" y="251"/>
                    <a:pt x="9938" y="0"/>
                    <a:pt x="9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03" name="Google Shape;8703;p73"/>
          <p:cNvGrpSpPr/>
          <p:nvPr/>
        </p:nvGrpSpPr>
        <p:grpSpPr>
          <a:xfrm>
            <a:off x="4560845" y="3973272"/>
            <a:ext cx="280923" cy="315449"/>
            <a:chOff x="6276025" y="3812400"/>
            <a:chExt cx="416800" cy="468025"/>
          </a:xfrm>
        </p:grpSpPr>
        <p:sp>
          <p:nvSpPr>
            <p:cNvPr id="8704" name="Google Shape;8704;p73"/>
            <p:cNvSpPr/>
            <p:nvPr/>
          </p:nvSpPr>
          <p:spPr>
            <a:xfrm>
              <a:off x="6276025" y="3812400"/>
              <a:ext cx="416800" cy="468025"/>
            </a:xfrm>
            <a:custGeom>
              <a:avLst/>
              <a:gdLst/>
              <a:ahLst/>
              <a:cxnLst/>
              <a:rect l="l" t="t" r="r" b="b"/>
              <a:pathLst>
                <a:path w="16672" h="18721" extrusionOk="0">
                  <a:moveTo>
                    <a:pt x="8334" y="1132"/>
                  </a:moveTo>
                  <a:cubicBezTo>
                    <a:pt x="12311" y="1132"/>
                    <a:pt x="15536" y="4354"/>
                    <a:pt x="15536" y="8334"/>
                  </a:cubicBezTo>
                  <a:lnTo>
                    <a:pt x="15536" y="8346"/>
                  </a:lnTo>
                  <a:lnTo>
                    <a:pt x="15536" y="11652"/>
                  </a:lnTo>
                  <a:cubicBezTo>
                    <a:pt x="15536" y="12332"/>
                    <a:pt x="15240" y="12981"/>
                    <a:pt x="14724" y="13425"/>
                  </a:cubicBezTo>
                  <a:lnTo>
                    <a:pt x="12849" y="15034"/>
                  </a:lnTo>
                  <a:cubicBezTo>
                    <a:pt x="12725" y="15143"/>
                    <a:pt x="12652" y="15300"/>
                    <a:pt x="12652" y="15466"/>
                  </a:cubicBezTo>
                  <a:lnTo>
                    <a:pt x="12652" y="17588"/>
                  </a:lnTo>
                  <a:lnTo>
                    <a:pt x="11197" y="17588"/>
                  </a:lnTo>
                  <a:lnTo>
                    <a:pt x="11197" y="16254"/>
                  </a:lnTo>
                  <a:cubicBezTo>
                    <a:pt x="11197" y="15943"/>
                    <a:pt x="10943" y="15689"/>
                    <a:pt x="10629" y="15689"/>
                  </a:cubicBezTo>
                  <a:cubicBezTo>
                    <a:pt x="10318" y="15689"/>
                    <a:pt x="10065" y="15943"/>
                    <a:pt x="10065" y="16254"/>
                  </a:cubicBezTo>
                  <a:lnTo>
                    <a:pt x="10065" y="17588"/>
                  </a:lnTo>
                  <a:lnTo>
                    <a:pt x="8902" y="17588"/>
                  </a:lnTo>
                  <a:lnTo>
                    <a:pt x="8902" y="16254"/>
                  </a:lnTo>
                  <a:cubicBezTo>
                    <a:pt x="8902" y="15943"/>
                    <a:pt x="8648" y="15689"/>
                    <a:pt x="8334" y="15689"/>
                  </a:cubicBezTo>
                  <a:cubicBezTo>
                    <a:pt x="8020" y="15689"/>
                    <a:pt x="7770" y="15943"/>
                    <a:pt x="7770" y="16254"/>
                  </a:cubicBezTo>
                  <a:lnTo>
                    <a:pt x="7770" y="17588"/>
                  </a:lnTo>
                  <a:lnTo>
                    <a:pt x="6604" y="17588"/>
                  </a:lnTo>
                  <a:lnTo>
                    <a:pt x="6604" y="16254"/>
                  </a:lnTo>
                  <a:cubicBezTo>
                    <a:pt x="6604" y="15943"/>
                    <a:pt x="6351" y="15689"/>
                    <a:pt x="6040" y="15689"/>
                  </a:cubicBezTo>
                  <a:cubicBezTo>
                    <a:pt x="5726" y="15689"/>
                    <a:pt x="5472" y="15943"/>
                    <a:pt x="5472" y="16254"/>
                  </a:cubicBezTo>
                  <a:lnTo>
                    <a:pt x="5472" y="17588"/>
                  </a:lnTo>
                  <a:lnTo>
                    <a:pt x="4017" y="17588"/>
                  </a:lnTo>
                  <a:lnTo>
                    <a:pt x="4017" y="15466"/>
                  </a:lnTo>
                  <a:cubicBezTo>
                    <a:pt x="4017" y="15300"/>
                    <a:pt x="3944" y="15143"/>
                    <a:pt x="3820" y="15037"/>
                  </a:cubicBezTo>
                  <a:lnTo>
                    <a:pt x="1945" y="13425"/>
                  </a:lnTo>
                  <a:cubicBezTo>
                    <a:pt x="1429" y="12981"/>
                    <a:pt x="1133" y="12335"/>
                    <a:pt x="1133" y="11652"/>
                  </a:cubicBezTo>
                  <a:lnTo>
                    <a:pt x="1133" y="8406"/>
                  </a:lnTo>
                  <a:cubicBezTo>
                    <a:pt x="1133" y="4396"/>
                    <a:pt x="4361" y="1132"/>
                    <a:pt x="8331" y="1132"/>
                  </a:cubicBezTo>
                  <a:close/>
                  <a:moveTo>
                    <a:pt x="8331" y="0"/>
                  </a:moveTo>
                  <a:cubicBezTo>
                    <a:pt x="3736" y="3"/>
                    <a:pt x="1" y="3774"/>
                    <a:pt x="1" y="8409"/>
                  </a:cubicBezTo>
                  <a:lnTo>
                    <a:pt x="1" y="11655"/>
                  </a:lnTo>
                  <a:cubicBezTo>
                    <a:pt x="1" y="12664"/>
                    <a:pt x="442" y="13627"/>
                    <a:pt x="1209" y="14285"/>
                  </a:cubicBezTo>
                  <a:lnTo>
                    <a:pt x="2884" y="15725"/>
                  </a:lnTo>
                  <a:lnTo>
                    <a:pt x="2884" y="18156"/>
                  </a:lnTo>
                  <a:cubicBezTo>
                    <a:pt x="2884" y="18467"/>
                    <a:pt x="3138" y="18721"/>
                    <a:pt x="3449" y="18721"/>
                  </a:cubicBezTo>
                  <a:lnTo>
                    <a:pt x="13220" y="18721"/>
                  </a:lnTo>
                  <a:cubicBezTo>
                    <a:pt x="13531" y="18721"/>
                    <a:pt x="13785" y="18467"/>
                    <a:pt x="13785" y="18156"/>
                  </a:cubicBezTo>
                  <a:lnTo>
                    <a:pt x="13785" y="15725"/>
                  </a:lnTo>
                  <a:lnTo>
                    <a:pt x="15463" y="14282"/>
                  </a:lnTo>
                  <a:cubicBezTo>
                    <a:pt x="16227" y="13624"/>
                    <a:pt x="16671" y="12664"/>
                    <a:pt x="16671" y="11652"/>
                  </a:cubicBezTo>
                  <a:lnTo>
                    <a:pt x="16671" y="8334"/>
                  </a:lnTo>
                  <a:lnTo>
                    <a:pt x="16671" y="8322"/>
                  </a:lnTo>
                  <a:cubicBezTo>
                    <a:pt x="16662" y="3723"/>
                    <a:pt x="12933" y="0"/>
                    <a:pt x="83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5" name="Google Shape;8705;p73"/>
            <p:cNvSpPr/>
            <p:nvPr/>
          </p:nvSpPr>
          <p:spPr>
            <a:xfrm>
              <a:off x="6436375" y="4078825"/>
              <a:ext cx="96025" cy="80400"/>
            </a:xfrm>
            <a:custGeom>
              <a:avLst/>
              <a:gdLst/>
              <a:ahLst/>
              <a:cxnLst/>
              <a:rect l="l" t="t" r="r" b="b"/>
              <a:pathLst>
                <a:path w="3841" h="3216" extrusionOk="0">
                  <a:moveTo>
                    <a:pt x="1922" y="1"/>
                  </a:moveTo>
                  <a:cubicBezTo>
                    <a:pt x="1736" y="1"/>
                    <a:pt x="1551" y="91"/>
                    <a:pt x="1440" y="270"/>
                  </a:cubicBezTo>
                  <a:lnTo>
                    <a:pt x="166" y="2354"/>
                  </a:lnTo>
                  <a:cubicBezTo>
                    <a:pt x="0" y="2623"/>
                    <a:pt x="85" y="2970"/>
                    <a:pt x="350" y="3133"/>
                  </a:cubicBezTo>
                  <a:cubicBezTo>
                    <a:pt x="443" y="3189"/>
                    <a:pt x="545" y="3216"/>
                    <a:pt x="646" y="3216"/>
                  </a:cubicBezTo>
                  <a:cubicBezTo>
                    <a:pt x="837" y="3216"/>
                    <a:pt x="1023" y="3120"/>
                    <a:pt x="1129" y="2946"/>
                  </a:cubicBezTo>
                  <a:lnTo>
                    <a:pt x="1923" y="1653"/>
                  </a:lnTo>
                  <a:lnTo>
                    <a:pt x="2712" y="2946"/>
                  </a:lnTo>
                  <a:cubicBezTo>
                    <a:pt x="2818" y="3120"/>
                    <a:pt x="3005" y="3216"/>
                    <a:pt x="3196" y="3216"/>
                  </a:cubicBezTo>
                  <a:cubicBezTo>
                    <a:pt x="3297" y="3216"/>
                    <a:pt x="3399" y="3189"/>
                    <a:pt x="3491" y="3133"/>
                  </a:cubicBezTo>
                  <a:cubicBezTo>
                    <a:pt x="3759" y="2970"/>
                    <a:pt x="3841" y="2623"/>
                    <a:pt x="3678" y="2354"/>
                  </a:cubicBezTo>
                  <a:lnTo>
                    <a:pt x="2407" y="270"/>
                  </a:lnTo>
                  <a:cubicBezTo>
                    <a:pt x="2295" y="91"/>
                    <a:pt x="2108" y="1"/>
                    <a:pt x="1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6" name="Google Shape;8706;p73"/>
            <p:cNvSpPr/>
            <p:nvPr/>
          </p:nvSpPr>
          <p:spPr>
            <a:xfrm>
              <a:off x="6327450" y="3974775"/>
              <a:ext cx="125550" cy="118300"/>
            </a:xfrm>
            <a:custGeom>
              <a:avLst/>
              <a:gdLst/>
              <a:ahLst/>
              <a:cxnLst/>
              <a:rect l="l" t="t" r="r" b="b"/>
              <a:pathLst>
                <a:path w="5022" h="4732" extrusionOk="0">
                  <a:moveTo>
                    <a:pt x="2505" y="1115"/>
                  </a:moveTo>
                  <a:cubicBezTo>
                    <a:pt x="2806" y="1115"/>
                    <a:pt x="3107" y="1230"/>
                    <a:pt x="3337" y="1461"/>
                  </a:cubicBezTo>
                  <a:cubicBezTo>
                    <a:pt x="3795" y="1920"/>
                    <a:pt x="3795" y="2663"/>
                    <a:pt x="3337" y="3125"/>
                  </a:cubicBezTo>
                  <a:cubicBezTo>
                    <a:pt x="3049" y="3413"/>
                    <a:pt x="2565" y="3600"/>
                    <a:pt x="2133" y="3600"/>
                  </a:cubicBezTo>
                  <a:cubicBezTo>
                    <a:pt x="1861" y="3600"/>
                    <a:pt x="1610" y="3526"/>
                    <a:pt x="1440" y="3358"/>
                  </a:cubicBezTo>
                  <a:cubicBezTo>
                    <a:pt x="1253" y="3167"/>
                    <a:pt x="1166" y="2844"/>
                    <a:pt x="1208" y="2473"/>
                  </a:cubicBezTo>
                  <a:cubicBezTo>
                    <a:pt x="1253" y="2089"/>
                    <a:pt x="1431" y="1703"/>
                    <a:pt x="1673" y="1461"/>
                  </a:cubicBezTo>
                  <a:cubicBezTo>
                    <a:pt x="1902" y="1230"/>
                    <a:pt x="2203" y="1115"/>
                    <a:pt x="2505" y="1115"/>
                  </a:cubicBezTo>
                  <a:close/>
                  <a:moveTo>
                    <a:pt x="2486" y="0"/>
                  </a:moveTo>
                  <a:cubicBezTo>
                    <a:pt x="1903" y="0"/>
                    <a:pt x="1321" y="219"/>
                    <a:pt x="873" y="658"/>
                  </a:cubicBezTo>
                  <a:cubicBezTo>
                    <a:pt x="444" y="1084"/>
                    <a:pt x="157" y="1697"/>
                    <a:pt x="85" y="2340"/>
                  </a:cubicBezTo>
                  <a:cubicBezTo>
                    <a:pt x="0" y="3059"/>
                    <a:pt x="202" y="3717"/>
                    <a:pt x="640" y="4155"/>
                  </a:cubicBezTo>
                  <a:cubicBezTo>
                    <a:pt x="1042" y="4556"/>
                    <a:pt x="1582" y="4731"/>
                    <a:pt x="2138" y="4731"/>
                  </a:cubicBezTo>
                  <a:cubicBezTo>
                    <a:pt x="2141" y="4731"/>
                    <a:pt x="2145" y="4731"/>
                    <a:pt x="2149" y="4731"/>
                  </a:cubicBezTo>
                  <a:cubicBezTo>
                    <a:pt x="2882" y="4731"/>
                    <a:pt x="3638" y="4424"/>
                    <a:pt x="4137" y="3922"/>
                  </a:cubicBezTo>
                  <a:cubicBezTo>
                    <a:pt x="5021" y="3016"/>
                    <a:pt x="5012" y="1570"/>
                    <a:pt x="4119" y="676"/>
                  </a:cubicBezTo>
                  <a:cubicBezTo>
                    <a:pt x="3668" y="226"/>
                    <a:pt x="3077" y="0"/>
                    <a:pt x="24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07" name="Google Shape;8707;p73"/>
            <p:cNvSpPr/>
            <p:nvPr/>
          </p:nvSpPr>
          <p:spPr>
            <a:xfrm>
              <a:off x="6515325" y="3974300"/>
              <a:ext cx="126000" cy="118775"/>
            </a:xfrm>
            <a:custGeom>
              <a:avLst/>
              <a:gdLst/>
              <a:ahLst/>
              <a:cxnLst/>
              <a:rect l="l" t="t" r="r" b="b"/>
              <a:pathLst>
                <a:path w="5040" h="4751" extrusionOk="0">
                  <a:moveTo>
                    <a:pt x="2535" y="1133"/>
                  </a:moveTo>
                  <a:cubicBezTo>
                    <a:pt x="2836" y="1133"/>
                    <a:pt x="3138" y="1248"/>
                    <a:pt x="3367" y="1477"/>
                  </a:cubicBezTo>
                  <a:cubicBezTo>
                    <a:pt x="3609" y="1722"/>
                    <a:pt x="3787" y="2108"/>
                    <a:pt x="3832" y="2492"/>
                  </a:cubicBezTo>
                  <a:cubicBezTo>
                    <a:pt x="3874" y="2860"/>
                    <a:pt x="3790" y="3183"/>
                    <a:pt x="3600" y="3374"/>
                  </a:cubicBezTo>
                  <a:cubicBezTo>
                    <a:pt x="3429" y="3544"/>
                    <a:pt x="3178" y="3618"/>
                    <a:pt x="2906" y="3618"/>
                  </a:cubicBezTo>
                  <a:cubicBezTo>
                    <a:pt x="2474" y="3618"/>
                    <a:pt x="1991" y="3430"/>
                    <a:pt x="1703" y="3141"/>
                  </a:cubicBezTo>
                  <a:cubicBezTo>
                    <a:pt x="1244" y="2682"/>
                    <a:pt x="1244" y="1936"/>
                    <a:pt x="1703" y="1477"/>
                  </a:cubicBezTo>
                  <a:cubicBezTo>
                    <a:pt x="1933" y="1248"/>
                    <a:pt x="2234" y="1133"/>
                    <a:pt x="2535" y="1133"/>
                  </a:cubicBezTo>
                  <a:close/>
                  <a:moveTo>
                    <a:pt x="2535" y="0"/>
                  </a:moveTo>
                  <a:cubicBezTo>
                    <a:pt x="1944" y="0"/>
                    <a:pt x="1353" y="226"/>
                    <a:pt x="903" y="677"/>
                  </a:cubicBezTo>
                  <a:cubicBezTo>
                    <a:pt x="0" y="1580"/>
                    <a:pt x="0" y="3041"/>
                    <a:pt x="903" y="3941"/>
                  </a:cubicBezTo>
                  <a:cubicBezTo>
                    <a:pt x="1329" y="4370"/>
                    <a:pt x="1945" y="4660"/>
                    <a:pt x="2588" y="4732"/>
                  </a:cubicBezTo>
                  <a:cubicBezTo>
                    <a:pt x="2691" y="4744"/>
                    <a:pt x="2793" y="4750"/>
                    <a:pt x="2899" y="4750"/>
                  </a:cubicBezTo>
                  <a:cubicBezTo>
                    <a:pt x="3491" y="4750"/>
                    <a:pt x="4028" y="4548"/>
                    <a:pt x="4400" y="4174"/>
                  </a:cubicBezTo>
                  <a:cubicBezTo>
                    <a:pt x="4838" y="3739"/>
                    <a:pt x="5040" y="3078"/>
                    <a:pt x="4958" y="2362"/>
                  </a:cubicBezTo>
                  <a:cubicBezTo>
                    <a:pt x="4883" y="1719"/>
                    <a:pt x="4596" y="1103"/>
                    <a:pt x="4167" y="677"/>
                  </a:cubicBezTo>
                  <a:cubicBezTo>
                    <a:pt x="3717" y="226"/>
                    <a:pt x="3126" y="0"/>
                    <a:pt x="25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08" name="Google Shape;8708;p73"/>
          <p:cNvGrpSpPr/>
          <p:nvPr/>
        </p:nvGrpSpPr>
        <p:grpSpPr>
          <a:xfrm>
            <a:off x="5039779" y="3545089"/>
            <a:ext cx="342615" cy="340186"/>
            <a:chOff x="890400" y="4399350"/>
            <a:chExt cx="486600" cy="483150"/>
          </a:xfrm>
        </p:grpSpPr>
        <p:sp>
          <p:nvSpPr>
            <p:cNvPr id="8709" name="Google Shape;8709;p73"/>
            <p:cNvSpPr/>
            <p:nvPr/>
          </p:nvSpPr>
          <p:spPr>
            <a:xfrm>
              <a:off x="1125300" y="4503075"/>
              <a:ext cx="153800" cy="141650"/>
            </a:xfrm>
            <a:custGeom>
              <a:avLst/>
              <a:gdLst/>
              <a:ahLst/>
              <a:cxnLst/>
              <a:rect l="l" t="t" r="r" b="b"/>
              <a:pathLst>
                <a:path w="6152" h="5666" extrusionOk="0">
                  <a:moveTo>
                    <a:pt x="3044" y="1140"/>
                  </a:moveTo>
                  <a:cubicBezTo>
                    <a:pt x="3263" y="1140"/>
                    <a:pt x="3484" y="1182"/>
                    <a:pt x="3694" y="1269"/>
                  </a:cubicBezTo>
                  <a:cubicBezTo>
                    <a:pt x="4328" y="1532"/>
                    <a:pt x="4741" y="2151"/>
                    <a:pt x="4741" y="2836"/>
                  </a:cubicBezTo>
                  <a:cubicBezTo>
                    <a:pt x="4741" y="3525"/>
                    <a:pt x="4328" y="4144"/>
                    <a:pt x="3694" y="4406"/>
                  </a:cubicBezTo>
                  <a:cubicBezTo>
                    <a:pt x="3484" y="4493"/>
                    <a:pt x="3263" y="4536"/>
                    <a:pt x="3044" y="4536"/>
                  </a:cubicBezTo>
                  <a:cubicBezTo>
                    <a:pt x="2602" y="4536"/>
                    <a:pt x="2168" y="4363"/>
                    <a:pt x="1843" y="4038"/>
                  </a:cubicBezTo>
                  <a:cubicBezTo>
                    <a:pt x="1178" y="3377"/>
                    <a:pt x="1178" y="2299"/>
                    <a:pt x="1843" y="1638"/>
                  </a:cubicBezTo>
                  <a:cubicBezTo>
                    <a:pt x="2168" y="1312"/>
                    <a:pt x="2602" y="1140"/>
                    <a:pt x="3044" y="1140"/>
                  </a:cubicBezTo>
                  <a:close/>
                  <a:moveTo>
                    <a:pt x="3043" y="0"/>
                  </a:moveTo>
                  <a:cubicBezTo>
                    <a:pt x="2680" y="0"/>
                    <a:pt x="2313" y="70"/>
                    <a:pt x="1961" y="215"/>
                  </a:cubicBezTo>
                  <a:cubicBezTo>
                    <a:pt x="710" y="732"/>
                    <a:pt x="1" y="2060"/>
                    <a:pt x="264" y="3386"/>
                  </a:cubicBezTo>
                  <a:cubicBezTo>
                    <a:pt x="529" y="4709"/>
                    <a:pt x="1688" y="5666"/>
                    <a:pt x="3038" y="5666"/>
                  </a:cubicBezTo>
                  <a:cubicBezTo>
                    <a:pt x="3040" y="5666"/>
                    <a:pt x="3042" y="5666"/>
                    <a:pt x="3045" y="5666"/>
                  </a:cubicBezTo>
                  <a:cubicBezTo>
                    <a:pt x="3048" y="5666"/>
                    <a:pt x="3052" y="5666"/>
                    <a:pt x="3056" y="5666"/>
                  </a:cubicBezTo>
                  <a:cubicBezTo>
                    <a:pt x="3801" y="5666"/>
                    <a:pt x="4518" y="5367"/>
                    <a:pt x="5046" y="4838"/>
                  </a:cubicBezTo>
                  <a:cubicBezTo>
                    <a:pt x="6004" y="3884"/>
                    <a:pt x="6152" y="2386"/>
                    <a:pt x="5400" y="1260"/>
                  </a:cubicBezTo>
                  <a:cubicBezTo>
                    <a:pt x="4862" y="453"/>
                    <a:pt x="3967" y="0"/>
                    <a:pt x="3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0" name="Google Shape;8710;p73"/>
            <p:cNvSpPr/>
            <p:nvPr/>
          </p:nvSpPr>
          <p:spPr>
            <a:xfrm>
              <a:off x="890400" y="4399350"/>
              <a:ext cx="486600" cy="483150"/>
            </a:xfrm>
            <a:custGeom>
              <a:avLst/>
              <a:gdLst/>
              <a:ahLst/>
              <a:cxnLst/>
              <a:rect l="l" t="t" r="r" b="b"/>
              <a:pathLst>
                <a:path w="19464" h="19326" extrusionOk="0">
                  <a:moveTo>
                    <a:pt x="17908" y="1131"/>
                  </a:moveTo>
                  <a:cubicBezTo>
                    <a:pt x="18031" y="1131"/>
                    <a:pt x="18157" y="1132"/>
                    <a:pt x="18283" y="1134"/>
                  </a:cubicBezTo>
                  <a:cubicBezTo>
                    <a:pt x="18301" y="2369"/>
                    <a:pt x="18232" y="3465"/>
                    <a:pt x="18057" y="4449"/>
                  </a:cubicBezTo>
                  <a:cubicBezTo>
                    <a:pt x="16453" y="4223"/>
                    <a:pt x="15191" y="2960"/>
                    <a:pt x="14968" y="1357"/>
                  </a:cubicBezTo>
                  <a:cubicBezTo>
                    <a:pt x="15851" y="1203"/>
                    <a:pt x="16825" y="1131"/>
                    <a:pt x="17908" y="1131"/>
                  </a:cubicBezTo>
                  <a:close/>
                  <a:moveTo>
                    <a:pt x="6462" y="6683"/>
                  </a:moveTo>
                  <a:lnTo>
                    <a:pt x="6462" y="6686"/>
                  </a:lnTo>
                  <a:cubicBezTo>
                    <a:pt x="6003" y="7471"/>
                    <a:pt x="5574" y="8281"/>
                    <a:pt x="5173" y="9066"/>
                  </a:cubicBezTo>
                  <a:lnTo>
                    <a:pt x="2712" y="8839"/>
                  </a:lnTo>
                  <a:cubicBezTo>
                    <a:pt x="3545" y="7571"/>
                    <a:pt x="4952" y="6756"/>
                    <a:pt x="6462" y="6683"/>
                  </a:cubicBezTo>
                  <a:close/>
                  <a:moveTo>
                    <a:pt x="13863" y="1608"/>
                  </a:moveTo>
                  <a:cubicBezTo>
                    <a:pt x="14195" y="3637"/>
                    <a:pt x="15783" y="5225"/>
                    <a:pt x="17809" y="5557"/>
                  </a:cubicBezTo>
                  <a:cubicBezTo>
                    <a:pt x="17347" y="7209"/>
                    <a:pt x="16532" y="8534"/>
                    <a:pt x="15303" y="9718"/>
                  </a:cubicBezTo>
                  <a:cubicBezTo>
                    <a:pt x="13932" y="11043"/>
                    <a:pt x="11825" y="12218"/>
                    <a:pt x="9868" y="13221"/>
                  </a:cubicBezTo>
                  <a:lnTo>
                    <a:pt x="6196" y="9552"/>
                  </a:lnTo>
                  <a:cubicBezTo>
                    <a:pt x="7199" y="7592"/>
                    <a:pt x="8376" y="5485"/>
                    <a:pt x="9699" y="4114"/>
                  </a:cubicBezTo>
                  <a:cubicBezTo>
                    <a:pt x="10886" y="2885"/>
                    <a:pt x="12208" y="2073"/>
                    <a:pt x="13863" y="1608"/>
                  </a:cubicBezTo>
                  <a:close/>
                  <a:moveTo>
                    <a:pt x="5659" y="10612"/>
                  </a:moveTo>
                  <a:lnTo>
                    <a:pt x="8805" y="13758"/>
                  </a:lnTo>
                  <a:lnTo>
                    <a:pt x="8503" y="13909"/>
                  </a:lnTo>
                  <a:cubicBezTo>
                    <a:pt x="8237" y="14039"/>
                    <a:pt x="7984" y="14169"/>
                    <a:pt x="7736" y="14292"/>
                  </a:cubicBezTo>
                  <a:lnTo>
                    <a:pt x="5124" y="11681"/>
                  </a:lnTo>
                  <a:cubicBezTo>
                    <a:pt x="5248" y="11433"/>
                    <a:pt x="5378" y="11179"/>
                    <a:pt x="5508" y="10914"/>
                  </a:cubicBezTo>
                  <a:lnTo>
                    <a:pt x="5659" y="10612"/>
                  </a:lnTo>
                  <a:close/>
                  <a:moveTo>
                    <a:pt x="12658" y="13000"/>
                  </a:moveTo>
                  <a:lnTo>
                    <a:pt x="12658" y="13000"/>
                  </a:lnTo>
                  <a:cubicBezTo>
                    <a:pt x="12567" y="14483"/>
                    <a:pt x="11782" y="15835"/>
                    <a:pt x="10538" y="16651"/>
                  </a:cubicBezTo>
                  <a:lnTo>
                    <a:pt x="10348" y="14247"/>
                  </a:lnTo>
                  <a:cubicBezTo>
                    <a:pt x="11109" y="13858"/>
                    <a:pt x="11894" y="13441"/>
                    <a:pt x="12658" y="13000"/>
                  </a:cubicBezTo>
                  <a:close/>
                  <a:moveTo>
                    <a:pt x="4596" y="12756"/>
                  </a:moveTo>
                  <a:lnTo>
                    <a:pt x="5233" y="13393"/>
                  </a:lnTo>
                  <a:lnTo>
                    <a:pt x="4034" y="14594"/>
                  </a:lnTo>
                  <a:cubicBezTo>
                    <a:pt x="3814" y="14815"/>
                    <a:pt x="3811" y="15174"/>
                    <a:pt x="4034" y="15395"/>
                  </a:cubicBezTo>
                  <a:cubicBezTo>
                    <a:pt x="4145" y="15505"/>
                    <a:pt x="4290" y="15560"/>
                    <a:pt x="4434" y="15560"/>
                  </a:cubicBezTo>
                  <a:cubicBezTo>
                    <a:pt x="4579" y="15560"/>
                    <a:pt x="4724" y="15505"/>
                    <a:pt x="4835" y="15395"/>
                  </a:cubicBezTo>
                  <a:lnTo>
                    <a:pt x="6036" y="14193"/>
                  </a:lnTo>
                  <a:lnTo>
                    <a:pt x="6673" y="14833"/>
                  </a:lnTo>
                  <a:cubicBezTo>
                    <a:pt x="6528" y="15192"/>
                    <a:pt x="6311" y="15521"/>
                    <a:pt x="6036" y="15796"/>
                  </a:cubicBezTo>
                  <a:cubicBezTo>
                    <a:pt x="5387" y="16445"/>
                    <a:pt x="3110" y="17327"/>
                    <a:pt x="1555" y="17864"/>
                  </a:cubicBezTo>
                  <a:cubicBezTo>
                    <a:pt x="2096" y="16312"/>
                    <a:pt x="2984" y="14042"/>
                    <a:pt x="3633" y="13393"/>
                  </a:cubicBezTo>
                  <a:cubicBezTo>
                    <a:pt x="3908" y="13115"/>
                    <a:pt x="4234" y="12900"/>
                    <a:pt x="4596" y="12756"/>
                  </a:cubicBezTo>
                  <a:close/>
                  <a:moveTo>
                    <a:pt x="17939" y="0"/>
                  </a:moveTo>
                  <a:cubicBezTo>
                    <a:pt x="16582" y="0"/>
                    <a:pt x="15371" y="113"/>
                    <a:pt x="14282" y="349"/>
                  </a:cubicBezTo>
                  <a:cubicBezTo>
                    <a:pt x="14258" y="352"/>
                    <a:pt x="14234" y="358"/>
                    <a:pt x="14213" y="364"/>
                  </a:cubicBezTo>
                  <a:cubicBezTo>
                    <a:pt x="12057" y="841"/>
                    <a:pt x="10360" y="1801"/>
                    <a:pt x="8887" y="3329"/>
                  </a:cubicBezTo>
                  <a:cubicBezTo>
                    <a:pt x="8277" y="3960"/>
                    <a:pt x="7703" y="4724"/>
                    <a:pt x="7166" y="5548"/>
                  </a:cubicBezTo>
                  <a:lnTo>
                    <a:pt x="6676" y="5548"/>
                  </a:lnTo>
                  <a:cubicBezTo>
                    <a:pt x="5583" y="5548"/>
                    <a:pt x="4511" y="5856"/>
                    <a:pt x="3584" y="6436"/>
                  </a:cubicBezTo>
                  <a:cubicBezTo>
                    <a:pt x="2658" y="7016"/>
                    <a:pt x="1909" y="7837"/>
                    <a:pt x="1420" y="8815"/>
                  </a:cubicBezTo>
                  <a:lnTo>
                    <a:pt x="1284" y="9084"/>
                  </a:lnTo>
                  <a:cubicBezTo>
                    <a:pt x="1096" y="9458"/>
                    <a:pt x="1368" y="9902"/>
                    <a:pt x="1791" y="9905"/>
                  </a:cubicBezTo>
                  <a:lnTo>
                    <a:pt x="1948" y="9905"/>
                  </a:lnTo>
                  <a:lnTo>
                    <a:pt x="4623" y="10153"/>
                  </a:lnTo>
                  <a:cubicBezTo>
                    <a:pt x="4581" y="10237"/>
                    <a:pt x="4539" y="10322"/>
                    <a:pt x="4496" y="10409"/>
                  </a:cubicBezTo>
                  <a:cubicBezTo>
                    <a:pt x="4297" y="10802"/>
                    <a:pt x="4113" y="11176"/>
                    <a:pt x="3929" y="11533"/>
                  </a:cubicBezTo>
                  <a:cubicBezTo>
                    <a:pt x="3880" y="11626"/>
                    <a:pt x="3859" y="11732"/>
                    <a:pt x="3868" y="11838"/>
                  </a:cubicBezTo>
                  <a:cubicBezTo>
                    <a:pt x="3485" y="12031"/>
                    <a:pt x="3135" y="12287"/>
                    <a:pt x="2833" y="12592"/>
                  </a:cubicBezTo>
                  <a:cubicBezTo>
                    <a:pt x="1664" y="13761"/>
                    <a:pt x="275" y="18097"/>
                    <a:pt x="121" y="18586"/>
                  </a:cubicBezTo>
                  <a:cubicBezTo>
                    <a:pt x="1" y="18966"/>
                    <a:pt x="294" y="19325"/>
                    <a:pt x="657" y="19325"/>
                  </a:cubicBezTo>
                  <a:cubicBezTo>
                    <a:pt x="713" y="19325"/>
                    <a:pt x="770" y="19317"/>
                    <a:pt x="828" y="19299"/>
                  </a:cubicBezTo>
                  <a:cubicBezTo>
                    <a:pt x="1320" y="19145"/>
                    <a:pt x="5665" y="17765"/>
                    <a:pt x="6836" y="16593"/>
                  </a:cubicBezTo>
                  <a:cubicBezTo>
                    <a:pt x="7144" y="16288"/>
                    <a:pt x="7398" y="15935"/>
                    <a:pt x="7594" y="15549"/>
                  </a:cubicBezTo>
                  <a:lnTo>
                    <a:pt x="7628" y="15549"/>
                  </a:lnTo>
                  <a:cubicBezTo>
                    <a:pt x="7715" y="15549"/>
                    <a:pt x="7806" y="15527"/>
                    <a:pt x="7884" y="15485"/>
                  </a:cubicBezTo>
                  <a:cubicBezTo>
                    <a:pt x="8240" y="15304"/>
                    <a:pt x="8615" y="15117"/>
                    <a:pt x="9010" y="14920"/>
                  </a:cubicBezTo>
                  <a:lnTo>
                    <a:pt x="9255" y="14797"/>
                  </a:lnTo>
                  <a:lnTo>
                    <a:pt x="9463" y="17418"/>
                  </a:lnTo>
                  <a:lnTo>
                    <a:pt x="9463" y="17578"/>
                  </a:lnTo>
                  <a:cubicBezTo>
                    <a:pt x="9463" y="17906"/>
                    <a:pt x="9732" y="18144"/>
                    <a:pt x="10028" y="18144"/>
                  </a:cubicBezTo>
                  <a:cubicBezTo>
                    <a:pt x="10113" y="18144"/>
                    <a:pt x="10201" y="18124"/>
                    <a:pt x="10285" y="18082"/>
                  </a:cubicBezTo>
                  <a:lnTo>
                    <a:pt x="10553" y="17946"/>
                  </a:lnTo>
                  <a:cubicBezTo>
                    <a:pt x="12543" y="16950"/>
                    <a:pt x="13802" y="14914"/>
                    <a:pt x="13799" y="12689"/>
                  </a:cubicBezTo>
                  <a:lnTo>
                    <a:pt x="13799" y="12303"/>
                  </a:lnTo>
                  <a:cubicBezTo>
                    <a:pt x="14654" y="11750"/>
                    <a:pt x="15442" y="11161"/>
                    <a:pt x="16091" y="10536"/>
                  </a:cubicBezTo>
                  <a:cubicBezTo>
                    <a:pt x="17619" y="9060"/>
                    <a:pt x="18582" y="7366"/>
                    <a:pt x="19059" y="5207"/>
                  </a:cubicBezTo>
                  <a:cubicBezTo>
                    <a:pt x="19065" y="5186"/>
                    <a:pt x="19068" y="5165"/>
                    <a:pt x="19071" y="5140"/>
                  </a:cubicBezTo>
                  <a:cubicBezTo>
                    <a:pt x="19361" y="3809"/>
                    <a:pt x="19464" y="2302"/>
                    <a:pt x="19403" y="563"/>
                  </a:cubicBezTo>
                  <a:cubicBezTo>
                    <a:pt x="19394" y="264"/>
                    <a:pt x="19156" y="25"/>
                    <a:pt x="18857" y="16"/>
                  </a:cubicBezTo>
                  <a:cubicBezTo>
                    <a:pt x="18544" y="6"/>
                    <a:pt x="18238" y="0"/>
                    <a:pt x="17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1" name="Google Shape;8711;p73"/>
            <p:cNvSpPr/>
            <p:nvPr/>
          </p:nvSpPr>
          <p:spPr>
            <a:xfrm>
              <a:off x="1106975" y="4639875"/>
              <a:ext cx="28325" cy="28325"/>
            </a:xfrm>
            <a:custGeom>
              <a:avLst/>
              <a:gdLst/>
              <a:ahLst/>
              <a:cxnLst/>
              <a:rect l="l" t="t" r="r" b="b"/>
              <a:pathLst>
                <a:path w="1133" h="1133" extrusionOk="0">
                  <a:moveTo>
                    <a:pt x="565" y="0"/>
                  </a:moveTo>
                  <a:cubicBezTo>
                    <a:pt x="254" y="0"/>
                    <a:pt x="0" y="254"/>
                    <a:pt x="0" y="568"/>
                  </a:cubicBezTo>
                  <a:cubicBezTo>
                    <a:pt x="0" y="879"/>
                    <a:pt x="254" y="1133"/>
                    <a:pt x="565" y="1133"/>
                  </a:cubicBezTo>
                  <a:cubicBezTo>
                    <a:pt x="879" y="1133"/>
                    <a:pt x="1132" y="879"/>
                    <a:pt x="1132" y="568"/>
                  </a:cubicBezTo>
                  <a:cubicBezTo>
                    <a:pt x="1132" y="254"/>
                    <a:pt x="879" y="0"/>
                    <a:pt x="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12" name="Google Shape;8712;p73"/>
          <p:cNvGrpSpPr/>
          <p:nvPr/>
        </p:nvGrpSpPr>
        <p:grpSpPr>
          <a:xfrm>
            <a:off x="5474075" y="3560368"/>
            <a:ext cx="340168" cy="309628"/>
            <a:chOff x="1487200" y="4421025"/>
            <a:chExt cx="483125" cy="439750"/>
          </a:xfrm>
        </p:grpSpPr>
        <p:sp>
          <p:nvSpPr>
            <p:cNvPr id="8713" name="Google Shape;8713;p73"/>
            <p:cNvSpPr/>
            <p:nvPr/>
          </p:nvSpPr>
          <p:spPr>
            <a:xfrm>
              <a:off x="1487200" y="4421025"/>
              <a:ext cx="483125" cy="439750"/>
            </a:xfrm>
            <a:custGeom>
              <a:avLst/>
              <a:gdLst/>
              <a:ahLst/>
              <a:cxnLst/>
              <a:rect l="l" t="t" r="r" b="b"/>
              <a:pathLst>
                <a:path w="19325" h="17590" extrusionOk="0">
                  <a:moveTo>
                    <a:pt x="12818" y="1130"/>
                  </a:moveTo>
                  <a:cubicBezTo>
                    <a:pt x="14361" y="1130"/>
                    <a:pt x="15671" y="2389"/>
                    <a:pt x="15867" y="4059"/>
                  </a:cubicBezTo>
                  <a:cubicBezTo>
                    <a:pt x="15867" y="4077"/>
                    <a:pt x="15870" y="4095"/>
                    <a:pt x="15873" y="4110"/>
                  </a:cubicBezTo>
                  <a:lnTo>
                    <a:pt x="16242" y="5871"/>
                  </a:lnTo>
                  <a:lnTo>
                    <a:pt x="9406" y="5871"/>
                  </a:lnTo>
                  <a:lnTo>
                    <a:pt x="11707" y="4110"/>
                  </a:lnTo>
                  <a:cubicBezTo>
                    <a:pt x="11957" y="3920"/>
                    <a:pt x="12008" y="3561"/>
                    <a:pt x="11815" y="3310"/>
                  </a:cubicBezTo>
                  <a:cubicBezTo>
                    <a:pt x="11703" y="3166"/>
                    <a:pt x="11534" y="3091"/>
                    <a:pt x="11364" y="3091"/>
                  </a:cubicBezTo>
                  <a:cubicBezTo>
                    <a:pt x="11242" y="3091"/>
                    <a:pt x="11119" y="3130"/>
                    <a:pt x="11015" y="3211"/>
                  </a:cubicBezTo>
                  <a:lnTo>
                    <a:pt x="7618" y="5816"/>
                  </a:lnTo>
                  <a:cubicBezTo>
                    <a:pt x="7597" y="5835"/>
                    <a:pt x="7576" y="5853"/>
                    <a:pt x="7558" y="5871"/>
                  </a:cubicBezTo>
                  <a:lnTo>
                    <a:pt x="3083" y="5871"/>
                  </a:lnTo>
                  <a:lnTo>
                    <a:pt x="3451" y="4110"/>
                  </a:lnTo>
                  <a:cubicBezTo>
                    <a:pt x="3454" y="4095"/>
                    <a:pt x="3457" y="4077"/>
                    <a:pt x="3460" y="4059"/>
                  </a:cubicBezTo>
                  <a:cubicBezTo>
                    <a:pt x="3654" y="2389"/>
                    <a:pt x="4964" y="1130"/>
                    <a:pt x="6507" y="1130"/>
                  </a:cubicBezTo>
                  <a:close/>
                  <a:moveTo>
                    <a:pt x="16939" y="7021"/>
                  </a:moveTo>
                  <a:cubicBezTo>
                    <a:pt x="17631" y="7021"/>
                    <a:pt x="18192" y="7580"/>
                    <a:pt x="18192" y="8274"/>
                  </a:cubicBezTo>
                  <a:lnTo>
                    <a:pt x="18192" y="11913"/>
                  </a:lnTo>
                  <a:cubicBezTo>
                    <a:pt x="18192" y="12604"/>
                    <a:pt x="17631" y="13163"/>
                    <a:pt x="16939" y="13166"/>
                  </a:cubicBezTo>
                  <a:lnTo>
                    <a:pt x="2385" y="13166"/>
                  </a:lnTo>
                  <a:cubicBezTo>
                    <a:pt x="1694" y="13163"/>
                    <a:pt x="1132" y="12604"/>
                    <a:pt x="1132" y="11913"/>
                  </a:cubicBezTo>
                  <a:lnTo>
                    <a:pt x="1132" y="8274"/>
                  </a:lnTo>
                  <a:cubicBezTo>
                    <a:pt x="1132" y="7580"/>
                    <a:pt x="1694" y="7021"/>
                    <a:pt x="2385" y="7021"/>
                  </a:cubicBezTo>
                  <a:close/>
                  <a:moveTo>
                    <a:pt x="5813" y="14304"/>
                  </a:moveTo>
                  <a:lnTo>
                    <a:pt x="5813" y="15889"/>
                  </a:lnTo>
                  <a:cubicBezTo>
                    <a:pt x="5813" y="16203"/>
                    <a:pt x="5559" y="16457"/>
                    <a:pt x="5248" y="16457"/>
                  </a:cubicBezTo>
                  <a:lnTo>
                    <a:pt x="3874" y="16457"/>
                  </a:lnTo>
                  <a:cubicBezTo>
                    <a:pt x="3560" y="16457"/>
                    <a:pt x="3306" y="16203"/>
                    <a:pt x="3306" y="15889"/>
                  </a:cubicBezTo>
                  <a:lnTo>
                    <a:pt x="3306" y="14304"/>
                  </a:lnTo>
                  <a:close/>
                  <a:moveTo>
                    <a:pt x="16018" y="14304"/>
                  </a:moveTo>
                  <a:lnTo>
                    <a:pt x="16018" y="15889"/>
                  </a:lnTo>
                  <a:cubicBezTo>
                    <a:pt x="16018" y="16203"/>
                    <a:pt x="15765" y="16457"/>
                    <a:pt x="15454" y="16457"/>
                  </a:cubicBezTo>
                  <a:lnTo>
                    <a:pt x="14080" y="16457"/>
                  </a:lnTo>
                  <a:cubicBezTo>
                    <a:pt x="13766" y="16457"/>
                    <a:pt x="13512" y="16203"/>
                    <a:pt x="13512" y="15889"/>
                  </a:cubicBezTo>
                  <a:lnTo>
                    <a:pt x="13512" y="14304"/>
                  </a:lnTo>
                  <a:close/>
                  <a:moveTo>
                    <a:pt x="6507" y="1"/>
                  </a:moveTo>
                  <a:cubicBezTo>
                    <a:pt x="4396" y="1"/>
                    <a:pt x="2609" y="1677"/>
                    <a:pt x="2337" y="3902"/>
                  </a:cubicBezTo>
                  <a:lnTo>
                    <a:pt x="1911" y="5934"/>
                  </a:lnTo>
                  <a:cubicBezTo>
                    <a:pt x="800" y="6161"/>
                    <a:pt x="0" y="7139"/>
                    <a:pt x="0" y="8274"/>
                  </a:cubicBezTo>
                  <a:lnTo>
                    <a:pt x="0" y="11910"/>
                  </a:lnTo>
                  <a:cubicBezTo>
                    <a:pt x="3" y="13145"/>
                    <a:pt x="945" y="14177"/>
                    <a:pt x="2174" y="14286"/>
                  </a:cubicBezTo>
                  <a:lnTo>
                    <a:pt x="2174" y="15889"/>
                  </a:lnTo>
                  <a:cubicBezTo>
                    <a:pt x="2174" y="16828"/>
                    <a:pt x="2935" y="17586"/>
                    <a:pt x="3874" y="17589"/>
                  </a:cubicBezTo>
                  <a:lnTo>
                    <a:pt x="5248" y="17589"/>
                  </a:lnTo>
                  <a:cubicBezTo>
                    <a:pt x="6184" y="17586"/>
                    <a:pt x="6945" y="16828"/>
                    <a:pt x="6945" y="15889"/>
                  </a:cubicBezTo>
                  <a:lnTo>
                    <a:pt x="6945" y="14298"/>
                  </a:lnTo>
                  <a:lnTo>
                    <a:pt x="12380" y="14298"/>
                  </a:lnTo>
                  <a:lnTo>
                    <a:pt x="12380" y="15889"/>
                  </a:lnTo>
                  <a:cubicBezTo>
                    <a:pt x="12380" y="16828"/>
                    <a:pt x="13141" y="17586"/>
                    <a:pt x="14080" y="17589"/>
                  </a:cubicBezTo>
                  <a:lnTo>
                    <a:pt x="15454" y="17589"/>
                  </a:lnTo>
                  <a:cubicBezTo>
                    <a:pt x="16390" y="17586"/>
                    <a:pt x="17151" y="16828"/>
                    <a:pt x="17151" y="15889"/>
                  </a:cubicBezTo>
                  <a:lnTo>
                    <a:pt x="17151" y="14286"/>
                  </a:lnTo>
                  <a:cubicBezTo>
                    <a:pt x="18380" y="14177"/>
                    <a:pt x="19322" y="13145"/>
                    <a:pt x="19325" y="11913"/>
                  </a:cubicBezTo>
                  <a:lnTo>
                    <a:pt x="19325" y="8274"/>
                  </a:lnTo>
                  <a:cubicBezTo>
                    <a:pt x="19325" y="7139"/>
                    <a:pt x="18524" y="6161"/>
                    <a:pt x="17413" y="5934"/>
                  </a:cubicBezTo>
                  <a:lnTo>
                    <a:pt x="16988" y="3902"/>
                  </a:lnTo>
                  <a:cubicBezTo>
                    <a:pt x="16716" y="1677"/>
                    <a:pt x="14928" y="1"/>
                    <a:pt x="128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4" name="Google Shape;8714;p73"/>
            <p:cNvSpPr/>
            <p:nvPr/>
          </p:nvSpPr>
          <p:spPr>
            <a:xfrm>
              <a:off x="1544950" y="4622200"/>
              <a:ext cx="103950" cy="100025"/>
            </a:xfrm>
            <a:custGeom>
              <a:avLst/>
              <a:gdLst/>
              <a:ahLst/>
              <a:cxnLst/>
              <a:rect l="l" t="t" r="r" b="b"/>
              <a:pathLst>
                <a:path w="4158" h="4001" extrusionOk="0">
                  <a:moveTo>
                    <a:pt x="2152" y="1131"/>
                  </a:moveTo>
                  <a:cubicBezTo>
                    <a:pt x="2599" y="1131"/>
                    <a:pt x="3025" y="1477"/>
                    <a:pt x="3025" y="2000"/>
                  </a:cubicBezTo>
                  <a:cubicBezTo>
                    <a:pt x="3025" y="2480"/>
                    <a:pt x="2639" y="2869"/>
                    <a:pt x="2159" y="2869"/>
                  </a:cubicBezTo>
                  <a:cubicBezTo>
                    <a:pt x="1386" y="2869"/>
                    <a:pt x="996" y="1933"/>
                    <a:pt x="1543" y="1387"/>
                  </a:cubicBezTo>
                  <a:cubicBezTo>
                    <a:pt x="1721" y="1210"/>
                    <a:pt x="1939" y="1131"/>
                    <a:pt x="2152" y="1131"/>
                  </a:cubicBezTo>
                  <a:close/>
                  <a:moveTo>
                    <a:pt x="2159" y="1"/>
                  </a:moveTo>
                  <a:cubicBezTo>
                    <a:pt x="1350" y="1"/>
                    <a:pt x="619" y="487"/>
                    <a:pt x="311" y="1233"/>
                  </a:cubicBezTo>
                  <a:cubicBezTo>
                    <a:pt x="0" y="1982"/>
                    <a:pt x="172" y="2842"/>
                    <a:pt x="743" y="3413"/>
                  </a:cubicBezTo>
                  <a:cubicBezTo>
                    <a:pt x="1127" y="3796"/>
                    <a:pt x="1639" y="4001"/>
                    <a:pt x="2159" y="4001"/>
                  </a:cubicBezTo>
                  <a:cubicBezTo>
                    <a:pt x="2416" y="4001"/>
                    <a:pt x="2676" y="3951"/>
                    <a:pt x="2923" y="3848"/>
                  </a:cubicBezTo>
                  <a:cubicBezTo>
                    <a:pt x="3672" y="3540"/>
                    <a:pt x="4158" y="2809"/>
                    <a:pt x="4158" y="2000"/>
                  </a:cubicBezTo>
                  <a:cubicBezTo>
                    <a:pt x="4158" y="895"/>
                    <a:pt x="3261" y="1"/>
                    <a:pt x="2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5" name="Google Shape;8715;p73"/>
            <p:cNvSpPr/>
            <p:nvPr/>
          </p:nvSpPr>
          <p:spPr>
            <a:xfrm>
              <a:off x="1804675" y="4622200"/>
              <a:ext cx="103975" cy="100025"/>
            </a:xfrm>
            <a:custGeom>
              <a:avLst/>
              <a:gdLst/>
              <a:ahLst/>
              <a:cxnLst/>
              <a:rect l="l" t="t" r="r" b="b"/>
              <a:pathLst>
                <a:path w="4159" h="4001" extrusionOk="0">
                  <a:moveTo>
                    <a:pt x="2152" y="1131"/>
                  </a:moveTo>
                  <a:cubicBezTo>
                    <a:pt x="2598" y="1131"/>
                    <a:pt x="3026" y="1477"/>
                    <a:pt x="3026" y="2000"/>
                  </a:cubicBezTo>
                  <a:cubicBezTo>
                    <a:pt x="3026" y="2480"/>
                    <a:pt x="2637" y="2869"/>
                    <a:pt x="2157" y="2869"/>
                  </a:cubicBezTo>
                  <a:cubicBezTo>
                    <a:pt x="1384" y="2869"/>
                    <a:pt x="997" y="1933"/>
                    <a:pt x="1544" y="1387"/>
                  </a:cubicBezTo>
                  <a:cubicBezTo>
                    <a:pt x="1721" y="1210"/>
                    <a:pt x="1938" y="1131"/>
                    <a:pt x="2152" y="1131"/>
                  </a:cubicBezTo>
                  <a:close/>
                  <a:moveTo>
                    <a:pt x="2157" y="1"/>
                  </a:moveTo>
                  <a:cubicBezTo>
                    <a:pt x="1348" y="1"/>
                    <a:pt x="620" y="487"/>
                    <a:pt x="309" y="1233"/>
                  </a:cubicBezTo>
                  <a:cubicBezTo>
                    <a:pt x="1" y="1982"/>
                    <a:pt x="170" y="2842"/>
                    <a:pt x="744" y="3413"/>
                  </a:cubicBezTo>
                  <a:cubicBezTo>
                    <a:pt x="1125" y="3796"/>
                    <a:pt x="1637" y="4001"/>
                    <a:pt x="2158" y="4001"/>
                  </a:cubicBezTo>
                  <a:cubicBezTo>
                    <a:pt x="2416" y="4001"/>
                    <a:pt x="2676" y="3951"/>
                    <a:pt x="2924" y="3848"/>
                  </a:cubicBezTo>
                  <a:cubicBezTo>
                    <a:pt x="3670" y="3540"/>
                    <a:pt x="4159" y="2809"/>
                    <a:pt x="4159" y="2000"/>
                  </a:cubicBezTo>
                  <a:cubicBezTo>
                    <a:pt x="4156" y="895"/>
                    <a:pt x="3262"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6" name="Google Shape;8716;p73"/>
            <p:cNvSpPr/>
            <p:nvPr/>
          </p:nvSpPr>
          <p:spPr>
            <a:xfrm>
              <a:off x="1667450" y="4661825"/>
              <a:ext cx="119825" cy="28350"/>
            </a:xfrm>
            <a:custGeom>
              <a:avLst/>
              <a:gdLst/>
              <a:ahLst/>
              <a:cxnLst/>
              <a:rect l="l" t="t" r="r" b="b"/>
              <a:pathLst>
                <a:path w="4793" h="1134" extrusionOk="0">
                  <a:moveTo>
                    <a:pt x="565" y="1"/>
                  </a:moveTo>
                  <a:cubicBezTo>
                    <a:pt x="251" y="1"/>
                    <a:pt x="1" y="252"/>
                    <a:pt x="1" y="566"/>
                  </a:cubicBezTo>
                  <a:cubicBezTo>
                    <a:pt x="1" y="880"/>
                    <a:pt x="251" y="1133"/>
                    <a:pt x="565" y="1133"/>
                  </a:cubicBezTo>
                  <a:lnTo>
                    <a:pt x="4228" y="1133"/>
                  </a:lnTo>
                  <a:cubicBezTo>
                    <a:pt x="4539" y="1133"/>
                    <a:pt x="4792" y="880"/>
                    <a:pt x="4792" y="566"/>
                  </a:cubicBezTo>
                  <a:cubicBezTo>
                    <a:pt x="4792" y="252"/>
                    <a:pt x="4539" y="1"/>
                    <a:pt x="42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17" name="Google Shape;8717;p73"/>
          <p:cNvGrpSpPr/>
          <p:nvPr/>
        </p:nvGrpSpPr>
        <p:grpSpPr>
          <a:xfrm>
            <a:off x="5878353" y="3545107"/>
            <a:ext cx="344903" cy="340151"/>
            <a:chOff x="2079300" y="4399325"/>
            <a:chExt cx="489850" cy="483100"/>
          </a:xfrm>
        </p:grpSpPr>
        <p:sp>
          <p:nvSpPr>
            <p:cNvPr id="8718" name="Google Shape;8718;p73"/>
            <p:cNvSpPr/>
            <p:nvPr/>
          </p:nvSpPr>
          <p:spPr>
            <a:xfrm>
              <a:off x="2079300" y="4399325"/>
              <a:ext cx="489850" cy="483100"/>
            </a:xfrm>
            <a:custGeom>
              <a:avLst/>
              <a:gdLst/>
              <a:ahLst/>
              <a:cxnLst/>
              <a:rect l="l" t="t" r="r" b="b"/>
              <a:pathLst>
                <a:path w="19594" h="19324" extrusionOk="0">
                  <a:moveTo>
                    <a:pt x="17109" y="1134"/>
                  </a:moveTo>
                  <a:cubicBezTo>
                    <a:pt x="17415" y="1134"/>
                    <a:pt x="17714" y="1254"/>
                    <a:pt x="17939" y="1479"/>
                  </a:cubicBezTo>
                  <a:cubicBezTo>
                    <a:pt x="18268" y="1805"/>
                    <a:pt x="18371" y="2297"/>
                    <a:pt x="18205" y="2732"/>
                  </a:cubicBezTo>
                  <a:cubicBezTo>
                    <a:pt x="18003" y="3260"/>
                    <a:pt x="17770" y="3774"/>
                    <a:pt x="17507" y="4275"/>
                  </a:cubicBezTo>
                  <a:cubicBezTo>
                    <a:pt x="16288" y="4088"/>
                    <a:pt x="15330" y="3130"/>
                    <a:pt x="15143" y="1911"/>
                  </a:cubicBezTo>
                  <a:cubicBezTo>
                    <a:pt x="15644" y="1648"/>
                    <a:pt x="16158" y="1415"/>
                    <a:pt x="16686" y="1210"/>
                  </a:cubicBezTo>
                  <a:lnTo>
                    <a:pt x="16686" y="1213"/>
                  </a:lnTo>
                  <a:cubicBezTo>
                    <a:pt x="16824" y="1160"/>
                    <a:pt x="16967" y="1134"/>
                    <a:pt x="17109" y="1134"/>
                  </a:cubicBezTo>
                  <a:close/>
                  <a:moveTo>
                    <a:pt x="2905" y="2901"/>
                  </a:moveTo>
                  <a:lnTo>
                    <a:pt x="10016" y="4541"/>
                  </a:lnTo>
                  <a:cubicBezTo>
                    <a:pt x="9744" y="4855"/>
                    <a:pt x="9485" y="5178"/>
                    <a:pt x="9234" y="5513"/>
                  </a:cubicBezTo>
                  <a:lnTo>
                    <a:pt x="9234" y="5516"/>
                  </a:lnTo>
                  <a:lnTo>
                    <a:pt x="7812" y="7463"/>
                  </a:lnTo>
                  <a:lnTo>
                    <a:pt x="2027" y="3780"/>
                  </a:lnTo>
                  <a:lnTo>
                    <a:pt x="2905" y="2901"/>
                  </a:lnTo>
                  <a:close/>
                  <a:moveTo>
                    <a:pt x="2465" y="11352"/>
                  </a:moveTo>
                  <a:lnTo>
                    <a:pt x="4738" y="11676"/>
                  </a:lnTo>
                  <a:lnTo>
                    <a:pt x="3488" y="13388"/>
                  </a:lnTo>
                  <a:lnTo>
                    <a:pt x="1574" y="12240"/>
                  </a:lnTo>
                  <a:lnTo>
                    <a:pt x="2465" y="11352"/>
                  </a:lnTo>
                  <a:close/>
                  <a:moveTo>
                    <a:pt x="14111" y="2502"/>
                  </a:moveTo>
                  <a:cubicBezTo>
                    <a:pt x="14479" y="3870"/>
                    <a:pt x="15545" y="4939"/>
                    <a:pt x="16913" y="5308"/>
                  </a:cubicBezTo>
                  <a:cubicBezTo>
                    <a:pt x="16318" y="6250"/>
                    <a:pt x="15617" y="7122"/>
                    <a:pt x="14823" y="7907"/>
                  </a:cubicBezTo>
                  <a:cubicBezTo>
                    <a:pt x="14811" y="7916"/>
                    <a:pt x="14802" y="7928"/>
                    <a:pt x="14793" y="7937"/>
                  </a:cubicBezTo>
                  <a:cubicBezTo>
                    <a:pt x="14304" y="8418"/>
                    <a:pt x="13784" y="8861"/>
                    <a:pt x="13235" y="9269"/>
                  </a:cubicBezTo>
                  <a:lnTo>
                    <a:pt x="5140" y="15184"/>
                  </a:lnTo>
                  <a:cubicBezTo>
                    <a:pt x="5128" y="15196"/>
                    <a:pt x="5113" y="15208"/>
                    <a:pt x="5101" y="15217"/>
                  </a:cubicBezTo>
                  <a:cubicBezTo>
                    <a:pt x="5082" y="15235"/>
                    <a:pt x="5061" y="15248"/>
                    <a:pt x="5040" y="15260"/>
                  </a:cubicBezTo>
                  <a:cubicBezTo>
                    <a:pt x="5031" y="15263"/>
                    <a:pt x="5022" y="15269"/>
                    <a:pt x="5016" y="15272"/>
                  </a:cubicBezTo>
                  <a:cubicBezTo>
                    <a:pt x="4925" y="15314"/>
                    <a:pt x="4801" y="15339"/>
                    <a:pt x="4674" y="15339"/>
                  </a:cubicBezTo>
                  <a:cubicBezTo>
                    <a:pt x="4506" y="15339"/>
                    <a:pt x="4333" y="15295"/>
                    <a:pt x="4228" y="15190"/>
                  </a:cubicBezTo>
                  <a:cubicBezTo>
                    <a:pt x="3998" y="14961"/>
                    <a:pt x="4004" y="14544"/>
                    <a:pt x="4237" y="14278"/>
                  </a:cubicBezTo>
                  <a:cubicBezTo>
                    <a:pt x="4249" y="14266"/>
                    <a:pt x="4261" y="14251"/>
                    <a:pt x="4270" y="14239"/>
                  </a:cubicBezTo>
                  <a:lnTo>
                    <a:pt x="10149" y="6186"/>
                  </a:lnTo>
                  <a:cubicBezTo>
                    <a:pt x="11230" y="4722"/>
                    <a:pt x="12574" y="3475"/>
                    <a:pt x="14111" y="2502"/>
                  </a:cubicBezTo>
                  <a:close/>
                  <a:moveTo>
                    <a:pt x="14877" y="9402"/>
                  </a:moveTo>
                  <a:lnTo>
                    <a:pt x="16517" y="16513"/>
                  </a:lnTo>
                  <a:lnTo>
                    <a:pt x="15635" y="17391"/>
                  </a:lnTo>
                  <a:lnTo>
                    <a:pt x="11955" y="11606"/>
                  </a:lnTo>
                  <a:lnTo>
                    <a:pt x="13905" y="10181"/>
                  </a:lnTo>
                  <a:cubicBezTo>
                    <a:pt x="14240" y="9933"/>
                    <a:pt x="14563" y="9674"/>
                    <a:pt x="14877" y="9402"/>
                  </a:cubicBezTo>
                  <a:close/>
                  <a:moveTo>
                    <a:pt x="7743" y="14686"/>
                  </a:moveTo>
                  <a:lnTo>
                    <a:pt x="8069" y="16957"/>
                  </a:lnTo>
                  <a:lnTo>
                    <a:pt x="7181" y="17844"/>
                  </a:lnTo>
                  <a:lnTo>
                    <a:pt x="6034" y="15936"/>
                  </a:lnTo>
                  <a:lnTo>
                    <a:pt x="7743" y="14686"/>
                  </a:lnTo>
                  <a:close/>
                  <a:moveTo>
                    <a:pt x="17108" y="0"/>
                  </a:moveTo>
                  <a:cubicBezTo>
                    <a:pt x="16830" y="0"/>
                    <a:pt x="16550" y="50"/>
                    <a:pt x="16282" y="153"/>
                  </a:cubicBezTo>
                  <a:cubicBezTo>
                    <a:pt x="14280" y="923"/>
                    <a:pt x="12456" y="2092"/>
                    <a:pt x="10919" y="3586"/>
                  </a:cubicBezTo>
                  <a:lnTo>
                    <a:pt x="7758" y="2856"/>
                  </a:lnTo>
                  <a:lnTo>
                    <a:pt x="7978" y="2635"/>
                  </a:lnTo>
                  <a:cubicBezTo>
                    <a:pt x="8198" y="2415"/>
                    <a:pt x="8198" y="2056"/>
                    <a:pt x="7978" y="1835"/>
                  </a:cubicBezTo>
                  <a:cubicBezTo>
                    <a:pt x="7868" y="1724"/>
                    <a:pt x="7724" y="1669"/>
                    <a:pt x="7579" y="1669"/>
                  </a:cubicBezTo>
                  <a:cubicBezTo>
                    <a:pt x="7434" y="1669"/>
                    <a:pt x="7288" y="1725"/>
                    <a:pt x="7178" y="1835"/>
                  </a:cubicBezTo>
                  <a:lnTo>
                    <a:pt x="6456" y="2557"/>
                  </a:lnTo>
                  <a:lnTo>
                    <a:pt x="3850" y="1956"/>
                  </a:lnTo>
                  <a:lnTo>
                    <a:pt x="4074" y="1736"/>
                  </a:lnTo>
                  <a:cubicBezTo>
                    <a:pt x="4300" y="1515"/>
                    <a:pt x="4303" y="1150"/>
                    <a:pt x="4080" y="926"/>
                  </a:cubicBezTo>
                  <a:cubicBezTo>
                    <a:pt x="3969" y="816"/>
                    <a:pt x="3824" y="761"/>
                    <a:pt x="3679" y="761"/>
                  </a:cubicBezTo>
                  <a:cubicBezTo>
                    <a:pt x="3531" y="761"/>
                    <a:pt x="3384" y="818"/>
                    <a:pt x="3274" y="932"/>
                  </a:cubicBezTo>
                  <a:lnTo>
                    <a:pt x="1945" y="2261"/>
                  </a:lnTo>
                  <a:lnTo>
                    <a:pt x="725" y="3478"/>
                  </a:lnTo>
                  <a:cubicBezTo>
                    <a:pt x="469" y="3734"/>
                    <a:pt x="517" y="4163"/>
                    <a:pt x="822" y="4356"/>
                  </a:cubicBezTo>
                  <a:lnTo>
                    <a:pt x="7145" y="8378"/>
                  </a:lnTo>
                  <a:lnTo>
                    <a:pt x="5496" y="10640"/>
                  </a:lnTo>
                  <a:lnTo>
                    <a:pt x="2344" y="10190"/>
                  </a:lnTo>
                  <a:cubicBezTo>
                    <a:pt x="2317" y="10186"/>
                    <a:pt x="2290" y="10185"/>
                    <a:pt x="2264" y="10185"/>
                  </a:cubicBezTo>
                  <a:cubicBezTo>
                    <a:pt x="2113" y="10185"/>
                    <a:pt x="1969" y="10242"/>
                    <a:pt x="1864" y="10350"/>
                  </a:cubicBezTo>
                  <a:lnTo>
                    <a:pt x="260" y="11950"/>
                  </a:lnTo>
                  <a:cubicBezTo>
                    <a:pt x="1" y="12213"/>
                    <a:pt x="55" y="12648"/>
                    <a:pt x="369" y="12838"/>
                  </a:cubicBezTo>
                  <a:lnTo>
                    <a:pt x="2966" y="14393"/>
                  </a:lnTo>
                  <a:cubicBezTo>
                    <a:pt x="2851" y="14964"/>
                    <a:pt x="3008" y="15574"/>
                    <a:pt x="3428" y="15990"/>
                  </a:cubicBezTo>
                  <a:cubicBezTo>
                    <a:pt x="3757" y="16322"/>
                    <a:pt x="4219" y="16467"/>
                    <a:pt x="4669" y="16467"/>
                  </a:cubicBezTo>
                  <a:cubicBezTo>
                    <a:pt x="4786" y="16467"/>
                    <a:pt x="4901" y="16458"/>
                    <a:pt x="5016" y="16440"/>
                  </a:cubicBezTo>
                  <a:lnTo>
                    <a:pt x="6580" y="19049"/>
                  </a:lnTo>
                  <a:cubicBezTo>
                    <a:pt x="6671" y="19197"/>
                    <a:pt x="6825" y="19297"/>
                    <a:pt x="6997" y="19318"/>
                  </a:cubicBezTo>
                  <a:cubicBezTo>
                    <a:pt x="7021" y="19321"/>
                    <a:pt x="7042" y="19324"/>
                    <a:pt x="7066" y="19324"/>
                  </a:cubicBezTo>
                  <a:cubicBezTo>
                    <a:pt x="7217" y="19324"/>
                    <a:pt x="7359" y="19263"/>
                    <a:pt x="7465" y="19158"/>
                  </a:cubicBezTo>
                  <a:lnTo>
                    <a:pt x="9068" y="17554"/>
                  </a:lnTo>
                  <a:cubicBezTo>
                    <a:pt x="9192" y="17431"/>
                    <a:pt x="9252" y="17252"/>
                    <a:pt x="9228" y="17074"/>
                  </a:cubicBezTo>
                  <a:lnTo>
                    <a:pt x="8778" y="13931"/>
                  </a:lnTo>
                  <a:lnTo>
                    <a:pt x="11040" y="12276"/>
                  </a:lnTo>
                  <a:lnTo>
                    <a:pt x="15062" y="18596"/>
                  </a:lnTo>
                  <a:cubicBezTo>
                    <a:pt x="15152" y="18741"/>
                    <a:pt x="15306" y="18835"/>
                    <a:pt x="15475" y="18853"/>
                  </a:cubicBezTo>
                  <a:cubicBezTo>
                    <a:pt x="15496" y="18856"/>
                    <a:pt x="15518" y="18859"/>
                    <a:pt x="15539" y="18859"/>
                  </a:cubicBezTo>
                  <a:cubicBezTo>
                    <a:pt x="15687" y="18859"/>
                    <a:pt x="15832" y="18798"/>
                    <a:pt x="15937" y="18693"/>
                  </a:cubicBezTo>
                  <a:lnTo>
                    <a:pt x="16740" y="17890"/>
                  </a:lnTo>
                  <a:lnTo>
                    <a:pt x="18483" y="16144"/>
                  </a:lnTo>
                  <a:cubicBezTo>
                    <a:pt x="18712" y="15924"/>
                    <a:pt x="18715" y="15562"/>
                    <a:pt x="18492" y="15338"/>
                  </a:cubicBezTo>
                  <a:cubicBezTo>
                    <a:pt x="18381" y="15228"/>
                    <a:pt x="18236" y="15172"/>
                    <a:pt x="18090" y="15172"/>
                  </a:cubicBezTo>
                  <a:cubicBezTo>
                    <a:pt x="17942" y="15172"/>
                    <a:pt x="17794" y="15230"/>
                    <a:pt x="17683" y="15344"/>
                  </a:cubicBezTo>
                  <a:lnTo>
                    <a:pt x="17462" y="15568"/>
                  </a:lnTo>
                  <a:lnTo>
                    <a:pt x="16861" y="12965"/>
                  </a:lnTo>
                  <a:lnTo>
                    <a:pt x="17583" y="12243"/>
                  </a:lnTo>
                  <a:cubicBezTo>
                    <a:pt x="17803" y="12020"/>
                    <a:pt x="17803" y="11660"/>
                    <a:pt x="17583" y="11440"/>
                  </a:cubicBezTo>
                  <a:cubicBezTo>
                    <a:pt x="17473" y="11330"/>
                    <a:pt x="17328" y="11275"/>
                    <a:pt x="17183" y="11275"/>
                  </a:cubicBezTo>
                  <a:cubicBezTo>
                    <a:pt x="17038" y="11275"/>
                    <a:pt x="16893" y="11330"/>
                    <a:pt x="16783" y="11440"/>
                  </a:cubicBezTo>
                  <a:lnTo>
                    <a:pt x="16559" y="11663"/>
                  </a:lnTo>
                  <a:lnTo>
                    <a:pt x="15835" y="8499"/>
                  </a:lnTo>
                  <a:cubicBezTo>
                    <a:pt x="17329" y="6962"/>
                    <a:pt x="18498" y="5138"/>
                    <a:pt x="19265" y="3137"/>
                  </a:cubicBezTo>
                  <a:cubicBezTo>
                    <a:pt x="19594" y="2285"/>
                    <a:pt x="19389" y="1322"/>
                    <a:pt x="18742" y="676"/>
                  </a:cubicBezTo>
                  <a:cubicBezTo>
                    <a:pt x="18302" y="236"/>
                    <a:pt x="17711" y="0"/>
                    <a:pt x="171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19" name="Google Shape;8719;p73"/>
            <p:cNvSpPr/>
            <p:nvPr/>
          </p:nvSpPr>
          <p:spPr>
            <a:xfrm>
              <a:off x="2348725" y="4522375"/>
              <a:ext cx="94375" cy="88150"/>
            </a:xfrm>
            <a:custGeom>
              <a:avLst/>
              <a:gdLst/>
              <a:ahLst/>
              <a:cxnLst/>
              <a:rect l="l" t="t" r="r" b="b"/>
              <a:pathLst>
                <a:path w="3775" h="3526" extrusionOk="0">
                  <a:moveTo>
                    <a:pt x="3155" y="0"/>
                  </a:moveTo>
                  <a:cubicBezTo>
                    <a:pt x="3013" y="0"/>
                    <a:pt x="2870" y="53"/>
                    <a:pt x="2760" y="159"/>
                  </a:cubicBezTo>
                  <a:lnTo>
                    <a:pt x="359" y="2560"/>
                  </a:lnTo>
                  <a:cubicBezTo>
                    <a:pt x="0" y="2916"/>
                    <a:pt x="254" y="3526"/>
                    <a:pt x="758" y="3526"/>
                  </a:cubicBezTo>
                  <a:cubicBezTo>
                    <a:pt x="909" y="3526"/>
                    <a:pt x="1054" y="3468"/>
                    <a:pt x="1160" y="3360"/>
                  </a:cubicBezTo>
                  <a:lnTo>
                    <a:pt x="3560" y="959"/>
                  </a:lnTo>
                  <a:cubicBezTo>
                    <a:pt x="3774" y="736"/>
                    <a:pt x="3771" y="383"/>
                    <a:pt x="3554" y="165"/>
                  </a:cubicBezTo>
                  <a:cubicBezTo>
                    <a:pt x="3444" y="55"/>
                    <a:pt x="3300" y="0"/>
                    <a:pt x="31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720" name="Google Shape;8720;p73"/>
          <p:cNvSpPr/>
          <p:nvPr/>
        </p:nvSpPr>
        <p:spPr>
          <a:xfrm>
            <a:off x="6315243" y="3544569"/>
            <a:ext cx="299049" cy="340133"/>
          </a:xfrm>
          <a:custGeom>
            <a:avLst/>
            <a:gdLst/>
            <a:ahLst/>
            <a:cxnLst/>
            <a:rect l="l" t="t" r="r" b="b"/>
            <a:pathLst>
              <a:path w="16989" h="19323" extrusionOk="0">
                <a:moveTo>
                  <a:pt x="8495" y="2378"/>
                </a:moveTo>
                <a:cubicBezTo>
                  <a:pt x="9434" y="2378"/>
                  <a:pt x="10195" y="3136"/>
                  <a:pt x="10195" y="4075"/>
                </a:cubicBezTo>
                <a:lnTo>
                  <a:pt x="10195" y="4642"/>
                </a:lnTo>
                <a:lnTo>
                  <a:pt x="6798" y="4642"/>
                </a:lnTo>
                <a:lnTo>
                  <a:pt x="6798" y="4075"/>
                </a:lnTo>
                <a:cubicBezTo>
                  <a:pt x="6798" y="3136"/>
                  <a:pt x="7556" y="2378"/>
                  <a:pt x="8495" y="2378"/>
                </a:cubicBezTo>
                <a:close/>
                <a:moveTo>
                  <a:pt x="4242" y="1130"/>
                </a:moveTo>
                <a:cubicBezTo>
                  <a:pt x="4665" y="1130"/>
                  <a:pt x="5096" y="1267"/>
                  <a:pt x="5469" y="1565"/>
                </a:cubicBezTo>
                <a:lnTo>
                  <a:pt x="6330" y="2251"/>
                </a:lnTo>
                <a:cubicBezTo>
                  <a:pt x="5901" y="2761"/>
                  <a:pt x="5662" y="3407"/>
                  <a:pt x="5665" y="4075"/>
                </a:cubicBezTo>
                <a:lnTo>
                  <a:pt x="5665" y="4642"/>
                </a:lnTo>
                <a:lnTo>
                  <a:pt x="3872" y="4642"/>
                </a:lnTo>
                <a:cubicBezTo>
                  <a:pt x="3870" y="4642"/>
                  <a:pt x="3869" y="4642"/>
                  <a:pt x="3867" y="4642"/>
                </a:cubicBezTo>
                <a:cubicBezTo>
                  <a:pt x="2879" y="4642"/>
                  <a:pt x="2127" y="3756"/>
                  <a:pt x="2290" y="2782"/>
                </a:cubicBezTo>
                <a:cubicBezTo>
                  <a:pt x="2459" y="1765"/>
                  <a:pt x="3331" y="1130"/>
                  <a:pt x="4242" y="1130"/>
                </a:cubicBezTo>
                <a:close/>
                <a:moveTo>
                  <a:pt x="12746" y="1131"/>
                </a:moveTo>
                <a:cubicBezTo>
                  <a:pt x="13657" y="1131"/>
                  <a:pt x="14530" y="1767"/>
                  <a:pt x="14700" y="2782"/>
                </a:cubicBezTo>
                <a:cubicBezTo>
                  <a:pt x="14862" y="3756"/>
                  <a:pt x="14110" y="4642"/>
                  <a:pt x="13122" y="4642"/>
                </a:cubicBezTo>
                <a:cubicBezTo>
                  <a:pt x="13121" y="4642"/>
                  <a:pt x="13119" y="4642"/>
                  <a:pt x="13117" y="4642"/>
                </a:cubicBezTo>
                <a:lnTo>
                  <a:pt x="11327" y="4642"/>
                </a:lnTo>
                <a:lnTo>
                  <a:pt x="11327" y="4075"/>
                </a:lnTo>
                <a:cubicBezTo>
                  <a:pt x="11327" y="3407"/>
                  <a:pt x="11088" y="2761"/>
                  <a:pt x="10660" y="2251"/>
                </a:cubicBezTo>
                <a:lnTo>
                  <a:pt x="11523" y="1565"/>
                </a:lnTo>
                <a:cubicBezTo>
                  <a:pt x="11895" y="1267"/>
                  <a:pt x="12325" y="1131"/>
                  <a:pt x="12746" y="1131"/>
                </a:cubicBezTo>
                <a:close/>
                <a:moveTo>
                  <a:pt x="6798" y="5775"/>
                </a:moveTo>
                <a:lnTo>
                  <a:pt x="6798" y="8039"/>
                </a:lnTo>
                <a:lnTo>
                  <a:pt x="1136" y="8039"/>
                </a:lnTo>
                <a:lnTo>
                  <a:pt x="1136" y="6339"/>
                </a:lnTo>
                <a:cubicBezTo>
                  <a:pt x="1136" y="6025"/>
                  <a:pt x="1387" y="5775"/>
                  <a:pt x="1701" y="5775"/>
                </a:cubicBezTo>
                <a:close/>
                <a:moveTo>
                  <a:pt x="15288" y="5775"/>
                </a:moveTo>
                <a:cubicBezTo>
                  <a:pt x="15602" y="5775"/>
                  <a:pt x="15856" y="6025"/>
                  <a:pt x="15856" y="6339"/>
                </a:cubicBezTo>
                <a:lnTo>
                  <a:pt x="15856" y="8039"/>
                </a:lnTo>
                <a:lnTo>
                  <a:pt x="10195" y="8039"/>
                </a:lnTo>
                <a:lnTo>
                  <a:pt x="10195" y="5775"/>
                </a:lnTo>
                <a:close/>
                <a:moveTo>
                  <a:pt x="6798" y="9171"/>
                </a:moveTo>
                <a:lnTo>
                  <a:pt x="6798" y="11361"/>
                </a:lnTo>
                <a:lnTo>
                  <a:pt x="2269" y="11361"/>
                </a:lnTo>
                <a:lnTo>
                  <a:pt x="2269" y="9171"/>
                </a:lnTo>
                <a:close/>
                <a:moveTo>
                  <a:pt x="14724" y="9171"/>
                </a:moveTo>
                <a:lnTo>
                  <a:pt x="14724" y="11361"/>
                </a:lnTo>
                <a:lnTo>
                  <a:pt x="10195" y="11361"/>
                </a:lnTo>
                <a:lnTo>
                  <a:pt x="10195" y="9171"/>
                </a:lnTo>
                <a:close/>
                <a:moveTo>
                  <a:pt x="6798" y="12493"/>
                </a:moveTo>
                <a:lnTo>
                  <a:pt x="6798" y="13625"/>
                </a:lnTo>
                <a:lnTo>
                  <a:pt x="2269" y="13625"/>
                </a:lnTo>
                <a:lnTo>
                  <a:pt x="2269" y="12493"/>
                </a:lnTo>
                <a:close/>
                <a:moveTo>
                  <a:pt x="14724" y="12493"/>
                </a:moveTo>
                <a:lnTo>
                  <a:pt x="14724" y="13625"/>
                </a:lnTo>
                <a:lnTo>
                  <a:pt x="10195" y="13625"/>
                </a:lnTo>
                <a:lnTo>
                  <a:pt x="10195" y="12493"/>
                </a:lnTo>
                <a:close/>
                <a:moveTo>
                  <a:pt x="6798" y="14757"/>
                </a:moveTo>
                <a:lnTo>
                  <a:pt x="6798" y="18191"/>
                </a:lnTo>
                <a:lnTo>
                  <a:pt x="2833" y="18191"/>
                </a:lnTo>
                <a:cubicBezTo>
                  <a:pt x="2519" y="18191"/>
                  <a:pt x="2269" y="17937"/>
                  <a:pt x="2269" y="17626"/>
                </a:cubicBezTo>
                <a:lnTo>
                  <a:pt x="2269" y="14757"/>
                </a:lnTo>
                <a:close/>
                <a:moveTo>
                  <a:pt x="9062" y="5775"/>
                </a:moveTo>
                <a:lnTo>
                  <a:pt x="9062" y="18191"/>
                </a:lnTo>
                <a:lnTo>
                  <a:pt x="7930" y="18191"/>
                </a:lnTo>
                <a:lnTo>
                  <a:pt x="7930" y="5775"/>
                </a:lnTo>
                <a:close/>
                <a:moveTo>
                  <a:pt x="14724" y="14757"/>
                </a:moveTo>
                <a:lnTo>
                  <a:pt x="14724" y="17626"/>
                </a:lnTo>
                <a:cubicBezTo>
                  <a:pt x="14724" y="17937"/>
                  <a:pt x="14470" y="18191"/>
                  <a:pt x="14156" y="18191"/>
                </a:cubicBezTo>
                <a:lnTo>
                  <a:pt x="10195" y="18191"/>
                </a:lnTo>
                <a:lnTo>
                  <a:pt x="10195" y="14757"/>
                </a:lnTo>
                <a:close/>
                <a:moveTo>
                  <a:pt x="4235" y="0"/>
                </a:moveTo>
                <a:cubicBezTo>
                  <a:pt x="3860" y="0"/>
                  <a:pt x="3484" y="68"/>
                  <a:pt x="3123" y="207"/>
                </a:cubicBezTo>
                <a:cubicBezTo>
                  <a:pt x="2096" y="599"/>
                  <a:pt x="1351" y="1508"/>
                  <a:pt x="1172" y="2595"/>
                </a:cubicBezTo>
                <a:cubicBezTo>
                  <a:pt x="1052" y="3314"/>
                  <a:pt x="1224" y="4050"/>
                  <a:pt x="1653" y="4642"/>
                </a:cubicBezTo>
                <a:cubicBezTo>
                  <a:pt x="732" y="4666"/>
                  <a:pt x="1" y="5421"/>
                  <a:pt x="1" y="6339"/>
                </a:cubicBezTo>
                <a:lnTo>
                  <a:pt x="4" y="8604"/>
                </a:lnTo>
                <a:cubicBezTo>
                  <a:pt x="4" y="8918"/>
                  <a:pt x="255" y="9171"/>
                  <a:pt x="569" y="9171"/>
                </a:cubicBezTo>
                <a:lnTo>
                  <a:pt x="1136" y="9171"/>
                </a:lnTo>
                <a:lnTo>
                  <a:pt x="1136" y="17626"/>
                </a:lnTo>
                <a:cubicBezTo>
                  <a:pt x="1136" y="18562"/>
                  <a:pt x="1894" y="19323"/>
                  <a:pt x="2833" y="19323"/>
                </a:cubicBezTo>
                <a:lnTo>
                  <a:pt x="14156" y="19323"/>
                </a:lnTo>
                <a:cubicBezTo>
                  <a:pt x="15095" y="19323"/>
                  <a:pt x="15853" y="18562"/>
                  <a:pt x="15856" y="17626"/>
                </a:cubicBezTo>
                <a:lnTo>
                  <a:pt x="15856" y="9171"/>
                </a:lnTo>
                <a:lnTo>
                  <a:pt x="16421" y="9171"/>
                </a:lnTo>
                <a:cubicBezTo>
                  <a:pt x="16735" y="9171"/>
                  <a:pt x="16988" y="8918"/>
                  <a:pt x="16988" y="8604"/>
                </a:cubicBezTo>
                <a:lnTo>
                  <a:pt x="16988" y="6339"/>
                </a:lnTo>
                <a:cubicBezTo>
                  <a:pt x="16988" y="5418"/>
                  <a:pt x="16255" y="4666"/>
                  <a:pt x="15337" y="4642"/>
                </a:cubicBezTo>
                <a:cubicBezTo>
                  <a:pt x="15762" y="4050"/>
                  <a:pt x="15938" y="3314"/>
                  <a:pt x="15817" y="2595"/>
                </a:cubicBezTo>
                <a:cubicBezTo>
                  <a:pt x="15636" y="1508"/>
                  <a:pt x="14893" y="599"/>
                  <a:pt x="13866" y="207"/>
                </a:cubicBezTo>
                <a:cubicBezTo>
                  <a:pt x="13506" y="68"/>
                  <a:pt x="13129" y="0"/>
                  <a:pt x="12755" y="0"/>
                </a:cubicBezTo>
                <a:cubicBezTo>
                  <a:pt x="12061" y="0"/>
                  <a:pt x="11376" y="233"/>
                  <a:pt x="10817" y="681"/>
                </a:cubicBezTo>
                <a:lnTo>
                  <a:pt x="9742" y="1535"/>
                </a:lnTo>
                <a:cubicBezTo>
                  <a:pt x="9348" y="1340"/>
                  <a:pt x="8920" y="1243"/>
                  <a:pt x="8494" y="1243"/>
                </a:cubicBezTo>
                <a:cubicBezTo>
                  <a:pt x="8067" y="1243"/>
                  <a:pt x="7640" y="1340"/>
                  <a:pt x="7248" y="1535"/>
                </a:cubicBezTo>
                <a:lnTo>
                  <a:pt x="6173" y="681"/>
                </a:lnTo>
                <a:cubicBezTo>
                  <a:pt x="5614" y="233"/>
                  <a:pt x="4928" y="0"/>
                  <a:pt x="42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721" name="Google Shape;8721;p73"/>
          <p:cNvGrpSpPr/>
          <p:nvPr/>
        </p:nvGrpSpPr>
        <p:grpSpPr>
          <a:xfrm>
            <a:off x="6744925" y="3545107"/>
            <a:ext cx="276236" cy="340151"/>
            <a:chOff x="3316000" y="4399325"/>
            <a:chExt cx="392325" cy="483100"/>
          </a:xfrm>
        </p:grpSpPr>
        <p:sp>
          <p:nvSpPr>
            <p:cNvPr id="8722" name="Google Shape;8722;p73"/>
            <p:cNvSpPr/>
            <p:nvPr/>
          </p:nvSpPr>
          <p:spPr>
            <a:xfrm>
              <a:off x="3316000" y="4399325"/>
              <a:ext cx="392325" cy="483100"/>
            </a:xfrm>
            <a:custGeom>
              <a:avLst/>
              <a:gdLst/>
              <a:ahLst/>
              <a:cxnLst/>
              <a:rect l="l" t="t" r="r" b="b"/>
              <a:pathLst>
                <a:path w="15693" h="19324" extrusionOk="0">
                  <a:moveTo>
                    <a:pt x="7824" y="1132"/>
                  </a:moveTo>
                  <a:cubicBezTo>
                    <a:pt x="8714" y="1132"/>
                    <a:pt x="9554" y="1551"/>
                    <a:pt x="10088" y="2264"/>
                  </a:cubicBezTo>
                  <a:cubicBezTo>
                    <a:pt x="9551" y="2977"/>
                    <a:pt x="8711" y="3393"/>
                    <a:pt x="7824" y="3396"/>
                  </a:cubicBezTo>
                  <a:lnTo>
                    <a:pt x="5049" y="3396"/>
                  </a:lnTo>
                  <a:cubicBezTo>
                    <a:pt x="5321" y="2080"/>
                    <a:pt x="6477" y="1135"/>
                    <a:pt x="7824" y="1132"/>
                  </a:cubicBezTo>
                  <a:close/>
                  <a:moveTo>
                    <a:pt x="10595" y="3393"/>
                  </a:moveTo>
                  <a:cubicBezTo>
                    <a:pt x="10635" y="3580"/>
                    <a:pt x="10653" y="3771"/>
                    <a:pt x="10653" y="3964"/>
                  </a:cubicBezTo>
                  <a:lnTo>
                    <a:pt x="10653" y="6304"/>
                  </a:lnTo>
                  <a:cubicBezTo>
                    <a:pt x="10653" y="7865"/>
                    <a:pt x="9385" y="9133"/>
                    <a:pt x="7824" y="9133"/>
                  </a:cubicBezTo>
                  <a:cubicBezTo>
                    <a:pt x="6260" y="9133"/>
                    <a:pt x="4991" y="7865"/>
                    <a:pt x="4991" y="6304"/>
                  </a:cubicBezTo>
                  <a:lnTo>
                    <a:pt x="4991" y="4529"/>
                  </a:lnTo>
                  <a:lnTo>
                    <a:pt x="7824" y="4529"/>
                  </a:lnTo>
                  <a:cubicBezTo>
                    <a:pt x="8859" y="4525"/>
                    <a:pt x="9856" y="4121"/>
                    <a:pt x="10595" y="3393"/>
                  </a:cubicBezTo>
                  <a:close/>
                  <a:moveTo>
                    <a:pt x="6465" y="10027"/>
                  </a:moveTo>
                  <a:cubicBezTo>
                    <a:pt x="6903" y="10187"/>
                    <a:pt x="7362" y="10267"/>
                    <a:pt x="7823" y="10267"/>
                  </a:cubicBezTo>
                  <a:cubicBezTo>
                    <a:pt x="8283" y="10267"/>
                    <a:pt x="8743" y="10187"/>
                    <a:pt x="9182" y="10027"/>
                  </a:cubicBezTo>
                  <a:lnTo>
                    <a:pt x="9182" y="10027"/>
                  </a:lnTo>
                  <a:lnTo>
                    <a:pt x="7824" y="12071"/>
                  </a:lnTo>
                  <a:lnTo>
                    <a:pt x="6465" y="10027"/>
                  </a:lnTo>
                  <a:close/>
                  <a:moveTo>
                    <a:pt x="10152" y="10610"/>
                  </a:moveTo>
                  <a:lnTo>
                    <a:pt x="11051" y="11476"/>
                  </a:lnTo>
                  <a:lnTo>
                    <a:pt x="9433" y="13904"/>
                  </a:lnTo>
                  <a:lnTo>
                    <a:pt x="8551" y="13022"/>
                  </a:lnTo>
                  <a:lnTo>
                    <a:pt x="10152" y="10610"/>
                  </a:lnTo>
                  <a:close/>
                  <a:moveTo>
                    <a:pt x="5493" y="10610"/>
                  </a:moveTo>
                  <a:lnTo>
                    <a:pt x="7096" y="13022"/>
                  </a:lnTo>
                  <a:lnTo>
                    <a:pt x="6211" y="13907"/>
                  </a:lnTo>
                  <a:lnTo>
                    <a:pt x="4593" y="11476"/>
                  </a:lnTo>
                  <a:lnTo>
                    <a:pt x="5493" y="10610"/>
                  </a:lnTo>
                  <a:close/>
                  <a:moveTo>
                    <a:pt x="3630" y="12074"/>
                  </a:moveTo>
                  <a:lnTo>
                    <a:pt x="5653" y="15109"/>
                  </a:lnTo>
                  <a:cubicBezTo>
                    <a:pt x="5746" y="15251"/>
                    <a:pt x="5900" y="15341"/>
                    <a:pt x="6069" y="15356"/>
                  </a:cubicBezTo>
                  <a:cubicBezTo>
                    <a:pt x="6087" y="15359"/>
                    <a:pt x="6106" y="15359"/>
                    <a:pt x="6124" y="15359"/>
                  </a:cubicBezTo>
                  <a:cubicBezTo>
                    <a:pt x="6275" y="15359"/>
                    <a:pt x="6417" y="15302"/>
                    <a:pt x="6525" y="15193"/>
                  </a:cubicBezTo>
                  <a:lnTo>
                    <a:pt x="7256" y="14463"/>
                  </a:lnTo>
                  <a:lnTo>
                    <a:pt x="7256" y="18192"/>
                  </a:lnTo>
                  <a:lnTo>
                    <a:pt x="2247" y="18192"/>
                  </a:lnTo>
                  <a:lnTo>
                    <a:pt x="1332" y="13502"/>
                  </a:lnTo>
                  <a:cubicBezTo>
                    <a:pt x="1329" y="13493"/>
                    <a:pt x="1326" y="13484"/>
                    <a:pt x="1326" y="13475"/>
                  </a:cubicBezTo>
                  <a:cubicBezTo>
                    <a:pt x="1235" y="13110"/>
                    <a:pt x="1438" y="12735"/>
                    <a:pt x="1791" y="12612"/>
                  </a:cubicBezTo>
                  <a:lnTo>
                    <a:pt x="3630" y="12074"/>
                  </a:lnTo>
                  <a:close/>
                  <a:moveTo>
                    <a:pt x="12015" y="12074"/>
                  </a:moveTo>
                  <a:lnTo>
                    <a:pt x="13899" y="12612"/>
                  </a:lnTo>
                  <a:cubicBezTo>
                    <a:pt x="14252" y="12735"/>
                    <a:pt x="14454" y="13110"/>
                    <a:pt x="14367" y="13475"/>
                  </a:cubicBezTo>
                  <a:cubicBezTo>
                    <a:pt x="14364" y="13481"/>
                    <a:pt x="14361" y="13490"/>
                    <a:pt x="14361" y="13496"/>
                  </a:cubicBezTo>
                  <a:lnTo>
                    <a:pt x="13395" y="18192"/>
                  </a:lnTo>
                  <a:lnTo>
                    <a:pt x="8388" y="18192"/>
                  </a:lnTo>
                  <a:lnTo>
                    <a:pt x="8388" y="14463"/>
                  </a:lnTo>
                  <a:lnTo>
                    <a:pt x="9119" y="15196"/>
                  </a:lnTo>
                  <a:cubicBezTo>
                    <a:pt x="9228" y="15302"/>
                    <a:pt x="9370" y="15362"/>
                    <a:pt x="9521" y="15362"/>
                  </a:cubicBezTo>
                  <a:cubicBezTo>
                    <a:pt x="9539" y="15362"/>
                    <a:pt x="9557" y="15359"/>
                    <a:pt x="9578" y="15359"/>
                  </a:cubicBezTo>
                  <a:cubicBezTo>
                    <a:pt x="9744" y="15341"/>
                    <a:pt x="9898" y="15251"/>
                    <a:pt x="9992" y="15109"/>
                  </a:cubicBezTo>
                  <a:lnTo>
                    <a:pt x="12015" y="12074"/>
                  </a:lnTo>
                  <a:close/>
                  <a:moveTo>
                    <a:pt x="7823" y="1"/>
                  </a:moveTo>
                  <a:cubicBezTo>
                    <a:pt x="7476" y="1"/>
                    <a:pt x="7126" y="46"/>
                    <a:pt x="6779" y="141"/>
                  </a:cubicBezTo>
                  <a:cubicBezTo>
                    <a:pt x="5055" y="612"/>
                    <a:pt x="3859" y="2176"/>
                    <a:pt x="3859" y="3964"/>
                  </a:cubicBezTo>
                  <a:lnTo>
                    <a:pt x="3859" y="6304"/>
                  </a:lnTo>
                  <a:cubicBezTo>
                    <a:pt x="3859" y="7355"/>
                    <a:pt x="4279" y="8363"/>
                    <a:pt x="5022" y="9106"/>
                  </a:cubicBezTo>
                  <a:lnTo>
                    <a:pt x="5022" y="9489"/>
                  </a:lnTo>
                  <a:lnTo>
                    <a:pt x="3539" y="10921"/>
                  </a:lnTo>
                  <a:lnTo>
                    <a:pt x="1462" y="11528"/>
                  </a:lnTo>
                  <a:lnTo>
                    <a:pt x="1444" y="11534"/>
                  </a:lnTo>
                  <a:cubicBezTo>
                    <a:pt x="529" y="11842"/>
                    <a:pt x="0" y="12796"/>
                    <a:pt x="221" y="13735"/>
                  </a:cubicBezTo>
                  <a:lnTo>
                    <a:pt x="1223" y="18868"/>
                  </a:lnTo>
                  <a:cubicBezTo>
                    <a:pt x="1274" y="19131"/>
                    <a:pt x="1507" y="19324"/>
                    <a:pt x="1779" y="19324"/>
                  </a:cubicBezTo>
                  <a:cubicBezTo>
                    <a:pt x="1794" y="19324"/>
                    <a:pt x="1809" y="19324"/>
                    <a:pt x="1824" y="19321"/>
                  </a:cubicBezTo>
                  <a:cubicBezTo>
                    <a:pt x="1839" y="19321"/>
                    <a:pt x="1854" y="19324"/>
                    <a:pt x="1869" y="19324"/>
                  </a:cubicBezTo>
                  <a:lnTo>
                    <a:pt x="13856" y="19324"/>
                  </a:lnTo>
                  <a:cubicBezTo>
                    <a:pt x="14125" y="19324"/>
                    <a:pt x="14358" y="19134"/>
                    <a:pt x="14412" y="18871"/>
                  </a:cubicBezTo>
                  <a:lnTo>
                    <a:pt x="15469" y="13735"/>
                  </a:lnTo>
                  <a:cubicBezTo>
                    <a:pt x="15692" y="12796"/>
                    <a:pt x="15164" y="11842"/>
                    <a:pt x="14249" y="11534"/>
                  </a:cubicBezTo>
                  <a:lnTo>
                    <a:pt x="14225" y="11525"/>
                  </a:lnTo>
                  <a:lnTo>
                    <a:pt x="12108" y="10921"/>
                  </a:lnTo>
                  <a:lnTo>
                    <a:pt x="10623" y="9489"/>
                  </a:lnTo>
                  <a:lnTo>
                    <a:pt x="10623" y="9103"/>
                  </a:lnTo>
                  <a:cubicBezTo>
                    <a:pt x="11368" y="8363"/>
                    <a:pt x="11785" y="7355"/>
                    <a:pt x="11785" y="6304"/>
                  </a:cubicBezTo>
                  <a:lnTo>
                    <a:pt x="11785" y="3964"/>
                  </a:lnTo>
                  <a:cubicBezTo>
                    <a:pt x="11785" y="3281"/>
                    <a:pt x="11610" y="2611"/>
                    <a:pt x="11275" y="2019"/>
                  </a:cubicBezTo>
                  <a:cubicBezTo>
                    <a:pt x="11263" y="1995"/>
                    <a:pt x="11251" y="1971"/>
                    <a:pt x="11233" y="1950"/>
                  </a:cubicBezTo>
                  <a:cubicBezTo>
                    <a:pt x="10507" y="720"/>
                    <a:pt x="9197" y="1"/>
                    <a:pt x="78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23" name="Google Shape;8723;p73"/>
            <p:cNvSpPr/>
            <p:nvPr/>
          </p:nvSpPr>
          <p:spPr>
            <a:xfrm>
              <a:off x="3582300" y="4797475"/>
              <a:ext cx="56650" cy="28350"/>
            </a:xfrm>
            <a:custGeom>
              <a:avLst/>
              <a:gdLst/>
              <a:ahLst/>
              <a:cxnLst/>
              <a:rect l="l" t="t" r="r" b="b"/>
              <a:pathLst>
                <a:path w="2266" h="1134" extrusionOk="0">
                  <a:moveTo>
                    <a:pt x="569" y="1"/>
                  </a:moveTo>
                  <a:cubicBezTo>
                    <a:pt x="254" y="1"/>
                    <a:pt x="1" y="255"/>
                    <a:pt x="1" y="569"/>
                  </a:cubicBezTo>
                  <a:cubicBezTo>
                    <a:pt x="1" y="880"/>
                    <a:pt x="254" y="1133"/>
                    <a:pt x="569" y="1133"/>
                  </a:cubicBezTo>
                  <a:lnTo>
                    <a:pt x="1701" y="1133"/>
                  </a:lnTo>
                  <a:cubicBezTo>
                    <a:pt x="2012" y="1133"/>
                    <a:pt x="2265" y="880"/>
                    <a:pt x="2265" y="569"/>
                  </a:cubicBezTo>
                  <a:cubicBezTo>
                    <a:pt x="2265" y="255"/>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24" name="Google Shape;8724;p73"/>
          <p:cNvGrpSpPr/>
          <p:nvPr/>
        </p:nvGrpSpPr>
        <p:grpSpPr>
          <a:xfrm>
            <a:off x="7169665" y="3545089"/>
            <a:ext cx="254022" cy="340186"/>
            <a:chOff x="3926225" y="4399275"/>
            <a:chExt cx="360775" cy="483150"/>
          </a:xfrm>
        </p:grpSpPr>
        <p:sp>
          <p:nvSpPr>
            <p:cNvPr id="8725" name="Google Shape;8725;p73"/>
            <p:cNvSpPr/>
            <p:nvPr/>
          </p:nvSpPr>
          <p:spPr>
            <a:xfrm>
              <a:off x="4163400" y="4797475"/>
              <a:ext cx="56650" cy="28350"/>
            </a:xfrm>
            <a:custGeom>
              <a:avLst/>
              <a:gdLst/>
              <a:ahLst/>
              <a:cxnLst/>
              <a:rect l="l" t="t" r="r" b="b"/>
              <a:pathLst>
                <a:path w="2266" h="1134" extrusionOk="0">
                  <a:moveTo>
                    <a:pt x="568" y="1"/>
                  </a:moveTo>
                  <a:cubicBezTo>
                    <a:pt x="254" y="1"/>
                    <a:pt x="1" y="255"/>
                    <a:pt x="1" y="569"/>
                  </a:cubicBezTo>
                  <a:cubicBezTo>
                    <a:pt x="1" y="880"/>
                    <a:pt x="254" y="1133"/>
                    <a:pt x="568" y="1133"/>
                  </a:cubicBezTo>
                  <a:lnTo>
                    <a:pt x="1701" y="1133"/>
                  </a:lnTo>
                  <a:cubicBezTo>
                    <a:pt x="2012" y="1133"/>
                    <a:pt x="2265" y="880"/>
                    <a:pt x="2265" y="569"/>
                  </a:cubicBezTo>
                  <a:cubicBezTo>
                    <a:pt x="2265" y="255"/>
                    <a:pt x="2012"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26" name="Google Shape;8726;p73"/>
            <p:cNvSpPr/>
            <p:nvPr/>
          </p:nvSpPr>
          <p:spPr>
            <a:xfrm>
              <a:off x="3926225" y="4399275"/>
              <a:ext cx="360775" cy="483150"/>
            </a:xfrm>
            <a:custGeom>
              <a:avLst/>
              <a:gdLst/>
              <a:ahLst/>
              <a:cxnLst/>
              <a:rect l="l" t="t" r="r" b="b"/>
              <a:pathLst>
                <a:path w="14431" h="19326" extrusionOk="0">
                  <a:moveTo>
                    <a:pt x="10055" y="1134"/>
                  </a:moveTo>
                  <a:cubicBezTo>
                    <a:pt x="10547" y="1134"/>
                    <a:pt x="10985" y="1457"/>
                    <a:pt x="11133" y="1928"/>
                  </a:cubicBezTo>
                  <a:cubicBezTo>
                    <a:pt x="11281" y="2399"/>
                    <a:pt x="11106" y="2912"/>
                    <a:pt x="10698" y="3196"/>
                  </a:cubicBezTo>
                  <a:cubicBezTo>
                    <a:pt x="10692" y="3181"/>
                    <a:pt x="10683" y="3169"/>
                    <a:pt x="10677" y="3154"/>
                  </a:cubicBezTo>
                  <a:cubicBezTo>
                    <a:pt x="10665" y="3129"/>
                    <a:pt x="10650" y="3105"/>
                    <a:pt x="10635" y="3081"/>
                  </a:cubicBezTo>
                  <a:cubicBezTo>
                    <a:pt x="10270" y="2468"/>
                    <a:pt x="9750" y="1964"/>
                    <a:pt x="9125" y="1620"/>
                  </a:cubicBezTo>
                  <a:cubicBezTo>
                    <a:pt x="9337" y="1318"/>
                    <a:pt x="9684" y="1134"/>
                    <a:pt x="10055" y="1134"/>
                  </a:cubicBezTo>
                  <a:close/>
                  <a:moveTo>
                    <a:pt x="7223" y="2266"/>
                  </a:moveTo>
                  <a:cubicBezTo>
                    <a:pt x="8114" y="2266"/>
                    <a:pt x="8953" y="2686"/>
                    <a:pt x="9488" y="3398"/>
                  </a:cubicBezTo>
                  <a:cubicBezTo>
                    <a:pt x="8953" y="4111"/>
                    <a:pt x="8114" y="4527"/>
                    <a:pt x="7223" y="4531"/>
                  </a:cubicBezTo>
                  <a:lnTo>
                    <a:pt x="4448" y="4531"/>
                  </a:lnTo>
                  <a:cubicBezTo>
                    <a:pt x="4720" y="3214"/>
                    <a:pt x="5879" y="2269"/>
                    <a:pt x="7223" y="2266"/>
                  </a:cubicBezTo>
                  <a:close/>
                  <a:moveTo>
                    <a:pt x="9998" y="4527"/>
                  </a:moveTo>
                  <a:cubicBezTo>
                    <a:pt x="10034" y="4715"/>
                    <a:pt x="10055" y="4905"/>
                    <a:pt x="10055" y="5098"/>
                  </a:cubicBezTo>
                  <a:lnTo>
                    <a:pt x="10055" y="7363"/>
                  </a:lnTo>
                  <a:cubicBezTo>
                    <a:pt x="10055" y="8924"/>
                    <a:pt x="8787" y="10192"/>
                    <a:pt x="7223" y="10192"/>
                  </a:cubicBezTo>
                  <a:cubicBezTo>
                    <a:pt x="5659" y="10192"/>
                    <a:pt x="4394" y="8924"/>
                    <a:pt x="4394" y="7363"/>
                  </a:cubicBezTo>
                  <a:lnTo>
                    <a:pt x="4394" y="5663"/>
                  </a:lnTo>
                  <a:lnTo>
                    <a:pt x="7223" y="5663"/>
                  </a:lnTo>
                  <a:cubicBezTo>
                    <a:pt x="8262" y="5660"/>
                    <a:pt x="9255" y="5255"/>
                    <a:pt x="9998" y="4527"/>
                  </a:cubicBezTo>
                  <a:close/>
                  <a:moveTo>
                    <a:pt x="5526" y="10941"/>
                  </a:moveTo>
                  <a:cubicBezTo>
                    <a:pt x="6063" y="11196"/>
                    <a:pt x="6643" y="11324"/>
                    <a:pt x="7224" y="11324"/>
                  </a:cubicBezTo>
                  <a:cubicBezTo>
                    <a:pt x="7777" y="11324"/>
                    <a:pt x="8331" y="11208"/>
                    <a:pt x="8847" y="10977"/>
                  </a:cubicBezTo>
                  <a:lnTo>
                    <a:pt x="8847" y="11967"/>
                  </a:lnTo>
                  <a:cubicBezTo>
                    <a:pt x="8847" y="12227"/>
                    <a:pt x="9026" y="12454"/>
                    <a:pt x="9279" y="12517"/>
                  </a:cubicBezTo>
                  <a:lnTo>
                    <a:pt x="9466" y="12562"/>
                  </a:lnTo>
                  <a:cubicBezTo>
                    <a:pt x="8899" y="13298"/>
                    <a:pt x="8061" y="13665"/>
                    <a:pt x="7223" y="13665"/>
                  </a:cubicBezTo>
                  <a:cubicBezTo>
                    <a:pt x="6379" y="13665"/>
                    <a:pt x="5536" y="13293"/>
                    <a:pt x="4970" y="12547"/>
                  </a:cubicBezTo>
                  <a:lnTo>
                    <a:pt x="5097" y="12514"/>
                  </a:lnTo>
                  <a:cubicBezTo>
                    <a:pt x="5348" y="12454"/>
                    <a:pt x="5526" y="12227"/>
                    <a:pt x="5526" y="11964"/>
                  </a:cubicBezTo>
                  <a:lnTo>
                    <a:pt x="5526" y="10941"/>
                  </a:lnTo>
                  <a:close/>
                  <a:moveTo>
                    <a:pt x="3805" y="12837"/>
                  </a:moveTo>
                  <a:cubicBezTo>
                    <a:pt x="4515" y="14051"/>
                    <a:pt x="5813" y="14794"/>
                    <a:pt x="7217" y="14797"/>
                  </a:cubicBezTo>
                  <a:cubicBezTo>
                    <a:pt x="7220" y="14797"/>
                    <a:pt x="7223" y="14797"/>
                    <a:pt x="7225" y="14797"/>
                  </a:cubicBezTo>
                  <a:cubicBezTo>
                    <a:pt x="8626" y="14797"/>
                    <a:pt x="9924" y="14054"/>
                    <a:pt x="10635" y="12849"/>
                  </a:cubicBezTo>
                  <a:lnTo>
                    <a:pt x="11767" y="13124"/>
                  </a:lnTo>
                  <a:cubicBezTo>
                    <a:pt x="12649" y="13344"/>
                    <a:pt x="13201" y="14217"/>
                    <a:pt x="13020" y="15105"/>
                  </a:cubicBezTo>
                  <a:lnTo>
                    <a:pt x="12404" y="18194"/>
                  </a:lnTo>
                  <a:lnTo>
                    <a:pt x="2027" y="18194"/>
                  </a:lnTo>
                  <a:lnTo>
                    <a:pt x="1408" y="15105"/>
                  </a:lnTo>
                  <a:cubicBezTo>
                    <a:pt x="1229" y="14214"/>
                    <a:pt x="1782" y="13341"/>
                    <a:pt x="2661" y="13124"/>
                  </a:cubicBezTo>
                  <a:lnTo>
                    <a:pt x="3805" y="12837"/>
                  </a:lnTo>
                  <a:close/>
                  <a:moveTo>
                    <a:pt x="10061" y="0"/>
                  </a:moveTo>
                  <a:cubicBezTo>
                    <a:pt x="9256" y="0"/>
                    <a:pt x="8461" y="426"/>
                    <a:pt x="8047" y="1221"/>
                  </a:cubicBezTo>
                  <a:cubicBezTo>
                    <a:pt x="7767" y="1162"/>
                    <a:pt x="7489" y="1134"/>
                    <a:pt x="7216" y="1134"/>
                  </a:cubicBezTo>
                  <a:cubicBezTo>
                    <a:pt x="5084" y="1134"/>
                    <a:pt x="3261" y="2863"/>
                    <a:pt x="3261" y="5098"/>
                  </a:cubicBezTo>
                  <a:lnTo>
                    <a:pt x="3261" y="7363"/>
                  </a:lnTo>
                  <a:cubicBezTo>
                    <a:pt x="3258" y="8398"/>
                    <a:pt x="3666" y="9392"/>
                    <a:pt x="4394" y="10132"/>
                  </a:cubicBezTo>
                  <a:lnTo>
                    <a:pt x="4394" y="11524"/>
                  </a:lnTo>
                  <a:lnTo>
                    <a:pt x="2386" y="12025"/>
                  </a:lnTo>
                  <a:cubicBezTo>
                    <a:pt x="921" y="12390"/>
                    <a:pt x="0" y="13846"/>
                    <a:pt x="299" y="15328"/>
                  </a:cubicBezTo>
                  <a:lnTo>
                    <a:pt x="1006" y="18870"/>
                  </a:lnTo>
                  <a:cubicBezTo>
                    <a:pt x="1060" y="19136"/>
                    <a:pt x="1293" y="19326"/>
                    <a:pt x="1562" y="19326"/>
                  </a:cubicBezTo>
                  <a:lnTo>
                    <a:pt x="12866" y="19326"/>
                  </a:lnTo>
                  <a:cubicBezTo>
                    <a:pt x="13138" y="19326"/>
                    <a:pt x="13371" y="19136"/>
                    <a:pt x="13422" y="18870"/>
                  </a:cubicBezTo>
                  <a:lnTo>
                    <a:pt x="14131" y="15328"/>
                  </a:lnTo>
                  <a:cubicBezTo>
                    <a:pt x="14430" y="13842"/>
                    <a:pt x="13506" y="12387"/>
                    <a:pt x="12039" y="12025"/>
                  </a:cubicBezTo>
                  <a:lnTo>
                    <a:pt x="10569" y="11665"/>
                  </a:lnTo>
                  <a:lnTo>
                    <a:pt x="10565" y="11665"/>
                  </a:lnTo>
                  <a:cubicBezTo>
                    <a:pt x="10505" y="11638"/>
                    <a:pt x="10445" y="11626"/>
                    <a:pt x="10378" y="11620"/>
                  </a:cubicBezTo>
                  <a:lnTo>
                    <a:pt x="9980" y="11524"/>
                  </a:lnTo>
                  <a:lnTo>
                    <a:pt x="9980" y="10207"/>
                  </a:lnTo>
                  <a:cubicBezTo>
                    <a:pt x="10750" y="9461"/>
                    <a:pt x="11188" y="8435"/>
                    <a:pt x="11188" y="7363"/>
                  </a:cubicBezTo>
                  <a:lnTo>
                    <a:pt x="11188" y="5098"/>
                  </a:lnTo>
                  <a:cubicBezTo>
                    <a:pt x="11188" y="4820"/>
                    <a:pt x="11157" y="4546"/>
                    <a:pt x="11100" y="4274"/>
                  </a:cubicBezTo>
                  <a:cubicBezTo>
                    <a:pt x="12459" y="3567"/>
                    <a:pt x="12739" y="1747"/>
                    <a:pt x="11659" y="663"/>
                  </a:cubicBezTo>
                  <a:cubicBezTo>
                    <a:pt x="11209" y="214"/>
                    <a:pt x="10632" y="0"/>
                    <a:pt x="10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727" name="Google Shape;8727;p73"/>
          <p:cNvSpPr/>
          <p:nvPr/>
        </p:nvSpPr>
        <p:spPr>
          <a:xfrm>
            <a:off x="7630119" y="3544578"/>
            <a:ext cx="179387" cy="340116"/>
          </a:xfrm>
          <a:custGeom>
            <a:avLst/>
            <a:gdLst/>
            <a:ahLst/>
            <a:cxnLst/>
            <a:rect l="l" t="t" r="r" b="b"/>
            <a:pathLst>
              <a:path w="10191" h="19322" extrusionOk="0">
                <a:moveTo>
                  <a:pt x="5102" y="1126"/>
                </a:moveTo>
                <a:cubicBezTo>
                  <a:pt x="5353" y="1126"/>
                  <a:pt x="5610" y="1220"/>
                  <a:pt x="5819" y="1429"/>
                </a:cubicBezTo>
                <a:cubicBezTo>
                  <a:pt x="6115" y="1724"/>
                  <a:pt x="6202" y="2165"/>
                  <a:pt x="6042" y="2549"/>
                </a:cubicBezTo>
                <a:cubicBezTo>
                  <a:pt x="5882" y="2932"/>
                  <a:pt x="5508" y="3180"/>
                  <a:pt x="5094" y="3180"/>
                </a:cubicBezTo>
                <a:cubicBezTo>
                  <a:pt x="4526" y="3180"/>
                  <a:pt x="4070" y="2721"/>
                  <a:pt x="4067" y="2156"/>
                </a:cubicBezTo>
                <a:cubicBezTo>
                  <a:pt x="4067" y="1537"/>
                  <a:pt x="4574" y="1126"/>
                  <a:pt x="5102" y="1126"/>
                </a:cubicBezTo>
                <a:close/>
                <a:moveTo>
                  <a:pt x="7513" y="5432"/>
                </a:moveTo>
                <a:cubicBezTo>
                  <a:pt x="8364" y="5432"/>
                  <a:pt x="9059" y="6214"/>
                  <a:pt x="9059" y="7175"/>
                </a:cubicBezTo>
                <a:lnTo>
                  <a:pt x="9059" y="10433"/>
                </a:lnTo>
                <a:cubicBezTo>
                  <a:pt x="9059" y="10747"/>
                  <a:pt x="8805" y="11000"/>
                  <a:pt x="8491" y="11000"/>
                </a:cubicBezTo>
                <a:cubicBezTo>
                  <a:pt x="8177" y="11000"/>
                  <a:pt x="7926" y="10747"/>
                  <a:pt x="7926" y="10433"/>
                </a:cubicBezTo>
                <a:lnTo>
                  <a:pt x="7926" y="7395"/>
                </a:lnTo>
                <a:cubicBezTo>
                  <a:pt x="7926" y="7081"/>
                  <a:pt x="7673" y="6830"/>
                  <a:pt x="7359" y="6830"/>
                </a:cubicBezTo>
                <a:cubicBezTo>
                  <a:pt x="7045" y="6830"/>
                  <a:pt x="6794" y="7081"/>
                  <a:pt x="6794" y="7395"/>
                </a:cubicBezTo>
                <a:lnTo>
                  <a:pt x="6794" y="17625"/>
                </a:lnTo>
                <a:cubicBezTo>
                  <a:pt x="6794" y="17936"/>
                  <a:pt x="6540" y="18190"/>
                  <a:pt x="6226" y="18190"/>
                </a:cubicBezTo>
                <a:cubicBezTo>
                  <a:pt x="5912" y="18190"/>
                  <a:pt x="5662" y="17936"/>
                  <a:pt x="5662" y="17625"/>
                </a:cubicBezTo>
                <a:lnTo>
                  <a:pt x="5662" y="11867"/>
                </a:lnTo>
                <a:cubicBezTo>
                  <a:pt x="5662" y="11556"/>
                  <a:pt x="5408" y="11302"/>
                  <a:pt x="5094" y="11302"/>
                </a:cubicBezTo>
                <a:cubicBezTo>
                  <a:pt x="4780" y="11302"/>
                  <a:pt x="4529" y="11556"/>
                  <a:pt x="4529" y="11867"/>
                </a:cubicBezTo>
                <a:lnTo>
                  <a:pt x="4529" y="17625"/>
                </a:lnTo>
                <a:cubicBezTo>
                  <a:pt x="4529" y="17936"/>
                  <a:pt x="4276" y="18190"/>
                  <a:pt x="3962" y="18190"/>
                </a:cubicBezTo>
                <a:cubicBezTo>
                  <a:pt x="3648" y="18190"/>
                  <a:pt x="3397" y="17936"/>
                  <a:pt x="3397" y="17625"/>
                </a:cubicBezTo>
                <a:lnTo>
                  <a:pt x="3397" y="7395"/>
                </a:lnTo>
                <a:cubicBezTo>
                  <a:pt x="3397" y="7081"/>
                  <a:pt x="3143" y="6830"/>
                  <a:pt x="2829" y="6830"/>
                </a:cubicBezTo>
                <a:cubicBezTo>
                  <a:pt x="2515" y="6830"/>
                  <a:pt x="2265" y="7081"/>
                  <a:pt x="2265" y="7395"/>
                </a:cubicBezTo>
                <a:lnTo>
                  <a:pt x="2265" y="10433"/>
                </a:lnTo>
                <a:cubicBezTo>
                  <a:pt x="2265" y="10747"/>
                  <a:pt x="2011" y="11000"/>
                  <a:pt x="1697" y="11000"/>
                </a:cubicBezTo>
                <a:cubicBezTo>
                  <a:pt x="1383" y="11000"/>
                  <a:pt x="1133" y="10747"/>
                  <a:pt x="1133" y="10433"/>
                </a:cubicBezTo>
                <a:lnTo>
                  <a:pt x="1133" y="7175"/>
                </a:lnTo>
                <a:cubicBezTo>
                  <a:pt x="1133" y="6214"/>
                  <a:pt x="1824" y="5432"/>
                  <a:pt x="2675" y="5432"/>
                </a:cubicBezTo>
                <a:close/>
                <a:moveTo>
                  <a:pt x="5094" y="0"/>
                </a:moveTo>
                <a:cubicBezTo>
                  <a:pt x="3950" y="0"/>
                  <a:pt x="3002" y="894"/>
                  <a:pt x="2938" y="2038"/>
                </a:cubicBezTo>
                <a:cubicBezTo>
                  <a:pt x="2878" y="3180"/>
                  <a:pt x="3720" y="4173"/>
                  <a:pt x="4859" y="4300"/>
                </a:cubicBezTo>
                <a:lnTo>
                  <a:pt x="2675" y="4300"/>
                </a:lnTo>
                <a:cubicBezTo>
                  <a:pt x="1199" y="4300"/>
                  <a:pt x="0" y="5589"/>
                  <a:pt x="0" y="7175"/>
                </a:cubicBezTo>
                <a:lnTo>
                  <a:pt x="0" y="10433"/>
                </a:lnTo>
                <a:cubicBezTo>
                  <a:pt x="0" y="11403"/>
                  <a:pt x="797" y="12134"/>
                  <a:pt x="1698" y="12134"/>
                </a:cubicBezTo>
                <a:cubicBezTo>
                  <a:pt x="1885" y="12134"/>
                  <a:pt x="2076" y="12103"/>
                  <a:pt x="2265" y="12036"/>
                </a:cubicBezTo>
                <a:lnTo>
                  <a:pt x="2265" y="17625"/>
                </a:lnTo>
                <a:cubicBezTo>
                  <a:pt x="2265" y="18561"/>
                  <a:pt x="3023" y="19322"/>
                  <a:pt x="3962" y="19322"/>
                </a:cubicBezTo>
                <a:cubicBezTo>
                  <a:pt x="4378" y="19322"/>
                  <a:pt x="4783" y="19168"/>
                  <a:pt x="5094" y="18887"/>
                </a:cubicBezTo>
                <a:cubicBezTo>
                  <a:pt x="5412" y="19172"/>
                  <a:pt x="5817" y="19321"/>
                  <a:pt x="6228" y="19321"/>
                </a:cubicBezTo>
                <a:cubicBezTo>
                  <a:pt x="6462" y="19321"/>
                  <a:pt x="6697" y="19272"/>
                  <a:pt x="6918" y="19174"/>
                </a:cubicBezTo>
                <a:cubicBezTo>
                  <a:pt x="7531" y="18899"/>
                  <a:pt x="7923" y="18292"/>
                  <a:pt x="7926" y="17625"/>
                </a:cubicBezTo>
                <a:lnTo>
                  <a:pt x="7926" y="12036"/>
                </a:lnTo>
                <a:cubicBezTo>
                  <a:pt x="8115" y="12103"/>
                  <a:pt x="8305" y="12134"/>
                  <a:pt x="8492" y="12134"/>
                </a:cubicBezTo>
                <a:cubicBezTo>
                  <a:pt x="9392" y="12134"/>
                  <a:pt x="10188" y="11403"/>
                  <a:pt x="10191" y="10433"/>
                </a:cubicBezTo>
                <a:lnTo>
                  <a:pt x="10191" y="7175"/>
                </a:lnTo>
                <a:cubicBezTo>
                  <a:pt x="10191" y="5589"/>
                  <a:pt x="8989" y="4300"/>
                  <a:pt x="7513" y="4300"/>
                </a:cubicBezTo>
                <a:lnTo>
                  <a:pt x="5330" y="4300"/>
                </a:lnTo>
                <a:cubicBezTo>
                  <a:pt x="6468" y="4173"/>
                  <a:pt x="7310" y="3180"/>
                  <a:pt x="7250" y="2038"/>
                </a:cubicBezTo>
                <a:cubicBezTo>
                  <a:pt x="7187" y="894"/>
                  <a:pt x="6238" y="0"/>
                  <a:pt x="50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8728" name="Google Shape;8728;p73"/>
          <p:cNvGrpSpPr/>
          <p:nvPr/>
        </p:nvGrpSpPr>
        <p:grpSpPr>
          <a:xfrm>
            <a:off x="7975224" y="3545151"/>
            <a:ext cx="340080" cy="340063"/>
            <a:chOff x="5053975" y="4399375"/>
            <a:chExt cx="483000" cy="482975"/>
          </a:xfrm>
        </p:grpSpPr>
        <p:sp>
          <p:nvSpPr>
            <p:cNvPr id="8729" name="Google Shape;8729;p73"/>
            <p:cNvSpPr/>
            <p:nvPr/>
          </p:nvSpPr>
          <p:spPr>
            <a:xfrm>
              <a:off x="5053975" y="4399375"/>
              <a:ext cx="483000" cy="482975"/>
            </a:xfrm>
            <a:custGeom>
              <a:avLst/>
              <a:gdLst/>
              <a:ahLst/>
              <a:cxnLst/>
              <a:rect l="l" t="t" r="r" b="b"/>
              <a:pathLst>
                <a:path w="19320" h="19319" extrusionOk="0">
                  <a:moveTo>
                    <a:pt x="9660" y="1130"/>
                  </a:moveTo>
                  <a:cubicBezTo>
                    <a:pt x="11822" y="1130"/>
                    <a:pt x="13981" y="1972"/>
                    <a:pt x="15666" y="3654"/>
                  </a:cubicBezTo>
                  <a:cubicBezTo>
                    <a:pt x="19033" y="7021"/>
                    <a:pt x="19033" y="12299"/>
                    <a:pt x="15666" y="15665"/>
                  </a:cubicBezTo>
                  <a:cubicBezTo>
                    <a:pt x="13983" y="17349"/>
                    <a:pt x="11821" y="18190"/>
                    <a:pt x="9660" y="18190"/>
                  </a:cubicBezTo>
                  <a:cubicBezTo>
                    <a:pt x="7499" y="18190"/>
                    <a:pt x="5338" y="17349"/>
                    <a:pt x="3655" y="15665"/>
                  </a:cubicBezTo>
                  <a:cubicBezTo>
                    <a:pt x="288" y="12299"/>
                    <a:pt x="288" y="7024"/>
                    <a:pt x="3655" y="3654"/>
                  </a:cubicBezTo>
                  <a:cubicBezTo>
                    <a:pt x="5339" y="1972"/>
                    <a:pt x="7498" y="1130"/>
                    <a:pt x="9660" y="1130"/>
                  </a:cubicBezTo>
                  <a:close/>
                  <a:moveTo>
                    <a:pt x="9660" y="0"/>
                  </a:moveTo>
                  <a:cubicBezTo>
                    <a:pt x="7112" y="0"/>
                    <a:pt x="4693" y="1015"/>
                    <a:pt x="2854" y="2854"/>
                  </a:cubicBezTo>
                  <a:cubicBezTo>
                    <a:pt x="1016" y="4693"/>
                    <a:pt x="1" y="7111"/>
                    <a:pt x="1" y="9660"/>
                  </a:cubicBezTo>
                  <a:cubicBezTo>
                    <a:pt x="1" y="12208"/>
                    <a:pt x="1016" y="14627"/>
                    <a:pt x="2854" y="16465"/>
                  </a:cubicBezTo>
                  <a:cubicBezTo>
                    <a:pt x="4693" y="18304"/>
                    <a:pt x="7112" y="19319"/>
                    <a:pt x="9660" y="19319"/>
                  </a:cubicBezTo>
                  <a:cubicBezTo>
                    <a:pt x="12209" y="19319"/>
                    <a:pt x="14627" y="18304"/>
                    <a:pt x="16466" y="16465"/>
                  </a:cubicBezTo>
                  <a:cubicBezTo>
                    <a:pt x="18305" y="14627"/>
                    <a:pt x="19319" y="12208"/>
                    <a:pt x="19319" y="9660"/>
                  </a:cubicBezTo>
                  <a:cubicBezTo>
                    <a:pt x="19319" y="7111"/>
                    <a:pt x="18305" y="4693"/>
                    <a:pt x="16466" y="2854"/>
                  </a:cubicBezTo>
                  <a:cubicBezTo>
                    <a:pt x="14627" y="1015"/>
                    <a:pt x="12209" y="0"/>
                    <a:pt x="96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0" name="Google Shape;8730;p73"/>
            <p:cNvSpPr/>
            <p:nvPr/>
          </p:nvSpPr>
          <p:spPr>
            <a:xfrm>
              <a:off x="5100725" y="4528375"/>
              <a:ext cx="309350" cy="296450"/>
            </a:xfrm>
            <a:custGeom>
              <a:avLst/>
              <a:gdLst/>
              <a:ahLst/>
              <a:cxnLst/>
              <a:rect l="l" t="t" r="r" b="b"/>
              <a:pathLst>
                <a:path w="12374" h="11858" extrusionOk="0">
                  <a:moveTo>
                    <a:pt x="2352" y="1462"/>
                  </a:moveTo>
                  <a:lnTo>
                    <a:pt x="10828" y="9938"/>
                  </a:lnTo>
                  <a:cubicBezTo>
                    <a:pt x="9875" y="10469"/>
                    <a:pt x="8830" y="10728"/>
                    <a:pt x="7793" y="10728"/>
                  </a:cubicBezTo>
                  <a:cubicBezTo>
                    <a:pt x="6180" y="10728"/>
                    <a:pt x="4586" y="10102"/>
                    <a:pt x="3388" y="8902"/>
                  </a:cubicBezTo>
                  <a:cubicBezTo>
                    <a:pt x="1416" y="6933"/>
                    <a:pt x="993" y="3896"/>
                    <a:pt x="2352" y="1462"/>
                  </a:cubicBezTo>
                  <a:close/>
                  <a:moveTo>
                    <a:pt x="2253" y="0"/>
                  </a:moveTo>
                  <a:cubicBezTo>
                    <a:pt x="2078" y="0"/>
                    <a:pt x="1904" y="81"/>
                    <a:pt x="1794" y="236"/>
                  </a:cubicBezTo>
                  <a:cubicBezTo>
                    <a:pt x="257" y="2395"/>
                    <a:pt x="0" y="5215"/>
                    <a:pt x="1120" y="7616"/>
                  </a:cubicBezTo>
                  <a:cubicBezTo>
                    <a:pt x="2243" y="10016"/>
                    <a:pt x="4568" y="11628"/>
                    <a:pt x="7210" y="11837"/>
                  </a:cubicBezTo>
                  <a:lnTo>
                    <a:pt x="7210" y="11834"/>
                  </a:lnTo>
                  <a:cubicBezTo>
                    <a:pt x="7404" y="11849"/>
                    <a:pt x="7597" y="11858"/>
                    <a:pt x="7787" y="11858"/>
                  </a:cubicBezTo>
                  <a:cubicBezTo>
                    <a:pt x="9318" y="11858"/>
                    <a:pt x="10807" y="11384"/>
                    <a:pt x="12057" y="10502"/>
                  </a:cubicBezTo>
                  <a:cubicBezTo>
                    <a:pt x="12340" y="10297"/>
                    <a:pt x="12374" y="9886"/>
                    <a:pt x="12126" y="9639"/>
                  </a:cubicBezTo>
                  <a:lnTo>
                    <a:pt x="2654" y="167"/>
                  </a:lnTo>
                  <a:cubicBezTo>
                    <a:pt x="2542" y="55"/>
                    <a:pt x="2397" y="0"/>
                    <a:pt x="2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1" name="Google Shape;8731;p73"/>
            <p:cNvSpPr/>
            <p:nvPr/>
          </p:nvSpPr>
          <p:spPr>
            <a:xfrm>
              <a:off x="5180875" y="4456850"/>
              <a:ext cx="316625" cy="296575"/>
            </a:xfrm>
            <a:custGeom>
              <a:avLst/>
              <a:gdLst/>
              <a:ahLst/>
              <a:cxnLst/>
              <a:rect l="l" t="t" r="r" b="b"/>
              <a:pathLst>
                <a:path w="12665" h="11863" extrusionOk="0">
                  <a:moveTo>
                    <a:pt x="4584" y="1128"/>
                  </a:moveTo>
                  <a:cubicBezTo>
                    <a:pt x="6196" y="1128"/>
                    <a:pt x="7791" y="1755"/>
                    <a:pt x="8987" y="2958"/>
                  </a:cubicBezTo>
                  <a:cubicBezTo>
                    <a:pt x="10964" y="4924"/>
                    <a:pt x="11387" y="7967"/>
                    <a:pt x="10022" y="10398"/>
                  </a:cubicBezTo>
                  <a:lnTo>
                    <a:pt x="1547" y="1923"/>
                  </a:lnTo>
                  <a:cubicBezTo>
                    <a:pt x="2499" y="1388"/>
                    <a:pt x="3545" y="1128"/>
                    <a:pt x="4584" y="1128"/>
                  </a:cubicBezTo>
                  <a:close/>
                  <a:moveTo>
                    <a:pt x="4578" y="1"/>
                  </a:moveTo>
                  <a:cubicBezTo>
                    <a:pt x="3095" y="1"/>
                    <a:pt x="1604" y="448"/>
                    <a:pt x="321" y="1361"/>
                  </a:cubicBezTo>
                  <a:cubicBezTo>
                    <a:pt x="34" y="1563"/>
                    <a:pt x="1" y="1977"/>
                    <a:pt x="248" y="2224"/>
                  </a:cubicBezTo>
                  <a:lnTo>
                    <a:pt x="9723" y="11697"/>
                  </a:lnTo>
                  <a:cubicBezTo>
                    <a:pt x="9829" y="11802"/>
                    <a:pt x="9971" y="11863"/>
                    <a:pt x="10122" y="11863"/>
                  </a:cubicBezTo>
                  <a:lnTo>
                    <a:pt x="10170" y="11863"/>
                  </a:lnTo>
                  <a:cubicBezTo>
                    <a:pt x="10336" y="11847"/>
                    <a:pt x="10487" y="11763"/>
                    <a:pt x="10584" y="11624"/>
                  </a:cubicBezTo>
                  <a:cubicBezTo>
                    <a:pt x="12664" y="8698"/>
                    <a:pt x="12326" y="4697"/>
                    <a:pt x="9787" y="2158"/>
                  </a:cubicBezTo>
                  <a:cubicBezTo>
                    <a:pt x="8361" y="733"/>
                    <a:pt x="6476" y="1"/>
                    <a:pt x="4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32" name="Google Shape;8732;p73"/>
          <p:cNvGrpSpPr/>
          <p:nvPr/>
        </p:nvGrpSpPr>
        <p:grpSpPr>
          <a:xfrm>
            <a:off x="6715417" y="3960912"/>
            <a:ext cx="340168" cy="340168"/>
            <a:chOff x="5648375" y="4399300"/>
            <a:chExt cx="483125" cy="483125"/>
          </a:xfrm>
        </p:grpSpPr>
        <p:sp>
          <p:nvSpPr>
            <p:cNvPr id="8733" name="Google Shape;8733;p73"/>
            <p:cNvSpPr/>
            <p:nvPr/>
          </p:nvSpPr>
          <p:spPr>
            <a:xfrm>
              <a:off x="5648375" y="4399300"/>
              <a:ext cx="483125" cy="483125"/>
            </a:xfrm>
            <a:custGeom>
              <a:avLst/>
              <a:gdLst/>
              <a:ahLst/>
              <a:cxnLst/>
              <a:rect l="l" t="t" r="r" b="b"/>
              <a:pathLst>
                <a:path w="19325" h="19325" extrusionOk="0">
                  <a:moveTo>
                    <a:pt x="9662" y="1133"/>
                  </a:moveTo>
                  <a:cubicBezTo>
                    <a:pt x="11906" y="1133"/>
                    <a:pt x="14041" y="2029"/>
                    <a:pt x="15668" y="3657"/>
                  </a:cubicBezTo>
                  <a:cubicBezTo>
                    <a:pt x="17295" y="5287"/>
                    <a:pt x="18192" y="7419"/>
                    <a:pt x="18192" y="9663"/>
                  </a:cubicBezTo>
                  <a:cubicBezTo>
                    <a:pt x="18192" y="11906"/>
                    <a:pt x="17295" y="14041"/>
                    <a:pt x="15668" y="15668"/>
                  </a:cubicBezTo>
                  <a:cubicBezTo>
                    <a:pt x="14041" y="17296"/>
                    <a:pt x="11906" y="18193"/>
                    <a:pt x="9662" y="18193"/>
                  </a:cubicBezTo>
                  <a:cubicBezTo>
                    <a:pt x="7419" y="18193"/>
                    <a:pt x="5284" y="17296"/>
                    <a:pt x="3657" y="15668"/>
                  </a:cubicBezTo>
                  <a:cubicBezTo>
                    <a:pt x="290" y="12302"/>
                    <a:pt x="290" y="7024"/>
                    <a:pt x="3657" y="3657"/>
                  </a:cubicBezTo>
                  <a:cubicBezTo>
                    <a:pt x="5287" y="2029"/>
                    <a:pt x="7419" y="1133"/>
                    <a:pt x="9662" y="1133"/>
                  </a:cubicBezTo>
                  <a:close/>
                  <a:moveTo>
                    <a:pt x="9662" y="0"/>
                  </a:moveTo>
                  <a:cubicBezTo>
                    <a:pt x="7117" y="0"/>
                    <a:pt x="4698" y="1015"/>
                    <a:pt x="2856" y="2857"/>
                  </a:cubicBezTo>
                  <a:cubicBezTo>
                    <a:pt x="1015" y="4699"/>
                    <a:pt x="0" y="7117"/>
                    <a:pt x="0" y="9663"/>
                  </a:cubicBezTo>
                  <a:cubicBezTo>
                    <a:pt x="0" y="12208"/>
                    <a:pt x="1015" y="14627"/>
                    <a:pt x="2856" y="16468"/>
                  </a:cubicBezTo>
                  <a:cubicBezTo>
                    <a:pt x="4698" y="18310"/>
                    <a:pt x="7117" y="19325"/>
                    <a:pt x="9662" y="19325"/>
                  </a:cubicBezTo>
                  <a:cubicBezTo>
                    <a:pt x="12208" y="19325"/>
                    <a:pt x="14626" y="18310"/>
                    <a:pt x="16468" y="16468"/>
                  </a:cubicBezTo>
                  <a:cubicBezTo>
                    <a:pt x="18310" y="14627"/>
                    <a:pt x="19325" y="12208"/>
                    <a:pt x="19325" y="9663"/>
                  </a:cubicBezTo>
                  <a:cubicBezTo>
                    <a:pt x="19325" y="7117"/>
                    <a:pt x="18310" y="4699"/>
                    <a:pt x="16468" y="2857"/>
                  </a:cubicBezTo>
                  <a:cubicBezTo>
                    <a:pt x="14626" y="1015"/>
                    <a:pt x="12211" y="0"/>
                    <a:pt x="9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4" name="Google Shape;8734;p73"/>
            <p:cNvSpPr/>
            <p:nvPr/>
          </p:nvSpPr>
          <p:spPr>
            <a:xfrm>
              <a:off x="5734275" y="4598425"/>
              <a:ext cx="311400" cy="84950"/>
            </a:xfrm>
            <a:custGeom>
              <a:avLst/>
              <a:gdLst/>
              <a:ahLst/>
              <a:cxnLst/>
              <a:rect l="l" t="t" r="r" b="b"/>
              <a:pathLst>
                <a:path w="12456" h="3398" extrusionOk="0">
                  <a:moveTo>
                    <a:pt x="11323" y="1133"/>
                  </a:moveTo>
                  <a:lnTo>
                    <a:pt x="11323" y="2265"/>
                  </a:lnTo>
                  <a:lnTo>
                    <a:pt x="1133" y="2265"/>
                  </a:lnTo>
                  <a:lnTo>
                    <a:pt x="1133" y="1133"/>
                  </a:lnTo>
                  <a:close/>
                  <a:moveTo>
                    <a:pt x="565" y="1"/>
                  </a:moveTo>
                  <a:cubicBezTo>
                    <a:pt x="251" y="1"/>
                    <a:pt x="0" y="251"/>
                    <a:pt x="0" y="565"/>
                  </a:cubicBezTo>
                  <a:lnTo>
                    <a:pt x="0" y="2830"/>
                  </a:lnTo>
                  <a:cubicBezTo>
                    <a:pt x="0" y="3144"/>
                    <a:pt x="251" y="3398"/>
                    <a:pt x="565" y="3398"/>
                  </a:cubicBezTo>
                  <a:lnTo>
                    <a:pt x="11888" y="3398"/>
                  </a:lnTo>
                  <a:cubicBezTo>
                    <a:pt x="12202" y="3398"/>
                    <a:pt x="12455" y="3144"/>
                    <a:pt x="12455" y="2830"/>
                  </a:cubicBezTo>
                  <a:lnTo>
                    <a:pt x="12455" y="565"/>
                  </a:lnTo>
                  <a:cubicBezTo>
                    <a:pt x="12455" y="251"/>
                    <a:pt x="12202" y="1"/>
                    <a:pt x="11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35" name="Google Shape;8735;p73"/>
          <p:cNvGrpSpPr/>
          <p:nvPr/>
        </p:nvGrpSpPr>
        <p:grpSpPr>
          <a:xfrm>
            <a:off x="4946140" y="3979624"/>
            <a:ext cx="330007" cy="302744"/>
            <a:chOff x="6239575" y="4416275"/>
            <a:chExt cx="489625" cy="449175"/>
          </a:xfrm>
        </p:grpSpPr>
        <p:sp>
          <p:nvSpPr>
            <p:cNvPr id="8736" name="Google Shape;8736;p73"/>
            <p:cNvSpPr/>
            <p:nvPr/>
          </p:nvSpPr>
          <p:spPr>
            <a:xfrm>
              <a:off x="6239575" y="4416275"/>
              <a:ext cx="489625" cy="449175"/>
            </a:xfrm>
            <a:custGeom>
              <a:avLst/>
              <a:gdLst/>
              <a:ahLst/>
              <a:cxnLst/>
              <a:rect l="l" t="t" r="r" b="b"/>
              <a:pathLst>
                <a:path w="19585" h="17967" extrusionOk="0">
                  <a:moveTo>
                    <a:pt x="9792" y="1132"/>
                  </a:moveTo>
                  <a:cubicBezTo>
                    <a:pt x="10374" y="1132"/>
                    <a:pt x="10955" y="1424"/>
                    <a:pt x="11278" y="2009"/>
                  </a:cubicBezTo>
                  <a:lnTo>
                    <a:pt x="18111" y="14313"/>
                  </a:lnTo>
                  <a:cubicBezTo>
                    <a:pt x="18404" y="14838"/>
                    <a:pt x="18395" y="15481"/>
                    <a:pt x="18087" y="15998"/>
                  </a:cubicBezTo>
                  <a:cubicBezTo>
                    <a:pt x="17786" y="16518"/>
                    <a:pt x="17232" y="16834"/>
                    <a:pt x="16634" y="16834"/>
                  </a:cubicBezTo>
                  <a:cubicBezTo>
                    <a:pt x="16631" y="16834"/>
                    <a:pt x="16628" y="16834"/>
                    <a:pt x="16625" y="16834"/>
                  </a:cubicBezTo>
                  <a:lnTo>
                    <a:pt x="2962" y="16834"/>
                  </a:lnTo>
                  <a:cubicBezTo>
                    <a:pt x="1667" y="16834"/>
                    <a:pt x="849" y="15445"/>
                    <a:pt x="1474" y="14313"/>
                  </a:cubicBezTo>
                  <a:lnTo>
                    <a:pt x="8307" y="2009"/>
                  </a:lnTo>
                  <a:cubicBezTo>
                    <a:pt x="8630" y="1424"/>
                    <a:pt x="9211" y="1132"/>
                    <a:pt x="9792" y="1132"/>
                  </a:cubicBezTo>
                  <a:close/>
                  <a:moveTo>
                    <a:pt x="9792" y="1"/>
                  </a:moveTo>
                  <a:cubicBezTo>
                    <a:pt x="8763" y="1"/>
                    <a:pt x="7815" y="559"/>
                    <a:pt x="7317" y="1462"/>
                  </a:cubicBezTo>
                  <a:lnTo>
                    <a:pt x="483" y="13766"/>
                  </a:lnTo>
                  <a:cubicBezTo>
                    <a:pt x="0" y="14642"/>
                    <a:pt x="15" y="15711"/>
                    <a:pt x="523" y="16574"/>
                  </a:cubicBezTo>
                  <a:cubicBezTo>
                    <a:pt x="1033" y="17435"/>
                    <a:pt x="1960" y="17966"/>
                    <a:pt x="2962" y="17966"/>
                  </a:cubicBezTo>
                  <a:lnTo>
                    <a:pt x="16625" y="17966"/>
                  </a:lnTo>
                  <a:cubicBezTo>
                    <a:pt x="17625" y="17966"/>
                    <a:pt x="18555" y="17435"/>
                    <a:pt x="19062" y="16574"/>
                  </a:cubicBezTo>
                  <a:cubicBezTo>
                    <a:pt x="19572" y="15711"/>
                    <a:pt x="19585" y="14642"/>
                    <a:pt x="19101" y="13766"/>
                  </a:cubicBezTo>
                  <a:lnTo>
                    <a:pt x="12271" y="1462"/>
                  </a:lnTo>
                  <a:cubicBezTo>
                    <a:pt x="11770" y="559"/>
                    <a:pt x="10822" y="1"/>
                    <a:pt x="9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7" name="Google Shape;8737;p73"/>
            <p:cNvSpPr/>
            <p:nvPr/>
          </p:nvSpPr>
          <p:spPr>
            <a:xfrm>
              <a:off x="6438550" y="4723875"/>
              <a:ext cx="88350" cy="84950"/>
            </a:xfrm>
            <a:custGeom>
              <a:avLst/>
              <a:gdLst/>
              <a:ahLst/>
              <a:cxnLst/>
              <a:rect l="l" t="t" r="r" b="b"/>
              <a:pathLst>
                <a:path w="3534" h="3398" extrusionOk="0">
                  <a:moveTo>
                    <a:pt x="1830" y="1132"/>
                  </a:moveTo>
                  <a:cubicBezTo>
                    <a:pt x="2122" y="1132"/>
                    <a:pt x="2401" y="1358"/>
                    <a:pt x="2401" y="1701"/>
                  </a:cubicBezTo>
                  <a:cubicBezTo>
                    <a:pt x="2401" y="2012"/>
                    <a:pt x="2147" y="2266"/>
                    <a:pt x="1833" y="2266"/>
                  </a:cubicBezTo>
                  <a:cubicBezTo>
                    <a:pt x="1329" y="2266"/>
                    <a:pt x="1076" y="1656"/>
                    <a:pt x="1432" y="1299"/>
                  </a:cubicBezTo>
                  <a:cubicBezTo>
                    <a:pt x="1548" y="1184"/>
                    <a:pt x="1691" y="1132"/>
                    <a:pt x="1830" y="1132"/>
                  </a:cubicBezTo>
                  <a:close/>
                  <a:moveTo>
                    <a:pt x="1833" y="1"/>
                  </a:moveTo>
                  <a:cubicBezTo>
                    <a:pt x="1145" y="1"/>
                    <a:pt x="526" y="415"/>
                    <a:pt x="263" y="1049"/>
                  </a:cubicBezTo>
                  <a:cubicBezTo>
                    <a:pt x="1" y="1683"/>
                    <a:pt x="146" y="2414"/>
                    <a:pt x="632" y="2900"/>
                  </a:cubicBezTo>
                  <a:cubicBezTo>
                    <a:pt x="957" y="3225"/>
                    <a:pt x="1391" y="3397"/>
                    <a:pt x="1833" y="3397"/>
                  </a:cubicBezTo>
                  <a:cubicBezTo>
                    <a:pt x="2052" y="3397"/>
                    <a:pt x="2273" y="3355"/>
                    <a:pt x="2483" y="3268"/>
                  </a:cubicBezTo>
                  <a:cubicBezTo>
                    <a:pt x="3117" y="3005"/>
                    <a:pt x="3533" y="2386"/>
                    <a:pt x="3533" y="1701"/>
                  </a:cubicBezTo>
                  <a:cubicBezTo>
                    <a:pt x="3530" y="762"/>
                    <a:pt x="2772" y="1"/>
                    <a:pt x="18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38" name="Google Shape;8738;p73"/>
            <p:cNvSpPr/>
            <p:nvPr/>
          </p:nvSpPr>
          <p:spPr>
            <a:xfrm>
              <a:off x="6441950" y="4497425"/>
              <a:ext cx="84950" cy="198250"/>
            </a:xfrm>
            <a:custGeom>
              <a:avLst/>
              <a:gdLst/>
              <a:ahLst/>
              <a:cxnLst/>
              <a:rect l="l" t="t" r="r" b="b"/>
              <a:pathLst>
                <a:path w="3398" h="7930" extrusionOk="0">
                  <a:moveTo>
                    <a:pt x="1697" y="1133"/>
                  </a:moveTo>
                  <a:cubicBezTo>
                    <a:pt x="2011" y="1133"/>
                    <a:pt x="2265" y="1387"/>
                    <a:pt x="2265" y="1701"/>
                  </a:cubicBezTo>
                  <a:lnTo>
                    <a:pt x="2265" y="6230"/>
                  </a:lnTo>
                  <a:cubicBezTo>
                    <a:pt x="2265" y="6544"/>
                    <a:pt x="2011" y="6797"/>
                    <a:pt x="1697" y="6797"/>
                  </a:cubicBezTo>
                  <a:cubicBezTo>
                    <a:pt x="1383" y="6797"/>
                    <a:pt x="1133" y="6544"/>
                    <a:pt x="1133" y="6230"/>
                  </a:cubicBezTo>
                  <a:lnTo>
                    <a:pt x="1133" y="1701"/>
                  </a:lnTo>
                  <a:cubicBezTo>
                    <a:pt x="1133" y="1387"/>
                    <a:pt x="1383" y="1133"/>
                    <a:pt x="1697" y="1133"/>
                  </a:cubicBezTo>
                  <a:close/>
                  <a:moveTo>
                    <a:pt x="1697" y="1"/>
                  </a:moveTo>
                  <a:cubicBezTo>
                    <a:pt x="758" y="1"/>
                    <a:pt x="1" y="762"/>
                    <a:pt x="1" y="1701"/>
                  </a:cubicBezTo>
                  <a:lnTo>
                    <a:pt x="1" y="6233"/>
                  </a:lnTo>
                  <a:cubicBezTo>
                    <a:pt x="1" y="7169"/>
                    <a:pt x="758" y="7930"/>
                    <a:pt x="1697" y="7930"/>
                  </a:cubicBezTo>
                  <a:cubicBezTo>
                    <a:pt x="2636" y="7930"/>
                    <a:pt x="3397" y="7169"/>
                    <a:pt x="3397" y="6233"/>
                  </a:cubicBezTo>
                  <a:lnTo>
                    <a:pt x="3397" y="1701"/>
                  </a:lnTo>
                  <a:cubicBezTo>
                    <a:pt x="3397" y="762"/>
                    <a:pt x="2636" y="1"/>
                    <a:pt x="16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39" name="Google Shape;8739;p73"/>
          <p:cNvGrpSpPr/>
          <p:nvPr/>
        </p:nvGrpSpPr>
        <p:grpSpPr>
          <a:xfrm>
            <a:off x="2049419" y="3976879"/>
            <a:ext cx="308234" cy="308234"/>
            <a:chOff x="892750" y="4993750"/>
            <a:chExt cx="483125" cy="483125"/>
          </a:xfrm>
        </p:grpSpPr>
        <p:sp>
          <p:nvSpPr>
            <p:cNvPr id="8740" name="Google Shape;8740;p73"/>
            <p:cNvSpPr/>
            <p:nvPr/>
          </p:nvSpPr>
          <p:spPr>
            <a:xfrm>
              <a:off x="89275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5" y="17352"/>
                    <a:pt x="11823" y="18193"/>
                    <a:pt x="9662" y="18193"/>
                  </a:cubicBezTo>
                  <a:cubicBezTo>
                    <a:pt x="7501" y="18193"/>
                    <a:pt x="5340" y="17352"/>
                    <a:pt x="3657" y="15668"/>
                  </a:cubicBezTo>
                  <a:cubicBezTo>
                    <a:pt x="290" y="12302"/>
                    <a:pt x="290" y="7024"/>
                    <a:pt x="3657" y="3657"/>
                  </a:cubicBezTo>
                  <a:cubicBezTo>
                    <a:pt x="5341" y="1975"/>
                    <a:pt x="7500" y="1133"/>
                    <a:pt x="9662" y="1133"/>
                  </a:cubicBezTo>
                  <a:close/>
                  <a:moveTo>
                    <a:pt x="9662" y="1"/>
                  </a:moveTo>
                  <a:cubicBezTo>
                    <a:pt x="7117" y="1"/>
                    <a:pt x="4698" y="1015"/>
                    <a:pt x="2856" y="2857"/>
                  </a:cubicBezTo>
                  <a:cubicBezTo>
                    <a:pt x="1015" y="4699"/>
                    <a:pt x="0" y="7117"/>
                    <a:pt x="0" y="9663"/>
                  </a:cubicBezTo>
                  <a:cubicBezTo>
                    <a:pt x="0" y="12208"/>
                    <a:pt x="1015" y="14627"/>
                    <a:pt x="2856" y="16469"/>
                  </a:cubicBezTo>
                  <a:cubicBezTo>
                    <a:pt x="4698" y="18310"/>
                    <a:pt x="7117" y="19325"/>
                    <a:pt x="9662" y="19325"/>
                  </a:cubicBezTo>
                  <a:cubicBezTo>
                    <a:pt x="12208" y="19325"/>
                    <a:pt x="14626" y="18310"/>
                    <a:pt x="16468" y="16469"/>
                  </a:cubicBezTo>
                  <a:cubicBezTo>
                    <a:pt x="18310" y="14627"/>
                    <a:pt x="19324" y="12208"/>
                    <a:pt x="19324" y="9663"/>
                  </a:cubicBezTo>
                  <a:cubicBezTo>
                    <a:pt x="19324"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1" name="Google Shape;8741;p73"/>
            <p:cNvSpPr/>
            <p:nvPr/>
          </p:nvSpPr>
          <p:spPr>
            <a:xfrm>
              <a:off x="1021000" y="5052250"/>
              <a:ext cx="230775" cy="253450"/>
            </a:xfrm>
            <a:custGeom>
              <a:avLst/>
              <a:gdLst/>
              <a:ahLst/>
              <a:cxnLst/>
              <a:rect l="l" t="t" r="r" b="b"/>
              <a:pathLst>
                <a:path w="9231" h="10138" extrusionOk="0">
                  <a:moveTo>
                    <a:pt x="4532" y="1133"/>
                  </a:moveTo>
                  <a:cubicBezTo>
                    <a:pt x="5450" y="1133"/>
                    <a:pt x="6326" y="1483"/>
                    <a:pt x="6936" y="2090"/>
                  </a:cubicBezTo>
                  <a:cubicBezTo>
                    <a:pt x="8261" y="3419"/>
                    <a:pt x="8261" y="5568"/>
                    <a:pt x="6936" y="6894"/>
                  </a:cubicBezTo>
                  <a:lnTo>
                    <a:pt x="6933" y="6894"/>
                  </a:lnTo>
                  <a:cubicBezTo>
                    <a:pt x="6688" y="7142"/>
                    <a:pt x="6404" y="7347"/>
                    <a:pt x="6096" y="7510"/>
                  </a:cubicBezTo>
                  <a:cubicBezTo>
                    <a:pt x="5595" y="7767"/>
                    <a:pt x="5275" y="8135"/>
                    <a:pt x="5154" y="8600"/>
                  </a:cubicBezTo>
                  <a:cubicBezTo>
                    <a:pt x="5079" y="8842"/>
                    <a:pt x="4856" y="9000"/>
                    <a:pt x="4614" y="9000"/>
                  </a:cubicBezTo>
                  <a:cubicBezTo>
                    <a:pt x="4566" y="9000"/>
                    <a:pt x="4517" y="8993"/>
                    <a:pt x="4469" y="8980"/>
                  </a:cubicBezTo>
                  <a:cubicBezTo>
                    <a:pt x="4176" y="8905"/>
                    <a:pt x="3995" y="8612"/>
                    <a:pt x="4058" y="8316"/>
                  </a:cubicBezTo>
                  <a:cubicBezTo>
                    <a:pt x="4254" y="7534"/>
                    <a:pt x="4765" y="6924"/>
                    <a:pt x="5574" y="6504"/>
                  </a:cubicBezTo>
                  <a:cubicBezTo>
                    <a:pt x="6936" y="5801"/>
                    <a:pt x="7220" y="3974"/>
                    <a:pt x="6136" y="2890"/>
                  </a:cubicBezTo>
                  <a:cubicBezTo>
                    <a:pt x="5690" y="2458"/>
                    <a:pt x="5113" y="2243"/>
                    <a:pt x="4535" y="2243"/>
                  </a:cubicBezTo>
                  <a:cubicBezTo>
                    <a:pt x="3958" y="2243"/>
                    <a:pt x="3380" y="2458"/>
                    <a:pt x="2935" y="2890"/>
                  </a:cubicBezTo>
                  <a:cubicBezTo>
                    <a:pt x="2506" y="3313"/>
                    <a:pt x="2268" y="3890"/>
                    <a:pt x="2268" y="4494"/>
                  </a:cubicBezTo>
                  <a:cubicBezTo>
                    <a:pt x="2268" y="4805"/>
                    <a:pt x="2014" y="5058"/>
                    <a:pt x="1703" y="5058"/>
                  </a:cubicBezTo>
                  <a:cubicBezTo>
                    <a:pt x="1389" y="5058"/>
                    <a:pt x="1135" y="4805"/>
                    <a:pt x="1135" y="4494"/>
                  </a:cubicBezTo>
                  <a:cubicBezTo>
                    <a:pt x="1132" y="3591"/>
                    <a:pt x="1492" y="2724"/>
                    <a:pt x="2132" y="2090"/>
                  </a:cubicBezTo>
                  <a:cubicBezTo>
                    <a:pt x="2739" y="1483"/>
                    <a:pt x="3614" y="1133"/>
                    <a:pt x="4532" y="1133"/>
                  </a:cubicBezTo>
                  <a:close/>
                  <a:moveTo>
                    <a:pt x="4532" y="1"/>
                  </a:moveTo>
                  <a:cubicBezTo>
                    <a:pt x="3315" y="1"/>
                    <a:pt x="2150" y="469"/>
                    <a:pt x="1332" y="1290"/>
                  </a:cubicBezTo>
                  <a:cubicBezTo>
                    <a:pt x="477" y="2135"/>
                    <a:pt x="0" y="3289"/>
                    <a:pt x="3" y="4494"/>
                  </a:cubicBezTo>
                  <a:cubicBezTo>
                    <a:pt x="3" y="5430"/>
                    <a:pt x="764" y="6190"/>
                    <a:pt x="1703" y="6190"/>
                  </a:cubicBezTo>
                  <a:cubicBezTo>
                    <a:pt x="2639" y="6190"/>
                    <a:pt x="3400" y="5430"/>
                    <a:pt x="3400" y="4494"/>
                  </a:cubicBezTo>
                  <a:cubicBezTo>
                    <a:pt x="3400" y="3830"/>
                    <a:pt x="3944" y="3358"/>
                    <a:pt x="4535" y="3358"/>
                  </a:cubicBezTo>
                  <a:cubicBezTo>
                    <a:pt x="4731" y="3358"/>
                    <a:pt x="4933" y="3410"/>
                    <a:pt x="5121" y="3524"/>
                  </a:cubicBezTo>
                  <a:cubicBezTo>
                    <a:pt x="5876" y="3986"/>
                    <a:pt x="5837" y="5094"/>
                    <a:pt x="5052" y="5499"/>
                  </a:cubicBezTo>
                  <a:cubicBezTo>
                    <a:pt x="3959" y="6064"/>
                    <a:pt x="3234" y="6945"/>
                    <a:pt x="2959" y="8041"/>
                  </a:cubicBezTo>
                  <a:cubicBezTo>
                    <a:pt x="2742" y="8941"/>
                    <a:pt x="3288" y="9850"/>
                    <a:pt x="4185" y="10083"/>
                  </a:cubicBezTo>
                  <a:cubicBezTo>
                    <a:pt x="4327" y="10119"/>
                    <a:pt x="4470" y="10137"/>
                    <a:pt x="4611" y="10137"/>
                  </a:cubicBezTo>
                  <a:cubicBezTo>
                    <a:pt x="5356" y="10137"/>
                    <a:pt x="6039" y="9642"/>
                    <a:pt x="6247" y="8893"/>
                  </a:cubicBezTo>
                  <a:cubicBezTo>
                    <a:pt x="6262" y="8832"/>
                    <a:pt x="6305" y="8675"/>
                    <a:pt x="6616" y="8515"/>
                  </a:cubicBezTo>
                  <a:cubicBezTo>
                    <a:pt x="7899" y="7851"/>
                    <a:pt x="8787" y="6613"/>
                    <a:pt x="9007" y="5188"/>
                  </a:cubicBezTo>
                  <a:cubicBezTo>
                    <a:pt x="9230" y="3760"/>
                    <a:pt x="8756" y="2313"/>
                    <a:pt x="7736" y="1290"/>
                  </a:cubicBezTo>
                  <a:cubicBezTo>
                    <a:pt x="6918" y="472"/>
                    <a:pt x="5749" y="1"/>
                    <a:pt x="45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2" name="Google Shape;8742;p73"/>
            <p:cNvSpPr/>
            <p:nvPr/>
          </p:nvSpPr>
          <p:spPr>
            <a:xfrm>
              <a:off x="1088475" y="5334425"/>
              <a:ext cx="88350" cy="84925"/>
            </a:xfrm>
            <a:custGeom>
              <a:avLst/>
              <a:gdLst/>
              <a:ahLst/>
              <a:cxnLst/>
              <a:rect l="l" t="t" r="r" b="b"/>
              <a:pathLst>
                <a:path w="3534" h="3397" extrusionOk="0">
                  <a:moveTo>
                    <a:pt x="1829" y="1129"/>
                  </a:moveTo>
                  <a:cubicBezTo>
                    <a:pt x="2121" y="1129"/>
                    <a:pt x="2401" y="1356"/>
                    <a:pt x="2401" y="1697"/>
                  </a:cubicBezTo>
                  <a:cubicBezTo>
                    <a:pt x="2401" y="2011"/>
                    <a:pt x="2147" y="2265"/>
                    <a:pt x="1833" y="2265"/>
                  </a:cubicBezTo>
                  <a:cubicBezTo>
                    <a:pt x="1329" y="2265"/>
                    <a:pt x="1075" y="1655"/>
                    <a:pt x="1432" y="1296"/>
                  </a:cubicBezTo>
                  <a:cubicBezTo>
                    <a:pt x="1548" y="1181"/>
                    <a:pt x="1690" y="1129"/>
                    <a:pt x="1829" y="1129"/>
                  </a:cubicBezTo>
                  <a:close/>
                  <a:moveTo>
                    <a:pt x="1833" y="0"/>
                  </a:moveTo>
                  <a:cubicBezTo>
                    <a:pt x="1145" y="0"/>
                    <a:pt x="526" y="414"/>
                    <a:pt x="263" y="1048"/>
                  </a:cubicBezTo>
                  <a:cubicBezTo>
                    <a:pt x="0" y="1682"/>
                    <a:pt x="145" y="2413"/>
                    <a:pt x="631" y="2899"/>
                  </a:cubicBezTo>
                  <a:cubicBezTo>
                    <a:pt x="957" y="3224"/>
                    <a:pt x="1391" y="3397"/>
                    <a:pt x="1833" y="3397"/>
                  </a:cubicBezTo>
                  <a:cubicBezTo>
                    <a:pt x="2052" y="3397"/>
                    <a:pt x="2272" y="3354"/>
                    <a:pt x="2482" y="3267"/>
                  </a:cubicBezTo>
                  <a:cubicBezTo>
                    <a:pt x="3116" y="3005"/>
                    <a:pt x="3533" y="2386"/>
                    <a:pt x="3533" y="1697"/>
                  </a:cubicBezTo>
                  <a:cubicBezTo>
                    <a:pt x="3530" y="758"/>
                    <a:pt x="2772" y="0"/>
                    <a:pt x="1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43" name="Google Shape;8743;p73"/>
          <p:cNvGrpSpPr/>
          <p:nvPr/>
        </p:nvGrpSpPr>
        <p:grpSpPr>
          <a:xfrm>
            <a:off x="853427" y="3984006"/>
            <a:ext cx="293982" cy="293982"/>
            <a:chOff x="2676100" y="4993750"/>
            <a:chExt cx="483125" cy="483125"/>
          </a:xfrm>
        </p:grpSpPr>
        <p:sp>
          <p:nvSpPr>
            <p:cNvPr id="8744" name="Google Shape;8744;p73"/>
            <p:cNvSpPr/>
            <p:nvPr/>
          </p:nvSpPr>
          <p:spPr>
            <a:xfrm>
              <a:off x="267610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0" y="761"/>
                    <a:pt x="0" y="1700"/>
                  </a:cubicBezTo>
                  <a:lnTo>
                    <a:pt x="0" y="17628"/>
                  </a:lnTo>
                  <a:cubicBezTo>
                    <a:pt x="0"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5" name="Google Shape;8745;p73"/>
            <p:cNvSpPr/>
            <p:nvPr/>
          </p:nvSpPr>
          <p:spPr>
            <a:xfrm>
              <a:off x="2776125" y="5051350"/>
              <a:ext cx="141550" cy="367950"/>
            </a:xfrm>
            <a:custGeom>
              <a:avLst/>
              <a:gdLst/>
              <a:ahLst/>
              <a:cxnLst/>
              <a:rect l="l" t="t" r="r" b="b"/>
              <a:pathLst>
                <a:path w="5662" h="14718" extrusionOk="0">
                  <a:moveTo>
                    <a:pt x="4529" y="4530"/>
                  </a:moveTo>
                  <a:lnTo>
                    <a:pt x="4529" y="5094"/>
                  </a:lnTo>
                  <a:cubicBezTo>
                    <a:pt x="4529" y="5408"/>
                    <a:pt x="4276" y="5662"/>
                    <a:pt x="3965" y="5662"/>
                  </a:cubicBezTo>
                  <a:cubicBezTo>
                    <a:pt x="3651" y="5662"/>
                    <a:pt x="3397" y="5912"/>
                    <a:pt x="3397" y="6226"/>
                  </a:cubicBezTo>
                  <a:lnTo>
                    <a:pt x="3397" y="13020"/>
                  </a:lnTo>
                  <a:cubicBezTo>
                    <a:pt x="3397" y="13334"/>
                    <a:pt x="3143" y="13585"/>
                    <a:pt x="2832" y="13585"/>
                  </a:cubicBezTo>
                  <a:cubicBezTo>
                    <a:pt x="2518" y="13585"/>
                    <a:pt x="2265" y="13334"/>
                    <a:pt x="2265" y="13020"/>
                  </a:cubicBezTo>
                  <a:lnTo>
                    <a:pt x="2265" y="6226"/>
                  </a:lnTo>
                  <a:cubicBezTo>
                    <a:pt x="2265" y="5912"/>
                    <a:pt x="2011" y="5662"/>
                    <a:pt x="1700" y="5662"/>
                  </a:cubicBezTo>
                  <a:cubicBezTo>
                    <a:pt x="1386" y="5662"/>
                    <a:pt x="1132" y="5408"/>
                    <a:pt x="1132" y="5094"/>
                  </a:cubicBezTo>
                  <a:lnTo>
                    <a:pt x="1132" y="4530"/>
                  </a:lnTo>
                  <a:close/>
                  <a:moveTo>
                    <a:pt x="568" y="0"/>
                  </a:moveTo>
                  <a:cubicBezTo>
                    <a:pt x="254" y="0"/>
                    <a:pt x="0" y="251"/>
                    <a:pt x="0" y="565"/>
                  </a:cubicBezTo>
                  <a:lnTo>
                    <a:pt x="0" y="5094"/>
                  </a:lnTo>
                  <a:cubicBezTo>
                    <a:pt x="0" y="5813"/>
                    <a:pt x="453" y="6456"/>
                    <a:pt x="1132" y="6694"/>
                  </a:cubicBezTo>
                  <a:lnTo>
                    <a:pt x="1132" y="13020"/>
                  </a:lnTo>
                  <a:cubicBezTo>
                    <a:pt x="1132" y="13959"/>
                    <a:pt x="1893" y="14717"/>
                    <a:pt x="2832" y="14717"/>
                  </a:cubicBezTo>
                  <a:cubicBezTo>
                    <a:pt x="3768" y="14717"/>
                    <a:pt x="4529" y="13959"/>
                    <a:pt x="4529" y="13020"/>
                  </a:cubicBezTo>
                  <a:lnTo>
                    <a:pt x="4529" y="6694"/>
                  </a:lnTo>
                  <a:cubicBezTo>
                    <a:pt x="5209" y="6456"/>
                    <a:pt x="5662" y="5813"/>
                    <a:pt x="5662" y="5094"/>
                  </a:cubicBezTo>
                  <a:lnTo>
                    <a:pt x="5662" y="565"/>
                  </a:lnTo>
                  <a:cubicBezTo>
                    <a:pt x="5662" y="251"/>
                    <a:pt x="5408" y="0"/>
                    <a:pt x="5097" y="0"/>
                  </a:cubicBezTo>
                  <a:cubicBezTo>
                    <a:pt x="4783" y="0"/>
                    <a:pt x="4529" y="251"/>
                    <a:pt x="4529" y="565"/>
                  </a:cubicBezTo>
                  <a:lnTo>
                    <a:pt x="4529" y="3397"/>
                  </a:lnTo>
                  <a:lnTo>
                    <a:pt x="3397" y="3397"/>
                  </a:lnTo>
                  <a:lnTo>
                    <a:pt x="3397" y="565"/>
                  </a:lnTo>
                  <a:cubicBezTo>
                    <a:pt x="3397" y="251"/>
                    <a:pt x="3143" y="0"/>
                    <a:pt x="2832" y="0"/>
                  </a:cubicBezTo>
                  <a:cubicBezTo>
                    <a:pt x="2518" y="0"/>
                    <a:pt x="2265" y="251"/>
                    <a:pt x="2265" y="565"/>
                  </a:cubicBezTo>
                  <a:lnTo>
                    <a:pt x="2265" y="3397"/>
                  </a:lnTo>
                  <a:lnTo>
                    <a:pt x="1132" y="3397"/>
                  </a:lnTo>
                  <a:lnTo>
                    <a:pt x="1132" y="565"/>
                  </a:lnTo>
                  <a:cubicBezTo>
                    <a:pt x="1132" y="251"/>
                    <a:pt x="879" y="0"/>
                    <a:pt x="5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6" name="Google Shape;8746;p73"/>
            <p:cNvSpPr/>
            <p:nvPr/>
          </p:nvSpPr>
          <p:spPr>
            <a:xfrm>
              <a:off x="2945950" y="5051350"/>
              <a:ext cx="113275" cy="367950"/>
            </a:xfrm>
            <a:custGeom>
              <a:avLst/>
              <a:gdLst/>
              <a:ahLst/>
              <a:cxnLst/>
              <a:rect l="l" t="t" r="r" b="b"/>
              <a:pathLst>
                <a:path w="4531" h="14718" extrusionOk="0">
                  <a:moveTo>
                    <a:pt x="3398" y="1187"/>
                  </a:moveTo>
                  <a:lnTo>
                    <a:pt x="3398" y="13020"/>
                  </a:lnTo>
                  <a:cubicBezTo>
                    <a:pt x="3398" y="13334"/>
                    <a:pt x="3144" y="13585"/>
                    <a:pt x="2833" y="13585"/>
                  </a:cubicBezTo>
                  <a:cubicBezTo>
                    <a:pt x="2519" y="13585"/>
                    <a:pt x="2266" y="13334"/>
                    <a:pt x="2266" y="13020"/>
                  </a:cubicBezTo>
                  <a:lnTo>
                    <a:pt x="2266" y="8491"/>
                  </a:lnTo>
                  <a:cubicBezTo>
                    <a:pt x="2266" y="8177"/>
                    <a:pt x="2012" y="7926"/>
                    <a:pt x="1701" y="7926"/>
                  </a:cubicBezTo>
                  <a:lnTo>
                    <a:pt x="1133" y="7926"/>
                  </a:lnTo>
                  <a:lnTo>
                    <a:pt x="1133" y="3962"/>
                  </a:lnTo>
                  <a:cubicBezTo>
                    <a:pt x="1136" y="2618"/>
                    <a:pt x="2081" y="1459"/>
                    <a:pt x="3398" y="1187"/>
                  </a:cubicBezTo>
                  <a:close/>
                  <a:moveTo>
                    <a:pt x="3965" y="0"/>
                  </a:moveTo>
                  <a:cubicBezTo>
                    <a:pt x="1776" y="0"/>
                    <a:pt x="4" y="1773"/>
                    <a:pt x="1" y="3962"/>
                  </a:cubicBezTo>
                  <a:lnTo>
                    <a:pt x="1" y="8491"/>
                  </a:lnTo>
                  <a:cubicBezTo>
                    <a:pt x="1" y="8805"/>
                    <a:pt x="255" y="9059"/>
                    <a:pt x="569" y="9059"/>
                  </a:cubicBezTo>
                  <a:lnTo>
                    <a:pt x="1133" y="9059"/>
                  </a:lnTo>
                  <a:lnTo>
                    <a:pt x="1133" y="13020"/>
                  </a:lnTo>
                  <a:cubicBezTo>
                    <a:pt x="1133" y="13959"/>
                    <a:pt x="1894" y="14717"/>
                    <a:pt x="2833" y="14717"/>
                  </a:cubicBezTo>
                  <a:cubicBezTo>
                    <a:pt x="3769" y="14717"/>
                    <a:pt x="4530" y="13959"/>
                    <a:pt x="4530" y="13020"/>
                  </a:cubicBezTo>
                  <a:lnTo>
                    <a:pt x="4530" y="565"/>
                  </a:lnTo>
                  <a:cubicBezTo>
                    <a:pt x="4530" y="251"/>
                    <a:pt x="4276" y="0"/>
                    <a:pt x="3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47" name="Google Shape;8747;p73"/>
          <p:cNvGrpSpPr/>
          <p:nvPr/>
        </p:nvGrpSpPr>
        <p:grpSpPr>
          <a:xfrm>
            <a:off x="3287244" y="3976879"/>
            <a:ext cx="308234" cy="308234"/>
            <a:chOff x="3270550" y="4993750"/>
            <a:chExt cx="483125" cy="483125"/>
          </a:xfrm>
        </p:grpSpPr>
        <p:sp>
          <p:nvSpPr>
            <p:cNvPr id="8748" name="Google Shape;8748;p73"/>
            <p:cNvSpPr/>
            <p:nvPr/>
          </p:nvSpPr>
          <p:spPr>
            <a:xfrm>
              <a:off x="3270550" y="4993750"/>
              <a:ext cx="483125" cy="483125"/>
            </a:xfrm>
            <a:custGeom>
              <a:avLst/>
              <a:gdLst/>
              <a:ahLst/>
              <a:cxnLst/>
              <a:rect l="l" t="t" r="r" b="b"/>
              <a:pathLst>
                <a:path w="19325" h="19325" extrusionOk="0">
                  <a:moveTo>
                    <a:pt x="17628" y="1133"/>
                  </a:moveTo>
                  <a:cubicBezTo>
                    <a:pt x="17939" y="1133"/>
                    <a:pt x="18193" y="1386"/>
                    <a:pt x="18193" y="1700"/>
                  </a:cubicBezTo>
                  <a:lnTo>
                    <a:pt x="18193" y="17628"/>
                  </a:lnTo>
                  <a:cubicBezTo>
                    <a:pt x="18193" y="17939"/>
                    <a:pt x="17939" y="18193"/>
                    <a:pt x="17628" y="18193"/>
                  </a:cubicBezTo>
                  <a:lnTo>
                    <a:pt x="1700" y="18193"/>
                  </a:lnTo>
                  <a:cubicBezTo>
                    <a:pt x="1386" y="18193"/>
                    <a:pt x="1133" y="17939"/>
                    <a:pt x="1133" y="17628"/>
                  </a:cubicBezTo>
                  <a:lnTo>
                    <a:pt x="1133" y="1700"/>
                  </a:lnTo>
                  <a:cubicBezTo>
                    <a:pt x="1133" y="1386"/>
                    <a:pt x="1386" y="1133"/>
                    <a:pt x="1700" y="1133"/>
                  </a:cubicBezTo>
                  <a:close/>
                  <a:moveTo>
                    <a:pt x="1700" y="1"/>
                  </a:moveTo>
                  <a:cubicBezTo>
                    <a:pt x="761" y="1"/>
                    <a:pt x="1" y="761"/>
                    <a:pt x="1" y="1700"/>
                  </a:cubicBezTo>
                  <a:lnTo>
                    <a:pt x="1" y="17628"/>
                  </a:lnTo>
                  <a:cubicBezTo>
                    <a:pt x="1" y="18564"/>
                    <a:pt x="761" y="19325"/>
                    <a:pt x="1700" y="19325"/>
                  </a:cubicBezTo>
                  <a:lnTo>
                    <a:pt x="17628" y="19325"/>
                  </a:lnTo>
                  <a:cubicBezTo>
                    <a:pt x="18564" y="19325"/>
                    <a:pt x="19325" y="18564"/>
                    <a:pt x="19325" y="17628"/>
                  </a:cubicBezTo>
                  <a:lnTo>
                    <a:pt x="19325" y="1700"/>
                  </a:lnTo>
                  <a:cubicBezTo>
                    <a:pt x="19325" y="761"/>
                    <a:pt x="18564" y="1"/>
                    <a:pt x="176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49" name="Google Shape;8749;p73"/>
            <p:cNvSpPr/>
            <p:nvPr/>
          </p:nvSpPr>
          <p:spPr>
            <a:xfrm>
              <a:off x="3469675" y="5079600"/>
              <a:ext cx="88275" cy="85000"/>
            </a:xfrm>
            <a:custGeom>
              <a:avLst/>
              <a:gdLst/>
              <a:ahLst/>
              <a:cxnLst/>
              <a:rect l="l" t="t" r="r" b="b"/>
              <a:pathLst>
                <a:path w="3531" h="3400" extrusionOk="0">
                  <a:moveTo>
                    <a:pt x="1698" y="1135"/>
                  </a:moveTo>
                  <a:cubicBezTo>
                    <a:pt x="2202" y="1135"/>
                    <a:pt x="2456" y="1742"/>
                    <a:pt x="2099" y="2101"/>
                  </a:cubicBezTo>
                  <a:cubicBezTo>
                    <a:pt x="1983" y="2216"/>
                    <a:pt x="1842" y="2268"/>
                    <a:pt x="1703" y="2268"/>
                  </a:cubicBezTo>
                  <a:cubicBezTo>
                    <a:pt x="1411" y="2268"/>
                    <a:pt x="1133" y="2041"/>
                    <a:pt x="1133" y="1700"/>
                  </a:cubicBezTo>
                  <a:cubicBezTo>
                    <a:pt x="1133" y="1386"/>
                    <a:pt x="1384" y="1135"/>
                    <a:pt x="1698" y="1135"/>
                  </a:cubicBezTo>
                  <a:close/>
                  <a:moveTo>
                    <a:pt x="1698" y="0"/>
                  </a:moveTo>
                  <a:cubicBezTo>
                    <a:pt x="1479" y="0"/>
                    <a:pt x="1259" y="42"/>
                    <a:pt x="1049" y="129"/>
                  </a:cubicBezTo>
                  <a:cubicBezTo>
                    <a:pt x="415" y="392"/>
                    <a:pt x="1" y="1011"/>
                    <a:pt x="1" y="1700"/>
                  </a:cubicBezTo>
                  <a:cubicBezTo>
                    <a:pt x="1" y="2639"/>
                    <a:pt x="759" y="3397"/>
                    <a:pt x="1698" y="3400"/>
                  </a:cubicBezTo>
                  <a:cubicBezTo>
                    <a:pt x="2386" y="3400"/>
                    <a:pt x="3005" y="2983"/>
                    <a:pt x="3268" y="2349"/>
                  </a:cubicBezTo>
                  <a:cubicBezTo>
                    <a:pt x="3531" y="1715"/>
                    <a:pt x="3386" y="984"/>
                    <a:pt x="2900" y="498"/>
                  </a:cubicBezTo>
                  <a:cubicBezTo>
                    <a:pt x="2574" y="173"/>
                    <a:pt x="2140" y="0"/>
                    <a:pt x="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50" name="Google Shape;8750;p73"/>
            <p:cNvSpPr/>
            <p:nvPr/>
          </p:nvSpPr>
          <p:spPr>
            <a:xfrm>
              <a:off x="3441375" y="5192875"/>
              <a:ext cx="141475" cy="198175"/>
            </a:xfrm>
            <a:custGeom>
              <a:avLst/>
              <a:gdLst/>
              <a:ahLst/>
              <a:cxnLst/>
              <a:rect l="l" t="t" r="r" b="b"/>
              <a:pathLst>
                <a:path w="5659" h="7927" extrusionOk="0">
                  <a:moveTo>
                    <a:pt x="3397" y="1133"/>
                  </a:moveTo>
                  <a:lnTo>
                    <a:pt x="3397" y="6795"/>
                  </a:lnTo>
                  <a:lnTo>
                    <a:pt x="2265" y="6795"/>
                  </a:lnTo>
                  <a:lnTo>
                    <a:pt x="2265" y="1133"/>
                  </a:lnTo>
                  <a:close/>
                  <a:moveTo>
                    <a:pt x="565" y="1"/>
                  </a:moveTo>
                  <a:cubicBezTo>
                    <a:pt x="251" y="1"/>
                    <a:pt x="1" y="251"/>
                    <a:pt x="1" y="565"/>
                  </a:cubicBezTo>
                  <a:cubicBezTo>
                    <a:pt x="1" y="879"/>
                    <a:pt x="251" y="1133"/>
                    <a:pt x="565" y="1133"/>
                  </a:cubicBezTo>
                  <a:lnTo>
                    <a:pt x="1133" y="1133"/>
                  </a:lnTo>
                  <a:lnTo>
                    <a:pt x="1133" y="6795"/>
                  </a:lnTo>
                  <a:lnTo>
                    <a:pt x="565" y="6795"/>
                  </a:lnTo>
                  <a:cubicBezTo>
                    <a:pt x="251" y="6795"/>
                    <a:pt x="1" y="7045"/>
                    <a:pt x="1" y="7359"/>
                  </a:cubicBezTo>
                  <a:cubicBezTo>
                    <a:pt x="1" y="7673"/>
                    <a:pt x="251" y="7927"/>
                    <a:pt x="565" y="7927"/>
                  </a:cubicBezTo>
                  <a:lnTo>
                    <a:pt x="5094" y="7927"/>
                  </a:lnTo>
                  <a:cubicBezTo>
                    <a:pt x="5408" y="7927"/>
                    <a:pt x="5659" y="7673"/>
                    <a:pt x="5659" y="7359"/>
                  </a:cubicBezTo>
                  <a:cubicBezTo>
                    <a:pt x="5659" y="7045"/>
                    <a:pt x="5408" y="6795"/>
                    <a:pt x="5094" y="6795"/>
                  </a:cubicBezTo>
                  <a:lnTo>
                    <a:pt x="4530" y="6795"/>
                  </a:lnTo>
                  <a:lnTo>
                    <a:pt x="4530" y="565"/>
                  </a:lnTo>
                  <a:cubicBezTo>
                    <a:pt x="4530" y="251"/>
                    <a:pt x="4276" y="1"/>
                    <a:pt x="3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51" name="Google Shape;8751;p73"/>
          <p:cNvGrpSpPr/>
          <p:nvPr/>
        </p:nvGrpSpPr>
        <p:grpSpPr>
          <a:xfrm>
            <a:off x="1271279" y="3983960"/>
            <a:ext cx="293997" cy="294073"/>
            <a:chOff x="4459450" y="4993700"/>
            <a:chExt cx="483150" cy="483275"/>
          </a:xfrm>
        </p:grpSpPr>
        <p:sp>
          <p:nvSpPr>
            <p:cNvPr id="8752" name="Google Shape;8752;p73"/>
            <p:cNvSpPr/>
            <p:nvPr/>
          </p:nvSpPr>
          <p:spPr>
            <a:xfrm>
              <a:off x="445945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1" y="3366"/>
                  </a:moveTo>
                  <a:lnTo>
                    <a:pt x="13033" y="7445"/>
                  </a:lnTo>
                  <a:lnTo>
                    <a:pt x="9467" y="9230"/>
                  </a:lnTo>
                  <a:lnTo>
                    <a:pt x="1779" y="5208"/>
                  </a:lnTo>
                  <a:lnTo>
                    <a:pt x="5221"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8" y="17953"/>
                  </a:lnTo>
                  <a:lnTo>
                    <a:pt x="10028"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7" y="172"/>
                  </a:cubicBezTo>
                  <a:lnTo>
                    <a:pt x="765" y="4468"/>
                  </a:lnTo>
                  <a:cubicBezTo>
                    <a:pt x="294" y="4719"/>
                    <a:pt x="1" y="5208"/>
                    <a:pt x="1" y="5739"/>
                  </a:cubicBezTo>
                  <a:lnTo>
                    <a:pt x="1" y="13638"/>
                  </a:lnTo>
                  <a:cubicBezTo>
                    <a:pt x="1" y="14173"/>
                    <a:pt x="297" y="14665"/>
                    <a:pt x="771" y="14913"/>
                  </a:cubicBezTo>
                  <a:lnTo>
                    <a:pt x="8796"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2" y="53"/>
                    <a:pt x="9697" y="0"/>
                    <a:pt x="9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53" name="Google Shape;8753;p73"/>
            <p:cNvSpPr/>
            <p:nvPr/>
          </p:nvSpPr>
          <p:spPr>
            <a:xfrm>
              <a:off x="4530800" y="5235675"/>
              <a:ext cx="99650" cy="118650"/>
            </a:xfrm>
            <a:custGeom>
              <a:avLst/>
              <a:gdLst/>
              <a:ahLst/>
              <a:cxnLst/>
              <a:rect l="l" t="t" r="r" b="b"/>
              <a:pathLst>
                <a:path w="3986" h="4746" extrusionOk="0">
                  <a:moveTo>
                    <a:pt x="859" y="1"/>
                  </a:moveTo>
                  <a:cubicBezTo>
                    <a:pt x="757" y="1"/>
                    <a:pt x="654" y="28"/>
                    <a:pt x="562" y="85"/>
                  </a:cubicBezTo>
                  <a:cubicBezTo>
                    <a:pt x="296" y="251"/>
                    <a:pt x="215" y="596"/>
                    <a:pt x="378" y="861"/>
                  </a:cubicBezTo>
                  <a:lnTo>
                    <a:pt x="1136" y="2081"/>
                  </a:lnTo>
                  <a:lnTo>
                    <a:pt x="432" y="2374"/>
                  </a:lnTo>
                  <a:cubicBezTo>
                    <a:pt x="139" y="2492"/>
                    <a:pt x="0" y="2827"/>
                    <a:pt x="121" y="3117"/>
                  </a:cubicBezTo>
                  <a:cubicBezTo>
                    <a:pt x="211" y="3335"/>
                    <a:pt x="422" y="3466"/>
                    <a:pt x="644" y="3466"/>
                  </a:cubicBezTo>
                  <a:cubicBezTo>
                    <a:pt x="719" y="3466"/>
                    <a:pt x="796" y="3451"/>
                    <a:pt x="870" y="3419"/>
                  </a:cubicBezTo>
                  <a:lnTo>
                    <a:pt x="1742" y="3054"/>
                  </a:lnTo>
                  <a:lnTo>
                    <a:pt x="2627" y="4476"/>
                  </a:lnTo>
                  <a:cubicBezTo>
                    <a:pt x="2733" y="4650"/>
                    <a:pt x="2919" y="4746"/>
                    <a:pt x="3110" y="4746"/>
                  </a:cubicBezTo>
                  <a:cubicBezTo>
                    <a:pt x="3212" y="4746"/>
                    <a:pt x="3316" y="4718"/>
                    <a:pt x="3409" y="4660"/>
                  </a:cubicBezTo>
                  <a:cubicBezTo>
                    <a:pt x="3675" y="4494"/>
                    <a:pt x="3756" y="4144"/>
                    <a:pt x="3587" y="3878"/>
                  </a:cubicBezTo>
                  <a:lnTo>
                    <a:pt x="2802" y="2613"/>
                  </a:lnTo>
                  <a:lnTo>
                    <a:pt x="3560" y="2296"/>
                  </a:lnTo>
                  <a:cubicBezTo>
                    <a:pt x="3850" y="2175"/>
                    <a:pt x="3986" y="1843"/>
                    <a:pt x="3865" y="1556"/>
                  </a:cubicBezTo>
                  <a:cubicBezTo>
                    <a:pt x="3774" y="1338"/>
                    <a:pt x="3564" y="1207"/>
                    <a:pt x="3343" y="1207"/>
                  </a:cubicBezTo>
                  <a:cubicBezTo>
                    <a:pt x="3270" y="1207"/>
                    <a:pt x="3196" y="1221"/>
                    <a:pt x="3125" y="1251"/>
                  </a:cubicBezTo>
                  <a:lnTo>
                    <a:pt x="2195" y="1637"/>
                  </a:lnTo>
                  <a:lnTo>
                    <a:pt x="1338" y="264"/>
                  </a:lnTo>
                  <a:cubicBezTo>
                    <a:pt x="1230" y="93"/>
                    <a:pt x="1047" y="1"/>
                    <a:pt x="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54" name="Google Shape;8754;p73"/>
          <p:cNvGrpSpPr/>
          <p:nvPr/>
        </p:nvGrpSpPr>
        <p:grpSpPr>
          <a:xfrm>
            <a:off x="2462028" y="3976879"/>
            <a:ext cx="308234" cy="308234"/>
            <a:chOff x="1487200" y="4993750"/>
            <a:chExt cx="483125" cy="483125"/>
          </a:xfrm>
        </p:grpSpPr>
        <p:sp>
          <p:nvSpPr>
            <p:cNvPr id="8755" name="Google Shape;8755;p73"/>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56" name="Google Shape;8756;p73"/>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57" name="Google Shape;8757;p73"/>
          <p:cNvGrpSpPr/>
          <p:nvPr/>
        </p:nvGrpSpPr>
        <p:grpSpPr>
          <a:xfrm>
            <a:off x="2874638" y="3976879"/>
            <a:ext cx="308234" cy="308234"/>
            <a:chOff x="2081650" y="4993750"/>
            <a:chExt cx="483125" cy="483125"/>
          </a:xfrm>
        </p:grpSpPr>
        <p:sp>
          <p:nvSpPr>
            <p:cNvPr id="8758" name="Google Shape;8758;p73"/>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59" name="Google Shape;8759;p73"/>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8760" name="Google Shape;8760;p73"/>
          <p:cNvGrpSpPr/>
          <p:nvPr/>
        </p:nvGrpSpPr>
        <p:grpSpPr>
          <a:xfrm>
            <a:off x="1651280" y="3983960"/>
            <a:ext cx="293997" cy="294073"/>
            <a:chOff x="5053900" y="4993700"/>
            <a:chExt cx="483150" cy="483275"/>
          </a:xfrm>
        </p:grpSpPr>
        <p:sp>
          <p:nvSpPr>
            <p:cNvPr id="8761" name="Google Shape;8761;p73"/>
            <p:cNvSpPr/>
            <p:nvPr/>
          </p:nvSpPr>
          <p:spPr>
            <a:xfrm>
              <a:off x="5053900" y="4993700"/>
              <a:ext cx="483150" cy="483275"/>
            </a:xfrm>
            <a:custGeom>
              <a:avLst/>
              <a:gdLst/>
              <a:ahLst/>
              <a:cxnLst/>
              <a:rect l="l" t="t" r="r" b="b"/>
              <a:pathLst>
                <a:path w="19326" h="19331" extrusionOk="0">
                  <a:moveTo>
                    <a:pt x="9470" y="1131"/>
                  </a:moveTo>
                  <a:cubicBezTo>
                    <a:pt x="9519" y="1131"/>
                    <a:pt x="9569" y="1143"/>
                    <a:pt x="9615" y="1165"/>
                  </a:cubicBezTo>
                  <a:lnTo>
                    <a:pt x="17505" y="5208"/>
                  </a:lnTo>
                  <a:lnTo>
                    <a:pt x="14283" y="6820"/>
                  </a:lnTo>
                  <a:lnTo>
                    <a:pt x="6429" y="2720"/>
                  </a:lnTo>
                  <a:lnTo>
                    <a:pt x="9325" y="1168"/>
                  </a:lnTo>
                  <a:cubicBezTo>
                    <a:pt x="9369" y="1143"/>
                    <a:pt x="9419" y="1131"/>
                    <a:pt x="9470" y="1131"/>
                  </a:cubicBezTo>
                  <a:close/>
                  <a:moveTo>
                    <a:pt x="5222" y="3366"/>
                  </a:moveTo>
                  <a:lnTo>
                    <a:pt x="13033" y="7445"/>
                  </a:lnTo>
                  <a:lnTo>
                    <a:pt x="9467" y="9230"/>
                  </a:lnTo>
                  <a:lnTo>
                    <a:pt x="1779" y="5208"/>
                  </a:lnTo>
                  <a:lnTo>
                    <a:pt x="5222" y="3366"/>
                  </a:lnTo>
                  <a:close/>
                  <a:moveTo>
                    <a:pt x="1133" y="6150"/>
                  </a:moveTo>
                  <a:lnTo>
                    <a:pt x="8896" y="10208"/>
                  </a:lnTo>
                  <a:lnTo>
                    <a:pt x="8896" y="17935"/>
                  </a:lnTo>
                  <a:lnTo>
                    <a:pt x="1299" y="13916"/>
                  </a:lnTo>
                  <a:cubicBezTo>
                    <a:pt x="1197" y="13862"/>
                    <a:pt x="1133" y="13753"/>
                    <a:pt x="1133" y="13638"/>
                  </a:cubicBezTo>
                  <a:lnTo>
                    <a:pt x="1133" y="6150"/>
                  </a:lnTo>
                  <a:close/>
                  <a:moveTo>
                    <a:pt x="18193" y="6132"/>
                  </a:moveTo>
                  <a:lnTo>
                    <a:pt x="18193" y="13629"/>
                  </a:lnTo>
                  <a:cubicBezTo>
                    <a:pt x="18193" y="13744"/>
                    <a:pt x="18127" y="13853"/>
                    <a:pt x="18021" y="13907"/>
                  </a:cubicBezTo>
                  <a:lnTo>
                    <a:pt x="10029" y="17953"/>
                  </a:lnTo>
                  <a:lnTo>
                    <a:pt x="10029" y="10217"/>
                  </a:lnTo>
                  <a:lnTo>
                    <a:pt x="13730" y="8363"/>
                  </a:lnTo>
                  <a:lnTo>
                    <a:pt x="13730" y="10281"/>
                  </a:lnTo>
                  <a:cubicBezTo>
                    <a:pt x="13730" y="10592"/>
                    <a:pt x="13984" y="10845"/>
                    <a:pt x="14298" y="10845"/>
                  </a:cubicBezTo>
                  <a:cubicBezTo>
                    <a:pt x="14609" y="10845"/>
                    <a:pt x="14863" y="10592"/>
                    <a:pt x="14863" y="10281"/>
                  </a:cubicBezTo>
                  <a:lnTo>
                    <a:pt x="14863" y="7796"/>
                  </a:lnTo>
                  <a:lnTo>
                    <a:pt x="18193" y="6132"/>
                  </a:lnTo>
                  <a:close/>
                  <a:moveTo>
                    <a:pt x="9472" y="0"/>
                  </a:moveTo>
                  <a:cubicBezTo>
                    <a:pt x="9237" y="0"/>
                    <a:pt x="9002" y="58"/>
                    <a:pt x="8788" y="172"/>
                  </a:cubicBezTo>
                  <a:lnTo>
                    <a:pt x="765" y="4468"/>
                  </a:lnTo>
                  <a:cubicBezTo>
                    <a:pt x="294" y="4719"/>
                    <a:pt x="1" y="5208"/>
                    <a:pt x="1" y="5739"/>
                  </a:cubicBezTo>
                  <a:lnTo>
                    <a:pt x="1" y="13638"/>
                  </a:lnTo>
                  <a:cubicBezTo>
                    <a:pt x="1" y="14173"/>
                    <a:pt x="297" y="14665"/>
                    <a:pt x="771" y="14913"/>
                  </a:cubicBezTo>
                  <a:lnTo>
                    <a:pt x="8797" y="19164"/>
                  </a:lnTo>
                  <a:cubicBezTo>
                    <a:pt x="9008" y="19275"/>
                    <a:pt x="9240" y="19331"/>
                    <a:pt x="9473" y="19331"/>
                  </a:cubicBezTo>
                  <a:cubicBezTo>
                    <a:pt x="9696" y="19331"/>
                    <a:pt x="9920" y="19279"/>
                    <a:pt x="10125" y="19176"/>
                  </a:cubicBezTo>
                  <a:lnTo>
                    <a:pt x="18534" y="14916"/>
                  </a:lnTo>
                  <a:cubicBezTo>
                    <a:pt x="19020" y="14671"/>
                    <a:pt x="19325" y="14173"/>
                    <a:pt x="19325" y="13629"/>
                  </a:cubicBezTo>
                  <a:lnTo>
                    <a:pt x="19325" y="5752"/>
                  </a:lnTo>
                  <a:cubicBezTo>
                    <a:pt x="19325" y="5208"/>
                    <a:pt x="19023" y="4713"/>
                    <a:pt x="18537" y="4465"/>
                  </a:cubicBezTo>
                  <a:lnTo>
                    <a:pt x="10128" y="160"/>
                  </a:lnTo>
                  <a:cubicBezTo>
                    <a:pt x="9923" y="53"/>
                    <a:pt x="9698" y="0"/>
                    <a:pt x="94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762" name="Google Shape;8762;p73"/>
            <p:cNvSpPr/>
            <p:nvPr/>
          </p:nvSpPr>
          <p:spPr>
            <a:xfrm>
              <a:off x="5123725" y="5264025"/>
              <a:ext cx="105200" cy="61775"/>
            </a:xfrm>
            <a:custGeom>
              <a:avLst/>
              <a:gdLst/>
              <a:ahLst/>
              <a:cxnLst/>
              <a:rect l="l" t="t" r="r" b="b"/>
              <a:pathLst>
                <a:path w="4208" h="2471" extrusionOk="0">
                  <a:moveTo>
                    <a:pt x="3561" y="1"/>
                  </a:moveTo>
                  <a:cubicBezTo>
                    <a:pt x="3462" y="1"/>
                    <a:pt x="3362" y="26"/>
                    <a:pt x="3271" y="81"/>
                  </a:cubicBezTo>
                  <a:lnTo>
                    <a:pt x="1523" y="1122"/>
                  </a:lnTo>
                  <a:lnTo>
                    <a:pt x="1139" y="449"/>
                  </a:lnTo>
                  <a:cubicBezTo>
                    <a:pt x="1035" y="266"/>
                    <a:pt x="844" y="162"/>
                    <a:pt x="647" y="162"/>
                  </a:cubicBezTo>
                  <a:cubicBezTo>
                    <a:pt x="551" y="162"/>
                    <a:pt x="455" y="187"/>
                    <a:pt x="366" y="238"/>
                  </a:cubicBezTo>
                  <a:cubicBezTo>
                    <a:pt x="95" y="392"/>
                    <a:pt x="1" y="736"/>
                    <a:pt x="155" y="1008"/>
                  </a:cubicBezTo>
                  <a:lnTo>
                    <a:pt x="825" y="2185"/>
                  </a:lnTo>
                  <a:lnTo>
                    <a:pt x="831" y="2191"/>
                  </a:lnTo>
                  <a:cubicBezTo>
                    <a:pt x="831" y="2194"/>
                    <a:pt x="831" y="2194"/>
                    <a:pt x="831" y="2194"/>
                  </a:cubicBezTo>
                  <a:cubicBezTo>
                    <a:pt x="834" y="2200"/>
                    <a:pt x="837" y="2203"/>
                    <a:pt x="840" y="2206"/>
                  </a:cubicBezTo>
                  <a:lnTo>
                    <a:pt x="849" y="2224"/>
                  </a:lnTo>
                  <a:lnTo>
                    <a:pt x="861" y="2240"/>
                  </a:lnTo>
                  <a:lnTo>
                    <a:pt x="874" y="2255"/>
                  </a:lnTo>
                  <a:lnTo>
                    <a:pt x="883" y="2270"/>
                  </a:lnTo>
                  <a:lnTo>
                    <a:pt x="898" y="2282"/>
                  </a:lnTo>
                  <a:lnTo>
                    <a:pt x="910" y="2297"/>
                  </a:lnTo>
                  <a:lnTo>
                    <a:pt x="922" y="2312"/>
                  </a:lnTo>
                  <a:lnTo>
                    <a:pt x="937" y="2324"/>
                  </a:lnTo>
                  <a:lnTo>
                    <a:pt x="949" y="2336"/>
                  </a:lnTo>
                  <a:lnTo>
                    <a:pt x="964" y="2348"/>
                  </a:lnTo>
                  <a:cubicBezTo>
                    <a:pt x="970" y="2351"/>
                    <a:pt x="973" y="2354"/>
                    <a:pt x="979" y="2357"/>
                  </a:cubicBezTo>
                  <a:lnTo>
                    <a:pt x="994" y="2369"/>
                  </a:lnTo>
                  <a:lnTo>
                    <a:pt x="1009" y="2378"/>
                  </a:lnTo>
                  <a:lnTo>
                    <a:pt x="1028" y="2391"/>
                  </a:lnTo>
                  <a:lnTo>
                    <a:pt x="1040" y="2400"/>
                  </a:lnTo>
                  <a:lnTo>
                    <a:pt x="1058" y="2409"/>
                  </a:lnTo>
                  <a:lnTo>
                    <a:pt x="1073" y="2415"/>
                  </a:lnTo>
                  <a:cubicBezTo>
                    <a:pt x="1079" y="2418"/>
                    <a:pt x="1085" y="2421"/>
                    <a:pt x="1091" y="2424"/>
                  </a:cubicBezTo>
                  <a:lnTo>
                    <a:pt x="1106" y="2430"/>
                  </a:lnTo>
                  <a:lnTo>
                    <a:pt x="1124" y="2436"/>
                  </a:lnTo>
                  <a:lnTo>
                    <a:pt x="1139" y="2442"/>
                  </a:lnTo>
                  <a:lnTo>
                    <a:pt x="1160" y="2448"/>
                  </a:lnTo>
                  <a:lnTo>
                    <a:pt x="1176" y="2454"/>
                  </a:lnTo>
                  <a:lnTo>
                    <a:pt x="1197" y="2457"/>
                  </a:lnTo>
                  <a:lnTo>
                    <a:pt x="1212" y="2460"/>
                  </a:lnTo>
                  <a:lnTo>
                    <a:pt x="1233" y="2463"/>
                  </a:lnTo>
                  <a:lnTo>
                    <a:pt x="1245" y="2466"/>
                  </a:lnTo>
                  <a:cubicBezTo>
                    <a:pt x="1254" y="2466"/>
                    <a:pt x="1263" y="2466"/>
                    <a:pt x="1269" y="2469"/>
                  </a:cubicBezTo>
                  <a:cubicBezTo>
                    <a:pt x="1272" y="2470"/>
                    <a:pt x="1274" y="2470"/>
                    <a:pt x="1276" y="2470"/>
                  </a:cubicBezTo>
                  <a:cubicBezTo>
                    <a:pt x="1279" y="2470"/>
                    <a:pt x="1279" y="2469"/>
                    <a:pt x="1281" y="2469"/>
                  </a:cubicBezTo>
                  <a:lnTo>
                    <a:pt x="1369" y="2469"/>
                  </a:lnTo>
                  <a:lnTo>
                    <a:pt x="1393" y="2466"/>
                  </a:lnTo>
                  <a:lnTo>
                    <a:pt x="1408" y="2463"/>
                  </a:lnTo>
                  <a:cubicBezTo>
                    <a:pt x="1414" y="2463"/>
                    <a:pt x="1420" y="2463"/>
                    <a:pt x="1426" y="2460"/>
                  </a:cubicBezTo>
                  <a:lnTo>
                    <a:pt x="1444" y="2457"/>
                  </a:lnTo>
                  <a:lnTo>
                    <a:pt x="1462" y="2451"/>
                  </a:lnTo>
                  <a:lnTo>
                    <a:pt x="1480" y="2448"/>
                  </a:lnTo>
                  <a:lnTo>
                    <a:pt x="1499" y="2442"/>
                  </a:lnTo>
                  <a:lnTo>
                    <a:pt x="1517" y="2436"/>
                  </a:lnTo>
                  <a:cubicBezTo>
                    <a:pt x="1523" y="2433"/>
                    <a:pt x="1529" y="2430"/>
                    <a:pt x="1535" y="2427"/>
                  </a:cubicBezTo>
                  <a:lnTo>
                    <a:pt x="1553" y="2421"/>
                  </a:lnTo>
                  <a:lnTo>
                    <a:pt x="1568" y="2412"/>
                  </a:lnTo>
                  <a:lnTo>
                    <a:pt x="1586" y="2403"/>
                  </a:lnTo>
                  <a:cubicBezTo>
                    <a:pt x="1589" y="2403"/>
                    <a:pt x="1595" y="2400"/>
                    <a:pt x="1598" y="2397"/>
                  </a:cubicBezTo>
                  <a:cubicBezTo>
                    <a:pt x="1600" y="2395"/>
                    <a:pt x="1600" y="2395"/>
                    <a:pt x="1601" y="2395"/>
                  </a:cubicBezTo>
                  <a:cubicBezTo>
                    <a:pt x="1601" y="2395"/>
                    <a:pt x="1601" y="2395"/>
                    <a:pt x="1601" y="2394"/>
                  </a:cubicBezTo>
                  <a:lnTo>
                    <a:pt x="1607" y="2391"/>
                  </a:lnTo>
                  <a:lnTo>
                    <a:pt x="3851" y="1053"/>
                  </a:lnTo>
                  <a:cubicBezTo>
                    <a:pt x="4119" y="893"/>
                    <a:pt x="4207" y="546"/>
                    <a:pt x="4047" y="277"/>
                  </a:cubicBezTo>
                  <a:cubicBezTo>
                    <a:pt x="3941" y="99"/>
                    <a:pt x="3753" y="1"/>
                    <a:pt x="35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8763" name="Google Shape;8763;p73"/>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rPr>
              <a:t>...and our sets of editable icons</a:t>
            </a:r>
            <a:endParaRPr>
              <a:solidFill>
                <a:schemeClr val="lt1"/>
              </a:solidFill>
            </a:endParaRPr>
          </a:p>
        </p:txBody>
      </p:sp>
      <p:grpSp>
        <p:nvGrpSpPr>
          <p:cNvPr id="8764" name="Google Shape;8764;p73"/>
          <p:cNvGrpSpPr/>
          <p:nvPr/>
        </p:nvGrpSpPr>
        <p:grpSpPr>
          <a:xfrm>
            <a:off x="7159962" y="3960299"/>
            <a:ext cx="195401" cy="341395"/>
            <a:chOff x="1426400" y="1814750"/>
            <a:chExt cx="407850" cy="712575"/>
          </a:xfrm>
        </p:grpSpPr>
        <p:sp>
          <p:nvSpPr>
            <p:cNvPr id="8765" name="Google Shape;8765;p73"/>
            <p:cNvSpPr/>
            <p:nvPr/>
          </p:nvSpPr>
          <p:spPr>
            <a:xfrm>
              <a:off x="1426400" y="1814750"/>
              <a:ext cx="407850" cy="407925"/>
            </a:xfrm>
            <a:custGeom>
              <a:avLst/>
              <a:gdLst/>
              <a:ahLst/>
              <a:cxnLst/>
              <a:rect l="l" t="t" r="r" b="b"/>
              <a:pathLst>
                <a:path w="16314" h="16317" fill="none" extrusionOk="0">
                  <a:moveTo>
                    <a:pt x="16313" y="8193"/>
                  </a:moveTo>
                  <a:cubicBezTo>
                    <a:pt x="16313" y="12682"/>
                    <a:pt x="12678" y="16317"/>
                    <a:pt x="8190" y="16317"/>
                  </a:cubicBezTo>
                  <a:cubicBezTo>
                    <a:pt x="3701" y="16317"/>
                    <a:pt x="1" y="12682"/>
                    <a:pt x="1" y="8193"/>
                  </a:cubicBezTo>
                  <a:cubicBezTo>
                    <a:pt x="1" y="3705"/>
                    <a:pt x="3705" y="0"/>
                    <a:pt x="8190" y="0"/>
                  </a:cubicBezTo>
                  <a:cubicBezTo>
                    <a:pt x="12674" y="0"/>
                    <a:pt x="16313" y="3705"/>
                    <a:pt x="16313" y="8193"/>
                  </a:cubicBezTo>
                  <a:close/>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73"/>
            <p:cNvSpPr/>
            <p:nvPr/>
          </p:nvSpPr>
          <p:spPr>
            <a:xfrm>
              <a:off x="1631125" y="2222650"/>
              <a:ext cx="25" cy="304675"/>
            </a:xfrm>
            <a:custGeom>
              <a:avLst/>
              <a:gdLst/>
              <a:ahLst/>
              <a:cxnLst/>
              <a:rect l="l" t="t" r="r" b="b"/>
              <a:pathLst>
                <a:path w="1" h="12187" fill="none" extrusionOk="0">
                  <a:moveTo>
                    <a:pt x="1" y="1"/>
                  </a:moveTo>
                  <a:lnTo>
                    <a:pt x="1" y="12187"/>
                  </a:ln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73"/>
            <p:cNvSpPr/>
            <p:nvPr/>
          </p:nvSpPr>
          <p:spPr>
            <a:xfrm>
              <a:off x="1529575" y="2425750"/>
              <a:ext cx="203125" cy="25"/>
            </a:xfrm>
            <a:custGeom>
              <a:avLst/>
              <a:gdLst/>
              <a:ahLst/>
              <a:cxnLst/>
              <a:rect l="l" t="t" r="r" b="b"/>
              <a:pathLst>
                <a:path w="8125" h="1" fill="none" extrusionOk="0">
                  <a:moveTo>
                    <a:pt x="1" y="1"/>
                  </a:moveTo>
                  <a:lnTo>
                    <a:pt x="8125" y="1"/>
                  </a:ln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68" name="Google Shape;8768;p73"/>
          <p:cNvGrpSpPr/>
          <p:nvPr/>
        </p:nvGrpSpPr>
        <p:grpSpPr>
          <a:xfrm>
            <a:off x="7494377" y="3991261"/>
            <a:ext cx="279423" cy="279471"/>
            <a:chOff x="1910075" y="2021700"/>
            <a:chExt cx="583225" cy="583325"/>
          </a:xfrm>
        </p:grpSpPr>
        <p:sp>
          <p:nvSpPr>
            <p:cNvPr id="8769" name="Google Shape;8769;p73"/>
            <p:cNvSpPr/>
            <p:nvPr/>
          </p:nvSpPr>
          <p:spPr>
            <a:xfrm>
              <a:off x="1910075" y="2157875"/>
              <a:ext cx="448375" cy="447150"/>
            </a:xfrm>
            <a:custGeom>
              <a:avLst/>
              <a:gdLst/>
              <a:ahLst/>
              <a:cxnLst/>
              <a:rect l="l" t="t" r="r" b="b"/>
              <a:pathLst>
                <a:path w="17935" h="17886" fill="none" extrusionOk="0">
                  <a:moveTo>
                    <a:pt x="14762" y="14709"/>
                  </a:moveTo>
                  <a:cubicBezTo>
                    <a:pt x="11589" y="17885"/>
                    <a:pt x="6349" y="17885"/>
                    <a:pt x="3177" y="14709"/>
                  </a:cubicBezTo>
                  <a:cubicBezTo>
                    <a:pt x="1" y="11536"/>
                    <a:pt x="54" y="6349"/>
                    <a:pt x="3222" y="3173"/>
                  </a:cubicBezTo>
                  <a:cubicBezTo>
                    <a:pt x="6394" y="0"/>
                    <a:pt x="11537" y="0"/>
                    <a:pt x="14713" y="3173"/>
                  </a:cubicBezTo>
                  <a:cubicBezTo>
                    <a:pt x="17889" y="6341"/>
                    <a:pt x="17934" y="11536"/>
                    <a:pt x="14762" y="14709"/>
                  </a:cubicBezTo>
                  <a:close/>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73"/>
            <p:cNvSpPr/>
            <p:nvPr/>
          </p:nvSpPr>
          <p:spPr>
            <a:xfrm>
              <a:off x="2277975" y="2026475"/>
              <a:ext cx="210650" cy="210625"/>
            </a:xfrm>
            <a:custGeom>
              <a:avLst/>
              <a:gdLst/>
              <a:ahLst/>
              <a:cxnLst/>
              <a:rect l="l" t="t" r="r" b="b"/>
              <a:pathLst>
                <a:path w="8426" h="8425" fill="none" extrusionOk="0">
                  <a:moveTo>
                    <a:pt x="8425" y="0"/>
                  </a:moveTo>
                  <a:lnTo>
                    <a:pt x="1" y="8425"/>
                  </a:ln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73"/>
            <p:cNvSpPr/>
            <p:nvPr/>
          </p:nvSpPr>
          <p:spPr>
            <a:xfrm>
              <a:off x="2349675" y="2021700"/>
              <a:ext cx="143625" cy="143500"/>
            </a:xfrm>
            <a:custGeom>
              <a:avLst/>
              <a:gdLst/>
              <a:ahLst/>
              <a:cxnLst/>
              <a:rect l="l" t="t" r="r" b="b"/>
              <a:pathLst>
                <a:path w="5745" h="5740" fill="none" extrusionOk="0">
                  <a:moveTo>
                    <a:pt x="1" y="0"/>
                  </a:moveTo>
                  <a:lnTo>
                    <a:pt x="5744" y="0"/>
                  </a:lnTo>
                  <a:lnTo>
                    <a:pt x="5744" y="5740"/>
                  </a:ln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2" name="Google Shape;8772;p73"/>
          <p:cNvGrpSpPr/>
          <p:nvPr/>
        </p:nvGrpSpPr>
        <p:grpSpPr>
          <a:xfrm>
            <a:off x="7912814" y="4026678"/>
            <a:ext cx="392874" cy="208636"/>
            <a:chOff x="2749275" y="2099575"/>
            <a:chExt cx="820025" cy="435475"/>
          </a:xfrm>
        </p:grpSpPr>
        <p:sp>
          <p:nvSpPr>
            <p:cNvPr id="8773" name="Google Shape;8773;p73"/>
            <p:cNvSpPr/>
            <p:nvPr/>
          </p:nvSpPr>
          <p:spPr>
            <a:xfrm>
              <a:off x="3163375" y="2317300"/>
              <a:ext cx="389050" cy="25"/>
            </a:xfrm>
            <a:custGeom>
              <a:avLst/>
              <a:gdLst/>
              <a:ahLst/>
              <a:cxnLst/>
              <a:rect l="l" t="t" r="r" b="b"/>
              <a:pathLst>
                <a:path w="15562" h="1" fill="none" extrusionOk="0">
                  <a:moveTo>
                    <a:pt x="15562" y="1"/>
                  </a:moveTo>
                  <a:lnTo>
                    <a:pt x="1" y="1"/>
                  </a:lnTo>
                </a:path>
              </a:pathLst>
            </a:custGeom>
            <a:solidFill>
              <a:schemeClr val="dk2"/>
            </a:solidFill>
            <a:ln w="19050" cap="sq" cmpd="sng">
              <a:solidFill>
                <a:schemeClr val="dk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73"/>
            <p:cNvSpPr/>
            <p:nvPr/>
          </p:nvSpPr>
          <p:spPr>
            <a:xfrm>
              <a:off x="3299975" y="2175125"/>
              <a:ext cx="25" cy="284375"/>
            </a:xfrm>
            <a:custGeom>
              <a:avLst/>
              <a:gdLst/>
              <a:ahLst/>
              <a:cxnLst/>
              <a:rect l="l" t="t" r="r" b="b"/>
              <a:pathLst>
                <a:path w="1" h="11375" fill="none" extrusionOk="0">
                  <a:moveTo>
                    <a:pt x="0" y="1"/>
                  </a:moveTo>
                  <a:lnTo>
                    <a:pt x="0" y="11374"/>
                  </a:lnTo>
                </a:path>
              </a:pathLst>
            </a:custGeom>
            <a:solidFill>
              <a:schemeClr val="dk2"/>
            </a:solidFill>
            <a:ln w="19050" cap="rnd" cmpd="sng">
              <a:solidFill>
                <a:schemeClr val="dk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73"/>
            <p:cNvSpPr/>
            <p:nvPr/>
          </p:nvSpPr>
          <p:spPr>
            <a:xfrm>
              <a:off x="3438275" y="2186300"/>
              <a:ext cx="131025" cy="261925"/>
            </a:xfrm>
            <a:custGeom>
              <a:avLst/>
              <a:gdLst/>
              <a:ahLst/>
              <a:cxnLst/>
              <a:rect l="l" t="t" r="r" b="b"/>
              <a:pathLst>
                <a:path w="5241" h="10477" fill="none" extrusionOk="0">
                  <a:moveTo>
                    <a:pt x="0" y="10476"/>
                  </a:moveTo>
                  <a:lnTo>
                    <a:pt x="5240" y="5241"/>
                  </a:lnTo>
                  <a:lnTo>
                    <a:pt x="0" y="1"/>
                  </a:lnTo>
                </a:path>
              </a:pathLst>
            </a:custGeom>
            <a:solidFill>
              <a:schemeClr val="dk2"/>
            </a:solidFill>
            <a:ln w="19050" cap="rnd"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73"/>
            <p:cNvSpPr/>
            <p:nvPr/>
          </p:nvSpPr>
          <p:spPr>
            <a:xfrm>
              <a:off x="2749275" y="2099575"/>
              <a:ext cx="435450" cy="435475"/>
            </a:xfrm>
            <a:custGeom>
              <a:avLst/>
              <a:gdLst/>
              <a:ahLst/>
              <a:cxnLst/>
              <a:rect l="l" t="t" r="r" b="b"/>
              <a:pathLst>
                <a:path w="17418" h="17419" fill="none" extrusionOk="0">
                  <a:moveTo>
                    <a:pt x="14319" y="14319"/>
                  </a:moveTo>
                  <a:cubicBezTo>
                    <a:pt x="17418" y="11224"/>
                    <a:pt x="17418" y="6195"/>
                    <a:pt x="14319" y="3100"/>
                  </a:cubicBezTo>
                  <a:cubicBezTo>
                    <a:pt x="11223" y="1"/>
                    <a:pt x="6195" y="1"/>
                    <a:pt x="3100" y="3100"/>
                  </a:cubicBezTo>
                  <a:cubicBezTo>
                    <a:pt x="0" y="6195"/>
                    <a:pt x="0" y="11224"/>
                    <a:pt x="3100" y="14319"/>
                  </a:cubicBezTo>
                  <a:cubicBezTo>
                    <a:pt x="6195" y="17418"/>
                    <a:pt x="11223" y="17418"/>
                    <a:pt x="14319" y="14319"/>
                  </a:cubicBezTo>
                  <a:close/>
                </a:path>
              </a:pathLst>
            </a:custGeom>
            <a:solidFill>
              <a:schemeClr val="dk2"/>
            </a:solidFill>
            <a:ln w="19050" cap="sq" cmpd="sng">
              <a:solidFill>
                <a:schemeClr val="dk2"/>
              </a:solidFill>
              <a:prstDash val="solid"/>
              <a:miter lim="406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8780"/>
        <p:cNvGrpSpPr/>
        <p:nvPr/>
      </p:nvGrpSpPr>
      <p:grpSpPr>
        <a:xfrm>
          <a:off x="0" y="0"/>
          <a:ext cx="0" cy="0"/>
          <a:chOff x="0" y="0"/>
          <a:chExt cx="0" cy="0"/>
        </a:xfrm>
      </p:grpSpPr>
      <p:sp>
        <p:nvSpPr>
          <p:cNvPr id="8781" name="Google Shape;8781;p74"/>
          <p:cNvSpPr/>
          <p:nvPr/>
        </p:nvSpPr>
        <p:spPr>
          <a:xfrm>
            <a:off x="844100" y="1313085"/>
            <a:ext cx="323667" cy="373560"/>
          </a:xfrm>
          <a:custGeom>
            <a:avLst/>
            <a:gdLst/>
            <a:ahLst/>
            <a:cxnLst/>
            <a:rect l="l" t="t" r="r" b="b"/>
            <a:pathLst>
              <a:path w="10996" h="12691" extrusionOk="0">
                <a:moveTo>
                  <a:pt x="6050" y="820"/>
                </a:moveTo>
                <a:lnTo>
                  <a:pt x="6050" y="1639"/>
                </a:lnTo>
                <a:lnTo>
                  <a:pt x="5199" y="1639"/>
                </a:lnTo>
                <a:lnTo>
                  <a:pt x="5199" y="820"/>
                </a:lnTo>
                <a:close/>
                <a:moveTo>
                  <a:pt x="9358" y="2458"/>
                </a:moveTo>
                <a:lnTo>
                  <a:pt x="9358" y="8255"/>
                </a:lnTo>
                <a:lnTo>
                  <a:pt x="1923" y="8255"/>
                </a:lnTo>
                <a:lnTo>
                  <a:pt x="1923" y="2458"/>
                </a:lnTo>
                <a:close/>
                <a:moveTo>
                  <a:pt x="9767" y="9074"/>
                </a:moveTo>
                <a:cubicBezTo>
                  <a:pt x="10019" y="9074"/>
                  <a:pt x="10177" y="9295"/>
                  <a:pt x="10208" y="9515"/>
                </a:cubicBezTo>
                <a:cubicBezTo>
                  <a:pt x="10177" y="9704"/>
                  <a:pt x="10051" y="9830"/>
                  <a:pt x="9893" y="9925"/>
                </a:cubicBezTo>
                <a:cubicBezTo>
                  <a:pt x="9862" y="9940"/>
                  <a:pt x="9893" y="9948"/>
                  <a:pt x="9594" y="9948"/>
                </a:cubicBezTo>
                <a:cubicBezTo>
                  <a:pt x="9295" y="9948"/>
                  <a:pt x="8665" y="9940"/>
                  <a:pt x="7310" y="9925"/>
                </a:cubicBezTo>
                <a:lnTo>
                  <a:pt x="1513" y="9925"/>
                </a:lnTo>
                <a:cubicBezTo>
                  <a:pt x="1324" y="9925"/>
                  <a:pt x="1166" y="9799"/>
                  <a:pt x="1103" y="9641"/>
                </a:cubicBezTo>
                <a:cubicBezTo>
                  <a:pt x="1040" y="9358"/>
                  <a:pt x="1229" y="9074"/>
                  <a:pt x="1513" y="9074"/>
                </a:cubicBezTo>
                <a:close/>
                <a:moveTo>
                  <a:pt x="4790" y="1"/>
                </a:moveTo>
                <a:cubicBezTo>
                  <a:pt x="4538" y="1"/>
                  <a:pt x="4348" y="190"/>
                  <a:pt x="4348" y="379"/>
                </a:cubicBezTo>
                <a:lnTo>
                  <a:pt x="4348" y="1639"/>
                </a:lnTo>
                <a:lnTo>
                  <a:pt x="1419" y="1639"/>
                </a:lnTo>
                <a:cubicBezTo>
                  <a:pt x="1198" y="1639"/>
                  <a:pt x="1040" y="1828"/>
                  <a:pt x="1040" y="2080"/>
                </a:cubicBezTo>
                <a:lnTo>
                  <a:pt x="1040" y="8349"/>
                </a:lnTo>
                <a:cubicBezTo>
                  <a:pt x="788" y="8413"/>
                  <a:pt x="568" y="8570"/>
                  <a:pt x="410" y="8791"/>
                </a:cubicBezTo>
                <a:cubicBezTo>
                  <a:pt x="1" y="9358"/>
                  <a:pt x="158" y="10145"/>
                  <a:pt x="725" y="10555"/>
                </a:cubicBezTo>
                <a:cubicBezTo>
                  <a:pt x="914" y="10649"/>
                  <a:pt x="1166" y="10744"/>
                  <a:pt x="1419" y="10744"/>
                </a:cubicBezTo>
                <a:lnTo>
                  <a:pt x="3277" y="10744"/>
                </a:lnTo>
                <a:lnTo>
                  <a:pt x="2679" y="12067"/>
                </a:lnTo>
                <a:cubicBezTo>
                  <a:pt x="2616" y="12288"/>
                  <a:pt x="2679" y="12508"/>
                  <a:pt x="2836" y="12634"/>
                </a:cubicBezTo>
                <a:cubicBezTo>
                  <a:pt x="2913" y="12673"/>
                  <a:pt x="2987" y="12691"/>
                  <a:pt x="3057" y="12691"/>
                </a:cubicBezTo>
                <a:cubicBezTo>
                  <a:pt x="3214" y="12691"/>
                  <a:pt x="3347" y="12598"/>
                  <a:pt x="3435" y="12445"/>
                </a:cubicBezTo>
                <a:lnTo>
                  <a:pt x="4159" y="10744"/>
                </a:lnTo>
                <a:lnTo>
                  <a:pt x="5136" y="10744"/>
                </a:lnTo>
                <a:lnTo>
                  <a:pt x="5136" y="12225"/>
                </a:lnTo>
                <a:cubicBezTo>
                  <a:pt x="5136" y="12445"/>
                  <a:pt x="5294" y="12634"/>
                  <a:pt x="5483" y="12666"/>
                </a:cubicBezTo>
                <a:cubicBezTo>
                  <a:pt x="5501" y="12668"/>
                  <a:pt x="5520" y="12669"/>
                  <a:pt x="5538" y="12669"/>
                </a:cubicBezTo>
                <a:cubicBezTo>
                  <a:pt x="5766" y="12669"/>
                  <a:pt x="5955" y="12492"/>
                  <a:pt x="5955" y="12288"/>
                </a:cubicBezTo>
                <a:lnTo>
                  <a:pt x="5955" y="10744"/>
                </a:lnTo>
                <a:lnTo>
                  <a:pt x="6932" y="10744"/>
                </a:lnTo>
                <a:lnTo>
                  <a:pt x="7657" y="12382"/>
                </a:lnTo>
                <a:cubicBezTo>
                  <a:pt x="7708" y="12538"/>
                  <a:pt x="7888" y="12651"/>
                  <a:pt x="8056" y="12651"/>
                </a:cubicBezTo>
                <a:cubicBezTo>
                  <a:pt x="8092" y="12651"/>
                  <a:pt x="8127" y="12645"/>
                  <a:pt x="8161" y="12634"/>
                </a:cubicBezTo>
                <a:cubicBezTo>
                  <a:pt x="8413" y="12540"/>
                  <a:pt x="8507" y="12256"/>
                  <a:pt x="8444" y="12067"/>
                </a:cubicBezTo>
                <a:lnTo>
                  <a:pt x="7846" y="10744"/>
                </a:lnTo>
                <a:lnTo>
                  <a:pt x="9704" y="10744"/>
                </a:lnTo>
                <a:cubicBezTo>
                  <a:pt x="10366" y="10744"/>
                  <a:pt x="10965" y="10177"/>
                  <a:pt x="10965" y="9484"/>
                </a:cubicBezTo>
                <a:cubicBezTo>
                  <a:pt x="10996" y="8980"/>
                  <a:pt x="10681" y="8507"/>
                  <a:pt x="10177" y="8349"/>
                </a:cubicBezTo>
                <a:lnTo>
                  <a:pt x="10177" y="2080"/>
                </a:lnTo>
                <a:cubicBezTo>
                  <a:pt x="10177" y="1828"/>
                  <a:pt x="9988" y="1639"/>
                  <a:pt x="9736" y="1639"/>
                </a:cubicBezTo>
                <a:lnTo>
                  <a:pt x="6869" y="1639"/>
                </a:lnTo>
                <a:lnTo>
                  <a:pt x="6869" y="379"/>
                </a:lnTo>
                <a:cubicBezTo>
                  <a:pt x="6869" y="158"/>
                  <a:pt x="6680" y="1"/>
                  <a:pt x="6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74"/>
          <p:cNvSpPr/>
          <p:nvPr/>
        </p:nvSpPr>
        <p:spPr>
          <a:xfrm>
            <a:off x="844104" y="1777691"/>
            <a:ext cx="383008" cy="338738"/>
          </a:xfrm>
          <a:custGeom>
            <a:avLst/>
            <a:gdLst/>
            <a:ahLst/>
            <a:cxnLst/>
            <a:rect l="l" t="t" r="r" b="b"/>
            <a:pathLst>
              <a:path w="13012" h="11508" extrusionOk="0">
                <a:moveTo>
                  <a:pt x="9306" y="836"/>
                </a:moveTo>
                <a:cubicBezTo>
                  <a:pt x="9412" y="836"/>
                  <a:pt x="9515" y="875"/>
                  <a:pt x="9578" y="954"/>
                </a:cubicBezTo>
                <a:lnTo>
                  <a:pt x="11909" y="3285"/>
                </a:lnTo>
                <a:cubicBezTo>
                  <a:pt x="12067" y="3443"/>
                  <a:pt x="12067" y="3695"/>
                  <a:pt x="11909" y="3884"/>
                </a:cubicBezTo>
                <a:lnTo>
                  <a:pt x="6900" y="8861"/>
                </a:lnTo>
                <a:lnTo>
                  <a:pt x="4001" y="5963"/>
                </a:lnTo>
                <a:lnTo>
                  <a:pt x="9011" y="954"/>
                </a:lnTo>
                <a:cubicBezTo>
                  <a:pt x="9089" y="875"/>
                  <a:pt x="9200" y="836"/>
                  <a:pt x="9306" y="836"/>
                </a:cubicBezTo>
                <a:close/>
                <a:moveTo>
                  <a:pt x="3466" y="6499"/>
                </a:moveTo>
                <a:lnTo>
                  <a:pt x="6364" y="9428"/>
                </a:lnTo>
                <a:lnTo>
                  <a:pt x="6049" y="9744"/>
                </a:lnTo>
                <a:cubicBezTo>
                  <a:pt x="5986" y="9807"/>
                  <a:pt x="5892" y="9870"/>
                  <a:pt x="5766" y="9870"/>
                </a:cubicBezTo>
                <a:cubicBezTo>
                  <a:pt x="5640" y="9870"/>
                  <a:pt x="5577" y="9807"/>
                  <a:pt x="5514" y="9744"/>
                </a:cubicBezTo>
                <a:cubicBezTo>
                  <a:pt x="5255" y="9506"/>
                  <a:pt x="4936" y="9372"/>
                  <a:pt x="4610" y="9372"/>
                </a:cubicBezTo>
                <a:cubicBezTo>
                  <a:pt x="4460" y="9372"/>
                  <a:pt x="4308" y="9400"/>
                  <a:pt x="4159" y="9460"/>
                </a:cubicBezTo>
                <a:cubicBezTo>
                  <a:pt x="3938" y="9555"/>
                  <a:pt x="3812" y="9712"/>
                  <a:pt x="3686" y="9807"/>
                </a:cubicBezTo>
                <a:lnTo>
                  <a:pt x="3088" y="9239"/>
                </a:lnTo>
                <a:lnTo>
                  <a:pt x="3182" y="9145"/>
                </a:lnTo>
                <a:cubicBezTo>
                  <a:pt x="3655" y="8672"/>
                  <a:pt x="3686" y="7853"/>
                  <a:pt x="3151" y="7381"/>
                </a:cubicBezTo>
                <a:cubicBezTo>
                  <a:pt x="2993" y="7223"/>
                  <a:pt x="3025" y="6940"/>
                  <a:pt x="3182" y="6782"/>
                </a:cubicBezTo>
                <a:lnTo>
                  <a:pt x="3466" y="6499"/>
                </a:lnTo>
                <a:close/>
                <a:moveTo>
                  <a:pt x="2426" y="9807"/>
                </a:moveTo>
                <a:lnTo>
                  <a:pt x="3025" y="10405"/>
                </a:lnTo>
                <a:lnTo>
                  <a:pt x="2773" y="10657"/>
                </a:lnTo>
                <a:lnTo>
                  <a:pt x="1544" y="10657"/>
                </a:lnTo>
                <a:lnTo>
                  <a:pt x="2426" y="9807"/>
                </a:lnTo>
                <a:close/>
                <a:moveTo>
                  <a:pt x="9310" y="1"/>
                </a:moveTo>
                <a:cubicBezTo>
                  <a:pt x="8995" y="1"/>
                  <a:pt x="8680" y="119"/>
                  <a:pt x="8443" y="355"/>
                </a:cubicBezTo>
                <a:lnTo>
                  <a:pt x="2584" y="6247"/>
                </a:lnTo>
                <a:cubicBezTo>
                  <a:pt x="2111" y="6719"/>
                  <a:pt x="2079" y="7538"/>
                  <a:pt x="2552" y="8011"/>
                </a:cubicBezTo>
                <a:cubicBezTo>
                  <a:pt x="2710" y="8137"/>
                  <a:pt x="2710" y="8357"/>
                  <a:pt x="2615" y="8483"/>
                </a:cubicBezTo>
                <a:cubicBezTo>
                  <a:pt x="2584" y="8546"/>
                  <a:pt x="2584" y="8546"/>
                  <a:pt x="2552" y="8609"/>
                </a:cubicBezTo>
                <a:lnTo>
                  <a:pt x="252" y="10815"/>
                </a:lnTo>
                <a:cubicBezTo>
                  <a:pt x="0" y="11067"/>
                  <a:pt x="189" y="11508"/>
                  <a:pt x="536" y="11508"/>
                </a:cubicBezTo>
                <a:lnTo>
                  <a:pt x="2930" y="11508"/>
                </a:lnTo>
                <a:cubicBezTo>
                  <a:pt x="3056" y="11508"/>
                  <a:pt x="3182" y="11476"/>
                  <a:pt x="3245" y="11382"/>
                </a:cubicBezTo>
                <a:lnTo>
                  <a:pt x="4285" y="10374"/>
                </a:lnTo>
                <a:cubicBezTo>
                  <a:pt x="4364" y="10295"/>
                  <a:pt x="4474" y="10255"/>
                  <a:pt x="4584" y="10255"/>
                </a:cubicBezTo>
                <a:cubicBezTo>
                  <a:pt x="4694" y="10255"/>
                  <a:pt x="4805" y="10295"/>
                  <a:pt x="4883" y="10374"/>
                </a:cubicBezTo>
                <a:cubicBezTo>
                  <a:pt x="5092" y="10614"/>
                  <a:pt x="5413" y="10740"/>
                  <a:pt x="5742" y="10740"/>
                </a:cubicBezTo>
                <a:cubicBezTo>
                  <a:pt x="6060" y="10740"/>
                  <a:pt x="6384" y="10622"/>
                  <a:pt x="6616" y="10374"/>
                </a:cubicBezTo>
                <a:lnTo>
                  <a:pt x="12476" y="4482"/>
                </a:lnTo>
                <a:cubicBezTo>
                  <a:pt x="12980" y="3978"/>
                  <a:pt x="13012" y="3191"/>
                  <a:pt x="12508" y="2686"/>
                </a:cubicBezTo>
                <a:lnTo>
                  <a:pt x="10176" y="355"/>
                </a:lnTo>
                <a:cubicBezTo>
                  <a:pt x="9940" y="119"/>
                  <a:pt x="9625" y="1"/>
                  <a:pt x="9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74"/>
          <p:cNvSpPr/>
          <p:nvPr/>
        </p:nvSpPr>
        <p:spPr>
          <a:xfrm>
            <a:off x="852434" y="2207474"/>
            <a:ext cx="366348" cy="373412"/>
          </a:xfrm>
          <a:custGeom>
            <a:avLst/>
            <a:gdLst/>
            <a:ahLst/>
            <a:cxnLst/>
            <a:rect l="l" t="t" r="r" b="b"/>
            <a:pathLst>
              <a:path w="12446" h="12686" extrusionOk="0">
                <a:moveTo>
                  <a:pt x="6176" y="808"/>
                </a:moveTo>
                <a:cubicBezTo>
                  <a:pt x="6428" y="808"/>
                  <a:pt x="6554" y="997"/>
                  <a:pt x="6554" y="1249"/>
                </a:cubicBezTo>
                <a:cubicBezTo>
                  <a:pt x="6554" y="1497"/>
                  <a:pt x="6359" y="1667"/>
                  <a:pt x="6153" y="1667"/>
                </a:cubicBezTo>
                <a:cubicBezTo>
                  <a:pt x="6097" y="1667"/>
                  <a:pt x="6041" y="1654"/>
                  <a:pt x="5987" y="1627"/>
                </a:cubicBezTo>
                <a:cubicBezTo>
                  <a:pt x="5829" y="1564"/>
                  <a:pt x="5735" y="1438"/>
                  <a:pt x="5735" y="1249"/>
                </a:cubicBezTo>
                <a:cubicBezTo>
                  <a:pt x="5766" y="997"/>
                  <a:pt x="5924" y="808"/>
                  <a:pt x="6176" y="808"/>
                </a:cubicBezTo>
                <a:close/>
                <a:moveTo>
                  <a:pt x="1986" y="2541"/>
                </a:moveTo>
                <a:lnTo>
                  <a:pt x="3088" y="5755"/>
                </a:lnTo>
                <a:lnTo>
                  <a:pt x="946" y="5755"/>
                </a:lnTo>
                <a:lnTo>
                  <a:pt x="1986" y="2541"/>
                </a:lnTo>
                <a:close/>
                <a:moveTo>
                  <a:pt x="10303" y="2541"/>
                </a:moveTo>
                <a:lnTo>
                  <a:pt x="11374" y="5755"/>
                </a:lnTo>
                <a:lnTo>
                  <a:pt x="9200" y="5755"/>
                </a:lnTo>
                <a:lnTo>
                  <a:pt x="10303" y="2541"/>
                </a:lnTo>
                <a:close/>
                <a:moveTo>
                  <a:pt x="3183" y="6605"/>
                </a:moveTo>
                <a:cubicBezTo>
                  <a:pt x="3025" y="7109"/>
                  <a:pt x="2584" y="7424"/>
                  <a:pt x="2049" y="7424"/>
                </a:cubicBezTo>
                <a:cubicBezTo>
                  <a:pt x="1481" y="7424"/>
                  <a:pt x="1040" y="7078"/>
                  <a:pt x="851" y="6605"/>
                </a:cubicBezTo>
                <a:close/>
                <a:moveTo>
                  <a:pt x="11437" y="6605"/>
                </a:moveTo>
                <a:cubicBezTo>
                  <a:pt x="11279" y="7109"/>
                  <a:pt x="10870" y="7424"/>
                  <a:pt x="10303" y="7424"/>
                </a:cubicBezTo>
                <a:cubicBezTo>
                  <a:pt x="9767" y="7424"/>
                  <a:pt x="9326" y="7078"/>
                  <a:pt x="9137" y="6605"/>
                </a:cubicBezTo>
                <a:close/>
                <a:moveTo>
                  <a:pt x="6617" y="2415"/>
                </a:moveTo>
                <a:lnTo>
                  <a:pt x="6617" y="8558"/>
                </a:lnTo>
                <a:lnTo>
                  <a:pt x="5766" y="8558"/>
                </a:lnTo>
                <a:lnTo>
                  <a:pt x="5766" y="2415"/>
                </a:lnTo>
                <a:cubicBezTo>
                  <a:pt x="5908" y="2462"/>
                  <a:pt x="6050" y="2486"/>
                  <a:pt x="6191" y="2486"/>
                </a:cubicBezTo>
                <a:cubicBezTo>
                  <a:pt x="6333" y="2486"/>
                  <a:pt x="6475" y="2462"/>
                  <a:pt x="6617" y="2415"/>
                </a:cubicBezTo>
                <a:close/>
                <a:moveTo>
                  <a:pt x="8255" y="9346"/>
                </a:moveTo>
                <a:lnTo>
                  <a:pt x="8255" y="10165"/>
                </a:lnTo>
                <a:lnTo>
                  <a:pt x="4128" y="10165"/>
                </a:lnTo>
                <a:lnTo>
                  <a:pt x="4128" y="9346"/>
                </a:lnTo>
                <a:close/>
                <a:moveTo>
                  <a:pt x="9074" y="11016"/>
                </a:moveTo>
                <a:lnTo>
                  <a:pt x="9074" y="11835"/>
                </a:lnTo>
                <a:lnTo>
                  <a:pt x="3309" y="11835"/>
                </a:lnTo>
                <a:lnTo>
                  <a:pt x="3309" y="11016"/>
                </a:lnTo>
                <a:close/>
                <a:moveTo>
                  <a:pt x="6265" y="1"/>
                </a:moveTo>
                <a:cubicBezTo>
                  <a:pt x="5747" y="1"/>
                  <a:pt x="5253" y="326"/>
                  <a:pt x="5073" y="840"/>
                </a:cubicBezTo>
                <a:lnTo>
                  <a:pt x="1292" y="840"/>
                </a:lnTo>
                <a:cubicBezTo>
                  <a:pt x="1103" y="840"/>
                  <a:pt x="914" y="997"/>
                  <a:pt x="851" y="1186"/>
                </a:cubicBezTo>
                <a:cubicBezTo>
                  <a:pt x="820" y="1438"/>
                  <a:pt x="1009" y="1659"/>
                  <a:pt x="1261" y="1659"/>
                </a:cubicBezTo>
                <a:lnTo>
                  <a:pt x="1481" y="1659"/>
                </a:lnTo>
                <a:cubicBezTo>
                  <a:pt x="30" y="6044"/>
                  <a:pt x="1" y="6133"/>
                  <a:pt x="1" y="6133"/>
                </a:cubicBezTo>
                <a:lnTo>
                  <a:pt x="1" y="6133"/>
                </a:lnTo>
                <a:cubicBezTo>
                  <a:pt x="1" y="6133"/>
                  <a:pt x="1" y="6133"/>
                  <a:pt x="1" y="6133"/>
                </a:cubicBezTo>
                <a:lnTo>
                  <a:pt x="1" y="6196"/>
                </a:lnTo>
                <a:cubicBezTo>
                  <a:pt x="1" y="6479"/>
                  <a:pt x="64" y="6763"/>
                  <a:pt x="158" y="6983"/>
                </a:cubicBezTo>
                <a:cubicBezTo>
                  <a:pt x="464" y="7784"/>
                  <a:pt x="1229" y="8250"/>
                  <a:pt x="2042" y="8250"/>
                </a:cubicBezTo>
                <a:cubicBezTo>
                  <a:pt x="2317" y="8250"/>
                  <a:pt x="2597" y="8197"/>
                  <a:pt x="2868" y="8086"/>
                </a:cubicBezTo>
                <a:cubicBezTo>
                  <a:pt x="3403" y="7865"/>
                  <a:pt x="3844" y="7393"/>
                  <a:pt x="4033" y="6794"/>
                </a:cubicBezTo>
                <a:cubicBezTo>
                  <a:pt x="4128" y="6542"/>
                  <a:pt x="4159" y="6290"/>
                  <a:pt x="4128" y="6164"/>
                </a:cubicBezTo>
                <a:lnTo>
                  <a:pt x="4128" y="6038"/>
                </a:lnTo>
                <a:cubicBezTo>
                  <a:pt x="4128" y="6007"/>
                  <a:pt x="2679" y="1659"/>
                  <a:pt x="2679" y="1627"/>
                </a:cubicBezTo>
                <a:lnTo>
                  <a:pt x="4978" y="1627"/>
                </a:lnTo>
                <a:lnTo>
                  <a:pt x="4978" y="8527"/>
                </a:lnTo>
                <a:lnTo>
                  <a:pt x="3781" y="8527"/>
                </a:lnTo>
                <a:cubicBezTo>
                  <a:pt x="3529" y="8527"/>
                  <a:pt x="3340" y="8716"/>
                  <a:pt x="3340" y="8968"/>
                </a:cubicBezTo>
                <a:lnTo>
                  <a:pt x="3340" y="10165"/>
                </a:lnTo>
                <a:lnTo>
                  <a:pt x="2931" y="10165"/>
                </a:lnTo>
                <a:cubicBezTo>
                  <a:pt x="2710" y="10165"/>
                  <a:pt x="2521" y="10386"/>
                  <a:pt x="2521" y="10606"/>
                </a:cubicBezTo>
                <a:lnTo>
                  <a:pt x="2521" y="12245"/>
                </a:lnTo>
                <a:cubicBezTo>
                  <a:pt x="2521" y="12497"/>
                  <a:pt x="2710" y="12686"/>
                  <a:pt x="2931" y="12686"/>
                </a:cubicBezTo>
                <a:lnTo>
                  <a:pt x="9547" y="12686"/>
                </a:lnTo>
                <a:cubicBezTo>
                  <a:pt x="9673" y="12686"/>
                  <a:pt x="9767" y="12654"/>
                  <a:pt x="9830" y="12560"/>
                </a:cubicBezTo>
                <a:cubicBezTo>
                  <a:pt x="9925" y="12497"/>
                  <a:pt x="9956" y="12371"/>
                  <a:pt x="9956" y="12308"/>
                </a:cubicBezTo>
                <a:lnTo>
                  <a:pt x="9956" y="10638"/>
                </a:lnTo>
                <a:cubicBezTo>
                  <a:pt x="9956" y="10417"/>
                  <a:pt x="9767" y="10228"/>
                  <a:pt x="9515" y="10228"/>
                </a:cubicBezTo>
                <a:lnTo>
                  <a:pt x="9137" y="10228"/>
                </a:lnTo>
                <a:lnTo>
                  <a:pt x="9137" y="8968"/>
                </a:lnTo>
                <a:cubicBezTo>
                  <a:pt x="9137" y="8716"/>
                  <a:pt x="8917" y="8527"/>
                  <a:pt x="8696" y="8527"/>
                </a:cubicBezTo>
                <a:lnTo>
                  <a:pt x="7467" y="8527"/>
                </a:lnTo>
                <a:lnTo>
                  <a:pt x="7467" y="1627"/>
                </a:lnTo>
                <a:lnTo>
                  <a:pt x="9799" y="1627"/>
                </a:lnTo>
                <a:cubicBezTo>
                  <a:pt x="9799" y="1659"/>
                  <a:pt x="8350" y="6038"/>
                  <a:pt x="8350" y="6070"/>
                </a:cubicBezTo>
                <a:lnTo>
                  <a:pt x="8350" y="6164"/>
                </a:lnTo>
                <a:lnTo>
                  <a:pt x="8350" y="6227"/>
                </a:lnTo>
                <a:cubicBezTo>
                  <a:pt x="8350" y="6952"/>
                  <a:pt x="8696" y="7550"/>
                  <a:pt x="9232" y="7928"/>
                </a:cubicBezTo>
                <a:cubicBezTo>
                  <a:pt x="9601" y="8178"/>
                  <a:pt x="10011" y="8295"/>
                  <a:pt x="10411" y="8295"/>
                </a:cubicBezTo>
                <a:cubicBezTo>
                  <a:pt x="11275" y="8295"/>
                  <a:pt x="12092" y="7751"/>
                  <a:pt x="12351" y="6826"/>
                </a:cubicBezTo>
                <a:cubicBezTo>
                  <a:pt x="12382" y="6637"/>
                  <a:pt x="12445" y="6448"/>
                  <a:pt x="12445" y="6227"/>
                </a:cubicBezTo>
                <a:cubicBezTo>
                  <a:pt x="12382" y="6164"/>
                  <a:pt x="12351" y="6133"/>
                  <a:pt x="12351" y="6070"/>
                </a:cubicBezTo>
                <a:lnTo>
                  <a:pt x="10901" y="1659"/>
                </a:lnTo>
                <a:lnTo>
                  <a:pt x="11153" y="1659"/>
                </a:lnTo>
                <a:cubicBezTo>
                  <a:pt x="11342" y="1659"/>
                  <a:pt x="11532" y="1501"/>
                  <a:pt x="11563" y="1312"/>
                </a:cubicBezTo>
                <a:cubicBezTo>
                  <a:pt x="11626" y="1092"/>
                  <a:pt x="11406" y="840"/>
                  <a:pt x="11185" y="840"/>
                </a:cubicBezTo>
                <a:lnTo>
                  <a:pt x="7404" y="840"/>
                </a:lnTo>
                <a:cubicBezTo>
                  <a:pt x="7278" y="462"/>
                  <a:pt x="6963" y="178"/>
                  <a:pt x="6617" y="52"/>
                </a:cubicBezTo>
                <a:cubicBezTo>
                  <a:pt x="6501" y="17"/>
                  <a:pt x="6382" y="1"/>
                  <a:pt x="62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84" name="Google Shape;8784;p74"/>
          <p:cNvGrpSpPr/>
          <p:nvPr/>
        </p:nvGrpSpPr>
        <p:grpSpPr>
          <a:xfrm>
            <a:off x="2987728" y="1340982"/>
            <a:ext cx="371882" cy="373766"/>
            <a:chOff x="-41270450" y="1973375"/>
            <a:chExt cx="315850" cy="317450"/>
          </a:xfrm>
        </p:grpSpPr>
        <p:sp>
          <p:nvSpPr>
            <p:cNvPr id="8785" name="Google Shape;8785;p74"/>
            <p:cNvSpPr/>
            <p:nvPr/>
          </p:nvSpPr>
          <p:spPr>
            <a:xfrm>
              <a:off x="-41270450" y="1973375"/>
              <a:ext cx="315850" cy="317450"/>
            </a:xfrm>
            <a:custGeom>
              <a:avLst/>
              <a:gdLst/>
              <a:ahLst/>
              <a:cxnLst/>
              <a:rect l="l" t="t" r="r" b="b"/>
              <a:pathLst>
                <a:path w="12634" h="12698" extrusionOk="0">
                  <a:moveTo>
                    <a:pt x="11814" y="820"/>
                  </a:moveTo>
                  <a:lnTo>
                    <a:pt x="11814" y="11847"/>
                  </a:lnTo>
                  <a:lnTo>
                    <a:pt x="788" y="11847"/>
                  </a:lnTo>
                  <a:lnTo>
                    <a:pt x="788" y="820"/>
                  </a:lnTo>
                  <a:close/>
                  <a:moveTo>
                    <a:pt x="378" y="1"/>
                  </a:moveTo>
                  <a:cubicBezTo>
                    <a:pt x="158" y="1"/>
                    <a:pt x="0" y="190"/>
                    <a:pt x="0" y="410"/>
                  </a:cubicBezTo>
                  <a:lnTo>
                    <a:pt x="0" y="12288"/>
                  </a:lnTo>
                  <a:cubicBezTo>
                    <a:pt x="0" y="12508"/>
                    <a:pt x="189" y="12697"/>
                    <a:pt x="378" y="12697"/>
                  </a:cubicBezTo>
                  <a:lnTo>
                    <a:pt x="12224" y="12697"/>
                  </a:lnTo>
                  <a:cubicBezTo>
                    <a:pt x="12476" y="12697"/>
                    <a:pt x="12634" y="12508"/>
                    <a:pt x="12634" y="12288"/>
                  </a:cubicBezTo>
                  <a:lnTo>
                    <a:pt x="12634" y="410"/>
                  </a:lnTo>
                  <a:cubicBezTo>
                    <a:pt x="12634" y="158"/>
                    <a:pt x="12476" y="1"/>
                    <a:pt x="122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74"/>
            <p:cNvSpPr/>
            <p:nvPr/>
          </p:nvSpPr>
          <p:spPr>
            <a:xfrm>
              <a:off x="-41230300" y="2015125"/>
              <a:ext cx="235525" cy="192200"/>
            </a:xfrm>
            <a:custGeom>
              <a:avLst/>
              <a:gdLst/>
              <a:ahLst/>
              <a:cxnLst/>
              <a:rect l="l" t="t" r="r" b="b"/>
              <a:pathLst>
                <a:path w="9421" h="7688" extrusionOk="0">
                  <a:moveTo>
                    <a:pt x="8539" y="788"/>
                  </a:moveTo>
                  <a:lnTo>
                    <a:pt x="8539" y="6869"/>
                  </a:lnTo>
                  <a:lnTo>
                    <a:pt x="820" y="6869"/>
                  </a:lnTo>
                  <a:lnTo>
                    <a:pt x="820" y="788"/>
                  </a:lnTo>
                  <a:close/>
                  <a:moveTo>
                    <a:pt x="442" y="1"/>
                  </a:moveTo>
                  <a:cubicBezTo>
                    <a:pt x="190" y="1"/>
                    <a:pt x="1" y="221"/>
                    <a:pt x="1" y="410"/>
                  </a:cubicBezTo>
                  <a:lnTo>
                    <a:pt x="1" y="7310"/>
                  </a:lnTo>
                  <a:cubicBezTo>
                    <a:pt x="1" y="7404"/>
                    <a:pt x="32" y="7499"/>
                    <a:pt x="127" y="7562"/>
                  </a:cubicBezTo>
                  <a:cubicBezTo>
                    <a:pt x="190" y="7656"/>
                    <a:pt x="316" y="7688"/>
                    <a:pt x="442" y="7688"/>
                  </a:cubicBezTo>
                  <a:lnTo>
                    <a:pt x="8980" y="7688"/>
                  </a:lnTo>
                  <a:cubicBezTo>
                    <a:pt x="9232" y="7688"/>
                    <a:pt x="9421" y="7499"/>
                    <a:pt x="9421" y="7310"/>
                  </a:cubicBezTo>
                  <a:lnTo>
                    <a:pt x="9421" y="410"/>
                  </a:lnTo>
                  <a:cubicBezTo>
                    <a:pt x="9421" y="158"/>
                    <a:pt x="9232" y="1"/>
                    <a:pt x="89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74"/>
            <p:cNvSpPr/>
            <p:nvPr/>
          </p:nvSpPr>
          <p:spPr>
            <a:xfrm>
              <a:off x="-41139725" y="2061750"/>
              <a:ext cx="83525" cy="103675"/>
            </a:xfrm>
            <a:custGeom>
              <a:avLst/>
              <a:gdLst/>
              <a:ahLst/>
              <a:cxnLst/>
              <a:rect l="l" t="t" r="r" b="b"/>
              <a:pathLst>
                <a:path w="3341" h="4147" extrusionOk="0">
                  <a:moveTo>
                    <a:pt x="789" y="1223"/>
                  </a:moveTo>
                  <a:lnTo>
                    <a:pt x="2112" y="2074"/>
                  </a:lnTo>
                  <a:lnTo>
                    <a:pt x="789" y="2987"/>
                  </a:lnTo>
                  <a:lnTo>
                    <a:pt x="789" y="1223"/>
                  </a:lnTo>
                  <a:close/>
                  <a:moveTo>
                    <a:pt x="389" y="0"/>
                  </a:moveTo>
                  <a:cubicBezTo>
                    <a:pt x="182" y="0"/>
                    <a:pt x="1" y="185"/>
                    <a:pt x="1" y="435"/>
                  </a:cubicBezTo>
                  <a:lnTo>
                    <a:pt x="1" y="3743"/>
                  </a:lnTo>
                  <a:cubicBezTo>
                    <a:pt x="1" y="3981"/>
                    <a:pt x="198" y="4147"/>
                    <a:pt x="416" y="4147"/>
                  </a:cubicBezTo>
                  <a:cubicBezTo>
                    <a:pt x="487" y="4147"/>
                    <a:pt x="561" y="4129"/>
                    <a:pt x="631" y="4090"/>
                  </a:cubicBezTo>
                  <a:lnTo>
                    <a:pt x="3120" y="2452"/>
                  </a:lnTo>
                  <a:cubicBezTo>
                    <a:pt x="3340" y="2294"/>
                    <a:pt x="3340" y="1916"/>
                    <a:pt x="3120" y="1727"/>
                  </a:cubicBezTo>
                  <a:lnTo>
                    <a:pt x="631" y="89"/>
                  </a:lnTo>
                  <a:cubicBezTo>
                    <a:pt x="552" y="28"/>
                    <a:pt x="469" y="0"/>
                    <a:pt x="3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74"/>
            <p:cNvSpPr/>
            <p:nvPr/>
          </p:nvSpPr>
          <p:spPr>
            <a:xfrm>
              <a:off x="-41230300" y="2227000"/>
              <a:ext cx="235525" cy="21300"/>
            </a:xfrm>
            <a:custGeom>
              <a:avLst/>
              <a:gdLst/>
              <a:ahLst/>
              <a:cxnLst/>
              <a:rect l="l" t="t" r="r" b="b"/>
              <a:pathLst>
                <a:path w="9421" h="852" extrusionOk="0">
                  <a:moveTo>
                    <a:pt x="442" y="0"/>
                  </a:moveTo>
                  <a:cubicBezTo>
                    <a:pt x="190" y="0"/>
                    <a:pt x="1" y="189"/>
                    <a:pt x="1" y="441"/>
                  </a:cubicBezTo>
                  <a:cubicBezTo>
                    <a:pt x="1" y="662"/>
                    <a:pt x="190" y="851"/>
                    <a:pt x="442" y="851"/>
                  </a:cubicBezTo>
                  <a:lnTo>
                    <a:pt x="8980" y="851"/>
                  </a:lnTo>
                  <a:cubicBezTo>
                    <a:pt x="9232" y="851"/>
                    <a:pt x="9421" y="662"/>
                    <a:pt x="9421" y="441"/>
                  </a:cubicBezTo>
                  <a:cubicBezTo>
                    <a:pt x="9421" y="189"/>
                    <a:pt x="9232" y="0"/>
                    <a:pt x="89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9" name="Google Shape;8789;p74"/>
          <p:cNvGrpSpPr/>
          <p:nvPr/>
        </p:nvGrpSpPr>
        <p:grpSpPr>
          <a:xfrm>
            <a:off x="3005407" y="1787939"/>
            <a:ext cx="395871" cy="372088"/>
            <a:chOff x="-41291625" y="2339025"/>
            <a:chExt cx="336225" cy="316025"/>
          </a:xfrm>
        </p:grpSpPr>
        <p:sp>
          <p:nvSpPr>
            <p:cNvPr id="8790" name="Google Shape;8790;p74"/>
            <p:cNvSpPr/>
            <p:nvPr/>
          </p:nvSpPr>
          <p:spPr>
            <a:xfrm>
              <a:off x="-41291625" y="2339025"/>
              <a:ext cx="336225" cy="316025"/>
            </a:xfrm>
            <a:custGeom>
              <a:avLst/>
              <a:gdLst/>
              <a:ahLst/>
              <a:cxnLst/>
              <a:rect l="l" t="t" r="r" b="b"/>
              <a:pathLst>
                <a:path w="13449" h="12641" extrusionOk="0">
                  <a:moveTo>
                    <a:pt x="6644" y="1064"/>
                  </a:moveTo>
                  <a:lnTo>
                    <a:pt x="7810" y="2261"/>
                  </a:lnTo>
                  <a:lnTo>
                    <a:pt x="6644" y="3427"/>
                  </a:lnTo>
                  <a:lnTo>
                    <a:pt x="5447" y="2261"/>
                  </a:lnTo>
                  <a:lnTo>
                    <a:pt x="6644" y="1064"/>
                  </a:lnTo>
                  <a:close/>
                  <a:moveTo>
                    <a:pt x="11307" y="5727"/>
                  </a:moveTo>
                  <a:lnTo>
                    <a:pt x="12504" y="6893"/>
                  </a:lnTo>
                  <a:lnTo>
                    <a:pt x="11307" y="8090"/>
                  </a:lnTo>
                  <a:lnTo>
                    <a:pt x="10141" y="6893"/>
                  </a:lnTo>
                  <a:lnTo>
                    <a:pt x="11307" y="5727"/>
                  </a:lnTo>
                  <a:close/>
                  <a:moveTo>
                    <a:pt x="4848" y="2829"/>
                  </a:moveTo>
                  <a:lnTo>
                    <a:pt x="6045" y="4026"/>
                  </a:lnTo>
                  <a:cubicBezTo>
                    <a:pt x="3872" y="6200"/>
                    <a:pt x="3935" y="6105"/>
                    <a:pt x="3809" y="6294"/>
                  </a:cubicBezTo>
                  <a:cubicBezTo>
                    <a:pt x="2769" y="7712"/>
                    <a:pt x="3494" y="9728"/>
                    <a:pt x="5226" y="10169"/>
                  </a:cubicBezTo>
                  <a:cubicBezTo>
                    <a:pt x="5463" y="10232"/>
                    <a:pt x="5675" y="10248"/>
                    <a:pt x="5825" y="10248"/>
                  </a:cubicBezTo>
                  <a:cubicBezTo>
                    <a:pt x="5975" y="10248"/>
                    <a:pt x="6061" y="10232"/>
                    <a:pt x="6045" y="10232"/>
                  </a:cubicBezTo>
                  <a:cubicBezTo>
                    <a:pt x="6045" y="10232"/>
                    <a:pt x="6108" y="10232"/>
                    <a:pt x="6234" y="10201"/>
                  </a:cubicBezTo>
                  <a:cubicBezTo>
                    <a:pt x="6739" y="10138"/>
                    <a:pt x="7180" y="9886"/>
                    <a:pt x="7526" y="9539"/>
                  </a:cubicBezTo>
                  <a:lnTo>
                    <a:pt x="9542" y="7523"/>
                  </a:lnTo>
                  <a:lnTo>
                    <a:pt x="10740" y="8720"/>
                  </a:lnTo>
                  <a:cubicBezTo>
                    <a:pt x="8566" y="10831"/>
                    <a:pt x="8629" y="10768"/>
                    <a:pt x="8440" y="10925"/>
                  </a:cubicBezTo>
                  <a:cubicBezTo>
                    <a:pt x="7699" y="11547"/>
                    <a:pt x="6741" y="11878"/>
                    <a:pt x="5785" y="11878"/>
                  </a:cubicBezTo>
                  <a:cubicBezTo>
                    <a:pt x="5480" y="11878"/>
                    <a:pt x="5176" y="11844"/>
                    <a:pt x="4880" y="11776"/>
                  </a:cubicBezTo>
                  <a:cubicBezTo>
                    <a:pt x="2769" y="11303"/>
                    <a:pt x="1257" y="9192"/>
                    <a:pt x="1729" y="6924"/>
                  </a:cubicBezTo>
                  <a:cubicBezTo>
                    <a:pt x="1887" y="6231"/>
                    <a:pt x="2202" y="5506"/>
                    <a:pt x="2769" y="4939"/>
                  </a:cubicBezTo>
                  <a:lnTo>
                    <a:pt x="4848" y="2829"/>
                  </a:lnTo>
                  <a:close/>
                  <a:moveTo>
                    <a:pt x="6565" y="1"/>
                  </a:moveTo>
                  <a:cubicBezTo>
                    <a:pt x="6455" y="1"/>
                    <a:pt x="6345" y="40"/>
                    <a:pt x="6266" y="119"/>
                  </a:cubicBezTo>
                  <a:lnTo>
                    <a:pt x="2202" y="4183"/>
                  </a:lnTo>
                  <a:cubicBezTo>
                    <a:pt x="1635" y="4782"/>
                    <a:pt x="1194" y="5538"/>
                    <a:pt x="942" y="6263"/>
                  </a:cubicBezTo>
                  <a:cubicBezTo>
                    <a:pt x="0" y="9451"/>
                    <a:pt x="2425" y="12640"/>
                    <a:pt x="5705" y="12640"/>
                  </a:cubicBezTo>
                  <a:cubicBezTo>
                    <a:pt x="5828" y="12640"/>
                    <a:pt x="5952" y="12636"/>
                    <a:pt x="6077" y="12627"/>
                  </a:cubicBezTo>
                  <a:cubicBezTo>
                    <a:pt x="6077" y="12627"/>
                    <a:pt x="6203" y="12627"/>
                    <a:pt x="6266" y="12564"/>
                  </a:cubicBezTo>
                  <a:cubicBezTo>
                    <a:pt x="7243" y="12469"/>
                    <a:pt x="8188" y="12059"/>
                    <a:pt x="8975" y="11366"/>
                  </a:cubicBezTo>
                  <a:cubicBezTo>
                    <a:pt x="9133" y="11240"/>
                    <a:pt x="8786" y="11555"/>
                    <a:pt x="13229" y="7113"/>
                  </a:cubicBezTo>
                  <a:cubicBezTo>
                    <a:pt x="13323" y="7019"/>
                    <a:pt x="13355" y="6893"/>
                    <a:pt x="13355" y="6830"/>
                  </a:cubicBezTo>
                  <a:cubicBezTo>
                    <a:pt x="13355" y="6735"/>
                    <a:pt x="13449" y="6704"/>
                    <a:pt x="13355" y="6641"/>
                  </a:cubicBezTo>
                  <a:lnTo>
                    <a:pt x="11590" y="4845"/>
                  </a:lnTo>
                  <a:cubicBezTo>
                    <a:pt x="11512" y="4766"/>
                    <a:pt x="11401" y="4727"/>
                    <a:pt x="11291" y="4727"/>
                  </a:cubicBezTo>
                  <a:cubicBezTo>
                    <a:pt x="11181" y="4727"/>
                    <a:pt x="11070" y="4766"/>
                    <a:pt x="10992" y="4845"/>
                  </a:cubicBezTo>
                  <a:lnTo>
                    <a:pt x="6928" y="8909"/>
                  </a:lnTo>
                  <a:cubicBezTo>
                    <a:pt x="6588" y="9236"/>
                    <a:pt x="6159" y="9392"/>
                    <a:pt x="5737" y="9392"/>
                  </a:cubicBezTo>
                  <a:cubicBezTo>
                    <a:pt x="5102" y="9392"/>
                    <a:pt x="4483" y="9036"/>
                    <a:pt x="4218" y="8373"/>
                  </a:cubicBezTo>
                  <a:cubicBezTo>
                    <a:pt x="3998" y="7743"/>
                    <a:pt x="4092" y="7019"/>
                    <a:pt x="4565" y="6546"/>
                  </a:cubicBezTo>
                  <a:lnTo>
                    <a:pt x="8629" y="2482"/>
                  </a:lnTo>
                  <a:cubicBezTo>
                    <a:pt x="8786" y="2324"/>
                    <a:pt x="8786" y="2072"/>
                    <a:pt x="8629" y="1883"/>
                  </a:cubicBezTo>
                  <a:lnTo>
                    <a:pt x="6865" y="119"/>
                  </a:lnTo>
                  <a:cubicBezTo>
                    <a:pt x="6786" y="40"/>
                    <a:pt x="6676" y="1"/>
                    <a:pt x="65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74"/>
            <p:cNvSpPr/>
            <p:nvPr/>
          </p:nvSpPr>
          <p:spPr>
            <a:xfrm>
              <a:off x="-41234225" y="2620800"/>
              <a:ext cx="25" cy="25"/>
            </a:xfrm>
            <a:custGeom>
              <a:avLst/>
              <a:gdLst/>
              <a:ahLst/>
              <a:cxnLst/>
              <a:rect l="l" t="t" r="r" b="b"/>
              <a:pathLst>
                <a:path w="1"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92" name="Google Shape;8792;p74"/>
          <p:cNvSpPr/>
          <p:nvPr/>
        </p:nvSpPr>
        <p:spPr>
          <a:xfrm>
            <a:off x="2982027" y="1974953"/>
            <a:ext cx="0" cy="29"/>
          </a:xfrm>
          <a:custGeom>
            <a:avLst/>
            <a:gdLst/>
            <a:ahLst/>
            <a:cxnLst/>
            <a:rect l="l" t="t" r="r" b="b"/>
            <a:pathLst>
              <a:path h="1" extrusionOk="0">
                <a:moveTo>
                  <a:pt x="0"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74"/>
          <p:cNvSpPr/>
          <p:nvPr/>
        </p:nvSpPr>
        <p:spPr>
          <a:xfrm>
            <a:off x="3016426" y="2220227"/>
            <a:ext cx="376503" cy="373442"/>
          </a:xfrm>
          <a:custGeom>
            <a:avLst/>
            <a:gdLst/>
            <a:ahLst/>
            <a:cxnLst/>
            <a:rect l="l" t="t" r="r" b="b"/>
            <a:pathLst>
              <a:path w="12791" h="12687" extrusionOk="0">
                <a:moveTo>
                  <a:pt x="2986" y="7684"/>
                </a:moveTo>
                <a:cubicBezTo>
                  <a:pt x="4110" y="7684"/>
                  <a:pt x="5072" y="8568"/>
                  <a:pt x="5072" y="9751"/>
                </a:cubicBezTo>
                <a:cubicBezTo>
                  <a:pt x="5072" y="10727"/>
                  <a:pt x="4474" y="11484"/>
                  <a:pt x="3623" y="11736"/>
                </a:cubicBezTo>
                <a:cubicBezTo>
                  <a:pt x="3405" y="11810"/>
                  <a:pt x="3185" y="11846"/>
                  <a:pt x="2971" y="11846"/>
                </a:cubicBezTo>
                <a:cubicBezTo>
                  <a:pt x="2101" y="11846"/>
                  <a:pt x="1311" y="11265"/>
                  <a:pt x="1008" y="10381"/>
                </a:cubicBezTo>
                <a:cubicBezTo>
                  <a:pt x="662" y="9278"/>
                  <a:pt x="1292" y="8113"/>
                  <a:pt x="2394" y="7766"/>
                </a:cubicBezTo>
                <a:cubicBezTo>
                  <a:pt x="2594" y="7710"/>
                  <a:pt x="2792" y="7684"/>
                  <a:pt x="2986" y="7684"/>
                </a:cubicBezTo>
                <a:close/>
                <a:moveTo>
                  <a:pt x="9886" y="7696"/>
                </a:moveTo>
                <a:cubicBezTo>
                  <a:pt x="10161" y="7696"/>
                  <a:pt x="10441" y="7749"/>
                  <a:pt x="10712" y="7861"/>
                </a:cubicBezTo>
                <a:cubicBezTo>
                  <a:pt x="11468" y="8176"/>
                  <a:pt x="11972" y="8869"/>
                  <a:pt x="11972" y="9751"/>
                </a:cubicBezTo>
                <a:cubicBezTo>
                  <a:pt x="11972" y="10696"/>
                  <a:pt x="11373" y="11484"/>
                  <a:pt x="10523" y="11736"/>
                </a:cubicBezTo>
                <a:cubicBezTo>
                  <a:pt x="10305" y="11810"/>
                  <a:pt x="10085" y="11846"/>
                  <a:pt x="9870" y="11846"/>
                </a:cubicBezTo>
                <a:cubicBezTo>
                  <a:pt x="9001" y="11846"/>
                  <a:pt x="8211" y="11265"/>
                  <a:pt x="7908" y="10381"/>
                </a:cubicBezTo>
                <a:cubicBezTo>
                  <a:pt x="7750" y="9940"/>
                  <a:pt x="7782" y="9436"/>
                  <a:pt x="8002" y="8963"/>
                </a:cubicBezTo>
                <a:cubicBezTo>
                  <a:pt x="8309" y="8162"/>
                  <a:pt x="9073" y="7696"/>
                  <a:pt x="9886" y="7696"/>
                </a:cubicBezTo>
                <a:close/>
                <a:moveTo>
                  <a:pt x="2151" y="1"/>
                </a:moveTo>
                <a:cubicBezTo>
                  <a:pt x="1058" y="1"/>
                  <a:pt x="63" y="900"/>
                  <a:pt x="63" y="2064"/>
                </a:cubicBezTo>
                <a:lnTo>
                  <a:pt x="63" y="9593"/>
                </a:lnTo>
                <a:cubicBezTo>
                  <a:pt x="0" y="10633"/>
                  <a:pt x="504" y="11578"/>
                  <a:pt x="1323" y="12177"/>
                </a:cubicBezTo>
                <a:cubicBezTo>
                  <a:pt x="1822" y="12521"/>
                  <a:pt x="2387" y="12686"/>
                  <a:pt x="2947" y="12686"/>
                </a:cubicBezTo>
                <a:cubicBezTo>
                  <a:pt x="3874" y="12686"/>
                  <a:pt x="4786" y="12233"/>
                  <a:pt x="5356" y="11389"/>
                </a:cubicBezTo>
                <a:cubicBezTo>
                  <a:pt x="5671" y="10916"/>
                  <a:pt x="5860" y="10381"/>
                  <a:pt x="5860" y="9782"/>
                </a:cubicBezTo>
                <a:cubicBezTo>
                  <a:pt x="5860" y="9625"/>
                  <a:pt x="6018" y="9467"/>
                  <a:pt x="6207" y="9373"/>
                </a:cubicBezTo>
                <a:cubicBezTo>
                  <a:pt x="6270" y="9357"/>
                  <a:pt x="6340" y="9349"/>
                  <a:pt x="6411" y="9349"/>
                </a:cubicBezTo>
                <a:cubicBezTo>
                  <a:pt x="6482" y="9349"/>
                  <a:pt x="6553" y="9357"/>
                  <a:pt x="6616" y="9373"/>
                </a:cubicBezTo>
                <a:cubicBezTo>
                  <a:pt x="6805" y="9467"/>
                  <a:pt x="6963" y="9625"/>
                  <a:pt x="6963" y="9782"/>
                </a:cubicBezTo>
                <a:cubicBezTo>
                  <a:pt x="6963" y="10759"/>
                  <a:pt x="7467" y="11641"/>
                  <a:pt x="8223" y="12177"/>
                </a:cubicBezTo>
                <a:cubicBezTo>
                  <a:pt x="8709" y="12521"/>
                  <a:pt x="9272" y="12686"/>
                  <a:pt x="9833" y="12686"/>
                </a:cubicBezTo>
                <a:cubicBezTo>
                  <a:pt x="10762" y="12686"/>
                  <a:pt x="11686" y="12233"/>
                  <a:pt x="12256" y="11389"/>
                </a:cubicBezTo>
                <a:cubicBezTo>
                  <a:pt x="12602" y="10885"/>
                  <a:pt x="12791" y="10223"/>
                  <a:pt x="12728" y="9530"/>
                </a:cubicBezTo>
                <a:cubicBezTo>
                  <a:pt x="12791" y="9467"/>
                  <a:pt x="12791" y="9971"/>
                  <a:pt x="12791" y="2064"/>
                </a:cubicBezTo>
                <a:cubicBezTo>
                  <a:pt x="12791" y="1780"/>
                  <a:pt x="12760" y="1497"/>
                  <a:pt x="12634" y="1276"/>
                </a:cubicBezTo>
                <a:cubicBezTo>
                  <a:pt x="12310" y="458"/>
                  <a:pt x="11539" y="8"/>
                  <a:pt x="10750" y="8"/>
                </a:cubicBezTo>
                <a:cubicBezTo>
                  <a:pt x="10232" y="8"/>
                  <a:pt x="9706" y="202"/>
                  <a:pt x="9294" y="614"/>
                </a:cubicBezTo>
                <a:cubicBezTo>
                  <a:pt x="9137" y="772"/>
                  <a:pt x="9137" y="1024"/>
                  <a:pt x="9294" y="1182"/>
                </a:cubicBezTo>
                <a:cubicBezTo>
                  <a:pt x="9373" y="1260"/>
                  <a:pt x="9483" y="1300"/>
                  <a:pt x="9593" y="1300"/>
                </a:cubicBezTo>
                <a:cubicBezTo>
                  <a:pt x="9704" y="1300"/>
                  <a:pt x="9814" y="1260"/>
                  <a:pt x="9893" y="1182"/>
                </a:cubicBezTo>
                <a:cubicBezTo>
                  <a:pt x="10140" y="935"/>
                  <a:pt x="10448" y="819"/>
                  <a:pt x="10752" y="819"/>
                </a:cubicBezTo>
                <a:cubicBezTo>
                  <a:pt x="11263" y="819"/>
                  <a:pt x="11763" y="1144"/>
                  <a:pt x="11940" y="1717"/>
                </a:cubicBezTo>
                <a:cubicBezTo>
                  <a:pt x="11972" y="1812"/>
                  <a:pt x="11972" y="1938"/>
                  <a:pt x="11972" y="2064"/>
                </a:cubicBezTo>
                <a:lnTo>
                  <a:pt x="11972" y="7766"/>
                </a:lnTo>
                <a:cubicBezTo>
                  <a:pt x="11389" y="7183"/>
                  <a:pt x="10644" y="6907"/>
                  <a:pt x="9909" y="6907"/>
                </a:cubicBezTo>
                <a:cubicBezTo>
                  <a:pt x="8779" y="6907"/>
                  <a:pt x="7673" y="7559"/>
                  <a:pt x="7215" y="8743"/>
                </a:cubicBezTo>
                <a:cubicBezTo>
                  <a:pt x="6994" y="8617"/>
                  <a:pt x="6750" y="8554"/>
                  <a:pt x="6494" y="8554"/>
                </a:cubicBezTo>
                <a:cubicBezTo>
                  <a:pt x="6238" y="8554"/>
                  <a:pt x="5970" y="8617"/>
                  <a:pt x="5702" y="8743"/>
                </a:cubicBezTo>
                <a:cubicBezTo>
                  <a:pt x="5513" y="8207"/>
                  <a:pt x="5135" y="7735"/>
                  <a:pt x="4600" y="7388"/>
                </a:cubicBezTo>
                <a:cubicBezTo>
                  <a:pt x="4117" y="7053"/>
                  <a:pt x="3560" y="6889"/>
                  <a:pt x="3001" y="6889"/>
                </a:cubicBezTo>
                <a:cubicBezTo>
                  <a:pt x="2248" y="6889"/>
                  <a:pt x="1493" y="7187"/>
                  <a:pt x="914" y="7766"/>
                </a:cubicBezTo>
                <a:lnTo>
                  <a:pt x="914" y="2064"/>
                </a:lnTo>
                <a:cubicBezTo>
                  <a:pt x="914" y="1340"/>
                  <a:pt x="1486" y="814"/>
                  <a:pt x="2132" y="814"/>
                </a:cubicBezTo>
                <a:cubicBezTo>
                  <a:pt x="2301" y="814"/>
                  <a:pt x="2476" y="851"/>
                  <a:pt x="2646" y="929"/>
                </a:cubicBezTo>
                <a:cubicBezTo>
                  <a:pt x="2804" y="992"/>
                  <a:pt x="2899" y="1087"/>
                  <a:pt x="3025" y="1182"/>
                </a:cubicBezTo>
                <a:cubicBezTo>
                  <a:pt x="3103" y="1260"/>
                  <a:pt x="3214" y="1300"/>
                  <a:pt x="3324" y="1300"/>
                </a:cubicBezTo>
                <a:cubicBezTo>
                  <a:pt x="3434" y="1300"/>
                  <a:pt x="3544" y="1260"/>
                  <a:pt x="3623" y="1182"/>
                </a:cubicBezTo>
                <a:cubicBezTo>
                  <a:pt x="3781" y="1024"/>
                  <a:pt x="3781" y="772"/>
                  <a:pt x="3623" y="614"/>
                </a:cubicBezTo>
                <a:cubicBezTo>
                  <a:pt x="3434" y="394"/>
                  <a:pt x="3214" y="236"/>
                  <a:pt x="2962" y="173"/>
                </a:cubicBezTo>
                <a:cubicBezTo>
                  <a:pt x="2694" y="55"/>
                  <a:pt x="2420" y="1"/>
                  <a:pt x="2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74"/>
          <p:cNvSpPr/>
          <p:nvPr/>
        </p:nvSpPr>
        <p:spPr>
          <a:xfrm>
            <a:off x="1807487" y="2656925"/>
            <a:ext cx="231859" cy="372824"/>
          </a:xfrm>
          <a:custGeom>
            <a:avLst/>
            <a:gdLst/>
            <a:ahLst/>
            <a:cxnLst/>
            <a:rect l="l" t="t" r="r" b="b"/>
            <a:pathLst>
              <a:path w="7877" h="12666" extrusionOk="0">
                <a:moveTo>
                  <a:pt x="6491" y="788"/>
                </a:moveTo>
                <a:cubicBezTo>
                  <a:pt x="6743" y="788"/>
                  <a:pt x="6900" y="977"/>
                  <a:pt x="6932" y="1197"/>
                </a:cubicBezTo>
                <a:cubicBezTo>
                  <a:pt x="6869" y="1449"/>
                  <a:pt x="6711" y="1607"/>
                  <a:pt x="6459" y="1607"/>
                </a:cubicBezTo>
                <a:lnTo>
                  <a:pt x="5640" y="1607"/>
                </a:lnTo>
                <a:cubicBezTo>
                  <a:pt x="5388" y="1607"/>
                  <a:pt x="5230" y="1827"/>
                  <a:pt x="5230" y="2017"/>
                </a:cubicBezTo>
                <a:cubicBezTo>
                  <a:pt x="5230" y="2237"/>
                  <a:pt x="5451" y="2458"/>
                  <a:pt x="5640" y="2458"/>
                </a:cubicBezTo>
                <a:lnTo>
                  <a:pt x="6081" y="2458"/>
                </a:lnTo>
                <a:lnTo>
                  <a:pt x="6081" y="4379"/>
                </a:lnTo>
                <a:lnTo>
                  <a:pt x="1922" y="4379"/>
                </a:lnTo>
                <a:lnTo>
                  <a:pt x="1922" y="2458"/>
                </a:lnTo>
                <a:lnTo>
                  <a:pt x="2364" y="2458"/>
                </a:lnTo>
                <a:cubicBezTo>
                  <a:pt x="2616" y="2458"/>
                  <a:pt x="2805" y="2237"/>
                  <a:pt x="2805" y="2017"/>
                </a:cubicBezTo>
                <a:cubicBezTo>
                  <a:pt x="2805" y="1764"/>
                  <a:pt x="2616" y="1607"/>
                  <a:pt x="2364" y="1607"/>
                </a:cubicBezTo>
                <a:lnTo>
                  <a:pt x="1544" y="1607"/>
                </a:lnTo>
                <a:cubicBezTo>
                  <a:pt x="1292" y="1607"/>
                  <a:pt x="1135" y="1418"/>
                  <a:pt x="1135" y="1197"/>
                </a:cubicBezTo>
                <a:cubicBezTo>
                  <a:pt x="1135" y="945"/>
                  <a:pt x="1355" y="788"/>
                  <a:pt x="1544" y="788"/>
                </a:cubicBezTo>
                <a:close/>
                <a:moveTo>
                  <a:pt x="6018" y="5135"/>
                </a:moveTo>
                <a:lnTo>
                  <a:pt x="6018" y="9641"/>
                </a:lnTo>
                <a:cubicBezTo>
                  <a:pt x="6018" y="10901"/>
                  <a:pt x="5136" y="11815"/>
                  <a:pt x="3970" y="11815"/>
                </a:cubicBezTo>
                <a:cubicBezTo>
                  <a:pt x="2994" y="11815"/>
                  <a:pt x="2143" y="11090"/>
                  <a:pt x="1985" y="10176"/>
                </a:cubicBezTo>
                <a:lnTo>
                  <a:pt x="3151" y="10176"/>
                </a:lnTo>
                <a:cubicBezTo>
                  <a:pt x="3403" y="10176"/>
                  <a:pt x="3561" y="9956"/>
                  <a:pt x="3561" y="9735"/>
                </a:cubicBezTo>
                <a:cubicBezTo>
                  <a:pt x="3561" y="9483"/>
                  <a:pt x="3340" y="9326"/>
                  <a:pt x="3151" y="9326"/>
                </a:cubicBezTo>
                <a:lnTo>
                  <a:pt x="1891" y="9326"/>
                </a:lnTo>
                <a:lnTo>
                  <a:pt x="1891" y="8507"/>
                </a:lnTo>
                <a:lnTo>
                  <a:pt x="3151" y="8507"/>
                </a:lnTo>
                <a:cubicBezTo>
                  <a:pt x="3403" y="8507"/>
                  <a:pt x="3561" y="8317"/>
                  <a:pt x="3561" y="8065"/>
                </a:cubicBezTo>
                <a:cubicBezTo>
                  <a:pt x="3561" y="7845"/>
                  <a:pt x="3340" y="7656"/>
                  <a:pt x="3151" y="7656"/>
                </a:cubicBezTo>
                <a:lnTo>
                  <a:pt x="1891" y="7656"/>
                </a:lnTo>
                <a:lnTo>
                  <a:pt x="1891" y="6805"/>
                </a:lnTo>
                <a:lnTo>
                  <a:pt x="3151" y="6805"/>
                </a:lnTo>
                <a:cubicBezTo>
                  <a:pt x="3403" y="6805"/>
                  <a:pt x="3561" y="6616"/>
                  <a:pt x="3561" y="6396"/>
                </a:cubicBezTo>
                <a:cubicBezTo>
                  <a:pt x="3561" y="6144"/>
                  <a:pt x="3340" y="5955"/>
                  <a:pt x="3151" y="5955"/>
                </a:cubicBezTo>
                <a:lnTo>
                  <a:pt x="1891" y="5955"/>
                </a:lnTo>
                <a:lnTo>
                  <a:pt x="1891" y="5135"/>
                </a:lnTo>
                <a:close/>
                <a:moveTo>
                  <a:pt x="1513" y="0"/>
                </a:moveTo>
                <a:cubicBezTo>
                  <a:pt x="1072" y="0"/>
                  <a:pt x="725" y="189"/>
                  <a:pt x="473" y="567"/>
                </a:cubicBezTo>
                <a:cubicBezTo>
                  <a:pt x="1" y="1229"/>
                  <a:pt x="316" y="2143"/>
                  <a:pt x="1103" y="2395"/>
                </a:cubicBezTo>
                <a:lnTo>
                  <a:pt x="1103" y="9767"/>
                </a:lnTo>
                <a:cubicBezTo>
                  <a:pt x="1103" y="11422"/>
                  <a:pt x="2503" y="12666"/>
                  <a:pt x="4038" y="12666"/>
                </a:cubicBezTo>
                <a:cubicBezTo>
                  <a:pt x="4402" y="12666"/>
                  <a:pt x="4774" y="12596"/>
                  <a:pt x="5136" y="12445"/>
                </a:cubicBezTo>
                <a:cubicBezTo>
                  <a:pt x="6176" y="12004"/>
                  <a:pt x="6900" y="10964"/>
                  <a:pt x="6900" y="9767"/>
                </a:cubicBezTo>
                <a:lnTo>
                  <a:pt x="6900" y="2395"/>
                </a:lnTo>
                <a:cubicBezTo>
                  <a:pt x="7121" y="2332"/>
                  <a:pt x="7373" y="2174"/>
                  <a:pt x="7530" y="1922"/>
                </a:cubicBezTo>
                <a:cubicBezTo>
                  <a:pt x="7877" y="1355"/>
                  <a:pt x="7719" y="599"/>
                  <a:pt x="7184" y="189"/>
                </a:cubicBezTo>
                <a:cubicBezTo>
                  <a:pt x="6963" y="95"/>
                  <a:pt x="6743" y="0"/>
                  <a:pt x="6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74"/>
          <p:cNvSpPr/>
          <p:nvPr/>
        </p:nvSpPr>
        <p:spPr>
          <a:xfrm>
            <a:off x="1759274" y="3086955"/>
            <a:ext cx="328289" cy="374914"/>
          </a:xfrm>
          <a:custGeom>
            <a:avLst/>
            <a:gdLst/>
            <a:ahLst/>
            <a:cxnLst/>
            <a:rect l="l" t="t" r="r" b="b"/>
            <a:pathLst>
              <a:path w="11153" h="12737" extrusionOk="0">
                <a:moveTo>
                  <a:pt x="9452" y="4262"/>
                </a:moveTo>
                <a:lnTo>
                  <a:pt x="9452" y="4262"/>
                </a:lnTo>
                <a:cubicBezTo>
                  <a:pt x="9704" y="4703"/>
                  <a:pt x="9609" y="5270"/>
                  <a:pt x="9231" y="5679"/>
                </a:cubicBezTo>
                <a:cubicBezTo>
                  <a:pt x="8976" y="5915"/>
                  <a:pt x="8672" y="6040"/>
                  <a:pt x="8364" y="6040"/>
                </a:cubicBezTo>
                <a:cubicBezTo>
                  <a:pt x="8178" y="6040"/>
                  <a:pt x="7992" y="5995"/>
                  <a:pt x="7814" y="5900"/>
                </a:cubicBezTo>
                <a:lnTo>
                  <a:pt x="9452" y="4262"/>
                </a:lnTo>
                <a:close/>
                <a:moveTo>
                  <a:pt x="6018" y="835"/>
                </a:moveTo>
                <a:cubicBezTo>
                  <a:pt x="6120" y="835"/>
                  <a:pt x="6223" y="875"/>
                  <a:pt x="6301" y="954"/>
                </a:cubicBezTo>
                <a:lnTo>
                  <a:pt x="7215" y="1867"/>
                </a:lnTo>
                <a:cubicBezTo>
                  <a:pt x="7306" y="1935"/>
                  <a:pt x="7397" y="1987"/>
                  <a:pt x="7499" y="1987"/>
                </a:cubicBezTo>
                <a:cubicBezTo>
                  <a:pt x="7539" y="1987"/>
                  <a:pt x="7581" y="1979"/>
                  <a:pt x="7625" y="1962"/>
                </a:cubicBezTo>
                <a:cubicBezTo>
                  <a:pt x="7863" y="1897"/>
                  <a:pt x="8110" y="1865"/>
                  <a:pt x="8359" y="1865"/>
                </a:cubicBezTo>
                <a:cubicBezTo>
                  <a:pt x="8963" y="1865"/>
                  <a:pt x="9578" y="2055"/>
                  <a:pt x="10113" y="2434"/>
                </a:cubicBezTo>
                <a:lnTo>
                  <a:pt x="6049" y="6498"/>
                </a:lnTo>
                <a:cubicBezTo>
                  <a:pt x="5482" y="5774"/>
                  <a:pt x="5356" y="4892"/>
                  <a:pt x="5577" y="4010"/>
                </a:cubicBezTo>
                <a:cubicBezTo>
                  <a:pt x="5608" y="3852"/>
                  <a:pt x="5577" y="3726"/>
                  <a:pt x="5451" y="3631"/>
                </a:cubicBezTo>
                <a:lnTo>
                  <a:pt x="5199" y="3379"/>
                </a:lnTo>
                <a:lnTo>
                  <a:pt x="4537" y="2718"/>
                </a:lnTo>
                <a:cubicBezTo>
                  <a:pt x="4380" y="2560"/>
                  <a:pt x="4380" y="2277"/>
                  <a:pt x="4537" y="2119"/>
                </a:cubicBezTo>
                <a:lnTo>
                  <a:pt x="5734" y="954"/>
                </a:lnTo>
                <a:cubicBezTo>
                  <a:pt x="5813" y="875"/>
                  <a:pt x="5915" y="835"/>
                  <a:pt x="6018" y="835"/>
                </a:cubicBezTo>
                <a:close/>
                <a:moveTo>
                  <a:pt x="1290" y="6917"/>
                </a:moveTo>
                <a:cubicBezTo>
                  <a:pt x="1502" y="6917"/>
                  <a:pt x="1702" y="7106"/>
                  <a:pt x="1702" y="7318"/>
                </a:cubicBezTo>
                <a:cubicBezTo>
                  <a:pt x="1670" y="7538"/>
                  <a:pt x="1544" y="7696"/>
                  <a:pt x="1387" y="7727"/>
                </a:cubicBezTo>
                <a:cubicBezTo>
                  <a:pt x="1342" y="7740"/>
                  <a:pt x="1298" y="7746"/>
                  <a:pt x="1256" y="7746"/>
                </a:cubicBezTo>
                <a:cubicBezTo>
                  <a:pt x="1084" y="7746"/>
                  <a:pt x="933" y="7645"/>
                  <a:pt x="883" y="7444"/>
                </a:cubicBezTo>
                <a:cubicBezTo>
                  <a:pt x="788" y="7223"/>
                  <a:pt x="914" y="7002"/>
                  <a:pt x="1166" y="6939"/>
                </a:cubicBezTo>
                <a:cubicBezTo>
                  <a:pt x="1207" y="6924"/>
                  <a:pt x="1248" y="6917"/>
                  <a:pt x="1290" y="6917"/>
                </a:cubicBezTo>
                <a:close/>
                <a:moveTo>
                  <a:pt x="5807" y="10240"/>
                </a:moveTo>
                <a:cubicBezTo>
                  <a:pt x="6104" y="10240"/>
                  <a:pt x="6409" y="10293"/>
                  <a:pt x="6711" y="10405"/>
                </a:cubicBezTo>
                <a:cubicBezTo>
                  <a:pt x="7373" y="10626"/>
                  <a:pt x="7877" y="11193"/>
                  <a:pt x="8160" y="11886"/>
                </a:cubicBezTo>
                <a:lnTo>
                  <a:pt x="3529" y="11886"/>
                </a:lnTo>
                <a:cubicBezTo>
                  <a:pt x="3847" y="10882"/>
                  <a:pt x="4774" y="10240"/>
                  <a:pt x="5807" y="10240"/>
                </a:cubicBezTo>
                <a:close/>
                <a:moveTo>
                  <a:pt x="6030" y="1"/>
                </a:moveTo>
                <a:cubicBezTo>
                  <a:pt x="5711" y="1"/>
                  <a:pt x="5388" y="119"/>
                  <a:pt x="5136" y="355"/>
                </a:cubicBezTo>
                <a:lnTo>
                  <a:pt x="3938" y="1552"/>
                </a:lnTo>
                <a:cubicBezTo>
                  <a:pt x="3466" y="1993"/>
                  <a:pt x="3466" y="2781"/>
                  <a:pt x="3938" y="3316"/>
                </a:cubicBezTo>
                <a:lnTo>
                  <a:pt x="4348" y="3694"/>
                </a:lnTo>
                <a:lnTo>
                  <a:pt x="1828" y="6215"/>
                </a:lnTo>
                <a:cubicBezTo>
                  <a:pt x="1652" y="6127"/>
                  <a:pt x="1468" y="6087"/>
                  <a:pt x="1287" y="6087"/>
                </a:cubicBezTo>
                <a:cubicBezTo>
                  <a:pt x="623" y="6087"/>
                  <a:pt x="0" y="6625"/>
                  <a:pt x="0" y="7318"/>
                </a:cubicBezTo>
                <a:cubicBezTo>
                  <a:pt x="0" y="8052"/>
                  <a:pt x="611" y="8583"/>
                  <a:pt x="1293" y="8583"/>
                </a:cubicBezTo>
                <a:cubicBezTo>
                  <a:pt x="1459" y="8583"/>
                  <a:pt x="1629" y="8551"/>
                  <a:pt x="1796" y="8483"/>
                </a:cubicBezTo>
                <a:lnTo>
                  <a:pt x="3592" y="10279"/>
                </a:lnTo>
                <a:cubicBezTo>
                  <a:pt x="3056" y="10783"/>
                  <a:pt x="2647" y="11476"/>
                  <a:pt x="2584" y="12264"/>
                </a:cubicBezTo>
                <a:cubicBezTo>
                  <a:pt x="2521" y="12484"/>
                  <a:pt x="2741" y="12736"/>
                  <a:pt x="2962" y="12736"/>
                </a:cubicBezTo>
                <a:lnTo>
                  <a:pt x="8664" y="12736"/>
                </a:lnTo>
                <a:cubicBezTo>
                  <a:pt x="8916" y="12736"/>
                  <a:pt x="9105" y="12484"/>
                  <a:pt x="9074" y="12264"/>
                </a:cubicBezTo>
                <a:cubicBezTo>
                  <a:pt x="8837" y="10556"/>
                  <a:pt x="7367" y="9419"/>
                  <a:pt x="5795" y="9419"/>
                </a:cubicBezTo>
                <a:cubicBezTo>
                  <a:pt x="5279" y="9419"/>
                  <a:pt x="4752" y="9542"/>
                  <a:pt x="4254" y="9806"/>
                </a:cubicBezTo>
                <a:lnTo>
                  <a:pt x="2363" y="7916"/>
                </a:lnTo>
                <a:cubicBezTo>
                  <a:pt x="2521" y="7601"/>
                  <a:pt x="2521" y="7223"/>
                  <a:pt x="2426" y="6845"/>
                </a:cubicBezTo>
                <a:lnTo>
                  <a:pt x="4663" y="4608"/>
                </a:lnTo>
                <a:lnTo>
                  <a:pt x="4663" y="4608"/>
                </a:lnTo>
                <a:cubicBezTo>
                  <a:pt x="4632" y="5679"/>
                  <a:pt x="4978" y="6687"/>
                  <a:pt x="5734" y="7444"/>
                </a:cubicBezTo>
                <a:cubicBezTo>
                  <a:pt x="5813" y="7522"/>
                  <a:pt x="5915" y="7562"/>
                  <a:pt x="6018" y="7562"/>
                </a:cubicBezTo>
                <a:cubicBezTo>
                  <a:pt x="6120" y="7562"/>
                  <a:pt x="6223" y="7522"/>
                  <a:pt x="6301" y="7444"/>
                </a:cubicBezTo>
                <a:lnTo>
                  <a:pt x="7215" y="6530"/>
                </a:lnTo>
                <a:cubicBezTo>
                  <a:pt x="7564" y="6771"/>
                  <a:pt x="7958" y="6887"/>
                  <a:pt x="8352" y="6887"/>
                </a:cubicBezTo>
                <a:cubicBezTo>
                  <a:pt x="8883" y="6887"/>
                  <a:pt x="9414" y="6676"/>
                  <a:pt x="9830" y="6278"/>
                </a:cubicBezTo>
                <a:cubicBezTo>
                  <a:pt x="10523" y="5553"/>
                  <a:pt x="10618" y="4451"/>
                  <a:pt x="10082" y="3663"/>
                </a:cubicBezTo>
                <a:lnTo>
                  <a:pt x="10996" y="2749"/>
                </a:lnTo>
                <a:cubicBezTo>
                  <a:pt x="11153" y="2560"/>
                  <a:pt x="11153" y="2340"/>
                  <a:pt x="10996" y="2119"/>
                </a:cubicBezTo>
                <a:cubicBezTo>
                  <a:pt x="10259" y="1383"/>
                  <a:pt x="9297" y="1056"/>
                  <a:pt x="8341" y="1056"/>
                </a:cubicBezTo>
                <a:cubicBezTo>
                  <a:pt x="8111" y="1056"/>
                  <a:pt x="7882" y="1074"/>
                  <a:pt x="7656" y="1111"/>
                </a:cubicBezTo>
                <a:lnTo>
                  <a:pt x="6900" y="355"/>
                </a:lnTo>
                <a:cubicBezTo>
                  <a:pt x="6664" y="119"/>
                  <a:pt x="6349" y="1"/>
                  <a:pt x="60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74"/>
          <p:cNvSpPr/>
          <p:nvPr/>
        </p:nvSpPr>
        <p:spPr>
          <a:xfrm>
            <a:off x="1735189" y="3580990"/>
            <a:ext cx="372824" cy="374060"/>
          </a:xfrm>
          <a:custGeom>
            <a:avLst/>
            <a:gdLst/>
            <a:ahLst/>
            <a:cxnLst/>
            <a:rect l="l" t="t" r="r" b="b"/>
            <a:pathLst>
              <a:path w="12666" h="12708" extrusionOk="0">
                <a:moveTo>
                  <a:pt x="6347" y="841"/>
                </a:moveTo>
                <a:cubicBezTo>
                  <a:pt x="6876" y="841"/>
                  <a:pt x="7350" y="1172"/>
                  <a:pt x="7530" y="1712"/>
                </a:cubicBezTo>
                <a:cubicBezTo>
                  <a:pt x="7719" y="2405"/>
                  <a:pt x="7372" y="3067"/>
                  <a:pt x="6679" y="3256"/>
                </a:cubicBezTo>
                <a:cubicBezTo>
                  <a:pt x="6569" y="3289"/>
                  <a:pt x="6457" y="3305"/>
                  <a:pt x="6345" y="3305"/>
                </a:cubicBezTo>
                <a:cubicBezTo>
                  <a:pt x="5822" y="3305"/>
                  <a:pt x="5323" y="2956"/>
                  <a:pt x="5167" y="2437"/>
                </a:cubicBezTo>
                <a:cubicBezTo>
                  <a:pt x="4947" y="1775"/>
                  <a:pt x="5325" y="1082"/>
                  <a:pt x="5986" y="893"/>
                </a:cubicBezTo>
                <a:cubicBezTo>
                  <a:pt x="6108" y="858"/>
                  <a:pt x="6229" y="841"/>
                  <a:pt x="6347" y="841"/>
                </a:cubicBezTo>
                <a:close/>
                <a:moveTo>
                  <a:pt x="6353" y="5919"/>
                </a:moveTo>
                <a:cubicBezTo>
                  <a:pt x="7021" y="5919"/>
                  <a:pt x="7624" y="6459"/>
                  <a:pt x="7624" y="7162"/>
                </a:cubicBezTo>
                <a:cubicBezTo>
                  <a:pt x="7593" y="7698"/>
                  <a:pt x="7215" y="8170"/>
                  <a:pt x="6742" y="8328"/>
                </a:cubicBezTo>
                <a:cubicBezTo>
                  <a:pt x="6608" y="8371"/>
                  <a:pt x="6474" y="8391"/>
                  <a:pt x="6345" y="8391"/>
                </a:cubicBezTo>
                <a:cubicBezTo>
                  <a:pt x="5810" y="8391"/>
                  <a:pt x="5351" y="8042"/>
                  <a:pt x="5199" y="7509"/>
                </a:cubicBezTo>
                <a:cubicBezTo>
                  <a:pt x="5010" y="6847"/>
                  <a:pt x="5356" y="6186"/>
                  <a:pt x="6018" y="5965"/>
                </a:cubicBezTo>
                <a:cubicBezTo>
                  <a:pt x="6130" y="5934"/>
                  <a:pt x="6242" y="5919"/>
                  <a:pt x="6353" y="5919"/>
                </a:cubicBezTo>
                <a:close/>
                <a:moveTo>
                  <a:pt x="2079" y="9351"/>
                </a:moveTo>
                <a:cubicBezTo>
                  <a:pt x="2744" y="9351"/>
                  <a:pt x="3340" y="9871"/>
                  <a:pt x="3340" y="10596"/>
                </a:cubicBezTo>
                <a:cubicBezTo>
                  <a:pt x="3308" y="11163"/>
                  <a:pt x="2962" y="11604"/>
                  <a:pt x="2426" y="11762"/>
                </a:cubicBezTo>
                <a:cubicBezTo>
                  <a:pt x="2305" y="11797"/>
                  <a:pt x="2183" y="11813"/>
                  <a:pt x="2065" y="11813"/>
                </a:cubicBezTo>
                <a:cubicBezTo>
                  <a:pt x="1538" y="11813"/>
                  <a:pt x="1068" y="11483"/>
                  <a:pt x="914" y="10943"/>
                </a:cubicBezTo>
                <a:cubicBezTo>
                  <a:pt x="693" y="10281"/>
                  <a:pt x="1071" y="9588"/>
                  <a:pt x="1733" y="9399"/>
                </a:cubicBezTo>
                <a:cubicBezTo>
                  <a:pt x="1849" y="9367"/>
                  <a:pt x="1965" y="9351"/>
                  <a:pt x="2079" y="9351"/>
                </a:cubicBezTo>
                <a:close/>
                <a:moveTo>
                  <a:pt x="10617" y="9351"/>
                </a:moveTo>
                <a:cubicBezTo>
                  <a:pt x="11281" y="9351"/>
                  <a:pt x="11878" y="9871"/>
                  <a:pt x="11878" y="10596"/>
                </a:cubicBezTo>
                <a:cubicBezTo>
                  <a:pt x="11846" y="11163"/>
                  <a:pt x="11500" y="11604"/>
                  <a:pt x="10995" y="11762"/>
                </a:cubicBezTo>
                <a:cubicBezTo>
                  <a:pt x="10868" y="11797"/>
                  <a:pt x="10742" y="11813"/>
                  <a:pt x="10620" y="11813"/>
                </a:cubicBezTo>
                <a:cubicBezTo>
                  <a:pt x="10076" y="11813"/>
                  <a:pt x="9606" y="11483"/>
                  <a:pt x="9452" y="10943"/>
                </a:cubicBezTo>
                <a:cubicBezTo>
                  <a:pt x="9263" y="10281"/>
                  <a:pt x="9609" y="9588"/>
                  <a:pt x="10271" y="9399"/>
                </a:cubicBezTo>
                <a:cubicBezTo>
                  <a:pt x="10387" y="9367"/>
                  <a:pt x="10503" y="9351"/>
                  <a:pt x="10617" y="9351"/>
                </a:cubicBezTo>
                <a:close/>
                <a:moveTo>
                  <a:pt x="6344" y="0"/>
                </a:moveTo>
                <a:cubicBezTo>
                  <a:pt x="5677" y="0"/>
                  <a:pt x="5021" y="308"/>
                  <a:pt x="4631" y="893"/>
                </a:cubicBezTo>
                <a:cubicBezTo>
                  <a:pt x="3812" y="2122"/>
                  <a:pt x="4474" y="3760"/>
                  <a:pt x="5955" y="4075"/>
                </a:cubicBezTo>
                <a:lnTo>
                  <a:pt x="5955" y="5146"/>
                </a:lnTo>
                <a:cubicBezTo>
                  <a:pt x="4600" y="5430"/>
                  <a:pt x="3907" y="6910"/>
                  <a:pt x="4537" y="8107"/>
                </a:cubicBezTo>
                <a:lnTo>
                  <a:pt x="3434" y="9021"/>
                </a:lnTo>
                <a:cubicBezTo>
                  <a:pt x="3025" y="8706"/>
                  <a:pt x="2584" y="8548"/>
                  <a:pt x="2080" y="8548"/>
                </a:cubicBezTo>
                <a:cubicBezTo>
                  <a:pt x="945" y="8548"/>
                  <a:pt x="0" y="9494"/>
                  <a:pt x="0" y="10628"/>
                </a:cubicBezTo>
                <a:cubicBezTo>
                  <a:pt x="0" y="11762"/>
                  <a:pt x="945" y="12707"/>
                  <a:pt x="2080" y="12707"/>
                </a:cubicBezTo>
                <a:cubicBezTo>
                  <a:pt x="3214" y="12707"/>
                  <a:pt x="4159" y="11793"/>
                  <a:pt x="4159" y="10628"/>
                </a:cubicBezTo>
                <a:cubicBezTo>
                  <a:pt x="4159" y="10281"/>
                  <a:pt x="4096" y="9966"/>
                  <a:pt x="3938" y="9683"/>
                </a:cubicBezTo>
                <a:lnTo>
                  <a:pt x="5041" y="8769"/>
                </a:lnTo>
                <a:cubicBezTo>
                  <a:pt x="5435" y="9084"/>
                  <a:pt x="5907" y="9242"/>
                  <a:pt x="6376" y="9242"/>
                </a:cubicBezTo>
                <a:cubicBezTo>
                  <a:pt x="6845" y="9242"/>
                  <a:pt x="7309" y="9084"/>
                  <a:pt x="7687" y="8769"/>
                </a:cubicBezTo>
                <a:lnTo>
                  <a:pt x="8790" y="9683"/>
                </a:lnTo>
                <a:cubicBezTo>
                  <a:pt x="8318" y="10596"/>
                  <a:pt x="8570" y="11730"/>
                  <a:pt x="9452" y="12361"/>
                </a:cubicBezTo>
                <a:cubicBezTo>
                  <a:pt x="9803" y="12595"/>
                  <a:pt x="10203" y="12707"/>
                  <a:pt x="10598" y="12707"/>
                </a:cubicBezTo>
                <a:cubicBezTo>
                  <a:pt x="11266" y="12707"/>
                  <a:pt x="11923" y="12387"/>
                  <a:pt x="12319" y="11793"/>
                </a:cubicBezTo>
                <a:cubicBezTo>
                  <a:pt x="12571" y="11478"/>
                  <a:pt x="12665" y="11069"/>
                  <a:pt x="12665" y="10659"/>
                </a:cubicBezTo>
                <a:cubicBezTo>
                  <a:pt x="12665" y="9431"/>
                  <a:pt x="11783" y="8548"/>
                  <a:pt x="10617" y="8548"/>
                </a:cubicBezTo>
                <a:cubicBezTo>
                  <a:pt x="10113" y="8548"/>
                  <a:pt x="9672" y="8706"/>
                  <a:pt x="9294" y="9021"/>
                </a:cubicBezTo>
                <a:lnTo>
                  <a:pt x="8192" y="8107"/>
                </a:lnTo>
                <a:cubicBezTo>
                  <a:pt x="8822" y="6879"/>
                  <a:pt x="8097" y="5398"/>
                  <a:pt x="6774" y="5146"/>
                </a:cubicBezTo>
                <a:lnTo>
                  <a:pt x="6774" y="4075"/>
                </a:lnTo>
                <a:cubicBezTo>
                  <a:pt x="7530" y="3917"/>
                  <a:pt x="8097" y="3382"/>
                  <a:pt x="8349" y="2657"/>
                </a:cubicBezTo>
                <a:cubicBezTo>
                  <a:pt x="8633" y="1806"/>
                  <a:pt x="8318" y="861"/>
                  <a:pt x="7530" y="357"/>
                </a:cubicBezTo>
                <a:cubicBezTo>
                  <a:pt x="7170" y="117"/>
                  <a:pt x="6755" y="0"/>
                  <a:pt x="6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74"/>
          <p:cNvSpPr/>
          <p:nvPr/>
        </p:nvSpPr>
        <p:spPr>
          <a:xfrm>
            <a:off x="3953247" y="2657160"/>
            <a:ext cx="374678" cy="372353"/>
          </a:xfrm>
          <a:custGeom>
            <a:avLst/>
            <a:gdLst/>
            <a:ahLst/>
            <a:cxnLst/>
            <a:rect l="l" t="t" r="r" b="b"/>
            <a:pathLst>
              <a:path w="12729" h="12650" extrusionOk="0">
                <a:moveTo>
                  <a:pt x="9326" y="1000"/>
                </a:moveTo>
                <a:lnTo>
                  <a:pt x="11657" y="3332"/>
                </a:lnTo>
                <a:lnTo>
                  <a:pt x="3403" y="11617"/>
                </a:lnTo>
                <a:lnTo>
                  <a:pt x="1072" y="9286"/>
                </a:lnTo>
                <a:lnTo>
                  <a:pt x="2521" y="7837"/>
                </a:lnTo>
                <a:lnTo>
                  <a:pt x="3403" y="8688"/>
                </a:lnTo>
                <a:cubicBezTo>
                  <a:pt x="3482" y="8766"/>
                  <a:pt x="3584" y="8806"/>
                  <a:pt x="3686" y="8806"/>
                </a:cubicBezTo>
                <a:cubicBezTo>
                  <a:pt x="3789" y="8806"/>
                  <a:pt x="3891" y="8766"/>
                  <a:pt x="3970" y="8688"/>
                </a:cubicBezTo>
                <a:cubicBezTo>
                  <a:pt x="4128" y="8530"/>
                  <a:pt x="4128" y="8278"/>
                  <a:pt x="3970" y="8089"/>
                </a:cubicBezTo>
                <a:lnTo>
                  <a:pt x="3119" y="7238"/>
                </a:lnTo>
                <a:lnTo>
                  <a:pt x="4191" y="6167"/>
                </a:lnTo>
                <a:lnTo>
                  <a:pt x="5041" y="7049"/>
                </a:lnTo>
                <a:cubicBezTo>
                  <a:pt x="5120" y="7128"/>
                  <a:pt x="5230" y="7167"/>
                  <a:pt x="5340" y="7167"/>
                </a:cubicBezTo>
                <a:cubicBezTo>
                  <a:pt x="5451" y="7167"/>
                  <a:pt x="5561" y="7128"/>
                  <a:pt x="5640" y="7049"/>
                </a:cubicBezTo>
                <a:cubicBezTo>
                  <a:pt x="5797" y="6892"/>
                  <a:pt x="5797" y="6608"/>
                  <a:pt x="5640" y="6451"/>
                </a:cubicBezTo>
                <a:lnTo>
                  <a:pt x="4758" y="5600"/>
                </a:lnTo>
                <a:lnTo>
                  <a:pt x="5829" y="4529"/>
                </a:lnTo>
                <a:lnTo>
                  <a:pt x="6711" y="5380"/>
                </a:lnTo>
                <a:cubicBezTo>
                  <a:pt x="6790" y="5458"/>
                  <a:pt x="6892" y="5498"/>
                  <a:pt x="6994" y="5498"/>
                </a:cubicBezTo>
                <a:cubicBezTo>
                  <a:pt x="7097" y="5498"/>
                  <a:pt x="7199" y="5458"/>
                  <a:pt x="7278" y="5380"/>
                </a:cubicBezTo>
                <a:cubicBezTo>
                  <a:pt x="7436" y="5222"/>
                  <a:pt x="7436" y="4970"/>
                  <a:pt x="7278" y="4812"/>
                </a:cubicBezTo>
                <a:lnTo>
                  <a:pt x="6427" y="3930"/>
                </a:lnTo>
                <a:lnTo>
                  <a:pt x="7499" y="2859"/>
                </a:lnTo>
                <a:lnTo>
                  <a:pt x="8349" y="3741"/>
                </a:lnTo>
                <a:cubicBezTo>
                  <a:pt x="8428" y="3820"/>
                  <a:pt x="8538" y="3859"/>
                  <a:pt x="8648" y="3859"/>
                </a:cubicBezTo>
                <a:cubicBezTo>
                  <a:pt x="8759" y="3859"/>
                  <a:pt x="8869" y="3820"/>
                  <a:pt x="8948" y="3741"/>
                </a:cubicBezTo>
                <a:cubicBezTo>
                  <a:pt x="9105" y="3584"/>
                  <a:pt x="9105" y="3300"/>
                  <a:pt x="8948" y="3143"/>
                </a:cubicBezTo>
                <a:lnTo>
                  <a:pt x="8066" y="2292"/>
                </a:lnTo>
                <a:lnTo>
                  <a:pt x="9326" y="1000"/>
                </a:lnTo>
                <a:close/>
                <a:moveTo>
                  <a:pt x="9357" y="0"/>
                </a:moveTo>
                <a:cubicBezTo>
                  <a:pt x="9255" y="0"/>
                  <a:pt x="9153" y="39"/>
                  <a:pt x="9074" y="118"/>
                </a:cubicBezTo>
                <a:lnTo>
                  <a:pt x="7247" y="1914"/>
                </a:lnTo>
                <a:lnTo>
                  <a:pt x="7120" y="2040"/>
                </a:lnTo>
                <a:lnTo>
                  <a:pt x="5608" y="3584"/>
                </a:lnTo>
                <a:lnTo>
                  <a:pt x="5482" y="3678"/>
                </a:lnTo>
                <a:lnTo>
                  <a:pt x="3938" y="5222"/>
                </a:lnTo>
                <a:lnTo>
                  <a:pt x="3812" y="5348"/>
                </a:lnTo>
                <a:lnTo>
                  <a:pt x="2300" y="6892"/>
                </a:lnTo>
                <a:lnTo>
                  <a:pt x="2174" y="7018"/>
                </a:lnTo>
                <a:lnTo>
                  <a:pt x="158" y="9003"/>
                </a:lnTo>
                <a:cubicBezTo>
                  <a:pt x="0" y="9160"/>
                  <a:pt x="0" y="9444"/>
                  <a:pt x="158" y="9601"/>
                </a:cubicBezTo>
                <a:lnTo>
                  <a:pt x="3088" y="12531"/>
                </a:lnTo>
                <a:cubicBezTo>
                  <a:pt x="3167" y="12610"/>
                  <a:pt x="3269" y="12649"/>
                  <a:pt x="3371" y="12649"/>
                </a:cubicBezTo>
                <a:cubicBezTo>
                  <a:pt x="3474" y="12649"/>
                  <a:pt x="3576" y="12610"/>
                  <a:pt x="3655" y="12531"/>
                </a:cubicBezTo>
                <a:lnTo>
                  <a:pt x="12539" y="3647"/>
                </a:lnTo>
                <a:cubicBezTo>
                  <a:pt x="12728" y="3458"/>
                  <a:pt x="12728" y="3174"/>
                  <a:pt x="12571" y="3017"/>
                </a:cubicBezTo>
                <a:lnTo>
                  <a:pt x="9641" y="118"/>
                </a:lnTo>
                <a:cubicBezTo>
                  <a:pt x="9562" y="39"/>
                  <a:pt x="9460" y="0"/>
                  <a:pt x="9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98" name="Google Shape;8798;p74"/>
          <p:cNvGrpSpPr/>
          <p:nvPr/>
        </p:nvGrpSpPr>
        <p:grpSpPr>
          <a:xfrm>
            <a:off x="1229534" y="1312990"/>
            <a:ext cx="396931" cy="373147"/>
            <a:chOff x="-42804750" y="1949600"/>
            <a:chExt cx="337125" cy="316925"/>
          </a:xfrm>
        </p:grpSpPr>
        <p:sp>
          <p:nvSpPr>
            <p:cNvPr id="8799" name="Google Shape;8799;p74"/>
            <p:cNvSpPr/>
            <p:nvPr/>
          </p:nvSpPr>
          <p:spPr>
            <a:xfrm>
              <a:off x="-42731500" y="2013125"/>
              <a:ext cx="189825" cy="189900"/>
            </a:xfrm>
            <a:custGeom>
              <a:avLst/>
              <a:gdLst/>
              <a:ahLst/>
              <a:cxnLst/>
              <a:rect l="l" t="t" r="r" b="b"/>
              <a:pathLst>
                <a:path w="7593" h="7596" extrusionOk="0">
                  <a:moveTo>
                    <a:pt x="3781" y="805"/>
                  </a:moveTo>
                  <a:cubicBezTo>
                    <a:pt x="5419" y="805"/>
                    <a:pt x="6742" y="2128"/>
                    <a:pt x="6742" y="3767"/>
                  </a:cubicBezTo>
                  <a:cubicBezTo>
                    <a:pt x="6774" y="5405"/>
                    <a:pt x="5419" y="6760"/>
                    <a:pt x="3781" y="6760"/>
                  </a:cubicBezTo>
                  <a:cubicBezTo>
                    <a:pt x="2426" y="6760"/>
                    <a:pt x="1292" y="5878"/>
                    <a:pt x="946" y="4649"/>
                  </a:cubicBezTo>
                  <a:cubicBezTo>
                    <a:pt x="347" y="2727"/>
                    <a:pt x="1765" y="805"/>
                    <a:pt x="3781" y="805"/>
                  </a:cubicBezTo>
                  <a:close/>
                  <a:moveTo>
                    <a:pt x="3809" y="1"/>
                  </a:moveTo>
                  <a:cubicBezTo>
                    <a:pt x="3297" y="1"/>
                    <a:pt x="2785" y="105"/>
                    <a:pt x="2300" y="301"/>
                  </a:cubicBezTo>
                  <a:cubicBezTo>
                    <a:pt x="946" y="868"/>
                    <a:pt x="0" y="2223"/>
                    <a:pt x="0" y="3798"/>
                  </a:cubicBezTo>
                  <a:cubicBezTo>
                    <a:pt x="0" y="5058"/>
                    <a:pt x="630" y="6224"/>
                    <a:pt x="1670" y="6949"/>
                  </a:cubicBezTo>
                  <a:cubicBezTo>
                    <a:pt x="2333" y="7390"/>
                    <a:pt x="3060" y="7596"/>
                    <a:pt x="3776" y="7596"/>
                  </a:cubicBezTo>
                  <a:cubicBezTo>
                    <a:pt x="4286" y="7596"/>
                    <a:pt x="4790" y="7492"/>
                    <a:pt x="5262" y="7295"/>
                  </a:cubicBezTo>
                  <a:cubicBezTo>
                    <a:pt x="6648" y="6697"/>
                    <a:pt x="7593" y="5373"/>
                    <a:pt x="7593" y="3798"/>
                  </a:cubicBezTo>
                  <a:cubicBezTo>
                    <a:pt x="7593" y="2506"/>
                    <a:pt x="6931" y="1341"/>
                    <a:pt x="5892" y="648"/>
                  </a:cubicBezTo>
                  <a:cubicBezTo>
                    <a:pt x="5248" y="206"/>
                    <a:pt x="4528" y="1"/>
                    <a:pt x="38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74"/>
            <p:cNvSpPr/>
            <p:nvPr/>
          </p:nvSpPr>
          <p:spPr>
            <a:xfrm>
              <a:off x="-42804750" y="1949600"/>
              <a:ext cx="337125" cy="316925"/>
            </a:xfrm>
            <a:custGeom>
              <a:avLst/>
              <a:gdLst/>
              <a:ahLst/>
              <a:cxnLst/>
              <a:rect l="l" t="t" r="r" b="b"/>
              <a:pathLst>
                <a:path w="13485" h="12677" extrusionOk="0">
                  <a:moveTo>
                    <a:pt x="3306" y="817"/>
                  </a:moveTo>
                  <a:cubicBezTo>
                    <a:pt x="3769" y="817"/>
                    <a:pt x="4233" y="967"/>
                    <a:pt x="4600" y="1267"/>
                  </a:cubicBezTo>
                  <a:cubicBezTo>
                    <a:pt x="3277" y="1802"/>
                    <a:pt x="2174" y="2905"/>
                    <a:pt x="1607" y="4260"/>
                  </a:cubicBezTo>
                  <a:cubicBezTo>
                    <a:pt x="914" y="3283"/>
                    <a:pt x="1072" y="1897"/>
                    <a:pt x="2143" y="1172"/>
                  </a:cubicBezTo>
                  <a:cubicBezTo>
                    <a:pt x="2484" y="935"/>
                    <a:pt x="2895" y="817"/>
                    <a:pt x="3306" y="817"/>
                  </a:cubicBezTo>
                  <a:close/>
                  <a:moveTo>
                    <a:pt x="10101" y="823"/>
                  </a:moveTo>
                  <a:cubicBezTo>
                    <a:pt x="10771" y="823"/>
                    <a:pt x="11436" y="1137"/>
                    <a:pt x="11846" y="1771"/>
                  </a:cubicBezTo>
                  <a:cubicBezTo>
                    <a:pt x="12382" y="2527"/>
                    <a:pt x="12319" y="3535"/>
                    <a:pt x="11783" y="4260"/>
                  </a:cubicBezTo>
                  <a:cubicBezTo>
                    <a:pt x="11248" y="2905"/>
                    <a:pt x="10177" y="1802"/>
                    <a:pt x="8790" y="1267"/>
                  </a:cubicBezTo>
                  <a:cubicBezTo>
                    <a:pt x="9176" y="971"/>
                    <a:pt x="9640" y="823"/>
                    <a:pt x="10101" y="823"/>
                  </a:cubicBezTo>
                  <a:close/>
                  <a:moveTo>
                    <a:pt x="6662" y="1686"/>
                  </a:moveTo>
                  <a:cubicBezTo>
                    <a:pt x="7287" y="1686"/>
                    <a:pt x="7908" y="1809"/>
                    <a:pt x="8475" y="2055"/>
                  </a:cubicBezTo>
                  <a:cubicBezTo>
                    <a:pt x="10177" y="2748"/>
                    <a:pt x="11311" y="4417"/>
                    <a:pt x="11311" y="6339"/>
                  </a:cubicBezTo>
                  <a:cubicBezTo>
                    <a:pt x="11374" y="8891"/>
                    <a:pt x="9263" y="10970"/>
                    <a:pt x="6711" y="10970"/>
                  </a:cubicBezTo>
                  <a:cubicBezTo>
                    <a:pt x="4159" y="10970"/>
                    <a:pt x="2048" y="8891"/>
                    <a:pt x="2017" y="6339"/>
                  </a:cubicBezTo>
                  <a:cubicBezTo>
                    <a:pt x="2017" y="4764"/>
                    <a:pt x="2804" y="3346"/>
                    <a:pt x="4065" y="2464"/>
                  </a:cubicBezTo>
                  <a:cubicBezTo>
                    <a:pt x="4846" y="1943"/>
                    <a:pt x="5759" y="1686"/>
                    <a:pt x="6662" y="1686"/>
                  </a:cubicBezTo>
                  <a:close/>
                  <a:moveTo>
                    <a:pt x="3282" y="1"/>
                  </a:moveTo>
                  <a:cubicBezTo>
                    <a:pt x="2347" y="1"/>
                    <a:pt x="1411" y="437"/>
                    <a:pt x="820" y="1298"/>
                  </a:cubicBezTo>
                  <a:cubicBezTo>
                    <a:pt x="0" y="2496"/>
                    <a:pt x="189" y="4165"/>
                    <a:pt x="1292" y="5142"/>
                  </a:cubicBezTo>
                  <a:cubicBezTo>
                    <a:pt x="820" y="7316"/>
                    <a:pt x="1702" y="9553"/>
                    <a:pt x="3497" y="10844"/>
                  </a:cubicBezTo>
                  <a:lnTo>
                    <a:pt x="2867" y="12073"/>
                  </a:lnTo>
                  <a:cubicBezTo>
                    <a:pt x="2773" y="12262"/>
                    <a:pt x="2867" y="12514"/>
                    <a:pt x="3088" y="12640"/>
                  </a:cubicBezTo>
                  <a:cubicBezTo>
                    <a:pt x="3137" y="12665"/>
                    <a:pt x="3189" y="12677"/>
                    <a:pt x="3240" y="12677"/>
                  </a:cubicBezTo>
                  <a:cubicBezTo>
                    <a:pt x="3386" y="12677"/>
                    <a:pt x="3530" y="12582"/>
                    <a:pt x="3623" y="12420"/>
                  </a:cubicBezTo>
                  <a:lnTo>
                    <a:pt x="4222" y="11254"/>
                  </a:lnTo>
                  <a:cubicBezTo>
                    <a:pt x="4994" y="11632"/>
                    <a:pt x="5821" y="11821"/>
                    <a:pt x="6648" y="11821"/>
                  </a:cubicBezTo>
                  <a:cubicBezTo>
                    <a:pt x="7475" y="11821"/>
                    <a:pt x="8302" y="11632"/>
                    <a:pt x="9074" y="11254"/>
                  </a:cubicBezTo>
                  <a:lnTo>
                    <a:pt x="9641" y="12420"/>
                  </a:lnTo>
                  <a:cubicBezTo>
                    <a:pt x="9736" y="12587"/>
                    <a:pt x="9904" y="12663"/>
                    <a:pt x="10062" y="12663"/>
                  </a:cubicBezTo>
                  <a:cubicBezTo>
                    <a:pt x="10113" y="12663"/>
                    <a:pt x="10162" y="12655"/>
                    <a:pt x="10208" y="12640"/>
                  </a:cubicBezTo>
                  <a:cubicBezTo>
                    <a:pt x="10397" y="12514"/>
                    <a:pt x="10492" y="12262"/>
                    <a:pt x="10397" y="12073"/>
                  </a:cubicBezTo>
                  <a:lnTo>
                    <a:pt x="9767" y="10844"/>
                  </a:lnTo>
                  <a:cubicBezTo>
                    <a:pt x="11594" y="9584"/>
                    <a:pt x="12476" y="7347"/>
                    <a:pt x="11972" y="5142"/>
                  </a:cubicBezTo>
                  <a:cubicBezTo>
                    <a:pt x="13485" y="3882"/>
                    <a:pt x="13359" y="1582"/>
                    <a:pt x="11752" y="511"/>
                  </a:cubicBezTo>
                  <a:cubicBezTo>
                    <a:pt x="11243" y="171"/>
                    <a:pt x="10658" y="5"/>
                    <a:pt x="10078" y="5"/>
                  </a:cubicBezTo>
                  <a:cubicBezTo>
                    <a:pt x="9258" y="5"/>
                    <a:pt x="8449" y="338"/>
                    <a:pt x="7877" y="983"/>
                  </a:cubicBezTo>
                  <a:cubicBezTo>
                    <a:pt x="7483" y="905"/>
                    <a:pt x="7081" y="865"/>
                    <a:pt x="6679" y="865"/>
                  </a:cubicBezTo>
                  <a:cubicBezTo>
                    <a:pt x="6278" y="865"/>
                    <a:pt x="5876" y="905"/>
                    <a:pt x="5482" y="983"/>
                  </a:cubicBezTo>
                  <a:cubicBezTo>
                    <a:pt x="4898" y="326"/>
                    <a:pt x="4090" y="1"/>
                    <a:pt x="32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74"/>
            <p:cNvSpPr/>
            <p:nvPr/>
          </p:nvSpPr>
          <p:spPr>
            <a:xfrm>
              <a:off x="-42644075" y="2060025"/>
              <a:ext cx="59100" cy="65400"/>
            </a:xfrm>
            <a:custGeom>
              <a:avLst/>
              <a:gdLst/>
              <a:ahLst/>
              <a:cxnLst/>
              <a:rect l="l" t="t" r="r" b="b"/>
              <a:pathLst>
                <a:path w="2364" h="2616" extrusionOk="0">
                  <a:moveTo>
                    <a:pt x="442" y="0"/>
                  </a:moveTo>
                  <a:cubicBezTo>
                    <a:pt x="189" y="0"/>
                    <a:pt x="0" y="189"/>
                    <a:pt x="0" y="410"/>
                  </a:cubicBezTo>
                  <a:lnTo>
                    <a:pt x="0" y="2237"/>
                  </a:lnTo>
                  <a:cubicBezTo>
                    <a:pt x="0" y="2458"/>
                    <a:pt x="189" y="2615"/>
                    <a:pt x="442" y="2615"/>
                  </a:cubicBezTo>
                  <a:lnTo>
                    <a:pt x="1922" y="2615"/>
                  </a:lnTo>
                  <a:cubicBezTo>
                    <a:pt x="2174" y="2615"/>
                    <a:pt x="2363" y="2426"/>
                    <a:pt x="2363" y="2237"/>
                  </a:cubicBezTo>
                  <a:cubicBezTo>
                    <a:pt x="2363" y="1954"/>
                    <a:pt x="2174" y="1796"/>
                    <a:pt x="1922" y="1796"/>
                  </a:cubicBezTo>
                  <a:lnTo>
                    <a:pt x="820" y="1796"/>
                  </a:lnTo>
                  <a:lnTo>
                    <a:pt x="820" y="410"/>
                  </a:lnTo>
                  <a:cubicBezTo>
                    <a:pt x="820" y="189"/>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2" name="Google Shape;8802;p74"/>
          <p:cNvGrpSpPr/>
          <p:nvPr/>
        </p:nvGrpSpPr>
        <p:grpSpPr>
          <a:xfrm>
            <a:off x="1292211" y="1765686"/>
            <a:ext cx="335706" cy="364258"/>
            <a:chOff x="-42778750" y="2320125"/>
            <a:chExt cx="285125" cy="309375"/>
          </a:xfrm>
        </p:grpSpPr>
        <p:sp>
          <p:nvSpPr>
            <p:cNvPr id="8803" name="Google Shape;8803;p74"/>
            <p:cNvSpPr/>
            <p:nvPr/>
          </p:nvSpPr>
          <p:spPr>
            <a:xfrm>
              <a:off x="-42778750" y="2320125"/>
              <a:ext cx="285125" cy="309375"/>
            </a:xfrm>
            <a:custGeom>
              <a:avLst/>
              <a:gdLst/>
              <a:ahLst/>
              <a:cxnLst/>
              <a:rect l="l" t="t" r="r" b="b"/>
              <a:pathLst>
                <a:path w="11405" h="12375" extrusionOk="0">
                  <a:moveTo>
                    <a:pt x="5654" y="815"/>
                  </a:moveTo>
                  <a:cubicBezTo>
                    <a:pt x="5920" y="815"/>
                    <a:pt x="6185" y="965"/>
                    <a:pt x="6459" y="1253"/>
                  </a:cubicBezTo>
                  <a:cubicBezTo>
                    <a:pt x="6711" y="1568"/>
                    <a:pt x="6963" y="1978"/>
                    <a:pt x="7120" y="2419"/>
                  </a:cubicBezTo>
                  <a:cubicBezTo>
                    <a:pt x="6616" y="2545"/>
                    <a:pt x="6144" y="2734"/>
                    <a:pt x="5671" y="2923"/>
                  </a:cubicBezTo>
                  <a:cubicBezTo>
                    <a:pt x="5198" y="2734"/>
                    <a:pt x="4726" y="2545"/>
                    <a:pt x="4190" y="2419"/>
                  </a:cubicBezTo>
                  <a:cubicBezTo>
                    <a:pt x="4348" y="2072"/>
                    <a:pt x="4568" y="1663"/>
                    <a:pt x="4789" y="1348"/>
                  </a:cubicBezTo>
                  <a:cubicBezTo>
                    <a:pt x="5083" y="988"/>
                    <a:pt x="5368" y="815"/>
                    <a:pt x="5654" y="815"/>
                  </a:cubicBezTo>
                  <a:close/>
                  <a:moveTo>
                    <a:pt x="3938" y="3238"/>
                  </a:moveTo>
                  <a:cubicBezTo>
                    <a:pt x="4159" y="3332"/>
                    <a:pt x="4411" y="3364"/>
                    <a:pt x="4600" y="3427"/>
                  </a:cubicBezTo>
                  <a:cubicBezTo>
                    <a:pt x="4285" y="3616"/>
                    <a:pt x="4033" y="3774"/>
                    <a:pt x="3781" y="3900"/>
                  </a:cubicBezTo>
                  <a:cubicBezTo>
                    <a:pt x="3844" y="3679"/>
                    <a:pt x="3907" y="3427"/>
                    <a:pt x="3938" y="3238"/>
                  </a:cubicBezTo>
                  <a:close/>
                  <a:moveTo>
                    <a:pt x="7341" y="3238"/>
                  </a:moveTo>
                  <a:cubicBezTo>
                    <a:pt x="7435" y="3490"/>
                    <a:pt x="7467" y="3711"/>
                    <a:pt x="7498" y="3963"/>
                  </a:cubicBezTo>
                  <a:cubicBezTo>
                    <a:pt x="7246" y="3805"/>
                    <a:pt x="6963" y="3616"/>
                    <a:pt x="6679" y="3490"/>
                  </a:cubicBezTo>
                  <a:cubicBezTo>
                    <a:pt x="6868" y="3364"/>
                    <a:pt x="7120" y="3301"/>
                    <a:pt x="7341" y="3238"/>
                  </a:cubicBezTo>
                  <a:close/>
                  <a:moveTo>
                    <a:pt x="2340" y="2993"/>
                  </a:moveTo>
                  <a:cubicBezTo>
                    <a:pt x="2618" y="2993"/>
                    <a:pt x="2897" y="3021"/>
                    <a:pt x="3151" y="3049"/>
                  </a:cubicBezTo>
                  <a:cubicBezTo>
                    <a:pt x="3025" y="3522"/>
                    <a:pt x="2899" y="3994"/>
                    <a:pt x="2867" y="4593"/>
                  </a:cubicBezTo>
                  <a:cubicBezTo>
                    <a:pt x="2457" y="4908"/>
                    <a:pt x="2048" y="5223"/>
                    <a:pt x="1670" y="5569"/>
                  </a:cubicBezTo>
                  <a:cubicBezTo>
                    <a:pt x="1040" y="4782"/>
                    <a:pt x="473" y="3616"/>
                    <a:pt x="1355" y="3175"/>
                  </a:cubicBezTo>
                  <a:cubicBezTo>
                    <a:pt x="1651" y="3036"/>
                    <a:pt x="1995" y="2993"/>
                    <a:pt x="2340" y="2993"/>
                  </a:cubicBezTo>
                  <a:close/>
                  <a:moveTo>
                    <a:pt x="8935" y="3013"/>
                  </a:moveTo>
                  <a:cubicBezTo>
                    <a:pt x="9678" y="3013"/>
                    <a:pt x="10397" y="3218"/>
                    <a:pt x="10397" y="3868"/>
                  </a:cubicBezTo>
                  <a:cubicBezTo>
                    <a:pt x="10397" y="4435"/>
                    <a:pt x="9956" y="5097"/>
                    <a:pt x="9609" y="5569"/>
                  </a:cubicBezTo>
                  <a:cubicBezTo>
                    <a:pt x="9294" y="5254"/>
                    <a:pt x="8884" y="4908"/>
                    <a:pt x="8412" y="4593"/>
                  </a:cubicBezTo>
                  <a:cubicBezTo>
                    <a:pt x="8349" y="4089"/>
                    <a:pt x="8254" y="3553"/>
                    <a:pt x="8160" y="3080"/>
                  </a:cubicBezTo>
                  <a:cubicBezTo>
                    <a:pt x="8400" y="3039"/>
                    <a:pt x="8669" y="3013"/>
                    <a:pt x="8935" y="3013"/>
                  </a:cubicBezTo>
                  <a:close/>
                  <a:moveTo>
                    <a:pt x="8538" y="5695"/>
                  </a:moveTo>
                  <a:cubicBezTo>
                    <a:pt x="8727" y="5853"/>
                    <a:pt x="8884" y="6010"/>
                    <a:pt x="9042" y="6168"/>
                  </a:cubicBezTo>
                  <a:cubicBezTo>
                    <a:pt x="8884" y="6325"/>
                    <a:pt x="8695" y="6483"/>
                    <a:pt x="8538" y="6640"/>
                  </a:cubicBezTo>
                  <a:lnTo>
                    <a:pt x="8538" y="5695"/>
                  </a:lnTo>
                  <a:close/>
                  <a:moveTo>
                    <a:pt x="2741" y="5727"/>
                  </a:moveTo>
                  <a:lnTo>
                    <a:pt x="2741" y="6672"/>
                  </a:lnTo>
                  <a:cubicBezTo>
                    <a:pt x="2552" y="6514"/>
                    <a:pt x="2394" y="6357"/>
                    <a:pt x="2237" y="6199"/>
                  </a:cubicBezTo>
                  <a:cubicBezTo>
                    <a:pt x="2426" y="6010"/>
                    <a:pt x="2583" y="5884"/>
                    <a:pt x="2741" y="5727"/>
                  </a:cubicBezTo>
                  <a:close/>
                  <a:moveTo>
                    <a:pt x="5671" y="3837"/>
                  </a:moveTo>
                  <a:cubicBezTo>
                    <a:pt x="6364" y="4152"/>
                    <a:pt x="7026" y="4561"/>
                    <a:pt x="7656" y="5002"/>
                  </a:cubicBezTo>
                  <a:cubicBezTo>
                    <a:pt x="7750" y="5821"/>
                    <a:pt x="7750" y="6609"/>
                    <a:pt x="7656" y="7334"/>
                  </a:cubicBezTo>
                  <a:cubicBezTo>
                    <a:pt x="7026" y="7775"/>
                    <a:pt x="6364" y="8184"/>
                    <a:pt x="5671" y="8531"/>
                  </a:cubicBezTo>
                  <a:cubicBezTo>
                    <a:pt x="4946" y="8216"/>
                    <a:pt x="4285" y="7806"/>
                    <a:pt x="3655" y="7334"/>
                  </a:cubicBezTo>
                  <a:cubicBezTo>
                    <a:pt x="3560" y="6609"/>
                    <a:pt x="3560" y="5821"/>
                    <a:pt x="3655" y="5002"/>
                  </a:cubicBezTo>
                  <a:cubicBezTo>
                    <a:pt x="3970" y="4782"/>
                    <a:pt x="4285" y="4593"/>
                    <a:pt x="4631" y="4404"/>
                  </a:cubicBezTo>
                  <a:cubicBezTo>
                    <a:pt x="4978" y="4183"/>
                    <a:pt x="5356" y="3994"/>
                    <a:pt x="5671" y="3837"/>
                  </a:cubicBezTo>
                  <a:close/>
                  <a:moveTo>
                    <a:pt x="3781" y="8436"/>
                  </a:moveTo>
                  <a:lnTo>
                    <a:pt x="3781" y="8436"/>
                  </a:lnTo>
                  <a:cubicBezTo>
                    <a:pt x="3907" y="8531"/>
                    <a:pt x="4033" y="8594"/>
                    <a:pt x="4222" y="8688"/>
                  </a:cubicBezTo>
                  <a:cubicBezTo>
                    <a:pt x="4241" y="8641"/>
                    <a:pt x="4248" y="8625"/>
                    <a:pt x="4250" y="8625"/>
                  </a:cubicBezTo>
                  <a:lnTo>
                    <a:pt x="4250" y="8625"/>
                  </a:lnTo>
                  <a:cubicBezTo>
                    <a:pt x="4252" y="8625"/>
                    <a:pt x="4233" y="8679"/>
                    <a:pt x="4225" y="8690"/>
                  </a:cubicBezTo>
                  <a:lnTo>
                    <a:pt x="4225" y="8690"/>
                  </a:lnTo>
                  <a:cubicBezTo>
                    <a:pt x="4224" y="8689"/>
                    <a:pt x="4223" y="8689"/>
                    <a:pt x="4222" y="8688"/>
                  </a:cubicBezTo>
                  <a:lnTo>
                    <a:pt x="4222" y="8688"/>
                  </a:lnTo>
                  <a:cubicBezTo>
                    <a:pt x="4222" y="8691"/>
                    <a:pt x="4222" y="8692"/>
                    <a:pt x="4223" y="8692"/>
                  </a:cubicBezTo>
                  <a:cubicBezTo>
                    <a:pt x="4223" y="8692"/>
                    <a:pt x="4224" y="8691"/>
                    <a:pt x="4225" y="8690"/>
                  </a:cubicBezTo>
                  <a:lnTo>
                    <a:pt x="4225" y="8690"/>
                  </a:lnTo>
                  <a:cubicBezTo>
                    <a:pt x="4350" y="8753"/>
                    <a:pt x="4475" y="8846"/>
                    <a:pt x="4631" y="8909"/>
                  </a:cubicBezTo>
                  <a:cubicBezTo>
                    <a:pt x="4411" y="9003"/>
                    <a:pt x="4159" y="9066"/>
                    <a:pt x="3970" y="9129"/>
                  </a:cubicBezTo>
                  <a:cubicBezTo>
                    <a:pt x="3907" y="8909"/>
                    <a:pt x="3844" y="8688"/>
                    <a:pt x="3781" y="8436"/>
                  </a:cubicBezTo>
                  <a:close/>
                  <a:moveTo>
                    <a:pt x="7498" y="8499"/>
                  </a:moveTo>
                  <a:cubicBezTo>
                    <a:pt x="7467" y="8688"/>
                    <a:pt x="7435" y="8909"/>
                    <a:pt x="7341" y="9161"/>
                  </a:cubicBezTo>
                  <a:cubicBezTo>
                    <a:pt x="7120" y="9066"/>
                    <a:pt x="6868" y="9035"/>
                    <a:pt x="6679" y="8972"/>
                  </a:cubicBezTo>
                  <a:cubicBezTo>
                    <a:pt x="6994" y="8814"/>
                    <a:pt x="7278" y="8625"/>
                    <a:pt x="7498" y="8499"/>
                  </a:cubicBezTo>
                  <a:close/>
                  <a:moveTo>
                    <a:pt x="1638" y="6798"/>
                  </a:moveTo>
                  <a:cubicBezTo>
                    <a:pt x="1985" y="7145"/>
                    <a:pt x="2394" y="7491"/>
                    <a:pt x="2836" y="7775"/>
                  </a:cubicBezTo>
                  <a:cubicBezTo>
                    <a:pt x="2899" y="8279"/>
                    <a:pt x="2993" y="8814"/>
                    <a:pt x="3088" y="9287"/>
                  </a:cubicBezTo>
                  <a:cubicBezTo>
                    <a:pt x="2848" y="9347"/>
                    <a:pt x="2583" y="9369"/>
                    <a:pt x="2309" y="9369"/>
                  </a:cubicBezTo>
                  <a:cubicBezTo>
                    <a:pt x="2150" y="9369"/>
                    <a:pt x="1989" y="9361"/>
                    <a:pt x="1827" y="9350"/>
                  </a:cubicBezTo>
                  <a:cubicBezTo>
                    <a:pt x="1103" y="9224"/>
                    <a:pt x="725" y="8846"/>
                    <a:pt x="945" y="8090"/>
                  </a:cubicBezTo>
                  <a:cubicBezTo>
                    <a:pt x="1040" y="7649"/>
                    <a:pt x="1323" y="7239"/>
                    <a:pt x="1638" y="6798"/>
                  </a:cubicBezTo>
                  <a:close/>
                  <a:moveTo>
                    <a:pt x="9641" y="6830"/>
                  </a:moveTo>
                  <a:cubicBezTo>
                    <a:pt x="9987" y="7271"/>
                    <a:pt x="10428" y="7932"/>
                    <a:pt x="10428" y="8531"/>
                  </a:cubicBezTo>
                  <a:cubicBezTo>
                    <a:pt x="10405" y="9192"/>
                    <a:pt x="9707" y="9391"/>
                    <a:pt x="8988" y="9391"/>
                  </a:cubicBezTo>
                  <a:cubicBezTo>
                    <a:pt x="8713" y="9391"/>
                    <a:pt x="8435" y="9362"/>
                    <a:pt x="8191" y="9318"/>
                  </a:cubicBezTo>
                  <a:cubicBezTo>
                    <a:pt x="8286" y="8846"/>
                    <a:pt x="8412" y="8373"/>
                    <a:pt x="8443" y="7806"/>
                  </a:cubicBezTo>
                  <a:cubicBezTo>
                    <a:pt x="8853" y="7491"/>
                    <a:pt x="9294" y="7176"/>
                    <a:pt x="9641" y="6830"/>
                  </a:cubicBezTo>
                  <a:close/>
                  <a:moveTo>
                    <a:pt x="5671" y="9444"/>
                  </a:moveTo>
                  <a:cubicBezTo>
                    <a:pt x="6144" y="9633"/>
                    <a:pt x="6616" y="9822"/>
                    <a:pt x="7120" y="9948"/>
                  </a:cubicBezTo>
                  <a:cubicBezTo>
                    <a:pt x="6868" y="10453"/>
                    <a:pt x="6522" y="11177"/>
                    <a:pt x="6049" y="11429"/>
                  </a:cubicBezTo>
                  <a:cubicBezTo>
                    <a:pt x="5909" y="11527"/>
                    <a:pt x="5782" y="11569"/>
                    <a:pt x="5659" y="11569"/>
                  </a:cubicBezTo>
                  <a:cubicBezTo>
                    <a:pt x="5504" y="11569"/>
                    <a:pt x="5356" y="11503"/>
                    <a:pt x="5198" y="11398"/>
                  </a:cubicBezTo>
                  <a:cubicBezTo>
                    <a:pt x="4757" y="11083"/>
                    <a:pt x="4411" y="10453"/>
                    <a:pt x="4222" y="9948"/>
                  </a:cubicBezTo>
                  <a:cubicBezTo>
                    <a:pt x="4694" y="9822"/>
                    <a:pt x="5198" y="9633"/>
                    <a:pt x="5671" y="9444"/>
                  </a:cubicBezTo>
                  <a:close/>
                  <a:moveTo>
                    <a:pt x="5689" y="1"/>
                  </a:moveTo>
                  <a:cubicBezTo>
                    <a:pt x="5142" y="1"/>
                    <a:pt x="4663" y="283"/>
                    <a:pt x="4285" y="686"/>
                  </a:cubicBezTo>
                  <a:cubicBezTo>
                    <a:pt x="3907" y="1127"/>
                    <a:pt x="3623" y="1663"/>
                    <a:pt x="3434" y="2261"/>
                  </a:cubicBezTo>
                  <a:cubicBezTo>
                    <a:pt x="3054" y="2197"/>
                    <a:pt x="2712" y="2168"/>
                    <a:pt x="2405" y="2168"/>
                  </a:cubicBezTo>
                  <a:cubicBezTo>
                    <a:pt x="753" y="2168"/>
                    <a:pt x="126" y="3018"/>
                    <a:pt x="126" y="3868"/>
                  </a:cubicBezTo>
                  <a:cubicBezTo>
                    <a:pt x="126" y="4687"/>
                    <a:pt x="630" y="5538"/>
                    <a:pt x="1166" y="6168"/>
                  </a:cubicBezTo>
                  <a:cubicBezTo>
                    <a:pt x="788" y="6640"/>
                    <a:pt x="441" y="7176"/>
                    <a:pt x="221" y="7775"/>
                  </a:cubicBezTo>
                  <a:cubicBezTo>
                    <a:pt x="0" y="8499"/>
                    <a:pt x="126" y="9224"/>
                    <a:pt x="693" y="9696"/>
                  </a:cubicBezTo>
                  <a:cubicBezTo>
                    <a:pt x="1155" y="10078"/>
                    <a:pt x="1784" y="10204"/>
                    <a:pt x="2416" y="10204"/>
                  </a:cubicBezTo>
                  <a:cubicBezTo>
                    <a:pt x="2775" y="10204"/>
                    <a:pt x="3135" y="10163"/>
                    <a:pt x="3466" y="10106"/>
                  </a:cubicBezTo>
                  <a:lnTo>
                    <a:pt x="3812" y="10925"/>
                  </a:lnTo>
                  <a:cubicBezTo>
                    <a:pt x="4442" y="12059"/>
                    <a:pt x="5135" y="12374"/>
                    <a:pt x="5702" y="12374"/>
                  </a:cubicBezTo>
                  <a:cubicBezTo>
                    <a:pt x="6837" y="12374"/>
                    <a:pt x="7593" y="11177"/>
                    <a:pt x="8002" y="10106"/>
                  </a:cubicBezTo>
                  <a:cubicBezTo>
                    <a:pt x="8317" y="10159"/>
                    <a:pt x="8660" y="10194"/>
                    <a:pt x="9004" y="10194"/>
                  </a:cubicBezTo>
                  <a:cubicBezTo>
                    <a:pt x="9690" y="10194"/>
                    <a:pt x="10376" y="10054"/>
                    <a:pt x="10838" y="9633"/>
                  </a:cubicBezTo>
                  <a:cubicBezTo>
                    <a:pt x="11310" y="9161"/>
                    <a:pt x="11373" y="8531"/>
                    <a:pt x="11216" y="7901"/>
                  </a:cubicBezTo>
                  <a:cubicBezTo>
                    <a:pt x="10995" y="7302"/>
                    <a:pt x="10617" y="6703"/>
                    <a:pt x="10208" y="6199"/>
                  </a:cubicBezTo>
                  <a:cubicBezTo>
                    <a:pt x="10838" y="5443"/>
                    <a:pt x="11405" y="4435"/>
                    <a:pt x="11184" y="3490"/>
                  </a:cubicBezTo>
                  <a:cubicBezTo>
                    <a:pt x="10995" y="2765"/>
                    <a:pt x="10397" y="2387"/>
                    <a:pt x="9641" y="2230"/>
                  </a:cubicBezTo>
                  <a:cubicBezTo>
                    <a:pt x="9406" y="2175"/>
                    <a:pt x="9153" y="2150"/>
                    <a:pt x="8895" y="2150"/>
                  </a:cubicBezTo>
                  <a:cubicBezTo>
                    <a:pt x="8565" y="2150"/>
                    <a:pt x="8226" y="2191"/>
                    <a:pt x="7908" y="2261"/>
                  </a:cubicBezTo>
                  <a:cubicBezTo>
                    <a:pt x="7593" y="1348"/>
                    <a:pt x="6994" y="340"/>
                    <a:pt x="6112" y="56"/>
                  </a:cubicBezTo>
                  <a:cubicBezTo>
                    <a:pt x="5967" y="18"/>
                    <a:pt x="5826" y="1"/>
                    <a:pt x="56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74"/>
            <p:cNvSpPr/>
            <p:nvPr/>
          </p:nvSpPr>
          <p:spPr>
            <a:xfrm>
              <a:off x="-42667700" y="2443600"/>
              <a:ext cx="62250" cy="61475"/>
            </a:xfrm>
            <a:custGeom>
              <a:avLst/>
              <a:gdLst/>
              <a:ahLst/>
              <a:cxnLst/>
              <a:rect l="l" t="t" r="r" b="b"/>
              <a:pathLst>
                <a:path w="2490" h="2459" extrusionOk="0">
                  <a:moveTo>
                    <a:pt x="1249" y="858"/>
                  </a:moveTo>
                  <a:cubicBezTo>
                    <a:pt x="1468" y="858"/>
                    <a:pt x="1639" y="1027"/>
                    <a:pt x="1639" y="1260"/>
                  </a:cubicBezTo>
                  <a:cubicBezTo>
                    <a:pt x="1607" y="1418"/>
                    <a:pt x="1481" y="1575"/>
                    <a:pt x="1323" y="1670"/>
                  </a:cubicBezTo>
                  <a:cubicBezTo>
                    <a:pt x="1285" y="1681"/>
                    <a:pt x="1248" y="1686"/>
                    <a:pt x="1211" y="1686"/>
                  </a:cubicBezTo>
                  <a:cubicBezTo>
                    <a:pt x="1040" y="1686"/>
                    <a:pt x="897" y="1569"/>
                    <a:pt x="819" y="1386"/>
                  </a:cubicBezTo>
                  <a:cubicBezTo>
                    <a:pt x="756" y="1134"/>
                    <a:pt x="851" y="945"/>
                    <a:pt x="1103" y="882"/>
                  </a:cubicBezTo>
                  <a:cubicBezTo>
                    <a:pt x="1153" y="866"/>
                    <a:pt x="1202" y="858"/>
                    <a:pt x="1249" y="858"/>
                  </a:cubicBezTo>
                  <a:close/>
                  <a:moveTo>
                    <a:pt x="1229" y="0"/>
                  </a:moveTo>
                  <a:cubicBezTo>
                    <a:pt x="567" y="0"/>
                    <a:pt x="0" y="567"/>
                    <a:pt x="0" y="1229"/>
                  </a:cubicBezTo>
                  <a:cubicBezTo>
                    <a:pt x="0" y="1874"/>
                    <a:pt x="509" y="2459"/>
                    <a:pt x="1177" y="2459"/>
                  </a:cubicBezTo>
                  <a:cubicBezTo>
                    <a:pt x="1194" y="2459"/>
                    <a:pt x="1211" y="2458"/>
                    <a:pt x="1229" y="2458"/>
                  </a:cubicBezTo>
                  <a:cubicBezTo>
                    <a:pt x="1891" y="2458"/>
                    <a:pt x="2489" y="1891"/>
                    <a:pt x="2489" y="1229"/>
                  </a:cubicBezTo>
                  <a:cubicBezTo>
                    <a:pt x="2426" y="567"/>
                    <a:pt x="1891"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5" name="Google Shape;8805;p74"/>
          <p:cNvGrpSpPr/>
          <p:nvPr/>
        </p:nvGrpSpPr>
        <p:grpSpPr>
          <a:xfrm>
            <a:off x="1269879" y="2212691"/>
            <a:ext cx="375591" cy="374678"/>
            <a:chOff x="-42796875" y="2680675"/>
            <a:chExt cx="319000" cy="318225"/>
          </a:xfrm>
        </p:grpSpPr>
        <p:sp>
          <p:nvSpPr>
            <p:cNvPr id="8806" name="Google Shape;8806;p74"/>
            <p:cNvSpPr/>
            <p:nvPr/>
          </p:nvSpPr>
          <p:spPr>
            <a:xfrm>
              <a:off x="-42671650" y="2853950"/>
              <a:ext cx="70125" cy="21275"/>
            </a:xfrm>
            <a:custGeom>
              <a:avLst/>
              <a:gdLst/>
              <a:ahLst/>
              <a:cxnLst/>
              <a:rect l="l" t="t" r="r" b="b"/>
              <a:pathLst>
                <a:path w="2805" h="851" extrusionOk="0">
                  <a:moveTo>
                    <a:pt x="442" y="0"/>
                  </a:moveTo>
                  <a:cubicBezTo>
                    <a:pt x="190" y="0"/>
                    <a:pt x="1" y="221"/>
                    <a:pt x="1" y="410"/>
                  </a:cubicBezTo>
                  <a:cubicBezTo>
                    <a:pt x="1" y="630"/>
                    <a:pt x="190" y="851"/>
                    <a:pt x="442" y="851"/>
                  </a:cubicBezTo>
                  <a:lnTo>
                    <a:pt x="2364" y="851"/>
                  </a:lnTo>
                  <a:cubicBezTo>
                    <a:pt x="2616" y="851"/>
                    <a:pt x="2773" y="630"/>
                    <a:pt x="2773" y="410"/>
                  </a:cubicBezTo>
                  <a:cubicBezTo>
                    <a:pt x="2805" y="221"/>
                    <a:pt x="2584" y="0"/>
                    <a:pt x="2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74"/>
            <p:cNvSpPr/>
            <p:nvPr/>
          </p:nvSpPr>
          <p:spPr>
            <a:xfrm>
              <a:off x="-42671650" y="2895675"/>
              <a:ext cx="70125" cy="20525"/>
            </a:xfrm>
            <a:custGeom>
              <a:avLst/>
              <a:gdLst/>
              <a:ahLst/>
              <a:cxnLst/>
              <a:rect l="l" t="t" r="r" b="b"/>
              <a:pathLst>
                <a:path w="2805" h="821" extrusionOk="0">
                  <a:moveTo>
                    <a:pt x="442" y="1"/>
                  </a:moveTo>
                  <a:cubicBezTo>
                    <a:pt x="190" y="1"/>
                    <a:pt x="1" y="190"/>
                    <a:pt x="1" y="442"/>
                  </a:cubicBezTo>
                  <a:cubicBezTo>
                    <a:pt x="1" y="663"/>
                    <a:pt x="190" y="820"/>
                    <a:pt x="442" y="820"/>
                  </a:cubicBezTo>
                  <a:lnTo>
                    <a:pt x="2364" y="820"/>
                  </a:lnTo>
                  <a:cubicBezTo>
                    <a:pt x="2616" y="820"/>
                    <a:pt x="2773" y="631"/>
                    <a:pt x="2773" y="442"/>
                  </a:cubicBezTo>
                  <a:cubicBezTo>
                    <a:pt x="2805" y="190"/>
                    <a:pt x="2584" y="1"/>
                    <a:pt x="2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8" name="Google Shape;8808;p74"/>
            <p:cNvSpPr/>
            <p:nvPr/>
          </p:nvSpPr>
          <p:spPr>
            <a:xfrm>
              <a:off x="-42796875" y="2680675"/>
              <a:ext cx="319000" cy="318225"/>
            </a:xfrm>
            <a:custGeom>
              <a:avLst/>
              <a:gdLst/>
              <a:ahLst/>
              <a:cxnLst/>
              <a:rect l="l" t="t" r="r" b="b"/>
              <a:pathLst>
                <a:path w="12760" h="12729" extrusionOk="0">
                  <a:moveTo>
                    <a:pt x="9011" y="882"/>
                  </a:moveTo>
                  <a:cubicBezTo>
                    <a:pt x="9168" y="882"/>
                    <a:pt x="9357" y="914"/>
                    <a:pt x="9483" y="945"/>
                  </a:cubicBezTo>
                  <a:cubicBezTo>
                    <a:pt x="9799" y="1071"/>
                    <a:pt x="10051" y="1355"/>
                    <a:pt x="10177" y="1701"/>
                  </a:cubicBezTo>
                  <a:lnTo>
                    <a:pt x="2615" y="1701"/>
                  </a:lnTo>
                  <a:cubicBezTo>
                    <a:pt x="2804" y="1229"/>
                    <a:pt x="3245" y="882"/>
                    <a:pt x="3781" y="882"/>
                  </a:cubicBezTo>
                  <a:close/>
                  <a:moveTo>
                    <a:pt x="1733" y="3623"/>
                  </a:moveTo>
                  <a:lnTo>
                    <a:pt x="1733" y="5293"/>
                  </a:lnTo>
                  <a:lnTo>
                    <a:pt x="914" y="5293"/>
                  </a:lnTo>
                  <a:lnTo>
                    <a:pt x="914" y="3623"/>
                  </a:lnTo>
                  <a:close/>
                  <a:moveTo>
                    <a:pt x="11941" y="3623"/>
                  </a:moveTo>
                  <a:lnTo>
                    <a:pt x="11941" y="5293"/>
                  </a:lnTo>
                  <a:lnTo>
                    <a:pt x="11122" y="5293"/>
                  </a:lnTo>
                  <a:lnTo>
                    <a:pt x="11122" y="3623"/>
                  </a:lnTo>
                  <a:close/>
                  <a:moveTo>
                    <a:pt x="10240" y="2521"/>
                  </a:moveTo>
                  <a:lnTo>
                    <a:pt x="10240" y="5316"/>
                  </a:lnTo>
                  <a:lnTo>
                    <a:pt x="10240" y="5316"/>
                  </a:lnTo>
                  <a:cubicBezTo>
                    <a:pt x="10144" y="5293"/>
                    <a:pt x="10003" y="5293"/>
                    <a:pt x="9862" y="5293"/>
                  </a:cubicBezTo>
                  <a:lnTo>
                    <a:pt x="6932" y="5293"/>
                  </a:lnTo>
                  <a:lnTo>
                    <a:pt x="6932" y="2521"/>
                  </a:lnTo>
                  <a:close/>
                  <a:moveTo>
                    <a:pt x="6144" y="2521"/>
                  </a:moveTo>
                  <a:lnTo>
                    <a:pt x="6144" y="5293"/>
                  </a:lnTo>
                  <a:lnTo>
                    <a:pt x="2962" y="5293"/>
                  </a:lnTo>
                  <a:cubicBezTo>
                    <a:pt x="2804" y="5293"/>
                    <a:pt x="2678" y="5293"/>
                    <a:pt x="2552" y="5324"/>
                  </a:cubicBezTo>
                  <a:lnTo>
                    <a:pt x="2552" y="2521"/>
                  </a:lnTo>
                  <a:close/>
                  <a:moveTo>
                    <a:pt x="9893" y="6207"/>
                  </a:moveTo>
                  <a:cubicBezTo>
                    <a:pt x="10555" y="6207"/>
                    <a:pt x="11122" y="6742"/>
                    <a:pt x="11122" y="7404"/>
                  </a:cubicBezTo>
                  <a:lnTo>
                    <a:pt x="11122" y="9861"/>
                  </a:lnTo>
                  <a:cubicBezTo>
                    <a:pt x="11122" y="10019"/>
                    <a:pt x="11027" y="10145"/>
                    <a:pt x="10933" y="10208"/>
                  </a:cubicBezTo>
                  <a:cubicBezTo>
                    <a:pt x="10838" y="10239"/>
                    <a:pt x="10775" y="10302"/>
                    <a:pt x="10681" y="10302"/>
                  </a:cubicBezTo>
                  <a:lnTo>
                    <a:pt x="2143" y="10302"/>
                  </a:lnTo>
                  <a:cubicBezTo>
                    <a:pt x="1922" y="10302"/>
                    <a:pt x="1796" y="10176"/>
                    <a:pt x="1733" y="10019"/>
                  </a:cubicBezTo>
                  <a:cubicBezTo>
                    <a:pt x="1702" y="9924"/>
                    <a:pt x="1733" y="10050"/>
                    <a:pt x="1733" y="8254"/>
                  </a:cubicBezTo>
                  <a:lnTo>
                    <a:pt x="1733" y="7404"/>
                  </a:lnTo>
                  <a:cubicBezTo>
                    <a:pt x="1733" y="6994"/>
                    <a:pt x="1922" y="6616"/>
                    <a:pt x="2300" y="6396"/>
                  </a:cubicBezTo>
                  <a:cubicBezTo>
                    <a:pt x="2489" y="6270"/>
                    <a:pt x="2710" y="6207"/>
                    <a:pt x="2993" y="6207"/>
                  </a:cubicBezTo>
                  <a:close/>
                  <a:moveTo>
                    <a:pt x="3403" y="11090"/>
                  </a:moveTo>
                  <a:lnTo>
                    <a:pt x="3403" y="11909"/>
                  </a:lnTo>
                  <a:lnTo>
                    <a:pt x="2552" y="11909"/>
                  </a:lnTo>
                  <a:lnTo>
                    <a:pt x="2552" y="11090"/>
                  </a:lnTo>
                  <a:close/>
                  <a:moveTo>
                    <a:pt x="10271" y="11090"/>
                  </a:moveTo>
                  <a:lnTo>
                    <a:pt x="10271" y="11909"/>
                  </a:lnTo>
                  <a:lnTo>
                    <a:pt x="9452" y="11909"/>
                  </a:lnTo>
                  <a:lnTo>
                    <a:pt x="9452" y="11090"/>
                  </a:lnTo>
                  <a:close/>
                  <a:moveTo>
                    <a:pt x="3750" y="0"/>
                  </a:moveTo>
                  <a:cubicBezTo>
                    <a:pt x="2615" y="0"/>
                    <a:pt x="1670" y="945"/>
                    <a:pt x="1670" y="2079"/>
                  </a:cubicBezTo>
                  <a:lnTo>
                    <a:pt x="1670" y="2804"/>
                  </a:lnTo>
                  <a:lnTo>
                    <a:pt x="442" y="2804"/>
                  </a:lnTo>
                  <a:cubicBezTo>
                    <a:pt x="190" y="2804"/>
                    <a:pt x="0" y="2993"/>
                    <a:pt x="0" y="3214"/>
                  </a:cubicBezTo>
                  <a:lnTo>
                    <a:pt x="0" y="5671"/>
                  </a:lnTo>
                  <a:cubicBezTo>
                    <a:pt x="0" y="5923"/>
                    <a:pt x="190" y="6112"/>
                    <a:pt x="442" y="6112"/>
                  </a:cubicBezTo>
                  <a:lnTo>
                    <a:pt x="1261" y="6112"/>
                  </a:lnTo>
                  <a:cubicBezTo>
                    <a:pt x="977" y="6459"/>
                    <a:pt x="820" y="6900"/>
                    <a:pt x="820" y="7341"/>
                  </a:cubicBezTo>
                  <a:lnTo>
                    <a:pt x="820" y="9830"/>
                  </a:lnTo>
                  <a:cubicBezTo>
                    <a:pt x="820" y="10365"/>
                    <a:pt x="1198" y="10806"/>
                    <a:pt x="1670" y="10995"/>
                  </a:cubicBezTo>
                  <a:lnTo>
                    <a:pt x="1670" y="12287"/>
                  </a:lnTo>
                  <a:cubicBezTo>
                    <a:pt x="1670" y="12539"/>
                    <a:pt x="1859" y="12728"/>
                    <a:pt x="2048" y="12728"/>
                  </a:cubicBezTo>
                  <a:lnTo>
                    <a:pt x="3718" y="12728"/>
                  </a:lnTo>
                  <a:cubicBezTo>
                    <a:pt x="3939" y="12728"/>
                    <a:pt x="4096" y="12539"/>
                    <a:pt x="4096" y="12287"/>
                  </a:cubicBezTo>
                  <a:lnTo>
                    <a:pt x="4096" y="11090"/>
                  </a:lnTo>
                  <a:lnTo>
                    <a:pt x="8507" y="11090"/>
                  </a:lnTo>
                  <a:lnTo>
                    <a:pt x="8507" y="12287"/>
                  </a:lnTo>
                  <a:cubicBezTo>
                    <a:pt x="8507" y="12539"/>
                    <a:pt x="8696" y="12728"/>
                    <a:pt x="8916" y="12728"/>
                  </a:cubicBezTo>
                  <a:lnTo>
                    <a:pt x="10555" y="12728"/>
                  </a:lnTo>
                  <a:cubicBezTo>
                    <a:pt x="10807" y="12728"/>
                    <a:pt x="10964" y="12539"/>
                    <a:pt x="10964" y="12287"/>
                  </a:cubicBezTo>
                  <a:lnTo>
                    <a:pt x="10964" y="10995"/>
                  </a:lnTo>
                  <a:cubicBezTo>
                    <a:pt x="11468" y="10838"/>
                    <a:pt x="11783" y="10365"/>
                    <a:pt x="11783" y="9830"/>
                  </a:cubicBezTo>
                  <a:lnTo>
                    <a:pt x="11783" y="7341"/>
                  </a:lnTo>
                  <a:cubicBezTo>
                    <a:pt x="11783" y="6868"/>
                    <a:pt x="11626" y="6427"/>
                    <a:pt x="11374" y="6112"/>
                  </a:cubicBezTo>
                  <a:lnTo>
                    <a:pt x="12224" y="6112"/>
                  </a:lnTo>
                  <a:cubicBezTo>
                    <a:pt x="12445" y="6112"/>
                    <a:pt x="12602" y="5923"/>
                    <a:pt x="12602" y="5671"/>
                  </a:cubicBezTo>
                  <a:lnTo>
                    <a:pt x="12602" y="3214"/>
                  </a:lnTo>
                  <a:cubicBezTo>
                    <a:pt x="12760" y="2993"/>
                    <a:pt x="12571" y="2804"/>
                    <a:pt x="12319" y="2804"/>
                  </a:cubicBezTo>
                  <a:lnTo>
                    <a:pt x="11059" y="2804"/>
                  </a:lnTo>
                  <a:lnTo>
                    <a:pt x="11059" y="2079"/>
                  </a:lnTo>
                  <a:cubicBezTo>
                    <a:pt x="11059" y="945"/>
                    <a:pt x="10145" y="0"/>
                    <a:pt x="8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9" name="Google Shape;8809;p74"/>
            <p:cNvSpPr/>
            <p:nvPr/>
          </p:nvSpPr>
          <p:spPr>
            <a:xfrm>
              <a:off x="-42753550" y="2854500"/>
              <a:ext cx="63825" cy="61700"/>
            </a:xfrm>
            <a:custGeom>
              <a:avLst/>
              <a:gdLst/>
              <a:ahLst/>
              <a:cxnLst/>
              <a:rect l="l" t="t" r="r" b="b"/>
              <a:pathLst>
                <a:path w="2553" h="2468" extrusionOk="0">
                  <a:moveTo>
                    <a:pt x="1263" y="829"/>
                  </a:moveTo>
                  <a:cubicBezTo>
                    <a:pt x="1435" y="829"/>
                    <a:pt x="1565" y="949"/>
                    <a:pt x="1639" y="1144"/>
                  </a:cubicBezTo>
                  <a:cubicBezTo>
                    <a:pt x="1718" y="1410"/>
                    <a:pt x="1483" y="1676"/>
                    <a:pt x="1218" y="1676"/>
                  </a:cubicBezTo>
                  <a:cubicBezTo>
                    <a:pt x="1170" y="1676"/>
                    <a:pt x="1120" y="1668"/>
                    <a:pt x="1071" y="1648"/>
                  </a:cubicBezTo>
                  <a:cubicBezTo>
                    <a:pt x="945" y="1616"/>
                    <a:pt x="882" y="1490"/>
                    <a:pt x="851" y="1364"/>
                  </a:cubicBezTo>
                  <a:cubicBezTo>
                    <a:pt x="756" y="1144"/>
                    <a:pt x="914" y="892"/>
                    <a:pt x="1103" y="860"/>
                  </a:cubicBezTo>
                  <a:cubicBezTo>
                    <a:pt x="1160" y="839"/>
                    <a:pt x="1213" y="829"/>
                    <a:pt x="1263" y="829"/>
                  </a:cubicBezTo>
                  <a:close/>
                  <a:moveTo>
                    <a:pt x="1234" y="0"/>
                  </a:moveTo>
                  <a:cubicBezTo>
                    <a:pt x="841" y="0"/>
                    <a:pt x="443" y="194"/>
                    <a:pt x="189" y="545"/>
                  </a:cubicBezTo>
                  <a:cubicBezTo>
                    <a:pt x="95" y="734"/>
                    <a:pt x="0" y="986"/>
                    <a:pt x="0" y="1238"/>
                  </a:cubicBezTo>
                  <a:cubicBezTo>
                    <a:pt x="0" y="1932"/>
                    <a:pt x="567" y="2467"/>
                    <a:pt x="1229" y="2467"/>
                  </a:cubicBezTo>
                  <a:cubicBezTo>
                    <a:pt x="1765" y="2467"/>
                    <a:pt x="2237" y="2121"/>
                    <a:pt x="2395" y="1616"/>
                  </a:cubicBezTo>
                  <a:cubicBezTo>
                    <a:pt x="2552" y="1081"/>
                    <a:pt x="2363" y="514"/>
                    <a:pt x="1922" y="230"/>
                  </a:cubicBezTo>
                  <a:cubicBezTo>
                    <a:pt x="1718" y="74"/>
                    <a:pt x="1477" y="0"/>
                    <a:pt x="1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74"/>
            <p:cNvSpPr/>
            <p:nvPr/>
          </p:nvSpPr>
          <p:spPr>
            <a:xfrm>
              <a:off x="-42581850" y="2853950"/>
              <a:ext cx="63025" cy="61475"/>
            </a:xfrm>
            <a:custGeom>
              <a:avLst/>
              <a:gdLst/>
              <a:ahLst/>
              <a:cxnLst/>
              <a:rect l="l" t="t" r="r" b="b"/>
              <a:pathLst>
                <a:path w="2521" h="2459" extrusionOk="0">
                  <a:moveTo>
                    <a:pt x="1269" y="860"/>
                  </a:moveTo>
                  <a:cubicBezTo>
                    <a:pt x="1493" y="860"/>
                    <a:pt x="1670" y="1049"/>
                    <a:pt x="1670" y="1260"/>
                  </a:cubicBezTo>
                  <a:cubicBezTo>
                    <a:pt x="1670" y="1481"/>
                    <a:pt x="1576" y="1638"/>
                    <a:pt x="1355" y="1670"/>
                  </a:cubicBezTo>
                  <a:cubicBezTo>
                    <a:pt x="1311" y="1683"/>
                    <a:pt x="1268" y="1689"/>
                    <a:pt x="1227" y="1689"/>
                  </a:cubicBezTo>
                  <a:cubicBezTo>
                    <a:pt x="1063" y="1689"/>
                    <a:pt x="927" y="1588"/>
                    <a:pt x="851" y="1386"/>
                  </a:cubicBezTo>
                  <a:cubicBezTo>
                    <a:pt x="788" y="1166"/>
                    <a:pt x="882" y="945"/>
                    <a:pt x="1135" y="882"/>
                  </a:cubicBezTo>
                  <a:cubicBezTo>
                    <a:pt x="1180" y="867"/>
                    <a:pt x="1225" y="860"/>
                    <a:pt x="1269" y="860"/>
                  </a:cubicBezTo>
                  <a:close/>
                  <a:moveTo>
                    <a:pt x="1261" y="0"/>
                  </a:moveTo>
                  <a:cubicBezTo>
                    <a:pt x="567" y="0"/>
                    <a:pt x="0" y="567"/>
                    <a:pt x="32" y="1229"/>
                  </a:cubicBezTo>
                  <a:cubicBezTo>
                    <a:pt x="32" y="1874"/>
                    <a:pt x="541" y="2459"/>
                    <a:pt x="1208" y="2459"/>
                  </a:cubicBezTo>
                  <a:cubicBezTo>
                    <a:pt x="1226" y="2459"/>
                    <a:pt x="1243" y="2458"/>
                    <a:pt x="1261" y="2458"/>
                  </a:cubicBezTo>
                  <a:cubicBezTo>
                    <a:pt x="1922" y="2458"/>
                    <a:pt x="2521" y="1891"/>
                    <a:pt x="2458" y="1229"/>
                  </a:cubicBezTo>
                  <a:cubicBezTo>
                    <a:pt x="2521" y="567"/>
                    <a:pt x="1954"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1" name="Google Shape;8811;p74"/>
          <p:cNvSpPr/>
          <p:nvPr/>
        </p:nvSpPr>
        <p:spPr>
          <a:xfrm>
            <a:off x="3439644" y="1338604"/>
            <a:ext cx="375591" cy="373030"/>
          </a:xfrm>
          <a:custGeom>
            <a:avLst/>
            <a:gdLst/>
            <a:ahLst/>
            <a:cxnLst/>
            <a:rect l="l" t="t" r="r" b="b"/>
            <a:pathLst>
              <a:path w="12760" h="12673" extrusionOk="0">
                <a:moveTo>
                  <a:pt x="2225" y="866"/>
                </a:moveTo>
                <a:cubicBezTo>
                  <a:pt x="2371" y="866"/>
                  <a:pt x="2521" y="929"/>
                  <a:pt x="2647" y="1056"/>
                </a:cubicBezTo>
                <a:lnTo>
                  <a:pt x="3245" y="1654"/>
                </a:lnTo>
                <a:lnTo>
                  <a:pt x="1702" y="3166"/>
                </a:lnTo>
                <a:lnTo>
                  <a:pt x="1103" y="2599"/>
                </a:lnTo>
                <a:cubicBezTo>
                  <a:pt x="1072" y="2536"/>
                  <a:pt x="977" y="2473"/>
                  <a:pt x="977" y="2379"/>
                </a:cubicBezTo>
                <a:cubicBezTo>
                  <a:pt x="914" y="2190"/>
                  <a:pt x="946" y="1906"/>
                  <a:pt x="1103" y="1749"/>
                </a:cubicBezTo>
                <a:lnTo>
                  <a:pt x="1828" y="1056"/>
                </a:lnTo>
                <a:cubicBezTo>
                  <a:pt x="1938" y="929"/>
                  <a:pt x="2080" y="866"/>
                  <a:pt x="2225" y="866"/>
                </a:cubicBezTo>
                <a:close/>
                <a:moveTo>
                  <a:pt x="3812" y="2221"/>
                </a:moveTo>
                <a:lnTo>
                  <a:pt x="4506" y="2914"/>
                </a:lnTo>
                <a:lnTo>
                  <a:pt x="2962" y="4427"/>
                </a:lnTo>
                <a:lnTo>
                  <a:pt x="2300" y="3765"/>
                </a:lnTo>
                <a:lnTo>
                  <a:pt x="3812" y="2221"/>
                </a:lnTo>
                <a:close/>
                <a:moveTo>
                  <a:pt x="9452" y="1056"/>
                </a:moveTo>
                <a:lnTo>
                  <a:pt x="11783" y="3387"/>
                </a:lnTo>
                <a:lnTo>
                  <a:pt x="8979" y="6159"/>
                </a:lnTo>
                <a:lnTo>
                  <a:pt x="6648" y="3828"/>
                </a:lnTo>
                <a:lnTo>
                  <a:pt x="7908" y="2599"/>
                </a:lnTo>
                <a:lnTo>
                  <a:pt x="8790" y="3450"/>
                </a:lnTo>
                <a:cubicBezTo>
                  <a:pt x="8869" y="3529"/>
                  <a:pt x="8979" y="3568"/>
                  <a:pt x="9090" y="3568"/>
                </a:cubicBezTo>
                <a:cubicBezTo>
                  <a:pt x="9200" y="3568"/>
                  <a:pt x="9310" y="3529"/>
                  <a:pt x="9389" y="3450"/>
                </a:cubicBezTo>
                <a:cubicBezTo>
                  <a:pt x="9546" y="3292"/>
                  <a:pt x="9546" y="3009"/>
                  <a:pt x="9389" y="2851"/>
                </a:cubicBezTo>
                <a:lnTo>
                  <a:pt x="8507" y="2001"/>
                </a:lnTo>
                <a:lnTo>
                  <a:pt x="9452" y="1056"/>
                </a:lnTo>
                <a:close/>
                <a:moveTo>
                  <a:pt x="5041" y="3450"/>
                </a:moveTo>
                <a:cubicBezTo>
                  <a:pt x="5356" y="3765"/>
                  <a:pt x="10366" y="8711"/>
                  <a:pt x="10523" y="8932"/>
                </a:cubicBezTo>
                <a:lnTo>
                  <a:pt x="8948" y="10412"/>
                </a:lnTo>
                <a:lnTo>
                  <a:pt x="3497" y="4994"/>
                </a:lnTo>
                <a:lnTo>
                  <a:pt x="5041" y="3450"/>
                </a:lnTo>
                <a:close/>
                <a:moveTo>
                  <a:pt x="10996" y="9625"/>
                </a:moveTo>
                <a:lnTo>
                  <a:pt x="11657" y="11610"/>
                </a:lnTo>
                <a:lnTo>
                  <a:pt x="9609" y="10948"/>
                </a:lnTo>
                <a:lnTo>
                  <a:pt x="10996" y="9625"/>
                </a:lnTo>
                <a:close/>
                <a:moveTo>
                  <a:pt x="3939" y="6600"/>
                </a:moveTo>
                <a:lnTo>
                  <a:pt x="6270" y="8932"/>
                </a:lnTo>
                <a:lnTo>
                  <a:pt x="3466" y="11736"/>
                </a:lnTo>
                <a:lnTo>
                  <a:pt x="1135" y="9404"/>
                </a:lnTo>
                <a:lnTo>
                  <a:pt x="2489" y="8050"/>
                </a:lnTo>
                <a:lnTo>
                  <a:pt x="3340" y="8932"/>
                </a:lnTo>
                <a:cubicBezTo>
                  <a:pt x="3419" y="9010"/>
                  <a:pt x="3529" y="9050"/>
                  <a:pt x="3639" y="9050"/>
                </a:cubicBezTo>
                <a:cubicBezTo>
                  <a:pt x="3749" y="9050"/>
                  <a:pt x="3860" y="9010"/>
                  <a:pt x="3939" y="8932"/>
                </a:cubicBezTo>
                <a:cubicBezTo>
                  <a:pt x="4096" y="8774"/>
                  <a:pt x="4096" y="8491"/>
                  <a:pt x="3939" y="8333"/>
                </a:cubicBezTo>
                <a:lnTo>
                  <a:pt x="3088" y="7482"/>
                </a:lnTo>
                <a:lnTo>
                  <a:pt x="3939" y="6600"/>
                </a:lnTo>
                <a:close/>
                <a:moveTo>
                  <a:pt x="2194" y="0"/>
                </a:moveTo>
                <a:cubicBezTo>
                  <a:pt x="1828" y="0"/>
                  <a:pt x="1465" y="142"/>
                  <a:pt x="1198" y="425"/>
                </a:cubicBezTo>
                <a:lnTo>
                  <a:pt x="473" y="1119"/>
                </a:lnTo>
                <a:cubicBezTo>
                  <a:pt x="221" y="1402"/>
                  <a:pt x="95" y="1749"/>
                  <a:pt x="95" y="2127"/>
                </a:cubicBezTo>
                <a:cubicBezTo>
                  <a:pt x="95" y="2473"/>
                  <a:pt x="252" y="2851"/>
                  <a:pt x="473" y="3103"/>
                </a:cubicBezTo>
                <a:lnTo>
                  <a:pt x="1387" y="4017"/>
                </a:lnTo>
                <a:cubicBezTo>
                  <a:pt x="1387" y="4017"/>
                  <a:pt x="2647" y="5277"/>
                  <a:pt x="2615" y="5277"/>
                </a:cubicBezTo>
                <a:lnTo>
                  <a:pt x="3277" y="5939"/>
                </a:lnTo>
                <a:lnTo>
                  <a:pt x="2174" y="7041"/>
                </a:lnTo>
                <a:lnTo>
                  <a:pt x="2048" y="7167"/>
                </a:lnTo>
                <a:lnTo>
                  <a:pt x="158" y="9058"/>
                </a:lnTo>
                <a:cubicBezTo>
                  <a:pt x="0" y="9215"/>
                  <a:pt x="0" y="9467"/>
                  <a:pt x="158" y="9625"/>
                </a:cubicBezTo>
                <a:lnTo>
                  <a:pt x="3088" y="12555"/>
                </a:lnTo>
                <a:cubicBezTo>
                  <a:pt x="3167" y="12634"/>
                  <a:pt x="3269" y="12673"/>
                  <a:pt x="3371" y="12673"/>
                </a:cubicBezTo>
                <a:cubicBezTo>
                  <a:pt x="3474" y="12673"/>
                  <a:pt x="3576" y="12634"/>
                  <a:pt x="3655" y="12555"/>
                </a:cubicBezTo>
                <a:lnTo>
                  <a:pt x="6742" y="9467"/>
                </a:lnTo>
                <a:lnTo>
                  <a:pt x="8570" y="11295"/>
                </a:lnTo>
                <a:cubicBezTo>
                  <a:pt x="8601" y="11326"/>
                  <a:pt x="8633" y="11358"/>
                  <a:pt x="8696" y="11358"/>
                </a:cubicBezTo>
                <a:cubicBezTo>
                  <a:pt x="8759" y="11452"/>
                  <a:pt x="8822" y="11515"/>
                  <a:pt x="8948" y="11578"/>
                </a:cubicBezTo>
                <a:lnTo>
                  <a:pt x="12098" y="12618"/>
                </a:lnTo>
                <a:cubicBezTo>
                  <a:pt x="12147" y="12637"/>
                  <a:pt x="12196" y="12646"/>
                  <a:pt x="12243" y="12646"/>
                </a:cubicBezTo>
                <a:cubicBezTo>
                  <a:pt x="12500" y="12646"/>
                  <a:pt x="12709" y="12380"/>
                  <a:pt x="12602" y="12114"/>
                </a:cubicBezTo>
                <a:lnTo>
                  <a:pt x="11657" y="8963"/>
                </a:lnTo>
                <a:cubicBezTo>
                  <a:pt x="11626" y="8900"/>
                  <a:pt x="11594" y="8806"/>
                  <a:pt x="11468" y="8743"/>
                </a:cubicBezTo>
                <a:cubicBezTo>
                  <a:pt x="11437" y="8648"/>
                  <a:pt x="11531" y="8806"/>
                  <a:pt x="9546" y="6758"/>
                </a:cubicBezTo>
                <a:lnTo>
                  <a:pt x="12602" y="3702"/>
                </a:lnTo>
                <a:cubicBezTo>
                  <a:pt x="12760" y="3544"/>
                  <a:pt x="12760" y="3261"/>
                  <a:pt x="12602" y="3103"/>
                </a:cubicBezTo>
                <a:lnTo>
                  <a:pt x="9704" y="173"/>
                </a:lnTo>
                <a:cubicBezTo>
                  <a:pt x="9625" y="95"/>
                  <a:pt x="9515" y="55"/>
                  <a:pt x="9405" y="55"/>
                </a:cubicBezTo>
                <a:cubicBezTo>
                  <a:pt x="9294" y="55"/>
                  <a:pt x="9184" y="95"/>
                  <a:pt x="9105" y="173"/>
                </a:cubicBezTo>
                <a:lnTo>
                  <a:pt x="7656" y="1654"/>
                </a:lnTo>
                <a:lnTo>
                  <a:pt x="7530" y="1749"/>
                </a:lnTo>
                <a:lnTo>
                  <a:pt x="6049" y="3261"/>
                </a:lnTo>
                <a:lnTo>
                  <a:pt x="3214" y="425"/>
                </a:lnTo>
                <a:cubicBezTo>
                  <a:pt x="2930" y="142"/>
                  <a:pt x="2560" y="0"/>
                  <a:pt x="21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74"/>
          <p:cNvSpPr/>
          <p:nvPr/>
        </p:nvSpPr>
        <p:spPr>
          <a:xfrm>
            <a:off x="3459773" y="1820072"/>
            <a:ext cx="380241" cy="318104"/>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74"/>
          <p:cNvSpPr/>
          <p:nvPr/>
        </p:nvSpPr>
        <p:spPr>
          <a:xfrm>
            <a:off x="3469303" y="2220227"/>
            <a:ext cx="375620" cy="372441"/>
          </a:xfrm>
          <a:custGeom>
            <a:avLst/>
            <a:gdLst/>
            <a:ahLst/>
            <a:cxnLst/>
            <a:rect l="l" t="t" r="r" b="b"/>
            <a:pathLst>
              <a:path w="12761" h="12653" extrusionOk="0">
                <a:moveTo>
                  <a:pt x="6396" y="866"/>
                </a:moveTo>
                <a:lnTo>
                  <a:pt x="11469" y="3796"/>
                </a:lnTo>
                <a:cubicBezTo>
                  <a:pt x="8759" y="5340"/>
                  <a:pt x="12729" y="3072"/>
                  <a:pt x="6396" y="6695"/>
                </a:cubicBezTo>
                <a:cubicBezTo>
                  <a:pt x="1" y="3072"/>
                  <a:pt x="4097" y="5403"/>
                  <a:pt x="1324" y="3796"/>
                </a:cubicBezTo>
                <a:lnTo>
                  <a:pt x="6396" y="866"/>
                </a:lnTo>
                <a:close/>
                <a:moveTo>
                  <a:pt x="10208" y="5498"/>
                </a:moveTo>
                <a:lnTo>
                  <a:pt x="10208" y="8081"/>
                </a:lnTo>
                <a:cubicBezTo>
                  <a:pt x="10177" y="8207"/>
                  <a:pt x="10051" y="8365"/>
                  <a:pt x="9925" y="8428"/>
                </a:cubicBezTo>
                <a:cubicBezTo>
                  <a:pt x="9312" y="8970"/>
                  <a:pt x="7887" y="9300"/>
                  <a:pt x="6364" y="9300"/>
                </a:cubicBezTo>
                <a:cubicBezTo>
                  <a:pt x="5852" y="9300"/>
                  <a:pt x="5329" y="9263"/>
                  <a:pt x="4821" y="9184"/>
                </a:cubicBezTo>
                <a:cubicBezTo>
                  <a:pt x="4317" y="9121"/>
                  <a:pt x="3718" y="8963"/>
                  <a:pt x="3246" y="8711"/>
                </a:cubicBezTo>
                <a:cubicBezTo>
                  <a:pt x="2994" y="8585"/>
                  <a:pt x="2584" y="8333"/>
                  <a:pt x="2584" y="8050"/>
                </a:cubicBezTo>
                <a:lnTo>
                  <a:pt x="2584" y="5498"/>
                </a:lnTo>
                <a:cubicBezTo>
                  <a:pt x="4412" y="6537"/>
                  <a:pt x="4317" y="6474"/>
                  <a:pt x="6207" y="7545"/>
                </a:cubicBezTo>
                <a:cubicBezTo>
                  <a:pt x="6255" y="7577"/>
                  <a:pt x="6318" y="7593"/>
                  <a:pt x="6385" y="7593"/>
                </a:cubicBezTo>
                <a:cubicBezTo>
                  <a:pt x="6452" y="7593"/>
                  <a:pt x="6522" y="7577"/>
                  <a:pt x="6585" y="7545"/>
                </a:cubicBezTo>
                <a:cubicBezTo>
                  <a:pt x="6617" y="7482"/>
                  <a:pt x="9925" y="5592"/>
                  <a:pt x="10208" y="5498"/>
                </a:cubicBezTo>
                <a:close/>
                <a:moveTo>
                  <a:pt x="6385" y="0"/>
                </a:moveTo>
                <a:cubicBezTo>
                  <a:pt x="6318" y="0"/>
                  <a:pt x="6255" y="16"/>
                  <a:pt x="6207" y="47"/>
                </a:cubicBezTo>
                <a:lnTo>
                  <a:pt x="284" y="3450"/>
                </a:lnTo>
                <a:cubicBezTo>
                  <a:pt x="1" y="3607"/>
                  <a:pt x="1" y="3985"/>
                  <a:pt x="284" y="4143"/>
                </a:cubicBezTo>
                <a:lnTo>
                  <a:pt x="1797" y="4962"/>
                </a:lnTo>
                <a:lnTo>
                  <a:pt x="1797" y="8018"/>
                </a:lnTo>
                <a:cubicBezTo>
                  <a:pt x="1797" y="8711"/>
                  <a:pt x="2458" y="9215"/>
                  <a:pt x="3088" y="9499"/>
                </a:cubicBezTo>
                <a:cubicBezTo>
                  <a:pt x="3994" y="9903"/>
                  <a:pt x="5215" y="10104"/>
                  <a:pt x="6430" y="10104"/>
                </a:cubicBezTo>
                <a:cubicBezTo>
                  <a:pt x="7963" y="10104"/>
                  <a:pt x="9488" y="9785"/>
                  <a:pt x="10366" y="9152"/>
                </a:cubicBezTo>
                <a:cubicBezTo>
                  <a:pt x="10776" y="8869"/>
                  <a:pt x="11091" y="8491"/>
                  <a:pt x="11091" y="8018"/>
                </a:cubicBezTo>
                <a:lnTo>
                  <a:pt x="11091" y="4962"/>
                </a:lnTo>
                <a:lnTo>
                  <a:pt x="11941" y="4490"/>
                </a:lnTo>
                <a:lnTo>
                  <a:pt x="11941" y="12208"/>
                </a:lnTo>
                <a:cubicBezTo>
                  <a:pt x="11941" y="12429"/>
                  <a:pt x="12099" y="12618"/>
                  <a:pt x="12288" y="12649"/>
                </a:cubicBezTo>
                <a:cubicBezTo>
                  <a:pt x="12306" y="12652"/>
                  <a:pt x="12325" y="12653"/>
                  <a:pt x="12343" y="12653"/>
                </a:cubicBezTo>
                <a:cubicBezTo>
                  <a:pt x="12571" y="12653"/>
                  <a:pt x="12760" y="12475"/>
                  <a:pt x="12760" y="12271"/>
                </a:cubicBezTo>
                <a:lnTo>
                  <a:pt x="12760" y="3796"/>
                </a:lnTo>
                <a:cubicBezTo>
                  <a:pt x="12729" y="3639"/>
                  <a:pt x="12666" y="3513"/>
                  <a:pt x="12508" y="3450"/>
                </a:cubicBezTo>
                <a:lnTo>
                  <a:pt x="6585" y="47"/>
                </a:lnTo>
                <a:cubicBezTo>
                  <a:pt x="6522" y="16"/>
                  <a:pt x="6452" y="0"/>
                  <a:pt x="6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74"/>
          <p:cNvSpPr/>
          <p:nvPr/>
        </p:nvSpPr>
        <p:spPr>
          <a:xfrm>
            <a:off x="2230466" y="2656925"/>
            <a:ext cx="268977" cy="370969"/>
          </a:xfrm>
          <a:custGeom>
            <a:avLst/>
            <a:gdLst/>
            <a:ahLst/>
            <a:cxnLst/>
            <a:rect l="l" t="t" r="r" b="b"/>
            <a:pathLst>
              <a:path w="9138" h="12603" extrusionOk="0">
                <a:moveTo>
                  <a:pt x="5420" y="788"/>
                </a:moveTo>
                <a:cubicBezTo>
                  <a:pt x="7026" y="788"/>
                  <a:pt x="8287" y="2080"/>
                  <a:pt x="8287" y="3655"/>
                </a:cubicBezTo>
                <a:lnTo>
                  <a:pt x="8287" y="4978"/>
                </a:lnTo>
                <a:lnTo>
                  <a:pt x="5829" y="4978"/>
                </a:lnTo>
                <a:lnTo>
                  <a:pt x="5829" y="3718"/>
                </a:lnTo>
                <a:cubicBezTo>
                  <a:pt x="5829" y="3151"/>
                  <a:pt x="5451" y="2710"/>
                  <a:pt x="4979" y="2521"/>
                </a:cubicBezTo>
                <a:lnTo>
                  <a:pt x="4979" y="788"/>
                </a:lnTo>
                <a:close/>
                <a:moveTo>
                  <a:pt x="4159" y="882"/>
                </a:moveTo>
                <a:lnTo>
                  <a:pt x="4159" y="2615"/>
                </a:lnTo>
                <a:cubicBezTo>
                  <a:pt x="3687" y="2773"/>
                  <a:pt x="3340" y="3245"/>
                  <a:pt x="3340" y="3781"/>
                </a:cubicBezTo>
                <a:lnTo>
                  <a:pt x="3340" y="5041"/>
                </a:lnTo>
                <a:lnTo>
                  <a:pt x="851" y="5041"/>
                </a:lnTo>
                <a:lnTo>
                  <a:pt x="851" y="3749"/>
                </a:lnTo>
                <a:cubicBezTo>
                  <a:pt x="851" y="2143"/>
                  <a:pt x="2175" y="882"/>
                  <a:pt x="3781" y="882"/>
                </a:cubicBezTo>
                <a:close/>
                <a:moveTo>
                  <a:pt x="4569" y="3308"/>
                </a:moveTo>
                <a:cubicBezTo>
                  <a:pt x="4790" y="3308"/>
                  <a:pt x="4947" y="3497"/>
                  <a:pt x="4947" y="3749"/>
                </a:cubicBezTo>
                <a:lnTo>
                  <a:pt x="4947" y="5388"/>
                </a:lnTo>
                <a:cubicBezTo>
                  <a:pt x="4947" y="5620"/>
                  <a:pt x="4736" y="5830"/>
                  <a:pt x="4504" y="5830"/>
                </a:cubicBezTo>
                <a:cubicBezTo>
                  <a:pt x="4453" y="5830"/>
                  <a:pt x="4400" y="5820"/>
                  <a:pt x="4348" y="5797"/>
                </a:cubicBezTo>
                <a:cubicBezTo>
                  <a:pt x="4191" y="5703"/>
                  <a:pt x="4128" y="5608"/>
                  <a:pt x="4128" y="5388"/>
                </a:cubicBezTo>
                <a:lnTo>
                  <a:pt x="4128" y="3718"/>
                </a:lnTo>
                <a:cubicBezTo>
                  <a:pt x="4159" y="3466"/>
                  <a:pt x="4348" y="3308"/>
                  <a:pt x="4569" y="3308"/>
                </a:cubicBezTo>
                <a:close/>
                <a:moveTo>
                  <a:pt x="8287" y="5797"/>
                </a:moveTo>
                <a:lnTo>
                  <a:pt x="8287" y="8948"/>
                </a:lnTo>
                <a:cubicBezTo>
                  <a:pt x="8287" y="10554"/>
                  <a:pt x="6995" y="11815"/>
                  <a:pt x="5420" y="11815"/>
                </a:cubicBezTo>
                <a:lnTo>
                  <a:pt x="3781" y="11815"/>
                </a:lnTo>
                <a:cubicBezTo>
                  <a:pt x="2143" y="11815"/>
                  <a:pt x="883" y="10523"/>
                  <a:pt x="851" y="8948"/>
                </a:cubicBezTo>
                <a:lnTo>
                  <a:pt x="851" y="5797"/>
                </a:lnTo>
                <a:lnTo>
                  <a:pt x="3403" y="5797"/>
                </a:lnTo>
                <a:cubicBezTo>
                  <a:pt x="3498" y="6018"/>
                  <a:pt x="3655" y="6270"/>
                  <a:pt x="3876" y="6427"/>
                </a:cubicBezTo>
                <a:cubicBezTo>
                  <a:pt x="4098" y="6579"/>
                  <a:pt x="4340" y="6649"/>
                  <a:pt x="4575" y="6649"/>
                </a:cubicBezTo>
                <a:cubicBezTo>
                  <a:pt x="5073" y="6649"/>
                  <a:pt x="5542" y="6332"/>
                  <a:pt x="5735" y="5797"/>
                </a:cubicBezTo>
                <a:close/>
                <a:moveTo>
                  <a:pt x="3750" y="0"/>
                </a:moveTo>
                <a:cubicBezTo>
                  <a:pt x="1702" y="0"/>
                  <a:pt x="1" y="1670"/>
                  <a:pt x="1" y="3718"/>
                </a:cubicBezTo>
                <a:lnTo>
                  <a:pt x="1" y="8885"/>
                </a:lnTo>
                <a:cubicBezTo>
                  <a:pt x="1" y="10932"/>
                  <a:pt x="1639" y="12602"/>
                  <a:pt x="3750" y="12602"/>
                </a:cubicBezTo>
                <a:lnTo>
                  <a:pt x="5388" y="12602"/>
                </a:lnTo>
                <a:cubicBezTo>
                  <a:pt x="7436" y="12602"/>
                  <a:pt x="9137" y="10964"/>
                  <a:pt x="9074" y="8885"/>
                </a:cubicBezTo>
                <a:lnTo>
                  <a:pt x="9074" y="3686"/>
                </a:lnTo>
                <a:cubicBezTo>
                  <a:pt x="9137" y="1670"/>
                  <a:pt x="7467"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15" name="Google Shape;8815;p74"/>
          <p:cNvGrpSpPr/>
          <p:nvPr/>
        </p:nvGrpSpPr>
        <p:grpSpPr>
          <a:xfrm>
            <a:off x="2168150" y="3090966"/>
            <a:ext cx="390426" cy="369586"/>
            <a:chOff x="-39055650" y="2315975"/>
            <a:chExt cx="331600" cy="313900"/>
          </a:xfrm>
        </p:grpSpPr>
        <p:sp>
          <p:nvSpPr>
            <p:cNvPr id="8816" name="Google Shape;8816;p74"/>
            <p:cNvSpPr/>
            <p:nvPr/>
          </p:nvSpPr>
          <p:spPr>
            <a:xfrm>
              <a:off x="-38976900" y="2390225"/>
              <a:ext cx="167775" cy="165825"/>
            </a:xfrm>
            <a:custGeom>
              <a:avLst/>
              <a:gdLst/>
              <a:ahLst/>
              <a:cxnLst/>
              <a:rect l="l" t="t" r="r" b="b"/>
              <a:pathLst>
                <a:path w="6711" h="6633" extrusionOk="0">
                  <a:moveTo>
                    <a:pt x="3765" y="1"/>
                  </a:moveTo>
                  <a:cubicBezTo>
                    <a:pt x="3655" y="1"/>
                    <a:pt x="3545" y="40"/>
                    <a:pt x="3466" y="119"/>
                  </a:cubicBezTo>
                  <a:cubicBezTo>
                    <a:pt x="3309" y="276"/>
                    <a:pt x="3309" y="560"/>
                    <a:pt x="3466" y="718"/>
                  </a:cubicBezTo>
                  <a:lnTo>
                    <a:pt x="4411" y="1663"/>
                  </a:lnTo>
                  <a:lnTo>
                    <a:pt x="3340" y="2734"/>
                  </a:lnTo>
                  <a:lnTo>
                    <a:pt x="2395" y="1789"/>
                  </a:lnTo>
                  <a:cubicBezTo>
                    <a:pt x="2316" y="1710"/>
                    <a:pt x="2214" y="1671"/>
                    <a:pt x="2111" y="1671"/>
                  </a:cubicBezTo>
                  <a:cubicBezTo>
                    <a:pt x="2009" y="1671"/>
                    <a:pt x="1907" y="1710"/>
                    <a:pt x="1828" y="1789"/>
                  </a:cubicBezTo>
                  <a:cubicBezTo>
                    <a:pt x="1670" y="1946"/>
                    <a:pt x="1670" y="2198"/>
                    <a:pt x="1828" y="2387"/>
                  </a:cubicBezTo>
                  <a:lnTo>
                    <a:pt x="2773" y="3332"/>
                  </a:lnTo>
                  <a:lnTo>
                    <a:pt x="1702" y="4372"/>
                  </a:lnTo>
                  <a:lnTo>
                    <a:pt x="757" y="3427"/>
                  </a:lnTo>
                  <a:cubicBezTo>
                    <a:pt x="678" y="3348"/>
                    <a:pt x="568" y="3309"/>
                    <a:pt x="457" y="3309"/>
                  </a:cubicBezTo>
                  <a:cubicBezTo>
                    <a:pt x="347" y="3309"/>
                    <a:pt x="237" y="3348"/>
                    <a:pt x="158" y="3427"/>
                  </a:cubicBezTo>
                  <a:cubicBezTo>
                    <a:pt x="1" y="3584"/>
                    <a:pt x="1" y="3868"/>
                    <a:pt x="158" y="4026"/>
                  </a:cubicBezTo>
                  <a:lnTo>
                    <a:pt x="1103" y="4971"/>
                  </a:lnTo>
                  <a:lnTo>
                    <a:pt x="977" y="5097"/>
                  </a:lnTo>
                  <a:cubicBezTo>
                    <a:pt x="820" y="5254"/>
                    <a:pt x="820" y="5538"/>
                    <a:pt x="977" y="5695"/>
                  </a:cubicBezTo>
                  <a:cubicBezTo>
                    <a:pt x="1056" y="5774"/>
                    <a:pt x="1166" y="5813"/>
                    <a:pt x="1276" y="5813"/>
                  </a:cubicBezTo>
                  <a:cubicBezTo>
                    <a:pt x="1387" y="5813"/>
                    <a:pt x="1497" y="5774"/>
                    <a:pt x="1576" y="5695"/>
                  </a:cubicBezTo>
                  <a:lnTo>
                    <a:pt x="1702" y="5569"/>
                  </a:lnTo>
                  <a:lnTo>
                    <a:pt x="2647" y="6514"/>
                  </a:lnTo>
                  <a:cubicBezTo>
                    <a:pt x="2726" y="6593"/>
                    <a:pt x="2836" y="6633"/>
                    <a:pt x="2946" y="6633"/>
                  </a:cubicBezTo>
                  <a:cubicBezTo>
                    <a:pt x="3057" y="6633"/>
                    <a:pt x="3167" y="6593"/>
                    <a:pt x="3246" y="6514"/>
                  </a:cubicBezTo>
                  <a:cubicBezTo>
                    <a:pt x="3403" y="6357"/>
                    <a:pt x="3403" y="6073"/>
                    <a:pt x="3246" y="5916"/>
                  </a:cubicBezTo>
                  <a:lnTo>
                    <a:pt x="2300" y="4971"/>
                  </a:lnTo>
                  <a:lnTo>
                    <a:pt x="3340" y="3899"/>
                  </a:lnTo>
                  <a:lnTo>
                    <a:pt x="4285" y="4845"/>
                  </a:lnTo>
                  <a:cubicBezTo>
                    <a:pt x="4364" y="4923"/>
                    <a:pt x="4474" y="4963"/>
                    <a:pt x="4585" y="4963"/>
                  </a:cubicBezTo>
                  <a:cubicBezTo>
                    <a:pt x="4695" y="4963"/>
                    <a:pt x="4805" y="4923"/>
                    <a:pt x="4884" y="4845"/>
                  </a:cubicBezTo>
                  <a:cubicBezTo>
                    <a:pt x="5041" y="4687"/>
                    <a:pt x="5041" y="4435"/>
                    <a:pt x="4884" y="4278"/>
                  </a:cubicBezTo>
                  <a:lnTo>
                    <a:pt x="3939" y="3332"/>
                  </a:lnTo>
                  <a:lnTo>
                    <a:pt x="5010" y="2261"/>
                  </a:lnTo>
                  <a:lnTo>
                    <a:pt x="5955" y="3206"/>
                  </a:lnTo>
                  <a:cubicBezTo>
                    <a:pt x="6034" y="3285"/>
                    <a:pt x="6144" y="3325"/>
                    <a:pt x="6254" y="3325"/>
                  </a:cubicBezTo>
                  <a:cubicBezTo>
                    <a:pt x="6365" y="3325"/>
                    <a:pt x="6475" y="3285"/>
                    <a:pt x="6554" y="3206"/>
                  </a:cubicBezTo>
                  <a:cubicBezTo>
                    <a:pt x="6711" y="3049"/>
                    <a:pt x="6711" y="2765"/>
                    <a:pt x="6554" y="2608"/>
                  </a:cubicBezTo>
                  <a:lnTo>
                    <a:pt x="5608" y="1663"/>
                  </a:lnTo>
                  <a:lnTo>
                    <a:pt x="5703" y="1537"/>
                  </a:lnTo>
                  <a:cubicBezTo>
                    <a:pt x="5860" y="1379"/>
                    <a:pt x="5860" y="1127"/>
                    <a:pt x="5703" y="970"/>
                  </a:cubicBezTo>
                  <a:cubicBezTo>
                    <a:pt x="5624" y="891"/>
                    <a:pt x="5522" y="851"/>
                    <a:pt x="5419" y="851"/>
                  </a:cubicBezTo>
                  <a:cubicBezTo>
                    <a:pt x="5317" y="851"/>
                    <a:pt x="5215" y="891"/>
                    <a:pt x="5136" y="970"/>
                  </a:cubicBezTo>
                  <a:lnTo>
                    <a:pt x="5010" y="1064"/>
                  </a:lnTo>
                  <a:lnTo>
                    <a:pt x="4065" y="119"/>
                  </a:lnTo>
                  <a:cubicBezTo>
                    <a:pt x="3986" y="40"/>
                    <a:pt x="3876" y="1"/>
                    <a:pt x="3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74"/>
            <p:cNvSpPr/>
            <p:nvPr/>
          </p:nvSpPr>
          <p:spPr>
            <a:xfrm>
              <a:off x="-39055650" y="2315975"/>
              <a:ext cx="331600" cy="313900"/>
            </a:xfrm>
            <a:custGeom>
              <a:avLst/>
              <a:gdLst/>
              <a:ahLst/>
              <a:cxnLst/>
              <a:rect l="l" t="t" r="r" b="b"/>
              <a:pathLst>
                <a:path w="13264" h="12556" extrusionOk="0">
                  <a:moveTo>
                    <a:pt x="9083" y="792"/>
                  </a:moveTo>
                  <a:cubicBezTo>
                    <a:pt x="9988" y="792"/>
                    <a:pt x="10673" y="917"/>
                    <a:pt x="11121" y="1041"/>
                  </a:cubicBezTo>
                  <a:cubicBezTo>
                    <a:pt x="11216" y="1073"/>
                    <a:pt x="11373" y="1167"/>
                    <a:pt x="11499" y="1199"/>
                  </a:cubicBezTo>
                  <a:lnTo>
                    <a:pt x="11625" y="1325"/>
                  </a:lnTo>
                  <a:cubicBezTo>
                    <a:pt x="11814" y="1608"/>
                    <a:pt x="11909" y="2144"/>
                    <a:pt x="11940" y="2459"/>
                  </a:cubicBezTo>
                  <a:cubicBezTo>
                    <a:pt x="12003" y="3152"/>
                    <a:pt x="12003" y="3845"/>
                    <a:pt x="11972" y="4475"/>
                  </a:cubicBezTo>
                  <a:lnTo>
                    <a:pt x="8317" y="821"/>
                  </a:lnTo>
                  <a:cubicBezTo>
                    <a:pt x="8588" y="801"/>
                    <a:pt x="8843" y="792"/>
                    <a:pt x="9083" y="792"/>
                  </a:cubicBezTo>
                  <a:close/>
                  <a:moveTo>
                    <a:pt x="7246" y="978"/>
                  </a:moveTo>
                  <a:lnTo>
                    <a:pt x="11814" y="5546"/>
                  </a:lnTo>
                  <a:cubicBezTo>
                    <a:pt x="11184" y="8728"/>
                    <a:pt x="9136" y="11028"/>
                    <a:pt x="5797" y="11595"/>
                  </a:cubicBezTo>
                  <a:lnTo>
                    <a:pt x="1229" y="7027"/>
                  </a:lnTo>
                  <a:cubicBezTo>
                    <a:pt x="1890" y="3845"/>
                    <a:pt x="3907" y="1608"/>
                    <a:pt x="7246" y="978"/>
                  </a:cubicBezTo>
                  <a:close/>
                  <a:moveTo>
                    <a:pt x="1071" y="8004"/>
                  </a:moveTo>
                  <a:lnTo>
                    <a:pt x="4726" y="11690"/>
                  </a:lnTo>
                  <a:cubicBezTo>
                    <a:pt x="4391" y="11722"/>
                    <a:pt x="4083" y="11736"/>
                    <a:pt x="3800" y="11736"/>
                  </a:cubicBezTo>
                  <a:cubicBezTo>
                    <a:pt x="2431" y="11736"/>
                    <a:pt x="1669" y="11411"/>
                    <a:pt x="1512" y="11280"/>
                  </a:cubicBezTo>
                  <a:cubicBezTo>
                    <a:pt x="1229" y="11028"/>
                    <a:pt x="914" y="9799"/>
                    <a:pt x="1071" y="8004"/>
                  </a:cubicBezTo>
                  <a:close/>
                  <a:moveTo>
                    <a:pt x="9132" y="0"/>
                  </a:moveTo>
                  <a:cubicBezTo>
                    <a:pt x="8355" y="0"/>
                    <a:pt x="7508" y="77"/>
                    <a:pt x="6742" y="222"/>
                  </a:cubicBezTo>
                  <a:cubicBezTo>
                    <a:pt x="5482" y="506"/>
                    <a:pt x="4411" y="978"/>
                    <a:pt x="3560" y="1640"/>
                  </a:cubicBezTo>
                  <a:cubicBezTo>
                    <a:pt x="1764" y="2931"/>
                    <a:pt x="756" y="4948"/>
                    <a:pt x="347" y="7090"/>
                  </a:cubicBezTo>
                  <a:lnTo>
                    <a:pt x="347" y="7122"/>
                  </a:lnTo>
                  <a:cubicBezTo>
                    <a:pt x="0" y="9012"/>
                    <a:pt x="189" y="10934"/>
                    <a:pt x="756" y="11721"/>
                  </a:cubicBezTo>
                  <a:cubicBezTo>
                    <a:pt x="882" y="11879"/>
                    <a:pt x="945" y="11942"/>
                    <a:pt x="1103" y="12036"/>
                  </a:cubicBezTo>
                  <a:cubicBezTo>
                    <a:pt x="1678" y="12389"/>
                    <a:pt x="2725" y="12556"/>
                    <a:pt x="3868" y="12556"/>
                  </a:cubicBezTo>
                  <a:cubicBezTo>
                    <a:pt x="4664" y="12556"/>
                    <a:pt x="5506" y="12475"/>
                    <a:pt x="6270" y="12320"/>
                  </a:cubicBezTo>
                  <a:cubicBezTo>
                    <a:pt x="8380" y="11879"/>
                    <a:pt x="9956" y="10776"/>
                    <a:pt x="11058" y="9295"/>
                  </a:cubicBezTo>
                  <a:cubicBezTo>
                    <a:pt x="13264" y="6302"/>
                    <a:pt x="13075" y="2018"/>
                    <a:pt x="12255" y="852"/>
                  </a:cubicBezTo>
                  <a:cubicBezTo>
                    <a:pt x="12129" y="695"/>
                    <a:pt x="11972" y="537"/>
                    <a:pt x="11657" y="411"/>
                  </a:cubicBezTo>
                  <a:cubicBezTo>
                    <a:pt x="11279" y="222"/>
                    <a:pt x="10712" y="159"/>
                    <a:pt x="10271" y="64"/>
                  </a:cubicBezTo>
                  <a:cubicBezTo>
                    <a:pt x="9925" y="21"/>
                    <a:pt x="9538" y="0"/>
                    <a:pt x="9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18" name="Google Shape;8818;p74"/>
          <p:cNvSpPr/>
          <p:nvPr/>
        </p:nvSpPr>
        <p:spPr>
          <a:xfrm>
            <a:off x="2174857" y="3608968"/>
            <a:ext cx="374649" cy="318104"/>
          </a:xfrm>
          <a:custGeom>
            <a:avLst/>
            <a:gdLst/>
            <a:ahLst/>
            <a:cxnLst/>
            <a:rect l="l" t="t" r="r" b="b"/>
            <a:pathLst>
              <a:path w="12728" h="10807" extrusionOk="0">
                <a:moveTo>
                  <a:pt x="11877" y="819"/>
                </a:moveTo>
                <a:lnTo>
                  <a:pt x="11877" y="2489"/>
                </a:lnTo>
                <a:lnTo>
                  <a:pt x="851" y="2489"/>
                </a:lnTo>
                <a:lnTo>
                  <a:pt x="851" y="819"/>
                </a:lnTo>
                <a:close/>
                <a:moveTo>
                  <a:pt x="3340" y="3308"/>
                </a:moveTo>
                <a:lnTo>
                  <a:pt x="3340" y="6616"/>
                </a:lnTo>
                <a:lnTo>
                  <a:pt x="2520" y="6616"/>
                </a:lnTo>
                <a:lnTo>
                  <a:pt x="2520" y="3308"/>
                </a:lnTo>
                <a:close/>
                <a:moveTo>
                  <a:pt x="6648" y="3308"/>
                </a:moveTo>
                <a:lnTo>
                  <a:pt x="6648" y="6616"/>
                </a:lnTo>
                <a:lnTo>
                  <a:pt x="5828" y="6616"/>
                </a:lnTo>
                <a:lnTo>
                  <a:pt x="5828" y="3308"/>
                </a:lnTo>
                <a:close/>
                <a:moveTo>
                  <a:pt x="10239" y="3308"/>
                </a:moveTo>
                <a:lnTo>
                  <a:pt x="10239" y="6616"/>
                </a:lnTo>
                <a:lnTo>
                  <a:pt x="9420" y="6616"/>
                </a:lnTo>
                <a:lnTo>
                  <a:pt x="9420" y="3308"/>
                </a:lnTo>
                <a:close/>
                <a:moveTo>
                  <a:pt x="1701" y="3308"/>
                </a:moveTo>
                <a:lnTo>
                  <a:pt x="1701" y="7026"/>
                </a:lnTo>
                <a:cubicBezTo>
                  <a:pt x="1701" y="7246"/>
                  <a:pt x="1890" y="7435"/>
                  <a:pt x="2111" y="7435"/>
                </a:cubicBezTo>
                <a:lnTo>
                  <a:pt x="2552" y="7435"/>
                </a:lnTo>
                <a:lnTo>
                  <a:pt x="2552" y="9924"/>
                </a:lnTo>
                <a:lnTo>
                  <a:pt x="851" y="9924"/>
                </a:lnTo>
                <a:lnTo>
                  <a:pt x="851" y="3308"/>
                </a:lnTo>
                <a:close/>
                <a:moveTo>
                  <a:pt x="5009" y="3308"/>
                </a:moveTo>
                <a:lnTo>
                  <a:pt x="5009" y="7026"/>
                </a:lnTo>
                <a:cubicBezTo>
                  <a:pt x="5009" y="7246"/>
                  <a:pt x="5198" y="7435"/>
                  <a:pt x="5387" y="7435"/>
                </a:cubicBezTo>
                <a:lnTo>
                  <a:pt x="5828" y="7435"/>
                </a:lnTo>
                <a:lnTo>
                  <a:pt x="5828" y="9924"/>
                </a:lnTo>
                <a:lnTo>
                  <a:pt x="3340" y="9924"/>
                </a:lnTo>
                <a:lnTo>
                  <a:pt x="3340" y="7435"/>
                </a:lnTo>
                <a:lnTo>
                  <a:pt x="3781" y="7435"/>
                </a:lnTo>
                <a:cubicBezTo>
                  <a:pt x="4001" y="7435"/>
                  <a:pt x="4159" y="7246"/>
                  <a:pt x="4159" y="7026"/>
                </a:cubicBezTo>
                <a:lnTo>
                  <a:pt x="4159" y="3308"/>
                </a:lnTo>
                <a:close/>
                <a:moveTo>
                  <a:pt x="8569" y="3308"/>
                </a:moveTo>
                <a:lnTo>
                  <a:pt x="8569" y="7026"/>
                </a:lnTo>
                <a:cubicBezTo>
                  <a:pt x="8569" y="7246"/>
                  <a:pt x="8790" y="7435"/>
                  <a:pt x="9010" y="7435"/>
                </a:cubicBezTo>
                <a:lnTo>
                  <a:pt x="9452" y="7435"/>
                </a:lnTo>
                <a:lnTo>
                  <a:pt x="9452" y="9924"/>
                </a:lnTo>
                <a:lnTo>
                  <a:pt x="6648" y="9924"/>
                </a:lnTo>
                <a:lnTo>
                  <a:pt x="6648" y="7435"/>
                </a:lnTo>
                <a:lnTo>
                  <a:pt x="7089" y="7435"/>
                </a:lnTo>
                <a:cubicBezTo>
                  <a:pt x="7309" y="7435"/>
                  <a:pt x="7467" y="7246"/>
                  <a:pt x="7467" y="7026"/>
                </a:cubicBezTo>
                <a:lnTo>
                  <a:pt x="7467" y="3308"/>
                </a:lnTo>
                <a:close/>
                <a:moveTo>
                  <a:pt x="11940" y="3308"/>
                </a:moveTo>
                <a:lnTo>
                  <a:pt x="11940" y="9924"/>
                </a:lnTo>
                <a:lnTo>
                  <a:pt x="10239" y="9924"/>
                </a:lnTo>
                <a:lnTo>
                  <a:pt x="10239" y="7435"/>
                </a:lnTo>
                <a:lnTo>
                  <a:pt x="10680" y="7435"/>
                </a:lnTo>
                <a:cubicBezTo>
                  <a:pt x="10901" y="7435"/>
                  <a:pt x="11090" y="7246"/>
                  <a:pt x="11090" y="7026"/>
                </a:cubicBezTo>
                <a:lnTo>
                  <a:pt x="11090" y="3308"/>
                </a:lnTo>
                <a:close/>
                <a:moveTo>
                  <a:pt x="441" y="0"/>
                </a:moveTo>
                <a:cubicBezTo>
                  <a:pt x="189" y="0"/>
                  <a:pt x="0" y="189"/>
                  <a:pt x="0" y="441"/>
                </a:cubicBezTo>
                <a:lnTo>
                  <a:pt x="0" y="10365"/>
                </a:lnTo>
                <a:cubicBezTo>
                  <a:pt x="0" y="10586"/>
                  <a:pt x="189" y="10806"/>
                  <a:pt x="441" y="10806"/>
                </a:cubicBezTo>
                <a:lnTo>
                  <a:pt x="12287" y="10806"/>
                </a:lnTo>
                <a:cubicBezTo>
                  <a:pt x="12508" y="10806"/>
                  <a:pt x="12728" y="10586"/>
                  <a:pt x="12728" y="10365"/>
                </a:cubicBezTo>
                <a:lnTo>
                  <a:pt x="12728" y="2930"/>
                </a:lnTo>
                <a:lnTo>
                  <a:pt x="12728" y="441"/>
                </a:lnTo>
                <a:cubicBezTo>
                  <a:pt x="12728" y="189"/>
                  <a:pt x="12508" y="0"/>
                  <a:pt x="12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74"/>
          <p:cNvSpPr/>
          <p:nvPr/>
        </p:nvSpPr>
        <p:spPr>
          <a:xfrm>
            <a:off x="3995440" y="3076300"/>
            <a:ext cx="290288" cy="375355"/>
          </a:xfrm>
          <a:custGeom>
            <a:avLst/>
            <a:gdLst/>
            <a:ahLst/>
            <a:cxnLst/>
            <a:rect l="l" t="t" r="r" b="b"/>
            <a:pathLst>
              <a:path w="9862" h="12752" extrusionOk="0">
                <a:moveTo>
                  <a:pt x="2395" y="1001"/>
                </a:moveTo>
                <a:lnTo>
                  <a:pt x="5042" y="3552"/>
                </a:lnTo>
                <a:lnTo>
                  <a:pt x="3971" y="4655"/>
                </a:lnTo>
                <a:lnTo>
                  <a:pt x="1356" y="2103"/>
                </a:lnTo>
                <a:lnTo>
                  <a:pt x="2395" y="1001"/>
                </a:lnTo>
                <a:close/>
                <a:moveTo>
                  <a:pt x="5640" y="4151"/>
                </a:moveTo>
                <a:lnTo>
                  <a:pt x="6302" y="4781"/>
                </a:lnTo>
                <a:lnTo>
                  <a:pt x="5231" y="5884"/>
                </a:lnTo>
                <a:lnTo>
                  <a:pt x="4569" y="5254"/>
                </a:lnTo>
                <a:lnTo>
                  <a:pt x="5640" y="4151"/>
                </a:lnTo>
                <a:close/>
                <a:moveTo>
                  <a:pt x="4443" y="8562"/>
                </a:moveTo>
                <a:cubicBezTo>
                  <a:pt x="4664" y="8562"/>
                  <a:pt x="4821" y="8688"/>
                  <a:pt x="4853" y="8845"/>
                </a:cubicBezTo>
                <a:cubicBezTo>
                  <a:pt x="4884" y="8908"/>
                  <a:pt x="4853" y="8877"/>
                  <a:pt x="4884" y="9790"/>
                </a:cubicBezTo>
                <a:lnTo>
                  <a:pt x="4884" y="10200"/>
                </a:lnTo>
                <a:lnTo>
                  <a:pt x="4065" y="10200"/>
                </a:lnTo>
                <a:lnTo>
                  <a:pt x="4065" y="9003"/>
                </a:lnTo>
                <a:cubicBezTo>
                  <a:pt x="4065" y="8751"/>
                  <a:pt x="4254" y="8562"/>
                  <a:pt x="4443" y="8562"/>
                </a:cubicBezTo>
                <a:close/>
                <a:moveTo>
                  <a:pt x="7814" y="10956"/>
                </a:moveTo>
                <a:cubicBezTo>
                  <a:pt x="8035" y="10956"/>
                  <a:pt x="8224" y="11145"/>
                  <a:pt x="8224" y="11366"/>
                </a:cubicBezTo>
                <a:lnTo>
                  <a:pt x="8224" y="11744"/>
                </a:lnTo>
                <a:lnTo>
                  <a:pt x="789" y="11870"/>
                </a:lnTo>
                <a:lnTo>
                  <a:pt x="789" y="11460"/>
                </a:lnTo>
                <a:cubicBezTo>
                  <a:pt x="789" y="11271"/>
                  <a:pt x="915" y="11114"/>
                  <a:pt x="1072" y="11082"/>
                </a:cubicBezTo>
                <a:cubicBezTo>
                  <a:pt x="1104" y="11066"/>
                  <a:pt x="1072" y="11066"/>
                  <a:pt x="1371" y="11066"/>
                </a:cubicBezTo>
                <a:cubicBezTo>
                  <a:pt x="1671" y="11066"/>
                  <a:pt x="2301" y="11066"/>
                  <a:pt x="3656" y="11051"/>
                </a:cubicBezTo>
                <a:cubicBezTo>
                  <a:pt x="3719" y="11051"/>
                  <a:pt x="5357" y="10988"/>
                  <a:pt x="5325" y="10988"/>
                </a:cubicBezTo>
                <a:cubicBezTo>
                  <a:pt x="5483" y="10988"/>
                  <a:pt x="7121" y="10956"/>
                  <a:pt x="7814" y="10956"/>
                </a:cubicBezTo>
                <a:close/>
                <a:moveTo>
                  <a:pt x="2427" y="0"/>
                </a:moveTo>
                <a:cubicBezTo>
                  <a:pt x="2324" y="0"/>
                  <a:pt x="2222" y="40"/>
                  <a:pt x="2143" y="118"/>
                </a:cubicBezTo>
                <a:lnTo>
                  <a:pt x="505" y="1820"/>
                </a:lnTo>
                <a:cubicBezTo>
                  <a:pt x="348" y="1977"/>
                  <a:pt x="348" y="2261"/>
                  <a:pt x="505" y="2418"/>
                </a:cubicBezTo>
                <a:lnTo>
                  <a:pt x="1608" y="3458"/>
                </a:lnTo>
                <a:cubicBezTo>
                  <a:pt x="726" y="4624"/>
                  <a:pt x="505" y="6104"/>
                  <a:pt x="946" y="7396"/>
                </a:cubicBezTo>
                <a:cubicBezTo>
                  <a:pt x="1356" y="8499"/>
                  <a:pt x="2175" y="9412"/>
                  <a:pt x="3277" y="9885"/>
                </a:cubicBezTo>
                <a:lnTo>
                  <a:pt x="3277" y="10263"/>
                </a:lnTo>
                <a:lnTo>
                  <a:pt x="1230" y="10294"/>
                </a:lnTo>
                <a:cubicBezTo>
                  <a:pt x="568" y="10294"/>
                  <a:pt x="1" y="10862"/>
                  <a:pt x="1" y="11555"/>
                </a:cubicBezTo>
                <a:lnTo>
                  <a:pt x="1" y="12374"/>
                </a:lnTo>
                <a:cubicBezTo>
                  <a:pt x="1" y="12594"/>
                  <a:pt x="222" y="12752"/>
                  <a:pt x="442" y="12752"/>
                </a:cubicBezTo>
                <a:lnTo>
                  <a:pt x="8728" y="12657"/>
                </a:lnTo>
                <a:cubicBezTo>
                  <a:pt x="8948" y="12657"/>
                  <a:pt x="9106" y="12437"/>
                  <a:pt x="9106" y="12216"/>
                </a:cubicBezTo>
                <a:lnTo>
                  <a:pt x="9106" y="11397"/>
                </a:lnTo>
                <a:cubicBezTo>
                  <a:pt x="9106" y="10704"/>
                  <a:pt x="8507" y="10168"/>
                  <a:pt x="7846" y="10168"/>
                </a:cubicBezTo>
                <a:lnTo>
                  <a:pt x="5798" y="10200"/>
                </a:lnTo>
                <a:lnTo>
                  <a:pt x="5798" y="10137"/>
                </a:lnTo>
                <a:cubicBezTo>
                  <a:pt x="7153" y="9853"/>
                  <a:pt x="8255" y="8908"/>
                  <a:pt x="8759" y="7680"/>
                </a:cubicBezTo>
                <a:lnTo>
                  <a:pt x="9452" y="7680"/>
                </a:lnTo>
                <a:cubicBezTo>
                  <a:pt x="9704" y="7680"/>
                  <a:pt x="9862" y="7491"/>
                  <a:pt x="9862" y="7270"/>
                </a:cubicBezTo>
                <a:cubicBezTo>
                  <a:pt x="9799" y="6986"/>
                  <a:pt x="9610" y="6797"/>
                  <a:pt x="9389" y="6797"/>
                </a:cubicBezTo>
                <a:lnTo>
                  <a:pt x="6901" y="6829"/>
                </a:lnTo>
                <a:cubicBezTo>
                  <a:pt x="6649" y="6829"/>
                  <a:pt x="6491" y="7018"/>
                  <a:pt x="6491" y="7270"/>
                </a:cubicBezTo>
                <a:cubicBezTo>
                  <a:pt x="6491" y="7491"/>
                  <a:pt x="6712" y="7648"/>
                  <a:pt x="6932" y="7648"/>
                </a:cubicBezTo>
                <a:lnTo>
                  <a:pt x="7751" y="7648"/>
                </a:lnTo>
                <a:cubicBezTo>
                  <a:pt x="7342" y="8436"/>
                  <a:pt x="6586" y="9003"/>
                  <a:pt x="5703" y="9223"/>
                </a:cubicBezTo>
                <a:lnTo>
                  <a:pt x="5703" y="8908"/>
                </a:lnTo>
                <a:cubicBezTo>
                  <a:pt x="5703" y="8341"/>
                  <a:pt x="5357" y="7900"/>
                  <a:pt x="4821" y="7711"/>
                </a:cubicBezTo>
                <a:cubicBezTo>
                  <a:pt x="4709" y="7680"/>
                  <a:pt x="4598" y="7665"/>
                  <a:pt x="4488" y="7665"/>
                </a:cubicBezTo>
                <a:cubicBezTo>
                  <a:pt x="3826" y="7665"/>
                  <a:pt x="3246" y="8205"/>
                  <a:pt x="3246" y="8908"/>
                </a:cubicBezTo>
                <a:cubicBezTo>
                  <a:pt x="1450" y="7932"/>
                  <a:pt x="1041" y="5569"/>
                  <a:pt x="2206" y="4025"/>
                </a:cubicBezTo>
                <a:lnTo>
                  <a:pt x="2206" y="4025"/>
                </a:lnTo>
                <a:lnTo>
                  <a:pt x="5010" y="6734"/>
                </a:lnTo>
                <a:cubicBezTo>
                  <a:pt x="5089" y="6813"/>
                  <a:pt x="5199" y="6853"/>
                  <a:pt x="5310" y="6853"/>
                </a:cubicBezTo>
                <a:cubicBezTo>
                  <a:pt x="5420" y="6853"/>
                  <a:pt x="5530" y="6813"/>
                  <a:pt x="5609" y="6734"/>
                </a:cubicBezTo>
                <a:lnTo>
                  <a:pt x="7216" y="5033"/>
                </a:lnTo>
                <a:cubicBezTo>
                  <a:pt x="7373" y="4876"/>
                  <a:pt x="7373" y="4624"/>
                  <a:pt x="7216" y="4466"/>
                </a:cubicBezTo>
                <a:lnTo>
                  <a:pt x="5955" y="3237"/>
                </a:lnTo>
                <a:lnTo>
                  <a:pt x="2710" y="118"/>
                </a:lnTo>
                <a:cubicBezTo>
                  <a:pt x="2632" y="40"/>
                  <a:pt x="2529"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20" name="Google Shape;8820;p74"/>
          <p:cNvGrpSpPr/>
          <p:nvPr/>
        </p:nvGrpSpPr>
        <p:grpSpPr>
          <a:xfrm>
            <a:off x="1659816" y="1313166"/>
            <a:ext cx="380241" cy="371793"/>
            <a:chOff x="-42430625" y="1949750"/>
            <a:chExt cx="322950" cy="315775"/>
          </a:xfrm>
        </p:grpSpPr>
        <p:sp>
          <p:nvSpPr>
            <p:cNvPr id="8821" name="Google Shape;8821;p74"/>
            <p:cNvSpPr/>
            <p:nvPr/>
          </p:nvSpPr>
          <p:spPr>
            <a:xfrm>
              <a:off x="-423534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61" y="1639"/>
                    <a:pt x="1639" y="1293"/>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74"/>
            <p:cNvSpPr/>
            <p:nvPr/>
          </p:nvSpPr>
          <p:spPr>
            <a:xfrm>
              <a:off x="-42289650" y="2065525"/>
              <a:ext cx="40975" cy="41000"/>
            </a:xfrm>
            <a:custGeom>
              <a:avLst/>
              <a:gdLst/>
              <a:ahLst/>
              <a:cxnLst/>
              <a:rect l="l" t="t" r="r" b="b"/>
              <a:pathLst>
                <a:path w="1639" h="1640" extrusionOk="0">
                  <a:moveTo>
                    <a:pt x="820" y="1"/>
                  </a:moveTo>
                  <a:cubicBezTo>
                    <a:pt x="379" y="1"/>
                    <a:pt x="1" y="379"/>
                    <a:pt x="1" y="820"/>
                  </a:cubicBezTo>
                  <a:cubicBezTo>
                    <a:pt x="1" y="1293"/>
                    <a:pt x="379" y="1639"/>
                    <a:pt x="820" y="1639"/>
                  </a:cubicBezTo>
                  <a:cubicBezTo>
                    <a:pt x="1292" y="1639"/>
                    <a:pt x="1639" y="1293"/>
                    <a:pt x="1639" y="820"/>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74"/>
            <p:cNvSpPr/>
            <p:nvPr/>
          </p:nvSpPr>
          <p:spPr>
            <a:xfrm>
              <a:off x="-42226625" y="2065525"/>
              <a:ext cx="40975" cy="41000"/>
            </a:xfrm>
            <a:custGeom>
              <a:avLst/>
              <a:gdLst/>
              <a:ahLst/>
              <a:cxnLst/>
              <a:rect l="l" t="t" r="r" b="b"/>
              <a:pathLst>
                <a:path w="1639" h="1640" extrusionOk="0">
                  <a:moveTo>
                    <a:pt x="819" y="1"/>
                  </a:moveTo>
                  <a:cubicBezTo>
                    <a:pt x="378" y="1"/>
                    <a:pt x="0" y="379"/>
                    <a:pt x="0" y="820"/>
                  </a:cubicBezTo>
                  <a:cubicBezTo>
                    <a:pt x="0" y="1293"/>
                    <a:pt x="378" y="1639"/>
                    <a:pt x="819" y="1639"/>
                  </a:cubicBezTo>
                  <a:cubicBezTo>
                    <a:pt x="1292" y="1639"/>
                    <a:pt x="1638" y="1293"/>
                    <a:pt x="1638" y="820"/>
                  </a:cubicBezTo>
                  <a:cubicBezTo>
                    <a:pt x="1638" y="379"/>
                    <a:pt x="1292" y="1"/>
                    <a:pt x="8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74"/>
            <p:cNvSpPr/>
            <p:nvPr/>
          </p:nvSpPr>
          <p:spPr>
            <a:xfrm>
              <a:off x="-42430625" y="1949750"/>
              <a:ext cx="322950" cy="315775"/>
            </a:xfrm>
            <a:custGeom>
              <a:avLst/>
              <a:gdLst/>
              <a:ahLst/>
              <a:cxnLst/>
              <a:rect l="l" t="t" r="r" b="b"/>
              <a:pathLst>
                <a:path w="12918" h="12631" extrusionOk="0">
                  <a:moveTo>
                    <a:pt x="6427" y="757"/>
                  </a:moveTo>
                  <a:cubicBezTo>
                    <a:pt x="8790" y="757"/>
                    <a:pt x="10712" y="2017"/>
                    <a:pt x="11500" y="3655"/>
                  </a:cubicBezTo>
                  <a:cubicBezTo>
                    <a:pt x="12098" y="4821"/>
                    <a:pt x="12098" y="6081"/>
                    <a:pt x="11500" y="7215"/>
                  </a:cubicBezTo>
                  <a:cubicBezTo>
                    <a:pt x="10679" y="8857"/>
                    <a:pt x="8789" y="10067"/>
                    <a:pt x="6472" y="10067"/>
                  </a:cubicBezTo>
                  <a:cubicBezTo>
                    <a:pt x="6210" y="10067"/>
                    <a:pt x="5943" y="10051"/>
                    <a:pt x="5671" y="10019"/>
                  </a:cubicBezTo>
                  <a:cubicBezTo>
                    <a:pt x="5545" y="10019"/>
                    <a:pt x="5451" y="10051"/>
                    <a:pt x="5325" y="10145"/>
                  </a:cubicBezTo>
                  <a:lnTo>
                    <a:pt x="4285" y="11153"/>
                  </a:lnTo>
                  <a:lnTo>
                    <a:pt x="4285" y="9988"/>
                  </a:lnTo>
                  <a:cubicBezTo>
                    <a:pt x="4285" y="9830"/>
                    <a:pt x="4190" y="9673"/>
                    <a:pt x="4033" y="9578"/>
                  </a:cubicBezTo>
                  <a:cubicBezTo>
                    <a:pt x="3088" y="9200"/>
                    <a:pt x="2300" y="8602"/>
                    <a:pt x="1796" y="7908"/>
                  </a:cubicBezTo>
                  <a:cubicBezTo>
                    <a:pt x="0" y="5577"/>
                    <a:pt x="1071" y="2458"/>
                    <a:pt x="4033" y="1229"/>
                  </a:cubicBezTo>
                  <a:cubicBezTo>
                    <a:pt x="4726" y="914"/>
                    <a:pt x="5545" y="757"/>
                    <a:pt x="6427" y="757"/>
                  </a:cubicBezTo>
                  <a:close/>
                  <a:moveTo>
                    <a:pt x="6427" y="1"/>
                  </a:moveTo>
                  <a:cubicBezTo>
                    <a:pt x="2962" y="1"/>
                    <a:pt x="126" y="2427"/>
                    <a:pt x="126" y="5451"/>
                  </a:cubicBezTo>
                  <a:cubicBezTo>
                    <a:pt x="126" y="7593"/>
                    <a:pt x="1544" y="9389"/>
                    <a:pt x="3497" y="10303"/>
                  </a:cubicBezTo>
                  <a:lnTo>
                    <a:pt x="3497" y="12193"/>
                  </a:lnTo>
                  <a:cubicBezTo>
                    <a:pt x="3497" y="12319"/>
                    <a:pt x="3560" y="12477"/>
                    <a:pt x="3655" y="12540"/>
                  </a:cubicBezTo>
                  <a:cubicBezTo>
                    <a:pt x="3729" y="12599"/>
                    <a:pt x="3825" y="12631"/>
                    <a:pt x="3921" y="12631"/>
                  </a:cubicBezTo>
                  <a:cubicBezTo>
                    <a:pt x="4029" y="12631"/>
                    <a:pt x="4139" y="12591"/>
                    <a:pt x="4222" y="12508"/>
                  </a:cubicBezTo>
                  <a:lnTo>
                    <a:pt x="5829" y="10901"/>
                  </a:lnTo>
                  <a:cubicBezTo>
                    <a:pt x="6063" y="10925"/>
                    <a:pt x="6295" y="10936"/>
                    <a:pt x="6524" y="10936"/>
                  </a:cubicBezTo>
                  <a:cubicBezTo>
                    <a:pt x="9075" y="10936"/>
                    <a:pt x="11304" y="9530"/>
                    <a:pt x="12287" y="7593"/>
                  </a:cubicBezTo>
                  <a:cubicBezTo>
                    <a:pt x="12917" y="6239"/>
                    <a:pt x="12917" y="4663"/>
                    <a:pt x="12256" y="3309"/>
                  </a:cubicBezTo>
                  <a:cubicBezTo>
                    <a:pt x="11311" y="1324"/>
                    <a:pt x="9074" y="1"/>
                    <a:pt x="6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25" name="Google Shape;8825;p74"/>
          <p:cNvSpPr/>
          <p:nvPr/>
        </p:nvSpPr>
        <p:spPr>
          <a:xfrm>
            <a:off x="1719036" y="1760733"/>
            <a:ext cx="324609" cy="372824"/>
          </a:xfrm>
          <a:custGeom>
            <a:avLst/>
            <a:gdLst/>
            <a:ahLst/>
            <a:cxnLst/>
            <a:rect l="l" t="t" r="r" b="b"/>
            <a:pathLst>
              <a:path w="11028" h="12666" extrusionOk="0">
                <a:moveTo>
                  <a:pt x="8538" y="820"/>
                </a:moveTo>
                <a:lnTo>
                  <a:pt x="8538" y="2710"/>
                </a:lnTo>
                <a:lnTo>
                  <a:pt x="8412" y="2584"/>
                </a:lnTo>
                <a:cubicBezTo>
                  <a:pt x="8333" y="2505"/>
                  <a:pt x="8223" y="2466"/>
                  <a:pt x="8113" y="2466"/>
                </a:cubicBezTo>
                <a:cubicBezTo>
                  <a:pt x="8003" y="2466"/>
                  <a:pt x="7892" y="2505"/>
                  <a:pt x="7814" y="2584"/>
                </a:cubicBezTo>
                <a:lnTo>
                  <a:pt x="7719" y="2710"/>
                </a:lnTo>
                <a:lnTo>
                  <a:pt x="7719" y="820"/>
                </a:lnTo>
                <a:close/>
                <a:moveTo>
                  <a:pt x="10177" y="820"/>
                </a:moveTo>
                <a:lnTo>
                  <a:pt x="10177" y="9357"/>
                </a:lnTo>
                <a:lnTo>
                  <a:pt x="2458" y="9357"/>
                </a:lnTo>
                <a:lnTo>
                  <a:pt x="2458" y="820"/>
                </a:lnTo>
                <a:lnTo>
                  <a:pt x="6869" y="820"/>
                </a:lnTo>
                <a:lnTo>
                  <a:pt x="6869" y="3687"/>
                </a:lnTo>
                <a:cubicBezTo>
                  <a:pt x="6869" y="3813"/>
                  <a:pt x="6932" y="3970"/>
                  <a:pt x="7026" y="4033"/>
                </a:cubicBezTo>
                <a:cubicBezTo>
                  <a:pt x="7100" y="4093"/>
                  <a:pt x="7196" y="4124"/>
                  <a:pt x="7292" y="4124"/>
                </a:cubicBezTo>
                <a:cubicBezTo>
                  <a:pt x="7400" y="4124"/>
                  <a:pt x="7510" y="4085"/>
                  <a:pt x="7593" y="4002"/>
                </a:cubicBezTo>
                <a:lnTo>
                  <a:pt x="8129" y="3466"/>
                </a:lnTo>
                <a:lnTo>
                  <a:pt x="8664" y="3970"/>
                </a:lnTo>
                <a:cubicBezTo>
                  <a:pt x="8719" y="4024"/>
                  <a:pt x="8844" y="4102"/>
                  <a:pt x="8958" y="4102"/>
                </a:cubicBezTo>
                <a:cubicBezTo>
                  <a:pt x="8976" y="4102"/>
                  <a:pt x="8994" y="4100"/>
                  <a:pt x="9011" y="4096"/>
                </a:cubicBezTo>
                <a:cubicBezTo>
                  <a:pt x="9200" y="4033"/>
                  <a:pt x="9357" y="3876"/>
                  <a:pt x="9357" y="3687"/>
                </a:cubicBezTo>
                <a:lnTo>
                  <a:pt x="9357" y="820"/>
                </a:lnTo>
                <a:close/>
                <a:moveTo>
                  <a:pt x="1639" y="851"/>
                </a:moveTo>
                <a:lnTo>
                  <a:pt x="1639" y="9326"/>
                </a:lnTo>
                <a:cubicBezTo>
                  <a:pt x="1355" y="9326"/>
                  <a:pt x="1103" y="9389"/>
                  <a:pt x="820" y="9546"/>
                </a:cubicBezTo>
                <a:lnTo>
                  <a:pt x="820" y="2017"/>
                </a:lnTo>
                <a:cubicBezTo>
                  <a:pt x="820" y="1481"/>
                  <a:pt x="1166" y="1040"/>
                  <a:pt x="1639" y="851"/>
                </a:cubicBezTo>
                <a:close/>
                <a:moveTo>
                  <a:pt x="10145" y="10177"/>
                </a:moveTo>
                <a:lnTo>
                  <a:pt x="10145" y="11846"/>
                </a:lnTo>
                <a:lnTo>
                  <a:pt x="1639" y="11846"/>
                </a:lnTo>
                <a:cubicBezTo>
                  <a:pt x="1166" y="11846"/>
                  <a:pt x="820" y="11500"/>
                  <a:pt x="820" y="11027"/>
                </a:cubicBezTo>
                <a:cubicBezTo>
                  <a:pt x="820" y="10555"/>
                  <a:pt x="1166" y="10177"/>
                  <a:pt x="1639" y="10177"/>
                </a:cubicBezTo>
                <a:close/>
                <a:moveTo>
                  <a:pt x="1985" y="0"/>
                </a:moveTo>
                <a:cubicBezTo>
                  <a:pt x="851" y="32"/>
                  <a:pt x="0" y="946"/>
                  <a:pt x="0" y="2017"/>
                </a:cubicBezTo>
                <a:lnTo>
                  <a:pt x="0" y="11027"/>
                </a:lnTo>
                <a:cubicBezTo>
                  <a:pt x="0" y="11909"/>
                  <a:pt x="725" y="12665"/>
                  <a:pt x="1639" y="12665"/>
                </a:cubicBezTo>
                <a:lnTo>
                  <a:pt x="10618" y="12665"/>
                </a:lnTo>
                <a:cubicBezTo>
                  <a:pt x="10870" y="12665"/>
                  <a:pt x="11027" y="12476"/>
                  <a:pt x="11027" y="12224"/>
                </a:cubicBezTo>
                <a:lnTo>
                  <a:pt x="11027" y="379"/>
                </a:lnTo>
                <a:cubicBezTo>
                  <a:pt x="11027" y="189"/>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74"/>
          <p:cNvSpPr/>
          <p:nvPr/>
        </p:nvSpPr>
        <p:spPr>
          <a:xfrm>
            <a:off x="1696509" y="2193177"/>
            <a:ext cx="370057" cy="372647"/>
          </a:xfrm>
          <a:custGeom>
            <a:avLst/>
            <a:gdLst/>
            <a:ahLst/>
            <a:cxnLst/>
            <a:rect l="l" t="t" r="r" b="b"/>
            <a:pathLst>
              <a:path w="12572" h="12660" extrusionOk="0">
                <a:moveTo>
                  <a:pt x="2773" y="840"/>
                </a:moveTo>
                <a:cubicBezTo>
                  <a:pt x="3025" y="840"/>
                  <a:pt x="3183" y="1061"/>
                  <a:pt x="3183" y="1250"/>
                </a:cubicBezTo>
                <a:lnTo>
                  <a:pt x="3183" y="2888"/>
                </a:lnTo>
                <a:cubicBezTo>
                  <a:pt x="3183" y="3140"/>
                  <a:pt x="2962" y="3298"/>
                  <a:pt x="2773" y="3298"/>
                </a:cubicBezTo>
                <a:cubicBezTo>
                  <a:pt x="2553" y="3298"/>
                  <a:pt x="2395" y="3109"/>
                  <a:pt x="2332" y="2888"/>
                </a:cubicBezTo>
                <a:lnTo>
                  <a:pt x="2332" y="1250"/>
                </a:lnTo>
                <a:cubicBezTo>
                  <a:pt x="2332" y="998"/>
                  <a:pt x="2553" y="840"/>
                  <a:pt x="2773" y="840"/>
                </a:cubicBezTo>
                <a:close/>
                <a:moveTo>
                  <a:pt x="9673" y="840"/>
                </a:moveTo>
                <a:cubicBezTo>
                  <a:pt x="9925" y="840"/>
                  <a:pt x="10082" y="1061"/>
                  <a:pt x="10082" y="1250"/>
                </a:cubicBezTo>
                <a:lnTo>
                  <a:pt x="10082" y="2888"/>
                </a:lnTo>
                <a:cubicBezTo>
                  <a:pt x="10082" y="3140"/>
                  <a:pt x="9862" y="3298"/>
                  <a:pt x="9673" y="3298"/>
                </a:cubicBezTo>
                <a:cubicBezTo>
                  <a:pt x="9452" y="3298"/>
                  <a:pt x="9295" y="3109"/>
                  <a:pt x="9232" y="2888"/>
                </a:cubicBezTo>
                <a:lnTo>
                  <a:pt x="9232" y="1250"/>
                </a:lnTo>
                <a:cubicBezTo>
                  <a:pt x="9232" y="998"/>
                  <a:pt x="9452" y="840"/>
                  <a:pt x="9673" y="840"/>
                </a:cubicBezTo>
                <a:close/>
                <a:moveTo>
                  <a:pt x="11374" y="2479"/>
                </a:moveTo>
                <a:cubicBezTo>
                  <a:pt x="11469" y="2479"/>
                  <a:pt x="11595" y="2542"/>
                  <a:pt x="11689" y="2668"/>
                </a:cubicBezTo>
                <a:cubicBezTo>
                  <a:pt x="11752" y="2794"/>
                  <a:pt x="11721" y="2857"/>
                  <a:pt x="11721" y="2983"/>
                </a:cubicBezTo>
                <a:lnTo>
                  <a:pt x="11721" y="4936"/>
                </a:lnTo>
                <a:lnTo>
                  <a:pt x="694" y="4936"/>
                </a:lnTo>
                <a:lnTo>
                  <a:pt x="694" y="2983"/>
                </a:lnTo>
                <a:cubicBezTo>
                  <a:pt x="694" y="2857"/>
                  <a:pt x="694" y="2794"/>
                  <a:pt x="725" y="2668"/>
                </a:cubicBezTo>
                <a:cubicBezTo>
                  <a:pt x="820" y="2542"/>
                  <a:pt x="946" y="2479"/>
                  <a:pt x="1040" y="2479"/>
                </a:cubicBezTo>
                <a:lnTo>
                  <a:pt x="1513" y="2479"/>
                </a:lnTo>
                <a:lnTo>
                  <a:pt x="1513" y="2888"/>
                </a:lnTo>
                <a:cubicBezTo>
                  <a:pt x="1513" y="3614"/>
                  <a:pt x="2132" y="4133"/>
                  <a:pt x="2803" y="4133"/>
                </a:cubicBezTo>
                <a:cubicBezTo>
                  <a:pt x="2919" y="4133"/>
                  <a:pt x="3036" y="4118"/>
                  <a:pt x="3151" y="4085"/>
                </a:cubicBezTo>
                <a:cubicBezTo>
                  <a:pt x="3655" y="3928"/>
                  <a:pt x="4002" y="3455"/>
                  <a:pt x="4002" y="2888"/>
                </a:cubicBezTo>
                <a:lnTo>
                  <a:pt x="4002" y="2479"/>
                </a:lnTo>
                <a:lnTo>
                  <a:pt x="8413" y="2479"/>
                </a:lnTo>
                <a:lnTo>
                  <a:pt x="8413" y="2888"/>
                </a:lnTo>
                <a:cubicBezTo>
                  <a:pt x="8413" y="3455"/>
                  <a:pt x="8759" y="3928"/>
                  <a:pt x="9263" y="4085"/>
                </a:cubicBezTo>
                <a:cubicBezTo>
                  <a:pt x="9379" y="4118"/>
                  <a:pt x="9496" y="4133"/>
                  <a:pt x="9612" y="4133"/>
                </a:cubicBezTo>
                <a:cubicBezTo>
                  <a:pt x="10282" y="4133"/>
                  <a:pt x="10902" y="3614"/>
                  <a:pt x="10902" y="2888"/>
                </a:cubicBezTo>
                <a:lnTo>
                  <a:pt x="10902" y="2479"/>
                </a:lnTo>
                <a:close/>
                <a:moveTo>
                  <a:pt x="11721" y="5787"/>
                </a:moveTo>
                <a:lnTo>
                  <a:pt x="11721" y="11457"/>
                </a:lnTo>
                <a:cubicBezTo>
                  <a:pt x="11721" y="11678"/>
                  <a:pt x="11532" y="11835"/>
                  <a:pt x="11280" y="11867"/>
                </a:cubicBezTo>
                <a:lnTo>
                  <a:pt x="1072" y="11867"/>
                </a:lnTo>
                <a:cubicBezTo>
                  <a:pt x="851" y="11867"/>
                  <a:pt x="694" y="11678"/>
                  <a:pt x="694" y="11457"/>
                </a:cubicBezTo>
                <a:lnTo>
                  <a:pt x="694" y="5787"/>
                </a:lnTo>
                <a:close/>
                <a:moveTo>
                  <a:pt x="2825" y="1"/>
                </a:moveTo>
                <a:cubicBezTo>
                  <a:pt x="2180" y="1"/>
                  <a:pt x="1608" y="526"/>
                  <a:pt x="1608" y="1250"/>
                </a:cubicBezTo>
                <a:lnTo>
                  <a:pt x="1608" y="1691"/>
                </a:lnTo>
                <a:lnTo>
                  <a:pt x="1135" y="1691"/>
                </a:lnTo>
                <a:cubicBezTo>
                  <a:pt x="851" y="1691"/>
                  <a:pt x="568" y="1785"/>
                  <a:pt x="379" y="2006"/>
                </a:cubicBezTo>
                <a:cubicBezTo>
                  <a:pt x="158" y="2227"/>
                  <a:pt x="1" y="2542"/>
                  <a:pt x="1" y="2888"/>
                </a:cubicBezTo>
                <a:lnTo>
                  <a:pt x="1" y="11457"/>
                </a:lnTo>
                <a:cubicBezTo>
                  <a:pt x="1" y="12087"/>
                  <a:pt x="486" y="12659"/>
                  <a:pt x="1102" y="12659"/>
                </a:cubicBezTo>
                <a:cubicBezTo>
                  <a:pt x="1134" y="12659"/>
                  <a:pt x="1166" y="12658"/>
                  <a:pt x="1198" y="12655"/>
                </a:cubicBezTo>
                <a:lnTo>
                  <a:pt x="11311" y="12655"/>
                </a:lnTo>
                <a:cubicBezTo>
                  <a:pt x="12004" y="12655"/>
                  <a:pt x="12571" y="12119"/>
                  <a:pt x="12571" y="11457"/>
                </a:cubicBezTo>
                <a:lnTo>
                  <a:pt x="12571" y="2888"/>
                </a:lnTo>
                <a:cubicBezTo>
                  <a:pt x="12571" y="2542"/>
                  <a:pt x="12414" y="2227"/>
                  <a:pt x="12193" y="2006"/>
                </a:cubicBezTo>
                <a:cubicBezTo>
                  <a:pt x="12004" y="1785"/>
                  <a:pt x="11721" y="1691"/>
                  <a:pt x="11437" y="1691"/>
                </a:cubicBezTo>
                <a:lnTo>
                  <a:pt x="10965" y="1691"/>
                </a:lnTo>
                <a:lnTo>
                  <a:pt x="10965" y="1250"/>
                </a:lnTo>
                <a:cubicBezTo>
                  <a:pt x="10965" y="526"/>
                  <a:pt x="10392" y="1"/>
                  <a:pt x="9747" y="1"/>
                </a:cubicBezTo>
                <a:cubicBezTo>
                  <a:pt x="9577" y="1"/>
                  <a:pt x="9402" y="37"/>
                  <a:pt x="9232" y="116"/>
                </a:cubicBezTo>
                <a:cubicBezTo>
                  <a:pt x="8759" y="305"/>
                  <a:pt x="8507" y="746"/>
                  <a:pt x="8507" y="1250"/>
                </a:cubicBezTo>
                <a:lnTo>
                  <a:pt x="8507" y="1691"/>
                </a:lnTo>
                <a:lnTo>
                  <a:pt x="4096" y="1691"/>
                </a:lnTo>
                <a:lnTo>
                  <a:pt x="4096" y="1250"/>
                </a:lnTo>
                <a:cubicBezTo>
                  <a:pt x="4096" y="746"/>
                  <a:pt x="3781" y="305"/>
                  <a:pt x="3340" y="116"/>
                </a:cubicBezTo>
                <a:cubicBezTo>
                  <a:pt x="3170" y="37"/>
                  <a:pt x="2995" y="1"/>
                  <a:pt x="28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74"/>
          <p:cNvSpPr/>
          <p:nvPr/>
        </p:nvSpPr>
        <p:spPr>
          <a:xfrm>
            <a:off x="3917021" y="1347405"/>
            <a:ext cx="373766" cy="340357"/>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74"/>
          <p:cNvSpPr/>
          <p:nvPr/>
        </p:nvSpPr>
        <p:spPr>
          <a:xfrm>
            <a:off x="3936416" y="1786694"/>
            <a:ext cx="379329" cy="373766"/>
          </a:xfrm>
          <a:custGeom>
            <a:avLst/>
            <a:gdLst/>
            <a:ahLst/>
            <a:cxnLst/>
            <a:rect l="l" t="t" r="r" b="b"/>
            <a:pathLst>
              <a:path w="12887" h="12698" extrusionOk="0">
                <a:moveTo>
                  <a:pt x="7814" y="3309"/>
                </a:moveTo>
                <a:cubicBezTo>
                  <a:pt x="7782" y="3592"/>
                  <a:pt x="7782" y="3907"/>
                  <a:pt x="7814" y="4159"/>
                </a:cubicBezTo>
                <a:lnTo>
                  <a:pt x="4947" y="4159"/>
                </a:lnTo>
                <a:cubicBezTo>
                  <a:pt x="4978" y="3876"/>
                  <a:pt x="4978" y="3592"/>
                  <a:pt x="4947" y="3309"/>
                </a:cubicBezTo>
                <a:close/>
                <a:moveTo>
                  <a:pt x="9830" y="788"/>
                </a:moveTo>
                <a:cubicBezTo>
                  <a:pt x="10082" y="788"/>
                  <a:pt x="10366" y="820"/>
                  <a:pt x="10618" y="946"/>
                </a:cubicBezTo>
                <a:cubicBezTo>
                  <a:pt x="11721" y="1481"/>
                  <a:pt x="12193" y="2678"/>
                  <a:pt x="11752" y="3718"/>
                </a:cubicBezTo>
                <a:cubicBezTo>
                  <a:pt x="11500" y="4254"/>
                  <a:pt x="11027" y="4695"/>
                  <a:pt x="10460" y="4884"/>
                </a:cubicBezTo>
                <a:cubicBezTo>
                  <a:pt x="10261" y="4950"/>
                  <a:pt x="10035" y="4990"/>
                  <a:pt x="9816" y="4990"/>
                </a:cubicBezTo>
                <a:cubicBezTo>
                  <a:pt x="9619" y="4990"/>
                  <a:pt x="9427" y="4958"/>
                  <a:pt x="9263" y="4884"/>
                </a:cubicBezTo>
                <a:cubicBezTo>
                  <a:pt x="9074" y="4821"/>
                  <a:pt x="8885" y="4663"/>
                  <a:pt x="8791" y="4474"/>
                </a:cubicBezTo>
                <a:cubicBezTo>
                  <a:pt x="8791" y="4411"/>
                  <a:pt x="8759" y="4380"/>
                  <a:pt x="8728" y="4348"/>
                </a:cubicBezTo>
                <a:cubicBezTo>
                  <a:pt x="8570" y="3970"/>
                  <a:pt x="8570" y="3561"/>
                  <a:pt x="8728" y="3183"/>
                </a:cubicBezTo>
                <a:cubicBezTo>
                  <a:pt x="8759" y="3151"/>
                  <a:pt x="8759" y="3120"/>
                  <a:pt x="8791" y="3088"/>
                </a:cubicBezTo>
                <a:cubicBezTo>
                  <a:pt x="8980" y="2710"/>
                  <a:pt x="9358" y="2521"/>
                  <a:pt x="9830" y="2521"/>
                </a:cubicBezTo>
                <a:cubicBezTo>
                  <a:pt x="9956" y="2521"/>
                  <a:pt x="10019" y="2552"/>
                  <a:pt x="10082" y="2615"/>
                </a:cubicBezTo>
                <a:cubicBezTo>
                  <a:pt x="10240" y="2773"/>
                  <a:pt x="10240" y="3025"/>
                  <a:pt x="10145" y="3183"/>
                </a:cubicBezTo>
                <a:cubicBezTo>
                  <a:pt x="10051" y="3309"/>
                  <a:pt x="9956" y="3340"/>
                  <a:pt x="9830" y="3340"/>
                </a:cubicBezTo>
                <a:cubicBezTo>
                  <a:pt x="9578" y="3340"/>
                  <a:pt x="9389" y="3561"/>
                  <a:pt x="9389" y="3781"/>
                </a:cubicBezTo>
                <a:cubicBezTo>
                  <a:pt x="9389" y="4033"/>
                  <a:pt x="9578" y="4222"/>
                  <a:pt x="9830" y="4222"/>
                </a:cubicBezTo>
                <a:cubicBezTo>
                  <a:pt x="10555" y="4222"/>
                  <a:pt x="11059" y="3655"/>
                  <a:pt x="11059" y="2962"/>
                </a:cubicBezTo>
                <a:cubicBezTo>
                  <a:pt x="11059" y="2395"/>
                  <a:pt x="10681" y="1891"/>
                  <a:pt x="10114" y="1733"/>
                </a:cubicBezTo>
                <a:cubicBezTo>
                  <a:pt x="10034" y="1721"/>
                  <a:pt x="9933" y="1712"/>
                  <a:pt x="9817" y="1712"/>
                </a:cubicBezTo>
                <a:cubicBezTo>
                  <a:pt x="9339" y="1712"/>
                  <a:pt x="8611" y="1861"/>
                  <a:pt x="8129" y="2521"/>
                </a:cubicBezTo>
                <a:lnTo>
                  <a:pt x="4600" y="2521"/>
                </a:lnTo>
                <a:cubicBezTo>
                  <a:pt x="4191" y="1985"/>
                  <a:pt x="3592" y="1702"/>
                  <a:pt x="2931" y="1702"/>
                </a:cubicBezTo>
                <a:cubicBezTo>
                  <a:pt x="2395" y="1702"/>
                  <a:pt x="1986" y="1985"/>
                  <a:pt x="1796" y="2458"/>
                </a:cubicBezTo>
                <a:cubicBezTo>
                  <a:pt x="1481" y="3246"/>
                  <a:pt x="1954" y="4191"/>
                  <a:pt x="2931" y="4191"/>
                </a:cubicBezTo>
                <a:cubicBezTo>
                  <a:pt x="3183" y="4191"/>
                  <a:pt x="3340" y="3970"/>
                  <a:pt x="3340" y="3750"/>
                </a:cubicBezTo>
                <a:cubicBezTo>
                  <a:pt x="3340" y="3498"/>
                  <a:pt x="3120" y="3309"/>
                  <a:pt x="2931" y="3309"/>
                </a:cubicBezTo>
                <a:cubicBezTo>
                  <a:pt x="2805" y="3309"/>
                  <a:pt x="2742" y="3277"/>
                  <a:pt x="2647" y="3246"/>
                </a:cubicBezTo>
                <a:cubicBezTo>
                  <a:pt x="2458" y="3057"/>
                  <a:pt x="2490" y="2615"/>
                  <a:pt x="2805" y="2521"/>
                </a:cubicBezTo>
                <a:cubicBezTo>
                  <a:pt x="2836" y="2513"/>
                  <a:pt x="2879" y="2509"/>
                  <a:pt x="2931" y="2509"/>
                </a:cubicBezTo>
                <a:cubicBezTo>
                  <a:pt x="3084" y="2509"/>
                  <a:pt x="3309" y="2545"/>
                  <a:pt x="3498" y="2615"/>
                </a:cubicBezTo>
                <a:cubicBezTo>
                  <a:pt x="3687" y="2678"/>
                  <a:pt x="3876" y="2836"/>
                  <a:pt x="3970" y="3025"/>
                </a:cubicBezTo>
                <a:cubicBezTo>
                  <a:pt x="3970" y="3088"/>
                  <a:pt x="4002" y="3120"/>
                  <a:pt x="4033" y="3151"/>
                </a:cubicBezTo>
                <a:cubicBezTo>
                  <a:pt x="4191" y="3498"/>
                  <a:pt x="4191" y="3939"/>
                  <a:pt x="4033" y="4285"/>
                </a:cubicBezTo>
                <a:cubicBezTo>
                  <a:pt x="4002" y="4348"/>
                  <a:pt x="4002" y="4380"/>
                  <a:pt x="3970" y="4411"/>
                </a:cubicBezTo>
                <a:cubicBezTo>
                  <a:pt x="3750" y="4726"/>
                  <a:pt x="3403" y="4978"/>
                  <a:pt x="2931" y="4978"/>
                </a:cubicBezTo>
                <a:cubicBezTo>
                  <a:pt x="1796" y="4978"/>
                  <a:pt x="851" y="4033"/>
                  <a:pt x="851" y="2899"/>
                </a:cubicBezTo>
                <a:cubicBezTo>
                  <a:pt x="851" y="1733"/>
                  <a:pt x="1765" y="851"/>
                  <a:pt x="2931" y="788"/>
                </a:cubicBezTo>
                <a:close/>
                <a:moveTo>
                  <a:pt x="7751" y="4915"/>
                </a:moveTo>
                <a:lnTo>
                  <a:pt x="7751" y="10618"/>
                </a:lnTo>
                <a:cubicBezTo>
                  <a:pt x="7751" y="10838"/>
                  <a:pt x="7940" y="11027"/>
                  <a:pt x="8129" y="11027"/>
                </a:cubicBezTo>
                <a:cubicBezTo>
                  <a:pt x="8318" y="11027"/>
                  <a:pt x="8570" y="10838"/>
                  <a:pt x="8570" y="10618"/>
                </a:cubicBezTo>
                <a:lnTo>
                  <a:pt x="8570" y="5419"/>
                </a:lnTo>
                <a:cubicBezTo>
                  <a:pt x="8791" y="5577"/>
                  <a:pt x="9074" y="5671"/>
                  <a:pt x="9389" y="5766"/>
                </a:cubicBezTo>
                <a:lnTo>
                  <a:pt x="9389" y="11878"/>
                </a:lnTo>
                <a:lnTo>
                  <a:pt x="3372" y="11878"/>
                </a:lnTo>
                <a:lnTo>
                  <a:pt x="3372" y="5766"/>
                </a:lnTo>
                <a:cubicBezTo>
                  <a:pt x="3687" y="5734"/>
                  <a:pt x="3970" y="5608"/>
                  <a:pt x="4191" y="5419"/>
                </a:cubicBezTo>
                <a:lnTo>
                  <a:pt x="4191" y="10618"/>
                </a:lnTo>
                <a:cubicBezTo>
                  <a:pt x="4191" y="10838"/>
                  <a:pt x="4380" y="11027"/>
                  <a:pt x="4600" y="11027"/>
                </a:cubicBezTo>
                <a:cubicBezTo>
                  <a:pt x="4821" y="11027"/>
                  <a:pt x="5010" y="10838"/>
                  <a:pt x="5010" y="10618"/>
                </a:cubicBezTo>
                <a:lnTo>
                  <a:pt x="5010" y="4915"/>
                </a:lnTo>
                <a:lnTo>
                  <a:pt x="5861" y="4915"/>
                </a:lnTo>
                <a:lnTo>
                  <a:pt x="5861" y="10618"/>
                </a:lnTo>
                <a:cubicBezTo>
                  <a:pt x="5861" y="10838"/>
                  <a:pt x="6050" y="11027"/>
                  <a:pt x="6239" y="11027"/>
                </a:cubicBezTo>
                <a:cubicBezTo>
                  <a:pt x="6428" y="11027"/>
                  <a:pt x="6648" y="10838"/>
                  <a:pt x="6648" y="10618"/>
                </a:cubicBezTo>
                <a:lnTo>
                  <a:pt x="6648" y="4915"/>
                </a:lnTo>
                <a:close/>
                <a:moveTo>
                  <a:pt x="2931" y="1"/>
                </a:moveTo>
                <a:cubicBezTo>
                  <a:pt x="1324" y="1"/>
                  <a:pt x="1" y="1324"/>
                  <a:pt x="1" y="2899"/>
                </a:cubicBezTo>
                <a:cubicBezTo>
                  <a:pt x="1" y="4348"/>
                  <a:pt x="1072" y="5514"/>
                  <a:pt x="2490" y="5766"/>
                </a:cubicBezTo>
                <a:lnTo>
                  <a:pt x="2490" y="12256"/>
                </a:lnTo>
                <a:cubicBezTo>
                  <a:pt x="2490" y="12508"/>
                  <a:pt x="2679" y="12697"/>
                  <a:pt x="2931" y="12697"/>
                </a:cubicBezTo>
                <a:lnTo>
                  <a:pt x="9830" y="12697"/>
                </a:lnTo>
                <a:cubicBezTo>
                  <a:pt x="10051" y="12697"/>
                  <a:pt x="10208" y="12508"/>
                  <a:pt x="10208" y="12256"/>
                </a:cubicBezTo>
                <a:lnTo>
                  <a:pt x="10208" y="5797"/>
                </a:lnTo>
                <a:cubicBezTo>
                  <a:pt x="10964" y="5671"/>
                  <a:pt x="11721" y="5293"/>
                  <a:pt x="12193" y="4537"/>
                </a:cubicBezTo>
                <a:cubicBezTo>
                  <a:pt x="12823" y="3718"/>
                  <a:pt x="12886" y="2678"/>
                  <a:pt x="12508" y="1796"/>
                </a:cubicBezTo>
                <a:cubicBezTo>
                  <a:pt x="12067" y="725"/>
                  <a:pt x="10996" y="1"/>
                  <a:pt x="98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74"/>
          <p:cNvSpPr/>
          <p:nvPr/>
        </p:nvSpPr>
        <p:spPr>
          <a:xfrm>
            <a:off x="3906859" y="2219020"/>
            <a:ext cx="373766" cy="373736"/>
          </a:xfrm>
          <a:custGeom>
            <a:avLst/>
            <a:gdLst/>
            <a:ahLst/>
            <a:cxnLst/>
            <a:rect l="l" t="t" r="r" b="b"/>
            <a:pathLst>
              <a:path w="12698" h="12697" extrusionOk="0">
                <a:moveTo>
                  <a:pt x="11784" y="970"/>
                </a:moveTo>
                <a:lnTo>
                  <a:pt x="11784" y="2577"/>
                </a:lnTo>
                <a:lnTo>
                  <a:pt x="5168" y="4026"/>
                </a:lnTo>
                <a:lnTo>
                  <a:pt x="5168" y="2420"/>
                </a:lnTo>
                <a:lnTo>
                  <a:pt x="11784" y="970"/>
                </a:lnTo>
                <a:close/>
                <a:moveTo>
                  <a:pt x="10115" y="7741"/>
                </a:moveTo>
                <a:cubicBezTo>
                  <a:pt x="10982" y="7741"/>
                  <a:pt x="11784" y="8286"/>
                  <a:pt x="11784" y="8973"/>
                </a:cubicBezTo>
                <a:cubicBezTo>
                  <a:pt x="11784" y="9666"/>
                  <a:pt x="11027" y="10201"/>
                  <a:pt x="10145" y="10201"/>
                </a:cubicBezTo>
                <a:cubicBezTo>
                  <a:pt x="9358" y="10201"/>
                  <a:pt x="8665" y="9792"/>
                  <a:pt x="8507" y="9225"/>
                </a:cubicBezTo>
                <a:cubicBezTo>
                  <a:pt x="8350" y="8689"/>
                  <a:pt x="8728" y="8154"/>
                  <a:pt x="9263" y="7933"/>
                </a:cubicBezTo>
                <a:cubicBezTo>
                  <a:pt x="9537" y="7800"/>
                  <a:pt x="9829" y="7741"/>
                  <a:pt x="10115" y="7741"/>
                </a:cubicBezTo>
                <a:close/>
                <a:moveTo>
                  <a:pt x="2665" y="9393"/>
                </a:moveTo>
                <a:cubicBezTo>
                  <a:pt x="3537" y="9393"/>
                  <a:pt x="4348" y="9928"/>
                  <a:pt x="4348" y="10642"/>
                </a:cubicBezTo>
                <a:cubicBezTo>
                  <a:pt x="4348" y="11304"/>
                  <a:pt x="3592" y="11871"/>
                  <a:pt x="2679" y="11871"/>
                </a:cubicBezTo>
                <a:cubicBezTo>
                  <a:pt x="1891" y="11871"/>
                  <a:pt x="1229" y="11430"/>
                  <a:pt x="1072" y="10894"/>
                </a:cubicBezTo>
                <a:cubicBezTo>
                  <a:pt x="914" y="10327"/>
                  <a:pt x="1261" y="9823"/>
                  <a:pt x="1828" y="9571"/>
                </a:cubicBezTo>
                <a:cubicBezTo>
                  <a:pt x="2097" y="9448"/>
                  <a:pt x="2384" y="9393"/>
                  <a:pt x="2665" y="9393"/>
                </a:cubicBezTo>
                <a:close/>
                <a:moveTo>
                  <a:pt x="12242" y="1"/>
                </a:moveTo>
                <a:cubicBezTo>
                  <a:pt x="12197" y="1"/>
                  <a:pt x="12149" y="9"/>
                  <a:pt x="12099" y="25"/>
                </a:cubicBezTo>
                <a:lnTo>
                  <a:pt x="4663" y="1664"/>
                </a:lnTo>
                <a:cubicBezTo>
                  <a:pt x="4474" y="1695"/>
                  <a:pt x="4348" y="1853"/>
                  <a:pt x="4348" y="2073"/>
                </a:cubicBezTo>
                <a:lnTo>
                  <a:pt x="4348" y="9067"/>
                </a:lnTo>
                <a:cubicBezTo>
                  <a:pt x="3876" y="8721"/>
                  <a:pt x="3277" y="8563"/>
                  <a:pt x="2679" y="8563"/>
                </a:cubicBezTo>
                <a:cubicBezTo>
                  <a:pt x="1481" y="8563"/>
                  <a:pt x="536" y="9256"/>
                  <a:pt x="284" y="10138"/>
                </a:cubicBezTo>
                <a:cubicBezTo>
                  <a:pt x="1" y="11084"/>
                  <a:pt x="568" y="12060"/>
                  <a:pt x="1670" y="12501"/>
                </a:cubicBezTo>
                <a:cubicBezTo>
                  <a:pt x="1997" y="12634"/>
                  <a:pt x="2349" y="12697"/>
                  <a:pt x="2700" y="12697"/>
                </a:cubicBezTo>
                <a:cubicBezTo>
                  <a:pt x="3600" y="12697"/>
                  <a:pt x="4494" y="12281"/>
                  <a:pt x="4947" y="11556"/>
                </a:cubicBezTo>
                <a:cubicBezTo>
                  <a:pt x="5104" y="11273"/>
                  <a:pt x="5199" y="10957"/>
                  <a:pt x="5199" y="10611"/>
                </a:cubicBezTo>
                <a:lnTo>
                  <a:pt x="5199" y="4909"/>
                </a:lnTo>
                <a:lnTo>
                  <a:pt x="11815" y="3428"/>
                </a:lnTo>
                <a:lnTo>
                  <a:pt x="11815" y="7460"/>
                </a:lnTo>
                <a:cubicBezTo>
                  <a:pt x="11342" y="7114"/>
                  <a:pt x="10775" y="6956"/>
                  <a:pt x="10177" y="6956"/>
                </a:cubicBezTo>
                <a:cubicBezTo>
                  <a:pt x="8948" y="6956"/>
                  <a:pt x="8003" y="7649"/>
                  <a:pt x="7782" y="8532"/>
                </a:cubicBezTo>
                <a:cubicBezTo>
                  <a:pt x="7499" y="9477"/>
                  <a:pt x="8034" y="10453"/>
                  <a:pt x="9137" y="10894"/>
                </a:cubicBezTo>
                <a:cubicBezTo>
                  <a:pt x="9470" y="11017"/>
                  <a:pt x="9823" y="11076"/>
                  <a:pt x="10172" y="11076"/>
                </a:cubicBezTo>
                <a:cubicBezTo>
                  <a:pt x="11077" y="11076"/>
                  <a:pt x="11959" y="10677"/>
                  <a:pt x="12414" y="9949"/>
                </a:cubicBezTo>
                <a:cubicBezTo>
                  <a:pt x="12571" y="9666"/>
                  <a:pt x="12697" y="9351"/>
                  <a:pt x="12697" y="8973"/>
                </a:cubicBezTo>
                <a:cubicBezTo>
                  <a:pt x="12603" y="8941"/>
                  <a:pt x="12603" y="403"/>
                  <a:pt x="12603" y="403"/>
                </a:cubicBezTo>
                <a:cubicBezTo>
                  <a:pt x="12603" y="170"/>
                  <a:pt x="12453" y="1"/>
                  <a:pt x="122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74"/>
          <p:cNvSpPr/>
          <p:nvPr/>
        </p:nvSpPr>
        <p:spPr>
          <a:xfrm>
            <a:off x="2616350" y="2653893"/>
            <a:ext cx="374678" cy="375620"/>
          </a:xfrm>
          <a:custGeom>
            <a:avLst/>
            <a:gdLst/>
            <a:ahLst/>
            <a:cxnLst/>
            <a:rect l="l" t="t" r="r" b="b"/>
            <a:pathLst>
              <a:path w="12729" h="12761" extrusionOk="0">
                <a:moveTo>
                  <a:pt x="10595" y="882"/>
                </a:moveTo>
                <a:cubicBezTo>
                  <a:pt x="11081" y="882"/>
                  <a:pt x="11558" y="1164"/>
                  <a:pt x="11752" y="1647"/>
                </a:cubicBezTo>
                <a:cubicBezTo>
                  <a:pt x="11941" y="2120"/>
                  <a:pt x="11846" y="2624"/>
                  <a:pt x="11500" y="3033"/>
                </a:cubicBezTo>
                <a:lnTo>
                  <a:pt x="11374" y="3128"/>
                </a:lnTo>
                <a:lnTo>
                  <a:pt x="9609" y="1363"/>
                </a:lnTo>
                <a:lnTo>
                  <a:pt x="9735" y="1237"/>
                </a:lnTo>
                <a:cubicBezTo>
                  <a:pt x="9979" y="994"/>
                  <a:pt x="10288" y="882"/>
                  <a:pt x="10595" y="882"/>
                </a:cubicBezTo>
                <a:close/>
                <a:moveTo>
                  <a:pt x="9011" y="1899"/>
                </a:moveTo>
                <a:lnTo>
                  <a:pt x="10807" y="3695"/>
                </a:lnTo>
                <a:lnTo>
                  <a:pt x="7656" y="6845"/>
                </a:lnTo>
                <a:lnTo>
                  <a:pt x="5860" y="5049"/>
                </a:lnTo>
                <a:lnTo>
                  <a:pt x="9011" y="1899"/>
                </a:lnTo>
                <a:close/>
                <a:moveTo>
                  <a:pt x="5293" y="5648"/>
                </a:moveTo>
                <a:lnTo>
                  <a:pt x="7057" y="7444"/>
                </a:lnTo>
                <a:lnTo>
                  <a:pt x="4065" y="10437"/>
                </a:lnTo>
                <a:lnTo>
                  <a:pt x="2300" y="8641"/>
                </a:lnTo>
                <a:lnTo>
                  <a:pt x="5293" y="5648"/>
                </a:lnTo>
                <a:close/>
                <a:moveTo>
                  <a:pt x="2017" y="9523"/>
                </a:moveTo>
                <a:lnTo>
                  <a:pt x="3245" y="10752"/>
                </a:lnTo>
                <a:lnTo>
                  <a:pt x="1733" y="11004"/>
                </a:lnTo>
                <a:lnTo>
                  <a:pt x="2017" y="9523"/>
                </a:lnTo>
                <a:close/>
                <a:moveTo>
                  <a:pt x="7762" y="1"/>
                </a:moveTo>
                <a:cubicBezTo>
                  <a:pt x="7443" y="1"/>
                  <a:pt x="7120" y="119"/>
                  <a:pt x="6868" y="355"/>
                </a:cubicBezTo>
                <a:lnTo>
                  <a:pt x="4569" y="2624"/>
                </a:lnTo>
                <a:cubicBezTo>
                  <a:pt x="4411" y="2781"/>
                  <a:pt x="4411" y="3065"/>
                  <a:pt x="4569" y="3222"/>
                </a:cubicBezTo>
                <a:cubicBezTo>
                  <a:pt x="4647" y="3301"/>
                  <a:pt x="4758" y="3340"/>
                  <a:pt x="4868" y="3340"/>
                </a:cubicBezTo>
                <a:cubicBezTo>
                  <a:pt x="4978" y="3340"/>
                  <a:pt x="5088" y="3301"/>
                  <a:pt x="5167" y="3222"/>
                </a:cubicBezTo>
                <a:lnTo>
                  <a:pt x="7436" y="922"/>
                </a:lnTo>
                <a:cubicBezTo>
                  <a:pt x="7514" y="844"/>
                  <a:pt x="7625" y="804"/>
                  <a:pt x="7735" y="804"/>
                </a:cubicBezTo>
                <a:cubicBezTo>
                  <a:pt x="7845" y="804"/>
                  <a:pt x="7955" y="844"/>
                  <a:pt x="8034" y="922"/>
                </a:cubicBezTo>
                <a:lnTo>
                  <a:pt x="8475" y="1363"/>
                </a:lnTo>
                <a:lnTo>
                  <a:pt x="5041" y="4797"/>
                </a:lnTo>
                <a:lnTo>
                  <a:pt x="1450" y="8389"/>
                </a:lnTo>
                <a:cubicBezTo>
                  <a:pt x="1418" y="8420"/>
                  <a:pt x="1387" y="8483"/>
                  <a:pt x="1355" y="8578"/>
                </a:cubicBezTo>
                <a:cubicBezTo>
                  <a:pt x="1355" y="8610"/>
                  <a:pt x="1387" y="8420"/>
                  <a:pt x="883" y="11319"/>
                </a:cubicBezTo>
                <a:lnTo>
                  <a:pt x="158" y="12044"/>
                </a:lnTo>
                <a:cubicBezTo>
                  <a:pt x="0" y="12201"/>
                  <a:pt x="0" y="12485"/>
                  <a:pt x="158" y="12642"/>
                </a:cubicBezTo>
                <a:cubicBezTo>
                  <a:pt x="237" y="12721"/>
                  <a:pt x="347" y="12760"/>
                  <a:pt x="457" y="12760"/>
                </a:cubicBezTo>
                <a:cubicBezTo>
                  <a:pt x="567" y="12760"/>
                  <a:pt x="678" y="12721"/>
                  <a:pt x="756" y="12642"/>
                </a:cubicBezTo>
                <a:lnTo>
                  <a:pt x="1450" y="11918"/>
                </a:lnTo>
                <a:cubicBezTo>
                  <a:pt x="1513" y="11918"/>
                  <a:pt x="4191" y="11445"/>
                  <a:pt x="4191" y="11445"/>
                </a:cubicBezTo>
                <a:cubicBezTo>
                  <a:pt x="4254" y="11445"/>
                  <a:pt x="4317" y="11413"/>
                  <a:pt x="4380" y="11382"/>
                </a:cubicBezTo>
                <a:lnTo>
                  <a:pt x="12130" y="3600"/>
                </a:lnTo>
                <a:cubicBezTo>
                  <a:pt x="12539" y="3222"/>
                  <a:pt x="12728" y="2718"/>
                  <a:pt x="12728" y="2151"/>
                </a:cubicBezTo>
                <a:cubicBezTo>
                  <a:pt x="12697" y="985"/>
                  <a:pt x="11783" y="72"/>
                  <a:pt x="10649" y="72"/>
                </a:cubicBezTo>
                <a:cubicBezTo>
                  <a:pt x="10082" y="72"/>
                  <a:pt x="9578" y="261"/>
                  <a:pt x="9168" y="670"/>
                </a:cubicBezTo>
                <a:lnTo>
                  <a:pt x="9074" y="765"/>
                </a:lnTo>
                <a:lnTo>
                  <a:pt x="8633" y="355"/>
                </a:lnTo>
                <a:cubicBezTo>
                  <a:pt x="8396" y="119"/>
                  <a:pt x="8081" y="1"/>
                  <a:pt x="77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31" name="Google Shape;8831;p74"/>
          <p:cNvGrpSpPr/>
          <p:nvPr/>
        </p:nvGrpSpPr>
        <p:grpSpPr>
          <a:xfrm>
            <a:off x="2623344" y="3089112"/>
            <a:ext cx="372824" cy="372058"/>
            <a:chOff x="-38686275" y="2314400"/>
            <a:chExt cx="316650" cy="316000"/>
          </a:xfrm>
        </p:grpSpPr>
        <p:sp>
          <p:nvSpPr>
            <p:cNvPr id="8832" name="Google Shape;8832;p74"/>
            <p:cNvSpPr/>
            <p:nvPr/>
          </p:nvSpPr>
          <p:spPr>
            <a:xfrm>
              <a:off x="-38686275" y="2314400"/>
              <a:ext cx="316650" cy="316000"/>
            </a:xfrm>
            <a:custGeom>
              <a:avLst/>
              <a:gdLst/>
              <a:ahLst/>
              <a:cxnLst/>
              <a:rect l="l" t="t" r="r" b="b"/>
              <a:pathLst>
                <a:path w="12666" h="12640" extrusionOk="0">
                  <a:moveTo>
                    <a:pt x="8161" y="852"/>
                  </a:moveTo>
                  <a:cubicBezTo>
                    <a:pt x="8381" y="852"/>
                    <a:pt x="8539" y="1041"/>
                    <a:pt x="8570" y="1262"/>
                  </a:cubicBezTo>
                  <a:lnTo>
                    <a:pt x="8570" y="1703"/>
                  </a:lnTo>
                  <a:lnTo>
                    <a:pt x="4160" y="1703"/>
                  </a:lnTo>
                  <a:lnTo>
                    <a:pt x="4160" y="1230"/>
                  </a:lnTo>
                  <a:lnTo>
                    <a:pt x="4128" y="1230"/>
                  </a:lnTo>
                  <a:cubicBezTo>
                    <a:pt x="4128" y="1199"/>
                    <a:pt x="4128" y="1104"/>
                    <a:pt x="4160" y="1073"/>
                  </a:cubicBezTo>
                  <a:cubicBezTo>
                    <a:pt x="4254" y="915"/>
                    <a:pt x="4380" y="852"/>
                    <a:pt x="4569" y="852"/>
                  </a:cubicBezTo>
                  <a:close/>
                  <a:moveTo>
                    <a:pt x="11437" y="2427"/>
                  </a:moveTo>
                  <a:cubicBezTo>
                    <a:pt x="11658" y="2427"/>
                    <a:pt x="11815" y="2616"/>
                    <a:pt x="11847" y="2805"/>
                  </a:cubicBezTo>
                  <a:lnTo>
                    <a:pt x="11847" y="5641"/>
                  </a:lnTo>
                  <a:cubicBezTo>
                    <a:pt x="11847" y="5830"/>
                    <a:pt x="11721" y="5987"/>
                    <a:pt x="11563" y="6050"/>
                  </a:cubicBezTo>
                  <a:cubicBezTo>
                    <a:pt x="11542" y="6061"/>
                    <a:pt x="11532" y="6064"/>
                    <a:pt x="11478" y="6064"/>
                  </a:cubicBezTo>
                  <a:cubicBezTo>
                    <a:pt x="11371" y="6064"/>
                    <a:pt x="11091" y="6050"/>
                    <a:pt x="10208" y="6050"/>
                  </a:cubicBezTo>
                  <a:lnTo>
                    <a:pt x="10208" y="4822"/>
                  </a:lnTo>
                  <a:cubicBezTo>
                    <a:pt x="10208" y="4570"/>
                    <a:pt x="9988" y="4381"/>
                    <a:pt x="9767" y="4381"/>
                  </a:cubicBezTo>
                  <a:lnTo>
                    <a:pt x="8129" y="4381"/>
                  </a:lnTo>
                  <a:cubicBezTo>
                    <a:pt x="7877" y="4381"/>
                    <a:pt x="7688" y="4570"/>
                    <a:pt x="7688" y="4822"/>
                  </a:cubicBezTo>
                  <a:lnTo>
                    <a:pt x="7688" y="6050"/>
                  </a:lnTo>
                  <a:lnTo>
                    <a:pt x="4916" y="6050"/>
                  </a:lnTo>
                  <a:lnTo>
                    <a:pt x="4916" y="4822"/>
                  </a:lnTo>
                  <a:cubicBezTo>
                    <a:pt x="4916" y="4570"/>
                    <a:pt x="4727" y="4381"/>
                    <a:pt x="4506" y="4381"/>
                  </a:cubicBezTo>
                  <a:lnTo>
                    <a:pt x="2836" y="4381"/>
                  </a:lnTo>
                  <a:cubicBezTo>
                    <a:pt x="2710" y="4381"/>
                    <a:pt x="2647" y="4412"/>
                    <a:pt x="2553" y="4507"/>
                  </a:cubicBezTo>
                  <a:cubicBezTo>
                    <a:pt x="2490" y="4570"/>
                    <a:pt x="2458" y="4696"/>
                    <a:pt x="2458" y="4790"/>
                  </a:cubicBezTo>
                  <a:lnTo>
                    <a:pt x="2458" y="5987"/>
                  </a:lnTo>
                  <a:lnTo>
                    <a:pt x="1230" y="5987"/>
                  </a:lnTo>
                  <a:cubicBezTo>
                    <a:pt x="978" y="5987"/>
                    <a:pt x="820" y="5798"/>
                    <a:pt x="788" y="5578"/>
                  </a:cubicBezTo>
                  <a:lnTo>
                    <a:pt x="788" y="2805"/>
                  </a:lnTo>
                  <a:cubicBezTo>
                    <a:pt x="788" y="2585"/>
                    <a:pt x="978" y="2427"/>
                    <a:pt x="1230" y="2427"/>
                  </a:cubicBezTo>
                  <a:close/>
                  <a:moveTo>
                    <a:pt x="4128" y="5200"/>
                  </a:moveTo>
                  <a:lnTo>
                    <a:pt x="4128" y="6428"/>
                  </a:lnTo>
                  <a:cubicBezTo>
                    <a:pt x="4128" y="6586"/>
                    <a:pt x="4065" y="6712"/>
                    <a:pt x="3939" y="6775"/>
                  </a:cubicBezTo>
                  <a:cubicBezTo>
                    <a:pt x="3857" y="6826"/>
                    <a:pt x="3768" y="6851"/>
                    <a:pt x="3684" y="6851"/>
                  </a:cubicBezTo>
                  <a:cubicBezTo>
                    <a:pt x="3508" y="6851"/>
                    <a:pt x="3351" y="6746"/>
                    <a:pt x="3309" y="6554"/>
                  </a:cubicBezTo>
                  <a:lnTo>
                    <a:pt x="3309" y="5200"/>
                  </a:lnTo>
                  <a:close/>
                  <a:moveTo>
                    <a:pt x="9358" y="5200"/>
                  </a:moveTo>
                  <a:lnTo>
                    <a:pt x="9358" y="6428"/>
                  </a:lnTo>
                  <a:cubicBezTo>
                    <a:pt x="9358" y="6586"/>
                    <a:pt x="9295" y="6712"/>
                    <a:pt x="9169" y="6775"/>
                  </a:cubicBezTo>
                  <a:cubicBezTo>
                    <a:pt x="9097" y="6826"/>
                    <a:pt x="9015" y="6851"/>
                    <a:pt x="8934" y="6851"/>
                  </a:cubicBezTo>
                  <a:cubicBezTo>
                    <a:pt x="8766" y="6851"/>
                    <a:pt x="8602" y="6746"/>
                    <a:pt x="8539" y="6554"/>
                  </a:cubicBezTo>
                  <a:lnTo>
                    <a:pt x="8539" y="5200"/>
                  </a:lnTo>
                  <a:close/>
                  <a:moveTo>
                    <a:pt x="11059" y="6869"/>
                  </a:moveTo>
                  <a:lnTo>
                    <a:pt x="11059" y="11438"/>
                  </a:lnTo>
                  <a:lnTo>
                    <a:pt x="11028" y="11438"/>
                  </a:lnTo>
                  <a:cubicBezTo>
                    <a:pt x="11028" y="11658"/>
                    <a:pt x="10839" y="11816"/>
                    <a:pt x="10618" y="11816"/>
                  </a:cubicBezTo>
                  <a:lnTo>
                    <a:pt x="2080" y="11816"/>
                  </a:lnTo>
                  <a:cubicBezTo>
                    <a:pt x="1860" y="11816"/>
                    <a:pt x="1702" y="11627"/>
                    <a:pt x="1702" y="11438"/>
                  </a:cubicBezTo>
                  <a:lnTo>
                    <a:pt x="1702" y="6869"/>
                  </a:lnTo>
                  <a:lnTo>
                    <a:pt x="2616" y="6869"/>
                  </a:lnTo>
                  <a:cubicBezTo>
                    <a:pt x="2710" y="7216"/>
                    <a:pt x="3025" y="7531"/>
                    <a:pt x="3403" y="7657"/>
                  </a:cubicBezTo>
                  <a:cubicBezTo>
                    <a:pt x="3520" y="7692"/>
                    <a:pt x="3637" y="7709"/>
                    <a:pt x="3752" y="7709"/>
                  </a:cubicBezTo>
                  <a:cubicBezTo>
                    <a:pt x="4263" y="7709"/>
                    <a:pt x="4736" y="7383"/>
                    <a:pt x="4916" y="6869"/>
                  </a:cubicBezTo>
                  <a:lnTo>
                    <a:pt x="7846" y="6869"/>
                  </a:lnTo>
                  <a:cubicBezTo>
                    <a:pt x="8017" y="7384"/>
                    <a:pt x="8513" y="7708"/>
                    <a:pt x="9036" y="7708"/>
                  </a:cubicBezTo>
                  <a:cubicBezTo>
                    <a:pt x="9185" y="7708"/>
                    <a:pt x="9337" y="7682"/>
                    <a:pt x="9484" y="7626"/>
                  </a:cubicBezTo>
                  <a:cubicBezTo>
                    <a:pt x="9799" y="7500"/>
                    <a:pt x="10082" y="7216"/>
                    <a:pt x="10145" y="6869"/>
                  </a:cubicBezTo>
                  <a:close/>
                  <a:moveTo>
                    <a:pt x="8211" y="0"/>
                  </a:moveTo>
                  <a:cubicBezTo>
                    <a:pt x="8194" y="0"/>
                    <a:pt x="8177" y="1"/>
                    <a:pt x="8161" y="1"/>
                  </a:cubicBezTo>
                  <a:lnTo>
                    <a:pt x="4569" y="1"/>
                  </a:lnTo>
                  <a:cubicBezTo>
                    <a:pt x="3907" y="1"/>
                    <a:pt x="3309" y="569"/>
                    <a:pt x="3340" y="1230"/>
                  </a:cubicBezTo>
                  <a:lnTo>
                    <a:pt x="3340" y="1671"/>
                  </a:lnTo>
                  <a:lnTo>
                    <a:pt x="1261" y="1671"/>
                  </a:lnTo>
                  <a:cubicBezTo>
                    <a:pt x="599" y="1671"/>
                    <a:pt x="1" y="2207"/>
                    <a:pt x="1" y="2868"/>
                  </a:cubicBezTo>
                  <a:lnTo>
                    <a:pt x="1" y="5641"/>
                  </a:lnTo>
                  <a:cubicBezTo>
                    <a:pt x="1" y="6145"/>
                    <a:pt x="316" y="6617"/>
                    <a:pt x="820" y="6838"/>
                  </a:cubicBezTo>
                  <a:lnTo>
                    <a:pt x="820" y="11438"/>
                  </a:lnTo>
                  <a:cubicBezTo>
                    <a:pt x="820" y="12067"/>
                    <a:pt x="1333" y="12639"/>
                    <a:pt x="1953" y="12639"/>
                  </a:cubicBezTo>
                  <a:cubicBezTo>
                    <a:pt x="1984" y="12639"/>
                    <a:pt x="2016" y="12638"/>
                    <a:pt x="2049" y="12635"/>
                  </a:cubicBezTo>
                  <a:lnTo>
                    <a:pt x="10587" y="12635"/>
                  </a:lnTo>
                  <a:cubicBezTo>
                    <a:pt x="11248" y="12635"/>
                    <a:pt x="11847" y="12099"/>
                    <a:pt x="11815" y="11438"/>
                  </a:cubicBezTo>
                  <a:lnTo>
                    <a:pt x="11815" y="6838"/>
                  </a:lnTo>
                  <a:cubicBezTo>
                    <a:pt x="12288" y="6680"/>
                    <a:pt x="12634" y="6208"/>
                    <a:pt x="12634" y="5641"/>
                  </a:cubicBezTo>
                  <a:lnTo>
                    <a:pt x="12634" y="2868"/>
                  </a:lnTo>
                  <a:cubicBezTo>
                    <a:pt x="12666" y="2207"/>
                    <a:pt x="12130" y="1640"/>
                    <a:pt x="11469" y="1640"/>
                  </a:cubicBezTo>
                  <a:lnTo>
                    <a:pt x="9358" y="1640"/>
                  </a:lnTo>
                  <a:lnTo>
                    <a:pt x="9358" y="1230"/>
                  </a:lnTo>
                  <a:cubicBezTo>
                    <a:pt x="9358" y="585"/>
                    <a:pt x="8849" y="0"/>
                    <a:pt x="82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74"/>
            <p:cNvSpPr/>
            <p:nvPr/>
          </p:nvSpPr>
          <p:spPr>
            <a:xfrm>
              <a:off x="-38583075" y="2527075"/>
              <a:ext cx="111075" cy="63050"/>
            </a:xfrm>
            <a:custGeom>
              <a:avLst/>
              <a:gdLst/>
              <a:ahLst/>
              <a:cxnLst/>
              <a:rect l="l" t="t" r="r" b="b"/>
              <a:pathLst>
                <a:path w="4443" h="2522" extrusionOk="0">
                  <a:moveTo>
                    <a:pt x="3592" y="851"/>
                  </a:moveTo>
                  <a:lnTo>
                    <a:pt x="3592" y="1670"/>
                  </a:lnTo>
                  <a:lnTo>
                    <a:pt x="819" y="1670"/>
                  </a:lnTo>
                  <a:lnTo>
                    <a:pt x="819" y="851"/>
                  </a:lnTo>
                  <a:close/>
                  <a:moveTo>
                    <a:pt x="441" y="1"/>
                  </a:moveTo>
                  <a:cubicBezTo>
                    <a:pt x="189" y="1"/>
                    <a:pt x="0" y="221"/>
                    <a:pt x="0" y="442"/>
                  </a:cubicBezTo>
                  <a:lnTo>
                    <a:pt x="0" y="2112"/>
                  </a:lnTo>
                  <a:cubicBezTo>
                    <a:pt x="0" y="2332"/>
                    <a:pt x="189" y="2521"/>
                    <a:pt x="441" y="2521"/>
                  </a:cubicBezTo>
                  <a:lnTo>
                    <a:pt x="4033" y="2521"/>
                  </a:lnTo>
                  <a:cubicBezTo>
                    <a:pt x="4253" y="2521"/>
                    <a:pt x="4442" y="2332"/>
                    <a:pt x="4442" y="2112"/>
                  </a:cubicBezTo>
                  <a:lnTo>
                    <a:pt x="4442" y="442"/>
                  </a:lnTo>
                  <a:cubicBezTo>
                    <a:pt x="4411" y="221"/>
                    <a:pt x="4253" y="1"/>
                    <a:pt x="40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4" name="Google Shape;8834;p74"/>
          <p:cNvGrpSpPr/>
          <p:nvPr/>
        </p:nvGrpSpPr>
        <p:grpSpPr>
          <a:xfrm>
            <a:off x="2621946" y="3581152"/>
            <a:ext cx="375620" cy="373736"/>
            <a:chOff x="-38686275" y="2682250"/>
            <a:chExt cx="319025" cy="317425"/>
          </a:xfrm>
        </p:grpSpPr>
        <p:sp>
          <p:nvSpPr>
            <p:cNvPr id="8835" name="Google Shape;8835;p74"/>
            <p:cNvSpPr/>
            <p:nvPr/>
          </p:nvSpPr>
          <p:spPr>
            <a:xfrm>
              <a:off x="-38686275" y="2682250"/>
              <a:ext cx="319025" cy="317425"/>
            </a:xfrm>
            <a:custGeom>
              <a:avLst/>
              <a:gdLst/>
              <a:ahLst/>
              <a:cxnLst/>
              <a:rect l="l" t="t" r="r" b="b"/>
              <a:pathLst>
                <a:path w="12761" h="12697" extrusionOk="0">
                  <a:moveTo>
                    <a:pt x="11511" y="5995"/>
                  </a:moveTo>
                  <a:cubicBezTo>
                    <a:pt x="11742" y="5995"/>
                    <a:pt x="11941" y="6184"/>
                    <a:pt x="11941" y="6396"/>
                  </a:cubicBezTo>
                  <a:cubicBezTo>
                    <a:pt x="11941" y="6616"/>
                    <a:pt x="11815" y="6774"/>
                    <a:pt x="11626" y="6805"/>
                  </a:cubicBezTo>
                  <a:cubicBezTo>
                    <a:pt x="11576" y="6818"/>
                    <a:pt x="11528" y="6824"/>
                    <a:pt x="11483" y="6824"/>
                  </a:cubicBezTo>
                  <a:cubicBezTo>
                    <a:pt x="11302" y="6824"/>
                    <a:pt x="11166" y="6723"/>
                    <a:pt x="11091" y="6522"/>
                  </a:cubicBezTo>
                  <a:cubicBezTo>
                    <a:pt x="11028" y="6301"/>
                    <a:pt x="11154" y="6081"/>
                    <a:pt x="11374" y="6018"/>
                  </a:cubicBezTo>
                  <a:cubicBezTo>
                    <a:pt x="11420" y="6002"/>
                    <a:pt x="11466" y="5995"/>
                    <a:pt x="11511" y="5995"/>
                  </a:cubicBezTo>
                  <a:close/>
                  <a:moveTo>
                    <a:pt x="5042" y="788"/>
                  </a:moveTo>
                  <a:cubicBezTo>
                    <a:pt x="7310" y="788"/>
                    <a:pt x="9169" y="2615"/>
                    <a:pt x="9169" y="4915"/>
                  </a:cubicBezTo>
                  <a:cubicBezTo>
                    <a:pt x="9169" y="7183"/>
                    <a:pt x="7310" y="9042"/>
                    <a:pt x="5042" y="9042"/>
                  </a:cubicBezTo>
                  <a:cubicBezTo>
                    <a:pt x="3624" y="9042"/>
                    <a:pt x="2364" y="8317"/>
                    <a:pt x="1608" y="7246"/>
                  </a:cubicBezTo>
                  <a:cubicBezTo>
                    <a:pt x="820" y="6049"/>
                    <a:pt x="694" y="4568"/>
                    <a:pt x="1230" y="3308"/>
                  </a:cubicBezTo>
                  <a:cubicBezTo>
                    <a:pt x="1860" y="1827"/>
                    <a:pt x="3309" y="788"/>
                    <a:pt x="5042" y="788"/>
                  </a:cubicBezTo>
                  <a:close/>
                  <a:moveTo>
                    <a:pt x="7531" y="9200"/>
                  </a:moveTo>
                  <a:lnTo>
                    <a:pt x="7531" y="11373"/>
                  </a:lnTo>
                  <a:cubicBezTo>
                    <a:pt x="7531" y="11594"/>
                    <a:pt x="7310" y="11751"/>
                    <a:pt x="7089" y="11814"/>
                  </a:cubicBezTo>
                  <a:lnTo>
                    <a:pt x="2962" y="11814"/>
                  </a:lnTo>
                  <a:cubicBezTo>
                    <a:pt x="2710" y="11814"/>
                    <a:pt x="2553" y="11594"/>
                    <a:pt x="2553" y="11373"/>
                  </a:cubicBezTo>
                  <a:lnTo>
                    <a:pt x="2553" y="9200"/>
                  </a:lnTo>
                  <a:cubicBezTo>
                    <a:pt x="3316" y="9645"/>
                    <a:pt x="4174" y="9873"/>
                    <a:pt x="5041" y="9873"/>
                  </a:cubicBezTo>
                  <a:cubicBezTo>
                    <a:pt x="5892" y="9873"/>
                    <a:pt x="6750" y="9652"/>
                    <a:pt x="7531" y="9200"/>
                  </a:cubicBezTo>
                  <a:close/>
                  <a:moveTo>
                    <a:pt x="4947" y="0"/>
                  </a:moveTo>
                  <a:cubicBezTo>
                    <a:pt x="4296" y="0"/>
                    <a:pt x="3643" y="126"/>
                    <a:pt x="3025" y="378"/>
                  </a:cubicBezTo>
                  <a:cubicBezTo>
                    <a:pt x="1230" y="1134"/>
                    <a:pt x="1" y="2930"/>
                    <a:pt x="1" y="4946"/>
                  </a:cubicBezTo>
                  <a:cubicBezTo>
                    <a:pt x="1" y="6396"/>
                    <a:pt x="631" y="7750"/>
                    <a:pt x="1639" y="8664"/>
                  </a:cubicBezTo>
                  <a:lnTo>
                    <a:pt x="1639" y="11436"/>
                  </a:lnTo>
                  <a:cubicBezTo>
                    <a:pt x="1639" y="12098"/>
                    <a:pt x="2206" y="12697"/>
                    <a:pt x="2868" y="12697"/>
                  </a:cubicBezTo>
                  <a:lnTo>
                    <a:pt x="6995" y="12697"/>
                  </a:lnTo>
                  <a:cubicBezTo>
                    <a:pt x="7562" y="12697"/>
                    <a:pt x="8035" y="12350"/>
                    <a:pt x="8192" y="11877"/>
                  </a:cubicBezTo>
                  <a:cubicBezTo>
                    <a:pt x="10114" y="11720"/>
                    <a:pt x="11847" y="10113"/>
                    <a:pt x="11847" y="8160"/>
                  </a:cubicBezTo>
                  <a:lnTo>
                    <a:pt x="11847" y="7719"/>
                  </a:lnTo>
                  <a:cubicBezTo>
                    <a:pt x="12351" y="7530"/>
                    <a:pt x="12666" y="7089"/>
                    <a:pt x="12666" y="6522"/>
                  </a:cubicBezTo>
                  <a:cubicBezTo>
                    <a:pt x="12760" y="5734"/>
                    <a:pt x="12193" y="5198"/>
                    <a:pt x="11500" y="5198"/>
                  </a:cubicBezTo>
                  <a:cubicBezTo>
                    <a:pt x="10839" y="5198"/>
                    <a:pt x="10240" y="5734"/>
                    <a:pt x="10240" y="6459"/>
                  </a:cubicBezTo>
                  <a:cubicBezTo>
                    <a:pt x="10240" y="6994"/>
                    <a:pt x="10587" y="7435"/>
                    <a:pt x="11059" y="7624"/>
                  </a:cubicBezTo>
                  <a:lnTo>
                    <a:pt x="11059" y="8097"/>
                  </a:lnTo>
                  <a:cubicBezTo>
                    <a:pt x="11059" y="9546"/>
                    <a:pt x="9767" y="10775"/>
                    <a:pt x="8318" y="10964"/>
                  </a:cubicBezTo>
                  <a:lnTo>
                    <a:pt x="8318" y="8664"/>
                  </a:lnTo>
                  <a:cubicBezTo>
                    <a:pt x="8633" y="8380"/>
                    <a:pt x="8885" y="8065"/>
                    <a:pt x="9106" y="7750"/>
                  </a:cubicBezTo>
                  <a:cubicBezTo>
                    <a:pt x="10618" y="5514"/>
                    <a:pt x="10051" y="2395"/>
                    <a:pt x="7751" y="851"/>
                  </a:cubicBezTo>
                  <a:cubicBezTo>
                    <a:pt x="6900" y="284"/>
                    <a:pt x="5925" y="0"/>
                    <a:pt x="49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6" name="Google Shape;8836;p74"/>
            <p:cNvSpPr/>
            <p:nvPr/>
          </p:nvSpPr>
          <p:spPr>
            <a:xfrm>
              <a:off x="-38591750" y="2773600"/>
              <a:ext cx="63025" cy="61350"/>
            </a:xfrm>
            <a:custGeom>
              <a:avLst/>
              <a:gdLst/>
              <a:ahLst/>
              <a:cxnLst/>
              <a:rect l="l" t="t" r="r" b="b"/>
              <a:pathLst>
                <a:path w="2521" h="2454" extrusionOk="0">
                  <a:moveTo>
                    <a:pt x="1264" y="788"/>
                  </a:moveTo>
                  <a:cubicBezTo>
                    <a:pt x="1315" y="788"/>
                    <a:pt x="1368" y="798"/>
                    <a:pt x="1418" y="820"/>
                  </a:cubicBezTo>
                  <a:cubicBezTo>
                    <a:pt x="1544" y="851"/>
                    <a:pt x="1607" y="977"/>
                    <a:pt x="1639" y="1103"/>
                  </a:cubicBezTo>
                  <a:cubicBezTo>
                    <a:pt x="1716" y="1387"/>
                    <a:pt x="1519" y="1649"/>
                    <a:pt x="1273" y="1649"/>
                  </a:cubicBezTo>
                  <a:cubicBezTo>
                    <a:pt x="1218" y="1649"/>
                    <a:pt x="1161" y="1636"/>
                    <a:pt x="1103" y="1607"/>
                  </a:cubicBezTo>
                  <a:cubicBezTo>
                    <a:pt x="914" y="1544"/>
                    <a:pt x="788" y="1292"/>
                    <a:pt x="851" y="1072"/>
                  </a:cubicBezTo>
                  <a:cubicBezTo>
                    <a:pt x="924" y="902"/>
                    <a:pt x="1090" y="788"/>
                    <a:pt x="1264" y="788"/>
                  </a:cubicBezTo>
                  <a:close/>
                  <a:moveTo>
                    <a:pt x="1261" y="1"/>
                  </a:moveTo>
                  <a:cubicBezTo>
                    <a:pt x="599" y="1"/>
                    <a:pt x="0" y="536"/>
                    <a:pt x="32" y="1229"/>
                  </a:cubicBezTo>
                  <a:cubicBezTo>
                    <a:pt x="32" y="1765"/>
                    <a:pt x="379" y="2238"/>
                    <a:pt x="914" y="2395"/>
                  </a:cubicBezTo>
                  <a:cubicBezTo>
                    <a:pt x="1038" y="2435"/>
                    <a:pt x="1163" y="2453"/>
                    <a:pt x="1285" y="2453"/>
                  </a:cubicBezTo>
                  <a:cubicBezTo>
                    <a:pt x="1939" y="2453"/>
                    <a:pt x="2521" y="1920"/>
                    <a:pt x="2521" y="1229"/>
                  </a:cubicBezTo>
                  <a:cubicBezTo>
                    <a:pt x="2489" y="536"/>
                    <a:pt x="1922"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37" name="Google Shape;8837;p74"/>
          <p:cNvGrpSpPr/>
          <p:nvPr/>
        </p:nvGrpSpPr>
        <p:grpSpPr>
          <a:xfrm>
            <a:off x="3940328" y="3579695"/>
            <a:ext cx="391368" cy="376650"/>
            <a:chOff x="-37534750" y="2668075"/>
            <a:chExt cx="332400" cy="319900"/>
          </a:xfrm>
        </p:grpSpPr>
        <p:sp>
          <p:nvSpPr>
            <p:cNvPr id="8838" name="Google Shape;8838;p74"/>
            <p:cNvSpPr/>
            <p:nvPr/>
          </p:nvSpPr>
          <p:spPr>
            <a:xfrm>
              <a:off x="-37534750" y="2668075"/>
              <a:ext cx="332400" cy="319900"/>
            </a:xfrm>
            <a:custGeom>
              <a:avLst/>
              <a:gdLst/>
              <a:ahLst/>
              <a:cxnLst/>
              <a:rect l="l" t="t" r="r" b="b"/>
              <a:pathLst>
                <a:path w="13296" h="12796" extrusionOk="0">
                  <a:moveTo>
                    <a:pt x="5258" y="834"/>
                  </a:moveTo>
                  <a:cubicBezTo>
                    <a:pt x="5799" y="834"/>
                    <a:pt x="6338" y="935"/>
                    <a:pt x="6837" y="1134"/>
                  </a:cubicBezTo>
                  <a:cubicBezTo>
                    <a:pt x="9105" y="2142"/>
                    <a:pt x="10019" y="4852"/>
                    <a:pt x="8822" y="6963"/>
                  </a:cubicBezTo>
                  <a:cubicBezTo>
                    <a:pt x="8790" y="7026"/>
                    <a:pt x="8790" y="7026"/>
                    <a:pt x="8790" y="7057"/>
                  </a:cubicBezTo>
                  <a:cubicBezTo>
                    <a:pt x="8632" y="7372"/>
                    <a:pt x="8412" y="7656"/>
                    <a:pt x="8160" y="7876"/>
                  </a:cubicBezTo>
                  <a:cubicBezTo>
                    <a:pt x="8002" y="8002"/>
                    <a:pt x="7876" y="8128"/>
                    <a:pt x="7782" y="8191"/>
                  </a:cubicBezTo>
                  <a:cubicBezTo>
                    <a:pt x="7687" y="8223"/>
                    <a:pt x="7719" y="8223"/>
                    <a:pt x="7687" y="8286"/>
                  </a:cubicBezTo>
                  <a:cubicBezTo>
                    <a:pt x="7152" y="8664"/>
                    <a:pt x="6585" y="8947"/>
                    <a:pt x="5923" y="9073"/>
                  </a:cubicBezTo>
                  <a:cubicBezTo>
                    <a:pt x="5694" y="9110"/>
                    <a:pt x="5468" y="9128"/>
                    <a:pt x="5245" y="9128"/>
                  </a:cubicBezTo>
                  <a:cubicBezTo>
                    <a:pt x="2977" y="9128"/>
                    <a:pt x="1071" y="7298"/>
                    <a:pt x="1071" y="4946"/>
                  </a:cubicBezTo>
                  <a:cubicBezTo>
                    <a:pt x="1071" y="3592"/>
                    <a:pt x="1796" y="2268"/>
                    <a:pt x="2899" y="1544"/>
                  </a:cubicBezTo>
                  <a:cubicBezTo>
                    <a:pt x="3603" y="1068"/>
                    <a:pt x="4433" y="834"/>
                    <a:pt x="5258" y="834"/>
                  </a:cubicBezTo>
                  <a:close/>
                  <a:moveTo>
                    <a:pt x="9200" y="7876"/>
                  </a:moveTo>
                  <a:lnTo>
                    <a:pt x="11909" y="10586"/>
                  </a:lnTo>
                  <a:cubicBezTo>
                    <a:pt x="12067" y="10743"/>
                    <a:pt x="12130" y="10901"/>
                    <a:pt x="12130" y="11153"/>
                  </a:cubicBezTo>
                  <a:cubicBezTo>
                    <a:pt x="12130" y="11594"/>
                    <a:pt x="11783" y="11909"/>
                    <a:pt x="11405" y="11909"/>
                  </a:cubicBezTo>
                  <a:cubicBezTo>
                    <a:pt x="11184" y="11909"/>
                    <a:pt x="10995" y="11814"/>
                    <a:pt x="10838" y="11657"/>
                  </a:cubicBezTo>
                  <a:lnTo>
                    <a:pt x="8128" y="8947"/>
                  </a:lnTo>
                  <a:cubicBezTo>
                    <a:pt x="8160" y="8916"/>
                    <a:pt x="8759" y="8506"/>
                    <a:pt x="9200" y="7876"/>
                  </a:cubicBezTo>
                  <a:close/>
                  <a:moveTo>
                    <a:pt x="5198" y="0"/>
                  </a:moveTo>
                  <a:cubicBezTo>
                    <a:pt x="3529" y="0"/>
                    <a:pt x="1985" y="882"/>
                    <a:pt x="1103" y="2205"/>
                  </a:cubicBezTo>
                  <a:cubicBezTo>
                    <a:pt x="158" y="3623"/>
                    <a:pt x="0" y="5387"/>
                    <a:pt x="630" y="6931"/>
                  </a:cubicBezTo>
                  <a:cubicBezTo>
                    <a:pt x="1470" y="8860"/>
                    <a:pt x="3356" y="9972"/>
                    <a:pt x="5251" y="9972"/>
                  </a:cubicBezTo>
                  <a:cubicBezTo>
                    <a:pt x="5988" y="9972"/>
                    <a:pt x="6725" y="9804"/>
                    <a:pt x="7404" y="9452"/>
                  </a:cubicBezTo>
                  <a:lnTo>
                    <a:pt x="10302" y="12318"/>
                  </a:lnTo>
                  <a:cubicBezTo>
                    <a:pt x="10588" y="12626"/>
                    <a:pt x="11026" y="12796"/>
                    <a:pt x="11468" y="12796"/>
                  </a:cubicBezTo>
                  <a:cubicBezTo>
                    <a:pt x="11661" y="12796"/>
                    <a:pt x="11854" y="12763"/>
                    <a:pt x="12035" y="12697"/>
                  </a:cubicBezTo>
                  <a:cubicBezTo>
                    <a:pt x="13043" y="12161"/>
                    <a:pt x="13295" y="10806"/>
                    <a:pt x="12539" y="10050"/>
                  </a:cubicBezTo>
                  <a:lnTo>
                    <a:pt x="9672" y="7183"/>
                  </a:lnTo>
                  <a:cubicBezTo>
                    <a:pt x="10334" y="5860"/>
                    <a:pt x="10334" y="4348"/>
                    <a:pt x="9767" y="3025"/>
                  </a:cubicBezTo>
                  <a:cubicBezTo>
                    <a:pt x="9042" y="1229"/>
                    <a:pt x="7215" y="0"/>
                    <a:pt x="5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9" name="Google Shape;8839;p74"/>
            <p:cNvSpPr/>
            <p:nvPr/>
          </p:nvSpPr>
          <p:spPr>
            <a:xfrm>
              <a:off x="-37487500" y="2709475"/>
              <a:ext cx="165425" cy="164450"/>
            </a:xfrm>
            <a:custGeom>
              <a:avLst/>
              <a:gdLst/>
              <a:ahLst/>
              <a:cxnLst/>
              <a:rect l="l" t="t" r="r" b="b"/>
              <a:pathLst>
                <a:path w="6617" h="6578" extrusionOk="0">
                  <a:moveTo>
                    <a:pt x="3308" y="833"/>
                  </a:moveTo>
                  <a:cubicBezTo>
                    <a:pt x="4695" y="833"/>
                    <a:pt x="5797" y="1936"/>
                    <a:pt x="5797" y="3290"/>
                  </a:cubicBezTo>
                  <a:cubicBezTo>
                    <a:pt x="5797" y="4614"/>
                    <a:pt x="4726" y="5779"/>
                    <a:pt x="3308" y="5779"/>
                  </a:cubicBezTo>
                  <a:cubicBezTo>
                    <a:pt x="1954" y="5779"/>
                    <a:pt x="851" y="4677"/>
                    <a:pt x="851" y="3290"/>
                  </a:cubicBezTo>
                  <a:cubicBezTo>
                    <a:pt x="851" y="1936"/>
                    <a:pt x="1954" y="833"/>
                    <a:pt x="3308" y="833"/>
                  </a:cubicBezTo>
                  <a:close/>
                  <a:moveTo>
                    <a:pt x="3319" y="0"/>
                  </a:moveTo>
                  <a:cubicBezTo>
                    <a:pt x="2880" y="0"/>
                    <a:pt x="2438" y="81"/>
                    <a:pt x="2017" y="234"/>
                  </a:cubicBezTo>
                  <a:cubicBezTo>
                    <a:pt x="851" y="738"/>
                    <a:pt x="0" y="1936"/>
                    <a:pt x="0" y="3259"/>
                  </a:cubicBezTo>
                  <a:cubicBezTo>
                    <a:pt x="0" y="4362"/>
                    <a:pt x="568" y="5401"/>
                    <a:pt x="1481" y="6031"/>
                  </a:cubicBezTo>
                  <a:cubicBezTo>
                    <a:pt x="2033" y="6405"/>
                    <a:pt x="2645" y="6578"/>
                    <a:pt x="3255" y="6578"/>
                  </a:cubicBezTo>
                  <a:cubicBezTo>
                    <a:pt x="3725" y="6578"/>
                    <a:pt x="4193" y="6475"/>
                    <a:pt x="4632" y="6283"/>
                  </a:cubicBezTo>
                  <a:cubicBezTo>
                    <a:pt x="5829" y="5748"/>
                    <a:pt x="6585" y="4551"/>
                    <a:pt x="6585" y="3259"/>
                  </a:cubicBezTo>
                  <a:cubicBezTo>
                    <a:pt x="6616" y="2219"/>
                    <a:pt x="6081" y="1180"/>
                    <a:pt x="5167" y="549"/>
                  </a:cubicBezTo>
                  <a:cubicBezTo>
                    <a:pt x="4605" y="175"/>
                    <a:pt x="3965" y="0"/>
                    <a:pt x="33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0" name="Google Shape;8840;p74"/>
          <p:cNvSpPr/>
          <p:nvPr/>
        </p:nvSpPr>
        <p:spPr>
          <a:xfrm>
            <a:off x="2106751" y="1312408"/>
            <a:ext cx="375591" cy="372588"/>
          </a:xfrm>
          <a:custGeom>
            <a:avLst/>
            <a:gdLst/>
            <a:ahLst/>
            <a:cxnLst/>
            <a:rect l="l" t="t" r="r" b="b"/>
            <a:pathLst>
              <a:path w="12760" h="12658" extrusionOk="0">
                <a:moveTo>
                  <a:pt x="6270" y="1032"/>
                </a:moveTo>
                <a:lnTo>
                  <a:pt x="6932" y="1693"/>
                </a:lnTo>
                <a:lnTo>
                  <a:pt x="5640" y="1693"/>
                </a:lnTo>
                <a:lnTo>
                  <a:pt x="6270" y="1032"/>
                </a:lnTo>
                <a:close/>
                <a:moveTo>
                  <a:pt x="11342" y="2481"/>
                </a:moveTo>
                <a:lnTo>
                  <a:pt x="10523" y="3300"/>
                </a:lnTo>
                <a:lnTo>
                  <a:pt x="2332" y="3300"/>
                </a:lnTo>
                <a:lnTo>
                  <a:pt x="1513" y="2481"/>
                </a:lnTo>
                <a:close/>
                <a:moveTo>
                  <a:pt x="8381" y="9381"/>
                </a:moveTo>
                <a:lnTo>
                  <a:pt x="8381" y="10200"/>
                </a:lnTo>
                <a:lnTo>
                  <a:pt x="6711" y="10200"/>
                </a:lnTo>
                <a:lnTo>
                  <a:pt x="6711" y="9381"/>
                </a:lnTo>
                <a:close/>
                <a:moveTo>
                  <a:pt x="10303" y="4151"/>
                </a:moveTo>
                <a:lnTo>
                  <a:pt x="10303" y="10200"/>
                </a:lnTo>
                <a:lnTo>
                  <a:pt x="9200" y="10200"/>
                </a:lnTo>
                <a:lnTo>
                  <a:pt x="9200" y="9003"/>
                </a:lnTo>
                <a:cubicBezTo>
                  <a:pt x="9200" y="8751"/>
                  <a:pt x="8980" y="8562"/>
                  <a:pt x="8759" y="8562"/>
                </a:cubicBezTo>
                <a:lnTo>
                  <a:pt x="6270" y="8562"/>
                </a:lnTo>
                <a:cubicBezTo>
                  <a:pt x="6050" y="8562"/>
                  <a:pt x="5892" y="8751"/>
                  <a:pt x="5892" y="9003"/>
                </a:cubicBezTo>
                <a:lnTo>
                  <a:pt x="5892" y="10200"/>
                </a:lnTo>
                <a:lnTo>
                  <a:pt x="2584" y="10200"/>
                </a:lnTo>
                <a:lnTo>
                  <a:pt x="2584" y="4151"/>
                </a:lnTo>
                <a:close/>
                <a:moveTo>
                  <a:pt x="914" y="3080"/>
                </a:moveTo>
                <a:lnTo>
                  <a:pt x="1733" y="3899"/>
                </a:lnTo>
                <a:lnTo>
                  <a:pt x="1733" y="10452"/>
                </a:lnTo>
                <a:lnTo>
                  <a:pt x="914" y="11271"/>
                </a:lnTo>
                <a:lnTo>
                  <a:pt x="914" y="3080"/>
                </a:lnTo>
                <a:close/>
                <a:moveTo>
                  <a:pt x="11941" y="3080"/>
                </a:moveTo>
                <a:lnTo>
                  <a:pt x="11941" y="11271"/>
                </a:lnTo>
                <a:lnTo>
                  <a:pt x="11122" y="10452"/>
                </a:lnTo>
                <a:lnTo>
                  <a:pt x="11122" y="3899"/>
                </a:lnTo>
                <a:lnTo>
                  <a:pt x="11941" y="3080"/>
                </a:lnTo>
                <a:close/>
                <a:moveTo>
                  <a:pt x="10492" y="11050"/>
                </a:moveTo>
                <a:lnTo>
                  <a:pt x="11311" y="11870"/>
                </a:lnTo>
                <a:lnTo>
                  <a:pt x="1481" y="11870"/>
                </a:lnTo>
                <a:lnTo>
                  <a:pt x="2300" y="11050"/>
                </a:lnTo>
                <a:close/>
                <a:moveTo>
                  <a:pt x="6254" y="0"/>
                </a:moveTo>
                <a:cubicBezTo>
                  <a:pt x="6144" y="0"/>
                  <a:pt x="6034" y="39"/>
                  <a:pt x="5955" y="118"/>
                </a:cubicBezTo>
                <a:lnTo>
                  <a:pt x="4443" y="1662"/>
                </a:lnTo>
                <a:lnTo>
                  <a:pt x="379" y="1662"/>
                </a:lnTo>
                <a:cubicBezTo>
                  <a:pt x="221" y="1693"/>
                  <a:pt x="95" y="1819"/>
                  <a:pt x="64" y="1946"/>
                </a:cubicBezTo>
                <a:cubicBezTo>
                  <a:pt x="1" y="2009"/>
                  <a:pt x="64" y="1473"/>
                  <a:pt x="64" y="12248"/>
                </a:cubicBezTo>
                <a:cubicBezTo>
                  <a:pt x="64" y="12374"/>
                  <a:pt x="95" y="12500"/>
                  <a:pt x="221" y="12563"/>
                </a:cubicBezTo>
                <a:cubicBezTo>
                  <a:pt x="284" y="12657"/>
                  <a:pt x="379" y="12657"/>
                  <a:pt x="473" y="12657"/>
                </a:cubicBezTo>
                <a:lnTo>
                  <a:pt x="12351" y="12657"/>
                </a:lnTo>
                <a:cubicBezTo>
                  <a:pt x="12571" y="12657"/>
                  <a:pt x="12729" y="12468"/>
                  <a:pt x="12729" y="12216"/>
                </a:cubicBezTo>
                <a:lnTo>
                  <a:pt x="12729" y="2009"/>
                </a:lnTo>
                <a:cubicBezTo>
                  <a:pt x="12760" y="1851"/>
                  <a:pt x="12571" y="1662"/>
                  <a:pt x="12351" y="1662"/>
                </a:cubicBezTo>
                <a:lnTo>
                  <a:pt x="8097" y="1662"/>
                </a:lnTo>
                <a:lnTo>
                  <a:pt x="6554" y="118"/>
                </a:lnTo>
                <a:cubicBezTo>
                  <a:pt x="6475" y="39"/>
                  <a:pt x="6365" y="0"/>
                  <a:pt x="6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1" name="Google Shape;8841;p74"/>
          <p:cNvGrpSpPr/>
          <p:nvPr/>
        </p:nvGrpSpPr>
        <p:grpSpPr>
          <a:xfrm>
            <a:off x="2131694" y="1760829"/>
            <a:ext cx="375591" cy="374060"/>
            <a:chOff x="-42062025" y="2316000"/>
            <a:chExt cx="319000" cy="317700"/>
          </a:xfrm>
        </p:grpSpPr>
        <p:sp>
          <p:nvSpPr>
            <p:cNvPr id="8842" name="Google Shape;8842;p74"/>
            <p:cNvSpPr/>
            <p:nvPr/>
          </p:nvSpPr>
          <p:spPr>
            <a:xfrm>
              <a:off x="-41965150" y="2477075"/>
              <a:ext cx="124475" cy="112675"/>
            </a:xfrm>
            <a:custGeom>
              <a:avLst/>
              <a:gdLst/>
              <a:ahLst/>
              <a:cxnLst/>
              <a:rect l="l" t="t" r="r" b="b"/>
              <a:pathLst>
                <a:path w="4979" h="4507" extrusionOk="0">
                  <a:moveTo>
                    <a:pt x="2521" y="1371"/>
                  </a:moveTo>
                  <a:lnTo>
                    <a:pt x="2773" y="1812"/>
                  </a:lnTo>
                  <a:cubicBezTo>
                    <a:pt x="2836" y="1938"/>
                    <a:pt x="2931" y="2001"/>
                    <a:pt x="3088" y="2064"/>
                  </a:cubicBezTo>
                  <a:lnTo>
                    <a:pt x="3592" y="2127"/>
                  </a:lnTo>
                  <a:lnTo>
                    <a:pt x="3151" y="2473"/>
                  </a:lnTo>
                  <a:cubicBezTo>
                    <a:pt x="3088" y="2568"/>
                    <a:pt x="2994" y="2725"/>
                    <a:pt x="3057" y="2851"/>
                  </a:cubicBezTo>
                  <a:lnTo>
                    <a:pt x="3120" y="3355"/>
                  </a:lnTo>
                  <a:lnTo>
                    <a:pt x="2679" y="3103"/>
                  </a:lnTo>
                  <a:cubicBezTo>
                    <a:pt x="2631" y="3072"/>
                    <a:pt x="2568" y="3056"/>
                    <a:pt x="2501" y="3056"/>
                  </a:cubicBezTo>
                  <a:cubicBezTo>
                    <a:pt x="2434" y="3056"/>
                    <a:pt x="2364" y="3072"/>
                    <a:pt x="2301" y="3103"/>
                  </a:cubicBezTo>
                  <a:lnTo>
                    <a:pt x="1860" y="3355"/>
                  </a:lnTo>
                  <a:lnTo>
                    <a:pt x="1954" y="2851"/>
                  </a:lnTo>
                  <a:cubicBezTo>
                    <a:pt x="1986" y="2725"/>
                    <a:pt x="1891" y="2568"/>
                    <a:pt x="1828" y="2473"/>
                  </a:cubicBezTo>
                  <a:lnTo>
                    <a:pt x="1481" y="2127"/>
                  </a:lnTo>
                  <a:lnTo>
                    <a:pt x="1986" y="2064"/>
                  </a:lnTo>
                  <a:cubicBezTo>
                    <a:pt x="2112" y="2064"/>
                    <a:pt x="2206" y="1938"/>
                    <a:pt x="2301" y="1812"/>
                  </a:cubicBezTo>
                  <a:lnTo>
                    <a:pt x="2521" y="1371"/>
                  </a:lnTo>
                  <a:close/>
                  <a:moveTo>
                    <a:pt x="2474" y="0"/>
                  </a:moveTo>
                  <a:cubicBezTo>
                    <a:pt x="2332" y="0"/>
                    <a:pt x="2190" y="79"/>
                    <a:pt x="2112" y="236"/>
                  </a:cubicBezTo>
                  <a:lnTo>
                    <a:pt x="1576" y="1276"/>
                  </a:lnTo>
                  <a:lnTo>
                    <a:pt x="473" y="1434"/>
                  </a:lnTo>
                  <a:cubicBezTo>
                    <a:pt x="127" y="1465"/>
                    <a:pt x="1" y="1906"/>
                    <a:pt x="253" y="2127"/>
                  </a:cubicBezTo>
                  <a:lnTo>
                    <a:pt x="1040" y="2914"/>
                  </a:lnTo>
                  <a:lnTo>
                    <a:pt x="851" y="4017"/>
                  </a:lnTo>
                  <a:cubicBezTo>
                    <a:pt x="802" y="4291"/>
                    <a:pt x="1028" y="4506"/>
                    <a:pt x="1249" y="4506"/>
                  </a:cubicBezTo>
                  <a:cubicBezTo>
                    <a:pt x="1308" y="4506"/>
                    <a:pt x="1366" y="4491"/>
                    <a:pt x="1418" y="4458"/>
                  </a:cubicBezTo>
                  <a:lnTo>
                    <a:pt x="2427" y="3954"/>
                  </a:lnTo>
                  <a:lnTo>
                    <a:pt x="3403" y="4458"/>
                  </a:lnTo>
                  <a:cubicBezTo>
                    <a:pt x="3465" y="4489"/>
                    <a:pt x="3528" y="4503"/>
                    <a:pt x="3589" y="4503"/>
                  </a:cubicBezTo>
                  <a:cubicBezTo>
                    <a:pt x="3839" y="4503"/>
                    <a:pt x="4052" y="4270"/>
                    <a:pt x="4002" y="4017"/>
                  </a:cubicBezTo>
                  <a:lnTo>
                    <a:pt x="3781" y="2914"/>
                  </a:lnTo>
                  <a:lnTo>
                    <a:pt x="4569" y="2127"/>
                  </a:lnTo>
                  <a:cubicBezTo>
                    <a:pt x="4978" y="1906"/>
                    <a:pt x="4821" y="1465"/>
                    <a:pt x="4474" y="1434"/>
                  </a:cubicBezTo>
                  <a:lnTo>
                    <a:pt x="3372" y="1276"/>
                  </a:lnTo>
                  <a:lnTo>
                    <a:pt x="2836" y="236"/>
                  </a:lnTo>
                  <a:cubicBezTo>
                    <a:pt x="2757" y="79"/>
                    <a:pt x="2616" y="0"/>
                    <a:pt x="2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74"/>
            <p:cNvSpPr/>
            <p:nvPr/>
          </p:nvSpPr>
          <p:spPr>
            <a:xfrm>
              <a:off x="-42062025" y="2316000"/>
              <a:ext cx="319000" cy="317700"/>
            </a:xfrm>
            <a:custGeom>
              <a:avLst/>
              <a:gdLst/>
              <a:ahLst/>
              <a:cxnLst/>
              <a:rect l="l" t="t" r="r" b="b"/>
              <a:pathLst>
                <a:path w="12760" h="12708" extrusionOk="0">
                  <a:moveTo>
                    <a:pt x="9610" y="851"/>
                  </a:moveTo>
                  <a:lnTo>
                    <a:pt x="8129" y="2615"/>
                  </a:lnTo>
                  <a:cubicBezTo>
                    <a:pt x="8097" y="2584"/>
                    <a:pt x="8034" y="2584"/>
                    <a:pt x="7940" y="2584"/>
                  </a:cubicBezTo>
                  <a:lnTo>
                    <a:pt x="4821" y="2584"/>
                  </a:lnTo>
                  <a:cubicBezTo>
                    <a:pt x="4758" y="2584"/>
                    <a:pt x="4726" y="2584"/>
                    <a:pt x="4632" y="2615"/>
                  </a:cubicBezTo>
                  <a:lnTo>
                    <a:pt x="3183" y="851"/>
                  </a:lnTo>
                  <a:close/>
                  <a:moveTo>
                    <a:pt x="7530" y="3371"/>
                  </a:moveTo>
                  <a:lnTo>
                    <a:pt x="6396" y="4726"/>
                  </a:lnTo>
                  <a:lnTo>
                    <a:pt x="5293" y="3371"/>
                  </a:lnTo>
                  <a:close/>
                  <a:moveTo>
                    <a:pt x="10555" y="1009"/>
                  </a:moveTo>
                  <a:lnTo>
                    <a:pt x="11783" y="2237"/>
                  </a:lnTo>
                  <a:lnTo>
                    <a:pt x="8759" y="5923"/>
                  </a:lnTo>
                  <a:cubicBezTo>
                    <a:pt x="8255" y="5545"/>
                    <a:pt x="7719" y="5262"/>
                    <a:pt x="7121" y="5136"/>
                  </a:cubicBezTo>
                  <a:lnTo>
                    <a:pt x="10555" y="1009"/>
                  </a:lnTo>
                  <a:close/>
                  <a:moveTo>
                    <a:pt x="2269" y="1040"/>
                  </a:moveTo>
                  <a:lnTo>
                    <a:pt x="5703" y="5199"/>
                  </a:lnTo>
                  <a:cubicBezTo>
                    <a:pt x="5104" y="5293"/>
                    <a:pt x="4506" y="5545"/>
                    <a:pt x="4033" y="5986"/>
                  </a:cubicBezTo>
                  <a:cubicBezTo>
                    <a:pt x="3214" y="4947"/>
                    <a:pt x="1040" y="2269"/>
                    <a:pt x="1040" y="2269"/>
                  </a:cubicBezTo>
                  <a:lnTo>
                    <a:pt x="2269" y="1040"/>
                  </a:lnTo>
                  <a:close/>
                  <a:moveTo>
                    <a:pt x="6349" y="5978"/>
                  </a:moveTo>
                  <a:cubicBezTo>
                    <a:pt x="7097" y="5978"/>
                    <a:pt x="7845" y="6254"/>
                    <a:pt x="8412" y="6805"/>
                  </a:cubicBezTo>
                  <a:lnTo>
                    <a:pt x="8538" y="6932"/>
                  </a:lnTo>
                  <a:cubicBezTo>
                    <a:pt x="8633" y="7026"/>
                    <a:pt x="8727" y="7152"/>
                    <a:pt x="8822" y="7278"/>
                  </a:cubicBezTo>
                  <a:cubicBezTo>
                    <a:pt x="9452" y="8097"/>
                    <a:pt x="9484" y="9168"/>
                    <a:pt x="9137" y="10082"/>
                  </a:cubicBezTo>
                  <a:cubicBezTo>
                    <a:pt x="8662" y="11199"/>
                    <a:pt x="7524" y="11885"/>
                    <a:pt x="6358" y="11885"/>
                  </a:cubicBezTo>
                  <a:cubicBezTo>
                    <a:pt x="5978" y="11885"/>
                    <a:pt x="5595" y="11812"/>
                    <a:pt x="5230" y="11657"/>
                  </a:cubicBezTo>
                  <a:cubicBezTo>
                    <a:pt x="3340" y="10870"/>
                    <a:pt x="2805" y="8412"/>
                    <a:pt x="4159" y="6932"/>
                  </a:cubicBezTo>
                  <a:lnTo>
                    <a:pt x="4285" y="6805"/>
                  </a:lnTo>
                  <a:cubicBezTo>
                    <a:pt x="4852" y="6254"/>
                    <a:pt x="5601" y="5978"/>
                    <a:pt x="6349" y="5978"/>
                  </a:cubicBezTo>
                  <a:close/>
                  <a:moveTo>
                    <a:pt x="2269" y="0"/>
                  </a:moveTo>
                  <a:cubicBezTo>
                    <a:pt x="2143" y="0"/>
                    <a:pt x="2048" y="32"/>
                    <a:pt x="1954" y="95"/>
                  </a:cubicBezTo>
                  <a:lnTo>
                    <a:pt x="158" y="1922"/>
                  </a:lnTo>
                  <a:cubicBezTo>
                    <a:pt x="1" y="2080"/>
                    <a:pt x="1" y="2300"/>
                    <a:pt x="95" y="2458"/>
                  </a:cubicBezTo>
                  <a:lnTo>
                    <a:pt x="3372" y="6522"/>
                  </a:lnTo>
                  <a:cubicBezTo>
                    <a:pt x="1985" y="8255"/>
                    <a:pt x="2395" y="10807"/>
                    <a:pt x="4254" y="12035"/>
                  </a:cubicBezTo>
                  <a:cubicBezTo>
                    <a:pt x="4911" y="12489"/>
                    <a:pt x="5659" y="12708"/>
                    <a:pt x="6397" y="12708"/>
                  </a:cubicBezTo>
                  <a:cubicBezTo>
                    <a:pt x="7606" y="12708"/>
                    <a:pt x="8791" y="12122"/>
                    <a:pt x="9515" y="11027"/>
                  </a:cubicBezTo>
                  <a:cubicBezTo>
                    <a:pt x="10429" y="9641"/>
                    <a:pt x="10397" y="7814"/>
                    <a:pt x="9326" y="6522"/>
                  </a:cubicBezTo>
                  <a:lnTo>
                    <a:pt x="12634" y="2458"/>
                  </a:lnTo>
                  <a:cubicBezTo>
                    <a:pt x="12760" y="2300"/>
                    <a:pt x="12760" y="2080"/>
                    <a:pt x="12603" y="1922"/>
                  </a:cubicBezTo>
                  <a:lnTo>
                    <a:pt x="10775" y="95"/>
                  </a:lnTo>
                  <a:cubicBezTo>
                    <a:pt x="10712" y="32"/>
                    <a:pt x="10555" y="0"/>
                    <a:pt x="10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4" name="Google Shape;8844;p74"/>
          <p:cNvSpPr/>
          <p:nvPr/>
        </p:nvSpPr>
        <p:spPr>
          <a:xfrm>
            <a:off x="2135027" y="2192264"/>
            <a:ext cx="378387" cy="375296"/>
          </a:xfrm>
          <a:custGeom>
            <a:avLst/>
            <a:gdLst/>
            <a:ahLst/>
            <a:cxnLst/>
            <a:rect l="l" t="t" r="r" b="b"/>
            <a:pathLst>
              <a:path w="12855" h="12750" extrusionOk="0">
                <a:moveTo>
                  <a:pt x="6304" y="770"/>
                </a:moveTo>
                <a:cubicBezTo>
                  <a:pt x="6519" y="770"/>
                  <a:pt x="6711" y="952"/>
                  <a:pt x="6711" y="1186"/>
                </a:cubicBezTo>
                <a:lnTo>
                  <a:pt x="6711" y="1659"/>
                </a:lnTo>
                <a:cubicBezTo>
                  <a:pt x="6569" y="1643"/>
                  <a:pt x="6435" y="1635"/>
                  <a:pt x="6302" y="1635"/>
                </a:cubicBezTo>
                <a:cubicBezTo>
                  <a:pt x="6168" y="1635"/>
                  <a:pt x="6034" y="1643"/>
                  <a:pt x="5892" y="1659"/>
                </a:cubicBezTo>
                <a:lnTo>
                  <a:pt x="5892" y="1186"/>
                </a:lnTo>
                <a:cubicBezTo>
                  <a:pt x="5892" y="1029"/>
                  <a:pt x="5955" y="934"/>
                  <a:pt x="6081" y="840"/>
                </a:cubicBezTo>
                <a:cubicBezTo>
                  <a:pt x="6154" y="791"/>
                  <a:pt x="6230" y="770"/>
                  <a:pt x="6304" y="770"/>
                </a:cubicBezTo>
                <a:close/>
                <a:moveTo>
                  <a:pt x="6249" y="2423"/>
                </a:moveTo>
                <a:cubicBezTo>
                  <a:pt x="7067" y="2423"/>
                  <a:pt x="7748" y="3312"/>
                  <a:pt x="7373" y="4148"/>
                </a:cubicBezTo>
                <a:cubicBezTo>
                  <a:pt x="7184" y="4619"/>
                  <a:pt x="6731" y="4914"/>
                  <a:pt x="6251" y="4914"/>
                </a:cubicBezTo>
                <a:cubicBezTo>
                  <a:pt x="6089" y="4914"/>
                  <a:pt x="5925" y="4881"/>
                  <a:pt x="5766" y="4809"/>
                </a:cubicBezTo>
                <a:cubicBezTo>
                  <a:pt x="5136" y="4557"/>
                  <a:pt x="4852" y="3707"/>
                  <a:pt x="5230" y="3045"/>
                </a:cubicBezTo>
                <a:cubicBezTo>
                  <a:pt x="5325" y="2856"/>
                  <a:pt x="5482" y="2699"/>
                  <a:pt x="5640" y="2604"/>
                </a:cubicBezTo>
                <a:cubicBezTo>
                  <a:pt x="5766" y="2541"/>
                  <a:pt x="5892" y="2510"/>
                  <a:pt x="6018" y="2447"/>
                </a:cubicBezTo>
                <a:cubicBezTo>
                  <a:pt x="6096" y="2431"/>
                  <a:pt x="6173" y="2423"/>
                  <a:pt x="6249" y="2423"/>
                </a:cubicBezTo>
                <a:close/>
                <a:moveTo>
                  <a:pt x="4852" y="5156"/>
                </a:moveTo>
                <a:cubicBezTo>
                  <a:pt x="5041" y="5377"/>
                  <a:pt x="5293" y="5534"/>
                  <a:pt x="5577" y="5597"/>
                </a:cubicBezTo>
                <a:lnTo>
                  <a:pt x="3939" y="8243"/>
                </a:lnTo>
                <a:lnTo>
                  <a:pt x="2962" y="8243"/>
                </a:lnTo>
                <a:lnTo>
                  <a:pt x="4852" y="5156"/>
                </a:lnTo>
                <a:close/>
                <a:moveTo>
                  <a:pt x="7719" y="5187"/>
                </a:moveTo>
                <a:lnTo>
                  <a:pt x="9610" y="8243"/>
                </a:lnTo>
                <a:lnTo>
                  <a:pt x="8633" y="8243"/>
                </a:lnTo>
                <a:lnTo>
                  <a:pt x="7026" y="5597"/>
                </a:lnTo>
                <a:cubicBezTo>
                  <a:pt x="7310" y="5503"/>
                  <a:pt x="7530" y="5377"/>
                  <a:pt x="7719" y="5187"/>
                </a:cubicBezTo>
                <a:close/>
                <a:moveTo>
                  <a:pt x="6333" y="6007"/>
                </a:moveTo>
                <a:lnTo>
                  <a:pt x="7688" y="8275"/>
                </a:lnTo>
                <a:lnTo>
                  <a:pt x="7467" y="8275"/>
                </a:lnTo>
                <a:lnTo>
                  <a:pt x="7467" y="8243"/>
                </a:lnTo>
                <a:cubicBezTo>
                  <a:pt x="7373" y="7960"/>
                  <a:pt x="7215" y="7771"/>
                  <a:pt x="6995" y="7613"/>
                </a:cubicBezTo>
                <a:cubicBezTo>
                  <a:pt x="6783" y="7462"/>
                  <a:pt x="6545" y="7391"/>
                  <a:pt x="6310" y="7391"/>
                </a:cubicBezTo>
                <a:cubicBezTo>
                  <a:pt x="5812" y="7391"/>
                  <a:pt x="5329" y="7708"/>
                  <a:pt x="5136" y="8243"/>
                </a:cubicBezTo>
                <a:lnTo>
                  <a:pt x="4947" y="8243"/>
                </a:lnTo>
                <a:lnTo>
                  <a:pt x="6333" y="6007"/>
                </a:lnTo>
                <a:close/>
                <a:moveTo>
                  <a:pt x="6274" y="8212"/>
                </a:moveTo>
                <a:cubicBezTo>
                  <a:pt x="6325" y="8212"/>
                  <a:pt x="6377" y="8222"/>
                  <a:pt x="6428" y="8243"/>
                </a:cubicBezTo>
                <a:cubicBezTo>
                  <a:pt x="6585" y="8306"/>
                  <a:pt x="6680" y="8495"/>
                  <a:pt x="6680" y="8653"/>
                </a:cubicBezTo>
                <a:cubicBezTo>
                  <a:pt x="6704" y="8901"/>
                  <a:pt x="6515" y="9071"/>
                  <a:pt x="6295" y="9071"/>
                </a:cubicBezTo>
                <a:cubicBezTo>
                  <a:pt x="6235" y="9071"/>
                  <a:pt x="6173" y="9058"/>
                  <a:pt x="6113" y="9031"/>
                </a:cubicBezTo>
                <a:cubicBezTo>
                  <a:pt x="5924" y="8968"/>
                  <a:pt x="5798" y="8716"/>
                  <a:pt x="5892" y="8495"/>
                </a:cubicBezTo>
                <a:cubicBezTo>
                  <a:pt x="5941" y="8326"/>
                  <a:pt x="6101" y="8212"/>
                  <a:pt x="6274" y="8212"/>
                </a:cubicBezTo>
                <a:close/>
                <a:moveTo>
                  <a:pt x="3435" y="9063"/>
                </a:moveTo>
                <a:lnTo>
                  <a:pt x="1891" y="11583"/>
                </a:lnTo>
                <a:cubicBezTo>
                  <a:pt x="1576" y="11205"/>
                  <a:pt x="1513" y="10606"/>
                  <a:pt x="1796" y="10165"/>
                </a:cubicBezTo>
                <a:lnTo>
                  <a:pt x="2458" y="9063"/>
                </a:lnTo>
                <a:close/>
                <a:moveTo>
                  <a:pt x="10145" y="9063"/>
                </a:moveTo>
                <a:lnTo>
                  <a:pt x="10807" y="10165"/>
                </a:lnTo>
                <a:cubicBezTo>
                  <a:pt x="11027" y="10606"/>
                  <a:pt x="10996" y="11205"/>
                  <a:pt x="10681" y="11583"/>
                </a:cubicBezTo>
                <a:lnTo>
                  <a:pt x="9169" y="9063"/>
                </a:lnTo>
                <a:close/>
                <a:moveTo>
                  <a:pt x="6256" y="1"/>
                </a:moveTo>
                <a:cubicBezTo>
                  <a:pt x="5728" y="1"/>
                  <a:pt x="5259" y="331"/>
                  <a:pt x="5104" y="871"/>
                </a:cubicBezTo>
                <a:cubicBezTo>
                  <a:pt x="5041" y="997"/>
                  <a:pt x="5041" y="1123"/>
                  <a:pt x="5041" y="1218"/>
                </a:cubicBezTo>
                <a:lnTo>
                  <a:pt x="5041" y="2069"/>
                </a:lnTo>
                <a:cubicBezTo>
                  <a:pt x="4317" y="2604"/>
                  <a:pt x="4033" y="3581"/>
                  <a:pt x="4348" y="4431"/>
                </a:cubicBezTo>
                <a:cubicBezTo>
                  <a:pt x="4002" y="4998"/>
                  <a:pt x="2836" y="6920"/>
                  <a:pt x="1985" y="8275"/>
                </a:cubicBezTo>
                <a:lnTo>
                  <a:pt x="473" y="8275"/>
                </a:lnTo>
                <a:cubicBezTo>
                  <a:pt x="284" y="8275"/>
                  <a:pt x="95" y="8432"/>
                  <a:pt x="64" y="8653"/>
                </a:cubicBezTo>
                <a:cubicBezTo>
                  <a:pt x="1" y="8874"/>
                  <a:pt x="221" y="9094"/>
                  <a:pt x="442" y="9094"/>
                </a:cubicBezTo>
                <a:lnTo>
                  <a:pt x="1418" y="9094"/>
                </a:lnTo>
                <a:lnTo>
                  <a:pt x="1009" y="9787"/>
                </a:lnTo>
                <a:cubicBezTo>
                  <a:pt x="599" y="10417"/>
                  <a:pt x="599" y="11236"/>
                  <a:pt x="946" y="11866"/>
                </a:cubicBezTo>
                <a:cubicBezTo>
                  <a:pt x="1103" y="12182"/>
                  <a:pt x="1387" y="12465"/>
                  <a:pt x="1702" y="12654"/>
                </a:cubicBezTo>
                <a:cubicBezTo>
                  <a:pt x="1761" y="12694"/>
                  <a:pt x="1827" y="12711"/>
                  <a:pt x="1893" y="12711"/>
                </a:cubicBezTo>
                <a:cubicBezTo>
                  <a:pt x="2037" y="12711"/>
                  <a:pt x="2182" y="12626"/>
                  <a:pt x="2269" y="12497"/>
                </a:cubicBezTo>
                <a:lnTo>
                  <a:pt x="4348" y="9094"/>
                </a:lnTo>
                <a:lnTo>
                  <a:pt x="5041" y="9094"/>
                </a:lnTo>
                <a:cubicBezTo>
                  <a:pt x="5167" y="9504"/>
                  <a:pt x="5482" y="9787"/>
                  <a:pt x="5829" y="9882"/>
                </a:cubicBezTo>
                <a:cubicBezTo>
                  <a:pt x="5961" y="9928"/>
                  <a:pt x="6096" y="9950"/>
                  <a:pt x="6227" y="9950"/>
                </a:cubicBezTo>
                <a:cubicBezTo>
                  <a:pt x="6628" y="9950"/>
                  <a:pt x="7002" y="9749"/>
                  <a:pt x="7215" y="9441"/>
                </a:cubicBezTo>
                <a:cubicBezTo>
                  <a:pt x="7310" y="9346"/>
                  <a:pt x="7373" y="9189"/>
                  <a:pt x="7373" y="9189"/>
                </a:cubicBezTo>
                <a:lnTo>
                  <a:pt x="8097" y="9189"/>
                </a:lnTo>
                <a:lnTo>
                  <a:pt x="10145" y="12528"/>
                </a:lnTo>
                <a:cubicBezTo>
                  <a:pt x="10207" y="12673"/>
                  <a:pt x="10337" y="12750"/>
                  <a:pt x="10473" y="12750"/>
                </a:cubicBezTo>
                <a:cubicBezTo>
                  <a:pt x="10544" y="12750"/>
                  <a:pt x="10616" y="12729"/>
                  <a:pt x="10681" y="12686"/>
                </a:cubicBezTo>
                <a:cubicBezTo>
                  <a:pt x="11657" y="12119"/>
                  <a:pt x="11972" y="10795"/>
                  <a:pt x="11405" y="9850"/>
                </a:cubicBezTo>
                <a:lnTo>
                  <a:pt x="10996" y="9189"/>
                </a:lnTo>
                <a:lnTo>
                  <a:pt x="12288" y="9189"/>
                </a:lnTo>
                <a:cubicBezTo>
                  <a:pt x="12508" y="9189"/>
                  <a:pt x="12697" y="9031"/>
                  <a:pt x="12729" y="8842"/>
                </a:cubicBezTo>
                <a:cubicBezTo>
                  <a:pt x="12855" y="8432"/>
                  <a:pt x="12666" y="8243"/>
                  <a:pt x="12382" y="8243"/>
                </a:cubicBezTo>
                <a:lnTo>
                  <a:pt x="10555" y="8243"/>
                </a:lnTo>
                <a:lnTo>
                  <a:pt x="8192" y="4368"/>
                </a:lnTo>
                <a:cubicBezTo>
                  <a:pt x="8507" y="3549"/>
                  <a:pt x="8255" y="2573"/>
                  <a:pt x="7499" y="2005"/>
                </a:cubicBezTo>
                <a:lnTo>
                  <a:pt x="7499" y="1218"/>
                </a:lnTo>
                <a:cubicBezTo>
                  <a:pt x="7499" y="682"/>
                  <a:pt x="7152" y="210"/>
                  <a:pt x="6617" y="52"/>
                </a:cubicBezTo>
                <a:cubicBezTo>
                  <a:pt x="6495" y="18"/>
                  <a:pt x="6374" y="1"/>
                  <a:pt x="62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45" name="Google Shape;8845;p74"/>
          <p:cNvGrpSpPr/>
          <p:nvPr/>
        </p:nvGrpSpPr>
        <p:grpSpPr>
          <a:xfrm>
            <a:off x="876569" y="2671933"/>
            <a:ext cx="330143" cy="368173"/>
            <a:chOff x="-40150450" y="1977325"/>
            <a:chExt cx="280400" cy="312700"/>
          </a:xfrm>
        </p:grpSpPr>
        <p:sp>
          <p:nvSpPr>
            <p:cNvPr id="8846" name="Google Shape;8846;p74"/>
            <p:cNvSpPr/>
            <p:nvPr/>
          </p:nvSpPr>
          <p:spPr>
            <a:xfrm>
              <a:off x="-40052800" y="2041125"/>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74"/>
            <p:cNvSpPr/>
            <p:nvPr/>
          </p:nvSpPr>
          <p:spPr>
            <a:xfrm>
              <a:off x="-40150450" y="1977325"/>
              <a:ext cx="280400" cy="312700"/>
            </a:xfrm>
            <a:custGeom>
              <a:avLst/>
              <a:gdLst/>
              <a:ahLst/>
              <a:cxnLst/>
              <a:rect l="l" t="t" r="r" b="b"/>
              <a:pathLst>
                <a:path w="11216" h="12508" extrusionOk="0">
                  <a:moveTo>
                    <a:pt x="8379" y="838"/>
                  </a:moveTo>
                  <a:cubicBezTo>
                    <a:pt x="8626" y="838"/>
                    <a:pt x="8880" y="873"/>
                    <a:pt x="9137" y="946"/>
                  </a:cubicBezTo>
                  <a:cubicBezTo>
                    <a:pt x="8948" y="1733"/>
                    <a:pt x="8506" y="2300"/>
                    <a:pt x="7971" y="2615"/>
                  </a:cubicBezTo>
                  <a:cubicBezTo>
                    <a:pt x="7908" y="2678"/>
                    <a:pt x="7876" y="2678"/>
                    <a:pt x="7876" y="2678"/>
                  </a:cubicBezTo>
                  <a:cubicBezTo>
                    <a:pt x="7861" y="2694"/>
                    <a:pt x="7853" y="2694"/>
                    <a:pt x="7845" y="2694"/>
                  </a:cubicBezTo>
                  <a:cubicBezTo>
                    <a:pt x="7837" y="2694"/>
                    <a:pt x="7829" y="2694"/>
                    <a:pt x="7813" y="2710"/>
                  </a:cubicBezTo>
                  <a:cubicBezTo>
                    <a:pt x="7470" y="2868"/>
                    <a:pt x="7083" y="2938"/>
                    <a:pt x="6744" y="2938"/>
                  </a:cubicBezTo>
                  <a:cubicBezTo>
                    <a:pt x="6678" y="2938"/>
                    <a:pt x="6615" y="2935"/>
                    <a:pt x="6553" y="2930"/>
                  </a:cubicBezTo>
                  <a:lnTo>
                    <a:pt x="6459" y="2930"/>
                  </a:lnTo>
                  <a:cubicBezTo>
                    <a:pt x="6301" y="2930"/>
                    <a:pt x="6112" y="2899"/>
                    <a:pt x="5955" y="2867"/>
                  </a:cubicBezTo>
                  <a:cubicBezTo>
                    <a:pt x="6240" y="1597"/>
                    <a:pt x="7230" y="838"/>
                    <a:pt x="8379" y="838"/>
                  </a:cubicBezTo>
                  <a:close/>
                  <a:moveTo>
                    <a:pt x="9798" y="8538"/>
                  </a:moveTo>
                  <a:lnTo>
                    <a:pt x="9798" y="8538"/>
                  </a:lnTo>
                  <a:cubicBezTo>
                    <a:pt x="9831" y="8545"/>
                    <a:pt x="9862" y="8554"/>
                    <a:pt x="9892" y="8565"/>
                  </a:cubicBezTo>
                  <a:lnTo>
                    <a:pt x="9892" y="8565"/>
                  </a:lnTo>
                  <a:cubicBezTo>
                    <a:pt x="9829" y="8546"/>
                    <a:pt x="9798" y="8538"/>
                    <a:pt x="9798" y="8538"/>
                  </a:cubicBezTo>
                  <a:close/>
                  <a:moveTo>
                    <a:pt x="3433" y="3256"/>
                  </a:moveTo>
                  <a:cubicBezTo>
                    <a:pt x="3506" y="3256"/>
                    <a:pt x="3570" y="3264"/>
                    <a:pt x="3623" y="3277"/>
                  </a:cubicBezTo>
                  <a:cubicBezTo>
                    <a:pt x="4064" y="3403"/>
                    <a:pt x="4631" y="3970"/>
                    <a:pt x="5167" y="4128"/>
                  </a:cubicBezTo>
                  <a:cubicBezTo>
                    <a:pt x="5293" y="4159"/>
                    <a:pt x="5419" y="4159"/>
                    <a:pt x="5514" y="4159"/>
                  </a:cubicBezTo>
                  <a:lnTo>
                    <a:pt x="5577" y="4159"/>
                  </a:lnTo>
                  <a:cubicBezTo>
                    <a:pt x="5923" y="4159"/>
                    <a:pt x="6270" y="3907"/>
                    <a:pt x="6585" y="3718"/>
                  </a:cubicBezTo>
                  <a:cubicBezTo>
                    <a:pt x="7152" y="3718"/>
                    <a:pt x="7687" y="3592"/>
                    <a:pt x="8160" y="3371"/>
                  </a:cubicBezTo>
                  <a:cubicBezTo>
                    <a:pt x="9294" y="3812"/>
                    <a:pt x="10838" y="5388"/>
                    <a:pt x="9767" y="8475"/>
                  </a:cubicBezTo>
                  <a:cubicBezTo>
                    <a:pt x="9420" y="9672"/>
                    <a:pt x="8506" y="11342"/>
                    <a:pt x="7561" y="11594"/>
                  </a:cubicBezTo>
                  <a:cubicBezTo>
                    <a:pt x="7484" y="11627"/>
                    <a:pt x="7404" y="11641"/>
                    <a:pt x="7319" y="11641"/>
                  </a:cubicBezTo>
                  <a:cubicBezTo>
                    <a:pt x="7161" y="11641"/>
                    <a:pt x="6990" y="11593"/>
                    <a:pt x="6805" y="11531"/>
                  </a:cubicBezTo>
                  <a:cubicBezTo>
                    <a:pt x="6459" y="11279"/>
                    <a:pt x="6081" y="11027"/>
                    <a:pt x="5608" y="11027"/>
                  </a:cubicBezTo>
                  <a:cubicBezTo>
                    <a:pt x="5482" y="11027"/>
                    <a:pt x="5356" y="11027"/>
                    <a:pt x="5135" y="11059"/>
                  </a:cubicBezTo>
                  <a:cubicBezTo>
                    <a:pt x="4820" y="11122"/>
                    <a:pt x="4537" y="11311"/>
                    <a:pt x="4253" y="11468"/>
                  </a:cubicBezTo>
                  <a:cubicBezTo>
                    <a:pt x="4094" y="11568"/>
                    <a:pt x="3934" y="11630"/>
                    <a:pt x="3767" y="11630"/>
                  </a:cubicBezTo>
                  <a:cubicBezTo>
                    <a:pt x="3670" y="11630"/>
                    <a:pt x="3570" y="11609"/>
                    <a:pt x="3466" y="11563"/>
                  </a:cubicBezTo>
                  <a:cubicBezTo>
                    <a:pt x="3119" y="11437"/>
                    <a:pt x="2804" y="11122"/>
                    <a:pt x="2552" y="10838"/>
                  </a:cubicBezTo>
                  <a:cubicBezTo>
                    <a:pt x="1386" y="9515"/>
                    <a:pt x="0" y="6207"/>
                    <a:pt x="1670" y="4222"/>
                  </a:cubicBezTo>
                  <a:cubicBezTo>
                    <a:pt x="2238" y="3518"/>
                    <a:pt x="2992" y="3256"/>
                    <a:pt x="3433" y="3256"/>
                  </a:cubicBezTo>
                  <a:close/>
                  <a:moveTo>
                    <a:pt x="8415" y="0"/>
                  </a:moveTo>
                  <a:cubicBezTo>
                    <a:pt x="7084" y="0"/>
                    <a:pt x="5925" y="752"/>
                    <a:pt x="5356" y="1985"/>
                  </a:cubicBezTo>
                  <a:cubicBezTo>
                    <a:pt x="5104" y="1576"/>
                    <a:pt x="4663" y="1198"/>
                    <a:pt x="4190" y="977"/>
                  </a:cubicBezTo>
                  <a:lnTo>
                    <a:pt x="4033" y="883"/>
                  </a:lnTo>
                  <a:cubicBezTo>
                    <a:pt x="3975" y="858"/>
                    <a:pt x="3917" y="846"/>
                    <a:pt x="3862" y="846"/>
                  </a:cubicBezTo>
                  <a:cubicBezTo>
                    <a:pt x="3703" y="846"/>
                    <a:pt x="3559" y="940"/>
                    <a:pt x="3466" y="1103"/>
                  </a:cubicBezTo>
                  <a:cubicBezTo>
                    <a:pt x="3340" y="1292"/>
                    <a:pt x="3466" y="1513"/>
                    <a:pt x="3655" y="1639"/>
                  </a:cubicBezTo>
                  <a:lnTo>
                    <a:pt x="3812" y="1733"/>
                  </a:lnTo>
                  <a:cubicBezTo>
                    <a:pt x="4411" y="1985"/>
                    <a:pt x="4820" y="2521"/>
                    <a:pt x="4978" y="3088"/>
                  </a:cubicBezTo>
                  <a:cubicBezTo>
                    <a:pt x="4600" y="2867"/>
                    <a:pt x="4253" y="2615"/>
                    <a:pt x="3907" y="2521"/>
                  </a:cubicBezTo>
                  <a:cubicBezTo>
                    <a:pt x="3773" y="2479"/>
                    <a:pt x="3623" y="2459"/>
                    <a:pt x="3462" y="2459"/>
                  </a:cubicBezTo>
                  <a:cubicBezTo>
                    <a:pt x="2151" y="2459"/>
                    <a:pt x="126" y="3831"/>
                    <a:pt x="126" y="6553"/>
                  </a:cubicBezTo>
                  <a:cubicBezTo>
                    <a:pt x="126" y="8034"/>
                    <a:pt x="725" y="9641"/>
                    <a:pt x="1544" y="10870"/>
                  </a:cubicBezTo>
                  <a:cubicBezTo>
                    <a:pt x="2365" y="12070"/>
                    <a:pt x="3159" y="12482"/>
                    <a:pt x="3830" y="12482"/>
                  </a:cubicBezTo>
                  <a:cubicBezTo>
                    <a:pt x="4162" y="12482"/>
                    <a:pt x="4465" y="12381"/>
                    <a:pt x="4726" y="12224"/>
                  </a:cubicBezTo>
                  <a:cubicBezTo>
                    <a:pt x="4978" y="12067"/>
                    <a:pt x="5324" y="11846"/>
                    <a:pt x="5514" y="11846"/>
                  </a:cubicBezTo>
                  <a:cubicBezTo>
                    <a:pt x="5545" y="11846"/>
                    <a:pt x="5573" y="11844"/>
                    <a:pt x="5602" y="11844"/>
                  </a:cubicBezTo>
                  <a:cubicBezTo>
                    <a:pt x="5689" y="11844"/>
                    <a:pt x="5789" y="11862"/>
                    <a:pt x="6049" y="12004"/>
                  </a:cubicBezTo>
                  <a:lnTo>
                    <a:pt x="6396" y="12224"/>
                  </a:lnTo>
                  <a:cubicBezTo>
                    <a:pt x="6711" y="12445"/>
                    <a:pt x="6994" y="12508"/>
                    <a:pt x="7309" y="12508"/>
                  </a:cubicBezTo>
                  <a:cubicBezTo>
                    <a:pt x="8822" y="12508"/>
                    <a:pt x="10082" y="10302"/>
                    <a:pt x="10617" y="8853"/>
                  </a:cubicBezTo>
                  <a:cubicBezTo>
                    <a:pt x="11121" y="7246"/>
                    <a:pt x="11216" y="5514"/>
                    <a:pt x="10271" y="4096"/>
                  </a:cubicBezTo>
                  <a:cubicBezTo>
                    <a:pt x="9924" y="3560"/>
                    <a:pt x="9452" y="3151"/>
                    <a:pt x="8979" y="2867"/>
                  </a:cubicBezTo>
                  <a:cubicBezTo>
                    <a:pt x="9546" y="2363"/>
                    <a:pt x="9924" y="1607"/>
                    <a:pt x="10050" y="693"/>
                  </a:cubicBezTo>
                  <a:cubicBezTo>
                    <a:pt x="10082" y="504"/>
                    <a:pt x="9956" y="347"/>
                    <a:pt x="9767" y="252"/>
                  </a:cubicBezTo>
                  <a:cubicBezTo>
                    <a:pt x="9308" y="81"/>
                    <a:pt x="8852" y="0"/>
                    <a:pt x="8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74"/>
            <p:cNvSpPr/>
            <p:nvPr/>
          </p:nvSpPr>
          <p:spPr>
            <a:xfrm>
              <a:off x="-39925200" y="2108075"/>
              <a:ext cx="25" cy="25"/>
            </a:xfrm>
            <a:custGeom>
              <a:avLst/>
              <a:gdLst/>
              <a:ahLst/>
              <a:cxnLst/>
              <a:rect l="l" t="t" r="r" b="b"/>
              <a:pathLst>
                <a:path w="1" h="1" extrusionOk="0">
                  <a:moveTo>
                    <a:pt x="1" y="0"/>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74"/>
            <p:cNvSpPr/>
            <p:nvPr/>
          </p:nvSpPr>
          <p:spPr>
            <a:xfrm>
              <a:off x="-39958275" y="2087025"/>
              <a:ext cx="44925" cy="105350"/>
            </a:xfrm>
            <a:custGeom>
              <a:avLst/>
              <a:gdLst/>
              <a:ahLst/>
              <a:cxnLst/>
              <a:rect l="l" t="t" r="r" b="b"/>
              <a:pathLst>
                <a:path w="1797" h="4214" extrusionOk="0">
                  <a:moveTo>
                    <a:pt x="439" y="1"/>
                  </a:moveTo>
                  <a:cubicBezTo>
                    <a:pt x="326" y="1"/>
                    <a:pt x="216" y="55"/>
                    <a:pt x="126" y="181"/>
                  </a:cubicBezTo>
                  <a:cubicBezTo>
                    <a:pt x="0" y="370"/>
                    <a:pt x="0" y="590"/>
                    <a:pt x="189" y="748"/>
                  </a:cubicBezTo>
                  <a:cubicBezTo>
                    <a:pt x="1009" y="1378"/>
                    <a:pt x="914" y="2638"/>
                    <a:pt x="536" y="3678"/>
                  </a:cubicBezTo>
                  <a:cubicBezTo>
                    <a:pt x="473" y="3867"/>
                    <a:pt x="599" y="4087"/>
                    <a:pt x="819" y="4182"/>
                  </a:cubicBezTo>
                  <a:cubicBezTo>
                    <a:pt x="862" y="4203"/>
                    <a:pt x="908" y="4213"/>
                    <a:pt x="954" y="4213"/>
                  </a:cubicBezTo>
                  <a:cubicBezTo>
                    <a:pt x="1112" y="4213"/>
                    <a:pt x="1275" y="4093"/>
                    <a:pt x="1324" y="3898"/>
                  </a:cubicBezTo>
                  <a:cubicBezTo>
                    <a:pt x="1639" y="2922"/>
                    <a:pt x="1796" y="1787"/>
                    <a:pt x="1324" y="842"/>
                  </a:cubicBezTo>
                  <a:cubicBezTo>
                    <a:pt x="1166" y="559"/>
                    <a:pt x="977" y="275"/>
                    <a:pt x="693" y="86"/>
                  </a:cubicBezTo>
                  <a:cubicBezTo>
                    <a:pt x="612" y="32"/>
                    <a:pt x="525" y="1"/>
                    <a:pt x="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0" name="Google Shape;8850;p74"/>
          <p:cNvGrpSpPr/>
          <p:nvPr/>
        </p:nvGrpSpPr>
        <p:grpSpPr>
          <a:xfrm>
            <a:off x="870534" y="3131151"/>
            <a:ext cx="342211" cy="372824"/>
            <a:chOff x="-40160700" y="2339625"/>
            <a:chExt cx="290650" cy="316650"/>
          </a:xfrm>
        </p:grpSpPr>
        <p:sp>
          <p:nvSpPr>
            <p:cNvPr id="8851" name="Google Shape;8851;p74"/>
            <p:cNvSpPr/>
            <p:nvPr/>
          </p:nvSpPr>
          <p:spPr>
            <a:xfrm>
              <a:off x="-40005525" y="2552600"/>
              <a:ext cx="70900" cy="62175"/>
            </a:xfrm>
            <a:custGeom>
              <a:avLst/>
              <a:gdLst/>
              <a:ahLst/>
              <a:cxnLst/>
              <a:rect l="l" t="t" r="r" b="b"/>
              <a:pathLst>
                <a:path w="2836" h="2487" extrusionOk="0">
                  <a:moveTo>
                    <a:pt x="1408" y="807"/>
                  </a:moveTo>
                  <a:cubicBezTo>
                    <a:pt x="1461" y="807"/>
                    <a:pt x="1518" y="817"/>
                    <a:pt x="1575" y="839"/>
                  </a:cubicBezTo>
                  <a:cubicBezTo>
                    <a:pt x="1733" y="902"/>
                    <a:pt x="1796" y="1028"/>
                    <a:pt x="1796" y="1248"/>
                  </a:cubicBezTo>
                  <a:cubicBezTo>
                    <a:pt x="1845" y="1496"/>
                    <a:pt x="1661" y="1666"/>
                    <a:pt x="1442" y="1666"/>
                  </a:cubicBezTo>
                  <a:cubicBezTo>
                    <a:pt x="1383" y="1666"/>
                    <a:pt x="1321" y="1653"/>
                    <a:pt x="1260" y="1626"/>
                  </a:cubicBezTo>
                  <a:cubicBezTo>
                    <a:pt x="1071" y="1563"/>
                    <a:pt x="945" y="1311"/>
                    <a:pt x="1008" y="1091"/>
                  </a:cubicBezTo>
                  <a:cubicBezTo>
                    <a:pt x="1081" y="921"/>
                    <a:pt x="1229" y="807"/>
                    <a:pt x="1408" y="807"/>
                  </a:cubicBezTo>
                  <a:close/>
                  <a:moveTo>
                    <a:pt x="1438" y="1"/>
                  </a:moveTo>
                  <a:cubicBezTo>
                    <a:pt x="1040" y="1"/>
                    <a:pt x="635" y="188"/>
                    <a:pt x="378" y="523"/>
                  </a:cubicBezTo>
                  <a:cubicBezTo>
                    <a:pt x="0" y="1091"/>
                    <a:pt x="158" y="1878"/>
                    <a:pt x="693" y="2256"/>
                  </a:cubicBezTo>
                  <a:cubicBezTo>
                    <a:pt x="909" y="2412"/>
                    <a:pt x="1158" y="2486"/>
                    <a:pt x="1405" y="2486"/>
                  </a:cubicBezTo>
                  <a:cubicBezTo>
                    <a:pt x="1806" y="2486"/>
                    <a:pt x="2204" y="2292"/>
                    <a:pt x="2457" y="1941"/>
                  </a:cubicBezTo>
                  <a:cubicBezTo>
                    <a:pt x="2836" y="1406"/>
                    <a:pt x="2678" y="618"/>
                    <a:pt x="2111" y="208"/>
                  </a:cubicBezTo>
                  <a:cubicBezTo>
                    <a:pt x="1911" y="67"/>
                    <a:pt x="1676" y="1"/>
                    <a:pt x="14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74"/>
            <p:cNvSpPr/>
            <p:nvPr/>
          </p:nvSpPr>
          <p:spPr>
            <a:xfrm>
              <a:off x="-40039400" y="2605050"/>
              <a:ext cx="29150" cy="20500"/>
            </a:xfrm>
            <a:custGeom>
              <a:avLst/>
              <a:gdLst/>
              <a:ahLst/>
              <a:cxnLst/>
              <a:rect l="l" t="t" r="r" b="b"/>
              <a:pathLst>
                <a:path w="1166" h="820" extrusionOk="0">
                  <a:moveTo>
                    <a:pt x="725" y="1"/>
                  </a:moveTo>
                  <a:cubicBezTo>
                    <a:pt x="473" y="1"/>
                    <a:pt x="0" y="190"/>
                    <a:pt x="0" y="410"/>
                  </a:cubicBezTo>
                  <a:cubicBezTo>
                    <a:pt x="0" y="631"/>
                    <a:pt x="473" y="820"/>
                    <a:pt x="725" y="820"/>
                  </a:cubicBezTo>
                  <a:cubicBezTo>
                    <a:pt x="945" y="820"/>
                    <a:pt x="1166" y="631"/>
                    <a:pt x="1166" y="410"/>
                  </a:cubicBezTo>
                  <a:cubicBezTo>
                    <a:pt x="1103" y="158"/>
                    <a:pt x="914"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74"/>
            <p:cNvSpPr/>
            <p:nvPr/>
          </p:nvSpPr>
          <p:spPr>
            <a:xfrm>
              <a:off x="-40079575" y="2584575"/>
              <a:ext cx="19725" cy="19725"/>
            </a:xfrm>
            <a:custGeom>
              <a:avLst/>
              <a:gdLst/>
              <a:ahLst/>
              <a:cxnLst/>
              <a:rect l="l" t="t" r="r" b="b"/>
              <a:pathLst>
                <a:path w="789" h="789" extrusionOk="0">
                  <a:moveTo>
                    <a:pt x="410" y="1"/>
                  </a:moveTo>
                  <a:cubicBezTo>
                    <a:pt x="190" y="1"/>
                    <a:pt x="1" y="158"/>
                    <a:pt x="1" y="379"/>
                  </a:cubicBezTo>
                  <a:cubicBezTo>
                    <a:pt x="1" y="599"/>
                    <a:pt x="190" y="788"/>
                    <a:pt x="410" y="788"/>
                  </a:cubicBezTo>
                  <a:cubicBezTo>
                    <a:pt x="631" y="788"/>
                    <a:pt x="788" y="599"/>
                    <a:pt x="788" y="379"/>
                  </a:cubicBezTo>
                  <a:cubicBezTo>
                    <a:pt x="788" y="158"/>
                    <a:pt x="631"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74"/>
            <p:cNvSpPr/>
            <p:nvPr/>
          </p:nvSpPr>
          <p:spPr>
            <a:xfrm>
              <a:off x="-40160700" y="2339625"/>
              <a:ext cx="290650" cy="316650"/>
            </a:xfrm>
            <a:custGeom>
              <a:avLst/>
              <a:gdLst/>
              <a:ahLst/>
              <a:cxnLst/>
              <a:rect l="l" t="t" r="r" b="b"/>
              <a:pathLst>
                <a:path w="11626" h="12666" extrusionOk="0">
                  <a:moveTo>
                    <a:pt x="7656" y="820"/>
                  </a:moveTo>
                  <a:cubicBezTo>
                    <a:pt x="7845" y="820"/>
                    <a:pt x="8003" y="946"/>
                    <a:pt x="8066" y="1072"/>
                  </a:cubicBezTo>
                  <a:cubicBezTo>
                    <a:pt x="8129" y="1355"/>
                    <a:pt x="7940" y="1639"/>
                    <a:pt x="7656" y="1639"/>
                  </a:cubicBezTo>
                  <a:lnTo>
                    <a:pt x="4065" y="1639"/>
                  </a:lnTo>
                  <a:cubicBezTo>
                    <a:pt x="3876" y="1639"/>
                    <a:pt x="3687" y="1450"/>
                    <a:pt x="3687" y="1261"/>
                  </a:cubicBezTo>
                  <a:cubicBezTo>
                    <a:pt x="3687" y="1009"/>
                    <a:pt x="3876" y="851"/>
                    <a:pt x="4065" y="820"/>
                  </a:cubicBezTo>
                  <a:close/>
                  <a:moveTo>
                    <a:pt x="7310" y="2458"/>
                  </a:moveTo>
                  <a:lnTo>
                    <a:pt x="7310" y="5860"/>
                  </a:lnTo>
                  <a:cubicBezTo>
                    <a:pt x="7310" y="6270"/>
                    <a:pt x="7467" y="6711"/>
                    <a:pt x="7656" y="7026"/>
                  </a:cubicBezTo>
                  <a:cubicBezTo>
                    <a:pt x="7026" y="7152"/>
                    <a:pt x="6396" y="7404"/>
                    <a:pt x="5797" y="7782"/>
                  </a:cubicBezTo>
                  <a:cubicBezTo>
                    <a:pt x="5146" y="8207"/>
                    <a:pt x="4241" y="8453"/>
                    <a:pt x="3401" y="8453"/>
                  </a:cubicBezTo>
                  <a:cubicBezTo>
                    <a:pt x="3306" y="8453"/>
                    <a:pt x="3212" y="8450"/>
                    <a:pt x="3120" y="8444"/>
                  </a:cubicBezTo>
                  <a:lnTo>
                    <a:pt x="4128" y="7026"/>
                  </a:lnTo>
                  <a:cubicBezTo>
                    <a:pt x="4380" y="6680"/>
                    <a:pt x="4537" y="6239"/>
                    <a:pt x="4537" y="5829"/>
                  </a:cubicBezTo>
                  <a:lnTo>
                    <a:pt x="4537" y="2458"/>
                  </a:lnTo>
                  <a:close/>
                  <a:moveTo>
                    <a:pt x="8192" y="7782"/>
                  </a:moveTo>
                  <a:cubicBezTo>
                    <a:pt x="10775" y="11500"/>
                    <a:pt x="10586" y="11216"/>
                    <a:pt x="10618" y="11279"/>
                  </a:cubicBezTo>
                  <a:cubicBezTo>
                    <a:pt x="10681" y="11563"/>
                    <a:pt x="10523" y="11846"/>
                    <a:pt x="10208" y="11846"/>
                  </a:cubicBezTo>
                  <a:lnTo>
                    <a:pt x="1576" y="11846"/>
                  </a:lnTo>
                  <a:cubicBezTo>
                    <a:pt x="1198" y="11846"/>
                    <a:pt x="1040" y="11437"/>
                    <a:pt x="1198" y="11216"/>
                  </a:cubicBezTo>
                  <a:lnTo>
                    <a:pt x="2584" y="9232"/>
                  </a:lnTo>
                  <a:cubicBezTo>
                    <a:pt x="2825" y="9263"/>
                    <a:pt x="3077" y="9280"/>
                    <a:pt x="3333" y="9280"/>
                  </a:cubicBezTo>
                  <a:cubicBezTo>
                    <a:pt x="4347" y="9280"/>
                    <a:pt x="5434" y="9022"/>
                    <a:pt x="6239" y="8444"/>
                  </a:cubicBezTo>
                  <a:cubicBezTo>
                    <a:pt x="6837" y="8066"/>
                    <a:pt x="7499" y="7814"/>
                    <a:pt x="8192" y="7782"/>
                  </a:cubicBezTo>
                  <a:close/>
                  <a:moveTo>
                    <a:pt x="4128" y="1"/>
                  </a:moveTo>
                  <a:cubicBezTo>
                    <a:pt x="3435" y="1"/>
                    <a:pt x="2899" y="536"/>
                    <a:pt x="2899" y="1261"/>
                  </a:cubicBezTo>
                  <a:cubicBezTo>
                    <a:pt x="2899" y="1765"/>
                    <a:pt x="3214" y="2237"/>
                    <a:pt x="3718" y="2426"/>
                  </a:cubicBezTo>
                  <a:lnTo>
                    <a:pt x="3718" y="5860"/>
                  </a:lnTo>
                  <a:cubicBezTo>
                    <a:pt x="3718" y="6081"/>
                    <a:pt x="3655" y="6365"/>
                    <a:pt x="3498" y="6554"/>
                  </a:cubicBezTo>
                  <a:lnTo>
                    <a:pt x="568" y="10744"/>
                  </a:lnTo>
                  <a:cubicBezTo>
                    <a:pt x="1" y="11563"/>
                    <a:pt x="568" y="12666"/>
                    <a:pt x="1607" y="12666"/>
                  </a:cubicBezTo>
                  <a:lnTo>
                    <a:pt x="10271" y="12666"/>
                  </a:lnTo>
                  <a:cubicBezTo>
                    <a:pt x="10555" y="12666"/>
                    <a:pt x="10870" y="12540"/>
                    <a:pt x="11090" y="12350"/>
                  </a:cubicBezTo>
                  <a:cubicBezTo>
                    <a:pt x="11531" y="11972"/>
                    <a:pt x="11626" y="11248"/>
                    <a:pt x="11248" y="10744"/>
                  </a:cubicBezTo>
                  <a:lnTo>
                    <a:pt x="8318" y="6554"/>
                  </a:lnTo>
                  <a:cubicBezTo>
                    <a:pt x="8160" y="6365"/>
                    <a:pt x="8097" y="6081"/>
                    <a:pt x="8097" y="5860"/>
                  </a:cubicBezTo>
                  <a:lnTo>
                    <a:pt x="8097" y="2426"/>
                  </a:lnTo>
                  <a:cubicBezTo>
                    <a:pt x="8570" y="2269"/>
                    <a:pt x="8916" y="1796"/>
                    <a:pt x="8916" y="1261"/>
                  </a:cubicBezTo>
                  <a:cubicBezTo>
                    <a:pt x="8916" y="568"/>
                    <a:pt x="8381" y="1"/>
                    <a:pt x="76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5" name="Google Shape;8855;p74"/>
          <p:cNvGrpSpPr/>
          <p:nvPr/>
        </p:nvGrpSpPr>
        <p:grpSpPr>
          <a:xfrm>
            <a:off x="852359" y="3581608"/>
            <a:ext cx="375591" cy="372824"/>
            <a:chOff x="-40171725" y="2705875"/>
            <a:chExt cx="319000" cy="316650"/>
          </a:xfrm>
        </p:grpSpPr>
        <p:sp>
          <p:nvSpPr>
            <p:cNvPr id="8856" name="Google Shape;8856;p74"/>
            <p:cNvSpPr/>
            <p:nvPr/>
          </p:nvSpPr>
          <p:spPr>
            <a:xfrm>
              <a:off x="-40068550" y="2788575"/>
              <a:ext cx="48075" cy="58775"/>
            </a:xfrm>
            <a:custGeom>
              <a:avLst/>
              <a:gdLst/>
              <a:ahLst/>
              <a:cxnLst/>
              <a:rect l="l" t="t" r="r" b="b"/>
              <a:pathLst>
                <a:path w="1923" h="2351" extrusionOk="0">
                  <a:moveTo>
                    <a:pt x="442" y="0"/>
                  </a:moveTo>
                  <a:cubicBezTo>
                    <a:pt x="190" y="0"/>
                    <a:pt x="1" y="158"/>
                    <a:pt x="32" y="410"/>
                  </a:cubicBezTo>
                  <a:cubicBezTo>
                    <a:pt x="32" y="1261"/>
                    <a:pt x="505" y="1985"/>
                    <a:pt x="1261" y="2300"/>
                  </a:cubicBezTo>
                  <a:cubicBezTo>
                    <a:pt x="1322" y="2335"/>
                    <a:pt x="1386" y="2351"/>
                    <a:pt x="1448" y="2351"/>
                  </a:cubicBezTo>
                  <a:cubicBezTo>
                    <a:pt x="1607" y="2351"/>
                    <a:pt x="1751" y="2247"/>
                    <a:pt x="1796" y="2111"/>
                  </a:cubicBezTo>
                  <a:cubicBezTo>
                    <a:pt x="1922" y="1891"/>
                    <a:pt x="1796" y="1639"/>
                    <a:pt x="1607" y="1576"/>
                  </a:cubicBezTo>
                  <a:cubicBezTo>
                    <a:pt x="1135" y="1355"/>
                    <a:pt x="851" y="945"/>
                    <a:pt x="851" y="410"/>
                  </a:cubicBezTo>
                  <a:cubicBezTo>
                    <a:pt x="851" y="189"/>
                    <a:pt x="662"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74"/>
            <p:cNvSpPr/>
            <p:nvPr/>
          </p:nvSpPr>
          <p:spPr>
            <a:xfrm>
              <a:off x="-40171725" y="2705875"/>
              <a:ext cx="319000" cy="316650"/>
            </a:xfrm>
            <a:custGeom>
              <a:avLst/>
              <a:gdLst/>
              <a:ahLst/>
              <a:cxnLst/>
              <a:rect l="l" t="t" r="r" b="b"/>
              <a:pathLst>
                <a:path w="12760" h="12666" extrusionOk="0">
                  <a:moveTo>
                    <a:pt x="2489" y="1639"/>
                  </a:moveTo>
                  <a:lnTo>
                    <a:pt x="2489" y="3718"/>
                  </a:lnTo>
                  <a:cubicBezTo>
                    <a:pt x="2489" y="4127"/>
                    <a:pt x="2552" y="4506"/>
                    <a:pt x="2678" y="4884"/>
                  </a:cubicBezTo>
                  <a:cubicBezTo>
                    <a:pt x="1639" y="4600"/>
                    <a:pt x="820" y="3623"/>
                    <a:pt x="820" y="2458"/>
                  </a:cubicBezTo>
                  <a:lnTo>
                    <a:pt x="820" y="2048"/>
                  </a:lnTo>
                  <a:cubicBezTo>
                    <a:pt x="820" y="1796"/>
                    <a:pt x="1009" y="1639"/>
                    <a:pt x="1261" y="1639"/>
                  </a:cubicBezTo>
                  <a:close/>
                  <a:moveTo>
                    <a:pt x="11500" y="1639"/>
                  </a:moveTo>
                  <a:cubicBezTo>
                    <a:pt x="11720" y="1639"/>
                    <a:pt x="11878" y="1828"/>
                    <a:pt x="11878" y="2048"/>
                  </a:cubicBezTo>
                  <a:lnTo>
                    <a:pt x="11878" y="2426"/>
                  </a:lnTo>
                  <a:cubicBezTo>
                    <a:pt x="11878" y="3623"/>
                    <a:pt x="11090" y="4569"/>
                    <a:pt x="10019" y="4884"/>
                  </a:cubicBezTo>
                  <a:cubicBezTo>
                    <a:pt x="10145" y="4506"/>
                    <a:pt x="10240" y="4127"/>
                    <a:pt x="10240" y="3718"/>
                  </a:cubicBezTo>
                  <a:lnTo>
                    <a:pt x="10240" y="1639"/>
                  </a:lnTo>
                  <a:close/>
                  <a:moveTo>
                    <a:pt x="9389" y="788"/>
                  </a:moveTo>
                  <a:lnTo>
                    <a:pt x="9389" y="3686"/>
                  </a:lnTo>
                  <a:cubicBezTo>
                    <a:pt x="9389" y="4789"/>
                    <a:pt x="8759" y="5860"/>
                    <a:pt x="7656" y="6333"/>
                  </a:cubicBezTo>
                  <a:cubicBezTo>
                    <a:pt x="7247" y="6522"/>
                    <a:pt x="6932" y="6963"/>
                    <a:pt x="6932" y="7467"/>
                  </a:cubicBezTo>
                  <a:cubicBezTo>
                    <a:pt x="6932" y="7467"/>
                    <a:pt x="6932" y="7908"/>
                    <a:pt x="7026" y="8507"/>
                  </a:cubicBezTo>
                  <a:cubicBezTo>
                    <a:pt x="7121" y="8759"/>
                    <a:pt x="7247" y="9074"/>
                    <a:pt x="7341" y="9357"/>
                  </a:cubicBezTo>
                  <a:lnTo>
                    <a:pt x="5356" y="9357"/>
                  </a:lnTo>
                  <a:cubicBezTo>
                    <a:pt x="5671" y="8759"/>
                    <a:pt x="5766" y="8066"/>
                    <a:pt x="5766" y="7498"/>
                  </a:cubicBezTo>
                  <a:cubicBezTo>
                    <a:pt x="5766" y="6994"/>
                    <a:pt x="5451" y="6553"/>
                    <a:pt x="5041" y="6364"/>
                  </a:cubicBezTo>
                  <a:cubicBezTo>
                    <a:pt x="4569" y="6144"/>
                    <a:pt x="4128" y="5766"/>
                    <a:pt x="3813" y="5293"/>
                  </a:cubicBezTo>
                  <a:cubicBezTo>
                    <a:pt x="3498" y="4821"/>
                    <a:pt x="3340" y="4285"/>
                    <a:pt x="3340" y="3686"/>
                  </a:cubicBezTo>
                  <a:lnTo>
                    <a:pt x="3340" y="788"/>
                  </a:lnTo>
                  <a:close/>
                  <a:moveTo>
                    <a:pt x="8696" y="10176"/>
                  </a:moveTo>
                  <a:lnTo>
                    <a:pt x="9263" y="11846"/>
                  </a:lnTo>
                  <a:lnTo>
                    <a:pt x="3498" y="11846"/>
                  </a:lnTo>
                  <a:lnTo>
                    <a:pt x="4033" y="10176"/>
                  </a:lnTo>
                  <a:close/>
                  <a:moveTo>
                    <a:pt x="2930" y="0"/>
                  </a:moveTo>
                  <a:cubicBezTo>
                    <a:pt x="2710" y="0"/>
                    <a:pt x="2552" y="189"/>
                    <a:pt x="2552" y="410"/>
                  </a:cubicBezTo>
                  <a:lnTo>
                    <a:pt x="2552" y="851"/>
                  </a:lnTo>
                  <a:lnTo>
                    <a:pt x="1324" y="851"/>
                  </a:lnTo>
                  <a:cubicBezTo>
                    <a:pt x="1302" y="850"/>
                    <a:pt x="1280" y="850"/>
                    <a:pt x="1258" y="850"/>
                  </a:cubicBezTo>
                  <a:cubicBezTo>
                    <a:pt x="506" y="850"/>
                    <a:pt x="1" y="1374"/>
                    <a:pt x="1" y="2048"/>
                  </a:cubicBezTo>
                  <a:lnTo>
                    <a:pt x="1" y="2426"/>
                  </a:lnTo>
                  <a:cubicBezTo>
                    <a:pt x="1" y="4190"/>
                    <a:pt x="1355" y="5608"/>
                    <a:pt x="3088" y="5766"/>
                  </a:cubicBezTo>
                  <a:cubicBezTo>
                    <a:pt x="3498" y="6364"/>
                    <a:pt x="4033" y="6837"/>
                    <a:pt x="4726" y="7120"/>
                  </a:cubicBezTo>
                  <a:cubicBezTo>
                    <a:pt x="4884" y="7183"/>
                    <a:pt x="4947" y="7309"/>
                    <a:pt x="4947" y="7498"/>
                  </a:cubicBezTo>
                  <a:cubicBezTo>
                    <a:pt x="4947" y="8097"/>
                    <a:pt x="4726" y="8885"/>
                    <a:pt x="4348" y="9357"/>
                  </a:cubicBezTo>
                  <a:lnTo>
                    <a:pt x="3718" y="9357"/>
                  </a:lnTo>
                  <a:cubicBezTo>
                    <a:pt x="3529" y="9357"/>
                    <a:pt x="3372" y="9483"/>
                    <a:pt x="3340" y="9641"/>
                  </a:cubicBezTo>
                  <a:lnTo>
                    <a:pt x="2521" y="12130"/>
                  </a:lnTo>
                  <a:cubicBezTo>
                    <a:pt x="2426" y="12382"/>
                    <a:pt x="2615" y="12665"/>
                    <a:pt x="2899" y="12665"/>
                  </a:cubicBezTo>
                  <a:lnTo>
                    <a:pt x="9799" y="12665"/>
                  </a:lnTo>
                  <a:cubicBezTo>
                    <a:pt x="10082" y="12665"/>
                    <a:pt x="10271" y="12382"/>
                    <a:pt x="10177" y="12130"/>
                  </a:cubicBezTo>
                  <a:lnTo>
                    <a:pt x="9357" y="9641"/>
                  </a:lnTo>
                  <a:cubicBezTo>
                    <a:pt x="9326" y="9483"/>
                    <a:pt x="9168" y="9357"/>
                    <a:pt x="8979" y="9357"/>
                  </a:cubicBezTo>
                  <a:lnTo>
                    <a:pt x="8349" y="9357"/>
                  </a:lnTo>
                  <a:cubicBezTo>
                    <a:pt x="7971" y="8885"/>
                    <a:pt x="7751" y="8097"/>
                    <a:pt x="7751" y="7498"/>
                  </a:cubicBezTo>
                  <a:cubicBezTo>
                    <a:pt x="7751" y="7341"/>
                    <a:pt x="7877" y="7183"/>
                    <a:pt x="7971" y="7152"/>
                  </a:cubicBezTo>
                  <a:cubicBezTo>
                    <a:pt x="8601" y="6868"/>
                    <a:pt x="9200" y="6396"/>
                    <a:pt x="9610" y="5829"/>
                  </a:cubicBezTo>
                  <a:cubicBezTo>
                    <a:pt x="10901" y="5734"/>
                    <a:pt x="12004" y="4947"/>
                    <a:pt x="12476" y="3781"/>
                  </a:cubicBezTo>
                  <a:cubicBezTo>
                    <a:pt x="12760" y="3056"/>
                    <a:pt x="12760" y="2552"/>
                    <a:pt x="12760" y="2080"/>
                  </a:cubicBezTo>
                  <a:cubicBezTo>
                    <a:pt x="12760" y="1435"/>
                    <a:pt x="12221" y="850"/>
                    <a:pt x="11581" y="850"/>
                  </a:cubicBezTo>
                  <a:cubicBezTo>
                    <a:pt x="11565" y="850"/>
                    <a:pt x="11548" y="850"/>
                    <a:pt x="11531" y="851"/>
                  </a:cubicBezTo>
                  <a:lnTo>
                    <a:pt x="10271" y="851"/>
                  </a:lnTo>
                  <a:lnTo>
                    <a:pt x="10271" y="410"/>
                  </a:lnTo>
                  <a:cubicBezTo>
                    <a:pt x="10271" y="189"/>
                    <a:pt x="10082" y="0"/>
                    <a:pt x="98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8" name="Google Shape;8858;p74"/>
          <p:cNvGrpSpPr/>
          <p:nvPr/>
        </p:nvGrpSpPr>
        <p:grpSpPr>
          <a:xfrm>
            <a:off x="3109957" y="2656064"/>
            <a:ext cx="272686" cy="373766"/>
            <a:chOff x="-38275925" y="1946600"/>
            <a:chExt cx="231600" cy="317450"/>
          </a:xfrm>
        </p:grpSpPr>
        <p:sp>
          <p:nvSpPr>
            <p:cNvPr id="8859" name="Google Shape;8859;p74"/>
            <p:cNvSpPr/>
            <p:nvPr/>
          </p:nvSpPr>
          <p:spPr>
            <a:xfrm>
              <a:off x="-38275925" y="1946600"/>
              <a:ext cx="231600" cy="317450"/>
            </a:xfrm>
            <a:custGeom>
              <a:avLst/>
              <a:gdLst/>
              <a:ahLst/>
              <a:cxnLst/>
              <a:rect l="l" t="t" r="r" b="b"/>
              <a:pathLst>
                <a:path w="9264" h="12698" extrusionOk="0">
                  <a:moveTo>
                    <a:pt x="4546" y="892"/>
                  </a:moveTo>
                  <a:cubicBezTo>
                    <a:pt x="4811" y="892"/>
                    <a:pt x="5082" y="920"/>
                    <a:pt x="5357" y="977"/>
                  </a:cubicBezTo>
                  <a:cubicBezTo>
                    <a:pt x="6964" y="1292"/>
                    <a:pt x="8287" y="2742"/>
                    <a:pt x="8287" y="4600"/>
                  </a:cubicBezTo>
                  <a:cubicBezTo>
                    <a:pt x="8287" y="5987"/>
                    <a:pt x="7531" y="7215"/>
                    <a:pt x="6396" y="7845"/>
                  </a:cubicBezTo>
                  <a:cubicBezTo>
                    <a:pt x="5987" y="8034"/>
                    <a:pt x="5798" y="8475"/>
                    <a:pt x="5798" y="8885"/>
                  </a:cubicBezTo>
                  <a:lnTo>
                    <a:pt x="5798" y="9169"/>
                  </a:lnTo>
                  <a:lnTo>
                    <a:pt x="3309" y="9169"/>
                  </a:lnTo>
                  <a:lnTo>
                    <a:pt x="3309" y="8854"/>
                  </a:lnTo>
                  <a:cubicBezTo>
                    <a:pt x="3309" y="8412"/>
                    <a:pt x="3088" y="8034"/>
                    <a:pt x="2679" y="7782"/>
                  </a:cubicBezTo>
                  <a:cubicBezTo>
                    <a:pt x="1545" y="7121"/>
                    <a:pt x="820" y="5955"/>
                    <a:pt x="820" y="4600"/>
                  </a:cubicBezTo>
                  <a:cubicBezTo>
                    <a:pt x="820" y="2536"/>
                    <a:pt x="2499" y="892"/>
                    <a:pt x="4546" y="892"/>
                  </a:cubicBezTo>
                  <a:close/>
                  <a:moveTo>
                    <a:pt x="5798" y="9956"/>
                  </a:moveTo>
                  <a:lnTo>
                    <a:pt x="5798" y="10681"/>
                  </a:lnTo>
                  <a:cubicBezTo>
                    <a:pt x="5798" y="10901"/>
                    <a:pt x="5609" y="11059"/>
                    <a:pt x="5357" y="11090"/>
                  </a:cubicBezTo>
                  <a:lnTo>
                    <a:pt x="3719" y="11090"/>
                  </a:lnTo>
                  <a:cubicBezTo>
                    <a:pt x="3467" y="11090"/>
                    <a:pt x="3309" y="10901"/>
                    <a:pt x="3277" y="10681"/>
                  </a:cubicBezTo>
                  <a:lnTo>
                    <a:pt x="3277" y="9956"/>
                  </a:lnTo>
                  <a:close/>
                  <a:moveTo>
                    <a:pt x="4443" y="1"/>
                  </a:moveTo>
                  <a:cubicBezTo>
                    <a:pt x="2049" y="32"/>
                    <a:pt x="1" y="2080"/>
                    <a:pt x="1" y="4600"/>
                  </a:cubicBezTo>
                  <a:cubicBezTo>
                    <a:pt x="1" y="6270"/>
                    <a:pt x="883" y="7719"/>
                    <a:pt x="2238" y="8539"/>
                  </a:cubicBezTo>
                  <a:cubicBezTo>
                    <a:pt x="2332" y="8570"/>
                    <a:pt x="2395" y="8696"/>
                    <a:pt x="2458" y="8759"/>
                  </a:cubicBezTo>
                  <a:lnTo>
                    <a:pt x="2458" y="10681"/>
                  </a:lnTo>
                  <a:cubicBezTo>
                    <a:pt x="2458" y="11216"/>
                    <a:pt x="2805" y="11689"/>
                    <a:pt x="3309" y="11847"/>
                  </a:cubicBezTo>
                  <a:cubicBezTo>
                    <a:pt x="3467" y="12351"/>
                    <a:pt x="3939" y="12697"/>
                    <a:pt x="4506" y="12697"/>
                  </a:cubicBezTo>
                  <a:cubicBezTo>
                    <a:pt x="5042" y="12697"/>
                    <a:pt x="5514" y="12351"/>
                    <a:pt x="5672" y="11847"/>
                  </a:cubicBezTo>
                  <a:cubicBezTo>
                    <a:pt x="6176" y="11689"/>
                    <a:pt x="6554" y="11216"/>
                    <a:pt x="6554" y="10681"/>
                  </a:cubicBezTo>
                  <a:lnTo>
                    <a:pt x="6554" y="8854"/>
                  </a:lnTo>
                  <a:cubicBezTo>
                    <a:pt x="6554" y="8728"/>
                    <a:pt x="6617" y="8570"/>
                    <a:pt x="6712" y="8507"/>
                  </a:cubicBezTo>
                  <a:cubicBezTo>
                    <a:pt x="8318" y="7593"/>
                    <a:pt x="9263" y="5735"/>
                    <a:pt x="8948" y="3750"/>
                  </a:cubicBezTo>
                  <a:cubicBezTo>
                    <a:pt x="8602" y="1702"/>
                    <a:pt x="6806"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74"/>
            <p:cNvSpPr/>
            <p:nvPr/>
          </p:nvSpPr>
          <p:spPr>
            <a:xfrm>
              <a:off x="-38235750" y="1989125"/>
              <a:ext cx="84300" cy="83525"/>
            </a:xfrm>
            <a:custGeom>
              <a:avLst/>
              <a:gdLst/>
              <a:ahLst/>
              <a:cxnLst/>
              <a:rect l="l" t="t" r="r" b="b"/>
              <a:pathLst>
                <a:path w="3372" h="3341" extrusionOk="0">
                  <a:moveTo>
                    <a:pt x="2931" y="1"/>
                  </a:moveTo>
                  <a:cubicBezTo>
                    <a:pt x="1355" y="1"/>
                    <a:pt x="64" y="1293"/>
                    <a:pt x="1" y="2899"/>
                  </a:cubicBezTo>
                  <a:cubicBezTo>
                    <a:pt x="1" y="3120"/>
                    <a:pt x="158" y="3340"/>
                    <a:pt x="410" y="3340"/>
                  </a:cubicBezTo>
                  <a:cubicBezTo>
                    <a:pt x="631" y="3340"/>
                    <a:pt x="851" y="3120"/>
                    <a:pt x="851" y="2899"/>
                  </a:cubicBezTo>
                  <a:cubicBezTo>
                    <a:pt x="883" y="1765"/>
                    <a:pt x="1796" y="820"/>
                    <a:pt x="2931" y="820"/>
                  </a:cubicBezTo>
                  <a:cubicBezTo>
                    <a:pt x="3151" y="820"/>
                    <a:pt x="3372" y="631"/>
                    <a:pt x="3372" y="379"/>
                  </a:cubicBezTo>
                  <a:cubicBezTo>
                    <a:pt x="3372" y="190"/>
                    <a:pt x="3151" y="1"/>
                    <a:pt x="2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1" name="Google Shape;8861;p74"/>
          <p:cNvSpPr/>
          <p:nvPr/>
        </p:nvSpPr>
        <p:spPr>
          <a:xfrm>
            <a:off x="3057873" y="3087779"/>
            <a:ext cx="374678" cy="374089"/>
          </a:xfrm>
          <a:custGeom>
            <a:avLst/>
            <a:gdLst/>
            <a:ahLst/>
            <a:cxnLst/>
            <a:rect l="l" t="t" r="r" b="b"/>
            <a:pathLst>
              <a:path w="12729" h="12709" extrusionOk="0">
                <a:moveTo>
                  <a:pt x="7089" y="894"/>
                </a:moveTo>
                <a:lnTo>
                  <a:pt x="7089" y="894"/>
                </a:lnTo>
                <a:cubicBezTo>
                  <a:pt x="8160" y="989"/>
                  <a:pt x="9137" y="1461"/>
                  <a:pt x="9956" y="2186"/>
                </a:cubicBezTo>
                <a:lnTo>
                  <a:pt x="8192" y="3950"/>
                </a:lnTo>
                <a:cubicBezTo>
                  <a:pt x="7436" y="3099"/>
                  <a:pt x="7089" y="1934"/>
                  <a:pt x="7089" y="894"/>
                </a:cubicBezTo>
                <a:close/>
                <a:moveTo>
                  <a:pt x="10555" y="2721"/>
                </a:moveTo>
                <a:cubicBezTo>
                  <a:pt x="11248" y="3572"/>
                  <a:pt x="11689" y="4549"/>
                  <a:pt x="11847" y="5620"/>
                </a:cubicBezTo>
                <a:cubicBezTo>
                  <a:pt x="10775" y="5620"/>
                  <a:pt x="9673" y="5242"/>
                  <a:pt x="8791" y="4486"/>
                </a:cubicBezTo>
                <a:lnTo>
                  <a:pt x="10555" y="2721"/>
                </a:lnTo>
                <a:close/>
                <a:moveTo>
                  <a:pt x="6270" y="831"/>
                </a:moveTo>
                <a:cubicBezTo>
                  <a:pt x="6207" y="2154"/>
                  <a:pt x="6680" y="3477"/>
                  <a:pt x="7593" y="4549"/>
                </a:cubicBezTo>
                <a:lnTo>
                  <a:pt x="6365" y="5777"/>
                </a:lnTo>
                <a:lnTo>
                  <a:pt x="2805" y="2186"/>
                </a:lnTo>
                <a:cubicBezTo>
                  <a:pt x="3781" y="1304"/>
                  <a:pt x="5010" y="831"/>
                  <a:pt x="6270" y="831"/>
                </a:cubicBezTo>
                <a:close/>
                <a:moveTo>
                  <a:pt x="2206" y="2721"/>
                </a:moveTo>
                <a:lnTo>
                  <a:pt x="5798" y="6313"/>
                </a:lnTo>
                <a:lnTo>
                  <a:pt x="4569" y="7542"/>
                </a:lnTo>
                <a:cubicBezTo>
                  <a:pt x="3648" y="6620"/>
                  <a:pt x="2337" y="6028"/>
                  <a:pt x="958" y="6028"/>
                </a:cubicBezTo>
                <a:cubicBezTo>
                  <a:pt x="923" y="6028"/>
                  <a:pt x="887" y="6029"/>
                  <a:pt x="851" y="6029"/>
                </a:cubicBezTo>
                <a:cubicBezTo>
                  <a:pt x="946" y="4864"/>
                  <a:pt x="1387" y="3666"/>
                  <a:pt x="2206" y="2721"/>
                </a:cubicBezTo>
                <a:close/>
                <a:moveTo>
                  <a:pt x="8192" y="5147"/>
                </a:moveTo>
                <a:cubicBezTo>
                  <a:pt x="9263" y="6029"/>
                  <a:pt x="10586" y="6470"/>
                  <a:pt x="11878" y="6470"/>
                </a:cubicBezTo>
                <a:cubicBezTo>
                  <a:pt x="11847" y="7699"/>
                  <a:pt x="11405" y="8959"/>
                  <a:pt x="10555" y="9936"/>
                </a:cubicBezTo>
                <a:lnTo>
                  <a:pt x="6963" y="6344"/>
                </a:lnTo>
                <a:lnTo>
                  <a:pt x="8192" y="5147"/>
                </a:lnTo>
                <a:close/>
                <a:moveTo>
                  <a:pt x="1027" y="6910"/>
                </a:moveTo>
                <a:cubicBezTo>
                  <a:pt x="2180" y="6910"/>
                  <a:pt x="3239" y="7378"/>
                  <a:pt x="4002" y="8172"/>
                </a:cubicBezTo>
                <a:lnTo>
                  <a:pt x="2206" y="9967"/>
                </a:lnTo>
                <a:cubicBezTo>
                  <a:pt x="1450" y="9117"/>
                  <a:pt x="1009" y="8046"/>
                  <a:pt x="914" y="6911"/>
                </a:cubicBezTo>
                <a:cubicBezTo>
                  <a:pt x="952" y="6910"/>
                  <a:pt x="989" y="6910"/>
                  <a:pt x="1027" y="6910"/>
                </a:cubicBezTo>
                <a:close/>
                <a:moveTo>
                  <a:pt x="4537" y="8770"/>
                </a:moveTo>
                <a:cubicBezTo>
                  <a:pt x="5104" y="9652"/>
                  <a:pt x="5325" y="10692"/>
                  <a:pt x="5199" y="11700"/>
                </a:cubicBezTo>
                <a:cubicBezTo>
                  <a:pt x="4285" y="11511"/>
                  <a:pt x="3498" y="11133"/>
                  <a:pt x="2805" y="10503"/>
                </a:cubicBezTo>
                <a:lnTo>
                  <a:pt x="4537" y="8770"/>
                </a:lnTo>
                <a:close/>
                <a:moveTo>
                  <a:pt x="6365" y="6911"/>
                </a:moveTo>
                <a:lnTo>
                  <a:pt x="9956" y="10503"/>
                </a:lnTo>
                <a:cubicBezTo>
                  <a:pt x="8948" y="11399"/>
                  <a:pt x="7716" y="11847"/>
                  <a:pt x="6481" y="11847"/>
                </a:cubicBezTo>
                <a:cubicBezTo>
                  <a:pt x="6327" y="11847"/>
                  <a:pt x="6172" y="11840"/>
                  <a:pt x="6018" y="11826"/>
                </a:cubicBezTo>
                <a:cubicBezTo>
                  <a:pt x="6176" y="10566"/>
                  <a:pt x="5892" y="9274"/>
                  <a:pt x="5104" y="8172"/>
                </a:cubicBezTo>
                <a:lnTo>
                  <a:pt x="6365" y="6911"/>
                </a:lnTo>
                <a:close/>
                <a:moveTo>
                  <a:pt x="6349" y="0"/>
                </a:moveTo>
                <a:cubicBezTo>
                  <a:pt x="2842" y="0"/>
                  <a:pt x="1" y="2821"/>
                  <a:pt x="1" y="6344"/>
                </a:cubicBezTo>
                <a:cubicBezTo>
                  <a:pt x="1" y="9873"/>
                  <a:pt x="2836" y="12708"/>
                  <a:pt x="6333" y="12708"/>
                </a:cubicBezTo>
                <a:cubicBezTo>
                  <a:pt x="9830" y="12708"/>
                  <a:pt x="12666" y="9873"/>
                  <a:pt x="12666" y="6344"/>
                </a:cubicBezTo>
                <a:cubicBezTo>
                  <a:pt x="12729" y="2973"/>
                  <a:pt x="10082" y="201"/>
                  <a:pt x="6743" y="12"/>
                </a:cubicBezTo>
                <a:cubicBezTo>
                  <a:pt x="6611" y="4"/>
                  <a:pt x="6479" y="0"/>
                  <a:pt x="63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74"/>
          <p:cNvSpPr/>
          <p:nvPr/>
        </p:nvSpPr>
        <p:spPr>
          <a:xfrm>
            <a:off x="3137950" y="3580681"/>
            <a:ext cx="219821" cy="374678"/>
          </a:xfrm>
          <a:custGeom>
            <a:avLst/>
            <a:gdLst/>
            <a:ahLst/>
            <a:cxnLst/>
            <a:rect l="l" t="t" r="r" b="b"/>
            <a:pathLst>
              <a:path w="7468" h="12729" extrusionOk="0">
                <a:moveTo>
                  <a:pt x="3715" y="5763"/>
                </a:moveTo>
                <a:cubicBezTo>
                  <a:pt x="3853" y="5763"/>
                  <a:pt x="3994" y="5833"/>
                  <a:pt x="4096" y="5955"/>
                </a:cubicBezTo>
                <a:cubicBezTo>
                  <a:pt x="4285" y="6239"/>
                  <a:pt x="4096" y="6585"/>
                  <a:pt x="3718" y="6585"/>
                </a:cubicBezTo>
                <a:cubicBezTo>
                  <a:pt x="3561" y="6585"/>
                  <a:pt x="3466" y="6491"/>
                  <a:pt x="3372" y="6396"/>
                </a:cubicBezTo>
                <a:cubicBezTo>
                  <a:pt x="3246" y="6239"/>
                  <a:pt x="3309" y="5955"/>
                  <a:pt x="3498" y="5829"/>
                </a:cubicBezTo>
                <a:cubicBezTo>
                  <a:pt x="3565" y="5784"/>
                  <a:pt x="3639" y="5763"/>
                  <a:pt x="3715" y="5763"/>
                </a:cubicBezTo>
                <a:close/>
                <a:moveTo>
                  <a:pt x="4128" y="1922"/>
                </a:moveTo>
                <a:lnTo>
                  <a:pt x="6554" y="6176"/>
                </a:lnTo>
                <a:lnTo>
                  <a:pt x="5104" y="9074"/>
                </a:lnTo>
                <a:lnTo>
                  <a:pt x="2300" y="9074"/>
                </a:lnTo>
                <a:cubicBezTo>
                  <a:pt x="1954" y="8349"/>
                  <a:pt x="977" y="6333"/>
                  <a:pt x="851" y="6176"/>
                </a:cubicBezTo>
                <a:lnTo>
                  <a:pt x="3309" y="1922"/>
                </a:lnTo>
                <a:lnTo>
                  <a:pt x="3309" y="5010"/>
                </a:lnTo>
                <a:cubicBezTo>
                  <a:pt x="2836" y="5167"/>
                  <a:pt x="2458" y="5640"/>
                  <a:pt x="2458" y="6176"/>
                </a:cubicBezTo>
                <a:cubicBezTo>
                  <a:pt x="2458" y="6837"/>
                  <a:pt x="3025" y="7436"/>
                  <a:pt x="3718" y="7436"/>
                </a:cubicBezTo>
                <a:cubicBezTo>
                  <a:pt x="4411" y="7436"/>
                  <a:pt x="4978" y="6900"/>
                  <a:pt x="4947" y="6176"/>
                </a:cubicBezTo>
                <a:cubicBezTo>
                  <a:pt x="4947" y="5640"/>
                  <a:pt x="4600" y="5199"/>
                  <a:pt x="4128" y="5010"/>
                </a:cubicBezTo>
                <a:lnTo>
                  <a:pt x="4128" y="1922"/>
                </a:lnTo>
                <a:close/>
                <a:moveTo>
                  <a:pt x="4947" y="9893"/>
                </a:moveTo>
                <a:lnTo>
                  <a:pt x="4947" y="11815"/>
                </a:lnTo>
                <a:lnTo>
                  <a:pt x="2458" y="11815"/>
                </a:lnTo>
                <a:lnTo>
                  <a:pt x="2458" y="9893"/>
                </a:lnTo>
                <a:close/>
                <a:moveTo>
                  <a:pt x="3592" y="1"/>
                </a:moveTo>
                <a:cubicBezTo>
                  <a:pt x="3529" y="32"/>
                  <a:pt x="3466" y="95"/>
                  <a:pt x="3435" y="127"/>
                </a:cubicBezTo>
                <a:cubicBezTo>
                  <a:pt x="3435" y="127"/>
                  <a:pt x="3435" y="158"/>
                  <a:pt x="3372" y="158"/>
                </a:cubicBezTo>
                <a:lnTo>
                  <a:pt x="3372" y="190"/>
                </a:lnTo>
                <a:lnTo>
                  <a:pt x="64" y="5987"/>
                </a:lnTo>
                <a:cubicBezTo>
                  <a:pt x="1" y="6113"/>
                  <a:pt x="1" y="6270"/>
                  <a:pt x="64" y="6396"/>
                </a:cubicBezTo>
                <a:lnTo>
                  <a:pt x="1670" y="9610"/>
                </a:lnTo>
                <a:lnTo>
                  <a:pt x="1670" y="12288"/>
                </a:lnTo>
                <a:cubicBezTo>
                  <a:pt x="1670" y="12540"/>
                  <a:pt x="1891" y="12729"/>
                  <a:pt x="2080" y="12729"/>
                </a:cubicBezTo>
                <a:lnTo>
                  <a:pt x="5388" y="12729"/>
                </a:lnTo>
                <a:cubicBezTo>
                  <a:pt x="5608" y="12729"/>
                  <a:pt x="5829" y="12540"/>
                  <a:pt x="5829" y="12288"/>
                </a:cubicBezTo>
                <a:lnTo>
                  <a:pt x="5829" y="9610"/>
                </a:lnTo>
                <a:lnTo>
                  <a:pt x="7436" y="6396"/>
                </a:lnTo>
                <a:cubicBezTo>
                  <a:pt x="7467" y="6239"/>
                  <a:pt x="7436" y="6113"/>
                  <a:pt x="7404" y="5987"/>
                </a:cubicBezTo>
                <a:lnTo>
                  <a:pt x="4096" y="190"/>
                </a:lnTo>
                <a:lnTo>
                  <a:pt x="4096" y="158"/>
                </a:lnTo>
                <a:cubicBezTo>
                  <a:pt x="4096" y="158"/>
                  <a:pt x="4096" y="127"/>
                  <a:pt x="4033" y="127"/>
                </a:cubicBezTo>
                <a:cubicBezTo>
                  <a:pt x="4002" y="95"/>
                  <a:pt x="3970" y="32"/>
                  <a:pt x="38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63" name="Google Shape;8863;p74"/>
          <p:cNvGrpSpPr/>
          <p:nvPr/>
        </p:nvGrpSpPr>
        <p:grpSpPr>
          <a:xfrm>
            <a:off x="2173841" y="4053505"/>
            <a:ext cx="382096" cy="371911"/>
            <a:chOff x="-37190575" y="1951325"/>
            <a:chExt cx="324525" cy="315875"/>
          </a:xfrm>
        </p:grpSpPr>
        <p:sp>
          <p:nvSpPr>
            <p:cNvPr id="8864" name="Google Shape;8864;p74"/>
            <p:cNvSpPr/>
            <p:nvPr/>
          </p:nvSpPr>
          <p:spPr>
            <a:xfrm>
              <a:off x="-37190575" y="1951325"/>
              <a:ext cx="324525" cy="315875"/>
            </a:xfrm>
            <a:custGeom>
              <a:avLst/>
              <a:gdLst/>
              <a:ahLst/>
              <a:cxnLst/>
              <a:rect l="l" t="t" r="r" b="b"/>
              <a:pathLst>
                <a:path w="12981" h="12635" extrusionOk="0">
                  <a:moveTo>
                    <a:pt x="6693" y="790"/>
                  </a:moveTo>
                  <a:cubicBezTo>
                    <a:pt x="8301" y="790"/>
                    <a:pt x="9913" y="1489"/>
                    <a:pt x="11028" y="2868"/>
                  </a:cubicBezTo>
                  <a:cubicBezTo>
                    <a:pt x="11752" y="3813"/>
                    <a:pt x="12193" y="5010"/>
                    <a:pt x="12193" y="6270"/>
                  </a:cubicBezTo>
                  <a:cubicBezTo>
                    <a:pt x="12162" y="7058"/>
                    <a:pt x="11563" y="7593"/>
                    <a:pt x="10870" y="7593"/>
                  </a:cubicBezTo>
                  <a:lnTo>
                    <a:pt x="10019" y="7593"/>
                  </a:lnTo>
                  <a:cubicBezTo>
                    <a:pt x="8854" y="7593"/>
                    <a:pt x="7940" y="8539"/>
                    <a:pt x="7940" y="9704"/>
                  </a:cubicBezTo>
                  <a:lnTo>
                    <a:pt x="7940" y="10523"/>
                  </a:lnTo>
                  <a:cubicBezTo>
                    <a:pt x="7940" y="11216"/>
                    <a:pt x="7404" y="11784"/>
                    <a:pt x="6680" y="11815"/>
                  </a:cubicBezTo>
                  <a:cubicBezTo>
                    <a:pt x="6239" y="11815"/>
                    <a:pt x="5892" y="11784"/>
                    <a:pt x="5420" y="11658"/>
                  </a:cubicBezTo>
                  <a:cubicBezTo>
                    <a:pt x="3844" y="11311"/>
                    <a:pt x="2490" y="10208"/>
                    <a:pt x="1765" y="8791"/>
                  </a:cubicBezTo>
                  <a:cubicBezTo>
                    <a:pt x="536" y="6428"/>
                    <a:pt x="1261" y="3340"/>
                    <a:pt x="3624" y="1733"/>
                  </a:cubicBezTo>
                  <a:cubicBezTo>
                    <a:pt x="4545" y="1102"/>
                    <a:pt x="5618" y="790"/>
                    <a:pt x="6693" y="790"/>
                  </a:cubicBezTo>
                  <a:close/>
                  <a:moveTo>
                    <a:pt x="6648" y="1"/>
                  </a:moveTo>
                  <a:cubicBezTo>
                    <a:pt x="4474" y="1"/>
                    <a:pt x="2553" y="1103"/>
                    <a:pt x="1419" y="2805"/>
                  </a:cubicBezTo>
                  <a:cubicBezTo>
                    <a:pt x="95" y="4726"/>
                    <a:pt x="1" y="7215"/>
                    <a:pt x="1009" y="9169"/>
                  </a:cubicBezTo>
                  <a:cubicBezTo>
                    <a:pt x="2080" y="11216"/>
                    <a:pt x="4191" y="12634"/>
                    <a:pt x="6680" y="12634"/>
                  </a:cubicBezTo>
                  <a:cubicBezTo>
                    <a:pt x="7814" y="12634"/>
                    <a:pt x="8791" y="11689"/>
                    <a:pt x="8791" y="10523"/>
                  </a:cubicBezTo>
                  <a:lnTo>
                    <a:pt x="8791" y="9704"/>
                  </a:lnTo>
                  <a:cubicBezTo>
                    <a:pt x="8791" y="8980"/>
                    <a:pt x="9358" y="8444"/>
                    <a:pt x="10019" y="8444"/>
                  </a:cubicBezTo>
                  <a:lnTo>
                    <a:pt x="10870" y="8444"/>
                  </a:lnTo>
                  <a:cubicBezTo>
                    <a:pt x="12004" y="8444"/>
                    <a:pt x="12981" y="7499"/>
                    <a:pt x="12981" y="6333"/>
                  </a:cubicBezTo>
                  <a:cubicBezTo>
                    <a:pt x="12981" y="2962"/>
                    <a:pt x="10240" y="1"/>
                    <a:pt x="6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74"/>
            <p:cNvSpPr/>
            <p:nvPr/>
          </p:nvSpPr>
          <p:spPr>
            <a:xfrm>
              <a:off x="-37081875" y="2162600"/>
              <a:ext cx="72475" cy="63100"/>
            </a:xfrm>
            <a:custGeom>
              <a:avLst/>
              <a:gdLst/>
              <a:ahLst/>
              <a:cxnLst/>
              <a:rect l="l" t="t" r="r" b="b"/>
              <a:pathLst>
                <a:path w="2899" h="2524" extrusionOk="0">
                  <a:moveTo>
                    <a:pt x="1418" y="812"/>
                  </a:moveTo>
                  <a:cubicBezTo>
                    <a:pt x="1670" y="812"/>
                    <a:pt x="1859" y="1001"/>
                    <a:pt x="1859" y="1253"/>
                  </a:cubicBezTo>
                  <a:cubicBezTo>
                    <a:pt x="1859" y="1474"/>
                    <a:pt x="1670" y="1663"/>
                    <a:pt x="1418" y="1663"/>
                  </a:cubicBezTo>
                  <a:cubicBezTo>
                    <a:pt x="1198" y="1663"/>
                    <a:pt x="1009" y="1474"/>
                    <a:pt x="1009" y="1253"/>
                  </a:cubicBezTo>
                  <a:cubicBezTo>
                    <a:pt x="1009" y="1001"/>
                    <a:pt x="1198" y="812"/>
                    <a:pt x="1418" y="812"/>
                  </a:cubicBezTo>
                  <a:close/>
                  <a:moveTo>
                    <a:pt x="1405" y="0"/>
                  </a:moveTo>
                  <a:cubicBezTo>
                    <a:pt x="1250" y="0"/>
                    <a:pt x="1094" y="28"/>
                    <a:pt x="946" y="88"/>
                  </a:cubicBezTo>
                  <a:cubicBezTo>
                    <a:pt x="316" y="371"/>
                    <a:pt x="0" y="1127"/>
                    <a:pt x="284" y="1757"/>
                  </a:cubicBezTo>
                  <a:cubicBezTo>
                    <a:pt x="496" y="2229"/>
                    <a:pt x="973" y="2524"/>
                    <a:pt x="1463" y="2524"/>
                  </a:cubicBezTo>
                  <a:cubicBezTo>
                    <a:pt x="1628" y="2524"/>
                    <a:pt x="1795" y="2490"/>
                    <a:pt x="1954" y="2419"/>
                  </a:cubicBezTo>
                  <a:cubicBezTo>
                    <a:pt x="2584" y="2135"/>
                    <a:pt x="2899" y="1379"/>
                    <a:pt x="2615" y="749"/>
                  </a:cubicBezTo>
                  <a:cubicBezTo>
                    <a:pt x="2399" y="292"/>
                    <a:pt x="1907"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74"/>
            <p:cNvSpPr/>
            <p:nvPr/>
          </p:nvSpPr>
          <p:spPr>
            <a:xfrm>
              <a:off x="-37144875" y="2099025"/>
              <a:ext cx="72475" cy="62875"/>
            </a:xfrm>
            <a:custGeom>
              <a:avLst/>
              <a:gdLst/>
              <a:ahLst/>
              <a:cxnLst/>
              <a:rect l="l" t="t" r="r" b="b"/>
              <a:pathLst>
                <a:path w="2899" h="2515" extrusionOk="0">
                  <a:moveTo>
                    <a:pt x="1418" y="835"/>
                  </a:moveTo>
                  <a:cubicBezTo>
                    <a:pt x="1670" y="835"/>
                    <a:pt x="1859" y="1024"/>
                    <a:pt x="1859" y="1276"/>
                  </a:cubicBezTo>
                  <a:cubicBezTo>
                    <a:pt x="1859" y="1496"/>
                    <a:pt x="1670" y="1685"/>
                    <a:pt x="1418" y="1685"/>
                  </a:cubicBezTo>
                  <a:cubicBezTo>
                    <a:pt x="1197" y="1685"/>
                    <a:pt x="1008" y="1496"/>
                    <a:pt x="1008" y="1276"/>
                  </a:cubicBezTo>
                  <a:cubicBezTo>
                    <a:pt x="1008" y="1024"/>
                    <a:pt x="1197" y="835"/>
                    <a:pt x="1418" y="835"/>
                  </a:cubicBezTo>
                  <a:close/>
                  <a:moveTo>
                    <a:pt x="1411" y="0"/>
                  </a:moveTo>
                  <a:cubicBezTo>
                    <a:pt x="1254" y="0"/>
                    <a:pt x="1096" y="26"/>
                    <a:pt x="945" y="79"/>
                  </a:cubicBezTo>
                  <a:cubicBezTo>
                    <a:pt x="315" y="362"/>
                    <a:pt x="0" y="1118"/>
                    <a:pt x="284" y="1748"/>
                  </a:cubicBezTo>
                  <a:cubicBezTo>
                    <a:pt x="496" y="2220"/>
                    <a:pt x="972" y="2515"/>
                    <a:pt x="1463" y="2515"/>
                  </a:cubicBezTo>
                  <a:cubicBezTo>
                    <a:pt x="1628" y="2515"/>
                    <a:pt x="1795" y="2481"/>
                    <a:pt x="1953" y="2410"/>
                  </a:cubicBezTo>
                  <a:cubicBezTo>
                    <a:pt x="2583" y="2126"/>
                    <a:pt x="2899" y="1370"/>
                    <a:pt x="2615" y="740"/>
                  </a:cubicBezTo>
                  <a:cubicBezTo>
                    <a:pt x="2399" y="261"/>
                    <a:pt x="1910" y="0"/>
                    <a:pt x="1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74"/>
            <p:cNvSpPr/>
            <p:nvPr/>
          </p:nvSpPr>
          <p:spPr>
            <a:xfrm>
              <a:off x="-37123625" y="2014875"/>
              <a:ext cx="71700" cy="62775"/>
            </a:xfrm>
            <a:custGeom>
              <a:avLst/>
              <a:gdLst/>
              <a:ahLst/>
              <a:cxnLst/>
              <a:rect l="l" t="t" r="r" b="b"/>
              <a:pathLst>
                <a:path w="2868" h="2511" extrusionOk="0">
                  <a:moveTo>
                    <a:pt x="1418" y="798"/>
                  </a:moveTo>
                  <a:cubicBezTo>
                    <a:pt x="1639" y="798"/>
                    <a:pt x="1828" y="1019"/>
                    <a:pt x="1828" y="1239"/>
                  </a:cubicBezTo>
                  <a:cubicBezTo>
                    <a:pt x="1828" y="1460"/>
                    <a:pt x="1639" y="1680"/>
                    <a:pt x="1418" y="1680"/>
                  </a:cubicBezTo>
                  <a:cubicBezTo>
                    <a:pt x="1166" y="1680"/>
                    <a:pt x="977" y="1460"/>
                    <a:pt x="977" y="1239"/>
                  </a:cubicBezTo>
                  <a:cubicBezTo>
                    <a:pt x="1009" y="1019"/>
                    <a:pt x="1166" y="798"/>
                    <a:pt x="1418" y="798"/>
                  </a:cubicBezTo>
                  <a:close/>
                  <a:moveTo>
                    <a:pt x="1431" y="0"/>
                  </a:moveTo>
                  <a:cubicBezTo>
                    <a:pt x="1269" y="0"/>
                    <a:pt x="1105" y="34"/>
                    <a:pt x="946" y="105"/>
                  </a:cubicBezTo>
                  <a:cubicBezTo>
                    <a:pt x="316" y="389"/>
                    <a:pt x="1" y="1113"/>
                    <a:pt x="253" y="1743"/>
                  </a:cubicBezTo>
                  <a:cubicBezTo>
                    <a:pt x="472" y="2231"/>
                    <a:pt x="974" y="2511"/>
                    <a:pt x="1481" y="2511"/>
                  </a:cubicBezTo>
                  <a:cubicBezTo>
                    <a:pt x="1630" y="2511"/>
                    <a:pt x="1780" y="2487"/>
                    <a:pt x="1923" y="2436"/>
                  </a:cubicBezTo>
                  <a:cubicBezTo>
                    <a:pt x="2553" y="2153"/>
                    <a:pt x="2868" y="1397"/>
                    <a:pt x="2584" y="767"/>
                  </a:cubicBezTo>
                  <a:cubicBezTo>
                    <a:pt x="2372" y="295"/>
                    <a:pt x="1913" y="0"/>
                    <a:pt x="14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74"/>
            <p:cNvSpPr/>
            <p:nvPr/>
          </p:nvSpPr>
          <p:spPr>
            <a:xfrm>
              <a:off x="-37039350" y="1993250"/>
              <a:ext cx="71700" cy="63125"/>
            </a:xfrm>
            <a:custGeom>
              <a:avLst/>
              <a:gdLst/>
              <a:ahLst/>
              <a:cxnLst/>
              <a:rect l="l" t="t" r="r" b="b"/>
              <a:pathLst>
                <a:path w="2868" h="2525" extrusionOk="0">
                  <a:moveTo>
                    <a:pt x="1418" y="844"/>
                  </a:moveTo>
                  <a:cubicBezTo>
                    <a:pt x="1671" y="844"/>
                    <a:pt x="1860" y="1033"/>
                    <a:pt x="1860" y="1285"/>
                  </a:cubicBezTo>
                  <a:cubicBezTo>
                    <a:pt x="1860" y="1506"/>
                    <a:pt x="1671" y="1726"/>
                    <a:pt x="1418" y="1726"/>
                  </a:cubicBezTo>
                  <a:cubicBezTo>
                    <a:pt x="1198" y="1726"/>
                    <a:pt x="977" y="1506"/>
                    <a:pt x="977" y="1285"/>
                  </a:cubicBezTo>
                  <a:cubicBezTo>
                    <a:pt x="977" y="1033"/>
                    <a:pt x="1198" y="844"/>
                    <a:pt x="1418" y="844"/>
                  </a:cubicBezTo>
                  <a:close/>
                  <a:moveTo>
                    <a:pt x="1402" y="1"/>
                  </a:moveTo>
                  <a:cubicBezTo>
                    <a:pt x="1248" y="1"/>
                    <a:pt x="1094" y="29"/>
                    <a:pt x="946" y="88"/>
                  </a:cubicBezTo>
                  <a:cubicBezTo>
                    <a:pt x="316" y="372"/>
                    <a:pt x="1" y="1128"/>
                    <a:pt x="284" y="1758"/>
                  </a:cubicBezTo>
                  <a:cubicBezTo>
                    <a:pt x="496" y="2229"/>
                    <a:pt x="955" y="2524"/>
                    <a:pt x="1437" y="2524"/>
                  </a:cubicBezTo>
                  <a:cubicBezTo>
                    <a:pt x="1599" y="2524"/>
                    <a:pt x="1764" y="2491"/>
                    <a:pt x="1923" y="2419"/>
                  </a:cubicBezTo>
                  <a:cubicBezTo>
                    <a:pt x="2553" y="2136"/>
                    <a:pt x="2868" y="1411"/>
                    <a:pt x="2616" y="781"/>
                  </a:cubicBezTo>
                  <a:cubicBezTo>
                    <a:pt x="2399" y="299"/>
                    <a:pt x="1905" y="1"/>
                    <a:pt x="1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9" name="Google Shape;8869;p74"/>
          <p:cNvSpPr/>
          <p:nvPr/>
        </p:nvSpPr>
        <p:spPr>
          <a:xfrm>
            <a:off x="2541596" y="1310554"/>
            <a:ext cx="378387" cy="373736"/>
          </a:xfrm>
          <a:custGeom>
            <a:avLst/>
            <a:gdLst/>
            <a:ahLst/>
            <a:cxnLst/>
            <a:rect l="l" t="t" r="r" b="b"/>
            <a:pathLst>
              <a:path w="12855" h="12697" extrusionOk="0">
                <a:moveTo>
                  <a:pt x="8035" y="1032"/>
                </a:moveTo>
                <a:lnTo>
                  <a:pt x="11847" y="4844"/>
                </a:lnTo>
                <a:lnTo>
                  <a:pt x="7468" y="9223"/>
                </a:lnTo>
                <a:lnTo>
                  <a:pt x="3655" y="5380"/>
                </a:lnTo>
                <a:lnTo>
                  <a:pt x="8035" y="1032"/>
                </a:lnTo>
                <a:close/>
                <a:moveTo>
                  <a:pt x="3057" y="5978"/>
                </a:moveTo>
                <a:lnTo>
                  <a:pt x="6869" y="9790"/>
                </a:lnTo>
                <a:lnTo>
                  <a:pt x="4916" y="11775"/>
                </a:lnTo>
                <a:cubicBezTo>
                  <a:pt x="4837" y="11854"/>
                  <a:pt x="4727" y="11893"/>
                  <a:pt x="4616" y="11893"/>
                </a:cubicBezTo>
                <a:cubicBezTo>
                  <a:pt x="4506" y="11893"/>
                  <a:pt x="4396" y="11854"/>
                  <a:pt x="4317" y="11775"/>
                </a:cubicBezTo>
                <a:lnTo>
                  <a:pt x="1104" y="8530"/>
                </a:lnTo>
                <a:cubicBezTo>
                  <a:pt x="946" y="8372"/>
                  <a:pt x="946" y="8120"/>
                  <a:pt x="1104" y="7963"/>
                </a:cubicBezTo>
                <a:lnTo>
                  <a:pt x="3057" y="5978"/>
                </a:lnTo>
                <a:close/>
                <a:moveTo>
                  <a:pt x="7987" y="0"/>
                </a:moveTo>
                <a:cubicBezTo>
                  <a:pt x="7877" y="0"/>
                  <a:pt x="7767" y="39"/>
                  <a:pt x="7688" y="118"/>
                </a:cubicBezTo>
                <a:lnTo>
                  <a:pt x="442" y="7364"/>
                </a:lnTo>
                <a:cubicBezTo>
                  <a:pt x="1" y="7837"/>
                  <a:pt x="1" y="8625"/>
                  <a:pt x="442" y="9129"/>
                </a:cubicBezTo>
                <a:lnTo>
                  <a:pt x="3687" y="12342"/>
                </a:lnTo>
                <a:cubicBezTo>
                  <a:pt x="3923" y="12578"/>
                  <a:pt x="4238" y="12697"/>
                  <a:pt x="4557" y="12697"/>
                </a:cubicBezTo>
                <a:cubicBezTo>
                  <a:pt x="4876" y="12697"/>
                  <a:pt x="5199" y="12578"/>
                  <a:pt x="5451" y="12342"/>
                </a:cubicBezTo>
                <a:lnTo>
                  <a:pt x="12697" y="5096"/>
                </a:lnTo>
                <a:cubicBezTo>
                  <a:pt x="12855" y="4970"/>
                  <a:pt x="12855" y="4686"/>
                  <a:pt x="12697" y="4529"/>
                </a:cubicBezTo>
                <a:lnTo>
                  <a:pt x="8287" y="118"/>
                </a:lnTo>
                <a:cubicBezTo>
                  <a:pt x="8208" y="39"/>
                  <a:pt x="8098" y="0"/>
                  <a:pt x="7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70" name="Google Shape;8870;p74"/>
          <p:cNvGrpSpPr/>
          <p:nvPr/>
        </p:nvGrpSpPr>
        <p:grpSpPr>
          <a:xfrm>
            <a:off x="2574144" y="1839656"/>
            <a:ext cx="373736" cy="293055"/>
            <a:chOff x="-41694200" y="2382950"/>
            <a:chExt cx="317425" cy="248900"/>
          </a:xfrm>
        </p:grpSpPr>
        <p:sp>
          <p:nvSpPr>
            <p:cNvPr id="8871" name="Google Shape;8871;p74"/>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74"/>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3" name="Google Shape;8873;p74"/>
          <p:cNvGrpSpPr/>
          <p:nvPr/>
        </p:nvGrpSpPr>
        <p:grpSpPr>
          <a:xfrm>
            <a:off x="2570967" y="2192964"/>
            <a:ext cx="375591" cy="373766"/>
            <a:chOff x="-41695775" y="2683025"/>
            <a:chExt cx="319000" cy="317450"/>
          </a:xfrm>
        </p:grpSpPr>
        <p:sp>
          <p:nvSpPr>
            <p:cNvPr id="8874" name="Google Shape;8874;p74"/>
            <p:cNvSpPr/>
            <p:nvPr/>
          </p:nvSpPr>
          <p:spPr>
            <a:xfrm>
              <a:off x="-41695775" y="2683025"/>
              <a:ext cx="319000" cy="317450"/>
            </a:xfrm>
            <a:custGeom>
              <a:avLst/>
              <a:gdLst/>
              <a:ahLst/>
              <a:cxnLst/>
              <a:rect l="l" t="t" r="r" b="b"/>
              <a:pathLst>
                <a:path w="12760" h="12698" extrusionOk="0">
                  <a:moveTo>
                    <a:pt x="6238" y="2521"/>
                  </a:moveTo>
                  <a:lnTo>
                    <a:pt x="10240" y="5199"/>
                  </a:lnTo>
                  <a:lnTo>
                    <a:pt x="10240" y="11815"/>
                  </a:lnTo>
                  <a:lnTo>
                    <a:pt x="2521" y="11815"/>
                  </a:lnTo>
                  <a:lnTo>
                    <a:pt x="2521" y="5199"/>
                  </a:lnTo>
                  <a:lnTo>
                    <a:pt x="6238" y="2521"/>
                  </a:lnTo>
                  <a:close/>
                  <a:moveTo>
                    <a:pt x="6270" y="1"/>
                  </a:moveTo>
                  <a:cubicBezTo>
                    <a:pt x="6049" y="1"/>
                    <a:pt x="5860" y="190"/>
                    <a:pt x="5860" y="379"/>
                  </a:cubicBezTo>
                  <a:lnTo>
                    <a:pt x="5860" y="1859"/>
                  </a:lnTo>
                  <a:lnTo>
                    <a:pt x="1891" y="4695"/>
                  </a:lnTo>
                  <a:lnTo>
                    <a:pt x="221" y="5861"/>
                  </a:lnTo>
                  <a:cubicBezTo>
                    <a:pt x="32" y="5987"/>
                    <a:pt x="0" y="6270"/>
                    <a:pt x="158" y="6459"/>
                  </a:cubicBezTo>
                  <a:cubicBezTo>
                    <a:pt x="229" y="6566"/>
                    <a:pt x="342" y="6623"/>
                    <a:pt x="466" y="6623"/>
                  </a:cubicBezTo>
                  <a:cubicBezTo>
                    <a:pt x="560" y="6623"/>
                    <a:pt x="661" y="6590"/>
                    <a:pt x="757" y="6522"/>
                  </a:cubicBezTo>
                  <a:lnTo>
                    <a:pt x="1733" y="5829"/>
                  </a:lnTo>
                  <a:lnTo>
                    <a:pt x="1733" y="12288"/>
                  </a:lnTo>
                  <a:cubicBezTo>
                    <a:pt x="1733" y="12508"/>
                    <a:pt x="1922" y="12697"/>
                    <a:pt x="2111" y="12697"/>
                  </a:cubicBezTo>
                  <a:lnTo>
                    <a:pt x="10649" y="12697"/>
                  </a:lnTo>
                  <a:cubicBezTo>
                    <a:pt x="10901" y="12697"/>
                    <a:pt x="11059" y="12508"/>
                    <a:pt x="11059" y="12288"/>
                  </a:cubicBezTo>
                  <a:lnTo>
                    <a:pt x="11059" y="5798"/>
                  </a:lnTo>
                  <a:lnTo>
                    <a:pt x="12035" y="6491"/>
                  </a:lnTo>
                  <a:cubicBezTo>
                    <a:pt x="12114" y="6543"/>
                    <a:pt x="12204" y="6568"/>
                    <a:pt x="12294" y="6568"/>
                  </a:cubicBezTo>
                  <a:cubicBezTo>
                    <a:pt x="12418" y="6568"/>
                    <a:pt x="12542" y="6519"/>
                    <a:pt x="12634" y="6428"/>
                  </a:cubicBezTo>
                  <a:cubicBezTo>
                    <a:pt x="12760" y="6207"/>
                    <a:pt x="12697" y="5987"/>
                    <a:pt x="12571" y="5829"/>
                  </a:cubicBezTo>
                  <a:lnTo>
                    <a:pt x="10901" y="4632"/>
                  </a:lnTo>
                  <a:cubicBezTo>
                    <a:pt x="10901" y="4632"/>
                    <a:pt x="6679" y="1796"/>
                    <a:pt x="6648" y="1796"/>
                  </a:cubicBezTo>
                  <a:lnTo>
                    <a:pt x="6648" y="379"/>
                  </a:lnTo>
                  <a:cubicBezTo>
                    <a:pt x="6648" y="158"/>
                    <a:pt x="6459" y="1"/>
                    <a:pt x="6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5" name="Google Shape;8875;p74"/>
            <p:cNvSpPr/>
            <p:nvPr/>
          </p:nvSpPr>
          <p:spPr>
            <a:xfrm>
              <a:off x="-41615450" y="2813750"/>
              <a:ext cx="152050" cy="144975"/>
            </a:xfrm>
            <a:custGeom>
              <a:avLst/>
              <a:gdLst/>
              <a:ahLst/>
              <a:cxnLst/>
              <a:rect l="l" t="t" r="r" b="b"/>
              <a:pathLst>
                <a:path w="6082" h="5799" extrusionOk="0">
                  <a:moveTo>
                    <a:pt x="3050" y="782"/>
                  </a:moveTo>
                  <a:cubicBezTo>
                    <a:pt x="3325" y="782"/>
                    <a:pt x="3606" y="835"/>
                    <a:pt x="3876" y="947"/>
                  </a:cubicBezTo>
                  <a:cubicBezTo>
                    <a:pt x="4853" y="1419"/>
                    <a:pt x="5357" y="2616"/>
                    <a:pt x="4916" y="3656"/>
                  </a:cubicBezTo>
                  <a:cubicBezTo>
                    <a:pt x="4601" y="4412"/>
                    <a:pt x="3908" y="4916"/>
                    <a:pt x="3025" y="4916"/>
                  </a:cubicBezTo>
                  <a:cubicBezTo>
                    <a:pt x="1545" y="4916"/>
                    <a:pt x="568" y="3436"/>
                    <a:pt x="1135" y="2049"/>
                  </a:cubicBezTo>
                  <a:cubicBezTo>
                    <a:pt x="1465" y="1248"/>
                    <a:pt x="2235" y="782"/>
                    <a:pt x="3050" y="782"/>
                  </a:cubicBezTo>
                  <a:close/>
                  <a:moveTo>
                    <a:pt x="2968" y="0"/>
                  </a:moveTo>
                  <a:cubicBezTo>
                    <a:pt x="1995" y="0"/>
                    <a:pt x="1120" y="497"/>
                    <a:pt x="631" y="1262"/>
                  </a:cubicBezTo>
                  <a:cubicBezTo>
                    <a:pt x="95" y="2081"/>
                    <a:pt x="1" y="3152"/>
                    <a:pt x="347" y="4034"/>
                  </a:cubicBezTo>
                  <a:cubicBezTo>
                    <a:pt x="789" y="5074"/>
                    <a:pt x="1860" y="5798"/>
                    <a:pt x="3057" y="5798"/>
                  </a:cubicBezTo>
                  <a:cubicBezTo>
                    <a:pt x="4034" y="5798"/>
                    <a:pt x="4884" y="5326"/>
                    <a:pt x="5451" y="4538"/>
                  </a:cubicBezTo>
                  <a:cubicBezTo>
                    <a:pt x="5987" y="3719"/>
                    <a:pt x="6081" y="2648"/>
                    <a:pt x="5735" y="1766"/>
                  </a:cubicBezTo>
                  <a:cubicBezTo>
                    <a:pt x="5294" y="726"/>
                    <a:pt x="4223" y="1"/>
                    <a:pt x="3057" y="1"/>
                  </a:cubicBezTo>
                  <a:cubicBezTo>
                    <a:pt x="3027" y="1"/>
                    <a:pt x="2997" y="0"/>
                    <a:pt x="29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6" name="Google Shape;8876;p74"/>
            <p:cNvSpPr/>
            <p:nvPr/>
          </p:nvSpPr>
          <p:spPr>
            <a:xfrm>
              <a:off x="-41550075" y="2853950"/>
              <a:ext cx="40200" cy="42550"/>
            </a:xfrm>
            <a:custGeom>
              <a:avLst/>
              <a:gdLst/>
              <a:ahLst/>
              <a:cxnLst/>
              <a:rect l="l" t="t" r="r" b="b"/>
              <a:pathLst>
                <a:path w="1608" h="1702" extrusionOk="0">
                  <a:moveTo>
                    <a:pt x="379" y="0"/>
                  </a:moveTo>
                  <a:cubicBezTo>
                    <a:pt x="190" y="0"/>
                    <a:pt x="1" y="221"/>
                    <a:pt x="1" y="441"/>
                  </a:cubicBezTo>
                  <a:lnTo>
                    <a:pt x="1" y="1260"/>
                  </a:lnTo>
                  <a:cubicBezTo>
                    <a:pt x="1" y="1512"/>
                    <a:pt x="190" y="1701"/>
                    <a:pt x="379" y="1701"/>
                  </a:cubicBezTo>
                  <a:lnTo>
                    <a:pt x="1230" y="1701"/>
                  </a:lnTo>
                  <a:cubicBezTo>
                    <a:pt x="1450" y="1701"/>
                    <a:pt x="1608" y="1512"/>
                    <a:pt x="1608" y="1260"/>
                  </a:cubicBezTo>
                  <a:cubicBezTo>
                    <a:pt x="1608" y="1040"/>
                    <a:pt x="1419" y="851"/>
                    <a:pt x="1230" y="851"/>
                  </a:cubicBezTo>
                  <a:lnTo>
                    <a:pt x="788" y="851"/>
                  </a:lnTo>
                  <a:lnTo>
                    <a:pt x="788" y="410"/>
                  </a:lnTo>
                  <a:cubicBezTo>
                    <a:pt x="788"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7" name="Google Shape;8877;p74"/>
          <p:cNvGrpSpPr/>
          <p:nvPr/>
        </p:nvGrpSpPr>
        <p:grpSpPr>
          <a:xfrm>
            <a:off x="1313266" y="2685734"/>
            <a:ext cx="342211" cy="375620"/>
            <a:chOff x="-39792875" y="1971800"/>
            <a:chExt cx="290650" cy="319025"/>
          </a:xfrm>
        </p:grpSpPr>
        <p:sp>
          <p:nvSpPr>
            <p:cNvPr id="8878" name="Google Shape;8878;p74"/>
            <p:cNvSpPr/>
            <p:nvPr/>
          </p:nvSpPr>
          <p:spPr>
            <a:xfrm>
              <a:off x="-39667650" y="2145075"/>
              <a:ext cx="40975" cy="41775"/>
            </a:xfrm>
            <a:custGeom>
              <a:avLst/>
              <a:gdLst/>
              <a:ahLst/>
              <a:cxnLst/>
              <a:rect l="l" t="t" r="r" b="b"/>
              <a:pathLst>
                <a:path w="1639" h="1671" extrusionOk="0">
                  <a:moveTo>
                    <a:pt x="820" y="1"/>
                  </a:moveTo>
                  <a:cubicBezTo>
                    <a:pt x="379" y="1"/>
                    <a:pt x="1" y="379"/>
                    <a:pt x="1" y="852"/>
                  </a:cubicBezTo>
                  <a:cubicBezTo>
                    <a:pt x="1" y="1293"/>
                    <a:pt x="379" y="1671"/>
                    <a:pt x="820" y="1671"/>
                  </a:cubicBezTo>
                  <a:cubicBezTo>
                    <a:pt x="1261" y="1671"/>
                    <a:pt x="1639" y="1293"/>
                    <a:pt x="1639" y="852"/>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74"/>
            <p:cNvSpPr/>
            <p:nvPr/>
          </p:nvSpPr>
          <p:spPr>
            <a:xfrm>
              <a:off x="-39792875" y="1971800"/>
              <a:ext cx="290650" cy="319025"/>
            </a:xfrm>
            <a:custGeom>
              <a:avLst/>
              <a:gdLst/>
              <a:ahLst/>
              <a:cxnLst/>
              <a:rect l="l" t="t" r="r" b="b"/>
              <a:pathLst>
                <a:path w="11626" h="12761" extrusionOk="0">
                  <a:moveTo>
                    <a:pt x="6207" y="3687"/>
                  </a:moveTo>
                  <a:cubicBezTo>
                    <a:pt x="6900" y="3687"/>
                    <a:pt x="7436" y="4222"/>
                    <a:pt x="7436" y="4884"/>
                  </a:cubicBezTo>
                  <a:lnTo>
                    <a:pt x="7436" y="11910"/>
                  </a:lnTo>
                  <a:lnTo>
                    <a:pt x="4159" y="11910"/>
                  </a:lnTo>
                  <a:lnTo>
                    <a:pt x="4159" y="4884"/>
                  </a:lnTo>
                  <a:cubicBezTo>
                    <a:pt x="4159" y="4222"/>
                    <a:pt x="4726" y="3687"/>
                    <a:pt x="5388" y="3687"/>
                  </a:cubicBezTo>
                  <a:close/>
                  <a:moveTo>
                    <a:pt x="10744" y="914"/>
                  </a:moveTo>
                  <a:lnTo>
                    <a:pt x="10744" y="3939"/>
                  </a:lnTo>
                  <a:cubicBezTo>
                    <a:pt x="9767" y="4412"/>
                    <a:pt x="9105" y="5420"/>
                    <a:pt x="9105" y="6554"/>
                  </a:cubicBezTo>
                  <a:cubicBezTo>
                    <a:pt x="9105" y="7688"/>
                    <a:pt x="9767" y="8665"/>
                    <a:pt x="10744" y="9137"/>
                  </a:cubicBezTo>
                  <a:cubicBezTo>
                    <a:pt x="10775" y="10145"/>
                    <a:pt x="10775" y="11280"/>
                    <a:pt x="10775" y="11910"/>
                  </a:cubicBezTo>
                  <a:lnTo>
                    <a:pt x="8318" y="11910"/>
                  </a:lnTo>
                  <a:lnTo>
                    <a:pt x="8318" y="4884"/>
                  </a:lnTo>
                  <a:cubicBezTo>
                    <a:pt x="8318" y="3750"/>
                    <a:pt x="7373" y="2805"/>
                    <a:pt x="6207" y="2805"/>
                  </a:cubicBezTo>
                  <a:lnTo>
                    <a:pt x="5388" y="2805"/>
                  </a:lnTo>
                  <a:cubicBezTo>
                    <a:pt x="4254" y="2805"/>
                    <a:pt x="3308" y="3750"/>
                    <a:pt x="3308" y="4884"/>
                  </a:cubicBezTo>
                  <a:lnTo>
                    <a:pt x="3308" y="11910"/>
                  </a:lnTo>
                  <a:lnTo>
                    <a:pt x="820" y="11910"/>
                  </a:lnTo>
                  <a:lnTo>
                    <a:pt x="820" y="9137"/>
                  </a:lnTo>
                  <a:cubicBezTo>
                    <a:pt x="2174" y="8507"/>
                    <a:pt x="2804" y="7026"/>
                    <a:pt x="2332" y="5640"/>
                  </a:cubicBezTo>
                  <a:cubicBezTo>
                    <a:pt x="2080" y="4884"/>
                    <a:pt x="1544" y="4254"/>
                    <a:pt x="820" y="3939"/>
                  </a:cubicBezTo>
                  <a:lnTo>
                    <a:pt x="820" y="914"/>
                  </a:lnTo>
                  <a:close/>
                  <a:moveTo>
                    <a:pt x="441" y="1"/>
                  </a:moveTo>
                  <a:cubicBezTo>
                    <a:pt x="189" y="1"/>
                    <a:pt x="0" y="221"/>
                    <a:pt x="0" y="442"/>
                  </a:cubicBezTo>
                  <a:lnTo>
                    <a:pt x="0" y="4191"/>
                  </a:lnTo>
                  <a:cubicBezTo>
                    <a:pt x="0" y="4349"/>
                    <a:pt x="126" y="4506"/>
                    <a:pt x="284" y="4569"/>
                  </a:cubicBezTo>
                  <a:cubicBezTo>
                    <a:pt x="1072" y="4853"/>
                    <a:pt x="1639" y="5609"/>
                    <a:pt x="1639" y="6522"/>
                  </a:cubicBezTo>
                  <a:cubicBezTo>
                    <a:pt x="1639" y="7404"/>
                    <a:pt x="1072" y="8161"/>
                    <a:pt x="284" y="8476"/>
                  </a:cubicBezTo>
                  <a:cubicBezTo>
                    <a:pt x="126" y="8507"/>
                    <a:pt x="0" y="8665"/>
                    <a:pt x="0" y="8885"/>
                  </a:cubicBezTo>
                  <a:lnTo>
                    <a:pt x="0" y="12351"/>
                  </a:lnTo>
                  <a:cubicBezTo>
                    <a:pt x="0" y="12571"/>
                    <a:pt x="189" y="12760"/>
                    <a:pt x="441" y="12760"/>
                  </a:cubicBezTo>
                  <a:lnTo>
                    <a:pt x="11185" y="12760"/>
                  </a:lnTo>
                  <a:cubicBezTo>
                    <a:pt x="11405" y="12760"/>
                    <a:pt x="11563" y="12571"/>
                    <a:pt x="11626" y="12382"/>
                  </a:cubicBezTo>
                  <a:lnTo>
                    <a:pt x="11626" y="8885"/>
                  </a:lnTo>
                  <a:cubicBezTo>
                    <a:pt x="11626" y="8696"/>
                    <a:pt x="11500" y="8539"/>
                    <a:pt x="11342" y="8476"/>
                  </a:cubicBezTo>
                  <a:cubicBezTo>
                    <a:pt x="10555" y="8192"/>
                    <a:pt x="9956" y="7404"/>
                    <a:pt x="9956" y="6522"/>
                  </a:cubicBezTo>
                  <a:cubicBezTo>
                    <a:pt x="9956" y="5609"/>
                    <a:pt x="10555" y="4853"/>
                    <a:pt x="11342" y="4569"/>
                  </a:cubicBezTo>
                  <a:cubicBezTo>
                    <a:pt x="11500" y="4538"/>
                    <a:pt x="11626" y="4380"/>
                    <a:pt x="11626" y="4191"/>
                  </a:cubicBezTo>
                  <a:lnTo>
                    <a:pt x="11626" y="442"/>
                  </a:lnTo>
                  <a:cubicBezTo>
                    <a:pt x="11626" y="221"/>
                    <a:pt x="11405" y="1"/>
                    <a:pt x="11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80" name="Google Shape;8880;p74"/>
          <p:cNvSpPr/>
          <p:nvPr/>
        </p:nvSpPr>
        <p:spPr>
          <a:xfrm>
            <a:off x="1296433" y="3581387"/>
            <a:ext cx="371911" cy="373265"/>
          </a:xfrm>
          <a:custGeom>
            <a:avLst/>
            <a:gdLst/>
            <a:ahLst/>
            <a:cxnLst/>
            <a:rect l="l" t="t" r="r" b="b"/>
            <a:pathLst>
              <a:path w="12635" h="12681" extrusionOk="0">
                <a:moveTo>
                  <a:pt x="2017" y="865"/>
                </a:moveTo>
                <a:lnTo>
                  <a:pt x="3624" y="1275"/>
                </a:lnTo>
                <a:cubicBezTo>
                  <a:pt x="3655" y="1370"/>
                  <a:pt x="2679" y="4961"/>
                  <a:pt x="2679" y="4961"/>
                </a:cubicBezTo>
                <a:lnTo>
                  <a:pt x="2553" y="5339"/>
                </a:lnTo>
                <a:lnTo>
                  <a:pt x="946" y="4898"/>
                </a:lnTo>
                <a:lnTo>
                  <a:pt x="2017" y="865"/>
                </a:lnTo>
                <a:close/>
                <a:moveTo>
                  <a:pt x="10460" y="4867"/>
                </a:moveTo>
                <a:lnTo>
                  <a:pt x="11689" y="5182"/>
                </a:lnTo>
                <a:lnTo>
                  <a:pt x="11469" y="6001"/>
                </a:lnTo>
                <a:lnTo>
                  <a:pt x="10240" y="5686"/>
                </a:lnTo>
                <a:lnTo>
                  <a:pt x="10460" y="4867"/>
                </a:lnTo>
                <a:close/>
                <a:moveTo>
                  <a:pt x="4159" y="2346"/>
                </a:moveTo>
                <a:lnTo>
                  <a:pt x="9799" y="3858"/>
                </a:lnTo>
                <a:lnTo>
                  <a:pt x="9200" y="6284"/>
                </a:lnTo>
                <a:lnTo>
                  <a:pt x="8381" y="6064"/>
                </a:lnTo>
                <a:cubicBezTo>
                  <a:pt x="8413" y="5465"/>
                  <a:pt x="8161" y="4867"/>
                  <a:pt x="7625" y="4552"/>
                </a:cubicBezTo>
                <a:cubicBezTo>
                  <a:pt x="7341" y="4366"/>
                  <a:pt x="7014" y="4275"/>
                  <a:pt x="6691" y="4275"/>
                </a:cubicBezTo>
                <a:cubicBezTo>
                  <a:pt x="6084" y="4275"/>
                  <a:pt x="5487" y="4596"/>
                  <a:pt x="5199" y="5213"/>
                </a:cubicBezTo>
                <a:cubicBezTo>
                  <a:pt x="4601" y="5056"/>
                  <a:pt x="3529" y="4804"/>
                  <a:pt x="3529" y="4804"/>
                </a:cubicBezTo>
                <a:cubicBezTo>
                  <a:pt x="3624" y="4552"/>
                  <a:pt x="4128" y="2630"/>
                  <a:pt x="4159" y="2346"/>
                </a:cubicBezTo>
                <a:close/>
                <a:moveTo>
                  <a:pt x="6746" y="5106"/>
                </a:moveTo>
                <a:cubicBezTo>
                  <a:pt x="7102" y="5106"/>
                  <a:pt x="7435" y="5355"/>
                  <a:pt x="7562" y="5686"/>
                </a:cubicBezTo>
                <a:cubicBezTo>
                  <a:pt x="7594" y="5906"/>
                  <a:pt x="7594" y="6095"/>
                  <a:pt x="7531" y="6284"/>
                </a:cubicBezTo>
                <a:cubicBezTo>
                  <a:pt x="7368" y="6610"/>
                  <a:pt x="7067" y="6798"/>
                  <a:pt x="6756" y="6798"/>
                </a:cubicBezTo>
                <a:cubicBezTo>
                  <a:pt x="6646" y="6798"/>
                  <a:pt x="6535" y="6775"/>
                  <a:pt x="6428" y="6725"/>
                </a:cubicBezTo>
                <a:cubicBezTo>
                  <a:pt x="6176" y="6631"/>
                  <a:pt x="6018" y="6442"/>
                  <a:pt x="5955" y="6221"/>
                </a:cubicBezTo>
                <a:cubicBezTo>
                  <a:pt x="5798" y="5749"/>
                  <a:pt x="6050" y="5276"/>
                  <a:pt x="6491" y="5150"/>
                </a:cubicBezTo>
                <a:cubicBezTo>
                  <a:pt x="6575" y="5120"/>
                  <a:pt x="6661" y="5106"/>
                  <a:pt x="6746" y="5106"/>
                </a:cubicBezTo>
                <a:close/>
                <a:moveTo>
                  <a:pt x="7531" y="7387"/>
                </a:moveTo>
                <a:lnTo>
                  <a:pt x="8476" y="9277"/>
                </a:lnTo>
                <a:lnTo>
                  <a:pt x="4947" y="9277"/>
                </a:lnTo>
                <a:lnTo>
                  <a:pt x="5955" y="7387"/>
                </a:lnTo>
                <a:cubicBezTo>
                  <a:pt x="6192" y="7529"/>
                  <a:pt x="6451" y="7600"/>
                  <a:pt x="6719" y="7600"/>
                </a:cubicBezTo>
                <a:cubicBezTo>
                  <a:pt x="6987" y="7600"/>
                  <a:pt x="7263" y="7529"/>
                  <a:pt x="7531" y="7387"/>
                </a:cubicBezTo>
                <a:close/>
                <a:moveTo>
                  <a:pt x="1791" y="1"/>
                </a:moveTo>
                <a:cubicBezTo>
                  <a:pt x="1607" y="1"/>
                  <a:pt x="1440" y="138"/>
                  <a:pt x="1387" y="298"/>
                </a:cubicBezTo>
                <a:lnTo>
                  <a:pt x="95" y="5150"/>
                </a:lnTo>
                <a:cubicBezTo>
                  <a:pt x="1" y="5371"/>
                  <a:pt x="158" y="5591"/>
                  <a:pt x="347" y="5654"/>
                </a:cubicBezTo>
                <a:lnTo>
                  <a:pt x="2742" y="6284"/>
                </a:lnTo>
                <a:cubicBezTo>
                  <a:pt x="2773" y="6288"/>
                  <a:pt x="2804" y="6290"/>
                  <a:pt x="2833" y="6290"/>
                </a:cubicBezTo>
                <a:cubicBezTo>
                  <a:pt x="3040" y="6290"/>
                  <a:pt x="3195" y="6194"/>
                  <a:pt x="3277" y="6001"/>
                </a:cubicBezTo>
                <a:lnTo>
                  <a:pt x="3403" y="5623"/>
                </a:lnTo>
                <a:lnTo>
                  <a:pt x="5073" y="6095"/>
                </a:lnTo>
                <a:cubicBezTo>
                  <a:pt x="5073" y="6379"/>
                  <a:pt x="5199" y="6631"/>
                  <a:pt x="5325" y="6883"/>
                </a:cubicBezTo>
                <a:lnTo>
                  <a:pt x="2616" y="12081"/>
                </a:lnTo>
                <a:cubicBezTo>
                  <a:pt x="2490" y="12270"/>
                  <a:pt x="2553" y="12522"/>
                  <a:pt x="2773" y="12617"/>
                </a:cubicBezTo>
                <a:cubicBezTo>
                  <a:pt x="2838" y="12660"/>
                  <a:pt x="2907" y="12681"/>
                  <a:pt x="2974" y="12681"/>
                </a:cubicBezTo>
                <a:cubicBezTo>
                  <a:pt x="3103" y="12681"/>
                  <a:pt x="3226" y="12604"/>
                  <a:pt x="3309" y="12459"/>
                </a:cubicBezTo>
                <a:lnTo>
                  <a:pt x="4538" y="10191"/>
                </a:lnTo>
                <a:cubicBezTo>
                  <a:pt x="4559" y="10201"/>
                  <a:pt x="4538" y="10205"/>
                  <a:pt x="4668" y="10205"/>
                </a:cubicBezTo>
                <a:cubicBezTo>
                  <a:pt x="4930" y="10205"/>
                  <a:pt x="5798" y="10191"/>
                  <a:pt x="8822" y="10191"/>
                </a:cubicBezTo>
                <a:lnTo>
                  <a:pt x="8917" y="10191"/>
                </a:lnTo>
                <a:lnTo>
                  <a:pt x="10082" y="12459"/>
                </a:lnTo>
                <a:cubicBezTo>
                  <a:pt x="10165" y="12604"/>
                  <a:pt x="10289" y="12681"/>
                  <a:pt x="10426" y="12681"/>
                </a:cubicBezTo>
                <a:cubicBezTo>
                  <a:pt x="10498" y="12681"/>
                  <a:pt x="10574" y="12660"/>
                  <a:pt x="10650" y="12617"/>
                </a:cubicBezTo>
                <a:cubicBezTo>
                  <a:pt x="10839" y="12522"/>
                  <a:pt x="10902" y="12270"/>
                  <a:pt x="10807" y="12081"/>
                </a:cubicBezTo>
                <a:lnTo>
                  <a:pt x="8129" y="6914"/>
                </a:lnTo>
                <a:lnTo>
                  <a:pt x="9389" y="7261"/>
                </a:lnTo>
                <a:cubicBezTo>
                  <a:pt x="9428" y="7272"/>
                  <a:pt x="9466" y="7277"/>
                  <a:pt x="9503" y="7277"/>
                </a:cubicBezTo>
                <a:cubicBezTo>
                  <a:pt x="9674" y="7277"/>
                  <a:pt x="9816" y="7164"/>
                  <a:pt x="9893" y="7009"/>
                </a:cubicBezTo>
                <a:lnTo>
                  <a:pt x="10019" y="6599"/>
                </a:lnTo>
                <a:lnTo>
                  <a:pt x="11626" y="7040"/>
                </a:lnTo>
                <a:cubicBezTo>
                  <a:pt x="11660" y="7050"/>
                  <a:pt x="11694" y="7055"/>
                  <a:pt x="11727" y="7055"/>
                </a:cubicBezTo>
                <a:cubicBezTo>
                  <a:pt x="11910" y="7055"/>
                  <a:pt x="12077" y="6917"/>
                  <a:pt x="12130" y="6757"/>
                </a:cubicBezTo>
                <a:lnTo>
                  <a:pt x="12571" y="5150"/>
                </a:lnTo>
                <a:cubicBezTo>
                  <a:pt x="12634" y="4804"/>
                  <a:pt x="12508" y="4583"/>
                  <a:pt x="12288" y="4520"/>
                </a:cubicBezTo>
                <a:lnTo>
                  <a:pt x="10681" y="4079"/>
                </a:lnTo>
                <a:lnTo>
                  <a:pt x="10776" y="3701"/>
                </a:lnTo>
                <a:cubicBezTo>
                  <a:pt x="10839" y="3449"/>
                  <a:pt x="10713" y="3260"/>
                  <a:pt x="10523" y="3165"/>
                </a:cubicBezTo>
                <a:lnTo>
                  <a:pt x="4443" y="1559"/>
                </a:lnTo>
                <a:lnTo>
                  <a:pt x="4569" y="1181"/>
                </a:lnTo>
                <a:cubicBezTo>
                  <a:pt x="4601" y="928"/>
                  <a:pt x="4506" y="739"/>
                  <a:pt x="4285" y="645"/>
                </a:cubicBezTo>
                <a:lnTo>
                  <a:pt x="1891" y="15"/>
                </a:lnTo>
                <a:cubicBezTo>
                  <a:pt x="1857" y="5"/>
                  <a:pt x="1824" y="1"/>
                  <a:pt x="17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1" name="Google Shape;8881;p74"/>
          <p:cNvGrpSpPr/>
          <p:nvPr/>
        </p:nvGrpSpPr>
        <p:grpSpPr>
          <a:xfrm>
            <a:off x="3490328" y="2657918"/>
            <a:ext cx="383950" cy="372618"/>
            <a:chOff x="-37956150" y="1948175"/>
            <a:chExt cx="326100" cy="316475"/>
          </a:xfrm>
        </p:grpSpPr>
        <p:sp>
          <p:nvSpPr>
            <p:cNvPr id="8882" name="Google Shape;8882;p74"/>
            <p:cNvSpPr/>
            <p:nvPr/>
          </p:nvSpPr>
          <p:spPr>
            <a:xfrm>
              <a:off x="-37956150" y="1948175"/>
              <a:ext cx="326100" cy="316475"/>
            </a:xfrm>
            <a:custGeom>
              <a:avLst/>
              <a:gdLst/>
              <a:ahLst/>
              <a:cxnLst/>
              <a:rect l="l" t="t" r="r" b="b"/>
              <a:pathLst>
                <a:path w="13044" h="12659" extrusionOk="0">
                  <a:moveTo>
                    <a:pt x="11627" y="844"/>
                  </a:moveTo>
                  <a:cubicBezTo>
                    <a:pt x="11847" y="844"/>
                    <a:pt x="12067" y="993"/>
                    <a:pt x="12067" y="1229"/>
                  </a:cubicBezTo>
                  <a:cubicBezTo>
                    <a:pt x="12067" y="1355"/>
                    <a:pt x="12036" y="1418"/>
                    <a:pt x="11941" y="1513"/>
                  </a:cubicBezTo>
                  <a:lnTo>
                    <a:pt x="9106" y="4254"/>
                  </a:lnTo>
                  <a:cubicBezTo>
                    <a:pt x="8948" y="4065"/>
                    <a:pt x="8759" y="3876"/>
                    <a:pt x="8507" y="3687"/>
                  </a:cubicBezTo>
                  <a:cubicBezTo>
                    <a:pt x="9358" y="2899"/>
                    <a:pt x="11343" y="946"/>
                    <a:pt x="11343" y="946"/>
                  </a:cubicBezTo>
                  <a:cubicBezTo>
                    <a:pt x="11423" y="876"/>
                    <a:pt x="11525" y="844"/>
                    <a:pt x="11627" y="844"/>
                  </a:cubicBezTo>
                  <a:close/>
                  <a:moveTo>
                    <a:pt x="3845" y="10712"/>
                  </a:moveTo>
                  <a:lnTo>
                    <a:pt x="4412" y="11311"/>
                  </a:lnTo>
                  <a:lnTo>
                    <a:pt x="4065" y="11657"/>
                  </a:lnTo>
                  <a:cubicBezTo>
                    <a:pt x="3986" y="11736"/>
                    <a:pt x="3876" y="11776"/>
                    <a:pt x="3766" y="11776"/>
                  </a:cubicBezTo>
                  <a:cubicBezTo>
                    <a:pt x="3656" y="11776"/>
                    <a:pt x="3545" y="11736"/>
                    <a:pt x="3467" y="11657"/>
                  </a:cubicBezTo>
                  <a:cubicBezTo>
                    <a:pt x="3309" y="11500"/>
                    <a:pt x="3309" y="11248"/>
                    <a:pt x="3467" y="11090"/>
                  </a:cubicBezTo>
                  <a:lnTo>
                    <a:pt x="3845" y="10712"/>
                  </a:lnTo>
                  <a:close/>
                  <a:moveTo>
                    <a:pt x="6222" y="3658"/>
                  </a:moveTo>
                  <a:cubicBezTo>
                    <a:pt x="6719" y="3658"/>
                    <a:pt x="7224" y="3789"/>
                    <a:pt x="7688" y="4065"/>
                  </a:cubicBezTo>
                  <a:cubicBezTo>
                    <a:pt x="8035" y="4254"/>
                    <a:pt x="8350" y="4569"/>
                    <a:pt x="8602" y="4884"/>
                  </a:cubicBezTo>
                  <a:cubicBezTo>
                    <a:pt x="9389" y="6207"/>
                    <a:pt x="9106" y="7782"/>
                    <a:pt x="8129" y="8759"/>
                  </a:cubicBezTo>
                  <a:lnTo>
                    <a:pt x="7027" y="9862"/>
                  </a:lnTo>
                  <a:cubicBezTo>
                    <a:pt x="6838" y="10051"/>
                    <a:pt x="6712" y="10334"/>
                    <a:pt x="6680" y="10649"/>
                  </a:cubicBezTo>
                  <a:cubicBezTo>
                    <a:pt x="6680" y="11027"/>
                    <a:pt x="6554" y="11468"/>
                    <a:pt x="6270" y="11752"/>
                  </a:cubicBezTo>
                  <a:cubicBezTo>
                    <a:pt x="6255" y="11768"/>
                    <a:pt x="6215" y="11776"/>
                    <a:pt x="6176" y="11776"/>
                  </a:cubicBezTo>
                  <a:cubicBezTo>
                    <a:pt x="6137" y="11776"/>
                    <a:pt x="6097" y="11768"/>
                    <a:pt x="6081" y="11752"/>
                  </a:cubicBezTo>
                  <a:cubicBezTo>
                    <a:pt x="726" y="6396"/>
                    <a:pt x="1009" y="6680"/>
                    <a:pt x="1009" y="6617"/>
                  </a:cubicBezTo>
                  <a:lnTo>
                    <a:pt x="1009" y="6522"/>
                  </a:lnTo>
                  <a:cubicBezTo>
                    <a:pt x="1009" y="6459"/>
                    <a:pt x="1041" y="6459"/>
                    <a:pt x="1041" y="6459"/>
                  </a:cubicBezTo>
                  <a:cubicBezTo>
                    <a:pt x="1198" y="6302"/>
                    <a:pt x="1419" y="6207"/>
                    <a:pt x="1671" y="6113"/>
                  </a:cubicBezTo>
                  <a:cubicBezTo>
                    <a:pt x="2049" y="5987"/>
                    <a:pt x="2269" y="6081"/>
                    <a:pt x="2616" y="5955"/>
                  </a:cubicBezTo>
                  <a:cubicBezTo>
                    <a:pt x="2773" y="5892"/>
                    <a:pt x="2899" y="5798"/>
                    <a:pt x="2994" y="5672"/>
                  </a:cubicBezTo>
                  <a:lnTo>
                    <a:pt x="4191" y="4506"/>
                  </a:lnTo>
                  <a:cubicBezTo>
                    <a:pt x="4741" y="3956"/>
                    <a:pt x="5473" y="3658"/>
                    <a:pt x="6222" y="3658"/>
                  </a:cubicBezTo>
                  <a:close/>
                  <a:moveTo>
                    <a:pt x="11637" y="1"/>
                  </a:moveTo>
                  <a:cubicBezTo>
                    <a:pt x="11322" y="1"/>
                    <a:pt x="11007" y="127"/>
                    <a:pt x="10776" y="379"/>
                  </a:cubicBezTo>
                  <a:lnTo>
                    <a:pt x="7814" y="3277"/>
                  </a:lnTo>
                  <a:cubicBezTo>
                    <a:pt x="7301" y="3032"/>
                    <a:pt x="6741" y="2908"/>
                    <a:pt x="6181" y="2908"/>
                  </a:cubicBezTo>
                  <a:cubicBezTo>
                    <a:pt x="5227" y="2908"/>
                    <a:pt x="4275" y="3268"/>
                    <a:pt x="3561" y="4002"/>
                  </a:cubicBezTo>
                  <a:lnTo>
                    <a:pt x="2364" y="5167"/>
                  </a:lnTo>
                  <a:cubicBezTo>
                    <a:pt x="2301" y="5262"/>
                    <a:pt x="2175" y="5294"/>
                    <a:pt x="2049" y="5294"/>
                  </a:cubicBezTo>
                  <a:cubicBezTo>
                    <a:pt x="915" y="5325"/>
                    <a:pt x="474" y="5924"/>
                    <a:pt x="411" y="5955"/>
                  </a:cubicBezTo>
                  <a:cubicBezTo>
                    <a:pt x="1" y="6365"/>
                    <a:pt x="64" y="6932"/>
                    <a:pt x="411" y="7341"/>
                  </a:cubicBezTo>
                  <a:lnTo>
                    <a:pt x="3246" y="10177"/>
                  </a:lnTo>
                  <a:lnTo>
                    <a:pt x="2836" y="10555"/>
                  </a:lnTo>
                  <a:cubicBezTo>
                    <a:pt x="2206" y="11185"/>
                    <a:pt x="2458" y="12256"/>
                    <a:pt x="3246" y="12571"/>
                  </a:cubicBezTo>
                  <a:cubicBezTo>
                    <a:pt x="3395" y="12631"/>
                    <a:pt x="3547" y="12659"/>
                    <a:pt x="3696" y="12659"/>
                  </a:cubicBezTo>
                  <a:cubicBezTo>
                    <a:pt x="4020" y="12659"/>
                    <a:pt x="4332" y="12525"/>
                    <a:pt x="4569" y="12288"/>
                  </a:cubicBezTo>
                  <a:lnTo>
                    <a:pt x="4979" y="11910"/>
                  </a:lnTo>
                  <a:lnTo>
                    <a:pt x="5451" y="12382"/>
                  </a:lnTo>
                  <a:cubicBezTo>
                    <a:pt x="5636" y="12567"/>
                    <a:pt x="5874" y="12654"/>
                    <a:pt x="6116" y="12654"/>
                  </a:cubicBezTo>
                  <a:cubicBezTo>
                    <a:pt x="6370" y="12654"/>
                    <a:pt x="6628" y="12559"/>
                    <a:pt x="6838" y="12382"/>
                  </a:cubicBezTo>
                  <a:cubicBezTo>
                    <a:pt x="7247" y="11941"/>
                    <a:pt x="7468" y="11342"/>
                    <a:pt x="7499" y="10712"/>
                  </a:cubicBezTo>
                  <a:cubicBezTo>
                    <a:pt x="7499" y="10649"/>
                    <a:pt x="7531" y="10523"/>
                    <a:pt x="7625" y="10460"/>
                  </a:cubicBezTo>
                  <a:lnTo>
                    <a:pt x="8728" y="9358"/>
                  </a:lnTo>
                  <a:cubicBezTo>
                    <a:pt x="9862" y="8192"/>
                    <a:pt x="10209" y="6428"/>
                    <a:pt x="9547" y="5010"/>
                  </a:cubicBezTo>
                  <a:lnTo>
                    <a:pt x="12540" y="2112"/>
                  </a:lnTo>
                  <a:cubicBezTo>
                    <a:pt x="12666" y="1986"/>
                    <a:pt x="12729" y="1828"/>
                    <a:pt x="12823" y="1670"/>
                  </a:cubicBezTo>
                  <a:cubicBezTo>
                    <a:pt x="13044" y="1072"/>
                    <a:pt x="12729" y="379"/>
                    <a:pt x="12099" y="95"/>
                  </a:cubicBezTo>
                  <a:cubicBezTo>
                    <a:pt x="11952" y="32"/>
                    <a:pt x="11794" y="1"/>
                    <a:pt x="116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74"/>
            <p:cNvSpPr/>
            <p:nvPr/>
          </p:nvSpPr>
          <p:spPr>
            <a:xfrm>
              <a:off x="-37729300" y="2054500"/>
              <a:ext cx="25" cy="25"/>
            </a:xfrm>
            <a:custGeom>
              <a:avLst/>
              <a:gdLst/>
              <a:ahLst/>
              <a:cxnLst/>
              <a:rect l="l" t="t" r="r" b="b"/>
              <a:pathLst>
                <a:path w="1" h="1" extrusionOk="0">
                  <a:moveTo>
                    <a:pt x="0" y="1"/>
                  </a:move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74"/>
            <p:cNvSpPr/>
            <p:nvPr/>
          </p:nvSpPr>
          <p:spPr>
            <a:xfrm>
              <a:off x="-37839575" y="2058625"/>
              <a:ext cx="81950" cy="34300"/>
            </a:xfrm>
            <a:custGeom>
              <a:avLst/>
              <a:gdLst/>
              <a:ahLst/>
              <a:cxnLst/>
              <a:rect l="l" t="t" r="r" b="b"/>
              <a:pathLst>
                <a:path w="3278" h="1372" extrusionOk="0">
                  <a:moveTo>
                    <a:pt x="1497" y="0"/>
                  </a:moveTo>
                  <a:cubicBezTo>
                    <a:pt x="1030" y="0"/>
                    <a:pt x="577" y="150"/>
                    <a:pt x="221" y="434"/>
                  </a:cubicBezTo>
                  <a:cubicBezTo>
                    <a:pt x="32" y="623"/>
                    <a:pt x="1" y="876"/>
                    <a:pt x="158" y="1065"/>
                  </a:cubicBezTo>
                  <a:cubicBezTo>
                    <a:pt x="245" y="1151"/>
                    <a:pt x="350" y="1200"/>
                    <a:pt x="465" y="1200"/>
                  </a:cubicBezTo>
                  <a:cubicBezTo>
                    <a:pt x="558" y="1200"/>
                    <a:pt x="657" y="1167"/>
                    <a:pt x="757" y="1096"/>
                  </a:cubicBezTo>
                  <a:cubicBezTo>
                    <a:pt x="968" y="927"/>
                    <a:pt x="1241" y="840"/>
                    <a:pt x="1524" y="840"/>
                  </a:cubicBezTo>
                  <a:cubicBezTo>
                    <a:pt x="1876" y="840"/>
                    <a:pt x="2242" y="974"/>
                    <a:pt x="2521" y="1254"/>
                  </a:cubicBezTo>
                  <a:cubicBezTo>
                    <a:pt x="2600" y="1332"/>
                    <a:pt x="2710" y="1372"/>
                    <a:pt x="2820" y="1372"/>
                  </a:cubicBezTo>
                  <a:cubicBezTo>
                    <a:pt x="2931" y="1372"/>
                    <a:pt x="3041" y="1332"/>
                    <a:pt x="3120" y="1254"/>
                  </a:cubicBezTo>
                  <a:cubicBezTo>
                    <a:pt x="3277" y="1096"/>
                    <a:pt x="3277" y="844"/>
                    <a:pt x="3120" y="686"/>
                  </a:cubicBezTo>
                  <a:cubicBezTo>
                    <a:pt x="2653" y="220"/>
                    <a:pt x="2064" y="0"/>
                    <a:pt x="14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5" name="Google Shape;8885;p74"/>
          <p:cNvGrpSpPr/>
          <p:nvPr/>
        </p:nvGrpSpPr>
        <p:grpSpPr>
          <a:xfrm>
            <a:off x="1323705" y="3133960"/>
            <a:ext cx="324609" cy="374825"/>
            <a:chOff x="-39783425" y="2337925"/>
            <a:chExt cx="275700" cy="318350"/>
          </a:xfrm>
        </p:grpSpPr>
        <p:sp>
          <p:nvSpPr>
            <p:cNvPr id="8886" name="Google Shape;8886;p74"/>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74"/>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8" name="Google Shape;8888;p74"/>
          <p:cNvGrpSpPr/>
          <p:nvPr/>
        </p:nvGrpSpPr>
        <p:grpSpPr>
          <a:xfrm>
            <a:off x="3497847" y="3165172"/>
            <a:ext cx="375620" cy="243015"/>
            <a:chOff x="-37953000" y="2379000"/>
            <a:chExt cx="319025" cy="206400"/>
          </a:xfrm>
        </p:grpSpPr>
        <p:sp>
          <p:nvSpPr>
            <p:cNvPr id="8889" name="Google Shape;8889;p74"/>
            <p:cNvSpPr/>
            <p:nvPr/>
          </p:nvSpPr>
          <p:spPr>
            <a:xfrm>
              <a:off x="-37953000" y="2379000"/>
              <a:ext cx="319025" cy="206400"/>
            </a:xfrm>
            <a:custGeom>
              <a:avLst/>
              <a:gdLst/>
              <a:ahLst/>
              <a:cxnLst/>
              <a:rect l="l" t="t" r="r" b="b"/>
              <a:pathLst>
                <a:path w="12761" h="8256" extrusionOk="0">
                  <a:moveTo>
                    <a:pt x="11469" y="788"/>
                  </a:moveTo>
                  <a:cubicBezTo>
                    <a:pt x="11721" y="788"/>
                    <a:pt x="11878" y="977"/>
                    <a:pt x="11910" y="1198"/>
                  </a:cubicBezTo>
                  <a:lnTo>
                    <a:pt x="11910" y="6207"/>
                  </a:lnTo>
                  <a:lnTo>
                    <a:pt x="11847" y="6207"/>
                  </a:lnTo>
                  <a:cubicBezTo>
                    <a:pt x="11847" y="6396"/>
                    <a:pt x="11752" y="6554"/>
                    <a:pt x="11595" y="6617"/>
                  </a:cubicBezTo>
                  <a:cubicBezTo>
                    <a:pt x="11563" y="6627"/>
                    <a:pt x="11612" y="6631"/>
                    <a:pt x="11289" y="6631"/>
                  </a:cubicBezTo>
                  <a:cubicBezTo>
                    <a:pt x="10643" y="6631"/>
                    <a:pt x="8507" y="6617"/>
                    <a:pt x="1261" y="6617"/>
                  </a:cubicBezTo>
                  <a:cubicBezTo>
                    <a:pt x="1041" y="6617"/>
                    <a:pt x="883" y="6396"/>
                    <a:pt x="852" y="6176"/>
                  </a:cubicBezTo>
                  <a:lnTo>
                    <a:pt x="852" y="1198"/>
                  </a:lnTo>
                  <a:cubicBezTo>
                    <a:pt x="852" y="977"/>
                    <a:pt x="1041" y="820"/>
                    <a:pt x="1261" y="788"/>
                  </a:cubicBezTo>
                  <a:close/>
                  <a:moveTo>
                    <a:pt x="1261" y="1"/>
                  </a:moveTo>
                  <a:cubicBezTo>
                    <a:pt x="600" y="1"/>
                    <a:pt x="1" y="536"/>
                    <a:pt x="1" y="1198"/>
                  </a:cubicBezTo>
                  <a:lnTo>
                    <a:pt x="1" y="6176"/>
                  </a:lnTo>
                  <a:cubicBezTo>
                    <a:pt x="1" y="6711"/>
                    <a:pt x="348" y="7152"/>
                    <a:pt x="820" y="7341"/>
                  </a:cubicBezTo>
                  <a:lnTo>
                    <a:pt x="820" y="7814"/>
                  </a:lnTo>
                  <a:cubicBezTo>
                    <a:pt x="820" y="8066"/>
                    <a:pt x="1041" y="8255"/>
                    <a:pt x="1261" y="8255"/>
                  </a:cubicBezTo>
                  <a:lnTo>
                    <a:pt x="2931" y="8255"/>
                  </a:lnTo>
                  <a:cubicBezTo>
                    <a:pt x="3151" y="8255"/>
                    <a:pt x="3341" y="8066"/>
                    <a:pt x="3341" y="7814"/>
                  </a:cubicBezTo>
                  <a:lnTo>
                    <a:pt x="3341" y="7404"/>
                  </a:lnTo>
                  <a:lnTo>
                    <a:pt x="9421" y="7404"/>
                  </a:lnTo>
                  <a:lnTo>
                    <a:pt x="9421" y="7814"/>
                  </a:lnTo>
                  <a:cubicBezTo>
                    <a:pt x="9421" y="8066"/>
                    <a:pt x="9610" y="8255"/>
                    <a:pt x="9862" y="8255"/>
                  </a:cubicBezTo>
                  <a:lnTo>
                    <a:pt x="11500" y="8255"/>
                  </a:lnTo>
                  <a:cubicBezTo>
                    <a:pt x="11752" y="8255"/>
                    <a:pt x="11941" y="8066"/>
                    <a:pt x="11941" y="7814"/>
                  </a:cubicBezTo>
                  <a:lnTo>
                    <a:pt x="11941" y="7341"/>
                  </a:lnTo>
                  <a:cubicBezTo>
                    <a:pt x="12445" y="7184"/>
                    <a:pt x="12760" y="6711"/>
                    <a:pt x="12760" y="6176"/>
                  </a:cubicBezTo>
                  <a:lnTo>
                    <a:pt x="12760" y="1198"/>
                  </a:lnTo>
                  <a:cubicBezTo>
                    <a:pt x="12697" y="536"/>
                    <a:pt x="12130" y="1"/>
                    <a:pt x="11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74"/>
            <p:cNvSpPr/>
            <p:nvPr/>
          </p:nvSpPr>
          <p:spPr>
            <a:xfrm>
              <a:off x="-37780500" y="2419975"/>
              <a:ext cx="110300" cy="104075"/>
            </a:xfrm>
            <a:custGeom>
              <a:avLst/>
              <a:gdLst/>
              <a:ahLst/>
              <a:cxnLst/>
              <a:rect l="l" t="t" r="r" b="b"/>
              <a:pathLst>
                <a:path w="4412" h="4163" extrusionOk="0">
                  <a:moveTo>
                    <a:pt x="2043" y="804"/>
                  </a:moveTo>
                  <a:cubicBezTo>
                    <a:pt x="2447" y="804"/>
                    <a:pt x="2859" y="1006"/>
                    <a:pt x="3120" y="1386"/>
                  </a:cubicBezTo>
                  <a:cubicBezTo>
                    <a:pt x="3466" y="1922"/>
                    <a:pt x="3340" y="2709"/>
                    <a:pt x="2742" y="3119"/>
                  </a:cubicBezTo>
                  <a:cubicBezTo>
                    <a:pt x="2544" y="3259"/>
                    <a:pt x="2312" y="3325"/>
                    <a:pt x="2077" y="3325"/>
                  </a:cubicBezTo>
                  <a:cubicBezTo>
                    <a:pt x="1676" y="3325"/>
                    <a:pt x="1267" y="3130"/>
                    <a:pt x="1009" y="2773"/>
                  </a:cubicBezTo>
                  <a:cubicBezTo>
                    <a:pt x="631" y="2205"/>
                    <a:pt x="788" y="1418"/>
                    <a:pt x="1387" y="1008"/>
                  </a:cubicBezTo>
                  <a:cubicBezTo>
                    <a:pt x="1582" y="870"/>
                    <a:pt x="1811" y="804"/>
                    <a:pt x="2043" y="804"/>
                  </a:cubicBezTo>
                  <a:close/>
                  <a:moveTo>
                    <a:pt x="2080" y="0"/>
                  </a:moveTo>
                  <a:cubicBezTo>
                    <a:pt x="946" y="0"/>
                    <a:pt x="1" y="945"/>
                    <a:pt x="1" y="2079"/>
                  </a:cubicBezTo>
                  <a:cubicBezTo>
                    <a:pt x="1" y="2993"/>
                    <a:pt x="599" y="3781"/>
                    <a:pt x="1450" y="4064"/>
                  </a:cubicBezTo>
                  <a:cubicBezTo>
                    <a:pt x="1647" y="4130"/>
                    <a:pt x="1849" y="4163"/>
                    <a:pt x="2050" y="4163"/>
                  </a:cubicBezTo>
                  <a:cubicBezTo>
                    <a:pt x="2332" y="4163"/>
                    <a:pt x="2610" y="4098"/>
                    <a:pt x="2868" y="3970"/>
                  </a:cubicBezTo>
                  <a:cubicBezTo>
                    <a:pt x="3939" y="3560"/>
                    <a:pt x="4411" y="2331"/>
                    <a:pt x="3970" y="1260"/>
                  </a:cubicBezTo>
                  <a:cubicBezTo>
                    <a:pt x="3655" y="504"/>
                    <a:pt x="2899"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74"/>
            <p:cNvSpPr/>
            <p:nvPr/>
          </p:nvSpPr>
          <p:spPr>
            <a:xfrm>
              <a:off x="-37910450" y="2419975"/>
              <a:ext cx="103200" cy="21275"/>
            </a:xfrm>
            <a:custGeom>
              <a:avLst/>
              <a:gdLst/>
              <a:ahLst/>
              <a:cxnLst/>
              <a:rect l="l" t="t" r="r" b="b"/>
              <a:pathLst>
                <a:path w="4128" h="851" extrusionOk="0">
                  <a:moveTo>
                    <a:pt x="378" y="0"/>
                  </a:moveTo>
                  <a:cubicBezTo>
                    <a:pt x="158" y="0"/>
                    <a:pt x="0" y="189"/>
                    <a:pt x="0" y="441"/>
                  </a:cubicBezTo>
                  <a:cubicBezTo>
                    <a:pt x="0" y="662"/>
                    <a:pt x="189" y="851"/>
                    <a:pt x="378" y="851"/>
                  </a:cubicBezTo>
                  <a:lnTo>
                    <a:pt x="3686" y="851"/>
                  </a:lnTo>
                  <a:cubicBezTo>
                    <a:pt x="3938" y="851"/>
                    <a:pt x="4127" y="662"/>
                    <a:pt x="4127" y="441"/>
                  </a:cubicBezTo>
                  <a:cubicBezTo>
                    <a:pt x="4096" y="189"/>
                    <a:pt x="3907" y="0"/>
                    <a:pt x="3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74"/>
            <p:cNvSpPr/>
            <p:nvPr/>
          </p:nvSpPr>
          <p:spPr>
            <a:xfrm>
              <a:off x="-37910450" y="2461700"/>
              <a:ext cx="103200" cy="21300"/>
            </a:xfrm>
            <a:custGeom>
              <a:avLst/>
              <a:gdLst/>
              <a:ahLst/>
              <a:cxnLst/>
              <a:rect l="l" t="t" r="r" b="b"/>
              <a:pathLst>
                <a:path w="4128" h="852" extrusionOk="0">
                  <a:moveTo>
                    <a:pt x="378" y="1"/>
                  </a:moveTo>
                  <a:cubicBezTo>
                    <a:pt x="158" y="1"/>
                    <a:pt x="0" y="190"/>
                    <a:pt x="0" y="410"/>
                  </a:cubicBezTo>
                  <a:cubicBezTo>
                    <a:pt x="0" y="662"/>
                    <a:pt x="189" y="851"/>
                    <a:pt x="378" y="851"/>
                  </a:cubicBezTo>
                  <a:lnTo>
                    <a:pt x="3686" y="851"/>
                  </a:lnTo>
                  <a:cubicBezTo>
                    <a:pt x="3938" y="851"/>
                    <a:pt x="4127" y="662"/>
                    <a:pt x="4127" y="410"/>
                  </a:cubicBezTo>
                  <a:cubicBezTo>
                    <a:pt x="4127" y="190"/>
                    <a:pt x="3907" y="1"/>
                    <a:pt x="36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74"/>
            <p:cNvSpPr/>
            <p:nvPr/>
          </p:nvSpPr>
          <p:spPr>
            <a:xfrm>
              <a:off x="-37910450" y="2502675"/>
              <a:ext cx="103200" cy="22075"/>
            </a:xfrm>
            <a:custGeom>
              <a:avLst/>
              <a:gdLst/>
              <a:ahLst/>
              <a:cxnLst/>
              <a:rect l="l" t="t" r="r" b="b"/>
              <a:pathLst>
                <a:path w="4128" h="883" extrusionOk="0">
                  <a:moveTo>
                    <a:pt x="378" y="0"/>
                  </a:moveTo>
                  <a:cubicBezTo>
                    <a:pt x="158" y="0"/>
                    <a:pt x="0" y="189"/>
                    <a:pt x="0" y="441"/>
                  </a:cubicBezTo>
                  <a:cubicBezTo>
                    <a:pt x="0" y="662"/>
                    <a:pt x="189" y="882"/>
                    <a:pt x="378" y="882"/>
                  </a:cubicBezTo>
                  <a:lnTo>
                    <a:pt x="3686" y="882"/>
                  </a:lnTo>
                  <a:cubicBezTo>
                    <a:pt x="3938" y="882"/>
                    <a:pt x="4127" y="662"/>
                    <a:pt x="4127" y="441"/>
                  </a:cubicBezTo>
                  <a:cubicBezTo>
                    <a:pt x="4127" y="189"/>
                    <a:pt x="3907" y="0"/>
                    <a:pt x="36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94" name="Google Shape;8894;p74"/>
          <p:cNvSpPr/>
          <p:nvPr/>
        </p:nvSpPr>
        <p:spPr>
          <a:xfrm>
            <a:off x="3490950" y="3580681"/>
            <a:ext cx="385805" cy="374678"/>
          </a:xfrm>
          <a:custGeom>
            <a:avLst/>
            <a:gdLst/>
            <a:ahLst/>
            <a:cxnLst/>
            <a:rect l="l" t="t" r="r" b="b"/>
            <a:pathLst>
              <a:path w="13107" h="12729" extrusionOk="0">
                <a:moveTo>
                  <a:pt x="10240" y="838"/>
                </a:moveTo>
                <a:cubicBezTo>
                  <a:pt x="10457" y="838"/>
                  <a:pt x="10681" y="882"/>
                  <a:pt x="10902" y="977"/>
                </a:cubicBezTo>
                <a:cubicBezTo>
                  <a:pt x="11752" y="1323"/>
                  <a:pt x="12130" y="2332"/>
                  <a:pt x="11784" y="3151"/>
                </a:cubicBezTo>
                <a:cubicBezTo>
                  <a:pt x="11505" y="3793"/>
                  <a:pt x="10877" y="4159"/>
                  <a:pt x="10226" y="4159"/>
                </a:cubicBezTo>
                <a:cubicBezTo>
                  <a:pt x="9920" y="4159"/>
                  <a:pt x="9609" y="4078"/>
                  <a:pt x="9326" y="3907"/>
                </a:cubicBezTo>
                <a:cubicBezTo>
                  <a:pt x="8917" y="3592"/>
                  <a:pt x="8602" y="3056"/>
                  <a:pt x="8602" y="2521"/>
                </a:cubicBezTo>
                <a:cubicBezTo>
                  <a:pt x="8627" y="1538"/>
                  <a:pt x="9377" y="838"/>
                  <a:pt x="10240" y="838"/>
                </a:cubicBezTo>
                <a:close/>
                <a:moveTo>
                  <a:pt x="11059" y="4852"/>
                </a:moveTo>
                <a:lnTo>
                  <a:pt x="11059" y="5990"/>
                </a:lnTo>
                <a:lnTo>
                  <a:pt x="10555" y="5514"/>
                </a:lnTo>
                <a:cubicBezTo>
                  <a:pt x="10476" y="5435"/>
                  <a:pt x="10366" y="5395"/>
                  <a:pt x="10256" y="5395"/>
                </a:cubicBezTo>
                <a:cubicBezTo>
                  <a:pt x="10146" y="5395"/>
                  <a:pt x="10035" y="5435"/>
                  <a:pt x="9957" y="5514"/>
                </a:cubicBezTo>
                <a:lnTo>
                  <a:pt x="9421" y="6049"/>
                </a:lnTo>
                <a:lnTo>
                  <a:pt x="9421" y="4852"/>
                </a:lnTo>
                <a:cubicBezTo>
                  <a:pt x="9673" y="4946"/>
                  <a:pt x="9949" y="4994"/>
                  <a:pt x="10228" y="4994"/>
                </a:cubicBezTo>
                <a:cubicBezTo>
                  <a:pt x="10508" y="4994"/>
                  <a:pt x="10791" y="4946"/>
                  <a:pt x="11059" y="4852"/>
                </a:cubicBezTo>
                <a:close/>
                <a:moveTo>
                  <a:pt x="11847" y="11027"/>
                </a:moveTo>
                <a:cubicBezTo>
                  <a:pt x="11658" y="11531"/>
                  <a:pt x="11217" y="11846"/>
                  <a:pt x="10681" y="11846"/>
                </a:cubicBezTo>
                <a:lnTo>
                  <a:pt x="3782" y="11846"/>
                </a:lnTo>
                <a:cubicBezTo>
                  <a:pt x="3971" y="11625"/>
                  <a:pt x="4097" y="11342"/>
                  <a:pt x="4128" y="11027"/>
                </a:cubicBezTo>
                <a:close/>
                <a:moveTo>
                  <a:pt x="8444" y="851"/>
                </a:moveTo>
                <a:cubicBezTo>
                  <a:pt x="7531" y="1890"/>
                  <a:pt x="7594" y="3466"/>
                  <a:pt x="8633" y="4379"/>
                </a:cubicBezTo>
                <a:lnTo>
                  <a:pt x="8633" y="7089"/>
                </a:lnTo>
                <a:cubicBezTo>
                  <a:pt x="8633" y="7246"/>
                  <a:pt x="8759" y="7404"/>
                  <a:pt x="8854" y="7467"/>
                </a:cubicBezTo>
                <a:cubicBezTo>
                  <a:pt x="8916" y="7504"/>
                  <a:pt x="8978" y="7522"/>
                  <a:pt x="9038" y="7522"/>
                </a:cubicBezTo>
                <a:cubicBezTo>
                  <a:pt x="9131" y="7522"/>
                  <a:pt x="9219" y="7480"/>
                  <a:pt x="9295" y="7404"/>
                </a:cubicBezTo>
                <a:lnTo>
                  <a:pt x="10240" y="6459"/>
                </a:lnTo>
                <a:lnTo>
                  <a:pt x="10240" y="10271"/>
                </a:lnTo>
                <a:lnTo>
                  <a:pt x="3782" y="10271"/>
                </a:lnTo>
                <a:cubicBezTo>
                  <a:pt x="3752" y="10262"/>
                  <a:pt x="3724" y="10258"/>
                  <a:pt x="3697" y="10258"/>
                </a:cubicBezTo>
                <a:cubicBezTo>
                  <a:pt x="3522" y="10258"/>
                  <a:pt x="3404" y="10426"/>
                  <a:pt x="3404" y="10617"/>
                </a:cubicBezTo>
                <a:cubicBezTo>
                  <a:pt x="3404" y="11331"/>
                  <a:pt x="2805" y="11880"/>
                  <a:pt x="2143" y="11880"/>
                </a:cubicBezTo>
                <a:cubicBezTo>
                  <a:pt x="1987" y="11880"/>
                  <a:pt x="1827" y="11849"/>
                  <a:pt x="1671" y="11783"/>
                </a:cubicBezTo>
                <a:cubicBezTo>
                  <a:pt x="1293" y="11625"/>
                  <a:pt x="1072" y="11342"/>
                  <a:pt x="946" y="10995"/>
                </a:cubicBezTo>
                <a:cubicBezTo>
                  <a:pt x="883" y="10743"/>
                  <a:pt x="915" y="10617"/>
                  <a:pt x="915" y="10302"/>
                </a:cubicBezTo>
                <a:lnTo>
                  <a:pt x="915" y="851"/>
                </a:lnTo>
                <a:close/>
                <a:moveTo>
                  <a:pt x="442" y="0"/>
                </a:moveTo>
                <a:cubicBezTo>
                  <a:pt x="190" y="0"/>
                  <a:pt x="1" y="189"/>
                  <a:pt x="1" y="441"/>
                </a:cubicBezTo>
                <a:lnTo>
                  <a:pt x="1" y="10617"/>
                </a:lnTo>
                <a:cubicBezTo>
                  <a:pt x="1" y="11783"/>
                  <a:pt x="946" y="12728"/>
                  <a:pt x="2080" y="12728"/>
                </a:cubicBezTo>
                <a:lnTo>
                  <a:pt x="10650" y="12728"/>
                </a:lnTo>
                <a:cubicBezTo>
                  <a:pt x="11784" y="12728"/>
                  <a:pt x="12729" y="11783"/>
                  <a:pt x="12729" y="10617"/>
                </a:cubicBezTo>
                <a:cubicBezTo>
                  <a:pt x="12760" y="10397"/>
                  <a:pt x="12571" y="10208"/>
                  <a:pt x="12319" y="10208"/>
                </a:cubicBezTo>
                <a:lnTo>
                  <a:pt x="11122" y="10208"/>
                </a:lnTo>
                <a:lnTo>
                  <a:pt x="11122" y="7215"/>
                </a:lnTo>
                <a:lnTo>
                  <a:pt x="11217" y="7309"/>
                </a:lnTo>
                <a:cubicBezTo>
                  <a:pt x="11301" y="7393"/>
                  <a:pt x="11413" y="7435"/>
                  <a:pt x="11515" y="7435"/>
                </a:cubicBezTo>
                <a:cubicBezTo>
                  <a:pt x="11567" y="7435"/>
                  <a:pt x="11616" y="7425"/>
                  <a:pt x="11658" y="7404"/>
                </a:cubicBezTo>
                <a:cubicBezTo>
                  <a:pt x="11815" y="7309"/>
                  <a:pt x="11910" y="7215"/>
                  <a:pt x="11910" y="6994"/>
                </a:cubicBezTo>
                <a:lnTo>
                  <a:pt x="11910" y="4285"/>
                </a:lnTo>
                <a:cubicBezTo>
                  <a:pt x="13107" y="3214"/>
                  <a:pt x="12950" y="1292"/>
                  <a:pt x="11626" y="378"/>
                </a:cubicBezTo>
                <a:cubicBezTo>
                  <a:pt x="11437" y="221"/>
                  <a:pt x="11154" y="126"/>
                  <a:pt x="10902" y="63"/>
                </a:cubicBezTo>
                <a:cubicBezTo>
                  <a:pt x="10839" y="0"/>
                  <a:pt x="10744" y="0"/>
                  <a:pt x="106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74"/>
          <p:cNvSpPr/>
          <p:nvPr/>
        </p:nvSpPr>
        <p:spPr>
          <a:xfrm>
            <a:off x="2669201" y="4052562"/>
            <a:ext cx="268977" cy="373766"/>
          </a:xfrm>
          <a:custGeom>
            <a:avLst/>
            <a:gdLst/>
            <a:ahLst/>
            <a:cxnLst/>
            <a:rect l="l" t="t" r="r" b="b"/>
            <a:pathLst>
              <a:path w="9138" h="12698" extrusionOk="0">
                <a:moveTo>
                  <a:pt x="7467" y="851"/>
                </a:moveTo>
                <a:lnTo>
                  <a:pt x="7467" y="1765"/>
                </a:lnTo>
                <a:cubicBezTo>
                  <a:pt x="7467" y="2363"/>
                  <a:pt x="7373" y="2931"/>
                  <a:pt x="7152" y="3466"/>
                </a:cubicBezTo>
                <a:cubicBezTo>
                  <a:pt x="6849" y="3390"/>
                  <a:pt x="6530" y="3352"/>
                  <a:pt x="6209" y="3352"/>
                </a:cubicBezTo>
                <a:cubicBezTo>
                  <a:pt x="5595" y="3352"/>
                  <a:pt x="4969" y="3492"/>
                  <a:pt x="4411" y="3781"/>
                </a:cubicBezTo>
                <a:cubicBezTo>
                  <a:pt x="3936" y="4019"/>
                  <a:pt x="3406" y="4131"/>
                  <a:pt x="2877" y="4131"/>
                </a:cubicBezTo>
                <a:cubicBezTo>
                  <a:pt x="2705" y="4131"/>
                  <a:pt x="2533" y="4119"/>
                  <a:pt x="2364" y="4096"/>
                </a:cubicBezTo>
                <a:cubicBezTo>
                  <a:pt x="1891" y="3403"/>
                  <a:pt x="1702" y="2584"/>
                  <a:pt x="1702" y="1765"/>
                </a:cubicBezTo>
                <a:lnTo>
                  <a:pt x="1702" y="851"/>
                </a:lnTo>
                <a:close/>
                <a:moveTo>
                  <a:pt x="6278" y="4137"/>
                </a:moveTo>
                <a:cubicBezTo>
                  <a:pt x="6425" y="4137"/>
                  <a:pt x="6570" y="4145"/>
                  <a:pt x="6711" y="4159"/>
                </a:cubicBezTo>
                <a:cubicBezTo>
                  <a:pt x="6428" y="4506"/>
                  <a:pt x="6081" y="4789"/>
                  <a:pt x="5672" y="4978"/>
                </a:cubicBezTo>
                <a:cubicBezTo>
                  <a:pt x="5168" y="5230"/>
                  <a:pt x="4916" y="5829"/>
                  <a:pt x="4947" y="6365"/>
                </a:cubicBezTo>
                <a:lnTo>
                  <a:pt x="4569" y="7152"/>
                </a:lnTo>
                <a:lnTo>
                  <a:pt x="4159" y="6365"/>
                </a:lnTo>
                <a:cubicBezTo>
                  <a:pt x="4222" y="5829"/>
                  <a:pt x="3970" y="5230"/>
                  <a:pt x="3466" y="4978"/>
                </a:cubicBezTo>
                <a:cubicBezTo>
                  <a:pt x="3372" y="4978"/>
                  <a:pt x="3340" y="4947"/>
                  <a:pt x="3277" y="4915"/>
                </a:cubicBezTo>
                <a:cubicBezTo>
                  <a:pt x="3781" y="4884"/>
                  <a:pt x="4285" y="4726"/>
                  <a:pt x="4758" y="4474"/>
                </a:cubicBezTo>
                <a:cubicBezTo>
                  <a:pt x="5246" y="4230"/>
                  <a:pt x="5773" y="4137"/>
                  <a:pt x="6278" y="4137"/>
                </a:cubicBezTo>
                <a:close/>
                <a:moveTo>
                  <a:pt x="5388" y="7436"/>
                </a:moveTo>
                <a:cubicBezTo>
                  <a:pt x="5483" y="7499"/>
                  <a:pt x="5577" y="7593"/>
                  <a:pt x="5703" y="7656"/>
                </a:cubicBezTo>
                <a:cubicBezTo>
                  <a:pt x="6932" y="8255"/>
                  <a:pt x="7499" y="9610"/>
                  <a:pt x="7499" y="10933"/>
                </a:cubicBezTo>
                <a:lnTo>
                  <a:pt x="7499" y="11437"/>
                </a:lnTo>
                <a:lnTo>
                  <a:pt x="7467" y="11437"/>
                </a:lnTo>
                <a:lnTo>
                  <a:pt x="4853" y="9484"/>
                </a:lnTo>
                <a:cubicBezTo>
                  <a:pt x="4774" y="9421"/>
                  <a:pt x="4679" y="9389"/>
                  <a:pt x="4585" y="9389"/>
                </a:cubicBezTo>
                <a:cubicBezTo>
                  <a:pt x="4490" y="9389"/>
                  <a:pt x="4396" y="9421"/>
                  <a:pt x="4317" y="9484"/>
                </a:cubicBezTo>
                <a:lnTo>
                  <a:pt x="1702" y="11437"/>
                </a:lnTo>
                <a:lnTo>
                  <a:pt x="1702" y="10933"/>
                </a:lnTo>
                <a:cubicBezTo>
                  <a:pt x="1702" y="9547"/>
                  <a:pt x="2269" y="8255"/>
                  <a:pt x="3466" y="7656"/>
                </a:cubicBezTo>
                <a:cubicBezTo>
                  <a:pt x="3592" y="7625"/>
                  <a:pt x="3655" y="7530"/>
                  <a:pt x="3781" y="7436"/>
                </a:cubicBezTo>
                <a:lnTo>
                  <a:pt x="4222" y="8286"/>
                </a:lnTo>
                <a:cubicBezTo>
                  <a:pt x="4301" y="8444"/>
                  <a:pt x="4443" y="8523"/>
                  <a:pt x="4585" y="8523"/>
                </a:cubicBezTo>
                <a:cubicBezTo>
                  <a:pt x="4726" y="8523"/>
                  <a:pt x="4868" y="8444"/>
                  <a:pt x="4947" y="8286"/>
                </a:cubicBezTo>
                <a:lnTo>
                  <a:pt x="5388" y="7436"/>
                </a:lnTo>
                <a:close/>
                <a:moveTo>
                  <a:pt x="4600" y="10303"/>
                </a:moveTo>
                <a:lnTo>
                  <a:pt x="6711" y="11846"/>
                </a:lnTo>
                <a:lnTo>
                  <a:pt x="2521" y="11846"/>
                </a:lnTo>
                <a:lnTo>
                  <a:pt x="4600" y="10303"/>
                </a:lnTo>
                <a:close/>
                <a:moveTo>
                  <a:pt x="442" y="1"/>
                </a:moveTo>
                <a:cubicBezTo>
                  <a:pt x="190" y="1"/>
                  <a:pt x="1" y="190"/>
                  <a:pt x="1" y="410"/>
                </a:cubicBezTo>
                <a:cubicBezTo>
                  <a:pt x="1" y="662"/>
                  <a:pt x="190" y="851"/>
                  <a:pt x="442" y="851"/>
                </a:cubicBezTo>
                <a:lnTo>
                  <a:pt x="851" y="851"/>
                </a:lnTo>
                <a:lnTo>
                  <a:pt x="851" y="1765"/>
                </a:lnTo>
                <a:cubicBezTo>
                  <a:pt x="851" y="3466"/>
                  <a:pt x="1607" y="5041"/>
                  <a:pt x="3120" y="5766"/>
                </a:cubicBezTo>
                <a:cubicBezTo>
                  <a:pt x="3309" y="5860"/>
                  <a:pt x="3340" y="6144"/>
                  <a:pt x="3340" y="6365"/>
                </a:cubicBezTo>
                <a:cubicBezTo>
                  <a:pt x="3340" y="6396"/>
                  <a:pt x="3309" y="6491"/>
                  <a:pt x="3340" y="6522"/>
                </a:cubicBezTo>
                <a:cubicBezTo>
                  <a:pt x="3309" y="6680"/>
                  <a:pt x="3214" y="6869"/>
                  <a:pt x="3120" y="6932"/>
                </a:cubicBezTo>
                <a:cubicBezTo>
                  <a:pt x="1607" y="7656"/>
                  <a:pt x="851" y="9232"/>
                  <a:pt x="851" y="10933"/>
                </a:cubicBezTo>
                <a:lnTo>
                  <a:pt x="851" y="11846"/>
                </a:lnTo>
                <a:lnTo>
                  <a:pt x="442" y="11846"/>
                </a:lnTo>
                <a:cubicBezTo>
                  <a:pt x="190" y="11846"/>
                  <a:pt x="1" y="12035"/>
                  <a:pt x="1" y="12287"/>
                </a:cubicBezTo>
                <a:cubicBezTo>
                  <a:pt x="1" y="12508"/>
                  <a:pt x="190" y="12697"/>
                  <a:pt x="442" y="12697"/>
                </a:cubicBezTo>
                <a:lnTo>
                  <a:pt x="8696" y="12697"/>
                </a:lnTo>
                <a:cubicBezTo>
                  <a:pt x="8948" y="12697"/>
                  <a:pt x="9137" y="12508"/>
                  <a:pt x="9137" y="12287"/>
                </a:cubicBezTo>
                <a:cubicBezTo>
                  <a:pt x="9137" y="12035"/>
                  <a:pt x="8948" y="11846"/>
                  <a:pt x="8696" y="11846"/>
                </a:cubicBezTo>
                <a:lnTo>
                  <a:pt x="8255" y="11846"/>
                </a:lnTo>
                <a:lnTo>
                  <a:pt x="8255" y="10933"/>
                </a:lnTo>
                <a:cubicBezTo>
                  <a:pt x="8255" y="9232"/>
                  <a:pt x="7530" y="7656"/>
                  <a:pt x="6018" y="6932"/>
                </a:cubicBezTo>
                <a:cubicBezTo>
                  <a:pt x="5892" y="6837"/>
                  <a:pt x="5829" y="6680"/>
                  <a:pt x="5798" y="6522"/>
                </a:cubicBezTo>
                <a:lnTo>
                  <a:pt x="5798" y="6365"/>
                </a:lnTo>
                <a:cubicBezTo>
                  <a:pt x="5798" y="6144"/>
                  <a:pt x="5861" y="5860"/>
                  <a:pt x="6018" y="5766"/>
                </a:cubicBezTo>
                <a:cubicBezTo>
                  <a:pt x="7530" y="5041"/>
                  <a:pt x="8255" y="3435"/>
                  <a:pt x="8255" y="1765"/>
                </a:cubicBezTo>
                <a:lnTo>
                  <a:pt x="8255" y="851"/>
                </a:lnTo>
                <a:lnTo>
                  <a:pt x="8696" y="851"/>
                </a:lnTo>
                <a:cubicBezTo>
                  <a:pt x="8948" y="851"/>
                  <a:pt x="9137" y="662"/>
                  <a:pt x="9137" y="410"/>
                </a:cubicBezTo>
                <a:cubicBezTo>
                  <a:pt x="9137" y="190"/>
                  <a:pt x="8948" y="1"/>
                  <a:pt x="86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74"/>
          <p:cNvSpPr txBox="1">
            <a:spLocks noGrp="1"/>
          </p:cNvSpPr>
          <p:nvPr>
            <p:ph type="title" idx="4294967295"/>
          </p:nvPr>
        </p:nvSpPr>
        <p:spPr>
          <a:xfrm>
            <a:off x="849675" y="511017"/>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Educational Icons</a:t>
            </a:r>
            <a:endParaRPr>
              <a:solidFill>
                <a:schemeClr val="lt1"/>
              </a:solidFill>
              <a:latin typeface="Arial"/>
              <a:ea typeface="Arial"/>
              <a:cs typeface="Arial"/>
              <a:sym typeface="Arial"/>
            </a:endParaRPr>
          </a:p>
        </p:txBody>
      </p:sp>
      <p:sp>
        <p:nvSpPr>
          <p:cNvPr id="8897" name="Google Shape;8897;p74"/>
          <p:cNvSpPr txBox="1">
            <a:spLocks noGrp="1"/>
          </p:cNvSpPr>
          <p:nvPr>
            <p:ph type="title" idx="4294967295"/>
          </p:nvPr>
        </p:nvSpPr>
        <p:spPr>
          <a:xfrm>
            <a:off x="4858400" y="511017"/>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Medical Icons</a:t>
            </a:r>
            <a:endParaRPr>
              <a:solidFill>
                <a:schemeClr val="lt1"/>
              </a:solidFill>
              <a:latin typeface="Arial"/>
              <a:ea typeface="Arial"/>
              <a:cs typeface="Arial"/>
              <a:sym typeface="Arial"/>
            </a:endParaRPr>
          </a:p>
        </p:txBody>
      </p:sp>
      <p:sp>
        <p:nvSpPr>
          <p:cNvPr id="8898" name="Google Shape;8898;p74"/>
          <p:cNvSpPr/>
          <p:nvPr/>
        </p:nvSpPr>
        <p:spPr>
          <a:xfrm>
            <a:off x="4856545" y="1355406"/>
            <a:ext cx="353180" cy="314589"/>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9" name="Google Shape;8899;p74"/>
          <p:cNvGrpSpPr/>
          <p:nvPr/>
        </p:nvGrpSpPr>
        <p:grpSpPr>
          <a:xfrm>
            <a:off x="4855594" y="1782519"/>
            <a:ext cx="354107" cy="355063"/>
            <a:chOff x="-28467625" y="2331750"/>
            <a:chExt cx="296150" cy="296950"/>
          </a:xfrm>
        </p:grpSpPr>
        <p:sp>
          <p:nvSpPr>
            <p:cNvPr id="8900" name="Google Shape;8900;p74"/>
            <p:cNvSpPr/>
            <p:nvPr/>
          </p:nvSpPr>
          <p:spPr>
            <a:xfrm>
              <a:off x="-28467625" y="2331750"/>
              <a:ext cx="296150" cy="296950"/>
            </a:xfrm>
            <a:custGeom>
              <a:avLst/>
              <a:gdLst/>
              <a:ahLst/>
              <a:cxnLst/>
              <a:rect l="l" t="t" r="r" b="b"/>
              <a:pathLst>
                <a:path w="11846" h="11878" extrusionOk="0">
                  <a:moveTo>
                    <a:pt x="1733" y="3466"/>
                  </a:moveTo>
                  <a:cubicBezTo>
                    <a:pt x="1922" y="3466"/>
                    <a:pt x="2080" y="3624"/>
                    <a:pt x="2080" y="3813"/>
                  </a:cubicBezTo>
                  <a:cubicBezTo>
                    <a:pt x="2080" y="4002"/>
                    <a:pt x="1922" y="4159"/>
                    <a:pt x="1733" y="4159"/>
                  </a:cubicBezTo>
                  <a:lnTo>
                    <a:pt x="693" y="4159"/>
                  </a:lnTo>
                  <a:lnTo>
                    <a:pt x="693" y="3466"/>
                  </a:lnTo>
                  <a:close/>
                  <a:moveTo>
                    <a:pt x="1418" y="4821"/>
                  </a:moveTo>
                  <a:lnTo>
                    <a:pt x="1418" y="6963"/>
                  </a:lnTo>
                  <a:lnTo>
                    <a:pt x="693" y="6963"/>
                  </a:lnTo>
                  <a:lnTo>
                    <a:pt x="693" y="4821"/>
                  </a:lnTo>
                  <a:close/>
                  <a:moveTo>
                    <a:pt x="1733" y="7656"/>
                  </a:moveTo>
                  <a:cubicBezTo>
                    <a:pt x="1922" y="7656"/>
                    <a:pt x="2080" y="7814"/>
                    <a:pt x="2080" y="8034"/>
                  </a:cubicBezTo>
                  <a:cubicBezTo>
                    <a:pt x="2080" y="8223"/>
                    <a:pt x="1922" y="8381"/>
                    <a:pt x="1733" y="8381"/>
                  </a:cubicBezTo>
                  <a:lnTo>
                    <a:pt x="693" y="8381"/>
                  </a:lnTo>
                  <a:lnTo>
                    <a:pt x="693" y="7656"/>
                  </a:lnTo>
                  <a:close/>
                  <a:moveTo>
                    <a:pt x="9389" y="2080"/>
                  </a:moveTo>
                  <a:cubicBezTo>
                    <a:pt x="9609" y="2080"/>
                    <a:pt x="9767" y="2237"/>
                    <a:pt x="9767" y="2426"/>
                  </a:cubicBezTo>
                  <a:lnTo>
                    <a:pt x="9767" y="9389"/>
                  </a:lnTo>
                  <a:cubicBezTo>
                    <a:pt x="9767" y="9610"/>
                    <a:pt x="9609" y="9767"/>
                    <a:pt x="9389" y="9767"/>
                  </a:cubicBezTo>
                  <a:lnTo>
                    <a:pt x="2426" y="9767"/>
                  </a:lnTo>
                  <a:cubicBezTo>
                    <a:pt x="2237" y="9767"/>
                    <a:pt x="2080" y="9610"/>
                    <a:pt x="2080" y="9389"/>
                  </a:cubicBezTo>
                  <a:lnTo>
                    <a:pt x="2080" y="9011"/>
                  </a:lnTo>
                  <a:cubicBezTo>
                    <a:pt x="2458" y="8853"/>
                    <a:pt x="2773" y="8507"/>
                    <a:pt x="2773" y="8034"/>
                  </a:cubicBezTo>
                  <a:cubicBezTo>
                    <a:pt x="2773" y="7562"/>
                    <a:pt x="2521" y="7184"/>
                    <a:pt x="2080" y="7026"/>
                  </a:cubicBezTo>
                  <a:lnTo>
                    <a:pt x="2080" y="4789"/>
                  </a:lnTo>
                  <a:cubicBezTo>
                    <a:pt x="2458" y="4632"/>
                    <a:pt x="2773" y="4285"/>
                    <a:pt x="2773" y="3813"/>
                  </a:cubicBezTo>
                  <a:cubicBezTo>
                    <a:pt x="2773" y="3340"/>
                    <a:pt x="2521" y="2994"/>
                    <a:pt x="2080" y="2836"/>
                  </a:cubicBezTo>
                  <a:lnTo>
                    <a:pt x="2080" y="2426"/>
                  </a:lnTo>
                  <a:cubicBezTo>
                    <a:pt x="2080" y="2237"/>
                    <a:pt x="2237" y="2080"/>
                    <a:pt x="2426" y="2080"/>
                  </a:cubicBezTo>
                  <a:close/>
                  <a:moveTo>
                    <a:pt x="9389" y="694"/>
                  </a:moveTo>
                  <a:cubicBezTo>
                    <a:pt x="10334" y="694"/>
                    <a:pt x="11121" y="1481"/>
                    <a:pt x="11121" y="2426"/>
                  </a:cubicBezTo>
                  <a:lnTo>
                    <a:pt x="11121" y="9389"/>
                  </a:lnTo>
                  <a:cubicBezTo>
                    <a:pt x="11121" y="10334"/>
                    <a:pt x="10334" y="11122"/>
                    <a:pt x="9389" y="11122"/>
                  </a:cubicBezTo>
                  <a:lnTo>
                    <a:pt x="2426" y="11122"/>
                  </a:lnTo>
                  <a:cubicBezTo>
                    <a:pt x="1481" y="11122"/>
                    <a:pt x="693" y="10334"/>
                    <a:pt x="693" y="9389"/>
                  </a:cubicBezTo>
                  <a:lnTo>
                    <a:pt x="693" y="9042"/>
                  </a:lnTo>
                  <a:lnTo>
                    <a:pt x="1418" y="9042"/>
                  </a:lnTo>
                  <a:lnTo>
                    <a:pt x="1418" y="9389"/>
                  </a:lnTo>
                  <a:cubicBezTo>
                    <a:pt x="1418" y="9988"/>
                    <a:pt x="1891" y="10429"/>
                    <a:pt x="2426" y="10429"/>
                  </a:cubicBezTo>
                  <a:lnTo>
                    <a:pt x="9389" y="10429"/>
                  </a:lnTo>
                  <a:cubicBezTo>
                    <a:pt x="9987" y="10429"/>
                    <a:pt x="10428" y="9956"/>
                    <a:pt x="10428" y="9389"/>
                  </a:cubicBezTo>
                  <a:lnTo>
                    <a:pt x="10428" y="2426"/>
                  </a:lnTo>
                  <a:cubicBezTo>
                    <a:pt x="10428" y="1828"/>
                    <a:pt x="9956" y="1418"/>
                    <a:pt x="9389" y="1418"/>
                  </a:cubicBezTo>
                  <a:lnTo>
                    <a:pt x="2426" y="1418"/>
                  </a:lnTo>
                  <a:cubicBezTo>
                    <a:pt x="1828" y="1418"/>
                    <a:pt x="1418" y="1891"/>
                    <a:pt x="1418" y="2426"/>
                  </a:cubicBezTo>
                  <a:lnTo>
                    <a:pt x="1418" y="2773"/>
                  </a:lnTo>
                  <a:lnTo>
                    <a:pt x="693" y="2773"/>
                  </a:lnTo>
                  <a:lnTo>
                    <a:pt x="693" y="2426"/>
                  </a:lnTo>
                  <a:cubicBezTo>
                    <a:pt x="693" y="1481"/>
                    <a:pt x="1481" y="694"/>
                    <a:pt x="2426" y="694"/>
                  </a:cubicBezTo>
                  <a:close/>
                  <a:moveTo>
                    <a:pt x="2426" y="1"/>
                  </a:moveTo>
                  <a:cubicBezTo>
                    <a:pt x="1103" y="1"/>
                    <a:pt x="0" y="1103"/>
                    <a:pt x="0" y="2426"/>
                  </a:cubicBezTo>
                  <a:lnTo>
                    <a:pt x="0" y="3151"/>
                  </a:lnTo>
                  <a:lnTo>
                    <a:pt x="0" y="4506"/>
                  </a:lnTo>
                  <a:lnTo>
                    <a:pt x="0" y="7341"/>
                  </a:lnTo>
                  <a:lnTo>
                    <a:pt x="0" y="8727"/>
                  </a:lnTo>
                  <a:lnTo>
                    <a:pt x="0" y="9452"/>
                  </a:lnTo>
                  <a:cubicBezTo>
                    <a:pt x="0" y="10775"/>
                    <a:pt x="1103" y="11878"/>
                    <a:pt x="2426" y="11878"/>
                  </a:cubicBezTo>
                  <a:lnTo>
                    <a:pt x="9389" y="11878"/>
                  </a:lnTo>
                  <a:cubicBezTo>
                    <a:pt x="10743" y="11878"/>
                    <a:pt x="11846" y="10775"/>
                    <a:pt x="11846" y="9452"/>
                  </a:cubicBezTo>
                  <a:lnTo>
                    <a:pt x="11846" y="2458"/>
                  </a:lnTo>
                  <a:cubicBezTo>
                    <a:pt x="11846" y="1103"/>
                    <a:pt x="10743"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74"/>
            <p:cNvSpPr/>
            <p:nvPr/>
          </p:nvSpPr>
          <p:spPr>
            <a:xfrm>
              <a:off x="-28371550" y="2419175"/>
              <a:ext cx="121325" cy="121325"/>
            </a:xfrm>
            <a:custGeom>
              <a:avLst/>
              <a:gdLst/>
              <a:ahLst/>
              <a:cxnLst/>
              <a:rect l="l" t="t" r="r" b="b"/>
              <a:pathLst>
                <a:path w="4853" h="4853" extrusionOk="0">
                  <a:moveTo>
                    <a:pt x="2773" y="662"/>
                  </a:moveTo>
                  <a:lnTo>
                    <a:pt x="2773" y="1670"/>
                  </a:lnTo>
                  <a:cubicBezTo>
                    <a:pt x="2773" y="1891"/>
                    <a:pt x="2931" y="2048"/>
                    <a:pt x="3120" y="2048"/>
                  </a:cubicBezTo>
                  <a:lnTo>
                    <a:pt x="4159" y="2048"/>
                  </a:lnTo>
                  <a:lnTo>
                    <a:pt x="4159" y="2741"/>
                  </a:lnTo>
                  <a:lnTo>
                    <a:pt x="3120" y="2741"/>
                  </a:lnTo>
                  <a:cubicBezTo>
                    <a:pt x="2931" y="2741"/>
                    <a:pt x="2773" y="2899"/>
                    <a:pt x="2773" y="3120"/>
                  </a:cubicBezTo>
                  <a:lnTo>
                    <a:pt x="2773" y="4128"/>
                  </a:lnTo>
                  <a:lnTo>
                    <a:pt x="2049" y="4128"/>
                  </a:lnTo>
                  <a:lnTo>
                    <a:pt x="2049" y="3120"/>
                  </a:lnTo>
                  <a:cubicBezTo>
                    <a:pt x="2049" y="2899"/>
                    <a:pt x="1891" y="2741"/>
                    <a:pt x="1702" y="2741"/>
                  </a:cubicBezTo>
                  <a:lnTo>
                    <a:pt x="662" y="2741"/>
                  </a:lnTo>
                  <a:lnTo>
                    <a:pt x="662" y="2048"/>
                  </a:lnTo>
                  <a:lnTo>
                    <a:pt x="1702" y="2048"/>
                  </a:lnTo>
                  <a:cubicBezTo>
                    <a:pt x="1891" y="2048"/>
                    <a:pt x="2049" y="1891"/>
                    <a:pt x="2049" y="1670"/>
                  </a:cubicBezTo>
                  <a:lnTo>
                    <a:pt x="2049" y="662"/>
                  </a:lnTo>
                  <a:close/>
                  <a:moveTo>
                    <a:pt x="1734" y="1"/>
                  </a:moveTo>
                  <a:cubicBezTo>
                    <a:pt x="1545" y="1"/>
                    <a:pt x="1387" y="158"/>
                    <a:pt x="1387" y="347"/>
                  </a:cubicBezTo>
                  <a:lnTo>
                    <a:pt x="1387" y="1387"/>
                  </a:lnTo>
                  <a:lnTo>
                    <a:pt x="347" y="1387"/>
                  </a:lnTo>
                  <a:cubicBezTo>
                    <a:pt x="158" y="1387"/>
                    <a:pt x="1" y="1544"/>
                    <a:pt x="1" y="1733"/>
                  </a:cubicBezTo>
                  <a:lnTo>
                    <a:pt x="1" y="3120"/>
                  </a:lnTo>
                  <a:cubicBezTo>
                    <a:pt x="1" y="3309"/>
                    <a:pt x="158" y="3466"/>
                    <a:pt x="347" y="3466"/>
                  </a:cubicBezTo>
                  <a:lnTo>
                    <a:pt x="1387" y="3466"/>
                  </a:lnTo>
                  <a:lnTo>
                    <a:pt x="1387" y="4474"/>
                  </a:lnTo>
                  <a:cubicBezTo>
                    <a:pt x="1387" y="4695"/>
                    <a:pt x="1545" y="4852"/>
                    <a:pt x="1734" y="4852"/>
                  </a:cubicBezTo>
                  <a:lnTo>
                    <a:pt x="3120" y="4852"/>
                  </a:lnTo>
                  <a:cubicBezTo>
                    <a:pt x="3309" y="4852"/>
                    <a:pt x="3466" y="4695"/>
                    <a:pt x="3466" y="4474"/>
                  </a:cubicBezTo>
                  <a:lnTo>
                    <a:pt x="3466" y="3466"/>
                  </a:lnTo>
                  <a:lnTo>
                    <a:pt x="4506" y="3466"/>
                  </a:lnTo>
                  <a:cubicBezTo>
                    <a:pt x="4695" y="3466"/>
                    <a:pt x="4853" y="3309"/>
                    <a:pt x="4853" y="3120"/>
                  </a:cubicBezTo>
                  <a:lnTo>
                    <a:pt x="4853" y="1733"/>
                  </a:lnTo>
                  <a:cubicBezTo>
                    <a:pt x="4853" y="1544"/>
                    <a:pt x="4695" y="1387"/>
                    <a:pt x="4506" y="1387"/>
                  </a:cubicBezTo>
                  <a:lnTo>
                    <a:pt x="3466" y="1387"/>
                  </a:lnTo>
                  <a:lnTo>
                    <a:pt x="3466" y="347"/>
                  </a:lnTo>
                  <a:cubicBezTo>
                    <a:pt x="3466" y="158"/>
                    <a:pt x="3309"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2" name="Google Shape;8902;p74"/>
          <p:cNvGrpSpPr/>
          <p:nvPr/>
        </p:nvGrpSpPr>
        <p:grpSpPr>
          <a:xfrm>
            <a:off x="4869719" y="2225601"/>
            <a:ext cx="325858" cy="351327"/>
            <a:chOff x="-28461325" y="2701925"/>
            <a:chExt cx="272525" cy="293825"/>
          </a:xfrm>
        </p:grpSpPr>
        <p:sp>
          <p:nvSpPr>
            <p:cNvPr id="8903" name="Google Shape;8903;p74"/>
            <p:cNvSpPr/>
            <p:nvPr/>
          </p:nvSpPr>
          <p:spPr>
            <a:xfrm>
              <a:off x="-28427475" y="2789200"/>
              <a:ext cx="54375" cy="80525"/>
            </a:xfrm>
            <a:custGeom>
              <a:avLst/>
              <a:gdLst/>
              <a:ahLst/>
              <a:cxnLst/>
              <a:rect l="l" t="t" r="r" b="b"/>
              <a:pathLst>
                <a:path w="2175" h="3221" extrusionOk="0">
                  <a:moveTo>
                    <a:pt x="1805" y="1"/>
                  </a:moveTo>
                  <a:cubicBezTo>
                    <a:pt x="1782" y="1"/>
                    <a:pt x="1758" y="3"/>
                    <a:pt x="1734" y="7"/>
                  </a:cubicBezTo>
                  <a:cubicBezTo>
                    <a:pt x="946" y="164"/>
                    <a:pt x="285" y="826"/>
                    <a:pt x="127" y="1645"/>
                  </a:cubicBezTo>
                  <a:cubicBezTo>
                    <a:pt x="1" y="2275"/>
                    <a:pt x="190" y="2811"/>
                    <a:pt x="348" y="3063"/>
                  </a:cubicBezTo>
                  <a:cubicBezTo>
                    <a:pt x="442" y="3189"/>
                    <a:pt x="537" y="3220"/>
                    <a:pt x="663" y="3220"/>
                  </a:cubicBezTo>
                  <a:cubicBezTo>
                    <a:pt x="694" y="3220"/>
                    <a:pt x="789" y="3220"/>
                    <a:pt x="820" y="3189"/>
                  </a:cubicBezTo>
                  <a:cubicBezTo>
                    <a:pt x="978" y="3126"/>
                    <a:pt x="1072" y="2874"/>
                    <a:pt x="946" y="2716"/>
                  </a:cubicBezTo>
                  <a:cubicBezTo>
                    <a:pt x="820" y="2527"/>
                    <a:pt x="726" y="2181"/>
                    <a:pt x="789" y="1740"/>
                  </a:cubicBezTo>
                  <a:cubicBezTo>
                    <a:pt x="883" y="1173"/>
                    <a:pt x="1356" y="763"/>
                    <a:pt x="1860" y="637"/>
                  </a:cubicBezTo>
                  <a:cubicBezTo>
                    <a:pt x="2049" y="605"/>
                    <a:pt x="2175" y="448"/>
                    <a:pt x="2112" y="227"/>
                  </a:cubicBezTo>
                  <a:cubicBezTo>
                    <a:pt x="2084" y="90"/>
                    <a:pt x="1961" y="1"/>
                    <a:pt x="1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74"/>
            <p:cNvSpPr/>
            <p:nvPr/>
          </p:nvSpPr>
          <p:spPr>
            <a:xfrm>
              <a:off x="-28362875" y="2824025"/>
              <a:ext cx="124475" cy="103200"/>
            </a:xfrm>
            <a:custGeom>
              <a:avLst/>
              <a:gdLst/>
              <a:ahLst/>
              <a:cxnLst/>
              <a:rect l="l" t="t" r="r" b="b"/>
              <a:pathLst>
                <a:path w="4979" h="4128" extrusionOk="0">
                  <a:moveTo>
                    <a:pt x="3434" y="693"/>
                  </a:moveTo>
                  <a:cubicBezTo>
                    <a:pt x="3844" y="693"/>
                    <a:pt x="4159" y="1008"/>
                    <a:pt x="4159" y="1418"/>
                  </a:cubicBezTo>
                  <a:cubicBezTo>
                    <a:pt x="4159" y="1922"/>
                    <a:pt x="3592" y="2394"/>
                    <a:pt x="2741" y="3056"/>
                  </a:cubicBezTo>
                  <a:cubicBezTo>
                    <a:pt x="2615" y="3151"/>
                    <a:pt x="2521" y="3214"/>
                    <a:pt x="2426" y="3340"/>
                  </a:cubicBezTo>
                  <a:cubicBezTo>
                    <a:pt x="2300" y="3245"/>
                    <a:pt x="2174" y="3182"/>
                    <a:pt x="2111" y="3056"/>
                  </a:cubicBezTo>
                  <a:cubicBezTo>
                    <a:pt x="1229" y="2394"/>
                    <a:pt x="694" y="1922"/>
                    <a:pt x="694" y="1418"/>
                  </a:cubicBezTo>
                  <a:cubicBezTo>
                    <a:pt x="694" y="977"/>
                    <a:pt x="1009" y="693"/>
                    <a:pt x="1387" y="693"/>
                  </a:cubicBezTo>
                  <a:cubicBezTo>
                    <a:pt x="1891" y="693"/>
                    <a:pt x="2111" y="1260"/>
                    <a:pt x="2111" y="1292"/>
                  </a:cubicBezTo>
                  <a:cubicBezTo>
                    <a:pt x="2143" y="1449"/>
                    <a:pt x="2269" y="1512"/>
                    <a:pt x="2426" y="1512"/>
                  </a:cubicBezTo>
                  <a:cubicBezTo>
                    <a:pt x="2584" y="1512"/>
                    <a:pt x="2678" y="1418"/>
                    <a:pt x="2741" y="1292"/>
                  </a:cubicBezTo>
                  <a:cubicBezTo>
                    <a:pt x="2741" y="1260"/>
                    <a:pt x="2930" y="693"/>
                    <a:pt x="3434" y="693"/>
                  </a:cubicBezTo>
                  <a:close/>
                  <a:moveTo>
                    <a:pt x="1387" y="0"/>
                  </a:moveTo>
                  <a:cubicBezTo>
                    <a:pt x="599" y="0"/>
                    <a:pt x="0" y="630"/>
                    <a:pt x="0" y="1418"/>
                  </a:cubicBezTo>
                  <a:cubicBezTo>
                    <a:pt x="0" y="2268"/>
                    <a:pt x="725" y="2835"/>
                    <a:pt x="1702" y="3623"/>
                  </a:cubicBezTo>
                  <a:cubicBezTo>
                    <a:pt x="1859" y="3718"/>
                    <a:pt x="2048" y="3875"/>
                    <a:pt x="2269" y="4033"/>
                  </a:cubicBezTo>
                  <a:cubicBezTo>
                    <a:pt x="2332" y="4064"/>
                    <a:pt x="2426" y="4127"/>
                    <a:pt x="2489" y="4127"/>
                  </a:cubicBezTo>
                  <a:cubicBezTo>
                    <a:pt x="2584" y="4127"/>
                    <a:pt x="2647" y="4064"/>
                    <a:pt x="2741" y="4033"/>
                  </a:cubicBezTo>
                  <a:cubicBezTo>
                    <a:pt x="2930" y="3875"/>
                    <a:pt x="3088" y="3718"/>
                    <a:pt x="3277" y="3623"/>
                  </a:cubicBezTo>
                  <a:cubicBezTo>
                    <a:pt x="4254" y="2835"/>
                    <a:pt x="4978" y="2268"/>
                    <a:pt x="4978" y="1418"/>
                  </a:cubicBezTo>
                  <a:cubicBezTo>
                    <a:pt x="4852" y="630"/>
                    <a:pt x="4222" y="0"/>
                    <a:pt x="3434" y="0"/>
                  </a:cubicBezTo>
                  <a:cubicBezTo>
                    <a:pt x="3056" y="0"/>
                    <a:pt x="2647" y="158"/>
                    <a:pt x="2426" y="504"/>
                  </a:cubicBezTo>
                  <a:cubicBezTo>
                    <a:pt x="2143" y="189"/>
                    <a:pt x="179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74"/>
            <p:cNvSpPr/>
            <p:nvPr/>
          </p:nvSpPr>
          <p:spPr>
            <a:xfrm>
              <a:off x="-28461325" y="2701925"/>
              <a:ext cx="272525" cy="293825"/>
            </a:xfrm>
            <a:custGeom>
              <a:avLst/>
              <a:gdLst/>
              <a:ahLst/>
              <a:cxnLst/>
              <a:rect l="l" t="t" r="r" b="b"/>
              <a:pathLst>
                <a:path w="10901" h="11753" extrusionOk="0">
                  <a:moveTo>
                    <a:pt x="7845" y="2647"/>
                  </a:moveTo>
                  <a:cubicBezTo>
                    <a:pt x="9168" y="2647"/>
                    <a:pt x="10208" y="3781"/>
                    <a:pt x="10208" y="5136"/>
                  </a:cubicBezTo>
                  <a:cubicBezTo>
                    <a:pt x="10208" y="5577"/>
                    <a:pt x="10145" y="5924"/>
                    <a:pt x="9987" y="6239"/>
                  </a:cubicBezTo>
                  <a:lnTo>
                    <a:pt x="8034" y="10303"/>
                  </a:lnTo>
                  <a:cubicBezTo>
                    <a:pt x="7814" y="10807"/>
                    <a:pt x="7341" y="11090"/>
                    <a:pt x="6837" y="11090"/>
                  </a:cubicBezTo>
                  <a:cubicBezTo>
                    <a:pt x="6396" y="11090"/>
                    <a:pt x="6049" y="10901"/>
                    <a:pt x="5766" y="10555"/>
                  </a:cubicBezTo>
                  <a:cubicBezTo>
                    <a:pt x="5703" y="10460"/>
                    <a:pt x="5608" y="10429"/>
                    <a:pt x="5482" y="10429"/>
                  </a:cubicBezTo>
                  <a:cubicBezTo>
                    <a:pt x="5388" y="10429"/>
                    <a:pt x="5293" y="10460"/>
                    <a:pt x="5230" y="10555"/>
                  </a:cubicBezTo>
                  <a:cubicBezTo>
                    <a:pt x="4947" y="10901"/>
                    <a:pt x="4537" y="11090"/>
                    <a:pt x="4159" y="11090"/>
                  </a:cubicBezTo>
                  <a:cubicBezTo>
                    <a:pt x="3655" y="11090"/>
                    <a:pt x="3182" y="10775"/>
                    <a:pt x="2930" y="10303"/>
                  </a:cubicBezTo>
                  <a:lnTo>
                    <a:pt x="1008" y="6239"/>
                  </a:lnTo>
                  <a:cubicBezTo>
                    <a:pt x="851" y="5892"/>
                    <a:pt x="756" y="5546"/>
                    <a:pt x="756" y="5136"/>
                  </a:cubicBezTo>
                  <a:cubicBezTo>
                    <a:pt x="756" y="3781"/>
                    <a:pt x="1828" y="2647"/>
                    <a:pt x="3119" y="2647"/>
                  </a:cubicBezTo>
                  <a:cubicBezTo>
                    <a:pt x="3970" y="2647"/>
                    <a:pt x="4758" y="3120"/>
                    <a:pt x="5167" y="3876"/>
                  </a:cubicBezTo>
                  <a:cubicBezTo>
                    <a:pt x="5262" y="4002"/>
                    <a:pt x="5325" y="4033"/>
                    <a:pt x="5482" y="4033"/>
                  </a:cubicBezTo>
                  <a:cubicBezTo>
                    <a:pt x="5640" y="4033"/>
                    <a:pt x="5734" y="3970"/>
                    <a:pt x="5797" y="3876"/>
                  </a:cubicBezTo>
                  <a:cubicBezTo>
                    <a:pt x="6238" y="3120"/>
                    <a:pt x="7026" y="2647"/>
                    <a:pt x="7845" y="2647"/>
                  </a:cubicBezTo>
                  <a:close/>
                  <a:moveTo>
                    <a:pt x="6774" y="1"/>
                  </a:moveTo>
                  <a:cubicBezTo>
                    <a:pt x="5829" y="1"/>
                    <a:pt x="5104" y="788"/>
                    <a:pt x="5104" y="1734"/>
                  </a:cubicBezTo>
                  <a:lnTo>
                    <a:pt x="5104" y="2773"/>
                  </a:lnTo>
                  <a:cubicBezTo>
                    <a:pt x="4537" y="2301"/>
                    <a:pt x="3844" y="1986"/>
                    <a:pt x="3088" y="1986"/>
                  </a:cubicBezTo>
                  <a:cubicBezTo>
                    <a:pt x="1386" y="1986"/>
                    <a:pt x="0" y="3403"/>
                    <a:pt x="0" y="5136"/>
                  </a:cubicBezTo>
                  <a:cubicBezTo>
                    <a:pt x="0" y="5609"/>
                    <a:pt x="126" y="6081"/>
                    <a:pt x="315" y="6522"/>
                  </a:cubicBezTo>
                  <a:lnTo>
                    <a:pt x="2269" y="10586"/>
                  </a:lnTo>
                  <a:cubicBezTo>
                    <a:pt x="2615" y="11343"/>
                    <a:pt x="3308" y="11752"/>
                    <a:pt x="4096" y="11752"/>
                  </a:cubicBezTo>
                  <a:cubicBezTo>
                    <a:pt x="4632" y="11752"/>
                    <a:pt x="5104" y="11563"/>
                    <a:pt x="5451" y="11248"/>
                  </a:cubicBezTo>
                  <a:cubicBezTo>
                    <a:pt x="5797" y="11563"/>
                    <a:pt x="6270" y="11752"/>
                    <a:pt x="6774" y="11752"/>
                  </a:cubicBezTo>
                  <a:cubicBezTo>
                    <a:pt x="7561" y="11752"/>
                    <a:pt x="8286" y="11280"/>
                    <a:pt x="8633" y="10586"/>
                  </a:cubicBezTo>
                  <a:lnTo>
                    <a:pt x="10554" y="6522"/>
                  </a:lnTo>
                  <a:cubicBezTo>
                    <a:pt x="10775" y="6081"/>
                    <a:pt x="10901" y="5609"/>
                    <a:pt x="10901" y="5136"/>
                  </a:cubicBezTo>
                  <a:cubicBezTo>
                    <a:pt x="10869" y="3466"/>
                    <a:pt x="9515" y="1986"/>
                    <a:pt x="7814" y="1986"/>
                  </a:cubicBezTo>
                  <a:cubicBezTo>
                    <a:pt x="7057" y="1986"/>
                    <a:pt x="6364" y="2269"/>
                    <a:pt x="5797" y="2773"/>
                  </a:cubicBezTo>
                  <a:lnTo>
                    <a:pt x="5797" y="1734"/>
                  </a:lnTo>
                  <a:cubicBezTo>
                    <a:pt x="5797" y="1135"/>
                    <a:pt x="6238" y="694"/>
                    <a:pt x="6774" y="694"/>
                  </a:cubicBezTo>
                  <a:cubicBezTo>
                    <a:pt x="6994" y="694"/>
                    <a:pt x="7152" y="536"/>
                    <a:pt x="7152" y="347"/>
                  </a:cubicBezTo>
                  <a:cubicBezTo>
                    <a:pt x="7152" y="158"/>
                    <a:pt x="6994" y="1"/>
                    <a:pt x="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06" name="Google Shape;8906;p74"/>
          <p:cNvGrpSpPr/>
          <p:nvPr/>
        </p:nvGrpSpPr>
        <p:grpSpPr>
          <a:xfrm>
            <a:off x="7093910" y="1399238"/>
            <a:ext cx="354107" cy="226974"/>
            <a:chOff x="-26585200" y="2025375"/>
            <a:chExt cx="296150" cy="189825"/>
          </a:xfrm>
        </p:grpSpPr>
        <p:sp>
          <p:nvSpPr>
            <p:cNvPr id="8907" name="Google Shape;8907;p74"/>
            <p:cNvSpPr/>
            <p:nvPr/>
          </p:nvSpPr>
          <p:spPr>
            <a:xfrm>
              <a:off x="-26340250" y="2127750"/>
              <a:ext cx="51200" cy="70125"/>
            </a:xfrm>
            <a:custGeom>
              <a:avLst/>
              <a:gdLst/>
              <a:ahLst/>
              <a:cxnLst/>
              <a:rect l="l" t="t" r="r" b="b"/>
              <a:pathLst>
                <a:path w="2048" h="2805" extrusionOk="0">
                  <a:moveTo>
                    <a:pt x="1008" y="977"/>
                  </a:moveTo>
                  <a:cubicBezTo>
                    <a:pt x="1229" y="1324"/>
                    <a:pt x="1386" y="1608"/>
                    <a:pt x="1386" y="1734"/>
                  </a:cubicBezTo>
                  <a:cubicBezTo>
                    <a:pt x="1323" y="1923"/>
                    <a:pt x="1166" y="2080"/>
                    <a:pt x="1008" y="2080"/>
                  </a:cubicBezTo>
                  <a:cubicBezTo>
                    <a:pt x="819" y="2080"/>
                    <a:pt x="662" y="1923"/>
                    <a:pt x="662" y="1734"/>
                  </a:cubicBezTo>
                  <a:cubicBezTo>
                    <a:pt x="662" y="1608"/>
                    <a:pt x="819" y="1324"/>
                    <a:pt x="1008" y="977"/>
                  </a:cubicBezTo>
                  <a:close/>
                  <a:moveTo>
                    <a:pt x="1008" y="1"/>
                  </a:moveTo>
                  <a:cubicBezTo>
                    <a:pt x="914" y="1"/>
                    <a:pt x="788" y="32"/>
                    <a:pt x="756" y="158"/>
                  </a:cubicBezTo>
                  <a:cubicBezTo>
                    <a:pt x="756" y="158"/>
                    <a:pt x="536" y="442"/>
                    <a:pt x="378" y="757"/>
                  </a:cubicBezTo>
                  <a:cubicBezTo>
                    <a:pt x="32" y="1324"/>
                    <a:pt x="0" y="1608"/>
                    <a:pt x="0" y="1765"/>
                  </a:cubicBezTo>
                  <a:cubicBezTo>
                    <a:pt x="0" y="2364"/>
                    <a:pt x="473" y="2805"/>
                    <a:pt x="1008" y="2805"/>
                  </a:cubicBezTo>
                  <a:cubicBezTo>
                    <a:pt x="1607" y="2805"/>
                    <a:pt x="2048" y="2332"/>
                    <a:pt x="2048" y="1765"/>
                  </a:cubicBezTo>
                  <a:cubicBezTo>
                    <a:pt x="2048" y="1608"/>
                    <a:pt x="2016" y="1387"/>
                    <a:pt x="1638" y="757"/>
                  </a:cubicBezTo>
                  <a:cubicBezTo>
                    <a:pt x="1449" y="442"/>
                    <a:pt x="1292" y="158"/>
                    <a:pt x="1292" y="158"/>
                  </a:cubicBezTo>
                  <a:cubicBezTo>
                    <a:pt x="1229" y="64"/>
                    <a:pt x="1134"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74"/>
            <p:cNvSpPr/>
            <p:nvPr/>
          </p:nvSpPr>
          <p:spPr>
            <a:xfrm>
              <a:off x="-26585200" y="2025375"/>
              <a:ext cx="295375" cy="189825"/>
            </a:xfrm>
            <a:custGeom>
              <a:avLst/>
              <a:gdLst/>
              <a:ahLst/>
              <a:cxnLst/>
              <a:rect l="l" t="t" r="r" b="b"/>
              <a:pathLst>
                <a:path w="11815" h="7593" extrusionOk="0">
                  <a:moveTo>
                    <a:pt x="10775" y="2016"/>
                  </a:moveTo>
                  <a:cubicBezTo>
                    <a:pt x="10964" y="2016"/>
                    <a:pt x="11121" y="2174"/>
                    <a:pt x="11121" y="2363"/>
                  </a:cubicBezTo>
                  <a:cubicBezTo>
                    <a:pt x="11121" y="2552"/>
                    <a:pt x="10964" y="2710"/>
                    <a:pt x="10775" y="2710"/>
                  </a:cubicBezTo>
                  <a:lnTo>
                    <a:pt x="9830" y="2710"/>
                  </a:lnTo>
                  <a:lnTo>
                    <a:pt x="9987" y="2016"/>
                  </a:lnTo>
                  <a:close/>
                  <a:moveTo>
                    <a:pt x="6238" y="693"/>
                  </a:moveTo>
                  <a:cubicBezTo>
                    <a:pt x="6081" y="1103"/>
                    <a:pt x="5734" y="1418"/>
                    <a:pt x="5261" y="1418"/>
                  </a:cubicBezTo>
                  <a:lnTo>
                    <a:pt x="3875" y="1418"/>
                  </a:lnTo>
                  <a:cubicBezTo>
                    <a:pt x="3686" y="1418"/>
                    <a:pt x="3529" y="1575"/>
                    <a:pt x="3529" y="1764"/>
                  </a:cubicBezTo>
                  <a:cubicBezTo>
                    <a:pt x="3529" y="1953"/>
                    <a:pt x="3686" y="2111"/>
                    <a:pt x="3875" y="2111"/>
                  </a:cubicBezTo>
                  <a:lnTo>
                    <a:pt x="9326" y="2111"/>
                  </a:lnTo>
                  <a:lnTo>
                    <a:pt x="9168" y="2836"/>
                  </a:lnTo>
                  <a:lnTo>
                    <a:pt x="5923" y="2836"/>
                  </a:lnTo>
                  <a:lnTo>
                    <a:pt x="5923" y="2710"/>
                  </a:lnTo>
                  <a:cubicBezTo>
                    <a:pt x="5734" y="2710"/>
                    <a:pt x="5576" y="2867"/>
                    <a:pt x="5576" y="3056"/>
                  </a:cubicBezTo>
                  <a:cubicBezTo>
                    <a:pt x="5576" y="3277"/>
                    <a:pt x="5734" y="3434"/>
                    <a:pt x="5923" y="3434"/>
                  </a:cubicBezTo>
                  <a:lnTo>
                    <a:pt x="8034" y="3434"/>
                  </a:lnTo>
                  <a:cubicBezTo>
                    <a:pt x="8223" y="3434"/>
                    <a:pt x="8380" y="3592"/>
                    <a:pt x="8380" y="3781"/>
                  </a:cubicBezTo>
                  <a:cubicBezTo>
                    <a:pt x="8380" y="3970"/>
                    <a:pt x="8223" y="4127"/>
                    <a:pt x="8034" y="4127"/>
                  </a:cubicBezTo>
                  <a:lnTo>
                    <a:pt x="5923" y="4127"/>
                  </a:lnTo>
                  <a:cubicBezTo>
                    <a:pt x="5734" y="4127"/>
                    <a:pt x="5576" y="4285"/>
                    <a:pt x="5576" y="4474"/>
                  </a:cubicBezTo>
                  <a:cubicBezTo>
                    <a:pt x="5576" y="4694"/>
                    <a:pt x="5734" y="4852"/>
                    <a:pt x="5923" y="4852"/>
                  </a:cubicBezTo>
                  <a:lnTo>
                    <a:pt x="7309" y="4852"/>
                  </a:lnTo>
                  <a:cubicBezTo>
                    <a:pt x="7498" y="4852"/>
                    <a:pt x="7656" y="5009"/>
                    <a:pt x="7656" y="5198"/>
                  </a:cubicBezTo>
                  <a:cubicBezTo>
                    <a:pt x="7656" y="5388"/>
                    <a:pt x="7498" y="5545"/>
                    <a:pt x="7309" y="5545"/>
                  </a:cubicBezTo>
                  <a:lnTo>
                    <a:pt x="5923" y="5545"/>
                  </a:lnTo>
                  <a:cubicBezTo>
                    <a:pt x="5734" y="5545"/>
                    <a:pt x="5576" y="5703"/>
                    <a:pt x="5576" y="5892"/>
                  </a:cubicBezTo>
                  <a:cubicBezTo>
                    <a:pt x="5576" y="6112"/>
                    <a:pt x="5734" y="6270"/>
                    <a:pt x="5923" y="6270"/>
                  </a:cubicBezTo>
                  <a:lnTo>
                    <a:pt x="6648" y="6270"/>
                  </a:lnTo>
                  <a:cubicBezTo>
                    <a:pt x="6837" y="6270"/>
                    <a:pt x="6994" y="6427"/>
                    <a:pt x="6994" y="6616"/>
                  </a:cubicBezTo>
                  <a:cubicBezTo>
                    <a:pt x="6994" y="6805"/>
                    <a:pt x="6837" y="6963"/>
                    <a:pt x="6648" y="6963"/>
                  </a:cubicBezTo>
                  <a:lnTo>
                    <a:pt x="3151" y="6963"/>
                  </a:lnTo>
                  <a:cubicBezTo>
                    <a:pt x="1796" y="6963"/>
                    <a:pt x="693" y="5860"/>
                    <a:pt x="693" y="4537"/>
                  </a:cubicBezTo>
                  <a:lnTo>
                    <a:pt x="693" y="3151"/>
                  </a:lnTo>
                  <a:cubicBezTo>
                    <a:pt x="693" y="1796"/>
                    <a:pt x="1796" y="693"/>
                    <a:pt x="3151" y="693"/>
                  </a:cubicBezTo>
                  <a:close/>
                  <a:moveTo>
                    <a:pt x="3088" y="0"/>
                  </a:moveTo>
                  <a:cubicBezTo>
                    <a:pt x="1355" y="0"/>
                    <a:pt x="0" y="1418"/>
                    <a:pt x="0" y="3119"/>
                  </a:cubicBezTo>
                  <a:lnTo>
                    <a:pt x="0" y="4474"/>
                  </a:lnTo>
                  <a:cubicBezTo>
                    <a:pt x="0" y="6207"/>
                    <a:pt x="1418" y="7593"/>
                    <a:pt x="3088" y="7593"/>
                  </a:cubicBezTo>
                  <a:lnTo>
                    <a:pt x="6616" y="7593"/>
                  </a:lnTo>
                  <a:cubicBezTo>
                    <a:pt x="7183" y="7593"/>
                    <a:pt x="7624" y="7120"/>
                    <a:pt x="7624" y="6585"/>
                  </a:cubicBezTo>
                  <a:cubicBezTo>
                    <a:pt x="7624" y="6459"/>
                    <a:pt x="7593" y="6301"/>
                    <a:pt x="7561" y="6175"/>
                  </a:cubicBezTo>
                  <a:cubicBezTo>
                    <a:pt x="7971" y="6049"/>
                    <a:pt x="8317" y="5671"/>
                    <a:pt x="8317" y="5198"/>
                  </a:cubicBezTo>
                  <a:cubicBezTo>
                    <a:pt x="8317" y="5072"/>
                    <a:pt x="8254" y="4915"/>
                    <a:pt x="8223" y="4789"/>
                  </a:cubicBezTo>
                  <a:cubicBezTo>
                    <a:pt x="8664" y="4694"/>
                    <a:pt x="8979" y="4285"/>
                    <a:pt x="8979" y="3812"/>
                  </a:cubicBezTo>
                  <a:cubicBezTo>
                    <a:pt x="8979" y="3686"/>
                    <a:pt x="8948" y="3592"/>
                    <a:pt x="8884" y="3466"/>
                  </a:cubicBezTo>
                  <a:lnTo>
                    <a:pt x="9389" y="3403"/>
                  </a:lnTo>
                  <a:lnTo>
                    <a:pt x="10775" y="3403"/>
                  </a:lnTo>
                  <a:cubicBezTo>
                    <a:pt x="11373" y="3403"/>
                    <a:pt x="11814" y="2930"/>
                    <a:pt x="11814" y="2395"/>
                  </a:cubicBezTo>
                  <a:cubicBezTo>
                    <a:pt x="11814" y="1796"/>
                    <a:pt x="11342" y="1386"/>
                    <a:pt x="10775" y="1386"/>
                  </a:cubicBezTo>
                  <a:lnTo>
                    <a:pt x="6616" y="1386"/>
                  </a:lnTo>
                  <a:cubicBezTo>
                    <a:pt x="6837" y="1103"/>
                    <a:pt x="6963" y="693"/>
                    <a:pt x="6963" y="347"/>
                  </a:cubicBezTo>
                  <a:cubicBezTo>
                    <a:pt x="6963" y="158"/>
                    <a:pt x="6805" y="0"/>
                    <a:pt x="66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74"/>
            <p:cNvSpPr/>
            <p:nvPr/>
          </p:nvSpPr>
          <p:spPr>
            <a:xfrm>
              <a:off x="-26480450" y="2093100"/>
              <a:ext cx="18125" cy="18150"/>
            </a:xfrm>
            <a:custGeom>
              <a:avLst/>
              <a:gdLst/>
              <a:ahLst/>
              <a:cxnLst/>
              <a:rect l="l" t="t" r="r" b="b"/>
              <a:pathLst>
                <a:path w="725" h="726" extrusionOk="0">
                  <a:moveTo>
                    <a:pt x="378" y="1"/>
                  </a:moveTo>
                  <a:cubicBezTo>
                    <a:pt x="158" y="1"/>
                    <a:pt x="0" y="158"/>
                    <a:pt x="0" y="347"/>
                  </a:cubicBezTo>
                  <a:cubicBezTo>
                    <a:pt x="0" y="568"/>
                    <a:pt x="158" y="725"/>
                    <a:pt x="378" y="725"/>
                  </a:cubicBezTo>
                  <a:cubicBezTo>
                    <a:pt x="567" y="725"/>
                    <a:pt x="725" y="568"/>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74"/>
            <p:cNvSpPr/>
            <p:nvPr/>
          </p:nvSpPr>
          <p:spPr>
            <a:xfrm>
              <a:off x="-26480450" y="212775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1" name="Google Shape;8911;p74"/>
            <p:cNvSpPr/>
            <p:nvPr/>
          </p:nvSpPr>
          <p:spPr>
            <a:xfrm>
              <a:off x="-26480450" y="21624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2" name="Google Shape;8912;p74"/>
          <p:cNvGrpSpPr/>
          <p:nvPr/>
        </p:nvGrpSpPr>
        <p:grpSpPr>
          <a:xfrm>
            <a:off x="7094373" y="1783461"/>
            <a:ext cx="353180" cy="353180"/>
            <a:chOff x="-26584425" y="2340425"/>
            <a:chExt cx="295375" cy="295375"/>
          </a:xfrm>
        </p:grpSpPr>
        <p:sp>
          <p:nvSpPr>
            <p:cNvPr id="8913" name="Google Shape;8913;p74"/>
            <p:cNvSpPr/>
            <p:nvPr/>
          </p:nvSpPr>
          <p:spPr>
            <a:xfrm>
              <a:off x="-26462350" y="2463275"/>
              <a:ext cx="51225" cy="51225"/>
            </a:xfrm>
            <a:custGeom>
              <a:avLst/>
              <a:gdLst/>
              <a:ahLst/>
              <a:cxnLst/>
              <a:rect l="l" t="t" r="r" b="b"/>
              <a:pathLst>
                <a:path w="2049" h="2049" extrusionOk="0">
                  <a:moveTo>
                    <a:pt x="1009" y="631"/>
                  </a:moveTo>
                  <a:cubicBezTo>
                    <a:pt x="1230" y="631"/>
                    <a:pt x="1387" y="788"/>
                    <a:pt x="1387" y="977"/>
                  </a:cubicBezTo>
                  <a:cubicBezTo>
                    <a:pt x="1324" y="1230"/>
                    <a:pt x="1167" y="1356"/>
                    <a:pt x="1009" y="1356"/>
                  </a:cubicBezTo>
                  <a:cubicBezTo>
                    <a:pt x="820" y="1356"/>
                    <a:pt x="662" y="1198"/>
                    <a:pt x="662" y="977"/>
                  </a:cubicBezTo>
                  <a:cubicBezTo>
                    <a:pt x="662" y="788"/>
                    <a:pt x="820" y="631"/>
                    <a:pt x="1009" y="631"/>
                  </a:cubicBezTo>
                  <a:close/>
                  <a:moveTo>
                    <a:pt x="1009" y="1"/>
                  </a:moveTo>
                  <a:cubicBezTo>
                    <a:pt x="442" y="1"/>
                    <a:pt x="1" y="473"/>
                    <a:pt x="1" y="1041"/>
                  </a:cubicBezTo>
                  <a:cubicBezTo>
                    <a:pt x="1" y="1608"/>
                    <a:pt x="473" y="2049"/>
                    <a:pt x="1009" y="2049"/>
                  </a:cubicBezTo>
                  <a:cubicBezTo>
                    <a:pt x="1576" y="2049"/>
                    <a:pt x="2049" y="1576"/>
                    <a:pt x="2049" y="1041"/>
                  </a:cubicBezTo>
                  <a:cubicBezTo>
                    <a:pt x="2049" y="442"/>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74"/>
            <p:cNvSpPr/>
            <p:nvPr/>
          </p:nvSpPr>
          <p:spPr>
            <a:xfrm>
              <a:off x="-26500150" y="2376650"/>
              <a:ext cx="121325" cy="75175"/>
            </a:xfrm>
            <a:custGeom>
              <a:avLst/>
              <a:gdLst/>
              <a:ahLst/>
              <a:cxnLst/>
              <a:rect l="l" t="t" r="r" b="b"/>
              <a:pathLst>
                <a:path w="4853" h="3007" extrusionOk="0">
                  <a:moveTo>
                    <a:pt x="2521" y="662"/>
                  </a:moveTo>
                  <a:cubicBezTo>
                    <a:pt x="3088" y="662"/>
                    <a:pt x="3592" y="788"/>
                    <a:pt x="4065" y="977"/>
                  </a:cubicBezTo>
                  <a:lnTo>
                    <a:pt x="3403" y="2206"/>
                  </a:lnTo>
                  <a:cubicBezTo>
                    <a:pt x="3120" y="2080"/>
                    <a:pt x="2836" y="2048"/>
                    <a:pt x="2553" y="2048"/>
                  </a:cubicBezTo>
                  <a:cubicBezTo>
                    <a:pt x="2206" y="2048"/>
                    <a:pt x="1954" y="2080"/>
                    <a:pt x="1670" y="2206"/>
                  </a:cubicBezTo>
                  <a:lnTo>
                    <a:pt x="1009" y="977"/>
                  </a:lnTo>
                  <a:cubicBezTo>
                    <a:pt x="1481" y="788"/>
                    <a:pt x="1985" y="662"/>
                    <a:pt x="2521" y="662"/>
                  </a:cubicBezTo>
                  <a:close/>
                  <a:moveTo>
                    <a:pt x="2458" y="0"/>
                  </a:moveTo>
                  <a:cubicBezTo>
                    <a:pt x="1702" y="0"/>
                    <a:pt x="914" y="189"/>
                    <a:pt x="253" y="567"/>
                  </a:cubicBezTo>
                  <a:cubicBezTo>
                    <a:pt x="95" y="630"/>
                    <a:pt x="1" y="882"/>
                    <a:pt x="127" y="1040"/>
                  </a:cubicBezTo>
                  <a:lnTo>
                    <a:pt x="1198" y="2836"/>
                  </a:lnTo>
                  <a:cubicBezTo>
                    <a:pt x="1229" y="2930"/>
                    <a:pt x="1324" y="2993"/>
                    <a:pt x="1387" y="2993"/>
                  </a:cubicBezTo>
                  <a:cubicBezTo>
                    <a:pt x="1415" y="3003"/>
                    <a:pt x="1442" y="3006"/>
                    <a:pt x="1470" y="3006"/>
                  </a:cubicBezTo>
                  <a:cubicBezTo>
                    <a:pt x="1537" y="3006"/>
                    <a:pt x="1604" y="2984"/>
                    <a:pt x="1670" y="2962"/>
                  </a:cubicBezTo>
                  <a:cubicBezTo>
                    <a:pt x="1891" y="2804"/>
                    <a:pt x="2206" y="2710"/>
                    <a:pt x="2490" y="2710"/>
                  </a:cubicBezTo>
                  <a:cubicBezTo>
                    <a:pt x="2773" y="2710"/>
                    <a:pt x="3088" y="2804"/>
                    <a:pt x="3309" y="2962"/>
                  </a:cubicBezTo>
                  <a:cubicBezTo>
                    <a:pt x="3372" y="2993"/>
                    <a:pt x="3435" y="2993"/>
                    <a:pt x="3466" y="2993"/>
                  </a:cubicBezTo>
                  <a:lnTo>
                    <a:pt x="3561" y="2993"/>
                  </a:lnTo>
                  <a:cubicBezTo>
                    <a:pt x="3624" y="2962"/>
                    <a:pt x="3718" y="2930"/>
                    <a:pt x="3750" y="2836"/>
                  </a:cubicBezTo>
                  <a:lnTo>
                    <a:pt x="4789" y="1040"/>
                  </a:lnTo>
                  <a:cubicBezTo>
                    <a:pt x="4852" y="882"/>
                    <a:pt x="4821" y="630"/>
                    <a:pt x="4663" y="567"/>
                  </a:cubicBezTo>
                  <a:cubicBezTo>
                    <a:pt x="4002" y="189"/>
                    <a:pt x="3246"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74"/>
            <p:cNvSpPr/>
            <p:nvPr/>
          </p:nvSpPr>
          <p:spPr>
            <a:xfrm>
              <a:off x="-26549775" y="2480750"/>
              <a:ext cx="95325" cy="105425"/>
            </a:xfrm>
            <a:custGeom>
              <a:avLst/>
              <a:gdLst/>
              <a:ahLst/>
              <a:cxnLst/>
              <a:rect l="l" t="t" r="r" b="b"/>
              <a:pathLst>
                <a:path w="3813" h="4217" extrusionOk="0">
                  <a:moveTo>
                    <a:pt x="2080" y="688"/>
                  </a:moveTo>
                  <a:cubicBezTo>
                    <a:pt x="2143" y="1287"/>
                    <a:pt x="2458" y="1791"/>
                    <a:pt x="2931" y="2169"/>
                  </a:cubicBezTo>
                  <a:lnTo>
                    <a:pt x="2238" y="3397"/>
                  </a:lnTo>
                  <a:cubicBezTo>
                    <a:pt x="1387" y="2767"/>
                    <a:pt x="820" y="1791"/>
                    <a:pt x="694" y="720"/>
                  </a:cubicBezTo>
                  <a:lnTo>
                    <a:pt x="2080" y="688"/>
                  </a:lnTo>
                  <a:close/>
                  <a:moveTo>
                    <a:pt x="2503" y="0"/>
                  </a:moveTo>
                  <a:cubicBezTo>
                    <a:pt x="2479" y="0"/>
                    <a:pt x="2454" y="8"/>
                    <a:pt x="2427" y="26"/>
                  </a:cubicBezTo>
                  <a:lnTo>
                    <a:pt x="347" y="58"/>
                  </a:lnTo>
                  <a:cubicBezTo>
                    <a:pt x="158" y="58"/>
                    <a:pt x="1" y="215"/>
                    <a:pt x="1" y="405"/>
                  </a:cubicBezTo>
                  <a:cubicBezTo>
                    <a:pt x="1" y="1192"/>
                    <a:pt x="221" y="1948"/>
                    <a:pt x="631" y="2610"/>
                  </a:cubicBezTo>
                  <a:cubicBezTo>
                    <a:pt x="1009" y="3240"/>
                    <a:pt x="1513" y="3807"/>
                    <a:pt x="2206" y="4185"/>
                  </a:cubicBezTo>
                  <a:cubicBezTo>
                    <a:pt x="2238" y="4217"/>
                    <a:pt x="2301" y="4217"/>
                    <a:pt x="2395" y="4217"/>
                  </a:cubicBezTo>
                  <a:lnTo>
                    <a:pt x="2458" y="4217"/>
                  </a:lnTo>
                  <a:cubicBezTo>
                    <a:pt x="2553" y="4185"/>
                    <a:pt x="2616" y="4154"/>
                    <a:pt x="2679" y="4059"/>
                  </a:cubicBezTo>
                  <a:lnTo>
                    <a:pt x="3718" y="2295"/>
                  </a:lnTo>
                  <a:cubicBezTo>
                    <a:pt x="3813" y="2106"/>
                    <a:pt x="3781" y="1917"/>
                    <a:pt x="3624" y="1791"/>
                  </a:cubicBezTo>
                  <a:cubicBezTo>
                    <a:pt x="3088" y="1476"/>
                    <a:pt x="2773" y="909"/>
                    <a:pt x="2773" y="342"/>
                  </a:cubicBezTo>
                  <a:cubicBezTo>
                    <a:pt x="2773" y="247"/>
                    <a:pt x="2742" y="121"/>
                    <a:pt x="2679" y="89"/>
                  </a:cubicBezTo>
                  <a:cubicBezTo>
                    <a:pt x="2612" y="45"/>
                    <a:pt x="2561" y="0"/>
                    <a:pt x="25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74"/>
            <p:cNvSpPr/>
            <p:nvPr/>
          </p:nvSpPr>
          <p:spPr>
            <a:xfrm>
              <a:off x="-26421375" y="2481400"/>
              <a:ext cx="96900" cy="104000"/>
            </a:xfrm>
            <a:custGeom>
              <a:avLst/>
              <a:gdLst/>
              <a:ahLst/>
              <a:cxnLst/>
              <a:rect l="l" t="t" r="r" b="b"/>
              <a:pathLst>
                <a:path w="3876" h="4160" extrusionOk="0">
                  <a:moveTo>
                    <a:pt x="1796" y="694"/>
                  </a:moveTo>
                  <a:lnTo>
                    <a:pt x="3151" y="725"/>
                  </a:lnTo>
                  <a:cubicBezTo>
                    <a:pt x="3056" y="1765"/>
                    <a:pt x="2489" y="2741"/>
                    <a:pt x="1638" y="3371"/>
                  </a:cubicBezTo>
                  <a:lnTo>
                    <a:pt x="914" y="2206"/>
                  </a:lnTo>
                  <a:cubicBezTo>
                    <a:pt x="1386" y="1796"/>
                    <a:pt x="1701" y="1292"/>
                    <a:pt x="1796" y="694"/>
                  </a:cubicBezTo>
                  <a:close/>
                  <a:moveTo>
                    <a:pt x="1418" y="0"/>
                  </a:moveTo>
                  <a:cubicBezTo>
                    <a:pt x="1355" y="0"/>
                    <a:pt x="1229" y="32"/>
                    <a:pt x="1197" y="63"/>
                  </a:cubicBezTo>
                  <a:cubicBezTo>
                    <a:pt x="1103" y="158"/>
                    <a:pt x="1071" y="221"/>
                    <a:pt x="1071" y="316"/>
                  </a:cubicBezTo>
                  <a:cubicBezTo>
                    <a:pt x="1071" y="883"/>
                    <a:pt x="756" y="1450"/>
                    <a:pt x="252" y="1765"/>
                  </a:cubicBezTo>
                  <a:cubicBezTo>
                    <a:pt x="95" y="1891"/>
                    <a:pt x="0" y="2080"/>
                    <a:pt x="126" y="2237"/>
                  </a:cubicBezTo>
                  <a:lnTo>
                    <a:pt x="1197" y="4002"/>
                  </a:lnTo>
                  <a:cubicBezTo>
                    <a:pt x="1229" y="4065"/>
                    <a:pt x="1323" y="4128"/>
                    <a:pt x="1386" y="4159"/>
                  </a:cubicBezTo>
                  <a:lnTo>
                    <a:pt x="1481" y="4159"/>
                  </a:lnTo>
                  <a:cubicBezTo>
                    <a:pt x="1544" y="4159"/>
                    <a:pt x="1575" y="4159"/>
                    <a:pt x="1670" y="4128"/>
                  </a:cubicBezTo>
                  <a:cubicBezTo>
                    <a:pt x="2300" y="3718"/>
                    <a:pt x="2836" y="3182"/>
                    <a:pt x="3245" y="2552"/>
                  </a:cubicBezTo>
                  <a:cubicBezTo>
                    <a:pt x="3623" y="1891"/>
                    <a:pt x="3844" y="1135"/>
                    <a:pt x="3875" y="347"/>
                  </a:cubicBezTo>
                  <a:cubicBezTo>
                    <a:pt x="3875" y="189"/>
                    <a:pt x="3718" y="32"/>
                    <a:pt x="3529" y="32"/>
                  </a:cubicBezTo>
                  <a:lnTo>
                    <a:pt x="14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74"/>
            <p:cNvSpPr/>
            <p:nvPr/>
          </p:nvSpPr>
          <p:spPr>
            <a:xfrm>
              <a:off x="-26584425" y="2340425"/>
              <a:ext cx="295375" cy="295375"/>
            </a:xfrm>
            <a:custGeom>
              <a:avLst/>
              <a:gdLst/>
              <a:ahLst/>
              <a:cxnLst/>
              <a:rect l="l" t="t" r="r" b="b"/>
              <a:pathLst>
                <a:path w="11815" h="11815" extrusionOk="0">
                  <a:moveTo>
                    <a:pt x="5861" y="693"/>
                  </a:moveTo>
                  <a:cubicBezTo>
                    <a:pt x="7247" y="693"/>
                    <a:pt x="8570" y="1260"/>
                    <a:pt x="9578" y="2237"/>
                  </a:cubicBezTo>
                  <a:cubicBezTo>
                    <a:pt x="10555" y="3214"/>
                    <a:pt x="11090" y="4537"/>
                    <a:pt x="11090" y="5955"/>
                  </a:cubicBezTo>
                  <a:cubicBezTo>
                    <a:pt x="11090" y="7309"/>
                    <a:pt x="10586" y="8632"/>
                    <a:pt x="9578" y="9641"/>
                  </a:cubicBezTo>
                  <a:cubicBezTo>
                    <a:pt x="8570" y="10617"/>
                    <a:pt x="7278" y="11184"/>
                    <a:pt x="5861" y="11184"/>
                  </a:cubicBezTo>
                  <a:cubicBezTo>
                    <a:pt x="4474" y="11184"/>
                    <a:pt x="3151" y="10617"/>
                    <a:pt x="2174" y="9641"/>
                  </a:cubicBezTo>
                  <a:cubicBezTo>
                    <a:pt x="1166" y="8664"/>
                    <a:pt x="631" y="7372"/>
                    <a:pt x="631" y="5955"/>
                  </a:cubicBezTo>
                  <a:cubicBezTo>
                    <a:pt x="631" y="4568"/>
                    <a:pt x="1166" y="3214"/>
                    <a:pt x="2174" y="2237"/>
                  </a:cubicBezTo>
                  <a:cubicBezTo>
                    <a:pt x="3151" y="1260"/>
                    <a:pt x="4443" y="693"/>
                    <a:pt x="5861" y="693"/>
                  </a:cubicBezTo>
                  <a:close/>
                  <a:moveTo>
                    <a:pt x="5892" y="0"/>
                  </a:moveTo>
                  <a:cubicBezTo>
                    <a:pt x="4317" y="0"/>
                    <a:pt x="2836" y="630"/>
                    <a:pt x="1733" y="1733"/>
                  </a:cubicBezTo>
                  <a:cubicBezTo>
                    <a:pt x="631" y="2836"/>
                    <a:pt x="1" y="4316"/>
                    <a:pt x="1" y="5891"/>
                  </a:cubicBezTo>
                  <a:cubicBezTo>
                    <a:pt x="1" y="7467"/>
                    <a:pt x="631" y="8979"/>
                    <a:pt x="1733" y="10082"/>
                  </a:cubicBezTo>
                  <a:cubicBezTo>
                    <a:pt x="2836" y="11184"/>
                    <a:pt x="4317" y="11814"/>
                    <a:pt x="5892" y="11814"/>
                  </a:cubicBezTo>
                  <a:cubicBezTo>
                    <a:pt x="7467" y="11814"/>
                    <a:pt x="8980" y="11184"/>
                    <a:pt x="10082" y="10082"/>
                  </a:cubicBezTo>
                  <a:cubicBezTo>
                    <a:pt x="11185" y="8979"/>
                    <a:pt x="11815" y="7467"/>
                    <a:pt x="11815" y="5891"/>
                  </a:cubicBezTo>
                  <a:cubicBezTo>
                    <a:pt x="11815" y="4379"/>
                    <a:pt x="11185" y="2867"/>
                    <a:pt x="10082" y="1733"/>
                  </a:cubicBezTo>
                  <a:cubicBezTo>
                    <a:pt x="8980" y="630"/>
                    <a:pt x="7467"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8" name="Google Shape;8918;p74"/>
          <p:cNvGrpSpPr/>
          <p:nvPr/>
        </p:nvGrpSpPr>
        <p:grpSpPr>
          <a:xfrm>
            <a:off x="7089202" y="2224555"/>
            <a:ext cx="363523" cy="353419"/>
            <a:chOff x="-26585200" y="2710400"/>
            <a:chExt cx="304025" cy="295575"/>
          </a:xfrm>
        </p:grpSpPr>
        <p:sp>
          <p:nvSpPr>
            <p:cNvPr id="8919" name="Google Shape;8919;p74"/>
            <p:cNvSpPr/>
            <p:nvPr/>
          </p:nvSpPr>
          <p:spPr>
            <a:xfrm>
              <a:off x="-26585200" y="2710400"/>
              <a:ext cx="304025" cy="295575"/>
            </a:xfrm>
            <a:custGeom>
              <a:avLst/>
              <a:gdLst/>
              <a:ahLst/>
              <a:cxnLst/>
              <a:rect l="l" t="t" r="r" b="b"/>
              <a:pathLst>
                <a:path w="12161" h="11823" extrusionOk="0">
                  <a:moveTo>
                    <a:pt x="8711" y="717"/>
                  </a:moveTo>
                  <a:cubicBezTo>
                    <a:pt x="9333" y="717"/>
                    <a:pt x="9956" y="954"/>
                    <a:pt x="10428" y="1426"/>
                  </a:cubicBezTo>
                  <a:cubicBezTo>
                    <a:pt x="11373" y="2371"/>
                    <a:pt x="11373" y="3915"/>
                    <a:pt x="10428" y="4829"/>
                  </a:cubicBezTo>
                  <a:lnTo>
                    <a:pt x="9830" y="5427"/>
                  </a:lnTo>
                  <a:lnTo>
                    <a:pt x="7404" y="3001"/>
                  </a:lnTo>
                  <a:lnTo>
                    <a:pt x="7971" y="2403"/>
                  </a:lnTo>
                  <a:cubicBezTo>
                    <a:pt x="8191" y="2214"/>
                    <a:pt x="8443" y="2088"/>
                    <a:pt x="8727" y="2088"/>
                  </a:cubicBezTo>
                  <a:cubicBezTo>
                    <a:pt x="9011" y="2088"/>
                    <a:pt x="9294" y="2214"/>
                    <a:pt x="9483" y="2403"/>
                  </a:cubicBezTo>
                  <a:cubicBezTo>
                    <a:pt x="9546" y="2466"/>
                    <a:pt x="9633" y="2497"/>
                    <a:pt x="9719" y="2497"/>
                  </a:cubicBezTo>
                  <a:cubicBezTo>
                    <a:pt x="9806" y="2497"/>
                    <a:pt x="9893" y="2466"/>
                    <a:pt x="9956" y="2403"/>
                  </a:cubicBezTo>
                  <a:cubicBezTo>
                    <a:pt x="10082" y="2277"/>
                    <a:pt x="10082" y="2056"/>
                    <a:pt x="9956" y="1930"/>
                  </a:cubicBezTo>
                  <a:cubicBezTo>
                    <a:pt x="9641" y="1615"/>
                    <a:pt x="9200" y="1426"/>
                    <a:pt x="8727" y="1426"/>
                  </a:cubicBezTo>
                  <a:cubicBezTo>
                    <a:pt x="8254" y="1426"/>
                    <a:pt x="7813" y="1615"/>
                    <a:pt x="7530" y="1930"/>
                  </a:cubicBezTo>
                  <a:lnTo>
                    <a:pt x="6931" y="2529"/>
                  </a:lnTo>
                  <a:lnTo>
                    <a:pt x="6459" y="2056"/>
                  </a:lnTo>
                  <a:lnTo>
                    <a:pt x="6994" y="1426"/>
                  </a:lnTo>
                  <a:cubicBezTo>
                    <a:pt x="7467" y="954"/>
                    <a:pt x="8089" y="717"/>
                    <a:pt x="8711" y="717"/>
                  </a:cubicBezTo>
                  <a:close/>
                  <a:moveTo>
                    <a:pt x="2048" y="6372"/>
                  </a:moveTo>
                  <a:lnTo>
                    <a:pt x="4474" y="8830"/>
                  </a:lnTo>
                  <a:lnTo>
                    <a:pt x="3875" y="9397"/>
                  </a:lnTo>
                  <a:cubicBezTo>
                    <a:pt x="3686" y="9602"/>
                    <a:pt x="3426" y="9704"/>
                    <a:pt x="3162" y="9704"/>
                  </a:cubicBezTo>
                  <a:cubicBezTo>
                    <a:pt x="2899" y="9704"/>
                    <a:pt x="2631" y="9602"/>
                    <a:pt x="2426" y="9397"/>
                  </a:cubicBezTo>
                  <a:cubicBezTo>
                    <a:pt x="2363" y="9350"/>
                    <a:pt x="2276" y="9326"/>
                    <a:pt x="2190" y="9326"/>
                  </a:cubicBezTo>
                  <a:cubicBezTo>
                    <a:pt x="2103" y="9326"/>
                    <a:pt x="2016" y="9350"/>
                    <a:pt x="1953" y="9397"/>
                  </a:cubicBezTo>
                  <a:cubicBezTo>
                    <a:pt x="1827" y="9523"/>
                    <a:pt x="1827" y="9775"/>
                    <a:pt x="1953" y="9869"/>
                  </a:cubicBezTo>
                  <a:cubicBezTo>
                    <a:pt x="2331" y="10247"/>
                    <a:pt x="2741" y="10405"/>
                    <a:pt x="3182" y="10405"/>
                  </a:cubicBezTo>
                  <a:cubicBezTo>
                    <a:pt x="3623" y="10405"/>
                    <a:pt x="4096" y="10247"/>
                    <a:pt x="4411" y="9869"/>
                  </a:cubicBezTo>
                  <a:lnTo>
                    <a:pt x="4978" y="9302"/>
                  </a:lnTo>
                  <a:lnTo>
                    <a:pt x="5450" y="9775"/>
                  </a:lnTo>
                  <a:lnTo>
                    <a:pt x="4820" y="10436"/>
                  </a:lnTo>
                  <a:cubicBezTo>
                    <a:pt x="4348" y="10909"/>
                    <a:pt x="3733" y="11145"/>
                    <a:pt x="3119" y="11145"/>
                  </a:cubicBezTo>
                  <a:cubicBezTo>
                    <a:pt x="2505" y="11145"/>
                    <a:pt x="1890" y="10909"/>
                    <a:pt x="1418" y="10436"/>
                  </a:cubicBezTo>
                  <a:cubicBezTo>
                    <a:pt x="473" y="9491"/>
                    <a:pt x="473" y="7948"/>
                    <a:pt x="1449" y="6971"/>
                  </a:cubicBezTo>
                  <a:lnTo>
                    <a:pt x="2048" y="6372"/>
                  </a:lnTo>
                  <a:close/>
                  <a:moveTo>
                    <a:pt x="3151" y="701"/>
                  </a:moveTo>
                  <a:cubicBezTo>
                    <a:pt x="3781" y="701"/>
                    <a:pt x="4411" y="954"/>
                    <a:pt x="4883" y="1426"/>
                  </a:cubicBezTo>
                  <a:lnTo>
                    <a:pt x="10460" y="7002"/>
                  </a:lnTo>
                  <a:cubicBezTo>
                    <a:pt x="11373" y="7948"/>
                    <a:pt x="11373" y="9491"/>
                    <a:pt x="10428" y="10436"/>
                  </a:cubicBezTo>
                  <a:cubicBezTo>
                    <a:pt x="9956" y="10909"/>
                    <a:pt x="9333" y="11145"/>
                    <a:pt x="8711" y="11145"/>
                  </a:cubicBezTo>
                  <a:cubicBezTo>
                    <a:pt x="8089" y="11145"/>
                    <a:pt x="7467" y="10909"/>
                    <a:pt x="6994" y="10436"/>
                  </a:cubicBezTo>
                  <a:lnTo>
                    <a:pt x="6175" y="9617"/>
                  </a:lnTo>
                  <a:lnTo>
                    <a:pt x="5198" y="8641"/>
                  </a:lnTo>
                  <a:lnTo>
                    <a:pt x="2237" y="5679"/>
                  </a:lnTo>
                  <a:lnTo>
                    <a:pt x="1418" y="4860"/>
                  </a:lnTo>
                  <a:cubicBezTo>
                    <a:pt x="473" y="3915"/>
                    <a:pt x="473" y="2371"/>
                    <a:pt x="1418" y="1426"/>
                  </a:cubicBezTo>
                  <a:cubicBezTo>
                    <a:pt x="1890" y="954"/>
                    <a:pt x="2520" y="701"/>
                    <a:pt x="3151" y="701"/>
                  </a:cubicBezTo>
                  <a:close/>
                  <a:moveTo>
                    <a:pt x="8727" y="0"/>
                  </a:moveTo>
                  <a:cubicBezTo>
                    <a:pt x="7931" y="0"/>
                    <a:pt x="7136" y="308"/>
                    <a:pt x="6522" y="922"/>
                  </a:cubicBezTo>
                  <a:lnTo>
                    <a:pt x="5955" y="1489"/>
                  </a:lnTo>
                  <a:lnTo>
                    <a:pt x="5356" y="922"/>
                  </a:lnTo>
                  <a:cubicBezTo>
                    <a:pt x="4757" y="323"/>
                    <a:pt x="3970" y="8"/>
                    <a:pt x="3151" y="8"/>
                  </a:cubicBezTo>
                  <a:cubicBezTo>
                    <a:pt x="2331" y="8"/>
                    <a:pt x="1544" y="323"/>
                    <a:pt x="945" y="922"/>
                  </a:cubicBezTo>
                  <a:cubicBezTo>
                    <a:pt x="347" y="1489"/>
                    <a:pt x="32" y="2277"/>
                    <a:pt x="32" y="3127"/>
                  </a:cubicBezTo>
                  <a:cubicBezTo>
                    <a:pt x="32" y="3946"/>
                    <a:pt x="347" y="4734"/>
                    <a:pt x="945" y="5333"/>
                  </a:cubicBezTo>
                  <a:lnTo>
                    <a:pt x="1544" y="5900"/>
                  </a:lnTo>
                  <a:lnTo>
                    <a:pt x="945" y="6498"/>
                  </a:lnTo>
                  <a:cubicBezTo>
                    <a:pt x="347" y="7097"/>
                    <a:pt x="32" y="7885"/>
                    <a:pt x="0" y="8704"/>
                  </a:cubicBezTo>
                  <a:cubicBezTo>
                    <a:pt x="0" y="9523"/>
                    <a:pt x="315" y="10310"/>
                    <a:pt x="914" y="10909"/>
                  </a:cubicBezTo>
                  <a:cubicBezTo>
                    <a:pt x="1481" y="11508"/>
                    <a:pt x="2331" y="11823"/>
                    <a:pt x="3119" y="11823"/>
                  </a:cubicBezTo>
                  <a:cubicBezTo>
                    <a:pt x="3907" y="11823"/>
                    <a:pt x="4726" y="11508"/>
                    <a:pt x="5324" y="10909"/>
                  </a:cubicBezTo>
                  <a:lnTo>
                    <a:pt x="5892" y="10310"/>
                  </a:lnTo>
                  <a:lnTo>
                    <a:pt x="6490" y="10909"/>
                  </a:lnTo>
                  <a:cubicBezTo>
                    <a:pt x="7089" y="11508"/>
                    <a:pt x="7876" y="11823"/>
                    <a:pt x="8695" y="11823"/>
                  </a:cubicBezTo>
                  <a:cubicBezTo>
                    <a:pt x="9515" y="11823"/>
                    <a:pt x="10302" y="11508"/>
                    <a:pt x="10901" y="10909"/>
                  </a:cubicBezTo>
                  <a:cubicBezTo>
                    <a:pt x="11499" y="10310"/>
                    <a:pt x="11814" y="9523"/>
                    <a:pt x="11814" y="8704"/>
                  </a:cubicBezTo>
                  <a:cubicBezTo>
                    <a:pt x="11846" y="7885"/>
                    <a:pt x="11531" y="7097"/>
                    <a:pt x="10932" y="6498"/>
                  </a:cubicBezTo>
                  <a:lnTo>
                    <a:pt x="10334" y="5900"/>
                  </a:lnTo>
                  <a:lnTo>
                    <a:pt x="10932" y="5333"/>
                  </a:lnTo>
                  <a:cubicBezTo>
                    <a:pt x="12161" y="4104"/>
                    <a:pt x="12161" y="2119"/>
                    <a:pt x="10932" y="922"/>
                  </a:cubicBezTo>
                  <a:cubicBezTo>
                    <a:pt x="10318" y="308"/>
                    <a:pt x="9522" y="0"/>
                    <a:pt x="8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74"/>
            <p:cNvSpPr/>
            <p:nvPr/>
          </p:nvSpPr>
          <p:spPr>
            <a:xfrm>
              <a:off x="-26495425" y="2801375"/>
              <a:ext cx="118175" cy="113250"/>
            </a:xfrm>
            <a:custGeom>
              <a:avLst/>
              <a:gdLst/>
              <a:ahLst/>
              <a:cxnLst/>
              <a:rect l="l" t="t" r="r" b="b"/>
              <a:pathLst>
                <a:path w="4727" h="4530" extrusionOk="0">
                  <a:moveTo>
                    <a:pt x="2111" y="749"/>
                  </a:moveTo>
                  <a:cubicBezTo>
                    <a:pt x="2175" y="749"/>
                    <a:pt x="2301" y="780"/>
                    <a:pt x="2364" y="843"/>
                  </a:cubicBezTo>
                  <a:lnTo>
                    <a:pt x="3813" y="2324"/>
                  </a:lnTo>
                  <a:cubicBezTo>
                    <a:pt x="3907" y="2418"/>
                    <a:pt x="3907" y="2639"/>
                    <a:pt x="3813" y="2796"/>
                  </a:cubicBezTo>
                  <a:lnTo>
                    <a:pt x="2805" y="3773"/>
                  </a:lnTo>
                  <a:cubicBezTo>
                    <a:pt x="2757" y="3836"/>
                    <a:pt x="2671" y="3868"/>
                    <a:pt x="2584" y="3868"/>
                  </a:cubicBezTo>
                  <a:cubicBezTo>
                    <a:pt x="2497" y="3868"/>
                    <a:pt x="2411" y="3836"/>
                    <a:pt x="2364" y="3773"/>
                  </a:cubicBezTo>
                  <a:lnTo>
                    <a:pt x="883" y="2324"/>
                  </a:lnTo>
                  <a:cubicBezTo>
                    <a:pt x="788" y="2198"/>
                    <a:pt x="788" y="1946"/>
                    <a:pt x="883" y="1851"/>
                  </a:cubicBezTo>
                  <a:lnTo>
                    <a:pt x="1891" y="843"/>
                  </a:lnTo>
                  <a:cubicBezTo>
                    <a:pt x="1954" y="780"/>
                    <a:pt x="2048" y="749"/>
                    <a:pt x="2111" y="749"/>
                  </a:cubicBezTo>
                  <a:close/>
                  <a:moveTo>
                    <a:pt x="2092" y="0"/>
                  </a:moveTo>
                  <a:cubicBezTo>
                    <a:pt x="1828" y="0"/>
                    <a:pt x="1560" y="103"/>
                    <a:pt x="1355" y="307"/>
                  </a:cubicBezTo>
                  <a:lnTo>
                    <a:pt x="379" y="1284"/>
                  </a:lnTo>
                  <a:cubicBezTo>
                    <a:pt x="1" y="1694"/>
                    <a:pt x="1" y="2355"/>
                    <a:pt x="379" y="2733"/>
                  </a:cubicBezTo>
                  <a:lnTo>
                    <a:pt x="1828" y="4183"/>
                  </a:lnTo>
                  <a:cubicBezTo>
                    <a:pt x="2017" y="4403"/>
                    <a:pt x="2301" y="4529"/>
                    <a:pt x="2584" y="4529"/>
                  </a:cubicBezTo>
                  <a:cubicBezTo>
                    <a:pt x="2868" y="4529"/>
                    <a:pt x="3151" y="4403"/>
                    <a:pt x="3340" y="4183"/>
                  </a:cubicBezTo>
                  <a:lnTo>
                    <a:pt x="4317" y="3206"/>
                  </a:lnTo>
                  <a:cubicBezTo>
                    <a:pt x="4726" y="2828"/>
                    <a:pt x="4726" y="2166"/>
                    <a:pt x="4317" y="1757"/>
                  </a:cubicBezTo>
                  <a:lnTo>
                    <a:pt x="2805" y="307"/>
                  </a:lnTo>
                  <a:cubicBezTo>
                    <a:pt x="2616" y="103"/>
                    <a:pt x="2356" y="0"/>
                    <a:pt x="20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74"/>
            <p:cNvSpPr/>
            <p:nvPr/>
          </p:nvSpPr>
          <p:spPr>
            <a:xfrm>
              <a:off x="-26375700" y="295632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74"/>
            <p:cNvSpPr/>
            <p:nvPr/>
          </p:nvSpPr>
          <p:spPr>
            <a:xfrm>
              <a:off x="-26339475" y="2920100"/>
              <a:ext cx="18150" cy="18150"/>
            </a:xfrm>
            <a:custGeom>
              <a:avLst/>
              <a:gdLst/>
              <a:ahLst/>
              <a:cxnLst/>
              <a:rect l="l" t="t" r="r" b="b"/>
              <a:pathLst>
                <a:path w="726" h="726" extrusionOk="0">
                  <a:moveTo>
                    <a:pt x="347" y="1"/>
                  </a:moveTo>
                  <a:cubicBezTo>
                    <a:pt x="158" y="1"/>
                    <a:pt x="1" y="158"/>
                    <a:pt x="1" y="347"/>
                  </a:cubicBezTo>
                  <a:cubicBezTo>
                    <a:pt x="1" y="536"/>
                    <a:pt x="158" y="725"/>
                    <a:pt x="347" y="725"/>
                  </a:cubicBezTo>
                  <a:cubicBezTo>
                    <a:pt x="568" y="725"/>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74"/>
            <p:cNvSpPr/>
            <p:nvPr/>
          </p:nvSpPr>
          <p:spPr>
            <a:xfrm>
              <a:off x="-26363900" y="2895675"/>
              <a:ext cx="17350" cy="17375"/>
            </a:xfrm>
            <a:custGeom>
              <a:avLst/>
              <a:gdLst/>
              <a:ahLst/>
              <a:cxnLst/>
              <a:rect l="l" t="t" r="r" b="b"/>
              <a:pathLst>
                <a:path w="694" h="695" extrusionOk="0">
                  <a:moveTo>
                    <a:pt x="348" y="1"/>
                  </a:moveTo>
                  <a:cubicBezTo>
                    <a:pt x="159" y="1"/>
                    <a:pt x="1" y="159"/>
                    <a:pt x="1" y="348"/>
                  </a:cubicBezTo>
                  <a:cubicBezTo>
                    <a:pt x="1" y="537"/>
                    <a:pt x="159" y="694"/>
                    <a:pt x="348" y="694"/>
                  </a:cubicBezTo>
                  <a:cubicBezTo>
                    <a:pt x="537" y="694"/>
                    <a:pt x="694" y="537"/>
                    <a:pt x="694" y="348"/>
                  </a:cubicBezTo>
                  <a:cubicBezTo>
                    <a:pt x="694" y="159"/>
                    <a:pt x="53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74"/>
            <p:cNvSpPr/>
            <p:nvPr/>
          </p:nvSpPr>
          <p:spPr>
            <a:xfrm>
              <a:off x="-26369400" y="2925625"/>
              <a:ext cx="17350" cy="18125"/>
            </a:xfrm>
            <a:custGeom>
              <a:avLst/>
              <a:gdLst/>
              <a:ahLst/>
              <a:cxnLst/>
              <a:rect l="l" t="t" r="r" b="b"/>
              <a:pathLst>
                <a:path w="694" h="725" extrusionOk="0">
                  <a:moveTo>
                    <a:pt x="347" y="0"/>
                  </a:moveTo>
                  <a:cubicBezTo>
                    <a:pt x="158" y="0"/>
                    <a:pt x="0" y="189"/>
                    <a:pt x="0" y="378"/>
                  </a:cubicBezTo>
                  <a:cubicBezTo>
                    <a:pt x="0"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74"/>
            <p:cNvSpPr/>
            <p:nvPr/>
          </p:nvSpPr>
          <p:spPr>
            <a:xfrm>
              <a:off x="-26400125" y="2932125"/>
              <a:ext cx="17350" cy="17150"/>
            </a:xfrm>
            <a:custGeom>
              <a:avLst/>
              <a:gdLst/>
              <a:ahLst/>
              <a:cxnLst/>
              <a:rect l="l" t="t" r="r" b="b"/>
              <a:pathLst>
                <a:path w="694" h="686" extrusionOk="0">
                  <a:moveTo>
                    <a:pt x="343" y="0"/>
                  </a:moveTo>
                  <a:cubicBezTo>
                    <a:pt x="253" y="0"/>
                    <a:pt x="158" y="39"/>
                    <a:pt x="95" y="118"/>
                  </a:cubicBezTo>
                  <a:cubicBezTo>
                    <a:pt x="1" y="244"/>
                    <a:pt x="1" y="465"/>
                    <a:pt x="95" y="591"/>
                  </a:cubicBezTo>
                  <a:cubicBezTo>
                    <a:pt x="158" y="654"/>
                    <a:pt x="253" y="685"/>
                    <a:pt x="343" y="685"/>
                  </a:cubicBezTo>
                  <a:cubicBezTo>
                    <a:pt x="434" y="685"/>
                    <a:pt x="521" y="654"/>
                    <a:pt x="568" y="591"/>
                  </a:cubicBezTo>
                  <a:cubicBezTo>
                    <a:pt x="694" y="465"/>
                    <a:pt x="694" y="244"/>
                    <a:pt x="568" y="118"/>
                  </a:cubicBezTo>
                  <a:cubicBezTo>
                    <a:pt x="521" y="39"/>
                    <a:pt x="434"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74"/>
            <p:cNvSpPr/>
            <p:nvPr/>
          </p:nvSpPr>
          <p:spPr>
            <a:xfrm>
              <a:off x="-26528500" y="2804325"/>
              <a:ext cx="18125" cy="17350"/>
            </a:xfrm>
            <a:custGeom>
              <a:avLst/>
              <a:gdLst/>
              <a:ahLst/>
              <a:cxnLst/>
              <a:rect l="l" t="t" r="r" b="b"/>
              <a:pathLst>
                <a:path w="725" h="694" extrusionOk="0">
                  <a:moveTo>
                    <a:pt x="347" y="0"/>
                  </a:moveTo>
                  <a:cubicBezTo>
                    <a:pt x="158" y="0"/>
                    <a:pt x="0" y="158"/>
                    <a:pt x="0" y="347"/>
                  </a:cubicBezTo>
                  <a:cubicBezTo>
                    <a:pt x="0" y="536"/>
                    <a:pt x="158" y="694"/>
                    <a:pt x="347" y="694"/>
                  </a:cubicBezTo>
                  <a:cubicBezTo>
                    <a:pt x="568" y="694"/>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7" name="Google Shape;8927;p74"/>
            <p:cNvSpPr/>
            <p:nvPr/>
          </p:nvSpPr>
          <p:spPr>
            <a:xfrm>
              <a:off x="-26490700" y="2768100"/>
              <a:ext cx="17350" cy="17150"/>
            </a:xfrm>
            <a:custGeom>
              <a:avLst/>
              <a:gdLst/>
              <a:ahLst/>
              <a:cxnLst/>
              <a:rect l="l" t="t" r="r" b="b"/>
              <a:pathLst>
                <a:path w="694" h="686" extrusionOk="0">
                  <a:moveTo>
                    <a:pt x="343" y="0"/>
                  </a:moveTo>
                  <a:cubicBezTo>
                    <a:pt x="253" y="0"/>
                    <a:pt x="158" y="32"/>
                    <a:pt x="95" y="95"/>
                  </a:cubicBezTo>
                  <a:cubicBezTo>
                    <a:pt x="1" y="221"/>
                    <a:pt x="1" y="441"/>
                    <a:pt x="95" y="567"/>
                  </a:cubicBezTo>
                  <a:cubicBezTo>
                    <a:pt x="158" y="646"/>
                    <a:pt x="237" y="685"/>
                    <a:pt x="320" y="685"/>
                  </a:cubicBezTo>
                  <a:cubicBezTo>
                    <a:pt x="402" y="685"/>
                    <a:pt x="489" y="646"/>
                    <a:pt x="568" y="567"/>
                  </a:cubicBezTo>
                  <a:cubicBezTo>
                    <a:pt x="694" y="441"/>
                    <a:pt x="694" y="221"/>
                    <a:pt x="568" y="95"/>
                  </a:cubicBezTo>
                  <a:cubicBezTo>
                    <a:pt x="521" y="32"/>
                    <a:pt x="434"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8" name="Google Shape;8928;p74"/>
            <p:cNvSpPr/>
            <p:nvPr/>
          </p:nvSpPr>
          <p:spPr>
            <a:xfrm>
              <a:off x="-26515100" y="2742900"/>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74"/>
            <p:cNvSpPr/>
            <p:nvPr/>
          </p:nvSpPr>
          <p:spPr>
            <a:xfrm>
              <a:off x="-26522200" y="2774400"/>
              <a:ext cx="17350" cy="15975"/>
            </a:xfrm>
            <a:custGeom>
              <a:avLst/>
              <a:gdLst/>
              <a:ahLst/>
              <a:cxnLst/>
              <a:rect l="l" t="t" r="r" b="b"/>
              <a:pathLst>
                <a:path w="694" h="639" extrusionOk="0">
                  <a:moveTo>
                    <a:pt x="355" y="0"/>
                  </a:moveTo>
                  <a:cubicBezTo>
                    <a:pt x="268" y="0"/>
                    <a:pt x="174" y="32"/>
                    <a:pt x="95" y="95"/>
                  </a:cubicBezTo>
                  <a:cubicBezTo>
                    <a:pt x="0" y="189"/>
                    <a:pt x="0" y="441"/>
                    <a:pt x="95" y="567"/>
                  </a:cubicBezTo>
                  <a:cubicBezTo>
                    <a:pt x="158" y="615"/>
                    <a:pt x="253" y="638"/>
                    <a:pt x="343" y="638"/>
                  </a:cubicBezTo>
                  <a:cubicBezTo>
                    <a:pt x="434" y="638"/>
                    <a:pt x="520" y="615"/>
                    <a:pt x="568" y="567"/>
                  </a:cubicBezTo>
                  <a:cubicBezTo>
                    <a:pt x="694" y="441"/>
                    <a:pt x="694" y="189"/>
                    <a:pt x="568" y="95"/>
                  </a:cubicBezTo>
                  <a:cubicBezTo>
                    <a:pt x="520" y="32"/>
                    <a:pt x="442" y="0"/>
                    <a:pt x="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74"/>
            <p:cNvSpPr/>
            <p:nvPr/>
          </p:nvSpPr>
          <p:spPr>
            <a:xfrm>
              <a:off x="-26552925" y="2779125"/>
              <a:ext cx="17350" cy="18125"/>
            </a:xfrm>
            <a:custGeom>
              <a:avLst/>
              <a:gdLst/>
              <a:ahLst/>
              <a:cxnLst/>
              <a:rect l="l" t="t" r="r" b="b"/>
              <a:pathLst>
                <a:path w="694" h="725" extrusionOk="0">
                  <a:moveTo>
                    <a:pt x="347" y="0"/>
                  </a:moveTo>
                  <a:cubicBezTo>
                    <a:pt x="158" y="0"/>
                    <a:pt x="1" y="158"/>
                    <a:pt x="1" y="378"/>
                  </a:cubicBezTo>
                  <a:cubicBezTo>
                    <a:pt x="1" y="567"/>
                    <a:pt x="158" y="725"/>
                    <a:pt x="347" y="725"/>
                  </a:cubicBezTo>
                  <a:cubicBezTo>
                    <a:pt x="536" y="725"/>
                    <a:pt x="694" y="567"/>
                    <a:pt x="694" y="378"/>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1" name="Google Shape;8931;p74"/>
          <p:cNvGrpSpPr/>
          <p:nvPr/>
        </p:nvGrpSpPr>
        <p:grpSpPr>
          <a:xfrm>
            <a:off x="5744337" y="2666033"/>
            <a:ext cx="354136" cy="353210"/>
            <a:chOff x="-24709875" y="1970225"/>
            <a:chExt cx="296175" cy="295400"/>
          </a:xfrm>
        </p:grpSpPr>
        <p:sp>
          <p:nvSpPr>
            <p:cNvPr id="8932" name="Google Shape;8932;p74"/>
            <p:cNvSpPr/>
            <p:nvPr/>
          </p:nvSpPr>
          <p:spPr>
            <a:xfrm>
              <a:off x="-24709875" y="1970225"/>
              <a:ext cx="296175" cy="295400"/>
            </a:xfrm>
            <a:custGeom>
              <a:avLst/>
              <a:gdLst/>
              <a:ahLst/>
              <a:cxnLst/>
              <a:rect l="l" t="t" r="r" b="b"/>
              <a:pathLst>
                <a:path w="11847" h="11816" extrusionOk="0">
                  <a:moveTo>
                    <a:pt x="9767" y="1450"/>
                  </a:moveTo>
                  <a:cubicBezTo>
                    <a:pt x="9956" y="1450"/>
                    <a:pt x="10366" y="1545"/>
                    <a:pt x="10681" y="1734"/>
                  </a:cubicBezTo>
                  <a:cubicBezTo>
                    <a:pt x="11027" y="1923"/>
                    <a:pt x="11153" y="2080"/>
                    <a:pt x="11153" y="2175"/>
                  </a:cubicBezTo>
                  <a:cubicBezTo>
                    <a:pt x="11153" y="2238"/>
                    <a:pt x="11027" y="2395"/>
                    <a:pt x="10681" y="2584"/>
                  </a:cubicBezTo>
                  <a:cubicBezTo>
                    <a:pt x="10334" y="2773"/>
                    <a:pt x="9956" y="2868"/>
                    <a:pt x="9767" y="2868"/>
                  </a:cubicBezTo>
                  <a:cubicBezTo>
                    <a:pt x="9389" y="2868"/>
                    <a:pt x="9042" y="2553"/>
                    <a:pt x="9042" y="2175"/>
                  </a:cubicBezTo>
                  <a:cubicBezTo>
                    <a:pt x="9105" y="1765"/>
                    <a:pt x="9420" y="1450"/>
                    <a:pt x="9767" y="1450"/>
                  </a:cubicBezTo>
                  <a:close/>
                  <a:moveTo>
                    <a:pt x="4915" y="694"/>
                  </a:moveTo>
                  <a:cubicBezTo>
                    <a:pt x="5671" y="694"/>
                    <a:pt x="6301" y="1324"/>
                    <a:pt x="6301" y="2080"/>
                  </a:cubicBezTo>
                  <a:cubicBezTo>
                    <a:pt x="6301" y="2584"/>
                    <a:pt x="6018" y="3025"/>
                    <a:pt x="5577" y="3309"/>
                  </a:cubicBezTo>
                  <a:lnTo>
                    <a:pt x="5577" y="3151"/>
                  </a:lnTo>
                  <a:cubicBezTo>
                    <a:pt x="5577" y="2553"/>
                    <a:pt x="5104" y="2112"/>
                    <a:pt x="4569" y="2112"/>
                  </a:cubicBezTo>
                  <a:lnTo>
                    <a:pt x="1418" y="2112"/>
                  </a:lnTo>
                  <a:cubicBezTo>
                    <a:pt x="1009" y="2112"/>
                    <a:pt x="693" y="1797"/>
                    <a:pt x="693" y="1419"/>
                  </a:cubicBezTo>
                  <a:cubicBezTo>
                    <a:pt x="693" y="1009"/>
                    <a:pt x="1009" y="694"/>
                    <a:pt x="1418" y="694"/>
                  </a:cubicBezTo>
                  <a:close/>
                  <a:moveTo>
                    <a:pt x="725" y="2584"/>
                  </a:moveTo>
                  <a:cubicBezTo>
                    <a:pt x="914" y="2710"/>
                    <a:pt x="1135" y="2805"/>
                    <a:pt x="1418" y="2805"/>
                  </a:cubicBezTo>
                  <a:lnTo>
                    <a:pt x="4569" y="2805"/>
                  </a:lnTo>
                  <a:cubicBezTo>
                    <a:pt x="4758" y="2805"/>
                    <a:pt x="4915" y="2962"/>
                    <a:pt x="4915" y="3151"/>
                  </a:cubicBezTo>
                  <a:lnTo>
                    <a:pt x="4915" y="3498"/>
                  </a:lnTo>
                  <a:lnTo>
                    <a:pt x="2458" y="3498"/>
                  </a:lnTo>
                  <a:cubicBezTo>
                    <a:pt x="1859" y="3498"/>
                    <a:pt x="1418" y="3970"/>
                    <a:pt x="1418" y="4538"/>
                  </a:cubicBezTo>
                  <a:lnTo>
                    <a:pt x="1418" y="6270"/>
                  </a:lnTo>
                  <a:cubicBezTo>
                    <a:pt x="1009" y="6113"/>
                    <a:pt x="725" y="5703"/>
                    <a:pt x="725" y="5262"/>
                  </a:cubicBezTo>
                  <a:lnTo>
                    <a:pt x="725" y="2584"/>
                  </a:lnTo>
                  <a:close/>
                  <a:moveTo>
                    <a:pt x="10460" y="4884"/>
                  </a:moveTo>
                  <a:cubicBezTo>
                    <a:pt x="10870" y="4884"/>
                    <a:pt x="11185" y="5199"/>
                    <a:pt x="11185" y="5577"/>
                  </a:cubicBezTo>
                  <a:cubicBezTo>
                    <a:pt x="11185" y="5987"/>
                    <a:pt x="10870" y="6302"/>
                    <a:pt x="10460" y="6302"/>
                  </a:cubicBezTo>
                  <a:cubicBezTo>
                    <a:pt x="10082" y="6302"/>
                    <a:pt x="9767" y="5987"/>
                    <a:pt x="9767" y="5577"/>
                  </a:cubicBezTo>
                  <a:cubicBezTo>
                    <a:pt x="9767" y="5199"/>
                    <a:pt x="10082" y="4884"/>
                    <a:pt x="10460" y="4884"/>
                  </a:cubicBezTo>
                  <a:close/>
                  <a:moveTo>
                    <a:pt x="6301" y="3655"/>
                  </a:moveTo>
                  <a:lnTo>
                    <a:pt x="6301" y="6648"/>
                  </a:lnTo>
                  <a:cubicBezTo>
                    <a:pt x="6301" y="7247"/>
                    <a:pt x="5829" y="7657"/>
                    <a:pt x="5293" y="7657"/>
                  </a:cubicBezTo>
                  <a:lnTo>
                    <a:pt x="2458" y="7657"/>
                  </a:lnTo>
                  <a:cubicBezTo>
                    <a:pt x="2439" y="7659"/>
                    <a:pt x="2420" y="7661"/>
                    <a:pt x="2402" y="7661"/>
                  </a:cubicBezTo>
                  <a:cubicBezTo>
                    <a:pt x="2211" y="7661"/>
                    <a:pt x="2080" y="7517"/>
                    <a:pt x="2080" y="7373"/>
                  </a:cubicBezTo>
                  <a:lnTo>
                    <a:pt x="2080" y="4538"/>
                  </a:lnTo>
                  <a:cubicBezTo>
                    <a:pt x="2080" y="4317"/>
                    <a:pt x="2237" y="4159"/>
                    <a:pt x="2458" y="4159"/>
                  </a:cubicBezTo>
                  <a:lnTo>
                    <a:pt x="4915" y="4159"/>
                  </a:lnTo>
                  <a:cubicBezTo>
                    <a:pt x="5073" y="4159"/>
                    <a:pt x="5199" y="4159"/>
                    <a:pt x="5325" y="4128"/>
                  </a:cubicBezTo>
                  <a:lnTo>
                    <a:pt x="5356" y="4128"/>
                  </a:lnTo>
                  <a:cubicBezTo>
                    <a:pt x="5703" y="4033"/>
                    <a:pt x="6081" y="3907"/>
                    <a:pt x="6301" y="3655"/>
                  </a:cubicBezTo>
                  <a:close/>
                  <a:moveTo>
                    <a:pt x="1387" y="1"/>
                  </a:moveTo>
                  <a:cubicBezTo>
                    <a:pt x="630" y="1"/>
                    <a:pt x="0" y="631"/>
                    <a:pt x="0" y="1387"/>
                  </a:cubicBezTo>
                  <a:lnTo>
                    <a:pt x="0" y="5231"/>
                  </a:lnTo>
                  <a:cubicBezTo>
                    <a:pt x="0" y="6050"/>
                    <a:pt x="599" y="6774"/>
                    <a:pt x="1387" y="6932"/>
                  </a:cubicBezTo>
                  <a:lnTo>
                    <a:pt x="1387" y="7310"/>
                  </a:lnTo>
                  <a:cubicBezTo>
                    <a:pt x="1387" y="7909"/>
                    <a:pt x="1859" y="8350"/>
                    <a:pt x="2395" y="8350"/>
                  </a:cubicBezTo>
                  <a:lnTo>
                    <a:pt x="3497" y="8350"/>
                  </a:lnTo>
                  <a:cubicBezTo>
                    <a:pt x="3592" y="10271"/>
                    <a:pt x="5199" y="11815"/>
                    <a:pt x="7120" y="11815"/>
                  </a:cubicBezTo>
                  <a:cubicBezTo>
                    <a:pt x="8066" y="11815"/>
                    <a:pt x="9011" y="11311"/>
                    <a:pt x="9735" y="10366"/>
                  </a:cubicBezTo>
                  <a:cubicBezTo>
                    <a:pt x="10397" y="9515"/>
                    <a:pt x="10744" y="8413"/>
                    <a:pt x="10744" y="7467"/>
                  </a:cubicBezTo>
                  <a:lnTo>
                    <a:pt x="10744" y="6932"/>
                  </a:lnTo>
                  <a:cubicBezTo>
                    <a:pt x="11342" y="6774"/>
                    <a:pt x="11783" y="6207"/>
                    <a:pt x="11783" y="5577"/>
                  </a:cubicBezTo>
                  <a:cubicBezTo>
                    <a:pt x="11846" y="4853"/>
                    <a:pt x="11216" y="4222"/>
                    <a:pt x="10460" y="4222"/>
                  </a:cubicBezTo>
                  <a:cubicBezTo>
                    <a:pt x="9735" y="4222"/>
                    <a:pt x="9105" y="4821"/>
                    <a:pt x="9105" y="5577"/>
                  </a:cubicBezTo>
                  <a:cubicBezTo>
                    <a:pt x="9105" y="6207"/>
                    <a:pt x="9515" y="6774"/>
                    <a:pt x="10113" y="6932"/>
                  </a:cubicBezTo>
                  <a:lnTo>
                    <a:pt x="10113" y="7467"/>
                  </a:lnTo>
                  <a:cubicBezTo>
                    <a:pt x="10113" y="8318"/>
                    <a:pt x="9798" y="9200"/>
                    <a:pt x="9200" y="9956"/>
                  </a:cubicBezTo>
                  <a:cubicBezTo>
                    <a:pt x="8633" y="10712"/>
                    <a:pt x="7908" y="11154"/>
                    <a:pt x="7152" y="11154"/>
                  </a:cubicBezTo>
                  <a:cubicBezTo>
                    <a:pt x="5577" y="11154"/>
                    <a:pt x="4317" y="9925"/>
                    <a:pt x="4222" y="8381"/>
                  </a:cubicBezTo>
                  <a:lnTo>
                    <a:pt x="4915" y="8381"/>
                  </a:lnTo>
                  <a:cubicBezTo>
                    <a:pt x="5010" y="8791"/>
                    <a:pt x="5199" y="9106"/>
                    <a:pt x="5514" y="9358"/>
                  </a:cubicBezTo>
                  <a:cubicBezTo>
                    <a:pt x="5829" y="9641"/>
                    <a:pt x="6238" y="9767"/>
                    <a:pt x="6648" y="9767"/>
                  </a:cubicBezTo>
                  <a:cubicBezTo>
                    <a:pt x="6742" y="9767"/>
                    <a:pt x="6837" y="9767"/>
                    <a:pt x="6931" y="9736"/>
                  </a:cubicBezTo>
                  <a:cubicBezTo>
                    <a:pt x="7751" y="9610"/>
                    <a:pt x="8381" y="8822"/>
                    <a:pt x="8381" y="7940"/>
                  </a:cubicBezTo>
                  <a:lnTo>
                    <a:pt x="8381" y="3183"/>
                  </a:lnTo>
                  <a:cubicBezTo>
                    <a:pt x="8381" y="3025"/>
                    <a:pt x="8412" y="2868"/>
                    <a:pt x="8507" y="2710"/>
                  </a:cubicBezTo>
                  <a:cubicBezTo>
                    <a:pt x="8696" y="3183"/>
                    <a:pt x="9200" y="3529"/>
                    <a:pt x="9767" y="3529"/>
                  </a:cubicBezTo>
                  <a:cubicBezTo>
                    <a:pt x="10113" y="3529"/>
                    <a:pt x="10586" y="3435"/>
                    <a:pt x="11027" y="3183"/>
                  </a:cubicBezTo>
                  <a:cubicBezTo>
                    <a:pt x="11563" y="2899"/>
                    <a:pt x="11846" y="2521"/>
                    <a:pt x="11846" y="2175"/>
                  </a:cubicBezTo>
                  <a:cubicBezTo>
                    <a:pt x="11846" y="1765"/>
                    <a:pt x="11531" y="1419"/>
                    <a:pt x="11027" y="1135"/>
                  </a:cubicBezTo>
                  <a:cubicBezTo>
                    <a:pt x="10618" y="946"/>
                    <a:pt x="10113" y="788"/>
                    <a:pt x="9767" y="788"/>
                  </a:cubicBezTo>
                  <a:cubicBezTo>
                    <a:pt x="9137" y="788"/>
                    <a:pt x="8570" y="1198"/>
                    <a:pt x="8412" y="1765"/>
                  </a:cubicBezTo>
                  <a:cubicBezTo>
                    <a:pt x="7940" y="2080"/>
                    <a:pt x="7688" y="2647"/>
                    <a:pt x="7688" y="3183"/>
                  </a:cubicBezTo>
                  <a:lnTo>
                    <a:pt x="7688" y="7940"/>
                  </a:lnTo>
                  <a:cubicBezTo>
                    <a:pt x="7688" y="8507"/>
                    <a:pt x="7310" y="8980"/>
                    <a:pt x="6805" y="9043"/>
                  </a:cubicBezTo>
                  <a:cubicBezTo>
                    <a:pt x="6740" y="9056"/>
                    <a:pt x="6674" y="9062"/>
                    <a:pt x="6609" y="9062"/>
                  </a:cubicBezTo>
                  <a:cubicBezTo>
                    <a:pt x="6363" y="9062"/>
                    <a:pt x="6129" y="8972"/>
                    <a:pt x="5955" y="8822"/>
                  </a:cubicBezTo>
                  <a:cubicBezTo>
                    <a:pt x="5797" y="8696"/>
                    <a:pt x="5671" y="8507"/>
                    <a:pt x="5640" y="8350"/>
                  </a:cubicBezTo>
                  <a:cubicBezTo>
                    <a:pt x="6427" y="8161"/>
                    <a:pt x="6963" y="7467"/>
                    <a:pt x="6963" y="6648"/>
                  </a:cubicBezTo>
                  <a:lnTo>
                    <a:pt x="6963" y="2427"/>
                  </a:lnTo>
                  <a:lnTo>
                    <a:pt x="6963" y="2080"/>
                  </a:lnTo>
                  <a:cubicBezTo>
                    <a:pt x="6963" y="946"/>
                    <a:pt x="6018" y="1"/>
                    <a:pt x="48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74"/>
            <p:cNvSpPr/>
            <p:nvPr/>
          </p:nvSpPr>
          <p:spPr>
            <a:xfrm>
              <a:off x="-24639775" y="209232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4" name="Google Shape;8934;p74"/>
          <p:cNvGrpSpPr/>
          <p:nvPr/>
        </p:nvGrpSpPr>
        <p:grpSpPr>
          <a:xfrm>
            <a:off x="5776352" y="3112911"/>
            <a:ext cx="290107" cy="354107"/>
            <a:chOff x="-24683100" y="2340425"/>
            <a:chExt cx="242625" cy="296150"/>
          </a:xfrm>
        </p:grpSpPr>
        <p:sp>
          <p:nvSpPr>
            <p:cNvPr id="8935" name="Google Shape;8935;p74"/>
            <p:cNvSpPr/>
            <p:nvPr/>
          </p:nvSpPr>
          <p:spPr>
            <a:xfrm>
              <a:off x="-24683100" y="2392400"/>
              <a:ext cx="104000" cy="244175"/>
            </a:xfrm>
            <a:custGeom>
              <a:avLst/>
              <a:gdLst/>
              <a:ahLst/>
              <a:cxnLst/>
              <a:rect l="l" t="t" r="r" b="b"/>
              <a:pathLst>
                <a:path w="4160" h="9767" extrusionOk="0">
                  <a:moveTo>
                    <a:pt x="2080" y="725"/>
                  </a:moveTo>
                  <a:cubicBezTo>
                    <a:pt x="2836" y="725"/>
                    <a:pt x="3466" y="1324"/>
                    <a:pt x="3466" y="2080"/>
                  </a:cubicBezTo>
                  <a:lnTo>
                    <a:pt x="3466" y="4537"/>
                  </a:lnTo>
                  <a:lnTo>
                    <a:pt x="694" y="4537"/>
                  </a:lnTo>
                  <a:lnTo>
                    <a:pt x="694" y="2080"/>
                  </a:lnTo>
                  <a:cubicBezTo>
                    <a:pt x="694" y="1324"/>
                    <a:pt x="1324" y="725"/>
                    <a:pt x="2080" y="725"/>
                  </a:cubicBezTo>
                  <a:close/>
                  <a:moveTo>
                    <a:pt x="3466" y="5230"/>
                  </a:moveTo>
                  <a:lnTo>
                    <a:pt x="3466" y="7688"/>
                  </a:lnTo>
                  <a:cubicBezTo>
                    <a:pt x="3498" y="8475"/>
                    <a:pt x="2867" y="9074"/>
                    <a:pt x="2080" y="9074"/>
                  </a:cubicBezTo>
                  <a:cubicBezTo>
                    <a:pt x="1324" y="9074"/>
                    <a:pt x="694" y="8444"/>
                    <a:pt x="694" y="7688"/>
                  </a:cubicBezTo>
                  <a:lnTo>
                    <a:pt x="694" y="5230"/>
                  </a:lnTo>
                  <a:close/>
                  <a:moveTo>
                    <a:pt x="2080" y="0"/>
                  </a:moveTo>
                  <a:cubicBezTo>
                    <a:pt x="946" y="0"/>
                    <a:pt x="1" y="946"/>
                    <a:pt x="1" y="2080"/>
                  </a:cubicBezTo>
                  <a:lnTo>
                    <a:pt x="1" y="7688"/>
                  </a:lnTo>
                  <a:cubicBezTo>
                    <a:pt x="1" y="8822"/>
                    <a:pt x="946" y="9767"/>
                    <a:pt x="2080" y="9767"/>
                  </a:cubicBezTo>
                  <a:cubicBezTo>
                    <a:pt x="3214" y="9767"/>
                    <a:pt x="4159" y="8822"/>
                    <a:pt x="4159" y="7688"/>
                  </a:cubicBezTo>
                  <a:lnTo>
                    <a:pt x="4159" y="2080"/>
                  </a:lnTo>
                  <a:cubicBezTo>
                    <a:pt x="4159" y="946"/>
                    <a:pt x="3246"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74"/>
            <p:cNvSpPr/>
            <p:nvPr/>
          </p:nvSpPr>
          <p:spPr>
            <a:xfrm>
              <a:off x="-24649225" y="2541250"/>
              <a:ext cx="26800" cy="60675"/>
            </a:xfrm>
            <a:custGeom>
              <a:avLst/>
              <a:gdLst/>
              <a:ahLst/>
              <a:cxnLst/>
              <a:rect l="l" t="t" r="r" b="b"/>
              <a:pathLst>
                <a:path w="1072" h="2427" extrusionOk="0">
                  <a:moveTo>
                    <a:pt x="378" y="1"/>
                  </a:moveTo>
                  <a:cubicBezTo>
                    <a:pt x="158" y="1"/>
                    <a:pt x="0" y="158"/>
                    <a:pt x="0" y="347"/>
                  </a:cubicBezTo>
                  <a:lnTo>
                    <a:pt x="0" y="1734"/>
                  </a:lnTo>
                  <a:cubicBezTo>
                    <a:pt x="0" y="2112"/>
                    <a:pt x="315" y="2427"/>
                    <a:pt x="725" y="2427"/>
                  </a:cubicBezTo>
                  <a:cubicBezTo>
                    <a:pt x="914" y="2427"/>
                    <a:pt x="1071" y="2269"/>
                    <a:pt x="1071" y="2080"/>
                  </a:cubicBezTo>
                  <a:cubicBezTo>
                    <a:pt x="1071" y="1891"/>
                    <a:pt x="914" y="1734"/>
                    <a:pt x="725" y="1734"/>
                  </a:cubicBezTo>
                  <a:lnTo>
                    <a:pt x="725" y="347"/>
                  </a:ln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74"/>
            <p:cNvSpPr/>
            <p:nvPr/>
          </p:nvSpPr>
          <p:spPr>
            <a:xfrm>
              <a:off x="-24544475" y="2340425"/>
              <a:ext cx="104000" cy="244175"/>
            </a:xfrm>
            <a:custGeom>
              <a:avLst/>
              <a:gdLst/>
              <a:ahLst/>
              <a:cxnLst/>
              <a:rect l="l" t="t" r="r" b="b"/>
              <a:pathLst>
                <a:path w="4160" h="9767" extrusionOk="0">
                  <a:moveTo>
                    <a:pt x="2080" y="693"/>
                  </a:moveTo>
                  <a:cubicBezTo>
                    <a:pt x="2836" y="693"/>
                    <a:pt x="3466" y="1323"/>
                    <a:pt x="3466" y="2079"/>
                  </a:cubicBezTo>
                  <a:lnTo>
                    <a:pt x="3466" y="4537"/>
                  </a:lnTo>
                  <a:lnTo>
                    <a:pt x="694" y="4537"/>
                  </a:lnTo>
                  <a:lnTo>
                    <a:pt x="694" y="2079"/>
                  </a:lnTo>
                  <a:cubicBezTo>
                    <a:pt x="694" y="1323"/>
                    <a:pt x="1324" y="693"/>
                    <a:pt x="2080" y="693"/>
                  </a:cubicBezTo>
                  <a:close/>
                  <a:moveTo>
                    <a:pt x="3466" y="5261"/>
                  </a:moveTo>
                  <a:lnTo>
                    <a:pt x="3466" y="7719"/>
                  </a:lnTo>
                  <a:cubicBezTo>
                    <a:pt x="3497" y="8475"/>
                    <a:pt x="2867" y="9105"/>
                    <a:pt x="2080" y="9105"/>
                  </a:cubicBezTo>
                  <a:cubicBezTo>
                    <a:pt x="1324" y="9105"/>
                    <a:pt x="694" y="8475"/>
                    <a:pt x="694" y="7719"/>
                  </a:cubicBezTo>
                  <a:lnTo>
                    <a:pt x="694" y="5261"/>
                  </a:lnTo>
                  <a:close/>
                  <a:moveTo>
                    <a:pt x="2080" y="0"/>
                  </a:moveTo>
                  <a:cubicBezTo>
                    <a:pt x="946" y="0"/>
                    <a:pt x="0" y="945"/>
                    <a:pt x="0" y="2079"/>
                  </a:cubicBezTo>
                  <a:lnTo>
                    <a:pt x="0" y="7687"/>
                  </a:lnTo>
                  <a:cubicBezTo>
                    <a:pt x="0" y="8821"/>
                    <a:pt x="946" y="9767"/>
                    <a:pt x="2080" y="9767"/>
                  </a:cubicBezTo>
                  <a:cubicBezTo>
                    <a:pt x="3214" y="9767"/>
                    <a:pt x="4159" y="8821"/>
                    <a:pt x="4159" y="7687"/>
                  </a:cubicBezTo>
                  <a:lnTo>
                    <a:pt x="4159" y="2079"/>
                  </a:lnTo>
                  <a:cubicBezTo>
                    <a:pt x="4159" y="945"/>
                    <a:pt x="3277"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74"/>
            <p:cNvSpPr/>
            <p:nvPr/>
          </p:nvSpPr>
          <p:spPr>
            <a:xfrm>
              <a:off x="-24501150" y="2375075"/>
              <a:ext cx="26800" cy="60675"/>
            </a:xfrm>
            <a:custGeom>
              <a:avLst/>
              <a:gdLst/>
              <a:ahLst/>
              <a:cxnLst/>
              <a:rect l="l" t="t" r="r" b="b"/>
              <a:pathLst>
                <a:path w="1072" h="2427" extrusionOk="0">
                  <a:moveTo>
                    <a:pt x="347" y="0"/>
                  </a:moveTo>
                  <a:cubicBezTo>
                    <a:pt x="158" y="0"/>
                    <a:pt x="0" y="158"/>
                    <a:pt x="0" y="347"/>
                  </a:cubicBezTo>
                  <a:cubicBezTo>
                    <a:pt x="32" y="536"/>
                    <a:pt x="189" y="693"/>
                    <a:pt x="347" y="693"/>
                  </a:cubicBezTo>
                  <a:lnTo>
                    <a:pt x="347" y="2080"/>
                  </a:lnTo>
                  <a:cubicBezTo>
                    <a:pt x="347" y="2269"/>
                    <a:pt x="504" y="2426"/>
                    <a:pt x="693" y="2426"/>
                  </a:cubicBezTo>
                  <a:cubicBezTo>
                    <a:pt x="914" y="2426"/>
                    <a:pt x="1071" y="2269"/>
                    <a:pt x="1071" y="2080"/>
                  </a:cubicBezTo>
                  <a:lnTo>
                    <a:pt x="1071" y="693"/>
                  </a:lnTo>
                  <a:cubicBezTo>
                    <a:pt x="1071" y="315"/>
                    <a:pt x="75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9" name="Google Shape;8939;p74"/>
          <p:cNvSpPr/>
          <p:nvPr/>
        </p:nvSpPr>
        <p:spPr>
          <a:xfrm>
            <a:off x="5776789" y="3554076"/>
            <a:ext cx="290077" cy="354136"/>
          </a:xfrm>
          <a:custGeom>
            <a:avLst/>
            <a:gdLst/>
            <a:ahLst/>
            <a:cxnLst/>
            <a:rect l="l" t="t" r="r" b="b"/>
            <a:pathLst>
              <a:path w="9704" h="11847" extrusionOk="0">
                <a:moveTo>
                  <a:pt x="7593" y="693"/>
                </a:moveTo>
                <a:lnTo>
                  <a:pt x="7593" y="1418"/>
                </a:lnTo>
                <a:lnTo>
                  <a:pt x="6900" y="1418"/>
                </a:lnTo>
                <a:lnTo>
                  <a:pt x="6900" y="693"/>
                </a:lnTo>
                <a:close/>
                <a:moveTo>
                  <a:pt x="7939" y="2080"/>
                </a:moveTo>
                <a:cubicBezTo>
                  <a:pt x="8160" y="2080"/>
                  <a:pt x="8317" y="2237"/>
                  <a:pt x="8317" y="2426"/>
                </a:cubicBezTo>
                <a:lnTo>
                  <a:pt x="8317" y="5577"/>
                </a:lnTo>
                <a:lnTo>
                  <a:pt x="6868" y="5577"/>
                </a:lnTo>
                <a:cubicBezTo>
                  <a:pt x="6900" y="5482"/>
                  <a:pt x="6931" y="5356"/>
                  <a:pt x="6931" y="5230"/>
                </a:cubicBezTo>
                <a:cubicBezTo>
                  <a:pt x="6931" y="4789"/>
                  <a:pt x="6648" y="4411"/>
                  <a:pt x="6207" y="4254"/>
                </a:cubicBezTo>
                <a:lnTo>
                  <a:pt x="6207" y="2426"/>
                </a:lnTo>
                <a:cubicBezTo>
                  <a:pt x="6207" y="2237"/>
                  <a:pt x="6364" y="2080"/>
                  <a:pt x="6585" y="2080"/>
                </a:cubicBezTo>
                <a:close/>
                <a:moveTo>
                  <a:pt x="5860" y="4915"/>
                </a:moveTo>
                <a:cubicBezTo>
                  <a:pt x="6049" y="4915"/>
                  <a:pt x="6207" y="5073"/>
                  <a:pt x="6207" y="5262"/>
                </a:cubicBezTo>
                <a:cubicBezTo>
                  <a:pt x="6207" y="5482"/>
                  <a:pt x="6049" y="5640"/>
                  <a:pt x="5860" y="5640"/>
                </a:cubicBezTo>
                <a:cubicBezTo>
                  <a:pt x="5671" y="5640"/>
                  <a:pt x="5513" y="5482"/>
                  <a:pt x="5513" y="5262"/>
                </a:cubicBezTo>
                <a:cubicBezTo>
                  <a:pt x="5545" y="5073"/>
                  <a:pt x="5671" y="4915"/>
                  <a:pt x="5860" y="4915"/>
                </a:cubicBezTo>
                <a:close/>
                <a:moveTo>
                  <a:pt x="8317" y="6270"/>
                </a:moveTo>
                <a:lnTo>
                  <a:pt x="8317" y="6616"/>
                </a:lnTo>
                <a:cubicBezTo>
                  <a:pt x="8317" y="6837"/>
                  <a:pt x="8160" y="6963"/>
                  <a:pt x="7939" y="6963"/>
                </a:cubicBezTo>
                <a:lnTo>
                  <a:pt x="6585" y="6963"/>
                </a:lnTo>
                <a:cubicBezTo>
                  <a:pt x="6364" y="6963"/>
                  <a:pt x="6207" y="6805"/>
                  <a:pt x="6207" y="6616"/>
                </a:cubicBezTo>
                <a:lnTo>
                  <a:pt x="6207" y="6270"/>
                </a:lnTo>
                <a:close/>
                <a:moveTo>
                  <a:pt x="7593" y="7688"/>
                </a:moveTo>
                <a:lnTo>
                  <a:pt x="7593" y="8381"/>
                </a:lnTo>
                <a:lnTo>
                  <a:pt x="6900" y="8381"/>
                </a:lnTo>
                <a:lnTo>
                  <a:pt x="6900" y="7688"/>
                </a:lnTo>
                <a:close/>
                <a:moveTo>
                  <a:pt x="5513" y="3529"/>
                </a:moveTo>
                <a:lnTo>
                  <a:pt x="5513" y="4285"/>
                </a:lnTo>
                <a:cubicBezTo>
                  <a:pt x="5198" y="4411"/>
                  <a:pt x="4946" y="4632"/>
                  <a:pt x="4883" y="4947"/>
                </a:cubicBezTo>
                <a:cubicBezTo>
                  <a:pt x="4064" y="5104"/>
                  <a:pt x="3434" y="5829"/>
                  <a:pt x="3434" y="6648"/>
                </a:cubicBezTo>
                <a:lnTo>
                  <a:pt x="3434" y="10113"/>
                </a:lnTo>
                <a:cubicBezTo>
                  <a:pt x="3434" y="10302"/>
                  <a:pt x="3592" y="10460"/>
                  <a:pt x="3781" y="10460"/>
                </a:cubicBezTo>
                <a:lnTo>
                  <a:pt x="5639" y="10460"/>
                </a:lnTo>
                <a:lnTo>
                  <a:pt x="5986" y="11185"/>
                </a:lnTo>
                <a:lnTo>
                  <a:pt x="2048" y="11185"/>
                </a:lnTo>
                <a:lnTo>
                  <a:pt x="2048" y="11153"/>
                </a:lnTo>
                <a:lnTo>
                  <a:pt x="2048" y="7309"/>
                </a:lnTo>
                <a:cubicBezTo>
                  <a:pt x="2048" y="5356"/>
                  <a:pt x="3592" y="3686"/>
                  <a:pt x="5513" y="3529"/>
                </a:cubicBezTo>
                <a:close/>
                <a:moveTo>
                  <a:pt x="5923" y="0"/>
                </a:moveTo>
                <a:cubicBezTo>
                  <a:pt x="5702" y="0"/>
                  <a:pt x="5545" y="158"/>
                  <a:pt x="5545" y="347"/>
                </a:cubicBezTo>
                <a:cubicBezTo>
                  <a:pt x="5545" y="536"/>
                  <a:pt x="5702" y="693"/>
                  <a:pt x="5923" y="693"/>
                </a:cubicBezTo>
                <a:lnTo>
                  <a:pt x="6270" y="693"/>
                </a:lnTo>
                <a:lnTo>
                  <a:pt x="6270" y="1450"/>
                </a:lnTo>
                <a:cubicBezTo>
                  <a:pt x="5860" y="1607"/>
                  <a:pt x="5545" y="1954"/>
                  <a:pt x="5545" y="2426"/>
                </a:cubicBezTo>
                <a:lnTo>
                  <a:pt x="5545" y="2836"/>
                </a:lnTo>
                <a:cubicBezTo>
                  <a:pt x="3245" y="3025"/>
                  <a:pt x="1386" y="4947"/>
                  <a:pt x="1386" y="7309"/>
                </a:cubicBezTo>
                <a:lnTo>
                  <a:pt x="1386" y="11153"/>
                </a:lnTo>
                <a:lnTo>
                  <a:pt x="347" y="11153"/>
                </a:lnTo>
                <a:cubicBezTo>
                  <a:pt x="158" y="11153"/>
                  <a:pt x="0" y="11311"/>
                  <a:pt x="0" y="11500"/>
                </a:cubicBezTo>
                <a:cubicBezTo>
                  <a:pt x="0" y="11689"/>
                  <a:pt x="158" y="11846"/>
                  <a:pt x="347" y="11846"/>
                </a:cubicBezTo>
                <a:lnTo>
                  <a:pt x="7971" y="11846"/>
                </a:lnTo>
                <a:cubicBezTo>
                  <a:pt x="8160" y="11846"/>
                  <a:pt x="8317" y="11689"/>
                  <a:pt x="8317" y="11500"/>
                </a:cubicBezTo>
                <a:cubicBezTo>
                  <a:pt x="8317" y="11311"/>
                  <a:pt x="8160" y="11153"/>
                  <a:pt x="7971" y="11153"/>
                </a:cubicBezTo>
                <a:lnTo>
                  <a:pt x="6774" y="11153"/>
                </a:lnTo>
                <a:lnTo>
                  <a:pt x="6427" y="10428"/>
                </a:lnTo>
                <a:lnTo>
                  <a:pt x="9326" y="10428"/>
                </a:lnTo>
                <a:cubicBezTo>
                  <a:pt x="9546" y="10428"/>
                  <a:pt x="9704" y="10271"/>
                  <a:pt x="9704" y="10082"/>
                </a:cubicBezTo>
                <a:cubicBezTo>
                  <a:pt x="9672" y="9924"/>
                  <a:pt x="9515" y="9767"/>
                  <a:pt x="9326" y="9767"/>
                </a:cubicBezTo>
                <a:lnTo>
                  <a:pt x="4127" y="9767"/>
                </a:lnTo>
                <a:lnTo>
                  <a:pt x="4127" y="6648"/>
                </a:lnTo>
                <a:cubicBezTo>
                  <a:pt x="4127" y="6175"/>
                  <a:pt x="4442" y="5797"/>
                  <a:pt x="4883" y="5671"/>
                </a:cubicBezTo>
                <a:cubicBezTo>
                  <a:pt x="5009" y="5955"/>
                  <a:pt x="5230" y="6175"/>
                  <a:pt x="5513" y="6270"/>
                </a:cubicBezTo>
                <a:lnTo>
                  <a:pt x="5513" y="6648"/>
                </a:lnTo>
                <a:cubicBezTo>
                  <a:pt x="5513" y="7089"/>
                  <a:pt x="5797" y="7467"/>
                  <a:pt x="6238" y="7625"/>
                </a:cubicBezTo>
                <a:lnTo>
                  <a:pt x="6238" y="8727"/>
                </a:lnTo>
                <a:cubicBezTo>
                  <a:pt x="6238" y="8948"/>
                  <a:pt x="6396" y="9105"/>
                  <a:pt x="6585" y="9105"/>
                </a:cubicBezTo>
                <a:lnTo>
                  <a:pt x="7971" y="9105"/>
                </a:lnTo>
                <a:cubicBezTo>
                  <a:pt x="8160" y="9105"/>
                  <a:pt x="8317" y="8948"/>
                  <a:pt x="8317" y="8727"/>
                </a:cubicBezTo>
                <a:lnTo>
                  <a:pt x="8317" y="7625"/>
                </a:lnTo>
                <a:cubicBezTo>
                  <a:pt x="8695" y="7467"/>
                  <a:pt x="9010" y="7120"/>
                  <a:pt x="9010" y="6648"/>
                </a:cubicBezTo>
                <a:lnTo>
                  <a:pt x="9010" y="2426"/>
                </a:lnTo>
                <a:cubicBezTo>
                  <a:pt x="9010" y="2017"/>
                  <a:pt x="8758" y="1607"/>
                  <a:pt x="8317" y="1450"/>
                </a:cubicBezTo>
                <a:lnTo>
                  <a:pt x="8317" y="693"/>
                </a:lnTo>
                <a:lnTo>
                  <a:pt x="8664" y="693"/>
                </a:lnTo>
                <a:cubicBezTo>
                  <a:pt x="8853" y="693"/>
                  <a:pt x="9010" y="536"/>
                  <a:pt x="9010" y="347"/>
                </a:cubicBezTo>
                <a:cubicBezTo>
                  <a:pt x="9010" y="158"/>
                  <a:pt x="8853" y="0"/>
                  <a:pt x="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0" name="Google Shape;8940;p74"/>
          <p:cNvGrpSpPr/>
          <p:nvPr/>
        </p:nvGrpSpPr>
        <p:grpSpPr>
          <a:xfrm>
            <a:off x="7982594" y="2666033"/>
            <a:ext cx="360713" cy="353210"/>
            <a:chOff x="-22881800" y="1971800"/>
            <a:chExt cx="301675" cy="295400"/>
          </a:xfrm>
        </p:grpSpPr>
        <p:sp>
          <p:nvSpPr>
            <p:cNvPr id="8941" name="Google Shape;8941;p74"/>
            <p:cNvSpPr/>
            <p:nvPr/>
          </p:nvSpPr>
          <p:spPr>
            <a:xfrm>
              <a:off x="-22773100" y="2041900"/>
              <a:ext cx="86650" cy="86675"/>
            </a:xfrm>
            <a:custGeom>
              <a:avLst/>
              <a:gdLst/>
              <a:ahLst/>
              <a:cxnLst/>
              <a:rect l="l" t="t" r="r" b="b"/>
              <a:pathLst>
                <a:path w="3466" h="3467" extrusionOk="0">
                  <a:moveTo>
                    <a:pt x="1733" y="725"/>
                  </a:moveTo>
                  <a:cubicBezTo>
                    <a:pt x="2268" y="725"/>
                    <a:pt x="2741" y="1198"/>
                    <a:pt x="2741" y="1734"/>
                  </a:cubicBezTo>
                  <a:cubicBezTo>
                    <a:pt x="2741" y="2269"/>
                    <a:pt x="2300" y="2742"/>
                    <a:pt x="1733" y="2742"/>
                  </a:cubicBezTo>
                  <a:cubicBezTo>
                    <a:pt x="1134" y="2742"/>
                    <a:pt x="693" y="2269"/>
                    <a:pt x="693" y="1734"/>
                  </a:cubicBezTo>
                  <a:cubicBezTo>
                    <a:pt x="693" y="1198"/>
                    <a:pt x="1166" y="725"/>
                    <a:pt x="1733" y="725"/>
                  </a:cubicBezTo>
                  <a:close/>
                  <a:moveTo>
                    <a:pt x="1733" y="1"/>
                  </a:moveTo>
                  <a:cubicBezTo>
                    <a:pt x="788" y="1"/>
                    <a:pt x="0" y="788"/>
                    <a:pt x="0" y="1734"/>
                  </a:cubicBezTo>
                  <a:cubicBezTo>
                    <a:pt x="0" y="2679"/>
                    <a:pt x="788" y="3466"/>
                    <a:pt x="1733" y="3466"/>
                  </a:cubicBezTo>
                  <a:cubicBezTo>
                    <a:pt x="2678" y="3466"/>
                    <a:pt x="3466" y="2679"/>
                    <a:pt x="3466" y="1734"/>
                  </a:cubicBezTo>
                  <a:cubicBezTo>
                    <a:pt x="3466" y="757"/>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74"/>
            <p:cNvSpPr/>
            <p:nvPr/>
          </p:nvSpPr>
          <p:spPr>
            <a:xfrm>
              <a:off x="-22737675" y="2145075"/>
              <a:ext cx="51225" cy="51225"/>
            </a:xfrm>
            <a:custGeom>
              <a:avLst/>
              <a:gdLst/>
              <a:ahLst/>
              <a:cxnLst/>
              <a:rect l="l" t="t" r="r" b="b"/>
              <a:pathLst>
                <a:path w="2049" h="2049" extrusionOk="0">
                  <a:moveTo>
                    <a:pt x="1009" y="726"/>
                  </a:moveTo>
                  <a:cubicBezTo>
                    <a:pt x="1198" y="726"/>
                    <a:pt x="1387" y="883"/>
                    <a:pt x="1387" y="1072"/>
                  </a:cubicBezTo>
                  <a:cubicBezTo>
                    <a:pt x="1387" y="1261"/>
                    <a:pt x="1198" y="1419"/>
                    <a:pt x="1009" y="1419"/>
                  </a:cubicBezTo>
                  <a:cubicBezTo>
                    <a:pt x="820" y="1419"/>
                    <a:pt x="662" y="1261"/>
                    <a:pt x="662" y="1072"/>
                  </a:cubicBezTo>
                  <a:cubicBezTo>
                    <a:pt x="662" y="883"/>
                    <a:pt x="820" y="726"/>
                    <a:pt x="1009" y="726"/>
                  </a:cubicBezTo>
                  <a:close/>
                  <a:moveTo>
                    <a:pt x="1009" y="1"/>
                  </a:moveTo>
                  <a:cubicBezTo>
                    <a:pt x="410" y="1"/>
                    <a:pt x="1" y="473"/>
                    <a:pt x="1" y="1041"/>
                  </a:cubicBezTo>
                  <a:cubicBezTo>
                    <a:pt x="1" y="1608"/>
                    <a:pt x="473" y="2049"/>
                    <a:pt x="1009" y="2049"/>
                  </a:cubicBezTo>
                  <a:cubicBezTo>
                    <a:pt x="1576" y="2049"/>
                    <a:pt x="2049" y="1576"/>
                    <a:pt x="2049" y="1041"/>
                  </a:cubicBezTo>
                  <a:cubicBezTo>
                    <a:pt x="2049" y="473"/>
                    <a:pt x="1576"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3" name="Google Shape;8943;p74"/>
            <p:cNvSpPr/>
            <p:nvPr/>
          </p:nvSpPr>
          <p:spPr>
            <a:xfrm>
              <a:off x="-22807775" y="21104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4" name="Google Shape;8944;p74"/>
            <p:cNvSpPr/>
            <p:nvPr/>
          </p:nvSpPr>
          <p:spPr>
            <a:xfrm>
              <a:off x="-22773100" y="21632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5" name="Google Shape;8945;p74"/>
            <p:cNvSpPr/>
            <p:nvPr/>
          </p:nvSpPr>
          <p:spPr>
            <a:xfrm>
              <a:off x="-22669150" y="2110425"/>
              <a:ext cx="18150" cy="18150"/>
            </a:xfrm>
            <a:custGeom>
              <a:avLst/>
              <a:gdLst/>
              <a:ahLst/>
              <a:cxnLst/>
              <a:rect l="l" t="t" r="r" b="b"/>
              <a:pathLst>
                <a:path w="726" h="726" extrusionOk="0">
                  <a:moveTo>
                    <a:pt x="347" y="1"/>
                  </a:moveTo>
                  <a:cubicBezTo>
                    <a:pt x="158" y="1"/>
                    <a:pt x="1" y="190"/>
                    <a:pt x="1" y="379"/>
                  </a:cubicBezTo>
                  <a:cubicBezTo>
                    <a:pt x="1" y="568"/>
                    <a:pt x="158" y="725"/>
                    <a:pt x="347" y="725"/>
                  </a:cubicBezTo>
                  <a:cubicBezTo>
                    <a:pt x="568" y="725"/>
                    <a:pt x="725" y="568"/>
                    <a:pt x="725" y="379"/>
                  </a:cubicBezTo>
                  <a:cubicBezTo>
                    <a:pt x="662" y="190"/>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6" name="Google Shape;8946;p74"/>
            <p:cNvSpPr/>
            <p:nvPr/>
          </p:nvSpPr>
          <p:spPr>
            <a:xfrm>
              <a:off x="-22881800" y="1971800"/>
              <a:ext cx="301675" cy="295400"/>
            </a:xfrm>
            <a:custGeom>
              <a:avLst/>
              <a:gdLst/>
              <a:ahLst/>
              <a:cxnLst/>
              <a:rect l="l" t="t" r="r" b="b"/>
              <a:pathLst>
                <a:path w="12067" h="11816" extrusionOk="0">
                  <a:moveTo>
                    <a:pt x="6081" y="2112"/>
                  </a:moveTo>
                  <a:cubicBezTo>
                    <a:pt x="6553" y="2112"/>
                    <a:pt x="6963" y="2175"/>
                    <a:pt x="7373" y="2332"/>
                  </a:cubicBezTo>
                  <a:cubicBezTo>
                    <a:pt x="8633" y="2805"/>
                    <a:pt x="9578" y="3907"/>
                    <a:pt x="9798" y="5262"/>
                  </a:cubicBezTo>
                  <a:cubicBezTo>
                    <a:pt x="9861" y="5451"/>
                    <a:pt x="9861" y="5672"/>
                    <a:pt x="9861" y="5924"/>
                  </a:cubicBezTo>
                  <a:cubicBezTo>
                    <a:pt x="9861" y="6144"/>
                    <a:pt x="9861" y="6333"/>
                    <a:pt x="9798" y="6585"/>
                  </a:cubicBezTo>
                  <a:cubicBezTo>
                    <a:pt x="9609" y="7909"/>
                    <a:pt x="8633" y="9043"/>
                    <a:pt x="7373" y="9484"/>
                  </a:cubicBezTo>
                  <a:cubicBezTo>
                    <a:pt x="6963" y="9673"/>
                    <a:pt x="6522" y="9736"/>
                    <a:pt x="6081" y="9736"/>
                  </a:cubicBezTo>
                  <a:cubicBezTo>
                    <a:pt x="5640" y="9736"/>
                    <a:pt x="5167" y="9673"/>
                    <a:pt x="4758" y="9484"/>
                  </a:cubicBezTo>
                  <a:cubicBezTo>
                    <a:pt x="3497" y="9043"/>
                    <a:pt x="2552" y="7909"/>
                    <a:pt x="2332" y="6585"/>
                  </a:cubicBezTo>
                  <a:cubicBezTo>
                    <a:pt x="2300" y="6396"/>
                    <a:pt x="2300" y="6144"/>
                    <a:pt x="2300" y="5924"/>
                  </a:cubicBezTo>
                  <a:cubicBezTo>
                    <a:pt x="2300" y="5672"/>
                    <a:pt x="2300" y="5483"/>
                    <a:pt x="2332" y="5262"/>
                  </a:cubicBezTo>
                  <a:cubicBezTo>
                    <a:pt x="2552" y="3907"/>
                    <a:pt x="3497" y="2805"/>
                    <a:pt x="4758" y="2332"/>
                  </a:cubicBezTo>
                  <a:cubicBezTo>
                    <a:pt x="5167" y="2175"/>
                    <a:pt x="5608" y="2112"/>
                    <a:pt x="6081" y="2112"/>
                  </a:cubicBezTo>
                  <a:close/>
                  <a:moveTo>
                    <a:pt x="5329" y="1"/>
                  </a:moveTo>
                  <a:cubicBezTo>
                    <a:pt x="5238" y="1"/>
                    <a:pt x="5151" y="32"/>
                    <a:pt x="5104" y="95"/>
                  </a:cubicBezTo>
                  <a:cubicBezTo>
                    <a:pt x="4978" y="221"/>
                    <a:pt x="4978" y="442"/>
                    <a:pt x="5104" y="568"/>
                  </a:cubicBezTo>
                  <a:cubicBezTo>
                    <a:pt x="5356" y="851"/>
                    <a:pt x="5577" y="1072"/>
                    <a:pt x="5640" y="1387"/>
                  </a:cubicBezTo>
                  <a:cubicBezTo>
                    <a:pt x="5356" y="1419"/>
                    <a:pt x="5041" y="1482"/>
                    <a:pt x="4789" y="1545"/>
                  </a:cubicBezTo>
                  <a:cubicBezTo>
                    <a:pt x="4506" y="1041"/>
                    <a:pt x="4096" y="851"/>
                    <a:pt x="3592" y="599"/>
                  </a:cubicBezTo>
                  <a:cubicBezTo>
                    <a:pt x="3551" y="583"/>
                    <a:pt x="3506" y="575"/>
                    <a:pt x="3461" y="575"/>
                  </a:cubicBezTo>
                  <a:cubicBezTo>
                    <a:pt x="3329" y="575"/>
                    <a:pt x="3189" y="640"/>
                    <a:pt x="3119" y="757"/>
                  </a:cubicBezTo>
                  <a:cubicBezTo>
                    <a:pt x="3056" y="914"/>
                    <a:pt x="3119" y="1167"/>
                    <a:pt x="3277" y="1230"/>
                  </a:cubicBezTo>
                  <a:cubicBezTo>
                    <a:pt x="3623" y="1387"/>
                    <a:pt x="3907" y="1545"/>
                    <a:pt x="4065" y="1828"/>
                  </a:cubicBezTo>
                  <a:cubicBezTo>
                    <a:pt x="3781" y="1954"/>
                    <a:pt x="3560" y="2112"/>
                    <a:pt x="3308" y="2269"/>
                  </a:cubicBezTo>
                  <a:cubicBezTo>
                    <a:pt x="2899" y="1860"/>
                    <a:pt x="2426" y="1828"/>
                    <a:pt x="1891" y="1734"/>
                  </a:cubicBezTo>
                  <a:cubicBezTo>
                    <a:pt x="1702" y="1734"/>
                    <a:pt x="1544" y="1860"/>
                    <a:pt x="1513" y="2049"/>
                  </a:cubicBezTo>
                  <a:cubicBezTo>
                    <a:pt x="1513" y="2269"/>
                    <a:pt x="1639" y="2427"/>
                    <a:pt x="1828" y="2458"/>
                  </a:cubicBezTo>
                  <a:cubicBezTo>
                    <a:pt x="2206" y="2490"/>
                    <a:pt x="2489" y="2521"/>
                    <a:pt x="2773" y="2742"/>
                  </a:cubicBezTo>
                  <a:cubicBezTo>
                    <a:pt x="2584" y="2931"/>
                    <a:pt x="2363" y="3151"/>
                    <a:pt x="2206" y="3403"/>
                  </a:cubicBezTo>
                  <a:cubicBezTo>
                    <a:pt x="1964" y="3318"/>
                    <a:pt x="1741" y="3284"/>
                    <a:pt x="1524" y="3284"/>
                  </a:cubicBezTo>
                  <a:cubicBezTo>
                    <a:pt x="1259" y="3284"/>
                    <a:pt x="1002" y="3334"/>
                    <a:pt x="725" y="3403"/>
                  </a:cubicBezTo>
                  <a:cubicBezTo>
                    <a:pt x="536" y="3435"/>
                    <a:pt x="441" y="3624"/>
                    <a:pt x="473" y="3844"/>
                  </a:cubicBezTo>
                  <a:cubicBezTo>
                    <a:pt x="526" y="4003"/>
                    <a:pt x="667" y="4073"/>
                    <a:pt x="823" y="4073"/>
                  </a:cubicBezTo>
                  <a:cubicBezTo>
                    <a:pt x="853" y="4073"/>
                    <a:pt x="883" y="4070"/>
                    <a:pt x="914" y="4065"/>
                  </a:cubicBezTo>
                  <a:cubicBezTo>
                    <a:pt x="1162" y="3989"/>
                    <a:pt x="1352" y="3947"/>
                    <a:pt x="1534" y="3947"/>
                  </a:cubicBezTo>
                  <a:cubicBezTo>
                    <a:pt x="1652" y="3947"/>
                    <a:pt x="1766" y="3965"/>
                    <a:pt x="1891" y="4002"/>
                  </a:cubicBezTo>
                  <a:cubicBezTo>
                    <a:pt x="1796" y="4254"/>
                    <a:pt x="1670" y="4538"/>
                    <a:pt x="1639" y="4821"/>
                  </a:cubicBezTo>
                  <a:cubicBezTo>
                    <a:pt x="1040" y="4821"/>
                    <a:pt x="630" y="5042"/>
                    <a:pt x="221" y="5357"/>
                  </a:cubicBezTo>
                  <a:cubicBezTo>
                    <a:pt x="63" y="5483"/>
                    <a:pt x="0" y="5672"/>
                    <a:pt x="126" y="5829"/>
                  </a:cubicBezTo>
                  <a:cubicBezTo>
                    <a:pt x="221" y="5924"/>
                    <a:pt x="284" y="5987"/>
                    <a:pt x="410" y="5987"/>
                  </a:cubicBezTo>
                  <a:cubicBezTo>
                    <a:pt x="473" y="5987"/>
                    <a:pt x="567" y="5955"/>
                    <a:pt x="599" y="5924"/>
                  </a:cubicBezTo>
                  <a:cubicBezTo>
                    <a:pt x="914" y="5672"/>
                    <a:pt x="1198" y="5514"/>
                    <a:pt x="1513" y="5514"/>
                  </a:cubicBezTo>
                  <a:lnTo>
                    <a:pt x="1513" y="5924"/>
                  </a:lnTo>
                  <a:cubicBezTo>
                    <a:pt x="1513" y="6081"/>
                    <a:pt x="1513" y="6239"/>
                    <a:pt x="1544" y="6396"/>
                  </a:cubicBezTo>
                  <a:cubicBezTo>
                    <a:pt x="1009" y="6585"/>
                    <a:pt x="725" y="6932"/>
                    <a:pt x="410" y="7373"/>
                  </a:cubicBezTo>
                  <a:cubicBezTo>
                    <a:pt x="284" y="7531"/>
                    <a:pt x="315" y="7720"/>
                    <a:pt x="473" y="7846"/>
                  </a:cubicBezTo>
                  <a:cubicBezTo>
                    <a:pt x="567" y="7877"/>
                    <a:pt x="599" y="7940"/>
                    <a:pt x="694" y="7940"/>
                  </a:cubicBezTo>
                  <a:cubicBezTo>
                    <a:pt x="788" y="7940"/>
                    <a:pt x="914" y="7877"/>
                    <a:pt x="946" y="7783"/>
                  </a:cubicBezTo>
                  <a:cubicBezTo>
                    <a:pt x="1198" y="7467"/>
                    <a:pt x="1355" y="7215"/>
                    <a:pt x="1670" y="7089"/>
                  </a:cubicBezTo>
                  <a:cubicBezTo>
                    <a:pt x="1733" y="7373"/>
                    <a:pt x="1828" y="7657"/>
                    <a:pt x="1985" y="7940"/>
                  </a:cubicBezTo>
                  <a:cubicBezTo>
                    <a:pt x="1544" y="8287"/>
                    <a:pt x="1387" y="8728"/>
                    <a:pt x="1229" y="9232"/>
                  </a:cubicBezTo>
                  <a:cubicBezTo>
                    <a:pt x="1198" y="9421"/>
                    <a:pt x="1324" y="9610"/>
                    <a:pt x="1481" y="9673"/>
                  </a:cubicBezTo>
                  <a:lnTo>
                    <a:pt x="1544" y="9673"/>
                  </a:lnTo>
                  <a:cubicBezTo>
                    <a:pt x="1702" y="9673"/>
                    <a:pt x="1828" y="9547"/>
                    <a:pt x="1891" y="9389"/>
                  </a:cubicBezTo>
                  <a:cubicBezTo>
                    <a:pt x="2017" y="8980"/>
                    <a:pt x="2111" y="8728"/>
                    <a:pt x="2332" y="8476"/>
                  </a:cubicBezTo>
                  <a:cubicBezTo>
                    <a:pt x="2489" y="8728"/>
                    <a:pt x="2678" y="8948"/>
                    <a:pt x="2899" y="9137"/>
                  </a:cubicBezTo>
                  <a:cubicBezTo>
                    <a:pt x="2584" y="9610"/>
                    <a:pt x="2615" y="10082"/>
                    <a:pt x="2647" y="10649"/>
                  </a:cubicBezTo>
                  <a:cubicBezTo>
                    <a:pt x="2647" y="10839"/>
                    <a:pt x="2804" y="10965"/>
                    <a:pt x="2993" y="10965"/>
                  </a:cubicBezTo>
                  <a:lnTo>
                    <a:pt x="3056" y="10965"/>
                  </a:lnTo>
                  <a:cubicBezTo>
                    <a:pt x="3245" y="10965"/>
                    <a:pt x="3371" y="10775"/>
                    <a:pt x="3371" y="10555"/>
                  </a:cubicBezTo>
                  <a:cubicBezTo>
                    <a:pt x="3308" y="10177"/>
                    <a:pt x="3308" y="9862"/>
                    <a:pt x="3434" y="9578"/>
                  </a:cubicBezTo>
                  <a:cubicBezTo>
                    <a:pt x="3686" y="9736"/>
                    <a:pt x="3907" y="9893"/>
                    <a:pt x="4191" y="10019"/>
                  </a:cubicBezTo>
                  <a:cubicBezTo>
                    <a:pt x="4065" y="10555"/>
                    <a:pt x="4222" y="10996"/>
                    <a:pt x="4474" y="11500"/>
                  </a:cubicBezTo>
                  <a:cubicBezTo>
                    <a:pt x="4506" y="11626"/>
                    <a:pt x="4663" y="11721"/>
                    <a:pt x="4789" y="11721"/>
                  </a:cubicBezTo>
                  <a:cubicBezTo>
                    <a:pt x="4821" y="11721"/>
                    <a:pt x="4884" y="11721"/>
                    <a:pt x="4947" y="11658"/>
                  </a:cubicBezTo>
                  <a:cubicBezTo>
                    <a:pt x="5104" y="11595"/>
                    <a:pt x="5167" y="11406"/>
                    <a:pt x="5104" y="11185"/>
                  </a:cubicBezTo>
                  <a:cubicBezTo>
                    <a:pt x="4947" y="10839"/>
                    <a:pt x="4821" y="10555"/>
                    <a:pt x="4852" y="10240"/>
                  </a:cubicBezTo>
                  <a:lnTo>
                    <a:pt x="4852" y="10240"/>
                  </a:lnTo>
                  <a:cubicBezTo>
                    <a:pt x="5136" y="10334"/>
                    <a:pt x="5419" y="10366"/>
                    <a:pt x="5734" y="10397"/>
                  </a:cubicBezTo>
                  <a:cubicBezTo>
                    <a:pt x="5797" y="10965"/>
                    <a:pt x="6112" y="11311"/>
                    <a:pt x="6522" y="11721"/>
                  </a:cubicBezTo>
                  <a:cubicBezTo>
                    <a:pt x="6585" y="11784"/>
                    <a:pt x="6679" y="11815"/>
                    <a:pt x="6742" y="11815"/>
                  </a:cubicBezTo>
                  <a:cubicBezTo>
                    <a:pt x="6837" y="11815"/>
                    <a:pt x="6931" y="11784"/>
                    <a:pt x="6994" y="11721"/>
                  </a:cubicBezTo>
                  <a:cubicBezTo>
                    <a:pt x="7089" y="11595"/>
                    <a:pt x="7089" y="11343"/>
                    <a:pt x="6994" y="11248"/>
                  </a:cubicBezTo>
                  <a:cubicBezTo>
                    <a:pt x="6711" y="10965"/>
                    <a:pt x="6522" y="10712"/>
                    <a:pt x="6427" y="10397"/>
                  </a:cubicBezTo>
                  <a:cubicBezTo>
                    <a:pt x="6711" y="10366"/>
                    <a:pt x="7026" y="10334"/>
                    <a:pt x="7310" y="10240"/>
                  </a:cubicBezTo>
                  <a:cubicBezTo>
                    <a:pt x="7562" y="10775"/>
                    <a:pt x="7971" y="10965"/>
                    <a:pt x="8475" y="11185"/>
                  </a:cubicBezTo>
                  <a:cubicBezTo>
                    <a:pt x="8507" y="11248"/>
                    <a:pt x="8570" y="11248"/>
                    <a:pt x="8633" y="11248"/>
                  </a:cubicBezTo>
                  <a:cubicBezTo>
                    <a:pt x="8759" y="11248"/>
                    <a:pt x="8885" y="11154"/>
                    <a:pt x="8948" y="11028"/>
                  </a:cubicBezTo>
                  <a:cubicBezTo>
                    <a:pt x="9042" y="10870"/>
                    <a:pt x="8948" y="10649"/>
                    <a:pt x="8790" y="10555"/>
                  </a:cubicBezTo>
                  <a:cubicBezTo>
                    <a:pt x="8444" y="10397"/>
                    <a:pt x="8160" y="10240"/>
                    <a:pt x="8003" y="9988"/>
                  </a:cubicBezTo>
                  <a:cubicBezTo>
                    <a:pt x="8286" y="9862"/>
                    <a:pt x="8507" y="9704"/>
                    <a:pt x="8759" y="9547"/>
                  </a:cubicBezTo>
                  <a:cubicBezTo>
                    <a:pt x="9200" y="9925"/>
                    <a:pt x="9672" y="9988"/>
                    <a:pt x="10176" y="10051"/>
                  </a:cubicBezTo>
                  <a:lnTo>
                    <a:pt x="10208" y="10051"/>
                  </a:lnTo>
                  <a:cubicBezTo>
                    <a:pt x="10397" y="10051"/>
                    <a:pt x="10523" y="9925"/>
                    <a:pt x="10555" y="9736"/>
                  </a:cubicBezTo>
                  <a:cubicBezTo>
                    <a:pt x="10555" y="9547"/>
                    <a:pt x="10460" y="9389"/>
                    <a:pt x="10240" y="9358"/>
                  </a:cubicBezTo>
                  <a:cubicBezTo>
                    <a:pt x="9861" y="9295"/>
                    <a:pt x="9578" y="9263"/>
                    <a:pt x="9294" y="9074"/>
                  </a:cubicBezTo>
                  <a:cubicBezTo>
                    <a:pt x="9515" y="8885"/>
                    <a:pt x="9704" y="8633"/>
                    <a:pt x="9861" y="8413"/>
                  </a:cubicBezTo>
                  <a:cubicBezTo>
                    <a:pt x="10082" y="8476"/>
                    <a:pt x="10303" y="8507"/>
                    <a:pt x="10523" y="8507"/>
                  </a:cubicBezTo>
                  <a:cubicBezTo>
                    <a:pt x="10807" y="8507"/>
                    <a:pt x="11090" y="8444"/>
                    <a:pt x="11405" y="8350"/>
                  </a:cubicBezTo>
                  <a:cubicBezTo>
                    <a:pt x="11594" y="8318"/>
                    <a:pt x="11657" y="8129"/>
                    <a:pt x="11626" y="7940"/>
                  </a:cubicBezTo>
                  <a:cubicBezTo>
                    <a:pt x="11599" y="7754"/>
                    <a:pt x="11461" y="7680"/>
                    <a:pt x="11287" y="7680"/>
                  </a:cubicBezTo>
                  <a:cubicBezTo>
                    <a:pt x="11254" y="7680"/>
                    <a:pt x="11220" y="7683"/>
                    <a:pt x="11185" y="7688"/>
                  </a:cubicBezTo>
                  <a:cubicBezTo>
                    <a:pt x="10933" y="7772"/>
                    <a:pt x="10723" y="7814"/>
                    <a:pt x="10517" y="7814"/>
                  </a:cubicBezTo>
                  <a:cubicBezTo>
                    <a:pt x="10415" y="7814"/>
                    <a:pt x="10313" y="7804"/>
                    <a:pt x="10208" y="7783"/>
                  </a:cubicBezTo>
                  <a:cubicBezTo>
                    <a:pt x="10334" y="7499"/>
                    <a:pt x="10460" y="7215"/>
                    <a:pt x="10492" y="6932"/>
                  </a:cubicBezTo>
                  <a:lnTo>
                    <a:pt x="10523" y="6932"/>
                  </a:lnTo>
                  <a:cubicBezTo>
                    <a:pt x="11090" y="6932"/>
                    <a:pt x="11468" y="6711"/>
                    <a:pt x="11909" y="6396"/>
                  </a:cubicBezTo>
                  <a:cubicBezTo>
                    <a:pt x="12004" y="6333"/>
                    <a:pt x="12067" y="6144"/>
                    <a:pt x="11941" y="5987"/>
                  </a:cubicBezTo>
                  <a:cubicBezTo>
                    <a:pt x="11867" y="5895"/>
                    <a:pt x="11773" y="5846"/>
                    <a:pt x="11675" y="5846"/>
                  </a:cubicBezTo>
                  <a:cubicBezTo>
                    <a:pt x="11605" y="5846"/>
                    <a:pt x="11534" y="5871"/>
                    <a:pt x="11468" y="5924"/>
                  </a:cubicBezTo>
                  <a:cubicBezTo>
                    <a:pt x="11153" y="6144"/>
                    <a:pt x="10870" y="6302"/>
                    <a:pt x="10555" y="6302"/>
                  </a:cubicBezTo>
                  <a:lnTo>
                    <a:pt x="10555" y="5924"/>
                  </a:lnTo>
                  <a:cubicBezTo>
                    <a:pt x="10555" y="5766"/>
                    <a:pt x="10555" y="5609"/>
                    <a:pt x="10523" y="5451"/>
                  </a:cubicBezTo>
                  <a:cubicBezTo>
                    <a:pt x="11090" y="5262"/>
                    <a:pt x="11342" y="4884"/>
                    <a:pt x="11657" y="4475"/>
                  </a:cubicBezTo>
                  <a:cubicBezTo>
                    <a:pt x="11783" y="4317"/>
                    <a:pt x="11752" y="4096"/>
                    <a:pt x="11594" y="4002"/>
                  </a:cubicBezTo>
                  <a:cubicBezTo>
                    <a:pt x="11528" y="3949"/>
                    <a:pt x="11457" y="3924"/>
                    <a:pt x="11387" y="3924"/>
                  </a:cubicBezTo>
                  <a:cubicBezTo>
                    <a:pt x="11290" y="3924"/>
                    <a:pt x="11195" y="3973"/>
                    <a:pt x="11122" y="4065"/>
                  </a:cubicBezTo>
                  <a:cubicBezTo>
                    <a:pt x="10870" y="4380"/>
                    <a:pt x="10712" y="4632"/>
                    <a:pt x="10397" y="4727"/>
                  </a:cubicBezTo>
                  <a:cubicBezTo>
                    <a:pt x="10334" y="4475"/>
                    <a:pt x="10240" y="4191"/>
                    <a:pt x="10082" y="3907"/>
                  </a:cubicBezTo>
                  <a:cubicBezTo>
                    <a:pt x="10523" y="3561"/>
                    <a:pt x="10681" y="3120"/>
                    <a:pt x="10838" y="2616"/>
                  </a:cubicBezTo>
                  <a:cubicBezTo>
                    <a:pt x="10870" y="2427"/>
                    <a:pt x="10775" y="2206"/>
                    <a:pt x="10618" y="2175"/>
                  </a:cubicBezTo>
                  <a:cubicBezTo>
                    <a:pt x="10595" y="2171"/>
                    <a:pt x="10572" y="2170"/>
                    <a:pt x="10550" y="2170"/>
                  </a:cubicBezTo>
                  <a:cubicBezTo>
                    <a:pt x="10359" y="2170"/>
                    <a:pt x="10205" y="2286"/>
                    <a:pt x="10176" y="2427"/>
                  </a:cubicBezTo>
                  <a:cubicBezTo>
                    <a:pt x="10050" y="2805"/>
                    <a:pt x="9987" y="3088"/>
                    <a:pt x="9735" y="3309"/>
                  </a:cubicBezTo>
                  <a:cubicBezTo>
                    <a:pt x="9578" y="3088"/>
                    <a:pt x="9389" y="2836"/>
                    <a:pt x="9200" y="2647"/>
                  </a:cubicBezTo>
                  <a:cubicBezTo>
                    <a:pt x="9515" y="2175"/>
                    <a:pt x="9452" y="1702"/>
                    <a:pt x="9420" y="1167"/>
                  </a:cubicBezTo>
                  <a:cubicBezTo>
                    <a:pt x="9420" y="946"/>
                    <a:pt x="9231" y="851"/>
                    <a:pt x="9042" y="851"/>
                  </a:cubicBezTo>
                  <a:cubicBezTo>
                    <a:pt x="8822" y="851"/>
                    <a:pt x="8727" y="1041"/>
                    <a:pt x="8727" y="1230"/>
                  </a:cubicBezTo>
                  <a:cubicBezTo>
                    <a:pt x="8759" y="1639"/>
                    <a:pt x="8759" y="1954"/>
                    <a:pt x="8633" y="2206"/>
                  </a:cubicBezTo>
                  <a:cubicBezTo>
                    <a:pt x="8412" y="2049"/>
                    <a:pt x="8160" y="1891"/>
                    <a:pt x="7877" y="1797"/>
                  </a:cubicBezTo>
                  <a:cubicBezTo>
                    <a:pt x="8003" y="1230"/>
                    <a:pt x="7845" y="788"/>
                    <a:pt x="7625" y="284"/>
                  </a:cubicBezTo>
                  <a:cubicBezTo>
                    <a:pt x="7554" y="168"/>
                    <a:pt x="7432" y="103"/>
                    <a:pt x="7297" y="103"/>
                  </a:cubicBezTo>
                  <a:cubicBezTo>
                    <a:pt x="7250" y="103"/>
                    <a:pt x="7201" y="111"/>
                    <a:pt x="7152" y="127"/>
                  </a:cubicBezTo>
                  <a:cubicBezTo>
                    <a:pt x="6994" y="221"/>
                    <a:pt x="6900" y="410"/>
                    <a:pt x="6994" y="599"/>
                  </a:cubicBezTo>
                  <a:cubicBezTo>
                    <a:pt x="7152" y="946"/>
                    <a:pt x="7247" y="1230"/>
                    <a:pt x="7215" y="1545"/>
                  </a:cubicBezTo>
                  <a:cubicBezTo>
                    <a:pt x="6931" y="1482"/>
                    <a:pt x="6679" y="1419"/>
                    <a:pt x="6364" y="1387"/>
                  </a:cubicBezTo>
                  <a:cubicBezTo>
                    <a:pt x="6270" y="851"/>
                    <a:pt x="5955" y="473"/>
                    <a:pt x="5577" y="95"/>
                  </a:cubicBezTo>
                  <a:cubicBezTo>
                    <a:pt x="5514" y="32"/>
                    <a:pt x="5419" y="1"/>
                    <a:pt x="53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47" name="Google Shape;8947;p74"/>
          <p:cNvSpPr/>
          <p:nvPr/>
        </p:nvSpPr>
        <p:spPr>
          <a:xfrm>
            <a:off x="5316091" y="1335633"/>
            <a:ext cx="314589" cy="354136"/>
          </a:xfrm>
          <a:custGeom>
            <a:avLst/>
            <a:gdLst/>
            <a:ahLst/>
            <a:cxnLst/>
            <a:rect l="l" t="t" r="r" b="b"/>
            <a:pathLst>
              <a:path w="10524" h="11847" extrusionOk="0">
                <a:moveTo>
                  <a:pt x="7278" y="662"/>
                </a:moveTo>
                <a:cubicBezTo>
                  <a:pt x="7499" y="662"/>
                  <a:pt x="7656" y="820"/>
                  <a:pt x="7656" y="1009"/>
                </a:cubicBezTo>
                <a:lnTo>
                  <a:pt x="7656" y="3151"/>
                </a:lnTo>
                <a:cubicBezTo>
                  <a:pt x="7404" y="3057"/>
                  <a:pt x="7184" y="2994"/>
                  <a:pt x="6932" y="2994"/>
                </a:cubicBezTo>
                <a:lnTo>
                  <a:pt x="6932" y="1009"/>
                </a:lnTo>
                <a:cubicBezTo>
                  <a:pt x="6932" y="820"/>
                  <a:pt x="7089" y="662"/>
                  <a:pt x="7278" y="662"/>
                </a:cubicBezTo>
                <a:close/>
                <a:moveTo>
                  <a:pt x="3120" y="662"/>
                </a:moveTo>
                <a:cubicBezTo>
                  <a:pt x="3309" y="662"/>
                  <a:pt x="3466" y="820"/>
                  <a:pt x="3466" y="1009"/>
                </a:cubicBezTo>
                <a:lnTo>
                  <a:pt x="3466" y="2994"/>
                </a:lnTo>
                <a:cubicBezTo>
                  <a:pt x="3246" y="3025"/>
                  <a:pt x="2994" y="3057"/>
                  <a:pt x="2773" y="3183"/>
                </a:cubicBezTo>
                <a:lnTo>
                  <a:pt x="2773" y="1009"/>
                </a:lnTo>
                <a:cubicBezTo>
                  <a:pt x="2773" y="820"/>
                  <a:pt x="2931" y="662"/>
                  <a:pt x="3120" y="662"/>
                </a:cubicBezTo>
                <a:close/>
                <a:moveTo>
                  <a:pt x="4506" y="1702"/>
                </a:moveTo>
                <a:cubicBezTo>
                  <a:pt x="4695" y="1702"/>
                  <a:pt x="4852" y="1860"/>
                  <a:pt x="4852" y="2049"/>
                </a:cubicBezTo>
                <a:lnTo>
                  <a:pt x="4852" y="3309"/>
                </a:lnTo>
                <a:cubicBezTo>
                  <a:pt x="4663" y="3183"/>
                  <a:pt x="4411" y="3057"/>
                  <a:pt x="4128" y="3025"/>
                </a:cubicBezTo>
                <a:lnTo>
                  <a:pt x="4128" y="2049"/>
                </a:lnTo>
                <a:cubicBezTo>
                  <a:pt x="4128" y="1860"/>
                  <a:pt x="4285" y="1702"/>
                  <a:pt x="4506" y="1702"/>
                </a:cubicBezTo>
                <a:close/>
                <a:moveTo>
                  <a:pt x="5861" y="1702"/>
                </a:moveTo>
                <a:cubicBezTo>
                  <a:pt x="6081" y="1702"/>
                  <a:pt x="6239" y="1860"/>
                  <a:pt x="6239" y="2049"/>
                </a:cubicBezTo>
                <a:lnTo>
                  <a:pt x="6239" y="3025"/>
                </a:lnTo>
                <a:cubicBezTo>
                  <a:pt x="5987" y="3120"/>
                  <a:pt x="5766" y="3183"/>
                  <a:pt x="5514" y="3340"/>
                </a:cubicBezTo>
                <a:lnTo>
                  <a:pt x="5514" y="2049"/>
                </a:lnTo>
                <a:cubicBezTo>
                  <a:pt x="5546" y="1860"/>
                  <a:pt x="5703" y="1702"/>
                  <a:pt x="5861" y="1702"/>
                </a:cubicBezTo>
                <a:close/>
                <a:moveTo>
                  <a:pt x="1733" y="1324"/>
                </a:moveTo>
                <a:cubicBezTo>
                  <a:pt x="1922" y="1324"/>
                  <a:pt x="2080" y="1482"/>
                  <a:pt x="2080" y="1702"/>
                </a:cubicBezTo>
                <a:lnTo>
                  <a:pt x="2080" y="3624"/>
                </a:lnTo>
                <a:cubicBezTo>
                  <a:pt x="2017" y="3687"/>
                  <a:pt x="1922" y="3781"/>
                  <a:pt x="1859" y="3907"/>
                </a:cubicBezTo>
                <a:cubicBezTo>
                  <a:pt x="1733" y="3687"/>
                  <a:pt x="1576" y="3529"/>
                  <a:pt x="1387" y="3435"/>
                </a:cubicBezTo>
                <a:lnTo>
                  <a:pt x="1387" y="1702"/>
                </a:lnTo>
                <a:cubicBezTo>
                  <a:pt x="1387" y="1482"/>
                  <a:pt x="1544" y="1324"/>
                  <a:pt x="1733" y="1324"/>
                </a:cubicBezTo>
                <a:close/>
                <a:moveTo>
                  <a:pt x="8665" y="1324"/>
                </a:moveTo>
                <a:cubicBezTo>
                  <a:pt x="8854" y="1324"/>
                  <a:pt x="9011" y="1482"/>
                  <a:pt x="9011" y="1702"/>
                </a:cubicBezTo>
                <a:lnTo>
                  <a:pt x="9011" y="3466"/>
                </a:lnTo>
                <a:cubicBezTo>
                  <a:pt x="8854" y="3592"/>
                  <a:pt x="8759" y="3750"/>
                  <a:pt x="8633" y="3907"/>
                </a:cubicBezTo>
                <a:cubicBezTo>
                  <a:pt x="8539" y="3781"/>
                  <a:pt x="8476" y="3687"/>
                  <a:pt x="8381" y="3592"/>
                </a:cubicBezTo>
                <a:lnTo>
                  <a:pt x="8349" y="3529"/>
                </a:lnTo>
                <a:lnTo>
                  <a:pt x="8349" y="1702"/>
                </a:lnTo>
                <a:cubicBezTo>
                  <a:pt x="8318" y="1482"/>
                  <a:pt x="8476" y="1324"/>
                  <a:pt x="8665" y="1324"/>
                </a:cubicBezTo>
                <a:close/>
                <a:moveTo>
                  <a:pt x="6774" y="3647"/>
                </a:moveTo>
                <a:cubicBezTo>
                  <a:pt x="7160" y="3647"/>
                  <a:pt x="7546" y="3797"/>
                  <a:pt x="7845" y="4096"/>
                </a:cubicBezTo>
                <a:cubicBezTo>
                  <a:pt x="8318" y="4569"/>
                  <a:pt x="8444" y="5294"/>
                  <a:pt x="8066" y="5892"/>
                </a:cubicBezTo>
                <a:cubicBezTo>
                  <a:pt x="7089" y="6176"/>
                  <a:pt x="6333" y="7058"/>
                  <a:pt x="6239" y="8098"/>
                </a:cubicBezTo>
                <a:lnTo>
                  <a:pt x="5199" y="9043"/>
                </a:lnTo>
                <a:lnTo>
                  <a:pt x="4128" y="8035"/>
                </a:lnTo>
                <a:cubicBezTo>
                  <a:pt x="4065" y="6995"/>
                  <a:pt x="3309" y="6144"/>
                  <a:pt x="2332" y="5892"/>
                </a:cubicBezTo>
                <a:cubicBezTo>
                  <a:pt x="1985" y="5325"/>
                  <a:pt x="2112" y="4569"/>
                  <a:pt x="2553" y="4096"/>
                </a:cubicBezTo>
                <a:cubicBezTo>
                  <a:pt x="2836" y="3813"/>
                  <a:pt x="3246" y="3655"/>
                  <a:pt x="3624" y="3655"/>
                </a:cubicBezTo>
                <a:cubicBezTo>
                  <a:pt x="4033" y="3655"/>
                  <a:pt x="4411" y="3813"/>
                  <a:pt x="4695" y="4096"/>
                </a:cubicBezTo>
                <a:lnTo>
                  <a:pt x="4915" y="4317"/>
                </a:lnTo>
                <a:lnTo>
                  <a:pt x="4978" y="4348"/>
                </a:lnTo>
                <a:cubicBezTo>
                  <a:pt x="5026" y="4411"/>
                  <a:pt x="5112" y="4443"/>
                  <a:pt x="5203" y="4443"/>
                </a:cubicBezTo>
                <a:cubicBezTo>
                  <a:pt x="5294" y="4443"/>
                  <a:pt x="5388" y="4411"/>
                  <a:pt x="5451" y="4348"/>
                </a:cubicBezTo>
                <a:lnTo>
                  <a:pt x="5703" y="4096"/>
                </a:lnTo>
                <a:cubicBezTo>
                  <a:pt x="6002" y="3797"/>
                  <a:pt x="6388" y="3647"/>
                  <a:pt x="6774" y="3647"/>
                </a:cubicBezTo>
                <a:close/>
                <a:moveTo>
                  <a:pt x="662" y="3813"/>
                </a:moveTo>
                <a:cubicBezTo>
                  <a:pt x="1103" y="3970"/>
                  <a:pt x="1418" y="4380"/>
                  <a:pt x="1418" y="4884"/>
                </a:cubicBezTo>
                <a:lnTo>
                  <a:pt x="1418" y="6176"/>
                </a:lnTo>
                <a:cubicBezTo>
                  <a:pt x="1418" y="6365"/>
                  <a:pt x="1576" y="6522"/>
                  <a:pt x="1765" y="6522"/>
                </a:cubicBezTo>
                <a:cubicBezTo>
                  <a:pt x="2679" y="6522"/>
                  <a:pt x="3435" y="7247"/>
                  <a:pt x="3435" y="8161"/>
                </a:cubicBezTo>
                <a:lnTo>
                  <a:pt x="3435" y="8224"/>
                </a:lnTo>
                <a:lnTo>
                  <a:pt x="3435" y="8980"/>
                </a:lnTo>
                <a:cubicBezTo>
                  <a:pt x="3435" y="9169"/>
                  <a:pt x="3592" y="9326"/>
                  <a:pt x="3781" y="9326"/>
                </a:cubicBezTo>
                <a:cubicBezTo>
                  <a:pt x="3970" y="9326"/>
                  <a:pt x="4128" y="9169"/>
                  <a:pt x="4128" y="8980"/>
                </a:cubicBezTo>
                <a:lnTo>
                  <a:pt x="4852" y="9610"/>
                </a:lnTo>
                <a:lnTo>
                  <a:pt x="4852" y="11059"/>
                </a:lnTo>
                <a:lnTo>
                  <a:pt x="2080" y="11059"/>
                </a:lnTo>
                <a:lnTo>
                  <a:pt x="2080" y="9925"/>
                </a:lnTo>
                <a:cubicBezTo>
                  <a:pt x="2080" y="9673"/>
                  <a:pt x="1985" y="9421"/>
                  <a:pt x="1765" y="9200"/>
                </a:cubicBezTo>
                <a:lnTo>
                  <a:pt x="1198" y="8633"/>
                </a:lnTo>
                <a:cubicBezTo>
                  <a:pt x="883" y="8287"/>
                  <a:pt x="662" y="7877"/>
                  <a:pt x="662" y="7404"/>
                </a:cubicBezTo>
                <a:lnTo>
                  <a:pt x="662" y="3813"/>
                </a:lnTo>
                <a:close/>
                <a:moveTo>
                  <a:pt x="9767" y="3844"/>
                </a:moveTo>
                <a:lnTo>
                  <a:pt x="9767" y="7436"/>
                </a:lnTo>
                <a:cubicBezTo>
                  <a:pt x="9767" y="7909"/>
                  <a:pt x="9578" y="8350"/>
                  <a:pt x="9263" y="8665"/>
                </a:cubicBezTo>
                <a:lnTo>
                  <a:pt x="8665" y="9263"/>
                </a:lnTo>
                <a:cubicBezTo>
                  <a:pt x="8476" y="9452"/>
                  <a:pt x="8349" y="9704"/>
                  <a:pt x="8349" y="9988"/>
                </a:cubicBezTo>
                <a:lnTo>
                  <a:pt x="8349" y="11153"/>
                </a:lnTo>
                <a:lnTo>
                  <a:pt x="5514" y="11153"/>
                </a:lnTo>
                <a:lnTo>
                  <a:pt x="5514" y="9736"/>
                </a:lnTo>
                <a:lnTo>
                  <a:pt x="6239" y="9043"/>
                </a:lnTo>
                <a:cubicBezTo>
                  <a:pt x="6270" y="9200"/>
                  <a:pt x="6396" y="9326"/>
                  <a:pt x="6585" y="9326"/>
                </a:cubicBezTo>
                <a:cubicBezTo>
                  <a:pt x="6774" y="9326"/>
                  <a:pt x="6932" y="9169"/>
                  <a:pt x="6932" y="8980"/>
                </a:cubicBezTo>
                <a:lnTo>
                  <a:pt x="6932" y="8255"/>
                </a:lnTo>
                <a:cubicBezTo>
                  <a:pt x="6932" y="7404"/>
                  <a:pt x="7530" y="6711"/>
                  <a:pt x="8349" y="6554"/>
                </a:cubicBezTo>
                <a:lnTo>
                  <a:pt x="8665" y="6554"/>
                </a:lnTo>
                <a:cubicBezTo>
                  <a:pt x="8854" y="6554"/>
                  <a:pt x="9011" y="6396"/>
                  <a:pt x="9011" y="6207"/>
                </a:cubicBezTo>
                <a:lnTo>
                  <a:pt x="9011" y="4916"/>
                </a:lnTo>
                <a:cubicBezTo>
                  <a:pt x="9011" y="4443"/>
                  <a:pt x="9326" y="4002"/>
                  <a:pt x="9767" y="3844"/>
                </a:cubicBezTo>
                <a:close/>
                <a:moveTo>
                  <a:pt x="3120" y="1"/>
                </a:moveTo>
                <a:cubicBezTo>
                  <a:pt x="2647" y="1"/>
                  <a:pt x="2238" y="316"/>
                  <a:pt x="2143" y="757"/>
                </a:cubicBezTo>
                <a:cubicBezTo>
                  <a:pt x="2017" y="694"/>
                  <a:pt x="1891" y="662"/>
                  <a:pt x="1733" y="662"/>
                </a:cubicBezTo>
                <a:cubicBezTo>
                  <a:pt x="1135" y="662"/>
                  <a:pt x="725" y="1135"/>
                  <a:pt x="725" y="1702"/>
                </a:cubicBezTo>
                <a:lnTo>
                  <a:pt x="725" y="3120"/>
                </a:lnTo>
                <a:cubicBezTo>
                  <a:pt x="599" y="3057"/>
                  <a:pt x="473" y="3057"/>
                  <a:pt x="347" y="3057"/>
                </a:cubicBezTo>
                <a:cubicBezTo>
                  <a:pt x="158" y="3057"/>
                  <a:pt x="1" y="3214"/>
                  <a:pt x="1" y="3435"/>
                </a:cubicBezTo>
                <a:lnTo>
                  <a:pt x="1" y="7436"/>
                </a:lnTo>
                <a:cubicBezTo>
                  <a:pt x="1" y="8066"/>
                  <a:pt x="253" y="8696"/>
                  <a:pt x="725" y="9169"/>
                </a:cubicBezTo>
                <a:lnTo>
                  <a:pt x="1292" y="9767"/>
                </a:lnTo>
                <a:cubicBezTo>
                  <a:pt x="1387" y="9830"/>
                  <a:pt x="1418" y="9925"/>
                  <a:pt x="1418" y="9988"/>
                </a:cubicBezTo>
                <a:lnTo>
                  <a:pt x="1418" y="11153"/>
                </a:lnTo>
                <a:lnTo>
                  <a:pt x="1072" y="11153"/>
                </a:lnTo>
                <a:cubicBezTo>
                  <a:pt x="883" y="11153"/>
                  <a:pt x="725" y="11311"/>
                  <a:pt x="725" y="11500"/>
                </a:cubicBezTo>
                <a:cubicBezTo>
                  <a:pt x="725" y="11689"/>
                  <a:pt x="883" y="11847"/>
                  <a:pt x="1072" y="11847"/>
                </a:cubicBezTo>
                <a:lnTo>
                  <a:pt x="9389" y="11847"/>
                </a:lnTo>
                <a:cubicBezTo>
                  <a:pt x="9578" y="11847"/>
                  <a:pt x="9736" y="11689"/>
                  <a:pt x="9736" y="11500"/>
                </a:cubicBezTo>
                <a:cubicBezTo>
                  <a:pt x="9736" y="11311"/>
                  <a:pt x="9578" y="11153"/>
                  <a:pt x="9389" y="11153"/>
                </a:cubicBezTo>
                <a:lnTo>
                  <a:pt x="9106" y="11153"/>
                </a:lnTo>
                <a:lnTo>
                  <a:pt x="9106" y="9988"/>
                </a:lnTo>
                <a:cubicBezTo>
                  <a:pt x="9106" y="9925"/>
                  <a:pt x="9137" y="9799"/>
                  <a:pt x="9232" y="9767"/>
                </a:cubicBezTo>
                <a:lnTo>
                  <a:pt x="9830" y="9169"/>
                </a:lnTo>
                <a:cubicBezTo>
                  <a:pt x="10271" y="8696"/>
                  <a:pt x="10523" y="8098"/>
                  <a:pt x="10523" y="7436"/>
                </a:cubicBezTo>
                <a:lnTo>
                  <a:pt x="10523" y="3466"/>
                </a:lnTo>
                <a:cubicBezTo>
                  <a:pt x="10492" y="3214"/>
                  <a:pt x="10334" y="3057"/>
                  <a:pt x="10114" y="3057"/>
                </a:cubicBezTo>
                <a:cubicBezTo>
                  <a:pt x="9956" y="3057"/>
                  <a:pt x="9862" y="3057"/>
                  <a:pt x="9704" y="3120"/>
                </a:cubicBezTo>
                <a:lnTo>
                  <a:pt x="9704" y="1702"/>
                </a:lnTo>
                <a:cubicBezTo>
                  <a:pt x="9704" y="1103"/>
                  <a:pt x="9232" y="662"/>
                  <a:pt x="8665" y="662"/>
                </a:cubicBezTo>
                <a:cubicBezTo>
                  <a:pt x="8539" y="662"/>
                  <a:pt x="8413" y="694"/>
                  <a:pt x="8286" y="757"/>
                </a:cubicBezTo>
                <a:cubicBezTo>
                  <a:pt x="8160" y="316"/>
                  <a:pt x="7751" y="1"/>
                  <a:pt x="7278" y="1"/>
                </a:cubicBezTo>
                <a:cubicBezTo>
                  <a:pt x="6711" y="1"/>
                  <a:pt x="6270" y="473"/>
                  <a:pt x="6270" y="1009"/>
                </a:cubicBezTo>
                <a:lnTo>
                  <a:pt x="6270" y="1103"/>
                </a:lnTo>
                <a:cubicBezTo>
                  <a:pt x="6144" y="1072"/>
                  <a:pt x="6050" y="1009"/>
                  <a:pt x="5924" y="1009"/>
                </a:cubicBezTo>
                <a:cubicBezTo>
                  <a:pt x="5640" y="1009"/>
                  <a:pt x="5388" y="1135"/>
                  <a:pt x="5199" y="1292"/>
                </a:cubicBezTo>
                <a:cubicBezTo>
                  <a:pt x="5010" y="1135"/>
                  <a:pt x="4758" y="1009"/>
                  <a:pt x="4506" y="1009"/>
                </a:cubicBezTo>
                <a:cubicBezTo>
                  <a:pt x="4380" y="1009"/>
                  <a:pt x="4254" y="1072"/>
                  <a:pt x="4128" y="1103"/>
                </a:cubicBezTo>
                <a:lnTo>
                  <a:pt x="4128" y="1009"/>
                </a:lnTo>
                <a:cubicBezTo>
                  <a:pt x="4128" y="442"/>
                  <a:pt x="3655"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74"/>
          <p:cNvSpPr/>
          <p:nvPr/>
        </p:nvSpPr>
        <p:spPr>
          <a:xfrm>
            <a:off x="5294434" y="1783074"/>
            <a:ext cx="357903" cy="353897"/>
          </a:xfrm>
          <a:custGeom>
            <a:avLst/>
            <a:gdLst/>
            <a:ahLst/>
            <a:cxnLst/>
            <a:rect l="l" t="t" r="r" b="b"/>
            <a:pathLst>
              <a:path w="11973" h="11839" extrusionOk="0">
                <a:moveTo>
                  <a:pt x="9322" y="655"/>
                </a:moveTo>
                <a:cubicBezTo>
                  <a:pt x="9413" y="655"/>
                  <a:pt x="9499" y="686"/>
                  <a:pt x="9547" y="749"/>
                </a:cubicBezTo>
                <a:lnTo>
                  <a:pt x="11027" y="2198"/>
                </a:lnTo>
                <a:cubicBezTo>
                  <a:pt x="11122" y="2324"/>
                  <a:pt x="11122" y="2545"/>
                  <a:pt x="11027" y="2671"/>
                </a:cubicBezTo>
                <a:cubicBezTo>
                  <a:pt x="10964" y="2718"/>
                  <a:pt x="10870" y="2742"/>
                  <a:pt x="10779" y="2742"/>
                </a:cubicBezTo>
                <a:cubicBezTo>
                  <a:pt x="10689" y="2742"/>
                  <a:pt x="10602" y="2718"/>
                  <a:pt x="10555" y="2671"/>
                </a:cubicBezTo>
                <a:lnTo>
                  <a:pt x="10303" y="2419"/>
                </a:lnTo>
                <a:lnTo>
                  <a:pt x="9074" y="1190"/>
                </a:lnTo>
                <a:cubicBezTo>
                  <a:pt x="8916" y="1096"/>
                  <a:pt x="8916" y="907"/>
                  <a:pt x="9074" y="749"/>
                </a:cubicBezTo>
                <a:cubicBezTo>
                  <a:pt x="9137" y="686"/>
                  <a:pt x="9232" y="655"/>
                  <a:pt x="9322" y="655"/>
                </a:cubicBezTo>
                <a:close/>
                <a:moveTo>
                  <a:pt x="9106" y="2230"/>
                </a:moveTo>
                <a:lnTo>
                  <a:pt x="9547" y="2702"/>
                </a:lnTo>
                <a:lnTo>
                  <a:pt x="9011" y="3270"/>
                </a:lnTo>
                <a:lnTo>
                  <a:pt x="8538" y="2797"/>
                </a:lnTo>
                <a:lnTo>
                  <a:pt x="9106" y="2230"/>
                </a:lnTo>
                <a:close/>
                <a:moveTo>
                  <a:pt x="6333" y="1694"/>
                </a:moveTo>
                <a:cubicBezTo>
                  <a:pt x="6396" y="1694"/>
                  <a:pt x="6522" y="1726"/>
                  <a:pt x="6554" y="1789"/>
                </a:cubicBezTo>
                <a:lnTo>
                  <a:pt x="8759" y="3994"/>
                </a:lnTo>
                <a:lnTo>
                  <a:pt x="9988" y="5223"/>
                </a:lnTo>
                <a:cubicBezTo>
                  <a:pt x="10082" y="5254"/>
                  <a:pt x="10114" y="5349"/>
                  <a:pt x="10114" y="5475"/>
                </a:cubicBezTo>
                <a:cubicBezTo>
                  <a:pt x="10114" y="5538"/>
                  <a:pt x="10082" y="5664"/>
                  <a:pt x="9988" y="5695"/>
                </a:cubicBezTo>
                <a:cubicBezTo>
                  <a:pt x="9925" y="5727"/>
                  <a:pt x="9830" y="5821"/>
                  <a:pt x="9767" y="5821"/>
                </a:cubicBezTo>
                <a:cubicBezTo>
                  <a:pt x="9673" y="5821"/>
                  <a:pt x="9547" y="5790"/>
                  <a:pt x="9515" y="5695"/>
                </a:cubicBezTo>
                <a:lnTo>
                  <a:pt x="6081" y="2261"/>
                </a:lnTo>
                <a:cubicBezTo>
                  <a:pt x="6018" y="2198"/>
                  <a:pt x="5987" y="2104"/>
                  <a:pt x="5987" y="2041"/>
                </a:cubicBezTo>
                <a:cubicBezTo>
                  <a:pt x="5987" y="1946"/>
                  <a:pt x="6018" y="1852"/>
                  <a:pt x="6081" y="1789"/>
                </a:cubicBezTo>
                <a:cubicBezTo>
                  <a:pt x="6176" y="1726"/>
                  <a:pt x="6239" y="1694"/>
                  <a:pt x="6333" y="1694"/>
                </a:cubicBezTo>
                <a:close/>
                <a:moveTo>
                  <a:pt x="6333" y="3459"/>
                </a:moveTo>
                <a:lnTo>
                  <a:pt x="8286" y="5412"/>
                </a:lnTo>
                <a:lnTo>
                  <a:pt x="7782" y="5947"/>
                </a:lnTo>
                <a:lnTo>
                  <a:pt x="7026" y="5191"/>
                </a:lnTo>
                <a:cubicBezTo>
                  <a:pt x="6979" y="5128"/>
                  <a:pt x="6892" y="5097"/>
                  <a:pt x="6802" y="5097"/>
                </a:cubicBezTo>
                <a:cubicBezTo>
                  <a:pt x="6711" y="5097"/>
                  <a:pt x="6617" y="5128"/>
                  <a:pt x="6554" y="5191"/>
                </a:cubicBezTo>
                <a:cubicBezTo>
                  <a:pt x="6459" y="5317"/>
                  <a:pt x="6459" y="5538"/>
                  <a:pt x="6554" y="5664"/>
                </a:cubicBezTo>
                <a:lnTo>
                  <a:pt x="7310" y="6420"/>
                </a:lnTo>
                <a:lnTo>
                  <a:pt x="6837" y="6893"/>
                </a:lnTo>
                <a:lnTo>
                  <a:pt x="4884" y="4908"/>
                </a:lnTo>
                <a:lnTo>
                  <a:pt x="6333" y="3459"/>
                </a:lnTo>
                <a:close/>
                <a:moveTo>
                  <a:pt x="4348" y="5506"/>
                </a:moveTo>
                <a:lnTo>
                  <a:pt x="6333" y="7460"/>
                </a:lnTo>
                <a:lnTo>
                  <a:pt x="5860" y="7932"/>
                </a:lnTo>
                <a:lnTo>
                  <a:pt x="5388" y="7460"/>
                </a:lnTo>
                <a:cubicBezTo>
                  <a:pt x="5325" y="7412"/>
                  <a:pt x="5238" y="7389"/>
                  <a:pt x="5152" y="7389"/>
                </a:cubicBezTo>
                <a:cubicBezTo>
                  <a:pt x="5065" y="7389"/>
                  <a:pt x="4978" y="7412"/>
                  <a:pt x="4915" y="7460"/>
                </a:cubicBezTo>
                <a:cubicBezTo>
                  <a:pt x="4789" y="7586"/>
                  <a:pt x="4789" y="7838"/>
                  <a:pt x="4915" y="7932"/>
                </a:cubicBezTo>
                <a:lnTo>
                  <a:pt x="5388" y="8405"/>
                </a:lnTo>
                <a:lnTo>
                  <a:pt x="5167" y="8657"/>
                </a:lnTo>
                <a:cubicBezTo>
                  <a:pt x="4915" y="8846"/>
                  <a:pt x="4632" y="8940"/>
                  <a:pt x="4360" y="8940"/>
                </a:cubicBezTo>
                <a:cubicBezTo>
                  <a:pt x="4088" y="8940"/>
                  <a:pt x="3828" y="8846"/>
                  <a:pt x="3624" y="8657"/>
                </a:cubicBezTo>
                <a:lnTo>
                  <a:pt x="3151" y="8184"/>
                </a:lnTo>
                <a:cubicBezTo>
                  <a:pt x="2742" y="7775"/>
                  <a:pt x="2742" y="7113"/>
                  <a:pt x="3151" y="6735"/>
                </a:cubicBezTo>
                <a:lnTo>
                  <a:pt x="4348" y="5506"/>
                </a:lnTo>
                <a:close/>
                <a:moveTo>
                  <a:pt x="2678" y="8657"/>
                </a:moveTo>
                <a:lnTo>
                  <a:pt x="3151" y="9129"/>
                </a:lnTo>
                <a:lnTo>
                  <a:pt x="2899" y="9350"/>
                </a:lnTo>
                <a:cubicBezTo>
                  <a:pt x="2836" y="9413"/>
                  <a:pt x="2749" y="9444"/>
                  <a:pt x="2663" y="9444"/>
                </a:cubicBezTo>
                <a:cubicBezTo>
                  <a:pt x="2576" y="9444"/>
                  <a:pt x="2489" y="9413"/>
                  <a:pt x="2426" y="9350"/>
                </a:cubicBezTo>
                <a:cubicBezTo>
                  <a:pt x="2300" y="9255"/>
                  <a:pt x="2300" y="9003"/>
                  <a:pt x="2426" y="8877"/>
                </a:cubicBezTo>
                <a:lnTo>
                  <a:pt x="2678" y="8657"/>
                </a:lnTo>
                <a:close/>
                <a:moveTo>
                  <a:pt x="9389" y="1"/>
                </a:moveTo>
                <a:cubicBezTo>
                  <a:pt x="9121" y="1"/>
                  <a:pt x="8853" y="103"/>
                  <a:pt x="8664" y="308"/>
                </a:cubicBezTo>
                <a:cubicBezTo>
                  <a:pt x="8255" y="686"/>
                  <a:pt x="8255" y="1379"/>
                  <a:pt x="8664" y="1757"/>
                </a:cubicBezTo>
                <a:lnTo>
                  <a:pt x="8097" y="2324"/>
                </a:lnTo>
                <a:lnTo>
                  <a:pt x="7121" y="1316"/>
                </a:lnTo>
                <a:cubicBezTo>
                  <a:pt x="6932" y="1127"/>
                  <a:pt x="6648" y="1001"/>
                  <a:pt x="6365" y="1001"/>
                </a:cubicBezTo>
                <a:cubicBezTo>
                  <a:pt x="6081" y="1001"/>
                  <a:pt x="5829" y="1127"/>
                  <a:pt x="5608" y="1316"/>
                </a:cubicBezTo>
                <a:cubicBezTo>
                  <a:pt x="5419" y="1537"/>
                  <a:pt x="5293" y="1789"/>
                  <a:pt x="5293" y="2072"/>
                </a:cubicBezTo>
                <a:cubicBezTo>
                  <a:pt x="5293" y="2356"/>
                  <a:pt x="5419" y="2639"/>
                  <a:pt x="5608" y="2828"/>
                </a:cubicBezTo>
                <a:lnTo>
                  <a:pt x="5860" y="3049"/>
                </a:lnTo>
                <a:lnTo>
                  <a:pt x="2678" y="6263"/>
                </a:lnTo>
                <a:cubicBezTo>
                  <a:pt x="2143" y="6767"/>
                  <a:pt x="2048" y="7460"/>
                  <a:pt x="2269" y="8090"/>
                </a:cubicBezTo>
                <a:lnTo>
                  <a:pt x="1922" y="8468"/>
                </a:lnTo>
                <a:cubicBezTo>
                  <a:pt x="1607" y="8783"/>
                  <a:pt x="1513" y="9255"/>
                  <a:pt x="1733" y="9634"/>
                </a:cubicBezTo>
                <a:lnTo>
                  <a:pt x="95" y="11240"/>
                </a:lnTo>
                <a:cubicBezTo>
                  <a:pt x="1" y="11366"/>
                  <a:pt x="1" y="11618"/>
                  <a:pt x="95" y="11713"/>
                </a:cubicBezTo>
                <a:cubicBezTo>
                  <a:pt x="190" y="11807"/>
                  <a:pt x="284" y="11839"/>
                  <a:pt x="347" y="11839"/>
                </a:cubicBezTo>
                <a:cubicBezTo>
                  <a:pt x="410" y="11839"/>
                  <a:pt x="536" y="11807"/>
                  <a:pt x="568" y="11713"/>
                </a:cubicBezTo>
                <a:lnTo>
                  <a:pt x="2206" y="10106"/>
                </a:lnTo>
                <a:cubicBezTo>
                  <a:pt x="2363" y="10201"/>
                  <a:pt x="2458" y="10232"/>
                  <a:pt x="2615" y="10232"/>
                </a:cubicBezTo>
                <a:cubicBezTo>
                  <a:pt x="2899" y="10232"/>
                  <a:pt x="3183" y="10106"/>
                  <a:pt x="3372" y="9917"/>
                </a:cubicBezTo>
                <a:lnTo>
                  <a:pt x="3718" y="9571"/>
                </a:lnTo>
                <a:cubicBezTo>
                  <a:pt x="3939" y="9634"/>
                  <a:pt x="4159" y="9665"/>
                  <a:pt x="4348" y="9665"/>
                </a:cubicBezTo>
                <a:cubicBezTo>
                  <a:pt x="4789" y="9665"/>
                  <a:pt x="5262" y="9508"/>
                  <a:pt x="5577" y="9161"/>
                </a:cubicBezTo>
                <a:lnTo>
                  <a:pt x="8759" y="5979"/>
                </a:lnTo>
                <a:lnTo>
                  <a:pt x="9011" y="6199"/>
                </a:lnTo>
                <a:cubicBezTo>
                  <a:pt x="9200" y="6420"/>
                  <a:pt x="9484" y="6515"/>
                  <a:pt x="9767" y="6515"/>
                </a:cubicBezTo>
                <a:cubicBezTo>
                  <a:pt x="10019" y="6515"/>
                  <a:pt x="10303" y="6420"/>
                  <a:pt x="10492" y="6199"/>
                </a:cubicBezTo>
                <a:cubicBezTo>
                  <a:pt x="10712" y="6010"/>
                  <a:pt x="10807" y="5727"/>
                  <a:pt x="10807" y="5475"/>
                </a:cubicBezTo>
                <a:cubicBezTo>
                  <a:pt x="10807" y="5191"/>
                  <a:pt x="10712" y="4908"/>
                  <a:pt x="10492" y="4719"/>
                </a:cubicBezTo>
                <a:lnTo>
                  <a:pt x="9515" y="3711"/>
                </a:lnTo>
                <a:lnTo>
                  <a:pt x="10082" y="3207"/>
                </a:lnTo>
                <a:cubicBezTo>
                  <a:pt x="10271" y="3427"/>
                  <a:pt x="10555" y="3522"/>
                  <a:pt x="10807" y="3522"/>
                </a:cubicBezTo>
                <a:cubicBezTo>
                  <a:pt x="11090" y="3522"/>
                  <a:pt x="11374" y="3427"/>
                  <a:pt x="11563" y="3207"/>
                </a:cubicBezTo>
                <a:cubicBezTo>
                  <a:pt x="11972" y="2828"/>
                  <a:pt x="11972" y="2167"/>
                  <a:pt x="11563" y="1757"/>
                </a:cubicBezTo>
                <a:lnTo>
                  <a:pt x="10114" y="308"/>
                </a:lnTo>
                <a:cubicBezTo>
                  <a:pt x="9925" y="103"/>
                  <a:pt x="9657" y="1"/>
                  <a:pt x="9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9" name="Google Shape;8949;p74"/>
          <p:cNvGrpSpPr/>
          <p:nvPr/>
        </p:nvGrpSpPr>
        <p:grpSpPr>
          <a:xfrm>
            <a:off x="5358939" y="2224196"/>
            <a:ext cx="227930" cy="354136"/>
            <a:chOff x="-28043900" y="2701925"/>
            <a:chExt cx="190625" cy="296175"/>
          </a:xfrm>
        </p:grpSpPr>
        <p:sp>
          <p:nvSpPr>
            <p:cNvPr id="8950" name="Google Shape;8950;p74"/>
            <p:cNvSpPr/>
            <p:nvPr/>
          </p:nvSpPr>
          <p:spPr>
            <a:xfrm>
              <a:off x="-28043900" y="2701925"/>
              <a:ext cx="190625" cy="296175"/>
            </a:xfrm>
            <a:custGeom>
              <a:avLst/>
              <a:gdLst/>
              <a:ahLst/>
              <a:cxnLst/>
              <a:rect l="l" t="t" r="r" b="b"/>
              <a:pathLst>
                <a:path w="7625" h="11847" extrusionOk="0">
                  <a:moveTo>
                    <a:pt x="5136" y="662"/>
                  </a:moveTo>
                  <a:cubicBezTo>
                    <a:pt x="5325" y="662"/>
                    <a:pt x="5483" y="820"/>
                    <a:pt x="5483" y="1009"/>
                  </a:cubicBezTo>
                  <a:cubicBezTo>
                    <a:pt x="5483" y="1198"/>
                    <a:pt x="5325" y="1356"/>
                    <a:pt x="5136" y="1356"/>
                  </a:cubicBezTo>
                  <a:lnTo>
                    <a:pt x="2364" y="1356"/>
                  </a:lnTo>
                  <a:cubicBezTo>
                    <a:pt x="2175" y="1356"/>
                    <a:pt x="2017" y="1198"/>
                    <a:pt x="2017" y="1009"/>
                  </a:cubicBezTo>
                  <a:cubicBezTo>
                    <a:pt x="2017" y="820"/>
                    <a:pt x="2175" y="662"/>
                    <a:pt x="2364" y="662"/>
                  </a:cubicBezTo>
                  <a:close/>
                  <a:moveTo>
                    <a:pt x="4790" y="2080"/>
                  </a:moveTo>
                  <a:lnTo>
                    <a:pt x="4790" y="4411"/>
                  </a:lnTo>
                  <a:cubicBezTo>
                    <a:pt x="4790" y="4758"/>
                    <a:pt x="4979" y="5105"/>
                    <a:pt x="5294" y="5294"/>
                  </a:cubicBezTo>
                  <a:cubicBezTo>
                    <a:pt x="6113" y="5766"/>
                    <a:pt x="6680" y="6554"/>
                    <a:pt x="6837" y="7499"/>
                  </a:cubicBezTo>
                  <a:cubicBezTo>
                    <a:pt x="6504" y="7632"/>
                    <a:pt x="6166" y="7699"/>
                    <a:pt x="5828" y="7699"/>
                  </a:cubicBezTo>
                  <a:cubicBezTo>
                    <a:pt x="5207" y="7699"/>
                    <a:pt x="4582" y="7475"/>
                    <a:pt x="3971" y="7026"/>
                  </a:cubicBezTo>
                  <a:cubicBezTo>
                    <a:pt x="3372" y="6648"/>
                    <a:pt x="2773" y="6396"/>
                    <a:pt x="2143" y="6333"/>
                  </a:cubicBezTo>
                  <a:cubicBezTo>
                    <a:pt x="1970" y="6318"/>
                    <a:pt x="1805" y="6310"/>
                    <a:pt x="1639" y="6310"/>
                  </a:cubicBezTo>
                  <a:cubicBezTo>
                    <a:pt x="1474" y="6310"/>
                    <a:pt x="1308" y="6318"/>
                    <a:pt x="1135" y="6333"/>
                  </a:cubicBezTo>
                  <a:cubicBezTo>
                    <a:pt x="1387" y="5892"/>
                    <a:pt x="1734" y="5546"/>
                    <a:pt x="2175" y="5294"/>
                  </a:cubicBezTo>
                  <a:cubicBezTo>
                    <a:pt x="2490" y="5105"/>
                    <a:pt x="2679" y="4790"/>
                    <a:pt x="2679" y="4443"/>
                  </a:cubicBezTo>
                  <a:lnTo>
                    <a:pt x="2679" y="2080"/>
                  </a:lnTo>
                  <a:close/>
                  <a:moveTo>
                    <a:pt x="1670" y="6939"/>
                  </a:moveTo>
                  <a:cubicBezTo>
                    <a:pt x="2308" y="6939"/>
                    <a:pt x="2942" y="7156"/>
                    <a:pt x="3561" y="7562"/>
                  </a:cubicBezTo>
                  <a:cubicBezTo>
                    <a:pt x="4160" y="7940"/>
                    <a:pt x="4790" y="8192"/>
                    <a:pt x="5420" y="8255"/>
                  </a:cubicBezTo>
                  <a:cubicBezTo>
                    <a:pt x="5577" y="8255"/>
                    <a:pt x="5672" y="8287"/>
                    <a:pt x="5829" y="8287"/>
                  </a:cubicBezTo>
                  <a:cubicBezTo>
                    <a:pt x="6207" y="8287"/>
                    <a:pt x="6554" y="8255"/>
                    <a:pt x="6869" y="8129"/>
                  </a:cubicBezTo>
                  <a:lnTo>
                    <a:pt x="6869" y="8129"/>
                  </a:lnTo>
                  <a:cubicBezTo>
                    <a:pt x="6869" y="8255"/>
                    <a:pt x="6837" y="8381"/>
                    <a:pt x="6837" y="8507"/>
                  </a:cubicBezTo>
                  <a:cubicBezTo>
                    <a:pt x="6585" y="9799"/>
                    <a:pt x="5640" y="10807"/>
                    <a:pt x="4412" y="11059"/>
                  </a:cubicBezTo>
                  <a:cubicBezTo>
                    <a:pt x="4192" y="11103"/>
                    <a:pt x="3970" y="11125"/>
                    <a:pt x="3750" y="11125"/>
                  </a:cubicBezTo>
                  <a:cubicBezTo>
                    <a:pt x="3027" y="11125"/>
                    <a:pt x="2328" y="10888"/>
                    <a:pt x="1797" y="10429"/>
                  </a:cubicBezTo>
                  <a:cubicBezTo>
                    <a:pt x="1041" y="9830"/>
                    <a:pt x="631" y="8917"/>
                    <a:pt x="631" y="7972"/>
                  </a:cubicBezTo>
                  <a:cubicBezTo>
                    <a:pt x="631" y="7656"/>
                    <a:pt x="694" y="7404"/>
                    <a:pt x="757" y="7089"/>
                  </a:cubicBezTo>
                  <a:cubicBezTo>
                    <a:pt x="1062" y="6988"/>
                    <a:pt x="1366" y="6939"/>
                    <a:pt x="1670" y="6939"/>
                  </a:cubicBezTo>
                  <a:close/>
                  <a:moveTo>
                    <a:pt x="2427" y="1"/>
                  </a:moveTo>
                  <a:cubicBezTo>
                    <a:pt x="1828" y="1"/>
                    <a:pt x="1387" y="473"/>
                    <a:pt x="1387" y="1009"/>
                  </a:cubicBezTo>
                  <a:cubicBezTo>
                    <a:pt x="1387" y="1450"/>
                    <a:pt x="1671" y="1828"/>
                    <a:pt x="2112" y="1986"/>
                  </a:cubicBezTo>
                  <a:lnTo>
                    <a:pt x="2112" y="4443"/>
                  </a:lnTo>
                  <a:cubicBezTo>
                    <a:pt x="2112" y="4569"/>
                    <a:pt x="2017" y="4632"/>
                    <a:pt x="1891" y="4727"/>
                  </a:cubicBezTo>
                  <a:cubicBezTo>
                    <a:pt x="1356" y="5042"/>
                    <a:pt x="883" y="5514"/>
                    <a:pt x="536" y="6081"/>
                  </a:cubicBezTo>
                  <a:cubicBezTo>
                    <a:pt x="410" y="6302"/>
                    <a:pt x="284" y="6522"/>
                    <a:pt x="221" y="6711"/>
                  </a:cubicBezTo>
                  <a:lnTo>
                    <a:pt x="221" y="6743"/>
                  </a:lnTo>
                  <a:cubicBezTo>
                    <a:pt x="64" y="7152"/>
                    <a:pt x="1" y="7593"/>
                    <a:pt x="1" y="8003"/>
                  </a:cubicBezTo>
                  <a:cubicBezTo>
                    <a:pt x="1" y="9169"/>
                    <a:pt x="536" y="10271"/>
                    <a:pt x="1419" y="10964"/>
                  </a:cubicBezTo>
                  <a:cubicBezTo>
                    <a:pt x="2112" y="11532"/>
                    <a:pt x="2962" y="11847"/>
                    <a:pt x="3845" y="11847"/>
                  </a:cubicBezTo>
                  <a:cubicBezTo>
                    <a:pt x="4097" y="11847"/>
                    <a:pt x="4380" y="11784"/>
                    <a:pt x="4664" y="11752"/>
                  </a:cubicBezTo>
                  <a:cubicBezTo>
                    <a:pt x="5420" y="11595"/>
                    <a:pt x="6081" y="11248"/>
                    <a:pt x="6585" y="10681"/>
                  </a:cubicBezTo>
                  <a:cubicBezTo>
                    <a:pt x="7090" y="10145"/>
                    <a:pt x="7468" y="9484"/>
                    <a:pt x="7625" y="8728"/>
                  </a:cubicBezTo>
                  <a:cubicBezTo>
                    <a:pt x="7562" y="8350"/>
                    <a:pt x="7562" y="7972"/>
                    <a:pt x="7531" y="7656"/>
                  </a:cubicBezTo>
                  <a:cubicBezTo>
                    <a:pt x="7499" y="7184"/>
                    <a:pt x="7373" y="6743"/>
                    <a:pt x="7184" y="6333"/>
                  </a:cubicBezTo>
                  <a:cubicBezTo>
                    <a:pt x="6837" y="5609"/>
                    <a:pt x="6302" y="5073"/>
                    <a:pt x="5640" y="4664"/>
                  </a:cubicBezTo>
                  <a:cubicBezTo>
                    <a:pt x="5577" y="4632"/>
                    <a:pt x="5483" y="4506"/>
                    <a:pt x="5483" y="4411"/>
                  </a:cubicBezTo>
                  <a:lnTo>
                    <a:pt x="5483" y="1986"/>
                  </a:lnTo>
                  <a:cubicBezTo>
                    <a:pt x="5892" y="1828"/>
                    <a:pt x="6207" y="1482"/>
                    <a:pt x="6207" y="1009"/>
                  </a:cubicBezTo>
                  <a:cubicBezTo>
                    <a:pt x="6207" y="410"/>
                    <a:pt x="5735" y="1"/>
                    <a:pt x="51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74"/>
            <p:cNvSpPr/>
            <p:nvPr/>
          </p:nvSpPr>
          <p:spPr>
            <a:xfrm>
              <a:off x="-27976950" y="291065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74"/>
            <p:cNvSpPr/>
            <p:nvPr/>
          </p:nvSpPr>
          <p:spPr>
            <a:xfrm>
              <a:off x="-27924175" y="29279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74"/>
            <p:cNvSpPr/>
            <p:nvPr/>
          </p:nvSpPr>
          <p:spPr>
            <a:xfrm>
              <a:off x="-27976950" y="29461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74"/>
            <p:cNvSpPr/>
            <p:nvPr/>
          </p:nvSpPr>
          <p:spPr>
            <a:xfrm>
              <a:off x="-28010800" y="2893325"/>
              <a:ext cx="17350" cy="18150"/>
            </a:xfrm>
            <a:custGeom>
              <a:avLst/>
              <a:gdLst/>
              <a:ahLst/>
              <a:cxnLst/>
              <a:rect l="l" t="t" r="r" b="b"/>
              <a:pathLst>
                <a:path w="694" h="726" extrusionOk="0">
                  <a:moveTo>
                    <a:pt x="347" y="0"/>
                  </a:moveTo>
                  <a:cubicBezTo>
                    <a:pt x="158" y="0"/>
                    <a:pt x="0" y="158"/>
                    <a:pt x="0" y="379"/>
                  </a:cubicBezTo>
                  <a:cubicBezTo>
                    <a:pt x="0" y="568"/>
                    <a:pt x="158" y="725"/>
                    <a:pt x="347" y="725"/>
                  </a:cubicBezTo>
                  <a:cubicBezTo>
                    <a:pt x="536" y="725"/>
                    <a:pt x="693" y="568"/>
                    <a:pt x="693" y="379"/>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55" name="Google Shape;8955;p74"/>
          <p:cNvGrpSpPr/>
          <p:nvPr/>
        </p:nvGrpSpPr>
        <p:grpSpPr>
          <a:xfrm>
            <a:off x="7531805" y="1336135"/>
            <a:ext cx="354136" cy="353180"/>
            <a:chOff x="-26215025" y="1971025"/>
            <a:chExt cx="296175" cy="295375"/>
          </a:xfrm>
        </p:grpSpPr>
        <p:sp>
          <p:nvSpPr>
            <p:cNvPr id="8956" name="Google Shape;8956;p74"/>
            <p:cNvSpPr/>
            <p:nvPr/>
          </p:nvSpPr>
          <p:spPr>
            <a:xfrm>
              <a:off x="-26092950" y="1971025"/>
              <a:ext cx="51225" cy="225275"/>
            </a:xfrm>
            <a:custGeom>
              <a:avLst/>
              <a:gdLst/>
              <a:ahLst/>
              <a:cxnLst/>
              <a:rect l="l" t="t" r="r" b="b"/>
              <a:pathLst>
                <a:path w="2049" h="9011" extrusionOk="0">
                  <a:moveTo>
                    <a:pt x="1009" y="7246"/>
                  </a:moveTo>
                  <a:cubicBezTo>
                    <a:pt x="1198" y="7593"/>
                    <a:pt x="1355" y="7877"/>
                    <a:pt x="1355" y="8003"/>
                  </a:cubicBezTo>
                  <a:cubicBezTo>
                    <a:pt x="1355" y="8192"/>
                    <a:pt x="1198" y="8349"/>
                    <a:pt x="1009" y="8349"/>
                  </a:cubicBezTo>
                  <a:cubicBezTo>
                    <a:pt x="820" y="8349"/>
                    <a:pt x="662" y="8192"/>
                    <a:pt x="662" y="8003"/>
                  </a:cubicBezTo>
                  <a:cubicBezTo>
                    <a:pt x="694" y="7877"/>
                    <a:pt x="820" y="7562"/>
                    <a:pt x="1009" y="7246"/>
                  </a:cubicBezTo>
                  <a:close/>
                  <a:moveTo>
                    <a:pt x="977" y="0"/>
                  </a:moveTo>
                  <a:cubicBezTo>
                    <a:pt x="788" y="0"/>
                    <a:pt x="631" y="158"/>
                    <a:pt x="631" y="347"/>
                  </a:cubicBezTo>
                  <a:lnTo>
                    <a:pt x="631" y="6490"/>
                  </a:lnTo>
                  <a:cubicBezTo>
                    <a:pt x="536" y="6616"/>
                    <a:pt x="410" y="6774"/>
                    <a:pt x="316" y="6963"/>
                  </a:cubicBezTo>
                  <a:cubicBezTo>
                    <a:pt x="32" y="7562"/>
                    <a:pt x="1" y="7845"/>
                    <a:pt x="1" y="8003"/>
                  </a:cubicBezTo>
                  <a:cubicBezTo>
                    <a:pt x="1" y="8601"/>
                    <a:pt x="473" y="9011"/>
                    <a:pt x="1009" y="9011"/>
                  </a:cubicBezTo>
                  <a:cubicBezTo>
                    <a:pt x="1576" y="9011"/>
                    <a:pt x="2048" y="8538"/>
                    <a:pt x="2048" y="8003"/>
                  </a:cubicBezTo>
                  <a:cubicBezTo>
                    <a:pt x="2048" y="7845"/>
                    <a:pt x="1985" y="7593"/>
                    <a:pt x="1639" y="6963"/>
                  </a:cubicBezTo>
                  <a:cubicBezTo>
                    <a:pt x="1513" y="6774"/>
                    <a:pt x="1418" y="6585"/>
                    <a:pt x="1324" y="6490"/>
                  </a:cubicBezTo>
                  <a:lnTo>
                    <a:pt x="1324" y="347"/>
                  </a:lnTo>
                  <a:cubicBezTo>
                    <a:pt x="1324" y="158"/>
                    <a:pt x="1166" y="0"/>
                    <a:pt x="9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74"/>
            <p:cNvSpPr/>
            <p:nvPr/>
          </p:nvSpPr>
          <p:spPr>
            <a:xfrm>
              <a:off x="-26179575"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74"/>
            <p:cNvSpPr/>
            <p:nvPr/>
          </p:nvSpPr>
          <p:spPr>
            <a:xfrm>
              <a:off x="-26163050" y="21789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74"/>
            <p:cNvSpPr/>
            <p:nvPr/>
          </p:nvSpPr>
          <p:spPr>
            <a:xfrm>
              <a:off x="-26145725"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74"/>
            <p:cNvSpPr/>
            <p:nvPr/>
          </p:nvSpPr>
          <p:spPr>
            <a:xfrm>
              <a:off x="-25988975" y="217895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662" y="158"/>
                    <a:pt x="50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74"/>
            <p:cNvSpPr/>
            <p:nvPr/>
          </p:nvSpPr>
          <p:spPr>
            <a:xfrm>
              <a:off x="-260063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74"/>
            <p:cNvSpPr/>
            <p:nvPr/>
          </p:nvSpPr>
          <p:spPr>
            <a:xfrm>
              <a:off x="-25972450" y="22144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6" y="536"/>
                    <a:pt x="726" y="347"/>
                  </a:cubicBezTo>
                  <a:cubicBezTo>
                    <a:pt x="726"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74"/>
            <p:cNvSpPr/>
            <p:nvPr/>
          </p:nvSpPr>
          <p:spPr>
            <a:xfrm>
              <a:off x="-26215025" y="2108850"/>
              <a:ext cx="296175" cy="157550"/>
            </a:xfrm>
            <a:custGeom>
              <a:avLst/>
              <a:gdLst/>
              <a:ahLst/>
              <a:cxnLst/>
              <a:rect l="l" t="t" r="r" b="b"/>
              <a:pathLst>
                <a:path w="11847" h="6302" extrusionOk="0">
                  <a:moveTo>
                    <a:pt x="4128" y="725"/>
                  </a:moveTo>
                  <a:cubicBezTo>
                    <a:pt x="3970" y="946"/>
                    <a:pt x="3844" y="1198"/>
                    <a:pt x="3781" y="1418"/>
                  </a:cubicBezTo>
                  <a:cubicBezTo>
                    <a:pt x="3781" y="1450"/>
                    <a:pt x="3749" y="1513"/>
                    <a:pt x="3749" y="1544"/>
                  </a:cubicBezTo>
                  <a:cubicBezTo>
                    <a:pt x="3403" y="1355"/>
                    <a:pt x="2993" y="1261"/>
                    <a:pt x="2615" y="1261"/>
                  </a:cubicBezTo>
                  <a:cubicBezTo>
                    <a:pt x="2111" y="1261"/>
                    <a:pt x="1450" y="1418"/>
                    <a:pt x="1166" y="1891"/>
                  </a:cubicBezTo>
                  <a:cubicBezTo>
                    <a:pt x="1040" y="2080"/>
                    <a:pt x="851" y="2175"/>
                    <a:pt x="694" y="2175"/>
                  </a:cubicBezTo>
                  <a:lnTo>
                    <a:pt x="694" y="1072"/>
                  </a:lnTo>
                  <a:cubicBezTo>
                    <a:pt x="694" y="851"/>
                    <a:pt x="851" y="725"/>
                    <a:pt x="1040" y="725"/>
                  </a:cubicBezTo>
                  <a:close/>
                  <a:moveTo>
                    <a:pt x="10775" y="725"/>
                  </a:moveTo>
                  <a:cubicBezTo>
                    <a:pt x="10964" y="725"/>
                    <a:pt x="11122" y="883"/>
                    <a:pt x="11122" y="1072"/>
                  </a:cubicBezTo>
                  <a:lnTo>
                    <a:pt x="11122" y="2175"/>
                  </a:lnTo>
                  <a:cubicBezTo>
                    <a:pt x="10933" y="2175"/>
                    <a:pt x="10775" y="2080"/>
                    <a:pt x="10649" y="1891"/>
                  </a:cubicBezTo>
                  <a:cubicBezTo>
                    <a:pt x="10429" y="1513"/>
                    <a:pt x="10050" y="1261"/>
                    <a:pt x="9546" y="1261"/>
                  </a:cubicBezTo>
                  <a:cubicBezTo>
                    <a:pt x="9074" y="1261"/>
                    <a:pt x="8696" y="1513"/>
                    <a:pt x="8444" y="1891"/>
                  </a:cubicBezTo>
                  <a:cubicBezTo>
                    <a:pt x="8412" y="1985"/>
                    <a:pt x="8349" y="2049"/>
                    <a:pt x="8286" y="2143"/>
                  </a:cubicBezTo>
                  <a:cubicBezTo>
                    <a:pt x="8255" y="1828"/>
                    <a:pt x="8097" y="1355"/>
                    <a:pt x="7719" y="725"/>
                  </a:cubicBezTo>
                  <a:close/>
                  <a:moveTo>
                    <a:pt x="9609" y="1922"/>
                  </a:moveTo>
                  <a:cubicBezTo>
                    <a:pt x="9830" y="1922"/>
                    <a:pt x="9987" y="2049"/>
                    <a:pt x="10113" y="2206"/>
                  </a:cubicBezTo>
                  <a:cubicBezTo>
                    <a:pt x="10334" y="2616"/>
                    <a:pt x="10744" y="2836"/>
                    <a:pt x="11185" y="2836"/>
                  </a:cubicBezTo>
                  <a:lnTo>
                    <a:pt x="11185" y="5546"/>
                  </a:lnTo>
                  <a:lnTo>
                    <a:pt x="694" y="5546"/>
                  </a:lnTo>
                  <a:lnTo>
                    <a:pt x="694" y="2931"/>
                  </a:lnTo>
                  <a:cubicBezTo>
                    <a:pt x="1135" y="2931"/>
                    <a:pt x="1576" y="2679"/>
                    <a:pt x="1765" y="2301"/>
                  </a:cubicBezTo>
                  <a:cubicBezTo>
                    <a:pt x="1828" y="2143"/>
                    <a:pt x="2143" y="2017"/>
                    <a:pt x="2615" y="2017"/>
                  </a:cubicBezTo>
                  <a:cubicBezTo>
                    <a:pt x="3056" y="2017"/>
                    <a:pt x="3371" y="2175"/>
                    <a:pt x="3497" y="2301"/>
                  </a:cubicBezTo>
                  <a:lnTo>
                    <a:pt x="3529" y="2364"/>
                  </a:lnTo>
                  <a:cubicBezTo>
                    <a:pt x="3529" y="2395"/>
                    <a:pt x="3560" y="2395"/>
                    <a:pt x="3560" y="2395"/>
                  </a:cubicBezTo>
                  <a:cubicBezTo>
                    <a:pt x="3560" y="2868"/>
                    <a:pt x="3686" y="3309"/>
                    <a:pt x="3939" y="3718"/>
                  </a:cubicBezTo>
                  <a:cubicBezTo>
                    <a:pt x="4317" y="4380"/>
                    <a:pt x="4947" y="4758"/>
                    <a:pt x="5671" y="4852"/>
                  </a:cubicBezTo>
                  <a:lnTo>
                    <a:pt x="5923" y="4852"/>
                  </a:lnTo>
                  <a:cubicBezTo>
                    <a:pt x="7121" y="4852"/>
                    <a:pt x="8097" y="4033"/>
                    <a:pt x="8286" y="2868"/>
                  </a:cubicBezTo>
                  <a:cubicBezTo>
                    <a:pt x="8727" y="2773"/>
                    <a:pt x="8916" y="2458"/>
                    <a:pt x="9074" y="2206"/>
                  </a:cubicBezTo>
                  <a:cubicBezTo>
                    <a:pt x="9200" y="2017"/>
                    <a:pt x="9357" y="1922"/>
                    <a:pt x="9609" y="1922"/>
                  </a:cubicBezTo>
                  <a:close/>
                  <a:moveTo>
                    <a:pt x="1040" y="1"/>
                  </a:moveTo>
                  <a:cubicBezTo>
                    <a:pt x="473" y="1"/>
                    <a:pt x="0" y="473"/>
                    <a:pt x="0" y="1072"/>
                  </a:cubicBezTo>
                  <a:lnTo>
                    <a:pt x="0" y="5955"/>
                  </a:lnTo>
                  <a:cubicBezTo>
                    <a:pt x="0" y="6144"/>
                    <a:pt x="158" y="6302"/>
                    <a:pt x="347" y="6302"/>
                  </a:cubicBezTo>
                  <a:lnTo>
                    <a:pt x="11500" y="6302"/>
                  </a:lnTo>
                  <a:cubicBezTo>
                    <a:pt x="11689" y="6302"/>
                    <a:pt x="11846" y="6144"/>
                    <a:pt x="11846" y="5955"/>
                  </a:cubicBezTo>
                  <a:lnTo>
                    <a:pt x="11846" y="1072"/>
                  </a:lnTo>
                  <a:cubicBezTo>
                    <a:pt x="11846" y="505"/>
                    <a:pt x="11374" y="1"/>
                    <a:pt x="10775" y="1"/>
                  </a:cubicBezTo>
                  <a:lnTo>
                    <a:pt x="7089" y="1"/>
                  </a:lnTo>
                  <a:cubicBezTo>
                    <a:pt x="6963" y="1"/>
                    <a:pt x="6837" y="64"/>
                    <a:pt x="6774" y="190"/>
                  </a:cubicBezTo>
                  <a:cubicBezTo>
                    <a:pt x="6679" y="316"/>
                    <a:pt x="6711" y="442"/>
                    <a:pt x="6774" y="568"/>
                  </a:cubicBezTo>
                  <a:lnTo>
                    <a:pt x="6805" y="599"/>
                  </a:lnTo>
                  <a:cubicBezTo>
                    <a:pt x="7341" y="1387"/>
                    <a:pt x="7625" y="2017"/>
                    <a:pt x="7625" y="2490"/>
                  </a:cubicBezTo>
                  <a:cubicBezTo>
                    <a:pt x="7625" y="3435"/>
                    <a:pt x="6868" y="4191"/>
                    <a:pt x="5923" y="4191"/>
                  </a:cubicBezTo>
                  <a:lnTo>
                    <a:pt x="5734" y="4191"/>
                  </a:lnTo>
                  <a:cubicBezTo>
                    <a:pt x="5230" y="4128"/>
                    <a:pt x="4789" y="3813"/>
                    <a:pt x="4506" y="3340"/>
                  </a:cubicBezTo>
                  <a:cubicBezTo>
                    <a:pt x="4191" y="2836"/>
                    <a:pt x="4159" y="2206"/>
                    <a:pt x="4411" y="1702"/>
                  </a:cubicBezTo>
                  <a:cubicBezTo>
                    <a:pt x="4506" y="1387"/>
                    <a:pt x="4758" y="977"/>
                    <a:pt x="5041" y="599"/>
                  </a:cubicBezTo>
                  <a:lnTo>
                    <a:pt x="5073" y="568"/>
                  </a:lnTo>
                  <a:cubicBezTo>
                    <a:pt x="5136" y="442"/>
                    <a:pt x="5136" y="316"/>
                    <a:pt x="5073" y="190"/>
                  </a:cubicBezTo>
                  <a:cubicBezTo>
                    <a:pt x="4978" y="95"/>
                    <a:pt x="4884" y="1"/>
                    <a:pt x="4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4" name="Google Shape;8964;p74"/>
          <p:cNvGrpSpPr/>
          <p:nvPr/>
        </p:nvGrpSpPr>
        <p:grpSpPr>
          <a:xfrm>
            <a:off x="7531327" y="1783924"/>
            <a:ext cx="355093" cy="352253"/>
            <a:chOff x="-26215825" y="2341200"/>
            <a:chExt cx="296975" cy="294600"/>
          </a:xfrm>
        </p:grpSpPr>
        <p:sp>
          <p:nvSpPr>
            <p:cNvPr id="8965" name="Google Shape;8965;p74"/>
            <p:cNvSpPr/>
            <p:nvPr/>
          </p:nvSpPr>
          <p:spPr>
            <a:xfrm>
              <a:off x="-26215025" y="2463275"/>
              <a:ext cx="296175" cy="172525"/>
            </a:xfrm>
            <a:custGeom>
              <a:avLst/>
              <a:gdLst/>
              <a:ahLst/>
              <a:cxnLst/>
              <a:rect l="l" t="t" r="r" b="b"/>
              <a:pathLst>
                <a:path w="11847" h="6901" extrusionOk="0">
                  <a:moveTo>
                    <a:pt x="10113" y="725"/>
                  </a:moveTo>
                  <a:cubicBezTo>
                    <a:pt x="10712" y="725"/>
                    <a:pt x="11122" y="1198"/>
                    <a:pt x="11122" y="1734"/>
                  </a:cubicBezTo>
                  <a:cubicBezTo>
                    <a:pt x="11122" y="2332"/>
                    <a:pt x="10649" y="2773"/>
                    <a:pt x="10113" y="2773"/>
                  </a:cubicBezTo>
                  <a:lnTo>
                    <a:pt x="6994" y="2773"/>
                  </a:lnTo>
                  <a:cubicBezTo>
                    <a:pt x="6616" y="2773"/>
                    <a:pt x="6301" y="2458"/>
                    <a:pt x="6301" y="2049"/>
                  </a:cubicBezTo>
                  <a:cubicBezTo>
                    <a:pt x="6301" y="1860"/>
                    <a:pt x="6396" y="1671"/>
                    <a:pt x="6553" y="1545"/>
                  </a:cubicBezTo>
                  <a:cubicBezTo>
                    <a:pt x="6837" y="1891"/>
                    <a:pt x="7247" y="2080"/>
                    <a:pt x="7688" y="2080"/>
                  </a:cubicBezTo>
                  <a:cubicBezTo>
                    <a:pt x="8255" y="2080"/>
                    <a:pt x="8727" y="1671"/>
                    <a:pt x="9137" y="1293"/>
                  </a:cubicBezTo>
                  <a:cubicBezTo>
                    <a:pt x="9452" y="977"/>
                    <a:pt x="9767" y="725"/>
                    <a:pt x="10113" y="725"/>
                  </a:cubicBezTo>
                  <a:close/>
                  <a:moveTo>
                    <a:pt x="7656" y="3466"/>
                  </a:moveTo>
                  <a:lnTo>
                    <a:pt x="7656" y="4853"/>
                  </a:lnTo>
                  <a:lnTo>
                    <a:pt x="6963" y="4853"/>
                  </a:lnTo>
                  <a:lnTo>
                    <a:pt x="6963" y="3466"/>
                  </a:lnTo>
                  <a:close/>
                  <a:moveTo>
                    <a:pt x="9074" y="3466"/>
                  </a:moveTo>
                  <a:lnTo>
                    <a:pt x="9074" y="4853"/>
                  </a:lnTo>
                  <a:lnTo>
                    <a:pt x="8381" y="4853"/>
                  </a:lnTo>
                  <a:lnTo>
                    <a:pt x="8381" y="3466"/>
                  </a:lnTo>
                  <a:close/>
                  <a:moveTo>
                    <a:pt x="10460" y="3435"/>
                  </a:moveTo>
                  <a:lnTo>
                    <a:pt x="10460" y="4853"/>
                  </a:lnTo>
                  <a:lnTo>
                    <a:pt x="9767" y="4853"/>
                  </a:lnTo>
                  <a:lnTo>
                    <a:pt x="9767" y="3466"/>
                  </a:lnTo>
                  <a:lnTo>
                    <a:pt x="10113" y="3466"/>
                  </a:lnTo>
                  <a:cubicBezTo>
                    <a:pt x="10240" y="3466"/>
                    <a:pt x="10334" y="3466"/>
                    <a:pt x="10460" y="3435"/>
                  </a:cubicBezTo>
                  <a:close/>
                  <a:moveTo>
                    <a:pt x="2993" y="4128"/>
                  </a:moveTo>
                  <a:cubicBezTo>
                    <a:pt x="3371" y="4128"/>
                    <a:pt x="3781" y="4254"/>
                    <a:pt x="4128" y="4412"/>
                  </a:cubicBezTo>
                  <a:lnTo>
                    <a:pt x="5829" y="5325"/>
                  </a:lnTo>
                  <a:cubicBezTo>
                    <a:pt x="6049" y="5451"/>
                    <a:pt x="6364" y="5514"/>
                    <a:pt x="6648" y="5514"/>
                  </a:cubicBezTo>
                  <a:lnTo>
                    <a:pt x="10838" y="5514"/>
                  </a:lnTo>
                  <a:cubicBezTo>
                    <a:pt x="11027" y="5514"/>
                    <a:pt x="11185" y="5672"/>
                    <a:pt x="11185" y="5861"/>
                  </a:cubicBezTo>
                  <a:cubicBezTo>
                    <a:pt x="11185" y="6050"/>
                    <a:pt x="10964" y="6239"/>
                    <a:pt x="10775" y="6239"/>
                  </a:cubicBezTo>
                  <a:lnTo>
                    <a:pt x="6616" y="6239"/>
                  </a:lnTo>
                  <a:cubicBezTo>
                    <a:pt x="6459" y="6239"/>
                    <a:pt x="6238" y="6176"/>
                    <a:pt x="6144" y="6113"/>
                  </a:cubicBezTo>
                  <a:lnTo>
                    <a:pt x="4443" y="5199"/>
                  </a:lnTo>
                  <a:cubicBezTo>
                    <a:pt x="4002" y="4979"/>
                    <a:pt x="3497" y="4853"/>
                    <a:pt x="2993" y="4853"/>
                  </a:cubicBezTo>
                  <a:lnTo>
                    <a:pt x="694" y="4853"/>
                  </a:lnTo>
                  <a:lnTo>
                    <a:pt x="694" y="4128"/>
                  </a:lnTo>
                  <a:close/>
                  <a:moveTo>
                    <a:pt x="10113" y="1"/>
                  </a:moveTo>
                  <a:cubicBezTo>
                    <a:pt x="9515" y="1"/>
                    <a:pt x="9042" y="442"/>
                    <a:pt x="8664" y="788"/>
                  </a:cubicBezTo>
                  <a:cubicBezTo>
                    <a:pt x="8349" y="1104"/>
                    <a:pt x="8034" y="1387"/>
                    <a:pt x="7656" y="1387"/>
                  </a:cubicBezTo>
                  <a:cubicBezTo>
                    <a:pt x="7404" y="1387"/>
                    <a:pt x="7121" y="1230"/>
                    <a:pt x="7026" y="946"/>
                  </a:cubicBezTo>
                  <a:cubicBezTo>
                    <a:pt x="6973" y="815"/>
                    <a:pt x="6855" y="749"/>
                    <a:pt x="6708" y="749"/>
                  </a:cubicBezTo>
                  <a:cubicBezTo>
                    <a:pt x="6679" y="749"/>
                    <a:pt x="6648" y="752"/>
                    <a:pt x="6616" y="757"/>
                  </a:cubicBezTo>
                  <a:cubicBezTo>
                    <a:pt x="6018" y="914"/>
                    <a:pt x="5577" y="1450"/>
                    <a:pt x="5577" y="2080"/>
                  </a:cubicBezTo>
                  <a:cubicBezTo>
                    <a:pt x="5577" y="2616"/>
                    <a:pt x="5860" y="3025"/>
                    <a:pt x="6301" y="3277"/>
                  </a:cubicBezTo>
                  <a:lnTo>
                    <a:pt x="6301" y="4758"/>
                  </a:lnTo>
                  <a:cubicBezTo>
                    <a:pt x="6270" y="4758"/>
                    <a:pt x="6207" y="4727"/>
                    <a:pt x="6144" y="4695"/>
                  </a:cubicBezTo>
                  <a:lnTo>
                    <a:pt x="4443" y="3781"/>
                  </a:lnTo>
                  <a:cubicBezTo>
                    <a:pt x="4002" y="3561"/>
                    <a:pt x="3497" y="3435"/>
                    <a:pt x="2993" y="3435"/>
                  </a:cubicBezTo>
                  <a:lnTo>
                    <a:pt x="347" y="3435"/>
                  </a:lnTo>
                  <a:cubicBezTo>
                    <a:pt x="158" y="3435"/>
                    <a:pt x="0" y="3592"/>
                    <a:pt x="0" y="3781"/>
                  </a:cubicBezTo>
                  <a:lnTo>
                    <a:pt x="0" y="5168"/>
                  </a:lnTo>
                  <a:cubicBezTo>
                    <a:pt x="0" y="5357"/>
                    <a:pt x="158" y="5514"/>
                    <a:pt x="347" y="5514"/>
                  </a:cubicBezTo>
                  <a:lnTo>
                    <a:pt x="2993" y="5514"/>
                  </a:lnTo>
                  <a:cubicBezTo>
                    <a:pt x="3371" y="5514"/>
                    <a:pt x="3781" y="5640"/>
                    <a:pt x="4128" y="5798"/>
                  </a:cubicBezTo>
                  <a:lnTo>
                    <a:pt x="5829" y="6711"/>
                  </a:lnTo>
                  <a:cubicBezTo>
                    <a:pt x="6049" y="6806"/>
                    <a:pt x="6364" y="6900"/>
                    <a:pt x="6648" y="6900"/>
                  </a:cubicBezTo>
                  <a:lnTo>
                    <a:pt x="10838" y="6900"/>
                  </a:lnTo>
                  <a:cubicBezTo>
                    <a:pt x="11405" y="6900"/>
                    <a:pt x="11846" y="6428"/>
                    <a:pt x="11846" y="5861"/>
                  </a:cubicBezTo>
                  <a:cubicBezTo>
                    <a:pt x="11846" y="5451"/>
                    <a:pt x="11563" y="5042"/>
                    <a:pt x="11122" y="4884"/>
                  </a:cubicBezTo>
                  <a:lnTo>
                    <a:pt x="11122" y="3088"/>
                  </a:lnTo>
                  <a:cubicBezTo>
                    <a:pt x="11563" y="2805"/>
                    <a:pt x="11846" y="2301"/>
                    <a:pt x="11846" y="1734"/>
                  </a:cubicBezTo>
                  <a:cubicBezTo>
                    <a:pt x="11846" y="788"/>
                    <a:pt x="11059" y="1"/>
                    <a:pt x="10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74"/>
            <p:cNvSpPr/>
            <p:nvPr/>
          </p:nvSpPr>
          <p:spPr>
            <a:xfrm>
              <a:off x="-26215825" y="2341200"/>
              <a:ext cx="296975" cy="119750"/>
            </a:xfrm>
            <a:custGeom>
              <a:avLst/>
              <a:gdLst/>
              <a:ahLst/>
              <a:cxnLst/>
              <a:rect l="l" t="t" r="r" b="b"/>
              <a:pathLst>
                <a:path w="11879" h="4790" extrusionOk="0">
                  <a:moveTo>
                    <a:pt x="10807" y="1702"/>
                  </a:moveTo>
                  <a:cubicBezTo>
                    <a:pt x="10996" y="1702"/>
                    <a:pt x="11154" y="1859"/>
                    <a:pt x="11154" y="2048"/>
                  </a:cubicBezTo>
                  <a:cubicBezTo>
                    <a:pt x="11154" y="2237"/>
                    <a:pt x="10996" y="2395"/>
                    <a:pt x="10807" y="2395"/>
                  </a:cubicBezTo>
                  <a:lnTo>
                    <a:pt x="10461" y="2395"/>
                  </a:lnTo>
                  <a:lnTo>
                    <a:pt x="10461" y="1702"/>
                  </a:lnTo>
                  <a:close/>
                  <a:moveTo>
                    <a:pt x="2112" y="788"/>
                  </a:moveTo>
                  <a:lnTo>
                    <a:pt x="9484" y="1292"/>
                  </a:lnTo>
                  <a:cubicBezTo>
                    <a:pt x="9641" y="1355"/>
                    <a:pt x="9799" y="1450"/>
                    <a:pt x="9799" y="1670"/>
                  </a:cubicBezTo>
                  <a:lnTo>
                    <a:pt x="9799" y="2489"/>
                  </a:lnTo>
                  <a:cubicBezTo>
                    <a:pt x="9799" y="2647"/>
                    <a:pt x="9673" y="2805"/>
                    <a:pt x="9515" y="2836"/>
                  </a:cubicBezTo>
                  <a:lnTo>
                    <a:pt x="2112" y="3907"/>
                  </a:lnTo>
                  <a:lnTo>
                    <a:pt x="2112" y="788"/>
                  </a:lnTo>
                  <a:close/>
                  <a:moveTo>
                    <a:pt x="726" y="725"/>
                  </a:moveTo>
                  <a:lnTo>
                    <a:pt x="1450" y="757"/>
                  </a:lnTo>
                  <a:lnTo>
                    <a:pt x="1450" y="3970"/>
                  </a:lnTo>
                  <a:lnTo>
                    <a:pt x="726" y="4065"/>
                  </a:lnTo>
                  <a:lnTo>
                    <a:pt x="726" y="725"/>
                  </a:lnTo>
                  <a:close/>
                  <a:moveTo>
                    <a:pt x="379" y="1"/>
                  </a:moveTo>
                  <a:cubicBezTo>
                    <a:pt x="316" y="1"/>
                    <a:pt x="190" y="32"/>
                    <a:pt x="95" y="64"/>
                  </a:cubicBezTo>
                  <a:cubicBezTo>
                    <a:pt x="32" y="158"/>
                    <a:pt x="1" y="221"/>
                    <a:pt x="1" y="316"/>
                  </a:cubicBezTo>
                  <a:lnTo>
                    <a:pt x="1" y="4506"/>
                  </a:lnTo>
                  <a:cubicBezTo>
                    <a:pt x="32" y="4569"/>
                    <a:pt x="64" y="4695"/>
                    <a:pt x="127" y="4726"/>
                  </a:cubicBezTo>
                  <a:cubicBezTo>
                    <a:pt x="221" y="4758"/>
                    <a:pt x="284" y="4789"/>
                    <a:pt x="379" y="4789"/>
                  </a:cubicBezTo>
                  <a:lnTo>
                    <a:pt x="410" y="4789"/>
                  </a:lnTo>
                  <a:lnTo>
                    <a:pt x="9578" y="3498"/>
                  </a:lnTo>
                  <a:cubicBezTo>
                    <a:pt x="9862" y="3466"/>
                    <a:pt x="10145" y="3309"/>
                    <a:pt x="10303" y="3057"/>
                  </a:cubicBezTo>
                  <a:lnTo>
                    <a:pt x="10870" y="3057"/>
                  </a:lnTo>
                  <a:cubicBezTo>
                    <a:pt x="11437" y="3057"/>
                    <a:pt x="11878" y="2584"/>
                    <a:pt x="11878" y="2048"/>
                  </a:cubicBezTo>
                  <a:cubicBezTo>
                    <a:pt x="11878" y="1481"/>
                    <a:pt x="11406" y="1009"/>
                    <a:pt x="10870" y="1009"/>
                  </a:cubicBezTo>
                  <a:lnTo>
                    <a:pt x="10272" y="1009"/>
                  </a:lnTo>
                  <a:cubicBezTo>
                    <a:pt x="10114" y="788"/>
                    <a:pt x="9830" y="662"/>
                    <a:pt x="9515" y="631"/>
                  </a:cubicBezTo>
                  <a:lnTo>
                    <a:pt x="3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67" name="Google Shape;8967;p74"/>
          <p:cNvGrpSpPr/>
          <p:nvPr/>
        </p:nvGrpSpPr>
        <p:grpSpPr>
          <a:xfrm>
            <a:off x="7563357" y="2224674"/>
            <a:ext cx="291033" cy="353180"/>
            <a:chOff x="-26179575" y="2710600"/>
            <a:chExt cx="243400" cy="295375"/>
          </a:xfrm>
        </p:grpSpPr>
        <p:sp>
          <p:nvSpPr>
            <p:cNvPr id="8968" name="Google Shape;8968;p74"/>
            <p:cNvSpPr/>
            <p:nvPr/>
          </p:nvSpPr>
          <p:spPr>
            <a:xfrm>
              <a:off x="-26179575" y="2710600"/>
              <a:ext cx="243400" cy="295375"/>
            </a:xfrm>
            <a:custGeom>
              <a:avLst/>
              <a:gdLst/>
              <a:ahLst/>
              <a:cxnLst/>
              <a:rect l="l" t="t" r="r" b="b"/>
              <a:pathLst>
                <a:path w="9736" h="11815" extrusionOk="0">
                  <a:moveTo>
                    <a:pt x="7719" y="693"/>
                  </a:moveTo>
                  <a:cubicBezTo>
                    <a:pt x="7845" y="977"/>
                    <a:pt x="7971" y="1166"/>
                    <a:pt x="8191" y="1418"/>
                  </a:cubicBezTo>
                  <a:lnTo>
                    <a:pt x="1008" y="1418"/>
                  </a:lnTo>
                  <a:cubicBezTo>
                    <a:pt x="819" y="1418"/>
                    <a:pt x="662" y="1261"/>
                    <a:pt x="662" y="1072"/>
                  </a:cubicBezTo>
                  <a:cubicBezTo>
                    <a:pt x="662" y="851"/>
                    <a:pt x="819" y="693"/>
                    <a:pt x="1008" y="693"/>
                  </a:cubicBezTo>
                  <a:close/>
                  <a:moveTo>
                    <a:pt x="8979" y="2080"/>
                  </a:moveTo>
                  <a:lnTo>
                    <a:pt x="8979" y="11153"/>
                  </a:lnTo>
                  <a:lnTo>
                    <a:pt x="2048" y="11153"/>
                  </a:lnTo>
                  <a:lnTo>
                    <a:pt x="2048" y="2080"/>
                  </a:lnTo>
                  <a:close/>
                  <a:moveTo>
                    <a:pt x="662" y="2048"/>
                  </a:moveTo>
                  <a:cubicBezTo>
                    <a:pt x="788" y="2080"/>
                    <a:pt x="882" y="2111"/>
                    <a:pt x="1008" y="2111"/>
                  </a:cubicBezTo>
                  <a:lnTo>
                    <a:pt x="1355" y="2111"/>
                  </a:lnTo>
                  <a:lnTo>
                    <a:pt x="1355" y="11185"/>
                  </a:lnTo>
                  <a:cubicBezTo>
                    <a:pt x="977" y="11153"/>
                    <a:pt x="662" y="10838"/>
                    <a:pt x="662" y="10460"/>
                  </a:cubicBezTo>
                  <a:lnTo>
                    <a:pt x="662" y="2048"/>
                  </a:lnTo>
                  <a:close/>
                  <a:moveTo>
                    <a:pt x="1008" y="0"/>
                  </a:moveTo>
                  <a:cubicBezTo>
                    <a:pt x="410" y="0"/>
                    <a:pt x="0" y="473"/>
                    <a:pt x="0" y="1009"/>
                  </a:cubicBezTo>
                  <a:lnTo>
                    <a:pt x="0" y="10428"/>
                  </a:lnTo>
                  <a:cubicBezTo>
                    <a:pt x="0" y="11185"/>
                    <a:pt x="630" y="11815"/>
                    <a:pt x="1355" y="11815"/>
                  </a:cubicBezTo>
                  <a:lnTo>
                    <a:pt x="9357" y="11815"/>
                  </a:lnTo>
                  <a:cubicBezTo>
                    <a:pt x="9578" y="11815"/>
                    <a:pt x="9735" y="11657"/>
                    <a:pt x="9735" y="11468"/>
                  </a:cubicBezTo>
                  <a:lnTo>
                    <a:pt x="9672" y="1733"/>
                  </a:lnTo>
                  <a:cubicBezTo>
                    <a:pt x="9672" y="1576"/>
                    <a:pt x="9609" y="1450"/>
                    <a:pt x="9452" y="1418"/>
                  </a:cubicBezTo>
                  <a:cubicBezTo>
                    <a:pt x="8885" y="1229"/>
                    <a:pt x="8443" y="788"/>
                    <a:pt x="8254" y="221"/>
                  </a:cubicBezTo>
                  <a:cubicBezTo>
                    <a:pt x="8223" y="63"/>
                    <a:pt x="8065" y="0"/>
                    <a:pt x="79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74"/>
            <p:cNvSpPr/>
            <p:nvPr/>
          </p:nvSpPr>
          <p:spPr>
            <a:xfrm>
              <a:off x="-26092950" y="2797225"/>
              <a:ext cx="120525" cy="121325"/>
            </a:xfrm>
            <a:custGeom>
              <a:avLst/>
              <a:gdLst/>
              <a:ahLst/>
              <a:cxnLst/>
              <a:rect l="l" t="t" r="r" b="b"/>
              <a:pathLst>
                <a:path w="4821" h="4853" extrusionOk="0">
                  <a:moveTo>
                    <a:pt x="2742" y="694"/>
                  </a:moveTo>
                  <a:lnTo>
                    <a:pt x="2742" y="1734"/>
                  </a:lnTo>
                  <a:cubicBezTo>
                    <a:pt x="2742" y="1923"/>
                    <a:pt x="2899" y="2080"/>
                    <a:pt x="3088" y="2080"/>
                  </a:cubicBezTo>
                  <a:lnTo>
                    <a:pt x="4128" y="2080"/>
                  </a:lnTo>
                  <a:lnTo>
                    <a:pt x="4128" y="2805"/>
                  </a:lnTo>
                  <a:lnTo>
                    <a:pt x="3088" y="2805"/>
                  </a:lnTo>
                  <a:cubicBezTo>
                    <a:pt x="2899" y="2805"/>
                    <a:pt x="2742" y="2962"/>
                    <a:pt x="2742" y="3151"/>
                  </a:cubicBezTo>
                  <a:lnTo>
                    <a:pt x="2742" y="4160"/>
                  </a:lnTo>
                  <a:lnTo>
                    <a:pt x="2048" y="4160"/>
                  </a:lnTo>
                  <a:lnTo>
                    <a:pt x="2048" y="3151"/>
                  </a:lnTo>
                  <a:cubicBezTo>
                    <a:pt x="2048" y="2962"/>
                    <a:pt x="1891" y="2805"/>
                    <a:pt x="1670" y="2805"/>
                  </a:cubicBezTo>
                  <a:lnTo>
                    <a:pt x="662" y="2805"/>
                  </a:lnTo>
                  <a:lnTo>
                    <a:pt x="662" y="2080"/>
                  </a:lnTo>
                  <a:lnTo>
                    <a:pt x="1670" y="2080"/>
                  </a:lnTo>
                  <a:cubicBezTo>
                    <a:pt x="1891" y="2080"/>
                    <a:pt x="2048" y="1923"/>
                    <a:pt x="2048" y="1734"/>
                  </a:cubicBezTo>
                  <a:lnTo>
                    <a:pt x="2048" y="694"/>
                  </a:lnTo>
                  <a:close/>
                  <a:moveTo>
                    <a:pt x="1733" y="1"/>
                  </a:moveTo>
                  <a:cubicBezTo>
                    <a:pt x="1513" y="1"/>
                    <a:pt x="1355" y="158"/>
                    <a:pt x="1355" y="347"/>
                  </a:cubicBezTo>
                  <a:lnTo>
                    <a:pt x="1355" y="1387"/>
                  </a:lnTo>
                  <a:lnTo>
                    <a:pt x="347" y="1387"/>
                  </a:lnTo>
                  <a:cubicBezTo>
                    <a:pt x="158" y="1387"/>
                    <a:pt x="1" y="1545"/>
                    <a:pt x="1" y="1734"/>
                  </a:cubicBezTo>
                  <a:lnTo>
                    <a:pt x="1" y="3120"/>
                  </a:lnTo>
                  <a:cubicBezTo>
                    <a:pt x="1" y="3309"/>
                    <a:pt x="158" y="3466"/>
                    <a:pt x="347" y="3466"/>
                  </a:cubicBezTo>
                  <a:lnTo>
                    <a:pt x="1355" y="3466"/>
                  </a:lnTo>
                  <a:lnTo>
                    <a:pt x="1355" y="4475"/>
                  </a:lnTo>
                  <a:cubicBezTo>
                    <a:pt x="1355" y="4695"/>
                    <a:pt x="1513" y="4853"/>
                    <a:pt x="1733" y="4853"/>
                  </a:cubicBezTo>
                  <a:lnTo>
                    <a:pt x="3088" y="4853"/>
                  </a:lnTo>
                  <a:cubicBezTo>
                    <a:pt x="3309" y="4853"/>
                    <a:pt x="3466" y="4695"/>
                    <a:pt x="3466" y="4475"/>
                  </a:cubicBezTo>
                  <a:lnTo>
                    <a:pt x="3466" y="3466"/>
                  </a:lnTo>
                  <a:lnTo>
                    <a:pt x="4474" y="3466"/>
                  </a:lnTo>
                  <a:cubicBezTo>
                    <a:pt x="4663" y="3466"/>
                    <a:pt x="4821" y="3309"/>
                    <a:pt x="4821" y="3120"/>
                  </a:cubicBezTo>
                  <a:lnTo>
                    <a:pt x="4821" y="1734"/>
                  </a:lnTo>
                  <a:cubicBezTo>
                    <a:pt x="4821" y="1545"/>
                    <a:pt x="4663" y="1387"/>
                    <a:pt x="4474" y="1387"/>
                  </a:cubicBezTo>
                  <a:lnTo>
                    <a:pt x="3466" y="1387"/>
                  </a:lnTo>
                  <a:lnTo>
                    <a:pt x="3466" y="347"/>
                  </a:lnTo>
                  <a:cubicBezTo>
                    <a:pt x="3466" y="158"/>
                    <a:pt x="3309"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74"/>
            <p:cNvSpPr/>
            <p:nvPr/>
          </p:nvSpPr>
          <p:spPr>
            <a:xfrm>
              <a:off x="-26094525" y="2954750"/>
              <a:ext cx="122100" cy="17350"/>
            </a:xfrm>
            <a:custGeom>
              <a:avLst/>
              <a:gdLst/>
              <a:ahLst/>
              <a:cxnLst/>
              <a:rect l="l" t="t" r="r" b="b"/>
              <a:pathLst>
                <a:path w="4884" h="694" extrusionOk="0">
                  <a:moveTo>
                    <a:pt x="379" y="1"/>
                  </a:moveTo>
                  <a:cubicBezTo>
                    <a:pt x="158" y="1"/>
                    <a:pt x="1" y="158"/>
                    <a:pt x="1" y="347"/>
                  </a:cubicBezTo>
                  <a:cubicBezTo>
                    <a:pt x="1" y="536"/>
                    <a:pt x="158" y="694"/>
                    <a:pt x="379" y="694"/>
                  </a:cubicBezTo>
                  <a:lnTo>
                    <a:pt x="4537" y="694"/>
                  </a:lnTo>
                  <a:cubicBezTo>
                    <a:pt x="4726" y="694"/>
                    <a:pt x="4884" y="536"/>
                    <a:pt x="4884" y="347"/>
                  </a:cubicBezTo>
                  <a:cubicBezTo>
                    <a:pt x="4884" y="158"/>
                    <a:pt x="4726"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1" name="Google Shape;8971;p74"/>
          <p:cNvGrpSpPr/>
          <p:nvPr/>
        </p:nvGrpSpPr>
        <p:grpSpPr>
          <a:xfrm>
            <a:off x="6202417" y="2666048"/>
            <a:ext cx="337187" cy="353180"/>
            <a:chOff x="-24328675" y="1971025"/>
            <a:chExt cx="282000" cy="295375"/>
          </a:xfrm>
        </p:grpSpPr>
        <p:sp>
          <p:nvSpPr>
            <p:cNvPr id="8972" name="Google Shape;8972;p74"/>
            <p:cNvSpPr/>
            <p:nvPr/>
          </p:nvSpPr>
          <p:spPr>
            <a:xfrm>
              <a:off x="-24217625" y="2092325"/>
              <a:ext cx="52025" cy="51200"/>
            </a:xfrm>
            <a:custGeom>
              <a:avLst/>
              <a:gdLst/>
              <a:ahLst/>
              <a:cxnLst/>
              <a:rect l="l" t="t" r="r" b="b"/>
              <a:pathLst>
                <a:path w="2081" h="2048" extrusionOk="0">
                  <a:moveTo>
                    <a:pt x="1009" y="693"/>
                  </a:moveTo>
                  <a:cubicBezTo>
                    <a:pt x="1230" y="693"/>
                    <a:pt x="1387" y="851"/>
                    <a:pt x="1387" y="1071"/>
                  </a:cubicBezTo>
                  <a:cubicBezTo>
                    <a:pt x="1387" y="1260"/>
                    <a:pt x="1230" y="1418"/>
                    <a:pt x="1009" y="1418"/>
                  </a:cubicBezTo>
                  <a:cubicBezTo>
                    <a:pt x="820" y="1418"/>
                    <a:pt x="663" y="1260"/>
                    <a:pt x="663" y="1071"/>
                  </a:cubicBezTo>
                  <a:cubicBezTo>
                    <a:pt x="663" y="851"/>
                    <a:pt x="820" y="693"/>
                    <a:pt x="1009" y="693"/>
                  </a:cubicBezTo>
                  <a:close/>
                  <a:moveTo>
                    <a:pt x="1009" y="0"/>
                  </a:moveTo>
                  <a:cubicBezTo>
                    <a:pt x="442" y="0"/>
                    <a:pt x="1" y="473"/>
                    <a:pt x="1" y="1008"/>
                  </a:cubicBezTo>
                  <a:cubicBezTo>
                    <a:pt x="1" y="1607"/>
                    <a:pt x="474" y="2048"/>
                    <a:pt x="1009" y="2048"/>
                  </a:cubicBezTo>
                  <a:cubicBezTo>
                    <a:pt x="1576" y="2048"/>
                    <a:pt x="2049" y="1575"/>
                    <a:pt x="2049" y="1008"/>
                  </a:cubicBezTo>
                  <a:cubicBezTo>
                    <a:pt x="2080" y="473"/>
                    <a:pt x="1608"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3" name="Google Shape;8973;p74"/>
            <p:cNvSpPr/>
            <p:nvPr/>
          </p:nvSpPr>
          <p:spPr>
            <a:xfrm>
              <a:off x="-24328675" y="1971025"/>
              <a:ext cx="282000" cy="295375"/>
            </a:xfrm>
            <a:custGeom>
              <a:avLst/>
              <a:gdLst/>
              <a:ahLst/>
              <a:cxnLst/>
              <a:rect l="l" t="t" r="r" b="b"/>
              <a:pathLst>
                <a:path w="11280" h="11815" extrusionOk="0">
                  <a:moveTo>
                    <a:pt x="2017" y="2080"/>
                  </a:moveTo>
                  <a:cubicBezTo>
                    <a:pt x="2206" y="2080"/>
                    <a:pt x="2364" y="2237"/>
                    <a:pt x="2364" y="2458"/>
                  </a:cubicBezTo>
                  <a:cubicBezTo>
                    <a:pt x="2364" y="2647"/>
                    <a:pt x="2206" y="2804"/>
                    <a:pt x="2017" y="2804"/>
                  </a:cubicBezTo>
                  <a:cubicBezTo>
                    <a:pt x="1797" y="2804"/>
                    <a:pt x="1639" y="2647"/>
                    <a:pt x="1639" y="2458"/>
                  </a:cubicBezTo>
                  <a:cubicBezTo>
                    <a:pt x="1639" y="2237"/>
                    <a:pt x="1797" y="2080"/>
                    <a:pt x="2017" y="2080"/>
                  </a:cubicBezTo>
                  <a:close/>
                  <a:moveTo>
                    <a:pt x="5451" y="662"/>
                  </a:moveTo>
                  <a:cubicBezTo>
                    <a:pt x="5861" y="662"/>
                    <a:pt x="6302" y="1198"/>
                    <a:pt x="6617" y="2080"/>
                  </a:cubicBezTo>
                  <a:cubicBezTo>
                    <a:pt x="6680" y="2237"/>
                    <a:pt x="6743" y="2458"/>
                    <a:pt x="6806" y="2647"/>
                  </a:cubicBezTo>
                  <a:cubicBezTo>
                    <a:pt x="6365" y="2804"/>
                    <a:pt x="5955" y="2962"/>
                    <a:pt x="5451" y="3151"/>
                  </a:cubicBezTo>
                  <a:cubicBezTo>
                    <a:pt x="5042" y="2962"/>
                    <a:pt x="4569" y="2773"/>
                    <a:pt x="4128" y="2647"/>
                  </a:cubicBezTo>
                  <a:cubicBezTo>
                    <a:pt x="4191" y="2458"/>
                    <a:pt x="4254" y="2237"/>
                    <a:pt x="4317" y="2080"/>
                  </a:cubicBezTo>
                  <a:cubicBezTo>
                    <a:pt x="4632" y="1229"/>
                    <a:pt x="5073" y="662"/>
                    <a:pt x="5451" y="662"/>
                  </a:cubicBezTo>
                  <a:close/>
                  <a:moveTo>
                    <a:pt x="3970" y="3308"/>
                  </a:moveTo>
                  <a:cubicBezTo>
                    <a:pt x="4191" y="3403"/>
                    <a:pt x="4411" y="3466"/>
                    <a:pt x="4632" y="3560"/>
                  </a:cubicBezTo>
                  <a:cubicBezTo>
                    <a:pt x="4506" y="3623"/>
                    <a:pt x="4380" y="3718"/>
                    <a:pt x="4254" y="3781"/>
                  </a:cubicBezTo>
                  <a:cubicBezTo>
                    <a:pt x="4128" y="3875"/>
                    <a:pt x="4002" y="3938"/>
                    <a:pt x="3844" y="4033"/>
                  </a:cubicBezTo>
                  <a:lnTo>
                    <a:pt x="3970" y="3308"/>
                  </a:lnTo>
                  <a:close/>
                  <a:moveTo>
                    <a:pt x="6963" y="3340"/>
                  </a:moveTo>
                  <a:lnTo>
                    <a:pt x="7089" y="4064"/>
                  </a:lnTo>
                  <a:cubicBezTo>
                    <a:pt x="6963" y="3970"/>
                    <a:pt x="6806" y="3907"/>
                    <a:pt x="6680" y="3812"/>
                  </a:cubicBezTo>
                  <a:cubicBezTo>
                    <a:pt x="6554" y="3718"/>
                    <a:pt x="6396" y="3655"/>
                    <a:pt x="6302" y="3592"/>
                  </a:cubicBezTo>
                  <a:cubicBezTo>
                    <a:pt x="6522" y="3497"/>
                    <a:pt x="6774" y="3403"/>
                    <a:pt x="6963" y="3340"/>
                  </a:cubicBezTo>
                  <a:close/>
                  <a:moveTo>
                    <a:pt x="10240" y="4285"/>
                  </a:moveTo>
                  <a:cubicBezTo>
                    <a:pt x="10271" y="4285"/>
                    <a:pt x="10366" y="4285"/>
                    <a:pt x="10397" y="4317"/>
                  </a:cubicBezTo>
                  <a:cubicBezTo>
                    <a:pt x="10460" y="4380"/>
                    <a:pt x="10523" y="4443"/>
                    <a:pt x="10555" y="4537"/>
                  </a:cubicBezTo>
                  <a:cubicBezTo>
                    <a:pt x="10586" y="4600"/>
                    <a:pt x="10555" y="4726"/>
                    <a:pt x="10492" y="4821"/>
                  </a:cubicBezTo>
                  <a:cubicBezTo>
                    <a:pt x="10452" y="4920"/>
                    <a:pt x="10336" y="4982"/>
                    <a:pt x="10225" y="4982"/>
                  </a:cubicBezTo>
                  <a:cubicBezTo>
                    <a:pt x="10160" y="4982"/>
                    <a:pt x="10097" y="4961"/>
                    <a:pt x="10051" y="4915"/>
                  </a:cubicBezTo>
                  <a:cubicBezTo>
                    <a:pt x="9956" y="4884"/>
                    <a:pt x="9925" y="4821"/>
                    <a:pt x="9893" y="4726"/>
                  </a:cubicBezTo>
                  <a:cubicBezTo>
                    <a:pt x="9830" y="4663"/>
                    <a:pt x="9893" y="4537"/>
                    <a:pt x="9925" y="4443"/>
                  </a:cubicBezTo>
                  <a:cubicBezTo>
                    <a:pt x="9988" y="4348"/>
                    <a:pt x="10114" y="4285"/>
                    <a:pt x="10240" y="4285"/>
                  </a:cubicBezTo>
                  <a:close/>
                  <a:moveTo>
                    <a:pt x="8922" y="2925"/>
                  </a:moveTo>
                  <a:cubicBezTo>
                    <a:pt x="9452" y="2925"/>
                    <a:pt x="9823" y="3054"/>
                    <a:pt x="9956" y="3277"/>
                  </a:cubicBezTo>
                  <a:cubicBezTo>
                    <a:pt x="9988" y="3340"/>
                    <a:pt x="10019" y="3466"/>
                    <a:pt x="10019" y="3592"/>
                  </a:cubicBezTo>
                  <a:cubicBezTo>
                    <a:pt x="9704" y="3623"/>
                    <a:pt x="9452" y="3812"/>
                    <a:pt x="9295" y="4096"/>
                  </a:cubicBezTo>
                  <a:cubicBezTo>
                    <a:pt x="9137" y="4317"/>
                    <a:pt x="9137" y="4600"/>
                    <a:pt x="9169" y="4884"/>
                  </a:cubicBezTo>
                  <a:cubicBezTo>
                    <a:pt x="9169" y="4978"/>
                    <a:pt x="9200" y="5010"/>
                    <a:pt x="9232" y="5041"/>
                  </a:cubicBezTo>
                  <a:cubicBezTo>
                    <a:pt x="9169" y="5167"/>
                    <a:pt x="9043" y="5293"/>
                    <a:pt x="8917" y="5388"/>
                  </a:cubicBezTo>
                  <a:cubicBezTo>
                    <a:pt x="8570" y="5073"/>
                    <a:pt x="8224" y="4821"/>
                    <a:pt x="7814" y="4537"/>
                  </a:cubicBezTo>
                  <a:cubicBezTo>
                    <a:pt x="7783" y="4033"/>
                    <a:pt x="7719" y="3560"/>
                    <a:pt x="7625" y="3119"/>
                  </a:cubicBezTo>
                  <a:cubicBezTo>
                    <a:pt x="7814" y="3088"/>
                    <a:pt x="8035" y="3025"/>
                    <a:pt x="8192" y="2993"/>
                  </a:cubicBezTo>
                  <a:cubicBezTo>
                    <a:pt x="8459" y="2947"/>
                    <a:pt x="8704" y="2925"/>
                    <a:pt x="8922" y="2925"/>
                  </a:cubicBezTo>
                  <a:close/>
                  <a:moveTo>
                    <a:pt x="2868" y="3088"/>
                  </a:moveTo>
                  <a:lnTo>
                    <a:pt x="3340" y="3182"/>
                  </a:lnTo>
                  <a:cubicBezTo>
                    <a:pt x="3246" y="3623"/>
                    <a:pt x="3183" y="4096"/>
                    <a:pt x="3151" y="4600"/>
                  </a:cubicBezTo>
                  <a:cubicBezTo>
                    <a:pt x="2742" y="4884"/>
                    <a:pt x="2364" y="5199"/>
                    <a:pt x="2049" y="5482"/>
                  </a:cubicBezTo>
                  <a:cubicBezTo>
                    <a:pt x="1891" y="5325"/>
                    <a:pt x="1765" y="5199"/>
                    <a:pt x="1639" y="5041"/>
                  </a:cubicBezTo>
                  <a:cubicBezTo>
                    <a:pt x="1009" y="4253"/>
                    <a:pt x="788" y="3623"/>
                    <a:pt x="977" y="3308"/>
                  </a:cubicBezTo>
                  <a:cubicBezTo>
                    <a:pt x="1009" y="3245"/>
                    <a:pt x="1103" y="3151"/>
                    <a:pt x="1198" y="3119"/>
                  </a:cubicBezTo>
                  <a:cubicBezTo>
                    <a:pt x="1419" y="3340"/>
                    <a:pt x="1671" y="3497"/>
                    <a:pt x="1986" y="3497"/>
                  </a:cubicBezTo>
                  <a:cubicBezTo>
                    <a:pt x="2364" y="3497"/>
                    <a:pt x="2679" y="3308"/>
                    <a:pt x="2868" y="3088"/>
                  </a:cubicBezTo>
                  <a:close/>
                  <a:moveTo>
                    <a:pt x="3057" y="5451"/>
                  </a:moveTo>
                  <a:lnTo>
                    <a:pt x="3057" y="5923"/>
                  </a:lnTo>
                  <a:lnTo>
                    <a:pt x="3057" y="6364"/>
                  </a:lnTo>
                  <a:cubicBezTo>
                    <a:pt x="2868" y="6207"/>
                    <a:pt x="2679" y="6049"/>
                    <a:pt x="2521" y="5923"/>
                  </a:cubicBezTo>
                  <a:cubicBezTo>
                    <a:pt x="2679" y="5766"/>
                    <a:pt x="2868" y="5577"/>
                    <a:pt x="3057" y="5451"/>
                  </a:cubicBezTo>
                  <a:close/>
                  <a:moveTo>
                    <a:pt x="7909" y="5451"/>
                  </a:moveTo>
                  <a:cubicBezTo>
                    <a:pt x="8098" y="5577"/>
                    <a:pt x="8318" y="5766"/>
                    <a:pt x="8476" y="5923"/>
                  </a:cubicBezTo>
                  <a:cubicBezTo>
                    <a:pt x="8318" y="6081"/>
                    <a:pt x="8098" y="6238"/>
                    <a:pt x="7909" y="6364"/>
                  </a:cubicBezTo>
                  <a:lnTo>
                    <a:pt x="7909" y="5923"/>
                  </a:lnTo>
                  <a:lnTo>
                    <a:pt x="7909" y="5451"/>
                  </a:lnTo>
                  <a:close/>
                  <a:moveTo>
                    <a:pt x="5483" y="3938"/>
                  </a:moveTo>
                  <a:cubicBezTo>
                    <a:pt x="5735" y="4096"/>
                    <a:pt x="6050" y="4253"/>
                    <a:pt x="6333" y="4411"/>
                  </a:cubicBezTo>
                  <a:cubicBezTo>
                    <a:pt x="6617" y="4569"/>
                    <a:pt x="6900" y="4758"/>
                    <a:pt x="7152" y="4915"/>
                  </a:cubicBezTo>
                  <a:cubicBezTo>
                    <a:pt x="7184" y="5230"/>
                    <a:pt x="7184" y="5545"/>
                    <a:pt x="7184" y="5923"/>
                  </a:cubicBezTo>
                  <a:cubicBezTo>
                    <a:pt x="7184" y="6238"/>
                    <a:pt x="7184" y="6585"/>
                    <a:pt x="7152" y="6900"/>
                  </a:cubicBezTo>
                  <a:cubicBezTo>
                    <a:pt x="6932" y="7057"/>
                    <a:pt x="6648" y="7246"/>
                    <a:pt x="6333" y="7404"/>
                  </a:cubicBezTo>
                  <a:cubicBezTo>
                    <a:pt x="6050" y="7562"/>
                    <a:pt x="5735" y="7719"/>
                    <a:pt x="5483" y="7877"/>
                  </a:cubicBezTo>
                  <a:cubicBezTo>
                    <a:pt x="5199" y="7719"/>
                    <a:pt x="4884" y="7562"/>
                    <a:pt x="4601" y="7404"/>
                  </a:cubicBezTo>
                  <a:cubicBezTo>
                    <a:pt x="4317" y="7246"/>
                    <a:pt x="4065" y="7057"/>
                    <a:pt x="3781" y="6900"/>
                  </a:cubicBezTo>
                  <a:cubicBezTo>
                    <a:pt x="3750" y="6585"/>
                    <a:pt x="3750" y="6238"/>
                    <a:pt x="3750" y="5923"/>
                  </a:cubicBezTo>
                  <a:cubicBezTo>
                    <a:pt x="3750" y="5577"/>
                    <a:pt x="3750" y="5230"/>
                    <a:pt x="3781" y="4915"/>
                  </a:cubicBezTo>
                  <a:cubicBezTo>
                    <a:pt x="4065" y="4726"/>
                    <a:pt x="4317" y="4569"/>
                    <a:pt x="4601" y="4411"/>
                  </a:cubicBezTo>
                  <a:cubicBezTo>
                    <a:pt x="4884" y="4253"/>
                    <a:pt x="5199" y="4096"/>
                    <a:pt x="5483" y="3938"/>
                  </a:cubicBezTo>
                  <a:close/>
                  <a:moveTo>
                    <a:pt x="3876" y="7751"/>
                  </a:moveTo>
                  <a:cubicBezTo>
                    <a:pt x="4002" y="7845"/>
                    <a:pt x="4159" y="7908"/>
                    <a:pt x="4285" y="8003"/>
                  </a:cubicBezTo>
                  <a:cubicBezTo>
                    <a:pt x="4411" y="8066"/>
                    <a:pt x="4506" y="8160"/>
                    <a:pt x="4664" y="8223"/>
                  </a:cubicBezTo>
                  <a:cubicBezTo>
                    <a:pt x="4443" y="8318"/>
                    <a:pt x="4191" y="8444"/>
                    <a:pt x="4002" y="8475"/>
                  </a:cubicBezTo>
                  <a:lnTo>
                    <a:pt x="3876" y="7751"/>
                  </a:lnTo>
                  <a:close/>
                  <a:moveTo>
                    <a:pt x="7089" y="7751"/>
                  </a:moveTo>
                  <a:lnTo>
                    <a:pt x="6963" y="8475"/>
                  </a:lnTo>
                  <a:cubicBezTo>
                    <a:pt x="6711" y="8381"/>
                    <a:pt x="6522" y="8318"/>
                    <a:pt x="6302" y="8223"/>
                  </a:cubicBezTo>
                  <a:cubicBezTo>
                    <a:pt x="6396" y="8160"/>
                    <a:pt x="6554" y="8066"/>
                    <a:pt x="6680" y="8003"/>
                  </a:cubicBezTo>
                  <a:cubicBezTo>
                    <a:pt x="6806" y="7908"/>
                    <a:pt x="6963" y="7845"/>
                    <a:pt x="7089" y="7751"/>
                  </a:cubicBezTo>
                  <a:close/>
                  <a:moveTo>
                    <a:pt x="1986" y="6396"/>
                  </a:moveTo>
                  <a:cubicBezTo>
                    <a:pt x="2364" y="6711"/>
                    <a:pt x="2710" y="6963"/>
                    <a:pt x="3088" y="7278"/>
                  </a:cubicBezTo>
                  <a:cubicBezTo>
                    <a:pt x="3151" y="7814"/>
                    <a:pt x="3214" y="8286"/>
                    <a:pt x="3309" y="8696"/>
                  </a:cubicBezTo>
                  <a:cubicBezTo>
                    <a:pt x="3088" y="8727"/>
                    <a:pt x="2931" y="8790"/>
                    <a:pt x="2742" y="8790"/>
                  </a:cubicBezTo>
                  <a:cubicBezTo>
                    <a:pt x="2475" y="8836"/>
                    <a:pt x="2230" y="8858"/>
                    <a:pt x="2011" y="8858"/>
                  </a:cubicBezTo>
                  <a:cubicBezTo>
                    <a:pt x="1482" y="8858"/>
                    <a:pt x="1111" y="8730"/>
                    <a:pt x="977" y="8507"/>
                  </a:cubicBezTo>
                  <a:cubicBezTo>
                    <a:pt x="788" y="8160"/>
                    <a:pt x="1009" y="7530"/>
                    <a:pt x="1608" y="6805"/>
                  </a:cubicBezTo>
                  <a:cubicBezTo>
                    <a:pt x="1734" y="6648"/>
                    <a:pt x="1828" y="6553"/>
                    <a:pt x="1986" y="6396"/>
                  </a:cubicBezTo>
                  <a:close/>
                  <a:moveTo>
                    <a:pt x="8980" y="6364"/>
                  </a:moveTo>
                  <a:cubicBezTo>
                    <a:pt x="9137" y="6553"/>
                    <a:pt x="9232" y="6648"/>
                    <a:pt x="9358" y="6805"/>
                  </a:cubicBezTo>
                  <a:cubicBezTo>
                    <a:pt x="9956" y="7530"/>
                    <a:pt x="10177" y="8160"/>
                    <a:pt x="9988" y="8507"/>
                  </a:cubicBezTo>
                  <a:cubicBezTo>
                    <a:pt x="9858" y="8745"/>
                    <a:pt x="9505" y="8864"/>
                    <a:pt x="9000" y="8864"/>
                  </a:cubicBezTo>
                  <a:cubicBezTo>
                    <a:pt x="8770" y="8864"/>
                    <a:pt x="8509" y="8839"/>
                    <a:pt x="8224" y="8790"/>
                  </a:cubicBezTo>
                  <a:cubicBezTo>
                    <a:pt x="8035" y="8727"/>
                    <a:pt x="7877" y="8696"/>
                    <a:pt x="7656" y="8664"/>
                  </a:cubicBezTo>
                  <a:cubicBezTo>
                    <a:pt x="7751" y="8223"/>
                    <a:pt x="7814" y="7751"/>
                    <a:pt x="7877" y="7246"/>
                  </a:cubicBezTo>
                  <a:cubicBezTo>
                    <a:pt x="8255" y="6963"/>
                    <a:pt x="8665" y="6648"/>
                    <a:pt x="8980" y="6364"/>
                  </a:cubicBezTo>
                  <a:close/>
                  <a:moveTo>
                    <a:pt x="4159" y="10334"/>
                  </a:moveTo>
                  <a:cubicBezTo>
                    <a:pt x="4285" y="10334"/>
                    <a:pt x="4411" y="10397"/>
                    <a:pt x="4474" y="10491"/>
                  </a:cubicBezTo>
                  <a:cubicBezTo>
                    <a:pt x="4537" y="10554"/>
                    <a:pt x="4537" y="10649"/>
                    <a:pt x="4537" y="10743"/>
                  </a:cubicBezTo>
                  <a:cubicBezTo>
                    <a:pt x="4474" y="10838"/>
                    <a:pt x="4443" y="10901"/>
                    <a:pt x="4380" y="10964"/>
                  </a:cubicBezTo>
                  <a:cubicBezTo>
                    <a:pt x="4319" y="10994"/>
                    <a:pt x="4259" y="11008"/>
                    <a:pt x="4200" y="11008"/>
                  </a:cubicBezTo>
                  <a:cubicBezTo>
                    <a:pt x="4076" y="11008"/>
                    <a:pt x="3962" y="10945"/>
                    <a:pt x="3876" y="10838"/>
                  </a:cubicBezTo>
                  <a:cubicBezTo>
                    <a:pt x="3844" y="10743"/>
                    <a:pt x="3844" y="10680"/>
                    <a:pt x="3844" y="10554"/>
                  </a:cubicBezTo>
                  <a:cubicBezTo>
                    <a:pt x="3876" y="10491"/>
                    <a:pt x="3939" y="10397"/>
                    <a:pt x="4002" y="10365"/>
                  </a:cubicBezTo>
                  <a:cubicBezTo>
                    <a:pt x="4033" y="10334"/>
                    <a:pt x="4128" y="10334"/>
                    <a:pt x="4159" y="10334"/>
                  </a:cubicBezTo>
                  <a:close/>
                  <a:moveTo>
                    <a:pt x="5420" y="8664"/>
                  </a:moveTo>
                  <a:cubicBezTo>
                    <a:pt x="5861" y="8853"/>
                    <a:pt x="6333" y="9042"/>
                    <a:pt x="6774" y="9168"/>
                  </a:cubicBezTo>
                  <a:cubicBezTo>
                    <a:pt x="6774" y="9326"/>
                    <a:pt x="6680" y="9515"/>
                    <a:pt x="6617" y="9735"/>
                  </a:cubicBezTo>
                  <a:cubicBezTo>
                    <a:pt x="6302" y="10586"/>
                    <a:pt x="5861" y="11153"/>
                    <a:pt x="5451" y="11153"/>
                  </a:cubicBezTo>
                  <a:cubicBezTo>
                    <a:pt x="5388" y="11153"/>
                    <a:pt x="5262" y="11090"/>
                    <a:pt x="5136" y="11059"/>
                  </a:cubicBezTo>
                  <a:cubicBezTo>
                    <a:pt x="5136" y="11027"/>
                    <a:pt x="5199" y="10996"/>
                    <a:pt x="5199" y="10933"/>
                  </a:cubicBezTo>
                  <a:cubicBezTo>
                    <a:pt x="5262" y="10680"/>
                    <a:pt x="5231" y="10397"/>
                    <a:pt x="5073" y="10145"/>
                  </a:cubicBezTo>
                  <a:cubicBezTo>
                    <a:pt x="4916" y="9830"/>
                    <a:pt x="4601" y="9704"/>
                    <a:pt x="4254" y="9641"/>
                  </a:cubicBezTo>
                  <a:cubicBezTo>
                    <a:pt x="4191" y="9483"/>
                    <a:pt x="4128" y="9326"/>
                    <a:pt x="4096" y="9168"/>
                  </a:cubicBezTo>
                  <a:cubicBezTo>
                    <a:pt x="4506" y="9011"/>
                    <a:pt x="4947" y="8853"/>
                    <a:pt x="5420" y="8664"/>
                  </a:cubicBezTo>
                  <a:close/>
                  <a:moveTo>
                    <a:pt x="5420" y="0"/>
                  </a:moveTo>
                  <a:cubicBezTo>
                    <a:pt x="4727" y="0"/>
                    <a:pt x="4096" y="662"/>
                    <a:pt x="3624" y="1859"/>
                  </a:cubicBezTo>
                  <a:cubicBezTo>
                    <a:pt x="3529" y="2048"/>
                    <a:pt x="3498" y="2237"/>
                    <a:pt x="3403" y="2458"/>
                  </a:cubicBezTo>
                  <a:cubicBezTo>
                    <a:pt x="3246" y="2395"/>
                    <a:pt x="3151" y="2363"/>
                    <a:pt x="2994" y="2363"/>
                  </a:cubicBezTo>
                  <a:cubicBezTo>
                    <a:pt x="2962" y="1828"/>
                    <a:pt x="2521" y="1418"/>
                    <a:pt x="1954" y="1418"/>
                  </a:cubicBezTo>
                  <a:cubicBezTo>
                    <a:pt x="1387" y="1418"/>
                    <a:pt x="946" y="1891"/>
                    <a:pt x="946" y="2426"/>
                  </a:cubicBezTo>
                  <a:cubicBezTo>
                    <a:pt x="662" y="2552"/>
                    <a:pt x="473" y="2710"/>
                    <a:pt x="347" y="2962"/>
                  </a:cubicBezTo>
                  <a:cubicBezTo>
                    <a:pt x="1" y="3592"/>
                    <a:pt x="221" y="4443"/>
                    <a:pt x="1072" y="5419"/>
                  </a:cubicBezTo>
                  <a:cubicBezTo>
                    <a:pt x="1166" y="5577"/>
                    <a:pt x="1324" y="5766"/>
                    <a:pt x="1482" y="5892"/>
                  </a:cubicBezTo>
                  <a:cubicBezTo>
                    <a:pt x="1324" y="6049"/>
                    <a:pt x="1229" y="6207"/>
                    <a:pt x="1072" y="6364"/>
                  </a:cubicBezTo>
                  <a:cubicBezTo>
                    <a:pt x="221" y="7372"/>
                    <a:pt x="1" y="8223"/>
                    <a:pt x="347" y="8853"/>
                  </a:cubicBezTo>
                  <a:cubicBezTo>
                    <a:pt x="631" y="9326"/>
                    <a:pt x="1166" y="9578"/>
                    <a:pt x="2017" y="9578"/>
                  </a:cubicBezTo>
                  <a:cubicBezTo>
                    <a:pt x="2269" y="9578"/>
                    <a:pt x="2553" y="9515"/>
                    <a:pt x="2868" y="9483"/>
                  </a:cubicBezTo>
                  <a:lnTo>
                    <a:pt x="3466" y="9357"/>
                  </a:lnTo>
                  <a:cubicBezTo>
                    <a:pt x="3498" y="9515"/>
                    <a:pt x="3529" y="9704"/>
                    <a:pt x="3624" y="9798"/>
                  </a:cubicBezTo>
                  <a:cubicBezTo>
                    <a:pt x="3403" y="9956"/>
                    <a:pt x="3246" y="10145"/>
                    <a:pt x="3183" y="10397"/>
                  </a:cubicBezTo>
                  <a:cubicBezTo>
                    <a:pt x="3120" y="10680"/>
                    <a:pt x="3151" y="10933"/>
                    <a:pt x="3309" y="11185"/>
                  </a:cubicBezTo>
                  <a:cubicBezTo>
                    <a:pt x="3498" y="11500"/>
                    <a:pt x="3844" y="11689"/>
                    <a:pt x="4222" y="11689"/>
                  </a:cubicBezTo>
                  <a:cubicBezTo>
                    <a:pt x="4380" y="11689"/>
                    <a:pt x="4569" y="11657"/>
                    <a:pt x="4727" y="11531"/>
                  </a:cubicBezTo>
                  <a:cubicBezTo>
                    <a:pt x="4947" y="11689"/>
                    <a:pt x="5199" y="11815"/>
                    <a:pt x="5483" y="11815"/>
                  </a:cubicBezTo>
                  <a:cubicBezTo>
                    <a:pt x="6176" y="11815"/>
                    <a:pt x="6806" y="11153"/>
                    <a:pt x="7278" y="9956"/>
                  </a:cubicBezTo>
                  <a:cubicBezTo>
                    <a:pt x="7373" y="9767"/>
                    <a:pt x="7404" y="9578"/>
                    <a:pt x="7467" y="9357"/>
                  </a:cubicBezTo>
                  <a:cubicBezTo>
                    <a:pt x="7688" y="9420"/>
                    <a:pt x="7909" y="9452"/>
                    <a:pt x="8098" y="9483"/>
                  </a:cubicBezTo>
                  <a:cubicBezTo>
                    <a:pt x="8413" y="9515"/>
                    <a:pt x="8696" y="9578"/>
                    <a:pt x="8980" y="9578"/>
                  </a:cubicBezTo>
                  <a:cubicBezTo>
                    <a:pt x="9767" y="9578"/>
                    <a:pt x="10366" y="9326"/>
                    <a:pt x="10618" y="8853"/>
                  </a:cubicBezTo>
                  <a:cubicBezTo>
                    <a:pt x="10996" y="8223"/>
                    <a:pt x="10744" y="7372"/>
                    <a:pt x="9925" y="6364"/>
                  </a:cubicBezTo>
                  <a:cubicBezTo>
                    <a:pt x="9799" y="6207"/>
                    <a:pt x="9641" y="6049"/>
                    <a:pt x="9484" y="5892"/>
                  </a:cubicBezTo>
                  <a:cubicBezTo>
                    <a:pt x="9610" y="5797"/>
                    <a:pt x="9673" y="5671"/>
                    <a:pt x="9799" y="5577"/>
                  </a:cubicBezTo>
                  <a:cubicBezTo>
                    <a:pt x="9956" y="5671"/>
                    <a:pt x="10114" y="5703"/>
                    <a:pt x="10240" y="5703"/>
                  </a:cubicBezTo>
                  <a:cubicBezTo>
                    <a:pt x="10586" y="5703"/>
                    <a:pt x="10933" y="5514"/>
                    <a:pt x="11154" y="5199"/>
                  </a:cubicBezTo>
                  <a:cubicBezTo>
                    <a:pt x="11248" y="4915"/>
                    <a:pt x="11280" y="4663"/>
                    <a:pt x="11217" y="4380"/>
                  </a:cubicBezTo>
                  <a:cubicBezTo>
                    <a:pt x="11122" y="4096"/>
                    <a:pt x="10965" y="3875"/>
                    <a:pt x="10744" y="3749"/>
                  </a:cubicBezTo>
                  <a:cubicBezTo>
                    <a:pt x="10775" y="3466"/>
                    <a:pt x="10712" y="3182"/>
                    <a:pt x="10586" y="2962"/>
                  </a:cubicBezTo>
                  <a:cubicBezTo>
                    <a:pt x="10325" y="2486"/>
                    <a:pt x="9740" y="2262"/>
                    <a:pt x="8927" y="2262"/>
                  </a:cubicBezTo>
                  <a:cubicBezTo>
                    <a:pt x="8663" y="2262"/>
                    <a:pt x="8375" y="2285"/>
                    <a:pt x="8066" y="2332"/>
                  </a:cubicBezTo>
                  <a:cubicBezTo>
                    <a:pt x="7877" y="2363"/>
                    <a:pt x="7656" y="2395"/>
                    <a:pt x="7436" y="2458"/>
                  </a:cubicBezTo>
                  <a:cubicBezTo>
                    <a:pt x="7341" y="2237"/>
                    <a:pt x="7310" y="2017"/>
                    <a:pt x="7247" y="1859"/>
                  </a:cubicBezTo>
                  <a:cubicBezTo>
                    <a:pt x="6806" y="630"/>
                    <a:pt x="6144" y="0"/>
                    <a:pt x="54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4" name="Google Shape;8974;p74"/>
          <p:cNvGrpSpPr/>
          <p:nvPr/>
        </p:nvGrpSpPr>
        <p:grpSpPr>
          <a:xfrm>
            <a:off x="6204778" y="3113374"/>
            <a:ext cx="332464" cy="353180"/>
            <a:chOff x="-24330250" y="2340425"/>
            <a:chExt cx="278050" cy="295375"/>
          </a:xfrm>
        </p:grpSpPr>
        <p:sp>
          <p:nvSpPr>
            <p:cNvPr id="8975" name="Google Shape;8975;p74"/>
            <p:cNvSpPr/>
            <p:nvPr/>
          </p:nvSpPr>
          <p:spPr>
            <a:xfrm>
              <a:off x="-24330250" y="2340425"/>
              <a:ext cx="278050" cy="295375"/>
            </a:xfrm>
            <a:custGeom>
              <a:avLst/>
              <a:gdLst/>
              <a:ahLst/>
              <a:cxnLst/>
              <a:rect l="l" t="t" r="r" b="b"/>
              <a:pathLst>
                <a:path w="11122" h="11815" extrusionOk="0">
                  <a:moveTo>
                    <a:pt x="5577" y="693"/>
                  </a:moveTo>
                  <a:cubicBezTo>
                    <a:pt x="6711" y="693"/>
                    <a:pt x="7656" y="1638"/>
                    <a:pt x="7656" y="2804"/>
                  </a:cubicBezTo>
                  <a:lnTo>
                    <a:pt x="7656" y="3151"/>
                  </a:lnTo>
                  <a:cubicBezTo>
                    <a:pt x="7656" y="3340"/>
                    <a:pt x="7499" y="3497"/>
                    <a:pt x="7310" y="3497"/>
                  </a:cubicBezTo>
                  <a:lnTo>
                    <a:pt x="5924" y="3497"/>
                  </a:lnTo>
                  <a:lnTo>
                    <a:pt x="5924" y="3151"/>
                  </a:lnTo>
                  <a:cubicBezTo>
                    <a:pt x="5924" y="2962"/>
                    <a:pt x="5766" y="2804"/>
                    <a:pt x="5577" y="2804"/>
                  </a:cubicBezTo>
                  <a:cubicBezTo>
                    <a:pt x="5357" y="2804"/>
                    <a:pt x="5199" y="2962"/>
                    <a:pt x="5199" y="3151"/>
                  </a:cubicBezTo>
                  <a:lnTo>
                    <a:pt x="5199" y="3497"/>
                  </a:lnTo>
                  <a:lnTo>
                    <a:pt x="3844" y="3497"/>
                  </a:lnTo>
                  <a:cubicBezTo>
                    <a:pt x="3624" y="3497"/>
                    <a:pt x="3466" y="3340"/>
                    <a:pt x="3466" y="3151"/>
                  </a:cubicBezTo>
                  <a:lnTo>
                    <a:pt x="3466" y="2804"/>
                  </a:lnTo>
                  <a:cubicBezTo>
                    <a:pt x="3466" y="1638"/>
                    <a:pt x="4411" y="693"/>
                    <a:pt x="5577" y="693"/>
                  </a:cubicBezTo>
                  <a:close/>
                  <a:moveTo>
                    <a:pt x="8318" y="2867"/>
                  </a:moveTo>
                  <a:cubicBezTo>
                    <a:pt x="8728" y="2993"/>
                    <a:pt x="9043" y="3371"/>
                    <a:pt x="9043" y="3844"/>
                  </a:cubicBezTo>
                  <a:lnTo>
                    <a:pt x="9043" y="8727"/>
                  </a:lnTo>
                  <a:cubicBezTo>
                    <a:pt x="9043" y="9326"/>
                    <a:pt x="8570" y="9767"/>
                    <a:pt x="8003" y="9767"/>
                  </a:cubicBezTo>
                  <a:lnTo>
                    <a:pt x="5924" y="9767"/>
                  </a:lnTo>
                  <a:lnTo>
                    <a:pt x="5924" y="7309"/>
                  </a:lnTo>
                  <a:cubicBezTo>
                    <a:pt x="5924" y="7120"/>
                    <a:pt x="5766" y="6963"/>
                    <a:pt x="5577" y="6963"/>
                  </a:cubicBezTo>
                  <a:cubicBezTo>
                    <a:pt x="5357" y="6963"/>
                    <a:pt x="5199" y="7120"/>
                    <a:pt x="5199" y="7309"/>
                  </a:cubicBezTo>
                  <a:lnTo>
                    <a:pt x="5199" y="9767"/>
                  </a:lnTo>
                  <a:lnTo>
                    <a:pt x="3120" y="9767"/>
                  </a:lnTo>
                  <a:cubicBezTo>
                    <a:pt x="2521" y="9767"/>
                    <a:pt x="2112" y="9294"/>
                    <a:pt x="2112" y="8727"/>
                  </a:cubicBezTo>
                  <a:lnTo>
                    <a:pt x="2112" y="3844"/>
                  </a:lnTo>
                  <a:cubicBezTo>
                    <a:pt x="2112" y="3434"/>
                    <a:pt x="2364" y="3025"/>
                    <a:pt x="2805" y="2867"/>
                  </a:cubicBezTo>
                  <a:lnTo>
                    <a:pt x="2805" y="3151"/>
                  </a:lnTo>
                  <a:cubicBezTo>
                    <a:pt x="2805" y="3749"/>
                    <a:pt x="3277" y="4159"/>
                    <a:pt x="3844" y="4159"/>
                  </a:cubicBezTo>
                  <a:lnTo>
                    <a:pt x="7310" y="4159"/>
                  </a:lnTo>
                  <a:cubicBezTo>
                    <a:pt x="7877" y="4159"/>
                    <a:pt x="8318" y="3686"/>
                    <a:pt x="8318" y="3151"/>
                  </a:cubicBezTo>
                  <a:lnTo>
                    <a:pt x="8318" y="2867"/>
                  </a:lnTo>
                  <a:close/>
                  <a:moveTo>
                    <a:pt x="7972" y="693"/>
                  </a:moveTo>
                  <a:cubicBezTo>
                    <a:pt x="9326" y="693"/>
                    <a:pt x="10429" y="1796"/>
                    <a:pt x="10429" y="3151"/>
                  </a:cubicBezTo>
                  <a:lnTo>
                    <a:pt x="10429" y="8727"/>
                  </a:lnTo>
                  <a:lnTo>
                    <a:pt x="10397" y="8727"/>
                  </a:lnTo>
                  <a:cubicBezTo>
                    <a:pt x="10397" y="10082"/>
                    <a:pt x="9295" y="11184"/>
                    <a:pt x="7972" y="11184"/>
                  </a:cubicBezTo>
                  <a:lnTo>
                    <a:pt x="3120" y="11184"/>
                  </a:lnTo>
                  <a:cubicBezTo>
                    <a:pt x="1797" y="11184"/>
                    <a:pt x="694" y="10082"/>
                    <a:pt x="694" y="8727"/>
                  </a:cubicBezTo>
                  <a:lnTo>
                    <a:pt x="694" y="3151"/>
                  </a:lnTo>
                  <a:cubicBezTo>
                    <a:pt x="694" y="1796"/>
                    <a:pt x="1797" y="693"/>
                    <a:pt x="3120" y="693"/>
                  </a:cubicBezTo>
                  <a:lnTo>
                    <a:pt x="3718" y="693"/>
                  </a:lnTo>
                  <a:cubicBezTo>
                    <a:pt x="3277" y="1071"/>
                    <a:pt x="2994" y="1575"/>
                    <a:pt x="2868" y="2111"/>
                  </a:cubicBezTo>
                  <a:cubicBezTo>
                    <a:pt x="2017" y="2237"/>
                    <a:pt x="1387" y="2993"/>
                    <a:pt x="1387" y="3844"/>
                  </a:cubicBezTo>
                  <a:lnTo>
                    <a:pt x="1387" y="8727"/>
                  </a:lnTo>
                  <a:cubicBezTo>
                    <a:pt x="1387" y="9672"/>
                    <a:pt x="2175" y="10460"/>
                    <a:pt x="3120" y="10460"/>
                  </a:cubicBezTo>
                  <a:lnTo>
                    <a:pt x="7972" y="10460"/>
                  </a:lnTo>
                  <a:cubicBezTo>
                    <a:pt x="8917" y="10460"/>
                    <a:pt x="9704" y="9672"/>
                    <a:pt x="9704" y="8727"/>
                  </a:cubicBezTo>
                  <a:lnTo>
                    <a:pt x="9704" y="3844"/>
                  </a:lnTo>
                  <a:cubicBezTo>
                    <a:pt x="9704" y="2993"/>
                    <a:pt x="9074" y="2237"/>
                    <a:pt x="8255" y="2111"/>
                  </a:cubicBezTo>
                  <a:cubicBezTo>
                    <a:pt x="8098" y="1575"/>
                    <a:pt x="7814" y="1071"/>
                    <a:pt x="7373" y="693"/>
                  </a:cubicBezTo>
                  <a:close/>
                  <a:moveTo>
                    <a:pt x="3120" y="0"/>
                  </a:moveTo>
                  <a:cubicBezTo>
                    <a:pt x="1387" y="0"/>
                    <a:pt x="1" y="1418"/>
                    <a:pt x="1" y="3119"/>
                  </a:cubicBezTo>
                  <a:lnTo>
                    <a:pt x="1" y="8695"/>
                  </a:lnTo>
                  <a:cubicBezTo>
                    <a:pt x="1" y="10428"/>
                    <a:pt x="1418" y="11814"/>
                    <a:pt x="3120" y="11814"/>
                  </a:cubicBezTo>
                  <a:lnTo>
                    <a:pt x="7972" y="11814"/>
                  </a:lnTo>
                  <a:cubicBezTo>
                    <a:pt x="9704" y="11814"/>
                    <a:pt x="11091" y="10397"/>
                    <a:pt x="11091" y="8695"/>
                  </a:cubicBezTo>
                  <a:lnTo>
                    <a:pt x="11091" y="3119"/>
                  </a:lnTo>
                  <a:cubicBezTo>
                    <a:pt x="11122" y="1418"/>
                    <a:pt x="9704" y="0"/>
                    <a:pt x="7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74"/>
            <p:cNvSpPr/>
            <p:nvPr/>
          </p:nvSpPr>
          <p:spPr>
            <a:xfrm>
              <a:off x="-24225500" y="2375850"/>
              <a:ext cx="68550" cy="34700"/>
            </a:xfrm>
            <a:custGeom>
              <a:avLst/>
              <a:gdLst/>
              <a:ahLst/>
              <a:cxnLst/>
              <a:rect l="l" t="t" r="r" b="b"/>
              <a:pathLst>
                <a:path w="2742" h="1388" extrusionOk="0">
                  <a:moveTo>
                    <a:pt x="1387" y="1"/>
                  </a:moveTo>
                  <a:cubicBezTo>
                    <a:pt x="789" y="1"/>
                    <a:pt x="284" y="347"/>
                    <a:pt x="64" y="914"/>
                  </a:cubicBezTo>
                  <a:cubicBezTo>
                    <a:pt x="1" y="1103"/>
                    <a:pt x="64" y="1293"/>
                    <a:pt x="284" y="1324"/>
                  </a:cubicBezTo>
                  <a:cubicBezTo>
                    <a:pt x="330" y="1347"/>
                    <a:pt x="375" y="1357"/>
                    <a:pt x="418" y="1357"/>
                  </a:cubicBezTo>
                  <a:cubicBezTo>
                    <a:pt x="555" y="1357"/>
                    <a:pt x="670" y="1255"/>
                    <a:pt x="694" y="1135"/>
                  </a:cubicBezTo>
                  <a:cubicBezTo>
                    <a:pt x="789" y="851"/>
                    <a:pt x="1072" y="662"/>
                    <a:pt x="1387" y="662"/>
                  </a:cubicBezTo>
                  <a:cubicBezTo>
                    <a:pt x="1639" y="662"/>
                    <a:pt x="1923" y="851"/>
                    <a:pt x="2049" y="1135"/>
                  </a:cubicBezTo>
                  <a:cubicBezTo>
                    <a:pt x="2080" y="1293"/>
                    <a:pt x="2238" y="1387"/>
                    <a:pt x="2364" y="1387"/>
                  </a:cubicBezTo>
                  <a:cubicBezTo>
                    <a:pt x="2395" y="1387"/>
                    <a:pt x="2427" y="1387"/>
                    <a:pt x="2490" y="1324"/>
                  </a:cubicBezTo>
                  <a:cubicBezTo>
                    <a:pt x="2679" y="1261"/>
                    <a:pt x="2742" y="1072"/>
                    <a:pt x="2679" y="914"/>
                  </a:cubicBezTo>
                  <a:cubicBezTo>
                    <a:pt x="2490" y="347"/>
                    <a:pt x="1954"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74"/>
            <p:cNvSpPr/>
            <p:nvPr/>
          </p:nvSpPr>
          <p:spPr>
            <a:xfrm>
              <a:off x="-24260925" y="2462500"/>
              <a:ext cx="138650" cy="17350"/>
            </a:xfrm>
            <a:custGeom>
              <a:avLst/>
              <a:gdLst/>
              <a:ahLst/>
              <a:cxnLst/>
              <a:rect l="l" t="t" r="r" b="b"/>
              <a:pathLst>
                <a:path w="5546" h="694" extrusionOk="0">
                  <a:moveTo>
                    <a:pt x="347" y="0"/>
                  </a:moveTo>
                  <a:cubicBezTo>
                    <a:pt x="158" y="0"/>
                    <a:pt x="0" y="158"/>
                    <a:pt x="0" y="347"/>
                  </a:cubicBezTo>
                  <a:cubicBezTo>
                    <a:pt x="0" y="536"/>
                    <a:pt x="158" y="693"/>
                    <a:pt x="347" y="693"/>
                  </a:cubicBezTo>
                  <a:lnTo>
                    <a:pt x="5199" y="693"/>
                  </a:lnTo>
                  <a:cubicBezTo>
                    <a:pt x="5388" y="693"/>
                    <a:pt x="5545" y="536"/>
                    <a:pt x="5545" y="347"/>
                  </a:cubicBezTo>
                  <a:cubicBezTo>
                    <a:pt x="5545" y="158"/>
                    <a:pt x="5388" y="0"/>
                    <a:pt x="51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74"/>
            <p:cNvSpPr/>
            <p:nvPr/>
          </p:nvSpPr>
          <p:spPr>
            <a:xfrm>
              <a:off x="-24260150" y="2515275"/>
              <a:ext cx="43350" cy="18125"/>
            </a:xfrm>
            <a:custGeom>
              <a:avLst/>
              <a:gdLst/>
              <a:ahLst/>
              <a:cxnLst/>
              <a:rect l="l" t="t" r="r" b="b"/>
              <a:pathLst>
                <a:path w="1734" h="725" extrusionOk="0">
                  <a:moveTo>
                    <a:pt x="347" y="0"/>
                  </a:moveTo>
                  <a:cubicBezTo>
                    <a:pt x="158" y="0"/>
                    <a:pt x="1" y="158"/>
                    <a:pt x="1" y="378"/>
                  </a:cubicBezTo>
                  <a:cubicBezTo>
                    <a:pt x="1" y="567"/>
                    <a:pt x="158" y="725"/>
                    <a:pt x="347" y="725"/>
                  </a:cubicBezTo>
                  <a:lnTo>
                    <a:pt x="1387" y="725"/>
                  </a:lnTo>
                  <a:cubicBezTo>
                    <a:pt x="1576" y="725"/>
                    <a:pt x="1733" y="567"/>
                    <a:pt x="1733" y="378"/>
                  </a:cubicBezTo>
                  <a:cubicBezTo>
                    <a:pt x="1702" y="158"/>
                    <a:pt x="1544"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74"/>
            <p:cNvSpPr/>
            <p:nvPr/>
          </p:nvSpPr>
          <p:spPr>
            <a:xfrm>
              <a:off x="-24260925" y="2549925"/>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74"/>
            <p:cNvSpPr/>
            <p:nvPr/>
          </p:nvSpPr>
          <p:spPr>
            <a:xfrm>
              <a:off x="-24165625" y="2515275"/>
              <a:ext cx="43350" cy="18125"/>
            </a:xfrm>
            <a:custGeom>
              <a:avLst/>
              <a:gdLst/>
              <a:ahLst/>
              <a:cxnLst/>
              <a:rect l="l" t="t" r="r" b="b"/>
              <a:pathLst>
                <a:path w="1734" h="725" extrusionOk="0">
                  <a:moveTo>
                    <a:pt x="378" y="0"/>
                  </a:moveTo>
                  <a:cubicBezTo>
                    <a:pt x="158" y="0"/>
                    <a:pt x="0" y="158"/>
                    <a:pt x="0" y="378"/>
                  </a:cubicBezTo>
                  <a:cubicBezTo>
                    <a:pt x="0" y="567"/>
                    <a:pt x="158" y="725"/>
                    <a:pt x="378" y="725"/>
                  </a:cubicBezTo>
                  <a:lnTo>
                    <a:pt x="1387" y="725"/>
                  </a:lnTo>
                  <a:cubicBezTo>
                    <a:pt x="1576" y="725"/>
                    <a:pt x="1733" y="567"/>
                    <a:pt x="1733" y="378"/>
                  </a:cubicBezTo>
                  <a:cubicBezTo>
                    <a:pt x="1733" y="158"/>
                    <a:pt x="1576"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74"/>
            <p:cNvSpPr/>
            <p:nvPr/>
          </p:nvSpPr>
          <p:spPr>
            <a:xfrm>
              <a:off x="-24157750" y="25499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72" y="725"/>
                  </a:lnTo>
                  <a:cubicBezTo>
                    <a:pt x="1261" y="725"/>
                    <a:pt x="1418" y="567"/>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2" name="Google Shape;8982;p74"/>
          <p:cNvGrpSpPr/>
          <p:nvPr/>
        </p:nvGrpSpPr>
        <p:grpSpPr>
          <a:xfrm>
            <a:off x="6194420" y="3554587"/>
            <a:ext cx="353180" cy="353180"/>
            <a:chOff x="-24338900" y="2710600"/>
            <a:chExt cx="295375" cy="295375"/>
          </a:xfrm>
        </p:grpSpPr>
        <p:sp>
          <p:nvSpPr>
            <p:cNvPr id="8983" name="Google Shape;8983;p74"/>
            <p:cNvSpPr/>
            <p:nvPr/>
          </p:nvSpPr>
          <p:spPr>
            <a:xfrm>
              <a:off x="-24250700" y="2816925"/>
              <a:ext cx="123675" cy="103200"/>
            </a:xfrm>
            <a:custGeom>
              <a:avLst/>
              <a:gdLst/>
              <a:ahLst/>
              <a:cxnLst/>
              <a:rect l="l" t="t" r="r" b="b"/>
              <a:pathLst>
                <a:path w="4947" h="4128" extrusionOk="0">
                  <a:moveTo>
                    <a:pt x="3403" y="662"/>
                  </a:moveTo>
                  <a:cubicBezTo>
                    <a:pt x="3813" y="662"/>
                    <a:pt x="4128" y="977"/>
                    <a:pt x="4128" y="1387"/>
                  </a:cubicBezTo>
                  <a:cubicBezTo>
                    <a:pt x="4128" y="1922"/>
                    <a:pt x="3561" y="2363"/>
                    <a:pt x="2710" y="3025"/>
                  </a:cubicBezTo>
                  <a:cubicBezTo>
                    <a:pt x="2584" y="3119"/>
                    <a:pt x="2490" y="3182"/>
                    <a:pt x="2395" y="3309"/>
                  </a:cubicBezTo>
                  <a:cubicBezTo>
                    <a:pt x="2269" y="3214"/>
                    <a:pt x="2143" y="3151"/>
                    <a:pt x="2080" y="3025"/>
                  </a:cubicBezTo>
                  <a:cubicBezTo>
                    <a:pt x="1198" y="2363"/>
                    <a:pt x="662" y="1891"/>
                    <a:pt x="662" y="1387"/>
                  </a:cubicBezTo>
                  <a:cubicBezTo>
                    <a:pt x="662" y="946"/>
                    <a:pt x="977" y="662"/>
                    <a:pt x="1355" y="662"/>
                  </a:cubicBezTo>
                  <a:cubicBezTo>
                    <a:pt x="1860" y="662"/>
                    <a:pt x="2080" y="1229"/>
                    <a:pt x="2080" y="1261"/>
                  </a:cubicBezTo>
                  <a:cubicBezTo>
                    <a:pt x="2112" y="1418"/>
                    <a:pt x="2238" y="1481"/>
                    <a:pt x="2395" y="1481"/>
                  </a:cubicBezTo>
                  <a:cubicBezTo>
                    <a:pt x="2553" y="1481"/>
                    <a:pt x="2647" y="1355"/>
                    <a:pt x="2710" y="1261"/>
                  </a:cubicBezTo>
                  <a:cubicBezTo>
                    <a:pt x="2710" y="1229"/>
                    <a:pt x="2899" y="662"/>
                    <a:pt x="3403" y="662"/>
                  </a:cubicBezTo>
                  <a:close/>
                  <a:moveTo>
                    <a:pt x="1355" y="1"/>
                  </a:moveTo>
                  <a:cubicBezTo>
                    <a:pt x="568" y="1"/>
                    <a:pt x="1" y="631"/>
                    <a:pt x="1" y="1418"/>
                  </a:cubicBezTo>
                  <a:cubicBezTo>
                    <a:pt x="1" y="2269"/>
                    <a:pt x="694" y="2836"/>
                    <a:pt x="1671" y="3624"/>
                  </a:cubicBezTo>
                  <a:cubicBezTo>
                    <a:pt x="1828" y="3750"/>
                    <a:pt x="2049" y="3907"/>
                    <a:pt x="2238" y="4065"/>
                  </a:cubicBezTo>
                  <a:cubicBezTo>
                    <a:pt x="2301" y="4096"/>
                    <a:pt x="2395" y="4128"/>
                    <a:pt x="2458" y="4128"/>
                  </a:cubicBezTo>
                  <a:cubicBezTo>
                    <a:pt x="2553" y="4128"/>
                    <a:pt x="2616" y="4096"/>
                    <a:pt x="2710" y="4065"/>
                  </a:cubicBezTo>
                  <a:cubicBezTo>
                    <a:pt x="2899" y="3907"/>
                    <a:pt x="3057" y="3718"/>
                    <a:pt x="3246" y="3624"/>
                  </a:cubicBezTo>
                  <a:cubicBezTo>
                    <a:pt x="4254" y="2836"/>
                    <a:pt x="4947" y="2269"/>
                    <a:pt x="4947" y="1418"/>
                  </a:cubicBezTo>
                  <a:cubicBezTo>
                    <a:pt x="4821" y="599"/>
                    <a:pt x="4191" y="1"/>
                    <a:pt x="3403" y="1"/>
                  </a:cubicBezTo>
                  <a:cubicBezTo>
                    <a:pt x="3025" y="1"/>
                    <a:pt x="2616" y="158"/>
                    <a:pt x="2395" y="505"/>
                  </a:cubicBezTo>
                  <a:cubicBezTo>
                    <a:pt x="2112" y="190"/>
                    <a:pt x="1765" y="1"/>
                    <a:pt x="13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74"/>
            <p:cNvSpPr/>
            <p:nvPr/>
          </p:nvSpPr>
          <p:spPr>
            <a:xfrm>
              <a:off x="-24338900" y="2710600"/>
              <a:ext cx="295375" cy="295375"/>
            </a:xfrm>
            <a:custGeom>
              <a:avLst/>
              <a:gdLst/>
              <a:ahLst/>
              <a:cxnLst/>
              <a:rect l="l" t="t" r="r" b="b"/>
              <a:pathLst>
                <a:path w="11815" h="11815" extrusionOk="0">
                  <a:moveTo>
                    <a:pt x="7341" y="725"/>
                  </a:moveTo>
                  <a:cubicBezTo>
                    <a:pt x="7530" y="725"/>
                    <a:pt x="7687" y="882"/>
                    <a:pt x="7687" y="1103"/>
                  </a:cubicBezTo>
                  <a:lnTo>
                    <a:pt x="7687" y="3844"/>
                  </a:lnTo>
                  <a:cubicBezTo>
                    <a:pt x="7687" y="4033"/>
                    <a:pt x="7845" y="4222"/>
                    <a:pt x="8034" y="4222"/>
                  </a:cubicBezTo>
                  <a:lnTo>
                    <a:pt x="10806" y="4222"/>
                  </a:lnTo>
                  <a:cubicBezTo>
                    <a:pt x="10995" y="4222"/>
                    <a:pt x="11153" y="4380"/>
                    <a:pt x="11153" y="4569"/>
                  </a:cubicBezTo>
                  <a:lnTo>
                    <a:pt x="11153" y="7309"/>
                  </a:lnTo>
                  <a:cubicBezTo>
                    <a:pt x="11153" y="7530"/>
                    <a:pt x="10995" y="7688"/>
                    <a:pt x="10806" y="7688"/>
                  </a:cubicBezTo>
                  <a:lnTo>
                    <a:pt x="8034" y="7688"/>
                  </a:lnTo>
                  <a:cubicBezTo>
                    <a:pt x="7845" y="7688"/>
                    <a:pt x="7687" y="7845"/>
                    <a:pt x="7687" y="8034"/>
                  </a:cubicBezTo>
                  <a:lnTo>
                    <a:pt x="7687" y="10775"/>
                  </a:lnTo>
                  <a:cubicBezTo>
                    <a:pt x="7687" y="10996"/>
                    <a:pt x="7530" y="11153"/>
                    <a:pt x="7341" y="11153"/>
                  </a:cubicBezTo>
                  <a:lnTo>
                    <a:pt x="4568" y="11153"/>
                  </a:lnTo>
                  <a:cubicBezTo>
                    <a:pt x="4379" y="11153"/>
                    <a:pt x="4222" y="10996"/>
                    <a:pt x="4222" y="10775"/>
                  </a:cubicBezTo>
                  <a:lnTo>
                    <a:pt x="4222" y="8034"/>
                  </a:lnTo>
                  <a:cubicBezTo>
                    <a:pt x="4222" y="7845"/>
                    <a:pt x="4064" y="7688"/>
                    <a:pt x="3875" y="7688"/>
                  </a:cubicBezTo>
                  <a:lnTo>
                    <a:pt x="1103" y="7688"/>
                  </a:lnTo>
                  <a:cubicBezTo>
                    <a:pt x="914" y="7688"/>
                    <a:pt x="756" y="7530"/>
                    <a:pt x="756" y="7309"/>
                  </a:cubicBezTo>
                  <a:lnTo>
                    <a:pt x="756" y="4569"/>
                  </a:lnTo>
                  <a:cubicBezTo>
                    <a:pt x="756" y="4380"/>
                    <a:pt x="914" y="4222"/>
                    <a:pt x="1103" y="4222"/>
                  </a:cubicBezTo>
                  <a:lnTo>
                    <a:pt x="3875" y="4222"/>
                  </a:lnTo>
                  <a:cubicBezTo>
                    <a:pt x="4064" y="4222"/>
                    <a:pt x="4222" y="4033"/>
                    <a:pt x="4222" y="3844"/>
                  </a:cubicBezTo>
                  <a:lnTo>
                    <a:pt x="4222" y="1103"/>
                  </a:lnTo>
                  <a:cubicBezTo>
                    <a:pt x="4222" y="882"/>
                    <a:pt x="4379" y="725"/>
                    <a:pt x="4568" y="725"/>
                  </a:cubicBezTo>
                  <a:close/>
                  <a:moveTo>
                    <a:pt x="4537" y="0"/>
                  </a:moveTo>
                  <a:cubicBezTo>
                    <a:pt x="3938" y="0"/>
                    <a:pt x="3466" y="473"/>
                    <a:pt x="3466" y="1072"/>
                  </a:cubicBezTo>
                  <a:lnTo>
                    <a:pt x="3466" y="3466"/>
                  </a:lnTo>
                  <a:lnTo>
                    <a:pt x="1071" y="3466"/>
                  </a:lnTo>
                  <a:cubicBezTo>
                    <a:pt x="473" y="3466"/>
                    <a:pt x="0" y="3938"/>
                    <a:pt x="0" y="4537"/>
                  </a:cubicBezTo>
                  <a:lnTo>
                    <a:pt x="0" y="7278"/>
                  </a:lnTo>
                  <a:cubicBezTo>
                    <a:pt x="0" y="7877"/>
                    <a:pt x="473" y="8349"/>
                    <a:pt x="1071" y="8349"/>
                  </a:cubicBezTo>
                  <a:lnTo>
                    <a:pt x="3466" y="8349"/>
                  </a:lnTo>
                  <a:lnTo>
                    <a:pt x="3466" y="10743"/>
                  </a:lnTo>
                  <a:cubicBezTo>
                    <a:pt x="3466" y="11342"/>
                    <a:pt x="3938" y="11815"/>
                    <a:pt x="4537" y="11815"/>
                  </a:cubicBezTo>
                  <a:lnTo>
                    <a:pt x="7309" y="11815"/>
                  </a:lnTo>
                  <a:cubicBezTo>
                    <a:pt x="7876" y="11815"/>
                    <a:pt x="8349" y="11342"/>
                    <a:pt x="8349" y="10743"/>
                  </a:cubicBezTo>
                  <a:lnTo>
                    <a:pt x="8349" y="8349"/>
                  </a:lnTo>
                  <a:lnTo>
                    <a:pt x="10743" y="8349"/>
                  </a:lnTo>
                  <a:cubicBezTo>
                    <a:pt x="11342" y="8349"/>
                    <a:pt x="11815" y="7877"/>
                    <a:pt x="11815" y="7278"/>
                  </a:cubicBezTo>
                  <a:lnTo>
                    <a:pt x="11815" y="4537"/>
                  </a:lnTo>
                  <a:cubicBezTo>
                    <a:pt x="11815" y="3938"/>
                    <a:pt x="11342" y="3466"/>
                    <a:pt x="10743" y="3466"/>
                  </a:cubicBezTo>
                  <a:lnTo>
                    <a:pt x="8349" y="3466"/>
                  </a:lnTo>
                  <a:lnTo>
                    <a:pt x="8349" y="1072"/>
                  </a:lnTo>
                  <a:cubicBezTo>
                    <a:pt x="8349" y="473"/>
                    <a:pt x="7876" y="0"/>
                    <a:pt x="7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5" name="Google Shape;8985;p74"/>
          <p:cNvGrpSpPr/>
          <p:nvPr/>
        </p:nvGrpSpPr>
        <p:grpSpPr>
          <a:xfrm>
            <a:off x="7985419" y="3113972"/>
            <a:ext cx="355063" cy="351984"/>
            <a:chOff x="-22859750" y="2335900"/>
            <a:chExt cx="296950" cy="294375"/>
          </a:xfrm>
        </p:grpSpPr>
        <p:sp>
          <p:nvSpPr>
            <p:cNvPr id="8986" name="Google Shape;8986;p74"/>
            <p:cNvSpPr/>
            <p:nvPr/>
          </p:nvSpPr>
          <p:spPr>
            <a:xfrm>
              <a:off x="-22859750" y="2335900"/>
              <a:ext cx="296950" cy="294375"/>
            </a:xfrm>
            <a:custGeom>
              <a:avLst/>
              <a:gdLst/>
              <a:ahLst/>
              <a:cxnLst/>
              <a:rect l="l" t="t" r="r" b="b"/>
              <a:pathLst>
                <a:path w="11878" h="11775" extrusionOk="0">
                  <a:moveTo>
                    <a:pt x="7306" y="663"/>
                  </a:moveTo>
                  <a:cubicBezTo>
                    <a:pt x="7389" y="663"/>
                    <a:pt x="7475" y="671"/>
                    <a:pt x="7562" y="685"/>
                  </a:cubicBezTo>
                  <a:cubicBezTo>
                    <a:pt x="7814" y="780"/>
                    <a:pt x="8034" y="937"/>
                    <a:pt x="8192" y="1126"/>
                  </a:cubicBezTo>
                  <a:cubicBezTo>
                    <a:pt x="7908" y="1189"/>
                    <a:pt x="7656" y="1347"/>
                    <a:pt x="7467" y="1567"/>
                  </a:cubicBezTo>
                  <a:cubicBezTo>
                    <a:pt x="7341" y="1662"/>
                    <a:pt x="7341" y="1914"/>
                    <a:pt x="7467" y="2008"/>
                  </a:cubicBezTo>
                  <a:cubicBezTo>
                    <a:pt x="7530" y="2071"/>
                    <a:pt x="7617" y="2103"/>
                    <a:pt x="7703" y="2103"/>
                  </a:cubicBezTo>
                  <a:cubicBezTo>
                    <a:pt x="7790" y="2103"/>
                    <a:pt x="7877" y="2071"/>
                    <a:pt x="7940" y="2008"/>
                  </a:cubicBezTo>
                  <a:cubicBezTo>
                    <a:pt x="8129" y="1819"/>
                    <a:pt x="8412" y="1693"/>
                    <a:pt x="8696" y="1693"/>
                  </a:cubicBezTo>
                  <a:cubicBezTo>
                    <a:pt x="8979" y="1693"/>
                    <a:pt x="9231" y="1819"/>
                    <a:pt x="9452" y="2008"/>
                  </a:cubicBezTo>
                  <a:cubicBezTo>
                    <a:pt x="9767" y="2355"/>
                    <a:pt x="9830" y="2764"/>
                    <a:pt x="9673" y="3174"/>
                  </a:cubicBezTo>
                  <a:cubicBezTo>
                    <a:pt x="9389" y="3237"/>
                    <a:pt x="9137" y="3395"/>
                    <a:pt x="8885" y="3584"/>
                  </a:cubicBezTo>
                  <a:cubicBezTo>
                    <a:pt x="8759" y="3710"/>
                    <a:pt x="8759" y="3962"/>
                    <a:pt x="8885" y="4056"/>
                  </a:cubicBezTo>
                  <a:cubicBezTo>
                    <a:pt x="8948" y="4119"/>
                    <a:pt x="9035" y="4151"/>
                    <a:pt x="9121" y="4151"/>
                  </a:cubicBezTo>
                  <a:cubicBezTo>
                    <a:pt x="9208" y="4151"/>
                    <a:pt x="9294" y="4119"/>
                    <a:pt x="9358" y="4056"/>
                  </a:cubicBezTo>
                  <a:cubicBezTo>
                    <a:pt x="9547" y="3867"/>
                    <a:pt x="9830" y="3741"/>
                    <a:pt x="10114" y="3741"/>
                  </a:cubicBezTo>
                  <a:cubicBezTo>
                    <a:pt x="10397" y="3741"/>
                    <a:pt x="10649" y="3867"/>
                    <a:pt x="10870" y="4056"/>
                  </a:cubicBezTo>
                  <a:cubicBezTo>
                    <a:pt x="11059" y="4277"/>
                    <a:pt x="11185" y="4529"/>
                    <a:pt x="11185" y="4812"/>
                  </a:cubicBezTo>
                  <a:cubicBezTo>
                    <a:pt x="11185" y="5096"/>
                    <a:pt x="11059" y="5379"/>
                    <a:pt x="10870" y="5568"/>
                  </a:cubicBezTo>
                  <a:cubicBezTo>
                    <a:pt x="10649" y="5757"/>
                    <a:pt x="10397" y="5883"/>
                    <a:pt x="10114" y="5883"/>
                  </a:cubicBezTo>
                  <a:cubicBezTo>
                    <a:pt x="9925" y="5883"/>
                    <a:pt x="9767" y="6041"/>
                    <a:pt x="9767" y="6230"/>
                  </a:cubicBezTo>
                  <a:cubicBezTo>
                    <a:pt x="9767" y="6451"/>
                    <a:pt x="9925" y="6608"/>
                    <a:pt x="10114" y="6608"/>
                  </a:cubicBezTo>
                  <a:cubicBezTo>
                    <a:pt x="10429" y="6608"/>
                    <a:pt x="10712" y="6514"/>
                    <a:pt x="10964" y="6356"/>
                  </a:cubicBezTo>
                  <a:cubicBezTo>
                    <a:pt x="11090" y="6514"/>
                    <a:pt x="11122" y="6703"/>
                    <a:pt x="11122" y="6955"/>
                  </a:cubicBezTo>
                  <a:cubicBezTo>
                    <a:pt x="11122" y="7270"/>
                    <a:pt x="11027" y="7553"/>
                    <a:pt x="10807" y="7742"/>
                  </a:cubicBezTo>
                  <a:cubicBezTo>
                    <a:pt x="10618" y="7931"/>
                    <a:pt x="10366" y="8057"/>
                    <a:pt x="10082" y="8057"/>
                  </a:cubicBezTo>
                  <a:cubicBezTo>
                    <a:pt x="9799" y="8057"/>
                    <a:pt x="9515" y="7931"/>
                    <a:pt x="9326" y="7742"/>
                  </a:cubicBezTo>
                  <a:cubicBezTo>
                    <a:pt x="9137" y="7553"/>
                    <a:pt x="9011" y="7270"/>
                    <a:pt x="9011" y="6986"/>
                  </a:cubicBezTo>
                  <a:cubicBezTo>
                    <a:pt x="9011" y="6703"/>
                    <a:pt x="9137" y="6419"/>
                    <a:pt x="9326" y="6230"/>
                  </a:cubicBezTo>
                  <a:cubicBezTo>
                    <a:pt x="9452" y="6104"/>
                    <a:pt x="9452" y="5883"/>
                    <a:pt x="9326" y="5757"/>
                  </a:cubicBezTo>
                  <a:cubicBezTo>
                    <a:pt x="9263" y="5694"/>
                    <a:pt x="9176" y="5663"/>
                    <a:pt x="9090" y="5663"/>
                  </a:cubicBezTo>
                  <a:cubicBezTo>
                    <a:pt x="9003" y="5663"/>
                    <a:pt x="8916" y="5694"/>
                    <a:pt x="8853" y="5757"/>
                  </a:cubicBezTo>
                  <a:cubicBezTo>
                    <a:pt x="8538" y="6072"/>
                    <a:pt x="8349" y="6514"/>
                    <a:pt x="8349" y="6986"/>
                  </a:cubicBezTo>
                  <a:cubicBezTo>
                    <a:pt x="8349" y="7112"/>
                    <a:pt x="8349" y="7207"/>
                    <a:pt x="8381" y="7333"/>
                  </a:cubicBezTo>
                  <a:cubicBezTo>
                    <a:pt x="7562" y="7459"/>
                    <a:pt x="6932" y="8215"/>
                    <a:pt x="6932" y="9034"/>
                  </a:cubicBezTo>
                  <a:cubicBezTo>
                    <a:pt x="6932" y="9223"/>
                    <a:pt x="7089" y="9381"/>
                    <a:pt x="7278" y="9381"/>
                  </a:cubicBezTo>
                  <a:cubicBezTo>
                    <a:pt x="7467" y="9381"/>
                    <a:pt x="7625" y="9223"/>
                    <a:pt x="7625" y="9034"/>
                  </a:cubicBezTo>
                  <a:cubicBezTo>
                    <a:pt x="7625" y="8435"/>
                    <a:pt x="8097" y="8026"/>
                    <a:pt x="8664" y="8026"/>
                  </a:cubicBezTo>
                  <a:lnTo>
                    <a:pt x="8696" y="8026"/>
                  </a:lnTo>
                  <a:cubicBezTo>
                    <a:pt x="8727" y="8089"/>
                    <a:pt x="8822" y="8120"/>
                    <a:pt x="8853" y="8215"/>
                  </a:cubicBezTo>
                  <a:cubicBezTo>
                    <a:pt x="9074" y="8435"/>
                    <a:pt x="9326" y="8561"/>
                    <a:pt x="9641" y="8656"/>
                  </a:cubicBezTo>
                  <a:cubicBezTo>
                    <a:pt x="9673" y="8750"/>
                    <a:pt x="9704" y="8908"/>
                    <a:pt x="9704" y="9034"/>
                  </a:cubicBezTo>
                  <a:cubicBezTo>
                    <a:pt x="9704" y="9507"/>
                    <a:pt x="9452" y="9853"/>
                    <a:pt x="9011" y="10011"/>
                  </a:cubicBezTo>
                  <a:cubicBezTo>
                    <a:pt x="8979" y="9853"/>
                    <a:pt x="8853" y="9759"/>
                    <a:pt x="8664" y="9759"/>
                  </a:cubicBezTo>
                  <a:cubicBezTo>
                    <a:pt x="8444" y="9759"/>
                    <a:pt x="8286" y="9916"/>
                    <a:pt x="8286" y="10105"/>
                  </a:cubicBezTo>
                  <a:cubicBezTo>
                    <a:pt x="8286" y="10704"/>
                    <a:pt x="7814" y="11113"/>
                    <a:pt x="7278" y="11113"/>
                  </a:cubicBezTo>
                  <a:cubicBezTo>
                    <a:pt x="6711" y="11113"/>
                    <a:pt x="6239" y="10641"/>
                    <a:pt x="6239" y="10105"/>
                  </a:cubicBezTo>
                  <a:lnTo>
                    <a:pt x="6239" y="6640"/>
                  </a:lnTo>
                  <a:cubicBezTo>
                    <a:pt x="6522" y="6860"/>
                    <a:pt x="6932" y="6986"/>
                    <a:pt x="7278" y="6986"/>
                  </a:cubicBezTo>
                  <a:cubicBezTo>
                    <a:pt x="7467" y="6986"/>
                    <a:pt x="7625" y="6829"/>
                    <a:pt x="7625" y="6640"/>
                  </a:cubicBezTo>
                  <a:cubicBezTo>
                    <a:pt x="7625" y="6451"/>
                    <a:pt x="7467" y="6293"/>
                    <a:pt x="7278" y="6293"/>
                  </a:cubicBezTo>
                  <a:cubicBezTo>
                    <a:pt x="6680" y="6293"/>
                    <a:pt x="6239" y="5820"/>
                    <a:pt x="6239" y="5253"/>
                  </a:cubicBezTo>
                  <a:lnTo>
                    <a:pt x="6239" y="1788"/>
                  </a:lnTo>
                  <a:lnTo>
                    <a:pt x="6239" y="1756"/>
                  </a:lnTo>
                  <a:lnTo>
                    <a:pt x="6239" y="1725"/>
                  </a:lnTo>
                  <a:cubicBezTo>
                    <a:pt x="6239" y="1441"/>
                    <a:pt x="6365" y="1158"/>
                    <a:pt x="6554" y="969"/>
                  </a:cubicBezTo>
                  <a:cubicBezTo>
                    <a:pt x="6772" y="750"/>
                    <a:pt x="7027" y="663"/>
                    <a:pt x="7306" y="663"/>
                  </a:cubicBezTo>
                  <a:close/>
                  <a:moveTo>
                    <a:pt x="4492" y="726"/>
                  </a:moveTo>
                  <a:cubicBezTo>
                    <a:pt x="4756" y="726"/>
                    <a:pt x="5012" y="813"/>
                    <a:pt x="5230" y="1032"/>
                  </a:cubicBezTo>
                  <a:cubicBezTo>
                    <a:pt x="5419" y="1221"/>
                    <a:pt x="5545" y="1504"/>
                    <a:pt x="5545" y="1788"/>
                  </a:cubicBezTo>
                  <a:lnTo>
                    <a:pt x="5545" y="1819"/>
                  </a:lnTo>
                  <a:lnTo>
                    <a:pt x="5545" y="5285"/>
                  </a:lnTo>
                  <a:cubicBezTo>
                    <a:pt x="5545" y="5883"/>
                    <a:pt x="5073" y="6325"/>
                    <a:pt x="4506" y="6325"/>
                  </a:cubicBezTo>
                  <a:cubicBezTo>
                    <a:pt x="4317" y="6325"/>
                    <a:pt x="4159" y="6482"/>
                    <a:pt x="4159" y="6671"/>
                  </a:cubicBezTo>
                  <a:cubicBezTo>
                    <a:pt x="4159" y="6860"/>
                    <a:pt x="4317" y="7018"/>
                    <a:pt x="4506" y="7018"/>
                  </a:cubicBezTo>
                  <a:cubicBezTo>
                    <a:pt x="4915" y="7018"/>
                    <a:pt x="5262" y="6892"/>
                    <a:pt x="5545" y="6671"/>
                  </a:cubicBezTo>
                  <a:lnTo>
                    <a:pt x="5545" y="10105"/>
                  </a:lnTo>
                  <a:lnTo>
                    <a:pt x="5545" y="10137"/>
                  </a:lnTo>
                  <a:cubicBezTo>
                    <a:pt x="5545" y="10704"/>
                    <a:pt x="5073" y="11176"/>
                    <a:pt x="4506" y="11176"/>
                  </a:cubicBezTo>
                  <a:cubicBezTo>
                    <a:pt x="3939" y="11176"/>
                    <a:pt x="3498" y="10704"/>
                    <a:pt x="3498" y="10137"/>
                  </a:cubicBezTo>
                  <a:cubicBezTo>
                    <a:pt x="3498" y="9948"/>
                    <a:pt x="3340" y="9790"/>
                    <a:pt x="3151" y="9790"/>
                  </a:cubicBezTo>
                  <a:cubicBezTo>
                    <a:pt x="2994" y="9790"/>
                    <a:pt x="2836" y="9916"/>
                    <a:pt x="2773" y="10074"/>
                  </a:cubicBezTo>
                  <a:cubicBezTo>
                    <a:pt x="2395" y="9916"/>
                    <a:pt x="2080" y="9538"/>
                    <a:pt x="2080" y="9065"/>
                  </a:cubicBezTo>
                  <a:cubicBezTo>
                    <a:pt x="2080" y="8908"/>
                    <a:pt x="2111" y="8813"/>
                    <a:pt x="2143" y="8687"/>
                  </a:cubicBezTo>
                  <a:cubicBezTo>
                    <a:pt x="2426" y="8593"/>
                    <a:pt x="2710" y="8435"/>
                    <a:pt x="2930" y="8246"/>
                  </a:cubicBezTo>
                  <a:cubicBezTo>
                    <a:pt x="2994" y="8215"/>
                    <a:pt x="3057" y="8120"/>
                    <a:pt x="3088" y="8057"/>
                  </a:cubicBezTo>
                  <a:lnTo>
                    <a:pt x="3151" y="8057"/>
                  </a:lnTo>
                  <a:cubicBezTo>
                    <a:pt x="3718" y="8057"/>
                    <a:pt x="4159" y="8530"/>
                    <a:pt x="4159" y="9065"/>
                  </a:cubicBezTo>
                  <a:cubicBezTo>
                    <a:pt x="4159" y="9286"/>
                    <a:pt x="4317" y="9444"/>
                    <a:pt x="4506" y="9444"/>
                  </a:cubicBezTo>
                  <a:cubicBezTo>
                    <a:pt x="4726" y="9444"/>
                    <a:pt x="4884" y="9286"/>
                    <a:pt x="4884" y="9065"/>
                  </a:cubicBezTo>
                  <a:cubicBezTo>
                    <a:pt x="4884" y="8215"/>
                    <a:pt x="4254" y="7490"/>
                    <a:pt x="3403" y="7396"/>
                  </a:cubicBezTo>
                  <a:cubicBezTo>
                    <a:pt x="3466" y="7270"/>
                    <a:pt x="3466" y="7144"/>
                    <a:pt x="3466" y="7018"/>
                  </a:cubicBezTo>
                  <a:cubicBezTo>
                    <a:pt x="3466" y="6545"/>
                    <a:pt x="3246" y="6104"/>
                    <a:pt x="2930" y="5820"/>
                  </a:cubicBezTo>
                  <a:cubicBezTo>
                    <a:pt x="2883" y="5757"/>
                    <a:pt x="2797" y="5726"/>
                    <a:pt x="2706" y="5726"/>
                  </a:cubicBezTo>
                  <a:cubicBezTo>
                    <a:pt x="2615" y="5726"/>
                    <a:pt x="2521" y="5757"/>
                    <a:pt x="2458" y="5820"/>
                  </a:cubicBezTo>
                  <a:cubicBezTo>
                    <a:pt x="2363" y="5915"/>
                    <a:pt x="2363" y="6167"/>
                    <a:pt x="2458" y="6262"/>
                  </a:cubicBezTo>
                  <a:cubicBezTo>
                    <a:pt x="2678" y="6482"/>
                    <a:pt x="2773" y="6734"/>
                    <a:pt x="2773" y="7018"/>
                  </a:cubicBezTo>
                  <a:cubicBezTo>
                    <a:pt x="2773" y="7301"/>
                    <a:pt x="2678" y="7585"/>
                    <a:pt x="2458" y="7774"/>
                  </a:cubicBezTo>
                  <a:cubicBezTo>
                    <a:pt x="2269" y="7963"/>
                    <a:pt x="1985" y="8089"/>
                    <a:pt x="1733" y="8089"/>
                  </a:cubicBezTo>
                  <a:cubicBezTo>
                    <a:pt x="1450" y="8089"/>
                    <a:pt x="1166" y="7963"/>
                    <a:pt x="977" y="7774"/>
                  </a:cubicBezTo>
                  <a:cubicBezTo>
                    <a:pt x="788" y="7585"/>
                    <a:pt x="662" y="7301"/>
                    <a:pt x="662" y="7018"/>
                  </a:cubicBezTo>
                  <a:cubicBezTo>
                    <a:pt x="662" y="6829"/>
                    <a:pt x="725" y="6640"/>
                    <a:pt x="820" y="6419"/>
                  </a:cubicBezTo>
                  <a:cubicBezTo>
                    <a:pt x="1103" y="6608"/>
                    <a:pt x="1355" y="6671"/>
                    <a:pt x="1670" y="6671"/>
                  </a:cubicBezTo>
                  <a:cubicBezTo>
                    <a:pt x="1891" y="6671"/>
                    <a:pt x="2048" y="6514"/>
                    <a:pt x="2048" y="6325"/>
                  </a:cubicBezTo>
                  <a:cubicBezTo>
                    <a:pt x="2048" y="6104"/>
                    <a:pt x="1891" y="5946"/>
                    <a:pt x="1670" y="5946"/>
                  </a:cubicBezTo>
                  <a:cubicBezTo>
                    <a:pt x="1418" y="5946"/>
                    <a:pt x="1135" y="5852"/>
                    <a:pt x="946" y="5631"/>
                  </a:cubicBezTo>
                  <a:cubicBezTo>
                    <a:pt x="725" y="5442"/>
                    <a:pt x="631" y="5159"/>
                    <a:pt x="631" y="4907"/>
                  </a:cubicBezTo>
                  <a:cubicBezTo>
                    <a:pt x="631" y="4623"/>
                    <a:pt x="725" y="4340"/>
                    <a:pt x="946" y="4151"/>
                  </a:cubicBezTo>
                  <a:cubicBezTo>
                    <a:pt x="1135" y="3962"/>
                    <a:pt x="1418" y="3836"/>
                    <a:pt x="1670" y="3836"/>
                  </a:cubicBezTo>
                  <a:cubicBezTo>
                    <a:pt x="1954" y="3836"/>
                    <a:pt x="2237" y="3962"/>
                    <a:pt x="2426" y="4151"/>
                  </a:cubicBezTo>
                  <a:cubicBezTo>
                    <a:pt x="2489" y="4214"/>
                    <a:pt x="2576" y="4245"/>
                    <a:pt x="2663" y="4245"/>
                  </a:cubicBezTo>
                  <a:cubicBezTo>
                    <a:pt x="2749" y="4245"/>
                    <a:pt x="2836" y="4214"/>
                    <a:pt x="2899" y="4151"/>
                  </a:cubicBezTo>
                  <a:cubicBezTo>
                    <a:pt x="3025" y="4025"/>
                    <a:pt x="3025" y="3804"/>
                    <a:pt x="2899" y="3678"/>
                  </a:cubicBezTo>
                  <a:cubicBezTo>
                    <a:pt x="2678" y="3426"/>
                    <a:pt x="2426" y="3332"/>
                    <a:pt x="2111" y="3237"/>
                  </a:cubicBezTo>
                  <a:cubicBezTo>
                    <a:pt x="1954" y="2859"/>
                    <a:pt x="2048" y="2418"/>
                    <a:pt x="2363" y="2103"/>
                  </a:cubicBezTo>
                  <a:cubicBezTo>
                    <a:pt x="2552" y="1914"/>
                    <a:pt x="2836" y="1788"/>
                    <a:pt x="3088" y="1788"/>
                  </a:cubicBezTo>
                  <a:cubicBezTo>
                    <a:pt x="3372" y="1788"/>
                    <a:pt x="3655" y="1914"/>
                    <a:pt x="3844" y="2103"/>
                  </a:cubicBezTo>
                  <a:cubicBezTo>
                    <a:pt x="3907" y="2166"/>
                    <a:pt x="3994" y="2197"/>
                    <a:pt x="4080" y="2197"/>
                  </a:cubicBezTo>
                  <a:cubicBezTo>
                    <a:pt x="4167" y="2197"/>
                    <a:pt x="4254" y="2166"/>
                    <a:pt x="4317" y="2103"/>
                  </a:cubicBezTo>
                  <a:cubicBezTo>
                    <a:pt x="4443" y="1977"/>
                    <a:pt x="4443" y="1756"/>
                    <a:pt x="4317" y="1630"/>
                  </a:cubicBezTo>
                  <a:cubicBezTo>
                    <a:pt x="4128" y="1441"/>
                    <a:pt x="3876" y="1284"/>
                    <a:pt x="3624" y="1189"/>
                  </a:cubicBezTo>
                  <a:cubicBezTo>
                    <a:pt x="3781" y="969"/>
                    <a:pt x="3970" y="811"/>
                    <a:pt x="4254" y="748"/>
                  </a:cubicBezTo>
                  <a:cubicBezTo>
                    <a:pt x="4333" y="734"/>
                    <a:pt x="4413" y="726"/>
                    <a:pt x="4492" y="726"/>
                  </a:cubicBezTo>
                  <a:close/>
                  <a:moveTo>
                    <a:pt x="7254" y="0"/>
                  </a:moveTo>
                  <a:cubicBezTo>
                    <a:pt x="6817" y="0"/>
                    <a:pt x="6387" y="190"/>
                    <a:pt x="6049" y="528"/>
                  </a:cubicBezTo>
                  <a:cubicBezTo>
                    <a:pt x="6018" y="559"/>
                    <a:pt x="5923" y="654"/>
                    <a:pt x="5892" y="717"/>
                  </a:cubicBezTo>
                  <a:cubicBezTo>
                    <a:pt x="5860" y="654"/>
                    <a:pt x="5766" y="622"/>
                    <a:pt x="5734" y="528"/>
                  </a:cubicBezTo>
                  <a:cubicBezTo>
                    <a:pt x="5391" y="185"/>
                    <a:pt x="4972" y="13"/>
                    <a:pt x="4521" y="13"/>
                  </a:cubicBezTo>
                  <a:cubicBezTo>
                    <a:pt x="4392" y="13"/>
                    <a:pt x="4261" y="27"/>
                    <a:pt x="4128" y="55"/>
                  </a:cubicBezTo>
                  <a:cubicBezTo>
                    <a:pt x="3561" y="181"/>
                    <a:pt x="3151" y="559"/>
                    <a:pt x="2899" y="1126"/>
                  </a:cubicBezTo>
                  <a:cubicBezTo>
                    <a:pt x="2552" y="1158"/>
                    <a:pt x="2206" y="1347"/>
                    <a:pt x="1922" y="1599"/>
                  </a:cubicBezTo>
                  <a:cubicBezTo>
                    <a:pt x="1481" y="2040"/>
                    <a:pt x="1324" y="2607"/>
                    <a:pt x="1450" y="3206"/>
                  </a:cubicBezTo>
                  <a:cubicBezTo>
                    <a:pt x="1103" y="3237"/>
                    <a:pt x="788" y="3458"/>
                    <a:pt x="505" y="3678"/>
                  </a:cubicBezTo>
                  <a:cubicBezTo>
                    <a:pt x="190" y="3993"/>
                    <a:pt x="1" y="4434"/>
                    <a:pt x="1" y="4907"/>
                  </a:cubicBezTo>
                  <a:cubicBezTo>
                    <a:pt x="1" y="5285"/>
                    <a:pt x="127" y="5663"/>
                    <a:pt x="347" y="5915"/>
                  </a:cubicBezTo>
                  <a:cubicBezTo>
                    <a:pt x="127" y="6230"/>
                    <a:pt x="1" y="6608"/>
                    <a:pt x="1" y="6955"/>
                  </a:cubicBezTo>
                  <a:cubicBezTo>
                    <a:pt x="1" y="7427"/>
                    <a:pt x="190" y="7868"/>
                    <a:pt x="505" y="8183"/>
                  </a:cubicBezTo>
                  <a:cubicBezTo>
                    <a:pt x="788" y="8435"/>
                    <a:pt x="1103" y="8593"/>
                    <a:pt x="1450" y="8624"/>
                  </a:cubicBezTo>
                  <a:cubicBezTo>
                    <a:pt x="1418" y="8750"/>
                    <a:pt x="1418" y="8876"/>
                    <a:pt x="1418" y="9002"/>
                  </a:cubicBezTo>
                  <a:cubicBezTo>
                    <a:pt x="1418" y="9916"/>
                    <a:pt x="2080" y="10609"/>
                    <a:pt x="2962" y="10735"/>
                  </a:cubicBezTo>
                  <a:cubicBezTo>
                    <a:pt x="3214" y="11365"/>
                    <a:pt x="3813" y="11775"/>
                    <a:pt x="4569" y="11775"/>
                  </a:cubicBezTo>
                  <a:cubicBezTo>
                    <a:pt x="5104" y="11775"/>
                    <a:pt x="5640" y="11523"/>
                    <a:pt x="5955" y="11082"/>
                  </a:cubicBezTo>
                  <a:cubicBezTo>
                    <a:pt x="6270" y="11523"/>
                    <a:pt x="6774" y="11775"/>
                    <a:pt x="7310" y="11775"/>
                  </a:cubicBezTo>
                  <a:cubicBezTo>
                    <a:pt x="8034" y="11775"/>
                    <a:pt x="8664" y="11365"/>
                    <a:pt x="8948" y="10735"/>
                  </a:cubicBezTo>
                  <a:cubicBezTo>
                    <a:pt x="9799" y="10609"/>
                    <a:pt x="10460" y="9916"/>
                    <a:pt x="10460" y="9002"/>
                  </a:cubicBezTo>
                  <a:cubicBezTo>
                    <a:pt x="10460" y="8876"/>
                    <a:pt x="10460" y="8750"/>
                    <a:pt x="10429" y="8624"/>
                  </a:cubicBezTo>
                  <a:cubicBezTo>
                    <a:pt x="10775" y="8593"/>
                    <a:pt x="11090" y="8404"/>
                    <a:pt x="11374" y="8183"/>
                  </a:cubicBezTo>
                  <a:cubicBezTo>
                    <a:pt x="11689" y="7837"/>
                    <a:pt x="11878" y="7427"/>
                    <a:pt x="11878" y="6955"/>
                  </a:cubicBezTo>
                  <a:cubicBezTo>
                    <a:pt x="11878" y="6545"/>
                    <a:pt x="11783" y="6199"/>
                    <a:pt x="11531" y="5915"/>
                  </a:cubicBezTo>
                  <a:cubicBezTo>
                    <a:pt x="11689" y="5663"/>
                    <a:pt x="11815" y="5285"/>
                    <a:pt x="11815" y="4907"/>
                  </a:cubicBezTo>
                  <a:cubicBezTo>
                    <a:pt x="11815" y="4434"/>
                    <a:pt x="11594" y="3993"/>
                    <a:pt x="11279" y="3678"/>
                  </a:cubicBezTo>
                  <a:cubicBezTo>
                    <a:pt x="11027" y="3395"/>
                    <a:pt x="10712" y="3237"/>
                    <a:pt x="10334" y="3206"/>
                  </a:cubicBezTo>
                  <a:cubicBezTo>
                    <a:pt x="10460" y="2670"/>
                    <a:pt x="10303" y="2040"/>
                    <a:pt x="9862" y="1599"/>
                  </a:cubicBezTo>
                  <a:cubicBezTo>
                    <a:pt x="9610" y="1315"/>
                    <a:pt x="9231" y="1158"/>
                    <a:pt x="8885" y="1126"/>
                  </a:cubicBezTo>
                  <a:cubicBezTo>
                    <a:pt x="8664" y="559"/>
                    <a:pt x="8223" y="181"/>
                    <a:pt x="7656" y="55"/>
                  </a:cubicBezTo>
                  <a:cubicBezTo>
                    <a:pt x="7523" y="18"/>
                    <a:pt x="7388" y="0"/>
                    <a:pt x="7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74"/>
            <p:cNvSpPr/>
            <p:nvPr/>
          </p:nvSpPr>
          <p:spPr>
            <a:xfrm>
              <a:off x="-22685675" y="2408150"/>
              <a:ext cx="27575" cy="66175"/>
            </a:xfrm>
            <a:custGeom>
              <a:avLst/>
              <a:gdLst/>
              <a:ahLst/>
              <a:cxnLst/>
              <a:rect l="l" t="t" r="r" b="b"/>
              <a:pathLst>
                <a:path w="1103" h="2647" extrusionOk="0">
                  <a:moveTo>
                    <a:pt x="740" y="1"/>
                  </a:moveTo>
                  <a:cubicBezTo>
                    <a:pt x="654" y="1"/>
                    <a:pt x="567" y="32"/>
                    <a:pt x="504" y="95"/>
                  </a:cubicBezTo>
                  <a:cubicBezTo>
                    <a:pt x="189" y="410"/>
                    <a:pt x="0" y="820"/>
                    <a:pt x="0" y="1292"/>
                  </a:cubicBezTo>
                  <a:cubicBezTo>
                    <a:pt x="0" y="1765"/>
                    <a:pt x="189" y="2206"/>
                    <a:pt x="504" y="2521"/>
                  </a:cubicBezTo>
                  <a:cubicBezTo>
                    <a:pt x="599" y="2584"/>
                    <a:pt x="662" y="2647"/>
                    <a:pt x="756" y="2647"/>
                  </a:cubicBezTo>
                  <a:cubicBezTo>
                    <a:pt x="819" y="2647"/>
                    <a:pt x="945" y="2615"/>
                    <a:pt x="977" y="2521"/>
                  </a:cubicBezTo>
                  <a:cubicBezTo>
                    <a:pt x="1103" y="2395"/>
                    <a:pt x="1103" y="2174"/>
                    <a:pt x="977" y="2048"/>
                  </a:cubicBezTo>
                  <a:cubicBezTo>
                    <a:pt x="788" y="1859"/>
                    <a:pt x="662" y="1576"/>
                    <a:pt x="662" y="1292"/>
                  </a:cubicBezTo>
                  <a:cubicBezTo>
                    <a:pt x="662" y="1040"/>
                    <a:pt x="788" y="757"/>
                    <a:pt x="977" y="536"/>
                  </a:cubicBezTo>
                  <a:cubicBezTo>
                    <a:pt x="1103" y="442"/>
                    <a:pt x="1103" y="253"/>
                    <a:pt x="977" y="95"/>
                  </a:cubicBezTo>
                  <a:cubicBezTo>
                    <a:pt x="914" y="32"/>
                    <a:pt x="827" y="1"/>
                    <a:pt x="7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74"/>
            <p:cNvSpPr/>
            <p:nvPr/>
          </p:nvSpPr>
          <p:spPr>
            <a:xfrm>
              <a:off x="-22766800" y="2408950"/>
              <a:ext cx="27575" cy="66175"/>
            </a:xfrm>
            <a:custGeom>
              <a:avLst/>
              <a:gdLst/>
              <a:ahLst/>
              <a:cxnLst/>
              <a:rect l="l" t="t" r="r" b="b"/>
              <a:pathLst>
                <a:path w="1103" h="2647" extrusionOk="0">
                  <a:moveTo>
                    <a:pt x="362" y="0"/>
                  </a:moveTo>
                  <a:cubicBezTo>
                    <a:pt x="276" y="0"/>
                    <a:pt x="189" y="32"/>
                    <a:pt x="126" y="95"/>
                  </a:cubicBezTo>
                  <a:cubicBezTo>
                    <a:pt x="0" y="221"/>
                    <a:pt x="0" y="441"/>
                    <a:pt x="126" y="567"/>
                  </a:cubicBezTo>
                  <a:cubicBezTo>
                    <a:pt x="315" y="756"/>
                    <a:pt x="441" y="1040"/>
                    <a:pt x="441" y="1323"/>
                  </a:cubicBezTo>
                  <a:cubicBezTo>
                    <a:pt x="441" y="1575"/>
                    <a:pt x="315" y="1859"/>
                    <a:pt x="126" y="2048"/>
                  </a:cubicBezTo>
                  <a:cubicBezTo>
                    <a:pt x="0" y="2174"/>
                    <a:pt x="0" y="2426"/>
                    <a:pt x="126" y="2520"/>
                  </a:cubicBezTo>
                  <a:cubicBezTo>
                    <a:pt x="221" y="2615"/>
                    <a:pt x="284" y="2646"/>
                    <a:pt x="378" y="2646"/>
                  </a:cubicBezTo>
                  <a:cubicBezTo>
                    <a:pt x="441" y="2646"/>
                    <a:pt x="567" y="2615"/>
                    <a:pt x="599" y="2520"/>
                  </a:cubicBezTo>
                  <a:cubicBezTo>
                    <a:pt x="977" y="2174"/>
                    <a:pt x="1103" y="1733"/>
                    <a:pt x="1103" y="1323"/>
                  </a:cubicBezTo>
                  <a:cubicBezTo>
                    <a:pt x="1103" y="851"/>
                    <a:pt x="914" y="410"/>
                    <a:pt x="599" y="95"/>
                  </a:cubicBezTo>
                  <a:cubicBezTo>
                    <a:pt x="536" y="32"/>
                    <a:pt x="449" y="0"/>
                    <a:pt x="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9" name="Google Shape;8989;p74"/>
          <p:cNvGrpSpPr/>
          <p:nvPr/>
        </p:nvGrpSpPr>
        <p:grpSpPr>
          <a:xfrm>
            <a:off x="5764767" y="1336120"/>
            <a:ext cx="311749" cy="353210"/>
            <a:chOff x="-27710725" y="1959200"/>
            <a:chExt cx="260725" cy="295400"/>
          </a:xfrm>
        </p:grpSpPr>
        <p:sp>
          <p:nvSpPr>
            <p:cNvPr id="8990" name="Google Shape;8990;p74"/>
            <p:cNvSpPr/>
            <p:nvPr/>
          </p:nvSpPr>
          <p:spPr>
            <a:xfrm>
              <a:off x="-27710725" y="1959200"/>
              <a:ext cx="260725" cy="295400"/>
            </a:xfrm>
            <a:custGeom>
              <a:avLst/>
              <a:gdLst/>
              <a:ahLst/>
              <a:cxnLst/>
              <a:rect l="l" t="t" r="r" b="b"/>
              <a:pathLst>
                <a:path w="10429" h="11816" extrusionOk="0">
                  <a:moveTo>
                    <a:pt x="1072" y="3561"/>
                  </a:moveTo>
                  <a:cubicBezTo>
                    <a:pt x="1261" y="3561"/>
                    <a:pt x="1418" y="3718"/>
                    <a:pt x="1418" y="3907"/>
                  </a:cubicBezTo>
                  <a:lnTo>
                    <a:pt x="1418" y="4916"/>
                  </a:lnTo>
                  <a:lnTo>
                    <a:pt x="694" y="4916"/>
                  </a:lnTo>
                  <a:lnTo>
                    <a:pt x="694" y="3907"/>
                  </a:lnTo>
                  <a:cubicBezTo>
                    <a:pt x="694" y="3718"/>
                    <a:pt x="851" y="3561"/>
                    <a:pt x="1072" y="3561"/>
                  </a:cubicBezTo>
                  <a:close/>
                  <a:moveTo>
                    <a:pt x="5230" y="3561"/>
                  </a:moveTo>
                  <a:cubicBezTo>
                    <a:pt x="5419" y="3561"/>
                    <a:pt x="5577" y="3718"/>
                    <a:pt x="5577" y="3907"/>
                  </a:cubicBezTo>
                  <a:lnTo>
                    <a:pt x="5577" y="4916"/>
                  </a:lnTo>
                  <a:lnTo>
                    <a:pt x="4884" y="4916"/>
                  </a:lnTo>
                  <a:lnTo>
                    <a:pt x="4884" y="3907"/>
                  </a:lnTo>
                  <a:cubicBezTo>
                    <a:pt x="4884" y="3718"/>
                    <a:pt x="5041" y="3561"/>
                    <a:pt x="5230" y="3561"/>
                  </a:cubicBezTo>
                  <a:close/>
                  <a:moveTo>
                    <a:pt x="8696" y="4348"/>
                  </a:moveTo>
                  <a:cubicBezTo>
                    <a:pt x="9294" y="4348"/>
                    <a:pt x="9736" y="4821"/>
                    <a:pt x="9736" y="5357"/>
                  </a:cubicBezTo>
                  <a:cubicBezTo>
                    <a:pt x="9736" y="5924"/>
                    <a:pt x="9263" y="6396"/>
                    <a:pt x="8696" y="6396"/>
                  </a:cubicBezTo>
                  <a:cubicBezTo>
                    <a:pt x="8097" y="6396"/>
                    <a:pt x="7688" y="5924"/>
                    <a:pt x="7688" y="5357"/>
                  </a:cubicBezTo>
                  <a:cubicBezTo>
                    <a:pt x="7688" y="4821"/>
                    <a:pt x="8160" y="4348"/>
                    <a:pt x="8696" y="4348"/>
                  </a:cubicBezTo>
                  <a:close/>
                  <a:moveTo>
                    <a:pt x="5482" y="5609"/>
                  </a:moveTo>
                  <a:cubicBezTo>
                    <a:pt x="5388" y="6176"/>
                    <a:pt x="5073" y="6774"/>
                    <a:pt x="4569" y="7121"/>
                  </a:cubicBezTo>
                  <a:cubicBezTo>
                    <a:pt x="4120" y="7475"/>
                    <a:pt x="3582" y="7653"/>
                    <a:pt x="3036" y="7653"/>
                  </a:cubicBezTo>
                  <a:cubicBezTo>
                    <a:pt x="2854" y="7653"/>
                    <a:pt x="2671" y="7633"/>
                    <a:pt x="2489" y="7593"/>
                  </a:cubicBezTo>
                  <a:cubicBezTo>
                    <a:pt x="1639" y="7404"/>
                    <a:pt x="946" y="6617"/>
                    <a:pt x="757" y="5640"/>
                  </a:cubicBezTo>
                  <a:lnTo>
                    <a:pt x="1418" y="5640"/>
                  </a:lnTo>
                  <a:cubicBezTo>
                    <a:pt x="1481" y="5955"/>
                    <a:pt x="1639" y="6270"/>
                    <a:pt x="1891" y="6491"/>
                  </a:cubicBezTo>
                  <a:cubicBezTo>
                    <a:pt x="2206" y="6806"/>
                    <a:pt x="2647" y="7026"/>
                    <a:pt x="3119" y="7026"/>
                  </a:cubicBezTo>
                  <a:cubicBezTo>
                    <a:pt x="3183" y="7026"/>
                    <a:pt x="3309" y="7026"/>
                    <a:pt x="3372" y="6963"/>
                  </a:cubicBezTo>
                  <a:cubicBezTo>
                    <a:pt x="4096" y="6837"/>
                    <a:pt x="4600" y="6302"/>
                    <a:pt x="4758" y="5609"/>
                  </a:cubicBezTo>
                  <a:close/>
                  <a:moveTo>
                    <a:pt x="2426" y="1"/>
                  </a:moveTo>
                  <a:cubicBezTo>
                    <a:pt x="2237" y="1"/>
                    <a:pt x="2080" y="158"/>
                    <a:pt x="2080" y="347"/>
                  </a:cubicBezTo>
                  <a:lnTo>
                    <a:pt x="2080" y="725"/>
                  </a:lnTo>
                  <a:lnTo>
                    <a:pt x="1733" y="725"/>
                  </a:lnTo>
                  <a:cubicBezTo>
                    <a:pt x="1135" y="725"/>
                    <a:pt x="694" y="1198"/>
                    <a:pt x="694" y="1734"/>
                  </a:cubicBezTo>
                  <a:lnTo>
                    <a:pt x="694" y="2836"/>
                  </a:lnTo>
                  <a:cubicBezTo>
                    <a:pt x="316" y="2994"/>
                    <a:pt x="1" y="3340"/>
                    <a:pt x="1" y="3813"/>
                  </a:cubicBezTo>
                  <a:lnTo>
                    <a:pt x="1" y="5073"/>
                  </a:lnTo>
                  <a:lnTo>
                    <a:pt x="1" y="5231"/>
                  </a:lnTo>
                  <a:cubicBezTo>
                    <a:pt x="32" y="5924"/>
                    <a:pt x="284" y="6554"/>
                    <a:pt x="662" y="7058"/>
                  </a:cubicBezTo>
                  <a:cubicBezTo>
                    <a:pt x="1103" y="7656"/>
                    <a:pt x="1702" y="8035"/>
                    <a:pt x="2395" y="8224"/>
                  </a:cubicBezTo>
                  <a:cubicBezTo>
                    <a:pt x="2521" y="8287"/>
                    <a:pt x="2678" y="8287"/>
                    <a:pt x="2804" y="8318"/>
                  </a:cubicBezTo>
                  <a:lnTo>
                    <a:pt x="2804" y="8696"/>
                  </a:lnTo>
                  <a:cubicBezTo>
                    <a:pt x="2804" y="10429"/>
                    <a:pt x="4222" y="11815"/>
                    <a:pt x="5892" y="11815"/>
                  </a:cubicBezTo>
                  <a:cubicBezTo>
                    <a:pt x="7625" y="11815"/>
                    <a:pt x="9011" y="10397"/>
                    <a:pt x="9011" y="8696"/>
                  </a:cubicBezTo>
                  <a:lnTo>
                    <a:pt x="9011" y="6932"/>
                  </a:lnTo>
                  <a:cubicBezTo>
                    <a:pt x="9830" y="6837"/>
                    <a:pt x="10429" y="6176"/>
                    <a:pt x="10429" y="5325"/>
                  </a:cubicBezTo>
                  <a:cubicBezTo>
                    <a:pt x="10429" y="4380"/>
                    <a:pt x="9641" y="3592"/>
                    <a:pt x="8696" y="3592"/>
                  </a:cubicBezTo>
                  <a:cubicBezTo>
                    <a:pt x="7751" y="3592"/>
                    <a:pt x="6963" y="4380"/>
                    <a:pt x="6963" y="5325"/>
                  </a:cubicBezTo>
                  <a:cubicBezTo>
                    <a:pt x="6963" y="6144"/>
                    <a:pt x="7562" y="6837"/>
                    <a:pt x="8349" y="7026"/>
                  </a:cubicBezTo>
                  <a:lnTo>
                    <a:pt x="8349" y="8791"/>
                  </a:lnTo>
                  <a:cubicBezTo>
                    <a:pt x="8349" y="10114"/>
                    <a:pt x="7247" y="11216"/>
                    <a:pt x="5892" y="11216"/>
                  </a:cubicBezTo>
                  <a:cubicBezTo>
                    <a:pt x="4569" y="11216"/>
                    <a:pt x="3466" y="10114"/>
                    <a:pt x="3466" y="8791"/>
                  </a:cubicBezTo>
                  <a:lnTo>
                    <a:pt x="3466" y="8350"/>
                  </a:lnTo>
                  <a:cubicBezTo>
                    <a:pt x="4065" y="8287"/>
                    <a:pt x="4600" y="8066"/>
                    <a:pt x="5073" y="7688"/>
                  </a:cubicBezTo>
                  <a:cubicBezTo>
                    <a:pt x="5829" y="7089"/>
                    <a:pt x="6270" y="6176"/>
                    <a:pt x="6270" y="5231"/>
                  </a:cubicBezTo>
                  <a:lnTo>
                    <a:pt x="6270" y="3876"/>
                  </a:lnTo>
                  <a:cubicBezTo>
                    <a:pt x="6270" y="3435"/>
                    <a:pt x="5986" y="3025"/>
                    <a:pt x="5545" y="2868"/>
                  </a:cubicBezTo>
                  <a:lnTo>
                    <a:pt x="5545" y="1765"/>
                  </a:lnTo>
                  <a:cubicBezTo>
                    <a:pt x="5545" y="1198"/>
                    <a:pt x="5073" y="757"/>
                    <a:pt x="4537" y="757"/>
                  </a:cubicBezTo>
                  <a:lnTo>
                    <a:pt x="4159" y="757"/>
                  </a:lnTo>
                  <a:lnTo>
                    <a:pt x="4159" y="410"/>
                  </a:lnTo>
                  <a:cubicBezTo>
                    <a:pt x="4159" y="190"/>
                    <a:pt x="4002" y="32"/>
                    <a:pt x="3813" y="32"/>
                  </a:cubicBezTo>
                  <a:cubicBezTo>
                    <a:pt x="3624" y="32"/>
                    <a:pt x="3466" y="190"/>
                    <a:pt x="3466" y="410"/>
                  </a:cubicBezTo>
                  <a:lnTo>
                    <a:pt x="3466" y="1765"/>
                  </a:lnTo>
                  <a:cubicBezTo>
                    <a:pt x="3466" y="1986"/>
                    <a:pt x="3624" y="2143"/>
                    <a:pt x="3813" y="2143"/>
                  </a:cubicBezTo>
                  <a:cubicBezTo>
                    <a:pt x="4002" y="2143"/>
                    <a:pt x="4159" y="1986"/>
                    <a:pt x="4159" y="1765"/>
                  </a:cubicBezTo>
                  <a:lnTo>
                    <a:pt x="4159" y="1418"/>
                  </a:lnTo>
                  <a:lnTo>
                    <a:pt x="4537" y="1418"/>
                  </a:lnTo>
                  <a:cubicBezTo>
                    <a:pt x="4726" y="1418"/>
                    <a:pt x="4884" y="1576"/>
                    <a:pt x="4884" y="1765"/>
                  </a:cubicBezTo>
                  <a:lnTo>
                    <a:pt x="4884" y="2868"/>
                  </a:lnTo>
                  <a:cubicBezTo>
                    <a:pt x="4474" y="3025"/>
                    <a:pt x="4159" y="3403"/>
                    <a:pt x="4159" y="3876"/>
                  </a:cubicBezTo>
                  <a:lnTo>
                    <a:pt x="4159" y="5168"/>
                  </a:lnTo>
                  <a:cubicBezTo>
                    <a:pt x="4159" y="5703"/>
                    <a:pt x="3813" y="6176"/>
                    <a:pt x="3309" y="6270"/>
                  </a:cubicBezTo>
                  <a:lnTo>
                    <a:pt x="3151" y="6270"/>
                  </a:lnTo>
                  <a:cubicBezTo>
                    <a:pt x="2867" y="6270"/>
                    <a:pt x="2584" y="6144"/>
                    <a:pt x="2395" y="5955"/>
                  </a:cubicBezTo>
                  <a:cubicBezTo>
                    <a:pt x="2206" y="5766"/>
                    <a:pt x="2080" y="5483"/>
                    <a:pt x="2080" y="5199"/>
                  </a:cubicBezTo>
                  <a:lnTo>
                    <a:pt x="2080" y="3813"/>
                  </a:lnTo>
                  <a:cubicBezTo>
                    <a:pt x="2080" y="3403"/>
                    <a:pt x="1796" y="2994"/>
                    <a:pt x="1387" y="2836"/>
                  </a:cubicBezTo>
                  <a:lnTo>
                    <a:pt x="1387" y="1734"/>
                  </a:lnTo>
                  <a:cubicBezTo>
                    <a:pt x="1387" y="1545"/>
                    <a:pt x="1544" y="1387"/>
                    <a:pt x="1733" y="1387"/>
                  </a:cubicBezTo>
                  <a:lnTo>
                    <a:pt x="2080" y="1387"/>
                  </a:lnTo>
                  <a:lnTo>
                    <a:pt x="2080" y="1734"/>
                  </a:lnTo>
                  <a:cubicBezTo>
                    <a:pt x="2080" y="1923"/>
                    <a:pt x="2237" y="2080"/>
                    <a:pt x="2426" y="2080"/>
                  </a:cubicBezTo>
                  <a:cubicBezTo>
                    <a:pt x="2647" y="2080"/>
                    <a:pt x="2804" y="1923"/>
                    <a:pt x="2804" y="1734"/>
                  </a:cubicBezTo>
                  <a:lnTo>
                    <a:pt x="2804" y="347"/>
                  </a:lnTo>
                  <a:cubicBezTo>
                    <a:pt x="2804" y="158"/>
                    <a:pt x="2647"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74"/>
            <p:cNvSpPr/>
            <p:nvPr/>
          </p:nvSpPr>
          <p:spPr>
            <a:xfrm>
              <a:off x="-27502000" y="20844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92" name="Google Shape;8992;p74"/>
          <p:cNvGrpSpPr/>
          <p:nvPr/>
        </p:nvGrpSpPr>
        <p:grpSpPr>
          <a:xfrm>
            <a:off x="5742631" y="1844666"/>
            <a:ext cx="356020" cy="230770"/>
            <a:chOff x="-27728850" y="2382950"/>
            <a:chExt cx="297750" cy="193000"/>
          </a:xfrm>
        </p:grpSpPr>
        <p:sp>
          <p:nvSpPr>
            <p:cNvPr id="8993" name="Google Shape;8993;p74"/>
            <p:cNvSpPr/>
            <p:nvPr/>
          </p:nvSpPr>
          <p:spPr>
            <a:xfrm>
              <a:off x="-27606750" y="2453825"/>
              <a:ext cx="35450" cy="35475"/>
            </a:xfrm>
            <a:custGeom>
              <a:avLst/>
              <a:gdLst/>
              <a:ahLst/>
              <a:cxnLst/>
              <a:rect l="l" t="t" r="r" b="b"/>
              <a:pathLst>
                <a:path w="1418" h="1419" extrusionOk="0">
                  <a:moveTo>
                    <a:pt x="725" y="1"/>
                  </a:moveTo>
                  <a:cubicBezTo>
                    <a:pt x="315" y="1"/>
                    <a:pt x="0" y="316"/>
                    <a:pt x="0" y="694"/>
                  </a:cubicBezTo>
                  <a:cubicBezTo>
                    <a:pt x="0" y="1103"/>
                    <a:pt x="315" y="1419"/>
                    <a:pt x="725" y="1419"/>
                  </a:cubicBezTo>
                  <a:cubicBezTo>
                    <a:pt x="1103" y="1419"/>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74"/>
            <p:cNvSpPr/>
            <p:nvPr/>
          </p:nvSpPr>
          <p:spPr>
            <a:xfrm>
              <a:off x="-27728850" y="2382950"/>
              <a:ext cx="297750" cy="193000"/>
            </a:xfrm>
            <a:custGeom>
              <a:avLst/>
              <a:gdLst/>
              <a:ahLst/>
              <a:cxnLst/>
              <a:rect l="l" t="t" r="r" b="b"/>
              <a:pathLst>
                <a:path w="11910" h="7720" extrusionOk="0">
                  <a:moveTo>
                    <a:pt x="5955" y="756"/>
                  </a:moveTo>
                  <a:cubicBezTo>
                    <a:pt x="7405" y="756"/>
                    <a:pt x="8791" y="1670"/>
                    <a:pt x="9673" y="2426"/>
                  </a:cubicBezTo>
                  <a:cubicBezTo>
                    <a:pt x="10335" y="3025"/>
                    <a:pt x="10839" y="3592"/>
                    <a:pt x="11091" y="3938"/>
                  </a:cubicBezTo>
                  <a:cubicBezTo>
                    <a:pt x="10524" y="4632"/>
                    <a:pt x="8413" y="7026"/>
                    <a:pt x="5955" y="7026"/>
                  </a:cubicBezTo>
                  <a:cubicBezTo>
                    <a:pt x="4506" y="7026"/>
                    <a:pt x="3120" y="6144"/>
                    <a:pt x="2269" y="5388"/>
                  </a:cubicBezTo>
                  <a:cubicBezTo>
                    <a:pt x="1576" y="4789"/>
                    <a:pt x="1072" y="4190"/>
                    <a:pt x="852" y="3875"/>
                  </a:cubicBezTo>
                  <a:cubicBezTo>
                    <a:pt x="1419" y="3182"/>
                    <a:pt x="3529" y="788"/>
                    <a:pt x="5955" y="756"/>
                  </a:cubicBezTo>
                  <a:close/>
                  <a:moveTo>
                    <a:pt x="5955" y="0"/>
                  </a:moveTo>
                  <a:cubicBezTo>
                    <a:pt x="5199" y="0"/>
                    <a:pt x="4412" y="189"/>
                    <a:pt x="3624" y="567"/>
                  </a:cubicBezTo>
                  <a:cubicBezTo>
                    <a:pt x="2994" y="882"/>
                    <a:pt x="2364" y="1324"/>
                    <a:pt x="1797" y="1828"/>
                  </a:cubicBezTo>
                  <a:cubicBezTo>
                    <a:pt x="757" y="2741"/>
                    <a:pt x="127" y="3623"/>
                    <a:pt x="95" y="3655"/>
                  </a:cubicBezTo>
                  <a:cubicBezTo>
                    <a:pt x="1" y="3781"/>
                    <a:pt x="1" y="3938"/>
                    <a:pt x="95" y="4033"/>
                  </a:cubicBezTo>
                  <a:cubicBezTo>
                    <a:pt x="127" y="4096"/>
                    <a:pt x="757" y="4978"/>
                    <a:pt x="1797" y="5860"/>
                  </a:cubicBezTo>
                  <a:cubicBezTo>
                    <a:pt x="2427" y="6396"/>
                    <a:pt x="2994" y="6805"/>
                    <a:pt x="3624" y="7120"/>
                  </a:cubicBezTo>
                  <a:cubicBezTo>
                    <a:pt x="4412" y="7499"/>
                    <a:pt x="5199" y="7719"/>
                    <a:pt x="5955" y="7719"/>
                  </a:cubicBezTo>
                  <a:cubicBezTo>
                    <a:pt x="6711" y="7719"/>
                    <a:pt x="7499" y="7499"/>
                    <a:pt x="8287" y="7120"/>
                  </a:cubicBezTo>
                  <a:cubicBezTo>
                    <a:pt x="8917" y="6805"/>
                    <a:pt x="9547" y="6364"/>
                    <a:pt x="10145" y="5860"/>
                  </a:cubicBezTo>
                  <a:cubicBezTo>
                    <a:pt x="11154" y="4947"/>
                    <a:pt x="11784" y="4096"/>
                    <a:pt x="11815" y="4033"/>
                  </a:cubicBezTo>
                  <a:cubicBezTo>
                    <a:pt x="11910" y="3938"/>
                    <a:pt x="11910" y="3781"/>
                    <a:pt x="11815" y="3655"/>
                  </a:cubicBezTo>
                  <a:cubicBezTo>
                    <a:pt x="11784" y="3623"/>
                    <a:pt x="11154" y="2710"/>
                    <a:pt x="10145" y="1828"/>
                  </a:cubicBezTo>
                  <a:cubicBezTo>
                    <a:pt x="9515" y="1292"/>
                    <a:pt x="8917" y="882"/>
                    <a:pt x="8287" y="567"/>
                  </a:cubicBezTo>
                  <a:cubicBezTo>
                    <a:pt x="7499" y="189"/>
                    <a:pt x="6711"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74"/>
            <p:cNvSpPr/>
            <p:nvPr/>
          </p:nvSpPr>
          <p:spPr>
            <a:xfrm>
              <a:off x="-27640625" y="2419175"/>
              <a:ext cx="122100" cy="122100"/>
            </a:xfrm>
            <a:custGeom>
              <a:avLst/>
              <a:gdLst/>
              <a:ahLst/>
              <a:cxnLst/>
              <a:rect l="l" t="t" r="r" b="b"/>
              <a:pathLst>
                <a:path w="4884" h="4884" extrusionOk="0">
                  <a:moveTo>
                    <a:pt x="2426" y="694"/>
                  </a:moveTo>
                  <a:cubicBezTo>
                    <a:pt x="3403" y="694"/>
                    <a:pt x="4159" y="1481"/>
                    <a:pt x="4159" y="2426"/>
                  </a:cubicBezTo>
                  <a:cubicBezTo>
                    <a:pt x="4159" y="3372"/>
                    <a:pt x="3371" y="4159"/>
                    <a:pt x="2426" y="4159"/>
                  </a:cubicBezTo>
                  <a:cubicBezTo>
                    <a:pt x="1481" y="4159"/>
                    <a:pt x="694" y="3372"/>
                    <a:pt x="694" y="2426"/>
                  </a:cubicBezTo>
                  <a:cubicBezTo>
                    <a:pt x="694" y="1481"/>
                    <a:pt x="1481" y="694"/>
                    <a:pt x="2426" y="694"/>
                  </a:cubicBezTo>
                  <a:close/>
                  <a:moveTo>
                    <a:pt x="2426" y="1"/>
                  </a:moveTo>
                  <a:cubicBezTo>
                    <a:pt x="1103" y="1"/>
                    <a:pt x="0" y="1103"/>
                    <a:pt x="0" y="2426"/>
                  </a:cubicBezTo>
                  <a:cubicBezTo>
                    <a:pt x="0" y="3781"/>
                    <a:pt x="1103" y="4884"/>
                    <a:pt x="2426" y="4884"/>
                  </a:cubicBezTo>
                  <a:cubicBezTo>
                    <a:pt x="3781" y="4884"/>
                    <a:pt x="4884" y="3781"/>
                    <a:pt x="4884" y="2426"/>
                  </a:cubicBezTo>
                  <a:cubicBezTo>
                    <a:pt x="4884" y="1103"/>
                    <a:pt x="3781" y="1"/>
                    <a:pt x="24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96" name="Google Shape;8996;p74"/>
          <p:cNvSpPr/>
          <p:nvPr/>
        </p:nvSpPr>
        <p:spPr>
          <a:xfrm>
            <a:off x="5743569" y="2230994"/>
            <a:ext cx="355093" cy="340476"/>
          </a:xfrm>
          <a:custGeom>
            <a:avLst/>
            <a:gdLst/>
            <a:ahLst/>
            <a:cxnLst/>
            <a:rect l="l" t="t" r="r" b="b"/>
            <a:pathLst>
              <a:path w="11879" h="11390" extrusionOk="0">
                <a:moveTo>
                  <a:pt x="10047" y="655"/>
                </a:moveTo>
                <a:cubicBezTo>
                  <a:pt x="10369" y="655"/>
                  <a:pt x="10689" y="746"/>
                  <a:pt x="10965" y="930"/>
                </a:cubicBezTo>
                <a:lnTo>
                  <a:pt x="7499" y="4490"/>
                </a:lnTo>
                <a:cubicBezTo>
                  <a:pt x="7468" y="4427"/>
                  <a:pt x="7468" y="4396"/>
                  <a:pt x="7405" y="4364"/>
                </a:cubicBezTo>
                <a:lnTo>
                  <a:pt x="7090" y="4049"/>
                </a:lnTo>
                <a:cubicBezTo>
                  <a:pt x="7058" y="3986"/>
                  <a:pt x="7026" y="3954"/>
                  <a:pt x="6995" y="3954"/>
                </a:cubicBezTo>
                <a:lnTo>
                  <a:pt x="7216" y="3734"/>
                </a:lnTo>
                <a:cubicBezTo>
                  <a:pt x="7405" y="3545"/>
                  <a:pt x="7531" y="3261"/>
                  <a:pt x="7531" y="2978"/>
                </a:cubicBezTo>
                <a:cubicBezTo>
                  <a:pt x="7531" y="2820"/>
                  <a:pt x="7499" y="2663"/>
                  <a:pt x="7405" y="2537"/>
                </a:cubicBezTo>
                <a:lnTo>
                  <a:pt x="8791" y="1182"/>
                </a:lnTo>
                <a:cubicBezTo>
                  <a:pt x="9140" y="833"/>
                  <a:pt x="9596" y="655"/>
                  <a:pt x="10047" y="655"/>
                </a:cubicBezTo>
                <a:close/>
                <a:moveTo>
                  <a:pt x="6365" y="4427"/>
                </a:moveTo>
                <a:cubicBezTo>
                  <a:pt x="6428" y="4427"/>
                  <a:pt x="6554" y="4490"/>
                  <a:pt x="6585" y="4553"/>
                </a:cubicBezTo>
                <a:lnTo>
                  <a:pt x="6900" y="4868"/>
                </a:lnTo>
                <a:cubicBezTo>
                  <a:pt x="7058" y="4994"/>
                  <a:pt x="7058" y="5183"/>
                  <a:pt x="6932" y="5341"/>
                </a:cubicBezTo>
                <a:lnTo>
                  <a:pt x="6365" y="5971"/>
                </a:lnTo>
                <a:lnTo>
                  <a:pt x="5483" y="5120"/>
                </a:lnTo>
                <a:lnTo>
                  <a:pt x="6113" y="4522"/>
                </a:lnTo>
                <a:cubicBezTo>
                  <a:pt x="6207" y="4490"/>
                  <a:pt x="6270" y="4427"/>
                  <a:pt x="6365" y="4427"/>
                </a:cubicBezTo>
                <a:close/>
                <a:moveTo>
                  <a:pt x="4947" y="5624"/>
                </a:moveTo>
                <a:lnTo>
                  <a:pt x="5829" y="6538"/>
                </a:lnTo>
                <a:lnTo>
                  <a:pt x="5388" y="7042"/>
                </a:lnTo>
                <a:lnTo>
                  <a:pt x="5136" y="6790"/>
                </a:lnTo>
                <a:cubicBezTo>
                  <a:pt x="5073" y="6743"/>
                  <a:pt x="4987" y="6719"/>
                  <a:pt x="4900" y="6719"/>
                </a:cubicBezTo>
                <a:cubicBezTo>
                  <a:pt x="4813" y="6719"/>
                  <a:pt x="4727" y="6743"/>
                  <a:pt x="4664" y="6790"/>
                </a:cubicBezTo>
                <a:cubicBezTo>
                  <a:pt x="4538" y="6916"/>
                  <a:pt x="4538" y="7168"/>
                  <a:pt x="4664" y="7262"/>
                </a:cubicBezTo>
                <a:lnTo>
                  <a:pt x="4947" y="7546"/>
                </a:lnTo>
                <a:lnTo>
                  <a:pt x="4475" y="8050"/>
                </a:lnTo>
                <a:lnTo>
                  <a:pt x="4128" y="7704"/>
                </a:lnTo>
                <a:cubicBezTo>
                  <a:pt x="4065" y="7641"/>
                  <a:pt x="3971" y="7609"/>
                  <a:pt x="3880" y="7609"/>
                </a:cubicBezTo>
                <a:cubicBezTo>
                  <a:pt x="3789" y="7609"/>
                  <a:pt x="3703" y="7641"/>
                  <a:pt x="3655" y="7704"/>
                </a:cubicBezTo>
                <a:cubicBezTo>
                  <a:pt x="3529" y="7830"/>
                  <a:pt x="3529" y="8050"/>
                  <a:pt x="3655" y="8176"/>
                </a:cubicBezTo>
                <a:lnTo>
                  <a:pt x="4034" y="8586"/>
                </a:lnTo>
                <a:lnTo>
                  <a:pt x="3561" y="9090"/>
                </a:lnTo>
                <a:lnTo>
                  <a:pt x="3088" y="8617"/>
                </a:lnTo>
                <a:cubicBezTo>
                  <a:pt x="3025" y="8554"/>
                  <a:pt x="2939" y="8523"/>
                  <a:pt x="2852" y="8523"/>
                </a:cubicBezTo>
                <a:cubicBezTo>
                  <a:pt x="2765" y="8523"/>
                  <a:pt x="2679" y="8554"/>
                  <a:pt x="2616" y="8617"/>
                </a:cubicBezTo>
                <a:cubicBezTo>
                  <a:pt x="2490" y="8743"/>
                  <a:pt x="2490" y="8964"/>
                  <a:pt x="2616" y="9090"/>
                </a:cubicBezTo>
                <a:lnTo>
                  <a:pt x="3120" y="9594"/>
                </a:lnTo>
                <a:lnTo>
                  <a:pt x="2647" y="10098"/>
                </a:lnTo>
                <a:lnTo>
                  <a:pt x="2080" y="9531"/>
                </a:lnTo>
                <a:cubicBezTo>
                  <a:pt x="2017" y="9468"/>
                  <a:pt x="1923" y="9436"/>
                  <a:pt x="1832" y="9436"/>
                </a:cubicBezTo>
                <a:cubicBezTo>
                  <a:pt x="1742" y="9436"/>
                  <a:pt x="1655" y="9468"/>
                  <a:pt x="1608" y="9531"/>
                </a:cubicBezTo>
                <a:cubicBezTo>
                  <a:pt x="1482" y="9625"/>
                  <a:pt x="1482" y="9877"/>
                  <a:pt x="1608" y="10003"/>
                </a:cubicBezTo>
                <a:lnTo>
                  <a:pt x="2175" y="10570"/>
                </a:lnTo>
                <a:cubicBezTo>
                  <a:pt x="2017" y="10696"/>
                  <a:pt x="1860" y="10728"/>
                  <a:pt x="1702" y="10728"/>
                </a:cubicBezTo>
                <a:cubicBezTo>
                  <a:pt x="1419" y="10728"/>
                  <a:pt x="1198" y="10665"/>
                  <a:pt x="1009" y="10476"/>
                </a:cubicBezTo>
                <a:cubicBezTo>
                  <a:pt x="789" y="10255"/>
                  <a:pt x="726" y="10035"/>
                  <a:pt x="726" y="9751"/>
                </a:cubicBezTo>
                <a:cubicBezTo>
                  <a:pt x="726" y="9468"/>
                  <a:pt x="852" y="9247"/>
                  <a:pt x="1041" y="9090"/>
                </a:cubicBezTo>
                <a:lnTo>
                  <a:pt x="4947" y="5624"/>
                </a:lnTo>
                <a:close/>
                <a:moveTo>
                  <a:pt x="10035" y="1"/>
                </a:moveTo>
                <a:cubicBezTo>
                  <a:pt x="9413" y="1"/>
                  <a:pt x="8791" y="237"/>
                  <a:pt x="8318" y="709"/>
                </a:cubicBezTo>
                <a:lnTo>
                  <a:pt x="6743" y="2285"/>
                </a:lnTo>
                <a:cubicBezTo>
                  <a:pt x="6680" y="2348"/>
                  <a:pt x="6617" y="2442"/>
                  <a:pt x="6617" y="2505"/>
                </a:cubicBezTo>
                <a:cubicBezTo>
                  <a:pt x="6617" y="2600"/>
                  <a:pt x="6680" y="2694"/>
                  <a:pt x="6743" y="2757"/>
                </a:cubicBezTo>
                <a:cubicBezTo>
                  <a:pt x="6837" y="2820"/>
                  <a:pt x="6869" y="2915"/>
                  <a:pt x="6869" y="2978"/>
                </a:cubicBezTo>
                <a:cubicBezTo>
                  <a:pt x="6869" y="3041"/>
                  <a:pt x="6837" y="3167"/>
                  <a:pt x="6743" y="3198"/>
                </a:cubicBezTo>
                <a:lnTo>
                  <a:pt x="6207" y="3765"/>
                </a:lnTo>
                <a:cubicBezTo>
                  <a:pt x="5987" y="3797"/>
                  <a:pt x="5798" y="3891"/>
                  <a:pt x="5640" y="3986"/>
                </a:cubicBezTo>
                <a:lnTo>
                  <a:pt x="568" y="8523"/>
                </a:lnTo>
                <a:cubicBezTo>
                  <a:pt x="221" y="8838"/>
                  <a:pt x="1" y="9247"/>
                  <a:pt x="1" y="9720"/>
                </a:cubicBezTo>
                <a:cubicBezTo>
                  <a:pt x="1" y="10192"/>
                  <a:pt x="158" y="10633"/>
                  <a:pt x="473" y="10917"/>
                </a:cubicBezTo>
                <a:cubicBezTo>
                  <a:pt x="789" y="11264"/>
                  <a:pt x="1230" y="11390"/>
                  <a:pt x="1671" y="11390"/>
                </a:cubicBezTo>
                <a:lnTo>
                  <a:pt x="1702" y="11390"/>
                </a:lnTo>
                <a:cubicBezTo>
                  <a:pt x="2143" y="11390"/>
                  <a:pt x="2584" y="11169"/>
                  <a:pt x="2899" y="10854"/>
                </a:cubicBezTo>
                <a:lnTo>
                  <a:pt x="7405" y="5782"/>
                </a:lnTo>
                <a:cubicBezTo>
                  <a:pt x="7562" y="5624"/>
                  <a:pt x="7657" y="5404"/>
                  <a:pt x="7657" y="5215"/>
                </a:cubicBezTo>
                <a:lnTo>
                  <a:pt x="11752" y="1119"/>
                </a:lnTo>
                <a:cubicBezTo>
                  <a:pt x="11878" y="1088"/>
                  <a:pt x="11878" y="1025"/>
                  <a:pt x="11878" y="930"/>
                </a:cubicBezTo>
                <a:cubicBezTo>
                  <a:pt x="11878" y="867"/>
                  <a:pt x="11815" y="741"/>
                  <a:pt x="11752" y="709"/>
                </a:cubicBezTo>
                <a:cubicBezTo>
                  <a:pt x="11280" y="237"/>
                  <a:pt x="10657" y="1"/>
                  <a:pt x="10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74"/>
          <p:cNvSpPr/>
          <p:nvPr/>
        </p:nvSpPr>
        <p:spPr>
          <a:xfrm>
            <a:off x="7974417" y="1335633"/>
            <a:ext cx="354136" cy="354136"/>
          </a:xfrm>
          <a:custGeom>
            <a:avLst/>
            <a:gdLst/>
            <a:ahLst/>
            <a:cxnLst/>
            <a:rect l="l" t="t" r="r" b="b"/>
            <a:pathLst>
              <a:path w="11847" h="11847" extrusionOk="0">
                <a:moveTo>
                  <a:pt x="5546" y="662"/>
                </a:moveTo>
                <a:lnTo>
                  <a:pt x="5546" y="2741"/>
                </a:lnTo>
                <a:lnTo>
                  <a:pt x="4821" y="2741"/>
                </a:lnTo>
                <a:lnTo>
                  <a:pt x="4821" y="1040"/>
                </a:lnTo>
                <a:cubicBezTo>
                  <a:pt x="4821" y="819"/>
                  <a:pt x="4979" y="662"/>
                  <a:pt x="5199" y="662"/>
                </a:cubicBezTo>
                <a:close/>
                <a:moveTo>
                  <a:pt x="6932" y="662"/>
                </a:moveTo>
                <a:lnTo>
                  <a:pt x="6932" y="2773"/>
                </a:lnTo>
                <a:lnTo>
                  <a:pt x="6207" y="2773"/>
                </a:lnTo>
                <a:lnTo>
                  <a:pt x="6207" y="662"/>
                </a:lnTo>
                <a:close/>
                <a:moveTo>
                  <a:pt x="8350" y="662"/>
                </a:moveTo>
                <a:lnTo>
                  <a:pt x="8350" y="2773"/>
                </a:lnTo>
                <a:lnTo>
                  <a:pt x="7625" y="2773"/>
                </a:lnTo>
                <a:lnTo>
                  <a:pt x="7625" y="662"/>
                </a:lnTo>
                <a:close/>
                <a:moveTo>
                  <a:pt x="9704" y="662"/>
                </a:moveTo>
                <a:lnTo>
                  <a:pt x="9704" y="2773"/>
                </a:lnTo>
                <a:lnTo>
                  <a:pt x="9011" y="2773"/>
                </a:lnTo>
                <a:lnTo>
                  <a:pt x="9011" y="662"/>
                </a:lnTo>
                <a:close/>
                <a:moveTo>
                  <a:pt x="10744" y="662"/>
                </a:moveTo>
                <a:cubicBezTo>
                  <a:pt x="10933" y="662"/>
                  <a:pt x="11090" y="819"/>
                  <a:pt x="11090" y="1040"/>
                </a:cubicBezTo>
                <a:lnTo>
                  <a:pt x="11090" y="2773"/>
                </a:lnTo>
                <a:lnTo>
                  <a:pt x="10397" y="2773"/>
                </a:lnTo>
                <a:lnTo>
                  <a:pt x="10397" y="662"/>
                </a:lnTo>
                <a:close/>
                <a:moveTo>
                  <a:pt x="6270" y="5577"/>
                </a:moveTo>
                <a:lnTo>
                  <a:pt x="6270" y="9074"/>
                </a:lnTo>
                <a:lnTo>
                  <a:pt x="5546" y="9074"/>
                </a:lnTo>
                <a:lnTo>
                  <a:pt x="5546" y="5577"/>
                </a:lnTo>
                <a:close/>
                <a:moveTo>
                  <a:pt x="10397" y="5640"/>
                </a:moveTo>
                <a:lnTo>
                  <a:pt x="10397" y="6270"/>
                </a:lnTo>
                <a:lnTo>
                  <a:pt x="9358" y="6270"/>
                </a:lnTo>
                <a:cubicBezTo>
                  <a:pt x="9169" y="6270"/>
                  <a:pt x="9011" y="6427"/>
                  <a:pt x="9011" y="6616"/>
                </a:cubicBezTo>
                <a:cubicBezTo>
                  <a:pt x="9011" y="6805"/>
                  <a:pt x="9169" y="6963"/>
                  <a:pt x="9358" y="6963"/>
                </a:cubicBezTo>
                <a:lnTo>
                  <a:pt x="10397" y="6963"/>
                </a:lnTo>
                <a:lnTo>
                  <a:pt x="10397" y="7688"/>
                </a:lnTo>
                <a:lnTo>
                  <a:pt x="9358" y="7688"/>
                </a:lnTo>
                <a:cubicBezTo>
                  <a:pt x="9169" y="7688"/>
                  <a:pt x="9011" y="7845"/>
                  <a:pt x="9011" y="8034"/>
                </a:cubicBezTo>
                <a:cubicBezTo>
                  <a:pt x="9011" y="8223"/>
                  <a:pt x="9169" y="8381"/>
                  <a:pt x="9358" y="8381"/>
                </a:cubicBezTo>
                <a:lnTo>
                  <a:pt x="10397" y="8381"/>
                </a:lnTo>
                <a:lnTo>
                  <a:pt x="10397" y="9105"/>
                </a:lnTo>
                <a:lnTo>
                  <a:pt x="8287" y="9105"/>
                </a:lnTo>
                <a:lnTo>
                  <a:pt x="8287" y="5640"/>
                </a:lnTo>
                <a:close/>
                <a:moveTo>
                  <a:pt x="2080" y="7688"/>
                </a:moveTo>
                <a:cubicBezTo>
                  <a:pt x="2301" y="7688"/>
                  <a:pt x="2521" y="7719"/>
                  <a:pt x="2710" y="7845"/>
                </a:cubicBezTo>
                <a:cubicBezTo>
                  <a:pt x="2427" y="7971"/>
                  <a:pt x="2206" y="8129"/>
                  <a:pt x="1954" y="8318"/>
                </a:cubicBezTo>
                <a:lnTo>
                  <a:pt x="1923" y="8349"/>
                </a:lnTo>
                <a:cubicBezTo>
                  <a:pt x="1576" y="8696"/>
                  <a:pt x="1355" y="9200"/>
                  <a:pt x="1355" y="9767"/>
                </a:cubicBezTo>
                <a:cubicBezTo>
                  <a:pt x="1355" y="9956"/>
                  <a:pt x="1418" y="10113"/>
                  <a:pt x="1450" y="10302"/>
                </a:cubicBezTo>
                <a:cubicBezTo>
                  <a:pt x="977" y="10050"/>
                  <a:pt x="694" y="9578"/>
                  <a:pt x="694" y="9074"/>
                </a:cubicBezTo>
                <a:cubicBezTo>
                  <a:pt x="694" y="8318"/>
                  <a:pt x="1324" y="7688"/>
                  <a:pt x="2080" y="7688"/>
                </a:cubicBezTo>
                <a:close/>
                <a:moveTo>
                  <a:pt x="3403" y="8318"/>
                </a:moveTo>
                <a:cubicBezTo>
                  <a:pt x="4191" y="8349"/>
                  <a:pt x="4821" y="8979"/>
                  <a:pt x="4821" y="9735"/>
                </a:cubicBezTo>
                <a:cubicBezTo>
                  <a:pt x="4821" y="9987"/>
                  <a:pt x="4758" y="10239"/>
                  <a:pt x="4600" y="10491"/>
                </a:cubicBezTo>
                <a:lnTo>
                  <a:pt x="2679" y="8538"/>
                </a:lnTo>
                <a:cubicBezTo>
                  <a:pt x="2868" y="8381"/>
                  <a:pt x="3151" y="8318"/>
                  <a:pt x="3403" y="8318"/>
                </a:cubicBezTo>
                <a:close/>
                <a:moveTo>
                  <a:pt x="2238" y="9074"/>
                </a:moveTo>
                <a:lnTo>
                  <a:pt x="4128" y="10964"/>
                </a:lnTo>
                <a:cubicBezTo>
                  <a:pt x="3939" y="11059"/>
                  <a:pt x="3687" y="11122"/>
                  <a:pt x="3466" y="11122"/>
                </a:cubicBezTo>
                <a:cubicBezTo>
                  <a:pt x="3448" y="11122"/>
                  <a:pt x="3430" y="11123"/>
                  <a:pt x="3412" y="11123"/>
                </a:cubicBezTo>
                <a:cubicBezTo>
                  <a:pt x="2680" y="11123"/>
                  <a:pt x="2080" y="10504"/>
                  <a:pt x="2080" y="9735"/>
                </a:cubicBezTo>
                <a:cubicBezTo>
                  <a:pt x="2080" y="9483"/>
                  <a:pt x="2143" y="9263"/>
                  <a:pt x="2238" y="9074"/>
                </a:cubicBezTo>
                <a:close/>
                <a:moveTo>
                  <a:pt x="10334" y="3466"/>
                </a:moveTo>
                <a:lnTo>
                  <a:pt x="10334" y="4884"/>
                </a:lnTo>
                <a:lnTo>
                  <a:pt x="7940" y="4884"/>
                </a:lnTo>
                <a:cubicBezTo>
                  <a:pt x="7751" y="4884"/>
                  <a:pt x="7593" y="5041"/>
                  <a:pt x="7593" y="5230"/>
                </a:cubicBezTo>
                <a:lnTo>
                  <a:pt x="7593" y="9420"/>
                </a:lnTo>
                <a:cubicBezTo>
                  <a:pt x="7593" y="9609"/>
                  <a:pt x="7751" y="9767"/>
                  <a:pt x="7940" y="9767"/>
                </a:cubicBezTo>
                <a:lnTo>
                  <a:pt x="10397" y="9767"/>
                </a:lnTo>
                <a:lnTo>
                  <a:pt x="10397" y="10806"/>
                </a:lnTo>
                <a:cubicBezTo>
                  <a:pt x="10397" y="10996"/>
                  <a:pt x="10240" y="11153"/>
                  <a:pt x="10019" y="11153"/>
                </a:cubicBezTo>
                <a:lnTo>
                  <a:pt x="5861" y="11153"/>
                </a:lnTo>
                <a:cubicBezTo>
                  <a:pt x="5672" y="11153"/>
                  <a:pt x="5514" y="10996"/>
                  <a:pt x="5514" y="10806"/>
                </a:cubicBezTo>
                <a:lnTo>
                  <a:pt x="5514" y="9767"/>
                </a:lnTo>
                <a:lnTo>
                  <a:pt x="6522" y="9767"/>
                </a:lnTo>
                <a:cubicBezTo>
                  <a:pt x="6711" y="9767"/>
                  <a:pt x="6869" y="9609"/>
                  <a:pt x="6869" y="9420"/>
                </a:cubicBezTo>
                <a:lnTo>
                  <a:pt x="6869" y="5230"/>
                </a:lnTo>
                <a:cubicBezTo>
                  <a:pt x="6869" y="5041"/>
                  <a:pt x="6711" y="4884"/>
                  <a:pt x="6522" y="4884"/>
                </a:cubicBezTo>
                <a:lnTo>
                  <a:pt x="5514" y="4884"/>
                </a:lnTo>
                <a:lnTo>
                  <a:pt x="5514" y="3466"/>
                </a:lnTo>
                <a:close/>
                <a:moveTo>
                  <a:pt x="5199" y="0"/>
                </a:moveTo>
                <a:cubicBezTo>
                  <a:pt x="4600" y="0"/>
                  <a:pt x="4159" y="473"/>
                  <a:pt x="4159" y="1040"/>
                </a:cubicBezTo>
                <a:lnTo>
                  <a:pt x="4159" y="3119"/>
                </a:lnTo>
                <a:cubicBezTo>
                  <a:pt x="4159" y="3308"/>
                  <a:pt x="4317" y="3466"/>
                  <a:pt x="4506" y="3466"/>
                </a:cubicBezTo>
                <a:lnTo>
                  <a:pt x="4884" y="3466"/>
                </a:lnTo>
                <a:lnTo>
                  <a:pt x="4884" y="8192"/>
                </a:lnTo>
                <a:cubicBezTo>
                  <a:pt x="4569" y="7908"/>
                  <a:pt x="4128" y="7719"/>
                  <a:pt x="3655" y="7688"/>
                </a:cubicBezTo>
                <a:cubicBezTo>
                  <a:pt x="3277" y="7246"/>
                  <a:pt x="2710" y="6963"/>
                  <a:pt x="2080" y="6963"/>
                </a:cubicBezTo>
                <a:cubicBezTo>
                  <a:pt x="946" y="6963"/>
                  <a:pt x="1" y="7908"/>
                  <a:pt x="1" y="9074"/>
                </a:cubicBezTo>
                <a:cubicBezTo>
                  <a:pt x="1" y="10176"/>
                  <a:pt x="820" y="11027"/>
                  <a:pt x="1923" y="11153"/>
                </a:cubicBezTo>
                <a:cubicBezTo>
                  <a:pt x="2332" y="11594"/>
                  <a:pt x="2868" y="11846"/>
                  <a:pt x="3498" y="11846"/>
                </a:cubicBezTo>
                <a:cubicBezTo>
                  <a:pt x="4065" y="11846"/>
                  <a:pt x="4506" y="11657"/>
                  <a:pt x="4916" y="11311"/>
                </a:cubicBezTo>
                <a:cubicBezTo>
                  <a:pt x="4916" y="11311"/>
                  <a:pt x="4979" y="11279"/>
                  <a:pt x="4979" y="11216"/>
                </a:cubicBezTo>
                <a:cubicBezTo>
                  <a:pt x="5136" y="11594"/>
                  <a:pt x="5514" y="11846"/>
                  <a:pt x="5924" y="11846"/>
                </a:cubicBezTo>
                <a:lnTo>
                  <a:pt x="10114" y="11846"/>
                </a:lnTo>
                <a:cubicBezTo>
                  <a:pt x="10712" y="11846"/>
                  <a:pt x="11122" y="11374"/>
                  <a:pt x="11122" y="10838"/>
                </a:cubicBezTo>
                <a:lnTo>
                  <a:pt x="11122" y="3497"/>
                </a:lnTo>
                <a:lnTo>
                  <a:pt x="11500" y="3497"/>
                </a:lnTo>
                <a:cubicBezTo>
                  <a:pt x="11689" y="3497"/>
                  <a:pt x="11847" y="3340"/>
                  <a:pt x="11847" y="3151"/>
                </a:cubicBezTo>
                <a:lnTo>
                  <a:pt x="11847" y="1072"/>
                </a:lnTo>
                <a:cubicBezTo>
                  <a:pt x="11752" y="441"/>
                  <a:pt x="11343" y="0"/>
                  <a:pt x="10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98" name="Google Shape;8998;p74"/>
          <p:cNvGrpSpPr/>
          <p:nvPr/>
        </p:nvGrpSpPr>
        <p:grpSpPr>
          <a:xfrm>
            <a:off x="7973975" y="1792877"/>
            <a:ext cx="354136" cy="334348"/>
            <a:chOff x="-25844850" y="2357750"/>
            <a:chExt cx="296175" cy="279625"/>
          </a:xfrm>
        </p:grpSpPr>
        <p:sp>
          <p:nvSpPr>
            <p:cNvPr id="8999" name="Google Shape;8999;p74"/>
            <p:cNvSpPr/>
            <p:nvPr/>
          </p:nvSpPr>
          <p:spPr>
            <a:xfrm>
              <a:off x="-25792075" y="2428625"/>
              <a:ext cx="191425" cy="208750"/>
            </a:xfrm>
            <a:custGeom>
              <a:avLst/>
              <a:gdLst/>
              <a:ahLst/>
              <a:cxnLst/>
              <a:rect l="l" t="t" r="r" b="b"/>
              <a:pathLst>
                <a:path w="7657" h="8350" extrusionOk="0">
                  <a:moveTo>
                    <a:pt x="3781" y="2773"/>
                  </a:moveTo>
                  <a:cubicBezTo>
                    <a:pt x="3970" y="2773"/>
                    <a:pt x="4128" y="2931"/>
                    <a:pt x="4128" y="3120"/>
                  </a:cubicBezTo>
                  <a:cubicBezTo>
                    <a:pt x="4128" y="3309"/>
                    <a:pt x="3970" y="3466"/>
                    <a:pt x="3781" y="3466"/>
                  </a:cubicBezTo>
                  <a:cubicBezTo>
                    <a:pt x="3592" y="3466"/>
                    <a:pt x="3435" y="3309"/>
                    <a:pt x="3435" y="3120"/>
                  </a:cubicBezTo>
                  <a:cubicBezTo>
                    <a:pt x="3435" y="2931"/>
                    <a:pt x="3592" y="2773"/>
                    <a:pt x="3781" y="2773"/>
                  </a:cubicBezTo>
                  <a:close/>
                  <a:moveTo>
                    <a:pt x="3813" y="694"/>
                  </a:moveTo>
                  <a:cubicBezTo>
                    <a:pt x="5167" y="694"/>
                    <a:pt x="6270" y="1796"/>
                    <a:pt x="6270" y="3120"/>
                  </a:cubicBezTo>
                  <a:lnTo>
                    <a:pt x="6270" y="6239"/>
                  </a:lnTo>
                  <a:lnTo>
                    <a:pt x="4191" y="6239"/>
                  </a:lnTo>
                  <a:lnTo>
                    <a:pt x="4191" y="4096"/>
                  </a:lnTo>
                  <a:cubicBezTo>
                    <a:pt x="4569" y="3939"/>
                    <a:pt x="4884" y="3592"/>
                    <a:pt x="4884" y="3120"/>
                  </a:cubicBezTo>
                  <a:cubicBezTo>
                    <a:pt x="4884" y="2521"/>
                    <a:pt x="4411" y="2111"/>
                    <a:pt x="3876" y="2111"/>
                  </a:cubicBezTo>
                  <a:cubicBezTo>
                    <a:pt x="3277" y="2111"/>
                    <a:pt x="2836" y="2584"/>
                    <a:pt x="2836" y="3120"/>
                  </a:cubicBezTo>
                  <a:cubicBezTo>
                    <a:pt x="2836" y="3561"/>
                    <a:pt x="3120" y="3939"/>
                    <a:pt x="3561" y="4096"/>
                  </a:cubicBezTo>
                  <a:lnTo>
                    <a:pt x="3561" y="6239"/>
                  </a:lnTo>
                  <a:lnTo>
                    <a:pt x="1450" y="6239"/>
                  </a:lnTo>
                  <a:lnTo>
                    <a:pt x="1450" y="3120"/>
                  </a:lnTo>
                  <a:lnTo>
                    <a:pt x="1387" y="3120"/>
                  </a:lnTo>
                  <a:cubicBezTo>
                    <a:pt x="1387" y="1796"/>
                    <a:pt x="2489" y="694"/>
                    <a:pt x="3813" y="694"/>
                  </a:cubicBezTo>
                  <a:close/>
                  <a:moveTo>
                    <a:pt x="6585" y="6932"/>
                  </a:moveTo>
                  <a:cubicBezTo>
                    <a:pt x="6774" y="6932"/>
                    <a:pt x="6932" y="7089"/>
                    <a:pt x="6932" y="7310"/>
                  </a:cubicBezTo>
                  <a:lnTo>
                    <a:pt x="6932" y="7625"/>
                  </a:lnTo>
                  <a:lnTo>
                    <a:pt x="662" y="7625"/>
                  </a:lnTo>
                  <a:lnTo>
                    <a:pt x="662" y="7310"/>
                  </a:lnTo>
                  <a:cubicBezTo>
                    <a:pt x="662" y="7089"/>
                    <a:pt x="820" y="6932"/>
                    <a:pt x="1040" y="6932"/>
                  </a:cubicBezTo>
                  <a:close/>
                  <a:moveTo>
                    <a:pt x="3813" y="1"/>
                  </a:moveTo>
                  <a:cubicBezTo>
                    <a:pt x="2080" y="1"/>
                    <a:pt x="725" y="1418"/>
                    <a:pt x="725" y="3120"/>
                  </a:cubicBezTo>
                  <a:lnTo>
                    <a:pt x="725" y="6302"/>
                  </a:lnTo>
                  <a:cubicBezTo>
                    <a:pt x="316" y="6459"/>
                    <a:pt x="1" y="6837"/>
                    <a:pt x="1" y="7310"/>
                  </a:cubicBezTo>
                  <a:lnTo>
                    <a:pt x="1" y="8003"/>
                  </a:lnTo>
                  <a:cubicBezTo>
                    <a:pt x="1" y="8192"/>
                    <a:pt x="158" y="8349"/>
                    <a:pt x="347" y="8349"/>
                  </a:cubicBezTo>
                  <a:lnTo>
                    <a:pt x="7278" y="8349"/>
                  </a:lnTo>
                  <a:cubicBezTo>
                    <a:pt x="7499" y="8349"/>
                    <a:pt x="7656" y="8192"/>
                    <a:pt x="7656" y="8003"/>
                  </a:cubicBezTo>
                  <a:lnTo>
                    <a:pt x="7656" y="7310"/>
                  </a:lnTo>
                  <a:cubicBezTo>
                    <a:pt x="7593" y="6837"/>
                    <a:pt x="7341" y="6428"/>
                    <a:pt x="6932" y="6302"/>
                  </a:cubicBezTo>
                  <a:lnTo>
                    <a:pt x="6932" y="3120"/>
                  </a:lnTo>
                  <a:cubicBezTo>
                    <a:pt x="6932" y="1387"/>
                    <a:pt x="551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74"/>
            <p:cNvSpPr/>
            <p:nvPr/>
          </p:nvSpPr>
          <p:spPr>
            <a:xfrm>
              <a:off x="-25602250" y="2497950"/>
              <a:ext cx="53575" cy="17350"/>
            </a:xfrm>
            <a:custGeom>
              <a:avLst/>
              <a:gdLst/>
              <a:ahLst/>
              <a:cxnLst/>
              <a:rect l="l" t="t" r="r" b="b"/>
              <a:pathLst>
                <a:path w="2143" h="694" extrusionOk="0">
                  <a:moveTo>
                    <a:pt x="378" y="0"/>
                  </a:moveTo>
                  <a:cubicBezTo>
                    <a:pt x="158" y="0"/>
                    <a:pt x="0" y="158"/>
                    <a:pt x="0" y="347"/>
                  </a:cubicBezTo>
                  <a:cubicBezTo>
                    <a:pt x="0" y="536"/>
                    <a:pt x="158" y="693"/>
                    <a:pt x="378" y="693"/>
                  </a:cubicBezTo>
                  <a:lnTo>
                    <a:pt x="1796" y="693"/>
                  </a:lnTo>
                  <a:cubicBezTo>
                    <a:pt x="1985" y="693"/>
                    <a:pt x="2143" y="536"/>
                    <a:pt x="2143" y="347"/>
                  </a:cubicBez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1" name="Google Shape;9001;p74"/>
            <p:cNvSpPr/>
            <p:nvPr/>
          </p:nvSpPr>
          <p:spPr>
            <a:xfrm>
              <a:off x="-25844850" y="2497950"/>
              <a:ext cx="52800" cy="17350"/>
            </a:xfrm>
            <a:custGeom>
              <a:avLst/>
              <a:gdLst/>
              <a:ahLst/>
              <a:cxnLst/>
              <a:rect l="l" t="t" r="r" b="b"/>
              <a:pathLst>
                <a:path w="2112" h="694" extrusionOk="0">
                  <a:moveTo>
                    <a:pt x="347" y="0"/>
                  </a:moveTo>
                  <a:cubicBezTo>
                    <a:pt x="158" y="0"/>
                    <a:pt x="1" y="158"/>
                    <a:pt x="1" y="347"/>
                  </a:cubicBezTo>
                  <a:cubicBezTo>
                    <a:pt x="1" y="536"/>
                    <a:pt x="158" y="693"/>
                    <a:pt x="347" y="693"/>
                  </a:cubicBezTo>
                  <a:lnTo>
                    <a:pt x="1765" y="693"/>
                  </a:lnTo>
                  <a:cubicBezTo>
                    <a:pt x="1954" y="693"/>
                    <a:pt x="2112" y="536"/>
                    <a:pt x="2112" y="347"/>
                  </a:cubicBezTo>
                  <a:cubicBezTo>
                    <a:pt x="2080" y="158"/>
                    <a:pt x="1923"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2" name="Google Shape;9002;p74"/>
            <p:cNvSpPr/>
            <p:nvPr/>
          </p:nvSpPr>
          <p:spPr>
            <a:xfrm>
              <a:off x="-25706225" y="2357750"/>
              <a:ext cx="17350" cy="53575"/>
            </a:xfrm>
            <a:custGeom>
              <a:avLst/>
              <a:gdLst/>
              <a:ahLst/>
              <a:cxnLst/>
              <a:rect l="l" t="t" r="r" b="b"/>
              <a:pathLst>
                <a:path w="694" h="2143" extrusionOk="0">
                  <a:moveTo>
                    <a:pt x="347" y="0"/>
                  </a:moveTo>
                  <a:cubicBezTo>
                    <a:pt x="158" y="0"/>
                    <a:pt x="1" y="158"/>
                    <a:pt x="1" y="347"/>
                  </a:cubicBezTo>
                  <a:lnTo>
                    <a:pt x="1" y="1764"/>
                  </a:lnTo>
                  <a:cubicBezTo>
                    <a:pt x="1" y="1985"/>
                    <a:pt x="158" y="2143"/>
                    <a:pt x="347" y="2143"/>
                  </a:cubicBezTo>
                  <a:cubicBezTo>
                    <a:pt x="536" y="2143"/>
                    <a:pt x="694" y="1985"/>
                    <a:pt x="694" y="1764"/>
                  </a:cubicBez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74"/>
            <p:cNvSpPr/>
            <p:nvPr/>
          </p:nvSpPr>
          <p:spPr>
            <a:xfrm>
              <a:off x="-25804675" y="2400275"/>
              <a:ext cx="42550" cy="41775"/>
            </a:xfrm>
            <a:custGeom>
              <a:avLst/>
              <a:gdLst/>
              <a:ahLst/>
              <a:cxnLst/>
              <a:rect l="l" t="t" r="r" b="b"/>
              <a:pathLst>
                <a:path w="1702" h="1671" extrusionOk="0">
                  <a:moveTo>
                    <a:pt x="351" y="0"/>
                  </a:moveTo>
                  <a:cubicBezTo>
                    <a:pt x="260" y="0"/>
                    <a:pt x="174" y="32"/>
                    <a:pt x="127" y="95"/>
                  </a:cubicBezTo>
                  <a:cubicBezTo>
                    <a:pt x="0" y="189"/>
                    <a:pt x="0" y="442"/>
                    <a:pt x="127" y="568"/>
                  </a:cubicBezTo>
                  <a:lnTo>
                    <a:pt x="1103" y="1544"/>
                  </a:lnTo>
                  <a:cubicBezTo>
                    <a:pt x="1166" y="1607"/>
                    <a:pt x="1261" y="1670"/>
                    <a:pt x="1324" y="1670"/>
                  </a:cubicBezTo>
                  <a:cubicBezTo>
                    <a:pt x="1418" y="1670"/>
                    <a:pt x="1544" y="1607"/>
                    <a:pt x="1576" y="1544"/>
                  </a:cubicBezTo>
                  <a:cubicBezTo>
                    <a:pt x="1702" y="1418"/>
                    <a:pt x="1702" y="1198"/>
                    <a:pt x="1576" y="1072"/>
                  </a:cubicBezTo>
                  <a:lnTo>
                    <a:pt x="599" y="95"/>
                  </a:lnTo>
                  <a:cubicBezTo>
                    <a:pt x="536" y="32"/>
                    <a:pt x="442"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74"/>
            <p:cNvSpPr/>
            <p:nvPr/>
          </p:nvSpPr>
          <p:spPr>
            <a:xfrm>
              <a:off x="-25632175" y="2400275"/>
              <a:ext cx="41750" cy="41775"/>
            </a:xfrm>
            <a:custGeom>
              <a:avLst/>
              <a:gdLst/>
              <a:ahLst/>
              <a:cxnLst/>
              <a:rect l="l" t="t" r="r" b="b"/>
              <a:pathLst>
                <a:path w="1670" h="1671" extrusionOk="0">
                  <a:moveTo>
                    <a:pt x="1327" y="0"/>
                  </a:moveTo>
                  <a:cubicBezTo>
                    <a:pt x="1237" y="0"/>
                    <a:pt x="1150" y="32"/>
                    <a:pt x="1103" y="95"/>
                  </a:cubicBezTo>
                  <a:lnTo>
                    <a:pt x="95" y="1072"/>
                  </a:lnTo>
                  <a:cubicBezTo>
                    <a:pt x="0" y="1198"/>
                    <a:pt x="0" y="1418"/>
                    <a:pt x="95" y="1544"/>
                  </a:cubicBezTo>
                  <a:cubicBezTo>
                    <a:pt x="158" y="1607"/>
                    <a:pt x="252" y="1670"/>
                    <a:pt x="347" y="1670"/>
                  </a:cubicBezTo>
                  <a:cubicBezTo>
                    <a:pt x="410" y="1670"/>
                    <a:pt x="536" y="1607"/>
                    <a:pt x="567" y="1544"/>
                  </a:cubicBezTo>
                  <a:lnTo>
                    <a:pt x="1575" y="568"/>
                  </a:lnTo>
                  <a:cubicBezTo>
                    <a:pt x="1670" y="442"/>
                    <a:pt x="1670" y="189"/>
                    <a:pt x="1575" y="95"/>
                  </a:cubicBezTo>
                  <a:cubicBezTo>
                    <a:pt x="1512" y="32"/>
                    <a:pt x="1418" y="0"/>
                    <a:pt x="1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05" name="Google Shape;9005;p74"/>
          <p:cNvSpPr/>
          <p:nvPr/>
        </p:nvSpPr>
        <p:spPr>
          <a:xfrm>
            <a:off x="7972071" y="2224283"/>
            <a:ext cx="358830" cy="353897"/>
          </a:xfrm>
          <a:custGeom>
            <a:avLst/>
            <a:gdLst/>
            <a:ahLst/>
            <a:cxnLst/>
            <a:rect l="l" t="t" r="r" b="b"/>
            <a:pathLst>
              <a:path w="12004" h="11839" extrusionOk="0">
                <a:moveTo>
                  <a:pt x="7435" y="685"/>
                </a:moveTo>
                <a:cubicBezTo>
                  <a:pt x="7530" y="685"/>
                  <a:pt x="7656" y="748"/>
                  <a:pt x="7687" y="811"/>
                </a:cubicBezTo>
                <a:lnTo>
                  <a:pt x="11121" y="4246"/>
                </a:lnTo>
                <a:cubicBezTo>
                  <a:pt x="11279" y="4372"/>
                  <a:pt x="11279" y="4592"/>
                  <a:pt x="11121" y="4718"/>
                </a:cubicBezTo>
                <a:cubicBezTo>
                  <a:pt x="11058" y="4781"/>
                  <a:pt x="10964" y="4813"/>
                  <a:pt x="10873" y="4813"/>
                </a:cubicBezTo>
                <a:cubicBezTo>
                  <a:pt x="10783" y="4813"/>
                  <a:pt x="10696" y="4781"/>
                  <a:pt x="10649" y="4718"/>
                </a:cubicBezTo>
                <a:lnTo>
                  <a:pt x="7215" y="1284"/>
                </a:lnTo>
                <a:cubicBezTo>
                  <a:pt x="7089" y="1158"/>
                  <a:pt x="7089" y="938"/>
                  <a:pt x="7215" y="811"/>
                </a:cubicBezTo>
                <a:cubicBezTo>
                  <a:pt x="7278" y="748"/>
                  <a:pt x="7372" y="685"/>
                  <a:pt x="7435" y="685"/>
                </a:cubicBezTo>
                <a:close/>
                <a:moveTo>
                  <a:pt x="7971" y="2985"/>
                </a:moveTo>
                <a:lnTo>
                  <a:pt x="8948" y="3962"/>
                </a:lnTo>
                <a:lnTo>
                  <a:pt x="7404" y="5506"/>
                </a:lnTo>
                <a:lnTo>
                  <a:pt x="6427" y="4529"/>
                </a:lnTo>
                <a:lnTo>
                  <a:pt x="7971" y="2985"/>
                </a:lnTo>
                <a:close/>
                <a:moveTo>
                  <a:pt x="5923" y="5033"/>
                </a:moveTo>
                <a:lnTo>
                  <a:pt x="6900" y="6010"/>
                </a:lnTo>
                <a:lnTo>
                  <a:pt x="6459" y="6451"/>
                </a:lnTo>
                <a:cubicBezTo>
                  <a:pt x="6135" y="6775"/>
                  <a:pt x="5672" y="6937"/>
                  <a:pt x="5229" y="6937"/>
                </a:cubicBezTo>
                <a:cubicBezTo>
                  <a:pt x="5155" y="6937"/>
                  <a:pt x="5082" y="6932"/>
                  <a:pt x="5010" y="6923"/>
                </a:cubicBezTo>
                <a:cubicBezTo>
                  <a:pt x="4946" y="6356"/>
                  <a:pt x="5136" y="5821"/>
                  <a:pt x="5482" y="5474"/>
                </a:cubicBezTo>
                <a:lnTo>
                  <a:pt x="5923" y="5033"/>
                </a:lnTo>
                <a:close/>
                <a:moveTo>
                  <a:pt x="6931" y="1946"/>
                </a:moveTo>
                <a:lnTo>
                  <a:pt x="7404" y="2418"/>
                </a:lnTo>
                <a:lnTo>
                  <a:pt x="4978" y="4876"/>
                </a:lnTo>
                <a:cubicBezTo>
                  <a:pt x="4379" y="5443"/>
                  <a:pt x="4127" y="6230"/>
                  <a:pt x="4285" y="7081"/>
                </a:cubicBezTo>
                <a:lnTo>
                  <a:pt x="4348" y="7175"/>
                </a:lnTo>
                <a:cubicBezTo>
                  <a:pt x="4379" y="7301"/>
                  <a:pt x="4442" y="7427"/>
                  <a:pt x="4600" y="7459"/>
                </a:cubicBezTo>
                <a:lnTo>
                  <a:pt x="4726" y="7491"/>
                </a:lnTo>
                <a:cubicBezTo>
                  <a:pt x="4883" y="7554"/>
                  <a:pt x="5041" y="7554"/>
                  <a:pt x="5199" y="7554"/>
                </a:cubicBezTo>
                <a:cubicBezTo>
                  <a:pt x="5829" y="7554"/>
                  <a:pt x="6459" y="7301"/>
                  <a:pt x="6931" y="6829"/>
                </a:cubicBezTo>
                <a:lnTo>
                  <a:pt x="9389" y="4403"/>
                </a:lnTo>
                <a:lnTo>
                  <a:pt x="9861" y="4876"/>
                </a:lnTo>
                <a:lnTo>
                  <a:pt x="7687" y="7207"/>
                </a:lnTo>
                <a:cubicBezTo>
                  <a:pt x="6964" y="7905"/>
                  <a:pt x="6050" y="8306"/>
                  <a:pt x="5066" y="8306"/>
                </a:cubicBezTo>
                <a:cubicBezTo>
                  <a:pt x="4851" y="8306"/>
                  <a:pt x="4632" y="8286"/>
                  <a:pt x="4411" y="8247"/>
                </a:cubicBezTo>
                <a:lnTo>
                  <a:pt x="4348" y="8247"/>
                </a:lnTo>
                <a:cubicBezTo>
                  <a:pt x="4222" y="8247"/>
                  <a:pt x="4096" y="8310"/>
                  <a:pt x="4033" y="8341"/>
                </a:cubicBezTo>
                <a:lnTo>
                  <a:pt x="2080" y="10263"/>
                </a:lnTo>
                <a:lnTo>
                  <a:pt x="1607" y="9790"/>
                </a:lnTo>
                <a:lnTo>
                  <a:pt x="3560" y="7869"/>
                </a:lnTo>
                <a:cubicBezTo>
                  <a:pt x="3623" y="7774"/>
                  <a:pt x="3655" y="7680"/>
                  <a:pt x="3623" y="7554"/>
                </a:cubicBezTo>
                <a:lnTo>
                  <a:pt x="3623" y="7459"/>
                </a:lnTo>
                <a:cubicBezTo>
                  <a:pt x="3466" y="6293"/>
                  <a:pt x="3875" y="5065"/>
                  <a:pt x="4694" y="4214"/>
                </a:cubicBezTo>
                <a:lnTo>
                  <a:pt x="6931" y="1946"/>
                </a:lnTo>
                <a:close/>
                <a:moveTo>
                  <a:pt x="1103" y="10357"/>
                </a:moveTo>
                <a:lnTo>
                  <a:pt x="1575" y="10830"/>
                </a:lnTo>
                <a:lnTo>
                  <a:pt x="1355" y="11051"/>
                </a:lnTo>
                <a:cubicBezTo>
                  <a:pt x="1292" y="11114"/>
                  <a:pt x="1213" y="11145"/>
                  <a:pt x="1130" y="11145"/>
                </a:cubicBezTo>
                <a:cubicBezTo>
                  <a:pt x="1048" y="11145"/>
                  <a:pt x="961" y="11114"/>
                  <a:pt x="882" y="11051"/>
                </a:cubicBezTo>
                <a:cubicBezTo>
                  <a:pt x="756" y="10925"/>
                  <a:pt x="756" y="10704"/>
                  <a:pt x="882" y="10578"/>
                </a:cubicBezTo>
                <a:lnTo>
                  <a:pt x="1103" y="10357"/>
                </a:lnTo>
                <a:close/>
                <a:moveTo>
                  <a:pt x="7479" y="0"/>
                </a:moveTo>
                <a:cubicBezTo>
                  <a:pt x="7215" y="0"/>
                  <a:pt x="6947" y="103"/>
                  <a:pt x="6742" y="307"/>
                </a:cubicBezTo>
                <a:cubicBezTo>
                  <a:pt x="6427" y="622"/>
                  <a:pt x="6364" y="1095"/>
                  <a:pt x="6553" y="1473"/>
                </a:cubicBezTo>
                <a:lnTo>
                  <a:pt x="4253" y="3773"/>
                </a:lnTo>
                <a:cubicBezTo>
                  <a:pt x="3277" y="4750"/>
                  <a:pt x="2804" y="6136"/>
                  <a:pt x="2962" y="7522"/>
                </a:cubicBezTo>
                <a:lnTo>
                  <a:pt x="410" y="10074"/>
                </a:lnTo>
                <a:cubicBezTo>
                  <a:pt x="0" y="10452"/>
                  <a:pt x="0" y="11145"/>
                  <a:pt x="410" y="11523"/>
                </a:cubicBezTo>
                <a:cubicBezTo>
                  <a:pt x="599" y="11712"/>
                  <a:pt x="882" y="11838"/>
                  <a:pt x="1134" y="11838"/>
                </a:cubicBezTo>
                <a:cubicBezTo>
                  <a:pt x="1418" y="11838"/>
                  <a:pt x="1701" y="11712"/>
                  <a:pt x="1891" y="11523"/>
                </a:cubicBezTo>
                <a:lnTo>
                  <a:pt x="4442" y="8971"/>
                </a:lnTo>
                <a:cubicBezTo>
                  <a:pt x="4618" y="8991"/>
                  <a:pt x="4793" y="9001"/>
                  <a:pt x="4968" y="9001"/>
                </a:cubicBezTo>
                <a:cubicBezTo>
                  <a:pt x="6173" y="9001"/>
                  <a:pt x="7338" y="8533"/>
                  <a:pt x="8192" y="7680"/>
                </a:cubicBezTo>
                <a:lnTo>
                  <a:pt x="10491" y="5380"/>
                </a:lnTo>
                <a:cubicBezTo>
                  <a:pt x="10649" y="5443"/>
                  <a:pt x="10743" y="5506"/>
                  <a:pt x="10901" y="5506"/>
                </a:cubicBezTo>
                <a:cubicBezTo>
                  <a:pt x="11184" y="5506"/>
                  <a:pt x="11468" y="5380"/>
                  <a:pt x="11657" y="5191"/>
                </a:cubicBezTo>
                <a:cubicBezTo>
                  <a:pt x="12004" y="4781"/>
                  <a:pt x="12004" y="4119"/>
                  <a:pt x="11626" y="3741"/>
                </a:cubicBezTo>
                <a:lnTo>
                  <a:pt x="8192" y="307"/>
                </a:lnTo>
                <a:cubicBezTo>
                  <a:pt x="8002" y="103"/>
                  <a:pt x="7743" y="0"/>
                  <a:pt x="7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06" name="Google Shape;9006;p74"/>
          <p:cNvGrpSpPr/>
          <p:nvPr/>
        </p:nvGrpSpPr>
        <p:grpSpPr>
          <a:xfrm>
            <a:off x="6702883" y="2666033"/>
            <a:ext cx="228887" cy="353210"/>
            <a:chOff x="-23917525" y="1970225"/>
            <a:chExt cx="191425" cy="295400"/>
          </a:xfrm>
        </p:grpSpPr>
        <p:sp>
          <p:nvSpPr>
            <p:cNvPr id="9007" name="Google Shape;9007;p74"/>
            <p:cNvSpPr/>
            <p:nvPr/>
          </p:nvSpPr>
          <p:spPr>
            <a:xfrm>
              <a:off x="-23917525" y="1970225"/>
              <a:ext cx="191425" cy="295400"/>
            </a:xfrm>
            <a:custGeom>
              <a:avLst/>
              <a:gdLst/>
              <a:ahLst/>
              <a:cxnLst/>
              <a:rect l="l" t="t" r="r" b="b"/>
              <a:pathLst>
                <a:path w="7657" h="11816" extrusionOk="0">
                  <a:moveTo>
                    <a:pt x="6616" y="694"/>
                  </a:moveTo>
                  <a:cubicBezTo>
                    <a:pt x="6805" y="694"/>
                    <a:pt x="6963" y="851"/>
                    <a:pt x="6963" y="1072"/>
                  </a:cubicBezTo>
                  <a:lnTo>
                    <a:pt x="6963" y="1450"/>
                  </a:lnTo>
                  <a:lnTo>
                    <a:pt x="725" y="1450"/>
                  </a:lnTo>
                  <a:lnTo>
                    <a:pt x="725" y="1072"/>
                  </a:lnTo>
                  <a:cubicBezTo>
                    <a:pt x="725" y="851"/>
                    <a:pt x="883" y="694"/>
                    <a:pt x="1072" y="694"/>
                  </a:cubicBezTo>
                  <a:close/>
                  <a:moveTo>
                    <a:pt x="6994" y="2175"/>
                  </a:moveTo>
                  <a:lnTo>
                    <a:pt x="6994" y="8413"/>
                  </a:lnTo>
                  <a:lnTo>
                    <a:pt x="725" y="8413"/>
                  </a:lnTo>
                  <a:lnTo>
                    <a:pt x="725" y="2175"/>
                  </a:lnTo>
                  <a:close/>
                  <a:moveTo>
                    <a:pt x="6931" y="9106"/>
                  </a:moveTo>
                  <a:lnTo>
                    <a:pt x="6931" y="10838"/>
                  </a:lnTo>
                  <a:cubicBezTo>
                    <a:pt x="6931" y="11028"/>
                    <a:pt x="6774" y="11185"/>
                    <a:pt x="6585" y="11185"/>
                  </a:cubicBezTo>
                  <a:lnTo>
                    <a:pt x="1040" y="11185"/>
                  </a:lnTo>
                  <a:cubicBezTo>
                    <a:pt x="819" y="11185"/>
                    <a:pt x="662" y="11028"/>
                    <a:pt x="662" y="10838"/>
                  </a:cubicBezTo>
                  <a:lnTo>
                    <a:pt x="662" y="9106"/>
                  </a:lnTo>
                  <a:close/>
                  <a:moveTo>
                    <a:pt x="1040" y="1"/>
                  </a:moveTo>
                  <a:cubicBezTo>
                    <a:pt x="441" y="1"/>
                    <a:pt x="0" y="473"/>
                    <a:pt x="0" y="1009"/>
                  </a:cubicBezTo>
                  <a:lnTo>
                    <a:pt x="0" y="10775"/>
                  </a:lnTo>
                  <a:cubicBezTo>
                    <a:pt x="0" y="11374"/>
                    <a:pt x="473" y="11815"/>
                    <a:pt x="1040" y="11815"/>
                  </a:cubicBezTo>
                  <a:lnTo>
                    <a:pt x="6585" y="11815"/>
                  </a:lnTo>
                  <a:cubicBezTo>
                    <a:pt x="7184" y="11815"/>
                    <a:pt x="7593" y="11343"/>
                    <a:pt x="7593" y="10775"/>
                  </a:cubicBezTo>
                  <a:lnTo>
                    <a:pt x="7593" y="1009"/>
                  </a:lnTo>
                  <a:cubicBezTo>
                    <a:pt x="7656" y="473"/>
                    <a:pt x="7184"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74"/>
            <p:cNvSpPr/>
            <p:nvPr/>
          </p:nvSpPr>
          <p:spPr>
            <a:xfrm>
              <a:off x="-23882075" y="2041125"/>
              <a:ext cx="121300" cy="121325"/>
            </a:xfrm>
            <a:custGeom>
              <a:avLst/>
              <a:gdLst/>
              <a:ahLst/>
              <a:cxnLst/>
              <a:rect l="l" t="t" r="r" b="b"/>
              <a:pathLst>
                <a:path w="4852" h="4853" extrusionOk="0">
                  <a:moveTo>
                    <a:pt x="2773" y="662"/>
                  </a:moveTo>
                  <a:lnTo>
                    <a:pt x="2773" y="1702"/>
                  </a:lnTo>
                  <a:cubicBezTo>
                    <a:pt x="2773" y="1891"/>
                    <a:pt x="2930" y="2048"/>
                    <a:pt x="3119" y="2048"/>
                  </a:cubicBezTo>
                  <a:lnTo>
                    <a:pt x="4127" y="2048"/>
                  </a:lnTo>
                  <a:lnTo>
                    <a:pt x="4127" y="2773"/>
                  </a:lnTo>
                  <a:lnTo>
                    <a:pt x="3119" y="2773"/>
                  </a:lnTo>
                  <a:cubicBezTo>
                    <a:pt x="2930" y="2773"/>
                    <a:pt x="2773" y="2962"/>
                    <a:pt x="2773" y="3151"/>
                  </a:cubicBezTo>
                  <a:lnTo>
                    <a:pt x="2773" y="4159"/>
                  </a:lnTo>
                  <a:lnTo>
                    <a:pt x="2048" y="4159"/>
                  </a:lnTo>
                  <a:lnTo>
                    <a:pt x="2048" y="3119"/>
                  </a:lnTo>
                  <a:cubicBezTo>
                    <a:pt x="2048" y="2899"/>
                    <a:pt x="1890" y="2741"/>
                    <a:pt x="1701" y="2741"/>
                  </a:cubicBezTo>
                  <a:lnTo>
                    <a:pt x="662" y="2741"/>
                  </a:lnTo>
                  <a:lnTo>
                    <a:pt x="662" y="2048"/>
                  </a:lnTo>
                  <a:lnTo>
                    <a:pt x="1701" y="2048"/>
                  </a:lnTo>
                  <a:cubicBezTo>
                    <a:pt x="1890" y="2048"/>
                    <a:pt x="2048" y="1891"/>
                    <a:pt x="2048" y="1702"/>
                  </a:cubicBezTo>
                  <a:lnTo>
                    <a:pt x="2048" y="662"/>
                  </a:lnTo>
                  <a:close/>
                  <a:moveTo>
                    <a:pt x="1733" y="0"/>
                  </a:moveTo>
                  <a:cubicBezTo>
                    <a:pt x="1544" y="0"/>
                    <a:pt x="1386" y="158"/>
                    <a:pt x="1386" y="347"/>
                  </a:cubicBezTo>
                  <a:lnTo>
                    <a:pt x="1386" y="1386"/>
                  </a:lnTo>
                  <a:lnTo>
                    <a:pt x="347" y="1386"/>
                  </a:lnTo>
                  <a:cubicBezTo>
                    <a:pt x="158" y="1386"/>
                    <a:pt x="0" y="1544"/>
                    <a:pt x="0" y="1733"/>
                  </a:cubicBezTo>
                  <a:lnTo>
                    <a:pt x="0" y="3119"/>
                  </a:lnTo>
                  <a:cubicBezTo>
                    <a:pt x="0" y="3308"/>
                    <a:pt x="158" y="3466"/>
                    <a:pt x="347" y="3466"/>
                  </a:cubicBezTo>
                  <a:lnTo>
                    <a:pt x="1386" y="3466"/>
                  </a:lnTo>
                  <a:lnTo>
                    <a:pt x="1386" y="4474"/>
                  </a:lnTo>
                  <a:cubicBezTo>
                    <a:pt x="1386" y="4694"/>
                    <a:pt x="1544" y="4852"/>
                    <a:pt x="1733" y="4852"/>
                  </a:cubicBezTo>
                  <a:lnTo>
                    <a:pt x="3119" y="4852"/>
                  </a:lnTo>
                  <a:cubicBezTo>
                    <a:pt x="3308" y="4852"/>
                    <a:pt x="3466" y="4694"/>
                    <a:pt x="3466" y="4474"/>
                  </a:cubicBezTo>
                  <a:lnTo>
                    <a:pt x="3466" y="3466"/>
                  </a:lnTo>
                  <a:lnTo>
                    <a:pt x="4505" y="3466"/>
                  </a:lnTo>
                  <a:cubicBezTo>
                    <a:pt x="4694" y="3466"/>
                    <a:pt x="4852" y="3308"/>
                    <a:pt x="4852" y="3119"/>
                  </a:cubicBezTo>
                  <a:lnTo>
                    <a:pt x="4852" y="1733"/>
                  </a:lnTo>
                  <a:cubicBezTo>
                    <a:pt x="4852" y="1544"/>
                    <a:pt x="4694" y="1386"/>
                    <a:pt x="4505" y="1386"/>
                  </a:cubicBezTo>
                  <a:lnTo>
                    <a:pt x="3466" y="1386"/>
                  </a:lnTo>
                  <a:lnTo>
                    <a:pt x="3466" y="347"/>
                  </a:lnTo>
                  <a:cubicBezTo>
                    <a:pt x="3466" y="158"/>
                    <a:pt x="3308"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74"/>
            <p:cNvSpPr/>
            <p:nvPr/>
          </p:nvSpPr>
          <p:spPr>
            <a:xfrm>
              <a:off x="-23839550" y="2214400"/>
              <a:ext cx="35475" cy="17350"/>
            </a:xfrm>
            <a:custGeom>
              <a:avLst/>
              <a:gdLst/>
              <a:ahLst/>
              <a:cxnLst/>
              <a:rect l="l" t="t" r="r" b="b"/>
              <a:pathLst>
                <a:path w="1419" h="694" extrusionOk="0">
                  <a:moveTo>
                    <a:pt x="347" y="0"/>
                  </a:moveTo>
                  <a:cubicBezTo>
                    <a:pt x="158" y="0"/>
                    <a:pt x="0" y="158"/>
                    <a:pt x="0" y="347"/>
                  </a:cubicBezTo>
                  <a:cubicBezTo>
                    <a:pt x="0" y="536"/>
                    <a:pt x="158" y="693"/>
                    <a:pt x="347"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0" name="Google Shape;9010;p74"/>
          <p:cNvGrpSpPr/>
          <p:nvPr/>
        </p:nvGrpSpPr>
        <p:grpSpPr>
          <a:xfrm>
            <a:off x="6658164" y="3112911"/>
            <a:ext cx="318325" cy="354107"/>
            <a:chOff x="-23952175" y="2340425"/>
            <a:chExt cx="266225" cy="296150"/>
          </a:xfrm>
        </p:grpSpPr>
        <p:sp>
          <p:nvSpPr>
            <p:cNvPr id="9011" name="Google Shape;9011;p74"/>
            <p:cNvSpPr/>
            <p:nvPr/>
          </p:nvSpPr>
          <p:spPr>
            <a:xfrm>
              <a:off x="-23952175" y="2340425"/>
              <a:ext cx="266225" cy="296150"/>
            </a:xfrm>
            <a:custGeom>
              <a:avLst/>
              <a:gdLst/>
              <a:ahLst/>
              <a:cxnLst/>
              <a:rect l="l" t="t" r="r" b="b"/>
              <a:pathLst>
                <a:path w="10649" h="11846" extrusionOk="0">
                  <a:moveTo>
                    <a:pt x="3844" y="693"/>
                  </a:moveTo>
                  <a:cubicBezTo>
                    <a:pt x="4033" y="693"/>
                    <a:pt x="4190" y="851"/>
                    <a:pt x="4190" y="1040"/>
                  </a:cubicBezTo>
                  <a:lnTo>
                    <a:pt x="4190" y="1449"/>
                  </a:lnTo>
                  <a:lnTo>
                    <a:pt x="2804" y="1449"/>
                  </a:lnTo>
                  <a:lnTo>
                    <a:pt x="2804" y="1040"/>
                  </a:lnTo>
                  <a:lnTo>
                    <a:pt x="2773" y="1040"/>
                  </a:lnTo>
                  <a:cubicBezTo>
                    <a:pt x="2773" y="851"/>
                    <a:pt x="2930" y="693"/>
                    <a:pt x="3119" y="693"/>
                  </a:cubicBezTo>
                  <a:close/>
                  <a:moveTo>
                    <a:pt x="5230" y="2111"/>
                  </a:moveTo>
                  <a:cubicBezTo>
                    <a:pt x="5608" y="2111"/>
                    <a:pt x="5955" y="2363"/>
                    <a:pt x="6175" y="2710"/>
                  </a:cubicBezTo>
                  <a:cubicBezTo>
                    <a:pt x="5703" y="2993"/>
                    <a:pt x="5387" y="3497"/>
                    <a:pt x="5387" y="4096"/>
                  </a:cubicBezTo>
                  <a:cubicBezTo>
                    <a:pt x="5387" y="4442"/>
                    <a:pt x="5482" y="4726"/>
                    <a:pt x="5640" y="4946"/>
                  </a:cubicBezTo>
                  <a:cubicBezTo>
                    <a:pt x="5547" y="4960"/>
                    <a:pt x="5454" y="4966"/>
                    <a:pt x="5362" y="4966"/>
                  </a:cubicBezTo>
                  <a:cubicBezTo>
                    <a:pt x="4796" y="4966"/>
                    <a:pt x="4246" y="4723"/>
                    <a:pt x="3812" y="4316"/>
                  </a:cubicBezTo>
                  <a:lnTo>
                    <a:pt x="3718" y="4253"/>
                  </a:lnTo>
                  <a:cubicBezTo>
                    <a:pt x="3245" y="3812"/>
                    <a:pt x="2647" y="3529"/>
                    <a:pt x="2016" y="3466"/>
                  </a:cubicBezTo>
                  <a:cubicBezTo>
                    <a:pt x="1874" y="3433"/>
                    <a:pt x="1727" y="3419"/>
                    <a:pt x="1578" y="3419"/>
                  </a:cubicBezTo>
                  <a:cubicBezTo>
                    <a:pt x="1299" y="3419"/>
                    <a:pt x="1012" y="3467"/>
                    <a:pt x="725" y="3529"/>
                  </a:cubicBezTo>
                  <a:lnTo>
                    <a:pt x="725" y="3151"/>
                  </a:lnTo>
                  <a:cubicBezTo>
                    <a:pt x="693" y="2583"/>
                    <a:pt x="1166" y="2111"/>
                    <a:pt x="1733" y="2111"/>
                  </a:cubicBezTo>
                  <a:close/>
                  <a:moveTo>
                    <a:pt x="8979" y="3182"/>
                  </a:moveTo>
                  <a:cubicBezTo>
                    <a:pt x="9515" y="3182"/>
                    <a:pt x="9924" y="3623"/>
                    <a:pt x="9924" y="4127"/>
                  </a:cubicBezTo>
                  <a:cubicBezTo>
                    <a:pt x="9924" y="4568"/>
                    <a:pt x="9546" y="4883"/>
                    <a:pt x="9137" y="5198"/>
                  </a:cubicBezTo>
                  <a:cubicBezTo>
                    <a:pt x="9074" y="5230"/>
                    <a:pt x="8097" y="6112"/>
                    <a:pt x="7971" y="6207"/>
                  </a:cubicBezTo>
                  <a:cubicBezTo>
                    <a:pt x="7845" y="6144"/>
                    <a:pt x="6679" y="5104"/>
                    <a:pt x="6679" y="5104"/>
                  </a:cubicBezTo>
                  <a:cubicBezTo>
                    <a:pt x="6270" y="4757"/>
                    <a:pt x="5986" y="4505"/>
                    <a:pt x="5986" y="4127"/>
                  </a:cubicBezTo>
                  <a:cubicBezTo>
                    <a:pt x="5986" y="3623"/>
                    <a:pt x="6427" y="3182"/>
                    <a:pt x="6931" y="3182"/>
                  </a:cubicBezTo>
                  <a:cubicBezTo>
                    <a:pt x="7215" y="3182"/>
                    <a:pt x="7498" y="3308"/>
                    <a:pt x="7687" y="3529"/>
                  </a:cubicBezTo>
                  <a:cubicBezTo>
                    <a:pt x="7782" y="3623"/>
                    <a:pt x="7845" y="3686"/>
                    <a:pt x="7971" y="3686"/>
                  </a:cubicBezTo>
                  <a:cubicBezTo>
                    <a:pt x="8097" y="3686"/>
                    <a:pt x="8160" y="3655"/>
                    <a:pt x="8254" y="3529"/>
                  </a:cubicBezTo>
                  <a:cubicBezTo>
                    <a:pt x="8443" y="3308"/>
                    <a:pt x="8664" y="3182"/>
                    <a:pt x="8979" y="3182"/>
                  </a:cubicBezTo>
                  <a:close/>
                  <a:moveTo>
                    <a:pt x="1561" y="4127"/>
                  </a:moveTo>
                  <a:cubicBezTo>
                    <a:pt x="2142" y="4127"/>
                    <a:pt x="2710" y="4337"/>
                    <a:pt x="3151" y="4757"/>
                  </a:cubicBezTo>
                  <a:lnTo>
                    <a:pt x="3245" y="4820"/>
                  </a:lnTo>
                  <a:cubicBezTo>
                    <a:pt x="3844" y="5356"/>
                    <a:pt x="4568" y="5671"/>
                    <a:pt x="5324" y="5671"/>
                  </a:cubicBezTo>
                  <a:cubicBezTo>
                    <a:pt x="5608" y="5671"/>
                    <a:pt x="5860" y="5639"/>
                    <a:pt x="6112" y="5545"/>
                  </a:cubicBezTo>
                  <a:cubicBezTo>
                    <a:pt x="6144" y="5545"/>
                    <a:pt x="6144" y="5576"/>
                    <a:pt x="6207" y="5576"/>
                  </a:cubicBezTo>
                  <a:lnTo>
                    <a:pt x="6207" y="7278"/>
                  </a:lnTo>
                  <a:cubicBezTo>
                    <a:pt x="6207" y="7876"/>
                    <a:pt x="5734" y="8286"/>
                    <a:pt x="5167" y="8286"/>
                  </a:cubicBezTo>
                  <a:lnTo>
                    <a:pt x="1701" y="8286"/>
                  </a:lnTo>
                  <a:cubicBezTo>
                    <a:pt x="1655" y="8294"/>
                    <a:pt x="1610" y="8298"/>
                    <a:pt x="1565" y="8298"/>
                  </a:cubicBezTo>
                  <a:cubicBezTo>
                    <a:pt x="1088" y="8298"/>
                    <a:pt x="693" y="7856"/>
                    <a:pt x="693" y="7309"/>
                  </a:cubicBezTo>
                  <a:lnTo>
                    <a:pt x="693" y="4285"/>
                  </a:lnTo>
                  <a:cubicBezTo>
                    <a:pt x="977" y="4180"/>
                    <a:pt x="1271" y="4127"/>
                    <a:pt x="1561" y="4127"/>
                  </a:cubicBezTo>
                  <a:close/>
                  <a:moveTo>
                    <a:pt x="3844" y="9105"/>
                  </a:moveTo>
                  <a:lnTo>
                    <a:pt x="3844" y="9452"/>
                  </a:lnTo>
                  <a:cubicBezTo>
                    <a:pt x="3844" y="9641"/>
                    <a:pt x="3686" y="9798"/>
                    <a:pt x="3466" y="9798"/>
                  </a:cubicBezTo>
                  <a:cubicBezTo>
                    <a:pt x="3277" y="9798"/>
                    <a:pt x="3119" y="9641"/>
                    <a:pt x="3119" y="9452"/>
                  </a:cubicBezTo>
                  <a:lnTo>
                    <a:pt x="3119" y="9105"/>
                  </a:lnTo>
                  <a:close/>
                  <a:moveTo>
                    <a:pt x="6994" y="6207"/>
                  </a:moveTo>
                  <a:cubicBezTo>
                    <a:pt x="7057" y="6301"/>
                    <a:pt x="7530" y="6679"/>
                    <a:pt x="7687" y="6805"/>
                  </a:cubicBezTo>
                  <a:lnTo>
                    <a:pt x="7687" y="10082"/>
                  </a:lnTo>
                  <a:cubicBezTo>
                    <a:pt x="7656" y="10680"/>
                    <a:pt x="7183" y="11153"/>
                    <a:pt x="6585" y="11153"/>
                  </a:cubicBezTo>
                  <a:lnTo>
                    <a:pt x="4852" y="11153"/>
                  </a:lnTo>
                  <a:cubicBezTo>
                    <a:pt x="4379" y="11153"/>
                    <a:pt x="4001" y="10838"/>
                    <a:pt x="3875" y="10397"/>
                  </a:cubicBezTo>
                  <a:cubicBezTo>
                    <a:pt x="4253" y="10239"/>
                    <a:pt x="4537" y="9893"/>
                    <a:pt x="4537" y="9420"/>
                  </a:cubicBezTo>
                  <a:lnTo>
                    <a:pt x="4537" y="9042"/>
                  </a:lnTo>
                  <a:lnTo>
                    <a:pt x="5261" y="9042"/>
                  </a:lnTo>
                  <a:cubicBezTo>
                    <a:pt x="6207" y="9042"/>
                    <a:pt x="6994" y="8254"/>
                    <a:pt x="6994" y="7309"/>
                  </a:cubicBezTo>
                  <a:lnTo>
                    <a:pt x="6994" y="6207"/>
                  </a:lnTo>
                  <a:close/>
                  <a:moveTo>
                    <a:pt x="3119" y="0"/>
                  </a:moveTo>
                  <a:cubicBezTo>
                    <a:pt x="2521" y="0"/>
                    <a:pt x="2111" y="473"/>
                    <a:pt x="2111" y="1008"/>
                  </a:cubicBezTo>
                  <a:lnTo>
                    <a:pt x="2111" y="1418"/>
                  </a:lnTo>
                  <a:lnTo>
                    <a:pt x="1733" y="1418"/>
                  </a:lnTo>
                  <a:cubicBezTo>
                    <a:pt x="788" y="1418"/>
                    <a:pt x="0" y="2205"/>
                    <a:pt x="0" y="3151"/>
                  </a:cubicBezTo>
                  <a:lnTo>
                    <a:pt x="0" y="7309"/>
                  </a:lnTo>
                  <a:cubicBezTo>
                    <a:pt x="0" y="8254"/>
                    <a:pt x="788" y="9042"/>
                    <a:pt x="1733" y="9042"/>
                  </a:cubicBezTo>
                  <a:lnTo>
                    <a:pt x="2458" y="9042"/>
                  </a:lnTo>
                  <a:lnTo>
                    <a:pt x="2458" y="9420"/>
                  </a:lnTo>
                  <a:cubicBezTo>
                    <a:pt x="2458" y="9893"/>
                    <a:pt x="2773" y="10271"/>
                    <a:pt x="3182" y="10397"/>
                  </a:cubicBezTo>
                  <a:cubicBezTo>
                    <a:pt x="3340" y="11216"/>
                    <a:pt x="4033" y="11846"/>
                    <a:pt x="4852" y="11846"/>
                  </a:cubicBezTo>
                  <a:lnTo>
                    <a:pt x="6585" y="11846"/>
                  </a:lnTo>
                  <a:cubicBezTo>
                    <a:pt x="7530" y="11846"/>
                    <a:pt x="8317" y="11058"/>
                    <a:pt x="8317" y="10113"/>
                  </a:cubicBezTo>
                  <a:lnTo>
                    <a:pt x="8317" y="6837"/>
                  </a:lnTo>
                  <a:cubicBezTo>
                    <a:pt x="8443" y="6742"/>
                    <a:pt x="9546" y="5797"/>
                    <a:pt x="9578" y="5734"/>
                  </a:cubicBezTo>
                  <a:cubicBezTo>
                    <a:pt x="10050" y="5356"/>
                    <a:pt x="10617" y="4883"/>
                    <a:pt x="10617" y="4127"/>
                  </a:cubicBezTo>
                  <a:cubicBezTo>
                    <a:pt x="10649" y="3214"/>
                    <a:pt x="9893" y="2489"/>
                    <a:pt x="9011" y="2489"/>
                  </a:cubicBezTo>
                  <a:cubicBezTo>
                    <a:pt x="8601" y="2489"/>
                    <a:pt x="8254" y="2583"/>
                    <a:pt x="7971" y="2836"/>
                  </a:cubicBezTo>
                  <a:cubicBezTo>
                    <a:pt x="7687" y="2583"/>
                    <a:pt x="7341" y="2489"/>
                    <a:pt x="6963" y="2489"/>
                  </a:cubicBezTo>
                  <a:lnTo>
                    <a:pt x="6805" y="2489"/>
                  </a:lnTo>
                  <a:cubicBezTo>
                    <a:pt x="6522" y="1859"/>
                    <a:pt x="5892" y="1418"/>
                    <a:pt x="5230" y="1418"/>
                  </a:cubicBezTo>
                  <a:lnTo>
                    <a:pt x="4852" y="1418"/>
                  </a:lnTo>
                  <a:lnTo>
                    <a:pt x="4852" y="1008"/>
                  </a:lnTo>
                  <a:cubicBezTo>
                    <a:pt x="4852" y="441"/>
                    <a:pt x="4379"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74"/>
            <p:cNvSpPr/>
            <p:nvPr/>
          </p:nvSpPr>
          <p:spPr>
            <a:xfrm>
              <a:off x="-23918325" y="2479025"/>
              <a:ext cx="53600" cy="52375"/>
            </a:xfrm>
            <a:custGeom>
              <a:avLst/>
              <a:gdLst/>
              <a:ahLst/>
              <a:cxnLst/>
              <a:rect l="l" t="t" r="r" b="b"/>
              <a:pathLst>
                <a:path w="2144" h="2095" extrusionOk="0">
                  <a:moveTo>
                    <a:pt x="347" y="1"/>
                  </a:moveTo>
                  <a:cubicBezTo>
                    <a:pt x="158" y="1"/>
                    <a:pt x="1" y="158"/>
                    <a:pt x="1" y="347"/>
                  </a:cubicBezTo>
                  <a:lnTo>
                    <a:pt x="1" y="1072"/>
                  </a:lnTo>
                  <a:cubicBezTo>
                    <a:pt x="1" y="1671"/>
                    <a:pt x="473" y="2080"/>
                    <a:pt x="1009" y="2080"/>
                  </a:cubicBezTo>
                  <a:lnTo>
                    <a:pt x="1734" y="2080"/>
                  </a:lnTo>
                  <a:cubicBezTo>
                    <a:pt x="1767" y="2090"/>
                    <a:pt x="1800" y="2094"/>
                    <a:pt x="1831" y="2094"/>
                  </a:cubicBezTo>
                  <a:cubicBezTo>
                    <a:pt x="2007" y="2094"/>
                    <a:pt x="2143" y="1952"/>
                    <a:pt x="2143" y="1765"/>
                  </a:cubicBezTo>
                  <a:cubicBezTo>
                    <a:pt x="2143" y="1576"/>
                    <a:pt x="1954" y="1419"/>
                    <a:pt x="1765" y="1419"/>
                  </a:cubicBezTo>
                  <a:lnTo>
                    <a:pt x="1072" y="1419"/>
                  </a:lnTo>
                  <a:cubicBezTo>
                    <a:pt x="851" y="1419"/>
                    <a:pt x="694" y="1261"/>
                    <a:pt x="694" y="1072"/>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13" name="Google Shape;9013;p74"/>
          <p:cNvSpPr/>
          <p:nvPr/>
        </p:nvSpPr>
        <p:spPr>
          <a:xfrm>
            <a:off x="6631253" y="3554898"/>
            <a:ext cx="372969" cy="352492"/>
          </a:xfrm>
          <a:custGeom>
            <a:avLst/>
            <a:gdLst/>
            <a:ahLst/>
            <a:cxnLst/>
            <a:rect l="l" t="t" r="r" b="b"/>
            <a:pathLst>
              <a:path w="12477" h="11792" extrusionOk="0">
                <a:moveTo>
                  <a:pt x="10845" y="690"/>
                </a:moveTo>
                <a:cubicBezTo>
                  <a:pt x="11072" y="690"/>
                  <a:pt x="11264" y="705"/>
                  <a:pt x="11406" y="733"/>
                </a:cubicBezTo>
                <a:cubicBezTo>
                  <a:pt x="11469" y="1049"/>
                  <a:pt x="11469" y="1616"/>
                  <a:pt x="11374" y="2246"/>
                </a:cubicBezTo>
                <a:lnTo>
                  <a:pt x="9894" y="765"/>
                </a:lnTo>
                <a:cubicBezTo>
                  <a:pt x="10240" y="713"/>
                  <a:pt x="10568" y="690"/>
                  <a:pt x="10845" y="690"/>
                </a:cubicBezTo>
                <a:close/>
                <a:moveTo>
                  <a:pt x="9106" y="923"/>
                </a:moveTo>
                <a:lnTo>
                  <a:pt x="11280" y="3096"/>
                </a:lnTo>
                <a:cubicBezTo>
                  <a:pt x="11185" y="3317"/>
                  <a:pt x="11091" y="3569"/>
                  <a:pt x="10996" y="3789"/>
                </a:cubicBezTo>
                <a:lnTo>
                  <a:pt x="8350" y="1143"/>
                </a:lnTo>
                <a:cubicBezTo>
                  <a:pt x="8602" y="1049"/>
                  <a:pt x="8822" y="954"/>
                  <a:pt x="9106" y="923"/>
                </a:cubicBezTo>
                <a:close/>
                <a:moveTo>
                  <a:pt x="7720" y="1458"/>
                </a:moveTo>
                <a:lnTo>
                  <a:pt x="10618" y="4388"/>
                </a:lnTo>
                <a:cubicBezTo>
                  <a:pt x="10555" y="4451"/>
                  <a:pt x="10461" y="4577"/>
                  <a:pt x="10398" y="4672"/>
                </a:cubicBezTo>
                <a:cubicBezTo>
                  <a:pt x="10303" y="4766"/>
                  <a:pt x="10240" y="4861"/>
                  <a:pt x="10114" y="4892"/>
                </a:cubicBezTo>
                <a:lnTo>
                  <a:pt x="7216" y="1994"/>
                </a:lnTo>
                <a:cubicBezTo>
                  <a:pt x="7279" y="1899"/>
                  <a:pt x="7373" y="1773"/>
                  <a:pt x="7436" y="1710"/>
                </a:cubicBezTo>
                <a:cubicBezTo>
                  <a:pt x="7531" y="1616"/>
                  <a:pt x="7594" y="1553"/>
                  <a:pt x="7720" y="1458"/>
                </a:cubicBezTo>
                <a:close/>
                <a:moveTo>
                  <a:pt x="6901" y="2655"/>
                </a:moveTo>
                <a:lnTo>
                  <a:pt x="9515" y="5270"/>
                </a:lnTo>
                <a:cubicBezTo>
                  <a:pt x="9263" y="5365"/>
                  <a:pt x="9011" y="5459"/>
                  <a:pt x="8791" y="5522"/>
                </a:cubicBezTo>
                <a:lnTo>
                  <a:pt x="6649" y="3411"/>
                </a:lnTo>
                <a:cubicBezTo>
                  <a:pt x="6680" y="3159"/>
                  <a:pt x="6775" y="2876"/>
                  <a:pt x="6901" y="2655"/>
                </a:cubicBezTo>
                <a:close/>
                <a:moveTo>
                  <a:pt x="6491" y="4231"/>
                </a:moveTo>
                <a:lnTo>
                  <a:pt x="7877" y="5617"/>
                </a:lnTo>
                <a:cubicBezTo>
                  <a:pt x="7638" y="5643"/>
                  <a:pt x="7409" y="5653"/>
                  <a:pt x="7204" y="5653"/>
                </a:cubicBezTo>
                <a:cubicBezTo>
                  <a:pt x="6923" y="5653"/>
                  <a:pt x="6686" y="5635"/>
                  <a:pt x="6523" y="5617"/>
                </a:cubicBezTo>
                <a:cubicBezTo>
                  <a:pt x="6491" y="5333"/>
                  <a:pt x="6460" y="4829"/>
                  <a:pt x="6491" y="4231"/>
                </a:cubicBezTo>
                <a:close/>
                <a:moveTo>
                  <a:pt x="4982" y="6171"/>
                </a:moveTo>
                <a:cubicBezTo>
                  <a:pt x="5371" y="6171"/>
                  <a:pt x="5708" y="6201"/>
                  <a:pt x="5892" y="6247"/>
                </a:cubicBezTo>
                <a:cubicBezTo>
                  <a:pt x="5955" y="6499"/>
                  <a:pt x="5987" y="7034"/>
                  <a:pt x="5955" y="7602"/>
                </a:cubicBezTo>
                <a:lnTo>
                  <a:pt x="4538" y="6184"/>
                </a:lnTo>
                <a:cubicBezTo>
                  <a:pt x="4690" y="6175"/>
                  <a:pt x="4839" y="6171"/>
                  <a:pt x="4982" y="6171"/>
                </a:cubicBezTo>
                <a:close/>
                <a:moveTo>
                  <a:pt x="3719" y="6310"/>
                </a:moveTo>
                <a:lnTo>
                  <a:pt x="5829" y="8452"/>
                </a:lnTo>
                <a:cubicBezTo>
                  <a:pt x="5798" y="8673"/>
                  <a:pt x="5703" y="8956"/>
                  <a:pt x="5609" y="9177"/>
                </a:cubicBezTo>
                <a:lnTo>
                  <a:pt x="2962" y="6562"/>
                </a:lnTo>
                <a:cubicBezTo>
                  <a:pt x="3183" y="6436"/>
                  <a:pt x="3435" y="6341"/>
                  <a:pt x="3719" y="6310"/>
                </a:cubicBezTo>
                <a:close/>
                <a:moveTo>
                  <a:pt x="2332" y="6908"/>
                </a:moveTo>
                <a:lnTo>
                  <a:pt x="5231" y="9807"/>
                </a:lnTo>
                <a:cubicBezTo>
                  <a:pt x="5168" y="9901"/>
                  <a:pt x="5073" y="10027"/>
                  <a:pt x="5010" y="10090"/>
                </a:cubicBezTo>
                <a:cubicBezTo>
                  <a:pt x="4916" y="10185"/>
                  <a:pt x="4853" y="10248"/>
                  <a:pt x="4727" y="10342"/>
                </a:cubicBezTo>
                <a:lnTo>
                  <a:pt x="1797" y="7412"/>
                </a:lnTo>
                <a:cubicBezTo>
                  <a:pt x="1891" y="7349"/>
                  <a:pt x="1954" y="7223"/>
                  <a:pt x="2049" y="7129"/>
                </a:cubicBezTo>
                <a:cubicBezTo>
                  <a:pt x="2112" y="7066"/>
                  <a:pt x="2206" y="6971"/>
                  <a:pt x="2332" y="6908"/>
                </a:cubicBezTo>
                <a:close/>
                <a:moveTo>
                  <a:pt x="1450" y="8011"/>
                </a:moveTo>
                <a:lnTo>
                  <a:pt x="4097" y="10657"/>
                </a:lnTo>
                <a:cubicBezTo>
                  <a:pt x="3908" y="10752"/>
                  <a:pt x="3624" y="10847"/>
                  <a:pt x="3372" y="10910"/>
                </a:cubicBezTo>
                <a:lnTo>
                  <a:pt x="1230" y="8767"/>
                </a:lnTo>
                <a:cubicBezTo>
                  <a:pt x="1293" y="8515"/>
                  <a:pt x="1387" y="8232"/>
                  <a:pt x="1450" y="8011"/>
                </a:cubicBezTo>
                <a:close/>
                <a:moveTo>
                  <a:pt x="1072" y="9586"/>
                </a:moveTo>
                <a:lnTo>
                  <a:pt x="2553" y="11067"/>
                </a:lnTo>
                <a:cubicBezTo>
                  <a:pt x="2175" y="11124"/>
                  <a:pt x="1831" y="11135"/>
                  <a:pt x="1534" y="11135"/>
                </a:cubicBezTo>
                <a:cubicBezTo>
                  <a:pt x="1337" y="11135"/>
                  <a:pt x="1160" y="11130"/>
                  <a:pt x="1009" y="11130"/>
                </a:cubicBezTo>
                <a:cubicBezTo>
                  <a:pt x="978" y="10815"/>
                  <a:pt x="978" y="10216"/>
                  <a:pt x="1072" y="9586"/>
                </a:cubicBezTo>
                <a:close/>
                <a:moveTo>
                  <a:pt x="10872" y="1"/>
                </a:moveTo>
                <a:cubicBezTo>
                  <a:pt x="9797" y="1"/>
                  <a:pt x="8028" y="173"/>
                  <a:pt x="6964" y="1238"/>
                </a:cubicBezTo>
                <a:cubicBezTo>
                  <a:pt x="6775" y="1427"/>
                  <a:pt x="6617" y="1616"/>
                  <a:pt x="6491" y="1836"/>
                </a:cubicBezTo>
                <a:cubicBezTo>
                  <a:pt x="5735" y="3033"/>
                  <a:pt x="5735" y="4703"/>
                  <a:pt x="5829" y="5491"/>
                </a:cubicBezTo>
                <a:cubicBezTo>
                  <a:pt x="5619" y="5469"/>
                  <a:pt x="5344" y="5450"/>
                  <a:pt x="5031" y="5450"/>
                </a:cubicBezTo>
                <a:cubicBezTo>
                  <a:pt x="3989" y="5450"/>
                  <a:pt x="2521" y="5655"/>
                  <a:pt x="1576" y="6625"/>
                </a:cubicBezTo>
                <a:cubicBezTo>
                  <a:pt x="1" y="8200"/>
                  <a:pt x="348" y="11319"/>
                  <a:pt x="379" y="11445"/>
                </a:cubicBezTo>
                <a:cubicBezTo>
                  <a:pt x="442" y="11603"/>
                  <a:pt x="568" y="11697"/>
                  <a:pt x="726" y="11760"/>
                </a:cubicBezTo>
                <a:cubicBezTo>
                  <a:pt x="757" y="11760"/>
                  <a:pt x="1135" y="11792"/>
                  <a:pt x="1671" y="11792"/>
                </a:cubicBezTo>
                <a:cubicBezTo>
                  <a:pt x="2710" y="11792"/>
                  <a:pt x="4443" y="11603"/>
                  <a:pt x="5514" y="10531"/>
                </a:cubicBezTo>
                <a:cubicBezTo>
                  <a:pt x="6775" y="9271"/>
                  <a:pt x="6743" y="7192"/>
                  <a:pt x="6649" y="6278"/>
                </a:cubicBezTo>
                <a:cubicBezTo>
                  <a:pt x="6869" y="6278"/>
                  <a:pt x="7121" y="6310"/>
                  <a:pt x="7405" y="6310"/>
                </a:cubicBezTo>
                <a:cubicBezTo>
                  <a:pt x="8476" y="6310"/>
                  <a:pt x="9925" y="6121"/>
                  <a:pt x="10902" y="5144"/>
                </a:cubicBezTo>
                <a:cubicBezTo>
                  <a:pt x="12477" y="3600"/>
                  <a:pt x="12099" y="481"/>
                  <a:pt x="12099" y="355"/>
                </a:cubicBezTo>
                <a:cubicBezTo>
                  <a:pt x="12036" y="198"/>
                  <a:pt x="11941" y="103"/>
                  <a:pt x="11784" y="40"/>
                </a:cubicBezTo>
                <a:cubicBezTo>
                  <a:pt x="11743" y="40"/>
                  <a:pt x="11387" y="1"/>
                  <a:pt x="10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14" name="Google Shape;9014;p74"/>
          <p:cNvGrpSpPr/>
          <p:nvPr/>
        </p:nvGrpSpPr>
        <p:grpSpPr>
          <a:xfrm>
            <a:off x="8043336" y="3553167"/>
            <a:ext cx="239230" cy="356020"/>
            <a:chOff x="-22811700" y="2700350"/>
            <a:chExt cx="200075" cy="297750"/>
          </a:xfrm>
        </p:grpSpPr>
        <p:sp>
          <p:nvSpPr>
            <p:cNvPr id="9015" name="Google Shape;9015;p74"/>
            <p:cNvSpPr/>
            <p:nvPr/>
          </p:nvSpPr>
          <p:spPr>
            <a:xfrm>
              <a:off x="-22811700" y="2700350"/>
              <a:ext cx="86650" cy="296975"/>
            </a:xfrm>
            <a:custGeom>
              <a:avLst/>
              <a:gdLst/>
              <a:ahLst/>
              <a:cxnLst/>
              <a:rect l="l" t="t" r="r" b="b"/>
              <a:pathLst>
                <a:path w="3466" h="11879" extrusionOk="0">
                  <a:moveTo>
                    <a:pt x="1702" y="725"/>
                  </a:moveTo>
                  <a:cubicBezTo>
                    <a:pt x="2269" y="725"/>
                    <a:pt x="2710" y="1198"/>
                    <a:pt x="2710" y="1734"/>
                  </a:cubicBezTo>
                  <a:cubicBezTo>
                    <a:pt x="2710" y="2332"/>
                    <a:pt x="2237" y="2773"/>
                    <a:pt x="1702" y="2773"/>
                  </a:cubicBezTo>
                  <a:cubicBezTo>
                    <a:pt x="1684" y="2774"/>
                    <a:pt x="1666" y="2775"/>
                    <a:pt x="1648" y="2775"/>
                  </a:cubicBezTo>
                  <a:cubicBezTo>
                    <a:pt x="1105" y="2775"/>
                    <a:pt x="662" y="2313"/>
                    <a:pt x="662" y="1734"/>
                  </a:cubicBezTo>
                  <a:cubicBezTo>
                    <a:pt x="662" y="1166"/>
                    <a:pt x="1135" y="725"/>
                    <a:pt x="1702" y="725"/>
                  </a:cubicBezTo>
                  <a:close/>
                  <a:moveTo>
                    <a:pt x="1765" y="5609"/>
                  </a:moveTo>
                  <a:cubicBezTo>
                    <a:pt x="1954" y="5609"/>
                    <a:pt x="2080" y="5766"/>
                    <a:pt x="2111" y="5924"/>
                  </a:cubicBezTo>
                  <a:lnTo>
                    <a:pt x="2111" y="6302"/>
                  </a:lnTo>
                  <a:lnTo>
                    <a:pt x="1324" y="6302"/>
                  </a:lnTo>
                  <a:lnTo>
                    <a:pt x="1324" y="5955"/>
                  </a:lnTo>
                  <a:cubicBezTo>
                    <a:pt x="1324" y="5766"/>
                    <a:pt x="1481" y="5609"/>
                    <a:pt x="1702" y="5609"/>
                  </a:cubicBezTo>
                  <a:close/>
                  <a:moveTo>
                    <a:pt x="2174" y="7026"/>
                  </a:moveTo>
                  <a:lnTo>
                    <a:pt x="2332" y="9767"/>
                  </a:lnTo>
                  <a:lnTo>
                    <a:pt x="1261" y="9767"/>
                  </a:lnTo>
                  <a:lnTo>
                    <a:pt x="1324" y="7026"/>
                  </a:lnTo>
                  <a:close/>
                  <a:moveTo>
                    <a:pt x="2363" y="10523"/>
                  </a:moveTo>
                  <a:lnTo>
                    <a:pt x="2363" y="10586"/>
                  </a:lnTo>
                  <a:cubicBezTo>
                    <a:pt x="2363" y="10712"/>
                    <a:pt x="2332" y="10870"/>
                    <a:pt x="2206" y="10996"/>
                  </a:cubicBezTo>
                  <a:cubicBezTo>
                    <a:pt x="2080" y="11122"/>
                    <a:pt x="1985" y="11185"/>
                    <a:pt x="1796" y="11185"/>
                  </a:cubicBezTo>
                  <a:cubicBezTo>
                    <a:pt x="1639" y="11185"/>
                    <a:pt x="1481" y="11122"/>
                    <a:pt x="1418" y="11027"/>
                  </a:cubicBezTo>
                  <a:cubicBezTo>
                    <a:pt x="1292" y="10933"/>
                    <a:pt x="1261" y="10807"/>
                    <a:pt x="1261" y="10649"/>
                  </a:cubicBezTo>
                  <a:lnTo>
                    <a:pt x="1261" y="10523"/>
                  </a:lnTo>
                  <a:close/>
                  <a:moveTo>
                    <a:pt x="1733" y="1"/>
                  </a:moveTo>
                  <a:cubicBezTo>
                    <a:pt x="788" y="1"/>
                    <a:pt x="0" y="788"/>
                    <a:pt x="0" y="1734"/>
                  </a:cubicBezTo>
                  <a:cubicBezTo>
                    <a:pt x="0" y="2584"/>
                    <a:pt x="599" y="3277"/>
                    <a:pt x="1387" y="3435"/>
                  </a:cubicBezTo>
                  <a:lnTo>
                    <a:pt x="1387" y="4979"/>
                  </a:lnTo>
                  <a:cubicBezTo>
                    <a:pt x="977" y="5105"/>
                    <a:pt x="662" y="5483"/>
                    <a:pt x="662" y="5924"/>
                  </a:cubicBezTo>
                  <a:lnTo>
                    <a:pt x="536" y="10555"/>
                  </a:lnTo>
                  <a:cubicBezTo>
                    <a:pt x="536" y="10933"/>
                    <a:pt x="662" y="11248"/>
                    <a:pt x="914" y="11469"/>
                  </a:cubicBezTo>
                  <a:cubicBezTo>
                    <a:pt x="1135" y="11721"/>
                    <a:pt x="1450" y="11878"/>
                    <a:pt x="1796" y="11878"/>
                  </a:cubicBezTo>
                  <a:cubicBezTo>
                    <a:pt x="2174" y="11878"/>
                    <a:pt x="2489" y="11721"/>
                    <a:pt x="2710" y="11469"/>
                  </a:cubicBezTo>
                  <a:cubicBezTo>
                    <a:pt x="2962" y="11248"/>
                    <a:pt x="3056" y="10870"/>
                    <a:pt x="3056" y="10523"/>
                  </a:cubicBezTo>
                  <a:lnTo>
                    <a:pt x="2836" y="5924"/>
                  </a:lnTo>
                  <a:cubicBezTo>
                    <a:pt x="2804" y="5483"/>
                    <a:pt x="2521" y="5136"/>
                    <a:pt x="2080" y="4979"/>
                  </a:cubicBezTo>
                  <a:lnTo>
                    <a:pt x="2080" y="3466"/>
                  </a:lnTo>
                  <a:cubicBezTo>
                    <a:pt x="2836" y="3277"/>
                    <a:pt x="3466" y="2616"/>
                    <a:pt x="3466" y="1734"/>
                  </a:cubicBezTo>
                  <a:cubicBezTo>
                    <a:pt x="3466" y="788"/>
                    <a:pt x="2678"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74"/>
            <p:cNvSpPr/>
            <p:nvPr/>
          </p:nvSpPr>
          <p:spPr>
            <a:xfrm>
              <a:off x="-22693550" y="2701225"/>
              <a:ext cx="81925" cy="296875"/>
            </a:xfrm>
            <a:custGeom>
              <a:avLst/>
              <a:gdLst/>
              <a:ahLst/>
              <a:cxnLst/>
              <a:rect l="l" t="t" r="r" b="b"/>
              <a:pathLst>
                <a:path w="3277" h="11875" extrusionOk="0">
                  <a:moveTo>
                    <a:pt x="1229" y="5574"/>
                  </a:moveTo>
                  <a:cubicBezTo>
                    <a:pt x="1418" y="5574"/>
                    <a:pt x="1544" y="5731"/>
                    <a:pt x="1575" y="5889"/>
                  </a:cubicBezTo>
                  <a:lnTo>
                    <a:pt x="1575" y="6267"/>
                  </a:lnTo>
                  <a:lnTo>
                    <a:pt x="788" y="6267"/>
                  </a:lnTo>
                  <a:lnTo>
                    <a:pt x="788" y="5920"/>
                  </a:lnTo>
                  <a:cubicBezTo>
                    <a:pt x="788" y="5731"/>
                    <a:pt x="945" y="5574"/>
                    <a:pt x="1134" y="5574"/>
                  </a:cubicBezTo>
                  <a:close/>
                  <a:moveTo>
                    <a:pt x="1575" y="6991"/>
                  </a:moveTo>
                  <a:lnTo>
                    <a:pt x="1733" y="9732"/>
                  </a:lnTo>
                  <a:lnTo>
                    <a:pt x="662" y="9732"/>
                  </a:lnTo>
                  <a:lnTo>
                    <a:pt x="756" y="6991"/>
                  </a:lnTo>
                  <a:close/>
                  <a:moveTo>
                    <a:pt x="1764" y="10488"/>
                  </a:moveTo>
                  <a:lnTo>
                    <a:pt x="1764" y="10551"/>
                  </a:lnTo>
                  <a:cubicBezTo>
                    <a:pt x="1796" y="10677"/>
                    <a:pt x="1733" y="10835"/>
                    <a:pt x="1607" y="10961"/>
                  </a:cubicBezTo>
                  <a:cubicBezTo>
                    <a:pt x="1481" y="11087"/>
                    <a:pt x="1386" y="11150"/>
                    <a:pt x="1229" y="11150"/>
                  </a:cubicBezTo>
                  <a:cubicBezTo>
                    <a:pt x="1071" y="11150"/>
                    <a:pt x="914" y="11087"/>
                    <a:pt x="819" y="10992"/>
                  </a:cubicBezTo>
                  <a:cubicBezTo>
                    <a:pt x="693" y="10898"/>
                    <a:pt x="662" y="10772"/>
                    <a:pt x="662" y="10614"/>
                  </a:cubicBezTo>
                  <a:lnTo>
                    <a:pt x="662" y="10488"/>
                  </a:lnTo>
                  <a:close/>
                  <a:moveTo>
                    <a:pt x="2885" y="1"/>
                  </a:moveTo>
                  <a:cubicBezTo>
                    <a:pt x="2797" y="1"/>
                    <a:pt x="2713" y="40"/>
                    <a:pt x="2646" y="123"/>
                  </a:cubicBezTo>
                  <a:lnTo>
                    <a:pt x="914" y="2234"/>
                  </a:lnTo>
                  <a:cubicBezTo>
                    <a:pt x="882" y="2297"/>
                    <a:pt x="819" y="2392"/>
                    <a:pt x="819" y="2455"/>
                  </a:cubicBezTo>
                  <a:lnTo>
                    <a:pt x="819" y="4975"/>
                  </a:lnTo>
                  <a:cubicBezTo>
                    <a:pt x="441" y="5101"/>
                    <a:pt x="126" y="5479"/>
                    <a:pt x="126" y="5920"/>
                  </a:cubicBezTo>
                  <a:lnTo>
                    <a:pt x="0" y="10583"/>
                  </a:lnTo>
                  <a:cubicBezTo>
                    <a:pt x="0" y="10929"/>
                    <a:pt x="126" y="11245"/>
                    <a:pt x="347" y="11465"/>
                  </a:cubicBezTo>
                  <a:cubicBezTo>
                    <a:pt x="599" y="11717"/>
                    <a:pt x="914" y="11875"/>
                    <a:pt x="1260" y="11875"/>
                  </a:cubicBezTo>
                  <a:cubicBezTo>
                    <a:pt x="1607" y="11875"/>
                    <a:pt x="1922" y="11717"/>
                    <a:pt x="2174" y="11465"/>
                  </a:cubicBezTo>
                  <a:cubicBezTo>
                    <a:pt x="2394" y="11245"/>
                    <a:pt x="2520" y="10898"/>
                    <a:pt x="2520" y="10520"/>
                  </a:cubicBezTo>
                  <a:lnTo>
                    <a:pt x="2300" y="5920"/>
                  </a:lnTo>
                  <a:cubicBezTo>
                    <a:pt x="2237" y="5479"/>
                    <a:pt x="1985" y="5133"/>
                    <a:pt x="1544" y="4975"/>
                  </a:cubicBezTo>
                  <a:lnTo>
                    <a:pt x="1544" y="2581"/>
                  </a:lnTo>
                  <a:lnTo>
                    <a:pt x="3151" y="564"/>
                  </a:lnTo>
                  <a:cubicBezTo>
                    <a:pt x="3277" y="407"/>
                    <a:pt x="3277" y="218"/>
                    <a:pt x="3119" y="92"/>
                  </a:cubicBezTo>
                  <a:cubicBezTo>
                    <a:pt x="3045" y="32"/>
                    <a:pt x="2963" y="1"/>
                    <a:pt x="2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74"/>
            <p:cNvSpPr/>
            <p:nvPr/>
          </p:nvSpPr>
          <p:spPr>
            <a:xfrm>
              <a:off x="-22778625" y="27350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18" name="Google Shape;9018;p74"/>
          <p:cNvGrpSpPr/>
          <p:nvPr/>
        </p:nvGrpSpPr>
        <p:grpSpPr>
          <a:xfrm>
            <a:off x="6191787" y="1335656"/>
            <a:ext cx="355063" cy="354136"/>
            <a:chOff x="-27358650" y="1961575"/>
            <a:chExt cx="296950" cy="296175"/>
          </a:xfrm>
        </p:grpSpPr>
        <p:sp>
          <p:nvSpPr>
            <p:cNvPr id="9019" name="Google Shape;9019;p74"/>
            <p:cNvSpPr/>
            <p:nvPr/>
          </p:nvSpPr>
          <p:spPr>
            <a:xfrm>
              <a:off x="-27358650" y="1961575"/>
              <a:ext cx="296950" cy="296175"/>
            </a:xfrm>
            <a:custGeom>
              <a:avLst/>
              <a:gdLst/>
              <a:ahLst/>
              <a:cxnLst/>
              <a:rect l="l" t="t" r="r" b="b"/>
              <a:pathLst>
                <a:path w="11878" h="11847" extrusionOk="0">
                  <a:moveTo>
                    <a:pt x="7719" y="2080"/>
                  </a:moveTo>
                  <a:lnTo>
                    <a:pt x="7719" y="2836"/>
                  </a:lnTo>
                  <a:lnTo>
                    <a:pt x="4222" y="2836"/>
                  </a:lnTo>
                  <a:lnTo>
                    <a:pt x="4222" y="2080"/>
                  </a:lnTo>
                  <a:close/>
                  <a:moveTo>
                    <a:pt x="8034" y="693"/>
                  </a:moveTo>
                  <a:cubicBezTo>
                    <a:pt x="8633" y="693"/>
                    <a:pt x="9074" y="1166"/>
                    <a:pt x="9074" y="1733"/>
                  </a:cubicBezTo>
                  <a:lnTo>
                    <a:pt x="9074" y="2836"/>
                  </a:lnTo>
                  <a:lnTo>
                    <a:pt x="8349" y="2836"/>
                  </a:lnTo>
                  <a:lnTo>
                    <a:pt x="8349" y="1733"/>
                  </a:lnTo>
                  <a:cubicBezTo>
                    <a:pt x="8349" y="1513"/>
                    <a:pt x="8192" y="1355"/>
                    <a:pt x="8002" y="1355"/>
                  </a:cubicBezTo>
                  <a:lnTo>
                    <a:pt x="3781" y="1355"/>
                  </a:lnTo>
                  <a:cubicBezTo>
                    <a:pt x="3592" y="1355"/>
                    <a:pt x="3434" y="1513"/>
                    <a:pt x="3434" y="1733"/>
                  </a:cubicBezTo>
                  <a:lnTo>
                    <a:pt x="3434" y="2836"/>
                  </a:lnTo>
                  <a:lnTo>
                    <a:pt x="2741" y="2836"/>
                  </a:lnTo>
                  <a:lnTo>
                    <a:pt x="2741" y="1733"/>
                  </a:lnTo>
                  <a:lnTo>
                    <a:pt x="2804" y="1733"/>
                  </a:lnTo>
                  <a:cubicBezTo>
                    <a:pt x="2804" y="1134"/>
                    <a:pt x="3277" y="693"/>
                    <a:pt x="3844" y="693"/>
                  </a:cubicBezTo>
                  <a:close/>
                  <a:moveTo>
                    <a:pt x="10176" y="3497"/>
                  </a:moveTo>
                  <a:cubicBezTo>
                    <a:pt x="10617" y="3497"/>
                    <a:pt x="10995" y="3781"/>
                    <a:pt x="11153" y="4190"/>
                  </a:cubicBezTo>
                  <a:lnTo>
                    <a:pt x="851" y="4190"/>
                  </a:lnTo>
                  <a:cubicBezTo>
                    <a:pt x="914" y="3812"/>
                    <a:pt x="1323" y="3497"/>
                    <a:pt x="1796" y="3497"/>
                  </a:cubicBezTo>
                  <a:close/>
                  <a:moveTo>
                    <a:pt x="11153" y="4915"/>
                  </a:moveTo>
                  <a:lnTo>
                    <a:pt x="11153" y="6301"/>
                  </a:lnTo>
                  <a:lnTo>
                    <a:pt x="10460" y="6301"/>
                  </a:lnTo>
                  <a:lnTo>
                    <a:pt x="10460" y="5923"/>
                  </a:lnTo>
                  <a:cubicBezTo>
                    <a:pt x="10491" y="5734"/>
                    <a:pt x="10334" y="5577"/>
                    <a:pt x="10145" y="5577"/>
                  </a:cubicBezTo>
                  <a:lnTo>
                    <a:pt x="8759" y="5577"/>
                  </a:lnTo>
                  <a:cubicBezTo>
                    <a:pt x="8570" y="5577"/>
                    <a:pt x="8412" y="5734"/>
                    <a:pt x="8412" y="5923"/>
                  </a:cubicBezTo>
                  <a:lnTo>
                    <a:pt x="8412" y="6301"/>
                  </a:lnTo>
                  <a:lnTo>
                    <a:pt x="3529" y="6301"/>
                  </a:lnTo>
                  <a:lnTo>
                    <a:pt x="3529" y="5923"/>
                  </a:lnTo>
                  <a:cubicBezTo>
                    <a:pt x="3529" y="5734"/>
                    <a:pt x="3371" y="5577"/>
                    <a:pt x="3151" y="5577"/>
                  </a:cubicBezTo>
                  <a:lnTo>
                    <a:pt x="1796" y="5577"/>
                  </a:lnTo>
                  <a:cubicBezTo>
                    <a:pt x="1575" y="5577"/>
                    <a:pt x="1418" y="5734"/>
                    <a:pt x="1418" y="5923"/>
                  </a:cubicBezTo>
                  <a:lnTo>
                    <a:pt x="1418" y="6301"/>
                  </a:lnTo>
                  <a:lnTo>
                    <a:pt x="725" y="6301"/>
                  </a:lnTo>
                  <a:lnTo>
                    <a:pt x="725" y="4915"/>
                  </a:lnTo>
                  <a:close/>
                  <a:moveTo>
                    <a:pt x="2836" y="6301"/>
                  </a:moveTo>
                  <a:lnTo>
                    <a:pt x="2836" y="8034"/>
                  </a:lnTo>
                  <a:cubicBezTo>
                    <a:pt x="2836" y="8223"/>
                    <a:pt x="2678" y="8381"/>
                    <a:pt x="2489" y="8381"/>
                  </a:cubicBezTo>
                  <a:cubicBezTo>
                    <a:pt x="2300" y="8381"/>
                    <a:pt x="2143" y="8223"/>
                    <a:pt x="2143" y="8034"/>
                  </a:cubicBezTo>
                  <a:lnTo>
                    <a:pt x="2143" y="6301"/>
                  </a:lnTo>
                  <a:close/>
                  <a:moveTo>
                    <a:pt x="9830" y="6301"/>
                  </a:moveTo>
                  <a:lnTo>
                    <a:pt x="9830" y="8034"/>
                  </a:lnTo>
                  <a:cubicBezTo>
                    <a:pt x="9830" y="8223"/>
                    <a:pt x="9672" y="8381"/>
                    <a:pt x="9452" y="8381"/>
                  </a:cubicBezTo>
                  <a:cubicBezTo>
                    <a:pt x="9263" y="8381"/>
                    <a:pt x="9105" y="8223"/>
                    <a:pt x="9105" y="8034"/>
                  </a:cubicBezTo>
                  <a:lnTo>
                    <a:pt x="9105" y="6301"/>
                  </a:lnTo>
                  <a:close/>
                  <a:moveTo>
                    <a:pt x="11121" y="6994"/>
                  </a:moveTo>
                  <a:lnTo>
                    <a:pt x="11121" y="10113"/>
                  </a:lnTo>
                  <a:cubicBezTo>
                    <a:pt x="11184" y="10649"/>
                    <a:pt x="10712" y="11121"/>
                    <a:pt x="10145" y="11121"/>
                  </a:cubicBezTo>
                  <a:lnTo>
                    <a:pt x="1733" y="11121"/>
                  </a:lnTo>
                  <a:cubicBezTo>
                    <a:pt x="1166" y="11121"/>
                    <a:pt x="725" y="10649"/>
                    <a:pt x="725" y="10113"/>
                  </a:cubicBezTo>
                  <a:lnTo>
                    <a:pt x="725" y="6994"/>
                  </a:lnTo>
                  <a:lnTo>
                    <a:pt x="1418" y="6994"/>
                  </a:lnTo>
                  <a:lnTo>
                    <a:pt x="1418" y="8034"/>
                  </a:lnTo>
                  <a:cubicBezTo>
                    <a:pt x="1418" y="8601"/>
                    <a:pt x="1891" y="9042"/>
                    <a:pt x="2458" y="9042"/>
                  </a:cubicBezTo>
                  <a:cubicBezTo>
                    <a:pt x="2993" y="9042"/>
                    <a:pt x="3466" y="8570"/>
                    <a:pt x="3466" y="8034"/>
                  </a:cubicBezTo>
                  <a:lnTo>
                    <a:pt x="3466" y="6994"/>
                  </a:lnTo>
                  <a:lnTo>
                    <a:pt x="8349" y="6994"/>
                  </a:lnTo>
                  <a:lnTo>
                    <a:pt x="8349" y="8034"/>
                  </a:lnTo>
                  <a:cubicBezTo>
                    <a:pt x="8349" y="8601"/>
                    <a:pt x="8822" y="9042"/>
                    <a:pt x="9389" y="9042"/>
                  </a:cubicBezTo>
                  <a:cubicBezTo>
                    <a:pt x="9924" y="9042"/>
                    <a:pt x="10397" y="8570"/>
                    <a:pt x="10397" y="8034"/>
                  </a:cubicBezTo>
                  <a:lnTo>
                    <a:pt x="10397" y="6994"/>
                  </a:lnTo>
                  <a:close/>
                  <a:moveTo>
                    <a:pt x="3844" y="0"/>
                  </a:moveTo>
                  <a:cubicBezTo>
                    <a:pt x="2899" y="0"/>
                    <a:pt x="2111" y="788"/>
                    <a:pt x="2111" y="1733"/>
                  </a:cubicBezTo>
                  <a:lnTo>
                    <a:pt x="2111" y="2836"/>
                  </a:lnTo>
                  <a:lnTo>
                    <a:pt x="1733" y="2836"/>
                  </a:lnTo>
                  <a:cubicBezTo>
                    <a:pt x="788" y="2836"/>
                    <a:pt x="0" y="3623"/>
                    <a:pt x="0" y="4568"/>
                  </a:cubicBezTo>
                  <a:lnTo>
                    <a:pt x="0" y="10113"/>
                  </a:lnTo>
                  <a:cubicBezTo>
                    <a:pt x="0" y="11058"/>
                    <a:pt x="788" y="11846"/>
                    <a:pt x="1733" y="11846"/>
                  </a:cubicBezTo>
                  <a:lnTo>
                    <a:pt x="10145" y="11846"/>
                  </a:lnTo>
                  <a:cubicBezTo>
                    <a:pt x="11090" y="11846"/>
                    <a:pt x="11878" y="11058"/>
                    <a:pt x="11878" y="10113"/>
                  </a:cubicBezTo>
                  <a:lnTo>
                    <a:pt x="11878" y="4568"/>
                  </a:lnTo>
                  <a:cubicBezTo>
                    <a:pt x="11878" y="3623"/>
                    <a:pt x="11121" y="2836"/>
                    <a:pt x="10145" y="2836"/>
                  </a:cubicBezTo>
                  <a:lnTo>
                    <a:pt x="9767" y="2836"/>
                  </a:lnTo>
                  <a:lnTo>
                    <a:pt x="9767" y="1733"/>
                  </a:lnTo>
                  <a:cubicBezTo>
                    <a:pt x="9767" y="788"/>
                    <a:pt x="8979" y="0"/>
                    <a:pt x="8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74"/>
            <p:cNvSpPr/>
            <p:nvPr/>
          </p:nvSpPr>
          <p:spPr>
            <a:xfrm>
              <a:off x="-27246025" y="2152175"/>
              <a:ext cx="70900" cy="70900"/>
            </a:xfrm>
            <a:custGeom>
              <a:avLst/>
              <a:gdLst/>
              <a:ahLst/>
              <a:cxnLst/>
              <a:rect l="l" t="t" r="r" b="b"/>
              <a:pathLst>
                <a:path w="2836" h="2836" extrusionOk="0">
                  <a:moveTo>
                    <a:pt x="1418" y="0"/>
                  </a:moveTo>
                  <a:cubicBezTo>
                    <a:pt x="1229" y="0"/>
                    <a:pt x="1072" y="158"/>
                    <a:pt x="1072" y="347"/>
                  </a:cubicBezTo>
                  <a:lnTo>
                    <a:pt x="1072" y="1072"/>
                  </a:lnTo>
                  <a:lnTo>
                    <a:pt x="347" y="1072"/>
                  </a:lnTo>
                  <a:cubicBezTo>
                    <a:pt x="158" y="1072"/>
                    <a:pt x="0" y="1229"/>
                    <a:pt x="0" y="1418"/>
                  </a:cubicBezTo>
                  <a:cubicBezTo>
                    <a:pt x="0" y="1607"/>
                    <a:pt x="158" y="1765"/>
                    <a:pt x="347" y="1765"/>
                  </a:cubicBezTo>
                  <a:lnTo>
                    <a:pt x="1072" y="1765"/>
                  </a:lnTo>
                  <a:lnTo>
                    <a:pt x="1072" y="2489"/>
                  </a:lnTo>
                  <a:cubicBezTo>
                    <a:pt x="1072" y="2678"/>
                    <a:pt x="1229" y="2836"/>
                    <a:pt x="1418" y="2836"/>
                  </a:cubicBezTo>
                  <a:cubicBezTo>
                    <a:pt x="1607" y="2836"/>
                    <a:pt x="1765" y="2678"/>
                    <a:pt x="1765" y="2489"/>
                  </a:cubicBezTo>
                  <a:lnTo>
                    <a:pt x="1765" y="1765"/>
                  </a:lnTo>
                  <a:lnTo>
                    <a:pt x="2489" y="1765"/>
                  </a:lnTo>
                  <a:cubicBezTo>
                    <a:pt x="2678" y="1765"/>
                    <a:pt x="2836" y="1607"/>
                    <a:pt x="2836" y="1418"/>
                  </a:cubicBezTo>
                  <a:cubicBezTo>
                    <a:pt x="2836" y="1229"/>
                    <a:pt x="2678" y="1072"/>
                    <a:pt x="2489" y="1072"/>
                  </a:cubicBezTo>
                  <a:lnTo>
                    <a:pt x="1765" y="1072"/>
                  </a:lnTo>
                  <a:lnTo>
                    <a:pt x="1765" y="347"/>
                  </a:lnTo>
                  <a:cubicBezTo>
                    <a:pt x="1765" y="158"/>
                    <a:pt x="1607"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1" name="Google Shape;9021;p74"/>
          <p:cNvSpPr/>
          <p:nvPr/>
        </p:nvSpPr>
        <p:spPr>
          <a:xfrm>
            <a:off x="6233686" y="1783403"/>
            <a:ext cx="272201" cy="353240"/>
          </a:xfrm>
          <a:custGeom>
            <a:avLst/>
            <a:gdLst/>
            <a:ahLst/>
            <a:cxnLst/>
            <a:rect l="l" t="t" r="r" b="b"/>
            <a:pathLst>
              <a:path w="9106" h="11817" extrusionOk="0">
                <a:moveTo>
                  <a:pt x="4649" y="623"/>
                </a:moveTo>
                <a:cubicBezTo>
                  <a:pt x="5216" y="623"/>
                  <a:pt x="5756" y="897"/>
                  <a:pt x="6270" y="1325"/>
                </a:cubicBezTo>
                <a:lnTo>
                  <a:pt x="5987" y="2365"/>
                </a:lnTo>
                <a:cubicBezTo>
                  <a:pt x="5546" y="2144"/>
                  <a:pt x="5042" y="2050"/>
                  <a:pt x="4569" y="2050"/>
                </a:cubicBezTo>
                <a:cubicBezTo>
                  <a:pt x="4097" y="2050"/>
                  <a:pt x="3593" y="2144"/>
                  <a:pt x="3151" y="2365"/>
                </a:cubicBezTo>
                <a:lnTo>
                  <a:pt x="2868" y="1325"/>
                </a:lnTo>
                <a:cubicBezTo>
                  <a:pt x="3340" y="916"/>
                  <a:pt x="3939" y="664"/>
                  <a:pt x="4475" y="632"/>
                </a:cubicBezTo>
                <a:cubicBezTo>
                  <a:pt x="4533" y="626"/>
                  <a:pt x="4591" y="623"/>
                  <a:pt x="4649" y="623"/>
                </a:cubicBezTo>
                <a:close/>
                <a:moveTo>
                  <a:pt x="4601" y="4791"/>
                </a:moveTo>
                <a:cubicBezTo>
                  <a:pt x="4853" y="5074"/>
                  <a:pt x="5199" y="5358"/>
                  <a:pt x="5640" y="5610"/>
                </a:cubicBezTo>
                <a:lnTo>
                  <a:pt x="5640" y="6555"/>
                </a:lnTo>
                <a:cubicBezTo>
                  <a:pt x="5640" y="7154"/>
                  <a:pt x="5168" y="7595"/>
                  <a:pt x="4601" y="7595"/>
                </a:cubicBezTo>
                <a:cubicBezTo>
                  <a:pt x="4065" y="7595"/>
                  <a:pt x="3593" y="7122"/>
                  <a:pt x="3593" y="6555"/>
                </a:cubicBezTo>
                <a:lnTo>
                  <a:pt x="3593" y="5641"/>
                </a:lnTo>
                <a:cubicBezTo>
                  <a:pt x="3939" y="5358"/>
                  <a:pt x="4254" y="5169"/>
                  <a:pt x="4475" y="4917"/>
                </a:cubicBezTo>
                <a:lnTo>
                  <a:pt x="4601" y="4791"/>
                </a:lnTo>
                <a:close/>
                <a:moveTo>
                  <a:pt x="4569" y="2806"/>
                </a:moveTo>
                <a:cubicBezTo>
                  <a:pt x="5073" y="2806"/>
                  <a:pt x="5577" y="2964"/>
                  <a:pt x="6018" y="3216"/>
                </a:cubicBezTo>
                <a:cubicBezTo>
                  <a:pt x="6491" y="3499"/>
                  <a:pt x="6901" y="3972"/>
                  <a:pt x="7121" y="4476"/>
                </a:cubicBezTo>
                <a:lnTo>
                  <a:pt x="7877" y="6902"/>
                </a:lnTo>
                <a:lnTo>
                  <a:pt x="7877" y="6933"/>
                </a:lnTo>
                <a:cubicBezTo>
                  <a:pt x="8003" y="7217"/>
                  <a:pt x="7909" y="7469"/>
                  <a:pt x="7783" y="7626"/>
                </a:cubicBezTo>
                <a:cubicBezTo>
                  <a:pt x="7562" y="8036"/>
                  <a:pt x="7090" y="8319"/>
                  <a:pt x="6617" y="8351"/>
                </a:cubicBezTo>
                <a:cubicBezTo>
                  <a:pt x="6270" y="8351"/>
                  <a:pt x="5955" y="8162"/>
                  <a:pt x="5766" y="7878"/>
                </a:cubicBezTo>
                <a:cubicBezTo>
                  <a:pt x="6081" y="7563"/>
                  <a:pt x="6302" y="7122"/>
                  <a:pt x="6302" y="6618"/>
                </a:cubicBezTo>
                <a:lnTo>
                  <a:pt x="6302" y="6114"/>
                </a:lnTo>
                <a:cubicBezTo>
                  <a:pt x="6333" y="6145"/>
                  <a:pt x="6428" y="6177"/>
                  <a:pt x="6459" y="6208"/>
                </a:cubicBezTo>
                <a:cubicBezTo>
                  <a:pt x="6554" y="6272"/>
                  <a:pt x="6585" y="6272"/>
                  <a:pt x="6648" y="6272"/>
                </a:cubicBezTo>
                <a:cubicBezTo>
                  <a:pt x="6775" y="6272"/>
                  <a:pt x="6901" y="6208"/>
                  <a:pt x="6932" y="6114"/>
                </a:cubicBezTo>
                <a:cubicBezTo>
                  <a:pt x="7058" y="5956"/>
                  <a:pt x="6995" y="5704"/>
                  <a:pt x="6869" y="5641"/>
                </a:cubicBezTo>
                <a:cubicBezTo>
                  <a:pt x="6617" y="5484"/>
                  <a:pt x="6428" y="5358"/>
                  <a:pt x="6239" y="5232"/>
                </a:cubicBezTo>
                <a:cubicBezTo>
                  <a:pt x="6176" y="5200"/>
                  <a:pt x="6144" y="5169"/>
                  <a:pt x="6113" y="5169"/>
                </a:cubicBezTo>
                <a:cubicBezTo>
                  <a:pt x="5199" y="4570"/>
                  <a:pt x="4979" y="4381"/>
                  <a:pt x="4979" y="3814"/>
                </a:cubicBezTo>
                <a:cubicBezTo>
                  <a:pt x="4979" y="3625"/>
                  <a:pt x="4821" y="3468"/>
                  <a:pt x="4601" y="3468"/>
                </a:cubicBezTo>
                <a:cubicBezTo>
                  <a:pt x="4412" y="3468"/>
                  <a:pt x="4254" y="3625"/>
                  <a:pt x="4254" y="3814"/>
                </a:cubicBezTo>
                <a:cubicBezTo>
                  <a:pt x="4254" y="4381"/>
                  <a:pt x="4034" y="4570"/>
                  <a:pt x="3120" y="5169"/>
                </a:cubicBezTo>
                <a:cubicBezTo>
                  <a:pt x="3057" y="5169"/>
                  <a:pt x="3025" y="5200"/>
                  <a:pt x="2994" y="5232"/>
                </a:cubicBezTo>
                <a:cubicBezTo>
                  <a:pt x="2805" y="5358"/>
                  <a:pt x="2584" y="5484"/>
                  <a:pt x="2364" y="5641"/>
                </a:cubicBezTo>
                <a:cubicBezTo>
                  <a:pt x="2206" y="5736"/>
                  <a:pt x="2175" y="5956"/>
                  <a:pt x="2269" y="6114"/>
                </a:cubicBezTo>
                <a:cubicBezTo>
                  <a:pt x="2343" y="6206"/>
                  <a:pt x="2448" y="6255"/>
                  <a:pt x="2548" y="6255"/>
                </a:cubicBezTo>
                <a:cubicBezTo>
                  <a:pt x="2620" y="6255"/>
                  <a:pt x="2689" y="6230"/>
                  <a:pt x="2742" y="6177"/>
                </a:cubicBezTo>
                <a:cubicBezTo>
                  <a:pt x="2805" y="6145"/>
                  <a:pt x="2868" y="6114"/>
                  <a:pt x="2899" y="6051"/>
                </a:cubicBezTo>
                <a:lnTo>
                  <a:pt x="2899" y="6587"/>
                </a:lnTo>
                <a:cubicBezTo>
                  <a:pt x="2899" y="7059"/>
                  <a:pt x="3120" y="7532"/>
                  <a:pt x="3466" y="7847"/>
                </a:cubicBezTo>
                <a:cubicBezTo>
                  <a:pt x="3277" y="8099"/>
                  <a:pt x="2962" y="8319"/>
                  <a:pt x="2616" y="8319"/>
                </a:cubicBezTo>
                <a:cubicBezTo>
                  <a:pt x="2143" y="8256"/>
                  <a:pt x="1671" y="8004"/>
                  <a:pt x="1419" y="7595"/>
                </a:cubicBezTo>
                <a:cubicBezTo>
                  <a:pt x="1230" y="7437"/>
                  <a:pt x="1135" y="7217"/>
                  <a:pt x="1261" y="6933"/>
                </a:cubicBezTo>
                <a:lnTo>
                  <a:pt x="2017" y="4476"/>
                </a:lnTo>
                <a:cubicBezTo>
                  <a:pt x="2238" y="3940"/>
                  <a:pt x="2647" y="3499"/>
                  <a:pt x="3120" y="3216"/>
                </a:cubicBezTo>
                <a:cubicBezTo>
                  <a:pt x="3529" y="2964"/>
                  <a:pt x="4065" y="2806"/>
                  <a:pt x="4569" y="2806"/>
                </a:cubicBezTo>
                <a:close/>
                <a:moveTo>
                  <a:pt x="5231" y="8225"/>
                </a:moveTo>
                <a:cubicBezTo>
                  <a:pt x="5325" y="8382"/>
                  <a:pt x="5420" y="8508"/>
                  <a:pt x="5577" y="8634"/>
                </a:cubicBezTo>
                <a:lnTo>
                  <a:pt x="4569" y="9580"/>
                </a:lnTo>
                <a:lnTo>
                  <a:pt x="3624" y="8634"/>
                </a:lnTo>
                <a:cubicBezTo>
                  <a:pt x="3750" y="8508"/>
                  <a:pt x="3845" y="8382"/>
                  <a:pt x="3971" y="8225"/>
                </a:cubicBezTo>
                <a:cubicBezTo>
                  <a:pt x="4160" y="8319"/>
                  <a:pt x="4380" y="8351"/>
                  <a:pt x="4601" y="8351"/>
                </a:cubicBezTo>
                <a:cubicBezTo>
                  <a:pt x="4853" y="8351"/>
                  <a:pt x="5042" y="8319"/>
                  <a:pt x="5231" y="8225"/>
                </a:cubicBezTo>
                <a:close/>
                <a:moveTo>
                  <a:pt x="2994" y="8949"/>
                </a:moveTo>
                <a:lnTo>
                  <a:pt x="4254" y="10210"/>
                </a:lnTo>
                <a:lnTo>
                  <a:pt x="4254" y="11092"/>
                </a:lnTo>
                <a:lnTo>
                  <a:pt x="789" y="11092"/>
                </a:lnTo>
                <a:lnTo>
                  <a:pt x="789" y="10745"/>
                </a:lnTo>
                <a:cubicBezTo>
                  <a:pt x="789" y="9800"/>
                  <a:pt x="1576" y="9012"/>
                  <a:pt x="2521" y="9012"/>
                </a:cubicBezTo>
                <a:cubicBezTo>
                  <a:pt x="2679" y="9012"/>
                  <a:pt x="2836" y="8981"/>
                  <a:pt x="2994" y="8949"/>
                </a:cubicBezTo>
                <a:close/>
                <a:moveTo>
                  <a:pt x="6176" y="8949"/>
                </a:moveTo>
                <a:cubicBezTo>
                  <a:pt x="6333" y="8981"/>
                  <a:pt x="6491" y="9012"/>
                  <a:pt x="6648" y="9012"/>
                </a:cubicBezTo>
                <a:cubicBezTo>
                  <a:pt x="7594" y="9012"/>
                  <a:pt x="8381" y="9800"/>
                  <a:pt x="8381" y="10745"/>
                </a:cubicBezTo>
                <a:lnTo>
                  <a:pt x="8381" y="11092"/>
                </a:lnTo>
                <a:lnTo>
                  <a:pt x="4916" y="11092"/>
                </a:lnTo>
                <a:lnTo>
                  <a:pt x="4916" y="10210"/>
                </a:lnTo>
                <a:lnTo>
                  <a:pt x="6176" y="8949"/>
                </a:lnTo>
                <a:close/>
                <a:moveTo>
                  <a:pt x="4553" y="0"/>
                </a:moveTo>
                <a:cubicBezTo>
                  <a:pt x="4517" y="0"/>
                  <a:pt x="4480" y="1"/>
                  <a:pt x="4443" y="2"/>
                </a:cubicBezTo>
                <a:cubicBezTo>
                  <a:pt x="3656" y="34"/>
                  <a:pt x="2836" y="380"/>
                  <a:pt x="2206" y="1010"/>
                </a:cubicBezTo>
                <a:cubicBezTo>
                  <a:pt x="2143" y="1105"/>
                  <a:pt x="2080" y="1231"/>
                  <a:pt x="2143" y="1325"/>
                </a:cubicBezTo>
                <a:lnTo>
                  <a:pt x="2490" y="2743"/>
                </a:lnTo>
                <a:cubicBezTo>
                  <a:pt x="1986" y="3121"/>
                  <a:pt x="1576" y="3625"/>
                  <a:pt x="1293" y="4224"/>
                </a:cubicBezTo>
                <a:lnTo>
                  <a:pt x="1293" y="4255"/>
                </a:lnTo>
                <a:lnTo>
                  <a:pt x="568" y="6650"/>
                </a:lnTo>
                <a:cubicBezTo>
                  <a:pt x="411" y="7091"/>
                  <a:pt x="442" y="7563"/>
                  <a:pt x="663" y="8004"/>
                </a:cubicBezTo>
                <a:cubicBezTo>
                  <a:pt x="820" y="8225"/>
                  <a:pt x="1041" y="8477"/>
                  <a:pt x="1261" y="8634"/>
                </a:cubicBezTo>
                <a:cubicBezTo>
                  <a:pt x="505" y="9012"/>
                  <a:pt x="1" y="9832"/>
                  <a:pt x="1" y="10745"/>
                </a:cubicBezTo>
                <a:lnTo>
                  <a:pt x="1" y="11470"/>
                </a:lnTo>
                <a:cubicBezTo>
                  <a:pt x="1" y="11659"/>
                  <a:pt x="158" y="11816"/>
                  <a:pt x="347" y="11816"/>
                </a:cubicBezTo>
                <a:lnTo>
                  <a:pt x="8665" y="11816"/>
                </a:lnTo>
                <a:cubicBezTo>
                  <a:pt x="8854" y="11816"/>
                  <a:pt x="9011" y="11659"/>
                  <a:pt x="9011" y="11470"/>
                </a:cubicBezTo>
                <a:lnTo>
                  <a:pt x="9011" y="10745"/>
                </a:lnTo>
                <a:cubicBezTo>
                  <a:pt x="9106" y="9832"/>
                  <a:pt x="8570" y="9012"/>
                  <a:pt x="7783" y="8634"/>
                </a:cubicBezTo>
                <a:cubicBezTo>
                  <a:pt x="8035" y="8477"/>
                  <a:pt x="8255" y="8225"/>
                  <a:pt x="8381" y="8004"/>
                </a:cubicBezTo>
                <a:cubicBezTo>
                  <a:pt x="8665" y="7563"/>
                  <a:pt x="8696" y="7091"/>
                  <a:pt x="8507" y="6650"/>
                </a:cubicBezTo>
                <a:lnTo>
                  <a:pt x="7751" y="4255"/>
                </a:lnTo>
                <a:lnTo>
                  <a:pt x="7751" y="4224"/>
                </a:lnTo>
                <a:cubicBezTo>
                  <a:pt x="7531" y="3625"/>
                  <a:pt x="7090" y="3121"/>
                  <a:pt x="6585" y="2743"/>
                </a:cubicBezTo>
                <a:lnTo>
                  <a:pt x="6932" y="1325"/>
                </a:lnTo>
                <a:cubicBezTo>
                  <a:pt x="6964" y="1231"/>
                  <a:pt x="6932" y="1105"/>
                  <a:pt x="6838" y="1010"/>
                </a:cubicBezTo>
                <a:cubicBezTo>
                  <a:pt x="6173" y="346"/>
                  <a:pt x="5393" y="0"/>
                  <a:pt x="4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74"/>
          <p:cNvSpPr/>
          <p:nvPr/>
        </p:nvSpPr>
        <p:spPr>
          <a:xfrm>
            <a:off x="6192255" y="2224163"/>
            <a:ext cx="355063" cy="354136"/>
          </a:xfrm>
          <a:custGeom>
            <a:avLst/>
            <a:gdLst/>
            <a:ahLst/>
            <a:cxnLst/>
            <a:rect l="l" t="t" r="r" b="b"/>
            <a:pathLst>
              <a:path w="11878" h="11847" extrusionOk="0">
                <a:moveTo>
                  <a:pt x="10523" y="694"/>
                </a:moveTo>
                <a:cubicBezTo>
                  <a:pt x="10680" y="694"/>
                  <a:pt x="10901" y="788"/>
                  <a:pt x="10995" y="883"/>
                </a:cubicBezTo>
                <a:cubicBezTo>
                  <a:pt x="11121" y="1009"/>
                  <a:pt x="11184" y="1198"/>
                  <a:pt x="11184" y="1356"/>
                </a:cubicBezTo>
                <a:cubicBezTo>
                  <a:pt x="11184" y="1576"/>
                  <a:pt x="11121" y="1734"/>
                  <a:pt x="10995" y="1828"/>
                </a:cubicBezTo>
                <a:lnTo>
                  <a:pt x="9389" y="3466"/>
                </a:lnTo>
                <a:cubicBezTo>
                  <a:pt x="9105" y="3718"/>
                  <a:pt x="8948" y="4096"/>
                  <a:pt x="8916" y="4443"/>
                </a:cubicBezTo>
                <a:lnTo>
                  <a:pt x="7467" y="2994"/>
                </a:lnTo>
                <a:cubicBezTo>
                  <a:pt x="7813" y="2931"/>
                  <a:pt x="8160" y="2773"/>
                  <a:pt x="8444" y="2521"/>
                </a:cubicBezTo>
                <a:lnTo>
                  <a:pt x="10050" y="883"/>
                </a:lnTo>
                <a:cubicBezTo>
                  <a:pt x="10176" y="788"/>
                  <a:pt x="10365" y="694"/>
                  <a:pt x="10523" y="694"/>
                </a:cubicBezTo>
                <a:close/>
                <a:moveTo>
                  <a:pt x="5766" y="2427"/>
                </a:moveTo>
                <a:cubicBezTo>
                  <a:pt x="5860" y="2427"/>
                  <a:pt x="5955" y="2458"/>
                  <a:pt x="6018" y="2553"/>
                </a:cubicBezTo>
                <a:lnTo>
                  <a:pt x="9420" y="5987"/>
                </a:lnTo>
                <a:cubicBezTo>
                  <a:pt x="9515" y="6050"/>
                  <a:pt x="9546" y="6144"/>
                  <a:pt x="9546" y="6207"/>
                </a:cubicBezTo>
                <a:cubicBezTo>
                  <a:pt x="9452" y="6239"/>
                  <a:pt x="9452" y="6333"/>
                  <a:pt x="9389" y="6396"/>
                </a:cubicBezTo>
                <a:cubicBezTo>
                  <a:pt x="9326" y="6459"/>
                  <a:pt x="9239" y="6491"/>
                  <a:pt x="9152" y="6491"/>
                </a:cubicBezTo>
                <a:cubicBezTo>
                  <a:pt x="9066" y="6491"/>
                  <a:pt x="8979" y="6459"/>
                  <a:pt x="8916" y="6396"/>
                </a:cubicBezTo>
                <a:lnTo>
                  <a:pt x="8444" y="5924"/>
                </a:lnTo>
                <a:lnTo>
                  <a:pt x="6018" y="3498"/>
                </a:lnTo>
                <a:lnTo>
                  <a:pt x="5545" y="3025"/>
                </a:lnTo>
                <a:cubicBezTo>
                  <a:pt x="5419" y="2899"/>
                  <a:pt x="5419" y="2679"/>
                  <a:pt x="5545" y="2553"/>
                </a:cubicBezTo>
                <a:cubicBezTo>
                  <a:pt x="5608" y="2458"/>
                  <a:pt x="5703" y="2427"/>
                  <a:pt x="5766" y="2427"/>
                </a:cubicBezTo>
                <a:close/>
                <a:moveTo>
                  <a:pt x="5734" y="4159"/>
                </a:moveTo>
                <a:lnTo>
                  <a:pt x="7687" y="6144"/>
                </a:lnTo>
                <a:lnTo>
                  <a:pt x="7183" y="6648"/>
                </a:lnTo>
                <a:lnTo>
                  <a:pt x="6427" y="5892"/>
                </a:lnTo>
                <a:cubicBezTo>
                  <a:pt x="6364" y="5829"/>
                  <a:pt x="6278" y="5798"/>
                  <a:pt x="6191" y="5798"/>
                </a:cubicBezTo>
                <a:cubicBezTo>
                  <a:pt x="6104" y="5798"/>
                  <a:pt x="6018" y="5829"/>
                  <a:pt x="5955" y="5892"/>
                </a:cubicBezTo>
                <a:cubicBezTo>
                  <a:pt x="5829" y="6018"/>
                  <a:pt x="5829" y="6239"/>
                  <a:pt x="5955" y="6365"/>
                </a:cubicBezTo>
                <a:lnTo>
                  <a:pt x="6711" y="7121"/>
                </a:lnTo>
                <a:lnTo>
                  <a:pt x="6238" y="7593"/>
                </a:lnTo>
                <a:lnTo>
                  <a:pt x="4253" y="5609"/>
                </a:lnTo>
                <a:lnTo>
                  <a:pt x="5734" y="4159"/>
                </a:lnTo>
                <a:close/>
                <a:moveTo>
                  <a:pt x="3718" y="6176"/>
                </a:moveTo>
                <a:lnTo>
                  <a:pt x="5703" y="8129"/>
                </a:lnTo>
                <a:lnTo>
                  <a:pt x="5230" y="8602"/>
                </a:lnTo>
                <a:lnTo>
                  <a:pt x="4474" y="7877"/>
                </a:lnTo>
                <a:cubicBezTo>
                  <a:pt x="4411" y="7814"/>
                  <a:pt x="4324" y="7782"/>
                  <a:pt x="4238" y="7782"/>
                </a:cubicBezTo>
                <a:cubicBezTo>
                  <a:pt x="4151" y="7782"/>
                  <a:pt x="4064" y="7814"/>
                  <a:pt x="4001" y="7877"/>
                </a:cubicBezTo>
                <a:cubicBezTo>
                  <a:pt x="3875" y="7972"/>
                  <a:pt x="3875" y="8224"/>
                  <a:pt x="4001" y="8350"/>
                </a:cubicBezTo>
                <a:lnTo>
                  <a:pt x="4694" y="9043"/>
                </a:lnTo>
                <a:cubicBezTo>
                  <a:pt x="4537" y="9169"/>
                  <a:pt x="4379" y="9232"/>
                  <a:pt x="4190" y="9295"/>
                </a:cubicBezTo>
                <a:cubicBezTo>
                  <a:pt x="3119" y="9547"/>
                  <a:pt x="2332" y="9988"/>
                  <a:pt x="1733" y="10586"/>
                </a:cubicBezTo>
                <a:lnTo>
                  <a:pt x="1355" y="10964"/>
                </a:lnTo>
                <a:cubicBezTo>
                  <a:pt x="1292" y="11027"/>
                  <a:pt x="1205" y="11059"/>
                  <a:pt x="1119" y="11059"/>
                </a:cubicBezTo>
                <a:cubicBezTo>
                  <a:pt x="1032" y="11059"/>
                  <a:pt x="945" y="11027"/>
                  <a:pt x="882" y="10964"/>
                </a:cubicBezTo>
                <a:cubicBezTo>
                  <a:pt x="819" y="10901"/>
                  <a:pt x="756" y="10807"/>
                  <a:pt x="756" y="10744"/>
                </a:cubicBezTo>
                <a:cubicBezTo>
                  <a:pt x="756" y="10649"/>
                  <a:pt x="788" y="10555"/>
                  <a:pt x="882" y="10492"/>
                </a:cubicBezTo>
                <a:lnTo>
                  <a:pt x="1260" y="10114"/>
                </a:lnTo>
                <a:cubicBezTo>
                  <a:pt x="1859" y="9515"/>
                  <a:pt x="2300" y="8696"/>
                  <a:pt x="2584" y="7656"/>
                </a:cubicBezTo>
                <a:cubicBezTo>
                  <a:pt x="2647" y="7404"/>
                  <a:pt x="2804" y="7121"/>
                  <a:pt x="3025" y="6869"/>
                </a:cubicBezTo>
                <a:lnTo>
                  <a:pt x="3718" y="6176"/>
                </a:lnTo>
                <a:close/>
                <a:moveTo>
                  <a:pt x="10491" y="1"/>
                </a:moveTo>
                <a:cubicBezTo>
                  <a:pt x="10145" y="1"/>
                  <a:pt x="9767" y="158"/>
                  <a:pt x="9515" y="379"/>
                </a:cubicBezTo>
                <a:lnTo>
                  <a:pt x="7876" y="1986"/>
                </a:lnTo>
                <a:cubicBezTo>
                  <a:pt x="7687" y="2190"/>
                  <a:pt x="7428" y="2293"/>
                  <a:pt x="7164" y="2293"/>
                </a:cubicBezTo>
                <a:cubicBezTo>
                  <a:pt x="6900" y="2293"/>
                  <a:pt x="6632" y="2190"/>
                  <a:pt x="6427" y="1986"/>
                </a:cubicBezTo>
                <a:cubicBezTo>
                  <a:pt x="6238" y="1797"/>
                  <a:pt x="5978" y="1702"/>
                  <a:pt x="5714" y="1702"/>
                </a:cubicBezTo>
                <a:cubicBezTo>
                  <a:pt x="5451" y="1702"/>
                  <a:pt x="5183" y="1797"/>
                  <a:pt x="4978" y="1986"/>
                </a:cubicBezTo>
                <a:cubicBezTo>
                  <a:pt x="4600" y="2395"/>
                  <a:pt x="4600" y="3057"/>
                  <a:pt x="4978" y="3435"/>
                </a:cubicBezTo>
                <a:lnTo>
                  <a:pt x="5199" y="3687"/>
                </a:lnTo>
                <a:lnTo>
                  <a:pt x="3466" y="5420"/>
                </a:lnTo>
                <a:lnTo>
                  <a:pt x="2489" y="6396"/>
                </a:lnTo>
                <a:cubicBezTo>
                  <a:pt x="2174" y="6711"/>
                  <a:pt x="1985" y="7058"/>
                  <a:pt x="1859" y="7499"/>
                </a:cubicBezTo>
                <a:cubicBezTo>
                  <a:pt x="1638" y="8413"/>
                  <a:pt x="1229" y="9106"/>
                  <a:pt x="725" y="9641"/>
                </a:cubicBezTo>
                <a:lnTo>
                  <a:pt x="315" y="10019"/>
                </a:lnTo>
                <a:cubicBezTo>
                  <a:pt x="126" y="10240"/>
                  <a:pt x="0" y="10492"/>
                  <a:pt x="0" y="10775"/>
                </a:cubicBezTo>
                <a:cubicBezTo>
                  <a:pt x="0" y="11059"/>
                  <a:pt x="126" y="11343"/>
                  <a:pt x="315" y="11532"/>
                </a:cubicBezTo>
                <a:cubicBezTo>
                  <a:pt x="536" y="11721"/>
                  <a:pt x="788" y="11847"/>
                  <a:pt x="1071" y="11847"/>
                </a:cubicBezTo>
                <a:cubicBezTo>
                  <a:pt x="1355" y="11847"/>
                  <a:pt x="1638" y="11721"/>
                  <a:pt x="1828" y="11532"/>
                </a:cubicBezTo>
                <a:lnTo>
                  <a:pt x="2237" y="11122"/>
                </a:lnTo>
                <a:cubicBezTo>
                  <a:pt x="2741" y="10618"/>
                  <a:pt x="3434" y="10240"/>
                  <a:pt x="4348" y="9988"/>
                </a:cubicBezTo>
                <a:cubicBezTo>
                  <a:pt x="4757" y="9862"/>
                  <a:pt x="5136" y="9673"/>
                  <a:pt x="5419" y="9389"/>
                </a:cubicBezTo>
                <a:lnTo>
                  <a:pt x="6396" y="8413"/>
                </a:lnTo>
                <a:lnTo>
                  <a:pt x="7372" y="7436"/>
                </a:lnTo>
                <a:lnTo>
                  <a:pt x="8129" y="6680"/>
                </a:lnTo>
                <a:lnTo>
                  <a:pt x="8349" y="6932"/>
                </a:lnTo>
                <a:cubicBezTo>
                  <a:pt x="8570" y="7121"/>
                  <a:pt x="8822" y="7247"/>
                  <a:pt x="9105" y="7247"/>
                </a:cubicBezTo>
                <a:cubicBezTo>
                  <a:pt x="9389" y="7247"/>
                  <a:pt x="9672" y="7121"/>
                  <a:pt x="9861" y="6932"/>
                </a:cubicBezTo>
                <a:cubicBezTo>
                  <a:pt x="10050" y="6711"/>
                  <a:pt x="10176" y="6459"/>
                  <a:pt x="10176" y="6176"/>
                </a:cubicBezTo>
                <a:cubicBezTo>
                  <a:pt x="10176" y="5892"/>
                  <a:pt x="10050" y="5609"/>
                  <a:pt x="9861" y="5420"/>
                </a:cubicBezTo>
                <a:cubicBezTo>
                  <a:pt x="9672" y="5231"/>
                  <a:pt x="9546" y="4947"/>
                  <a:pt x="9546" y="4664"/>
                </a:cubicBezTo>
                <a:cubicBezTo>
                  <a:pt x="9546" y="4380"/>
                  <a:pt x="9672" y="4128"/>
                  <a:pt x="9861" y="3907"/>
                </a:cubicBezTo>
                <a:lnTo>
                  <a:pt x="11468" y="2364"/>
                </a:lnTo>
                <a:cubicBezTo>
                  <a:pt x="11752" y="2080"/>
                  <a:pt x="11878" y="1734"/>
                  <a:pt x="11878" y="1356"/>
                </a:cubicBezTo>
                <a:cubicBezTo>
                  <a:pt x="11878" y="1009"/>
                  <a:pt x="11720" y="662"/>
                  <a:pt x="11468" y="379"/>
                </a:cubicBezTo>
                <a:cubicBezTo>
                  <a:pt x="11184" y="95"/>
                  <a:pt x="10838" y="1"/>
                  <a:pt x="10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3" name="Google Shape;9023;p74"/>
          <p:cNvGrpSpPr/>
          <p:nvPr/>
        </p:nvGrpSpPr>
        <p:grpSpPr>
          <a:xfrm>
            <a:off x="7090357" y="2666048"/>
            <a:ext cx="354136" cy="353180"/>
            <a:chOff x="-23599325" y="1971025"/>
            <a:chExt cx="296175" cy="295375"/>
          </a:xfrm>
        </p:grpSpPr>
        <p:sp>
          <p:nvSpPr>
            <p:cNvPr id="9024" name="Google Shape;9024;p74"/>
            <p:cNvSpPr/>
            <p:nvPr/>
          </p:nvSpPr>
          <p:spPr>
            <a:xfrm>
              <a:off x="-23599325" y="1971025"/>
              <a:ext cx="296175" cy="295375"/>
            </a:xfrm>
            <a:custGeom>
              <a:avLst/>
              <a:gdLst/>
              <a:ahLst/>
              <a:cxnLst/>
              <a:rect l="l" t="t" r="r" b="b"/>
              <a:pathLst>
                <a:path w="11847" h="11815" extrusionOk="0">
                  <a:moveTo>
                    <a:pt x="7656" y="662"/>
                  </a:moveTo>
                  <a:lnTo>
                    <a:pt x="7656" y="4190"/>
                  </a:lnTo>
                  <a:lnTo>
                    <a:pt x="4159" y="4190"/>
                  </a:lnTo>
                  <a:lnTo>
                    <a:pt x="4159" y="662"/>
                  </a:lnTo>
                  <a:close/>
                  <a:moveTo>
                    <a:pt x="5577" y="4884"/>
                  </a:moveTo>
                  <a:lnTo>
                    <a:pt x="5577" y="5577"/>
                  </a:lnTo>
                  <a:lnTo>
                    <a:pt x="4222" y="5577"/>
                  </a:lnTo>
                  <a:lnTo>
                    <a:pt x="4222" y="4884"/>
                  </a:lnTo>
                  <a:close/>
                  <a:moveTo>
                    <a:pt x="7625" y="4884"/>
                  </a:moveTo>
                  <a:lnTo>
                    <a:pt x="7625" y="5608"/>
                  </a:lnTo>
                  <a:lnTo>
                    <a:pt x="6270" y="5608"/>
                  </a:lnTo>
                  <a:lnTo>
                    <a:pt x="6270" y="4884"/>
                  </a:lnTo>
                  <a:close/>
                  <a:moveTo>
                    <a:pt x="2111" y="5577"/>
                  </a:moveTo>
                  <a:lnTo>
                    <a:pt x="2111" y="6301"/>
                  </a:lnTo>
                  <a:lnTo>
                    <a:pt x="693" y="6301"/>
                  </a:lnTo>
                  <a:lnTo>
                    <a:pt x="693" y="5923"/>
                  </a:lnTo>
                  <a:cubicBezTo>
                    <a:pt x="693" y="5766"/>
                    <a:pt x="851" y="5577"/>
                    <a:pt x="1072" y="5577"/>
                  </a:cubicBezTo>
                  <a:close/>
                  <a:moveTo>
                    <a:pt x="10775" y="5577"/>
                  </a:moveTo>
                  <a:cubicBezTo>
                    <a:pt x="10996" y="5577"/>
                    <a:pt x="11153" y="5766"/>
                    <a:pt x="11153" y="5955"/>
                  </a:cubicBezTo>
                  <a:lnTo>
                    <a:pt x="11153" y="6301"/>
                  </a:lnTo>
                  <a:lnTo>
                    <a:pt x="9735" y="6301"/>
                  </a:lnTo>
                  <a:lnTo>
                    <a:pt x="9735" y="5577"/>
                  </a:lnTo>
                  <a:close/>
                  <a:moveTo>
                    <a:pt x="5545" y="6270"/>
                  </a:moveTo>
                  <a:lnTo>
                    <a:pt x="5545" y="6963"/>
                  </a:lnTo>
                  <a:lnTo>
                    <a:pt x="4159" y="6963"/>
                  </a:lnTo>
                  <a:lnTo>
                    <a:pt x="4159" y="6270"/>
                  </a:lnTo>
                  <a:close/>
                  <a:moveTo>
                    <a:pt x="7625" y="6270"/>
                  </a:moveTo>
                  <a:lnTo>
                    <a:pt x="7625" y="6963"/>
                  </a:lnTo>
                  <a:lnTo>
                    <a:pt x="6270" y="6963"/>
                  </a:lnTo>
                  <a:lnTo>
                    <a:pt x="6270" y="6270"/>
                  </a:lnTo>
                  <a:close/>
                  <a:moveTo>
                    <a:pt x="2111" y="6931"/>
                  </a:moveTo>
                  <a:lnTo>
                    <a:pt x="2111" y="7656"/>
                  </a:lnTo>
                  <a:lnTo>
                    <a:pt x="693" y="7656"/>
                  </a:lnTo>
                  <a:lnTo>
                    <a:pt x="693" y="6931"/>
                  </a:lnTo>
                  <a:close/>
                  <a:moveTo>
                    <a:pt x="11153" y="6963"/>
                  </a:moveTo>
                  <a:lnTo>
                    <a:pt x="11153" y="7688"/>
                  </a:lnTo>
                  <a:lnTo>
                    <a:pt x="9735" y="7688"/>
                  </a:lnTo>
                  <a:lnTo>
                    <a:pt x="9735" y="6963"/>
                  </a:lnTo>
                  <a:close/>
                  <a:moveTo>
                    <a:pt x="5545" y="7625"/>
                  </a:moveTo>
                  <a:lnTo>
                    <a:pt x="5545" y="8349"/>
                  </a:lnTo>
                  <a:lnTo>
                    <a:pt x="4159" y="8349"/>
                  </a:lnTo>
                  <a:lnTo>
                    <a:pt x="4159" y="7625"/>
                  </a:lnTo>
                  <a:close/>
                  <a:moveTo>
                    <a:pt x="7625" y="7656"/>
                  </a:moveTo>
                  <a:lnTo>
                    <a:pt x="7625" y="8349"/>
                  </a:lnTo>
                  <a:lnTo>
                    <a:pt x="6270" y="8349"/>
                  </a:lnTo>
                  <a:lnTo>
                    <a:pt x="6270" y="7656"/>
                  </a:lnTo>
                  <a:close/>
                  <a:moveTo>
                    <a:pt x="2111" y="8349"/>
                  </a:moveTo>
                  <a:lnTo>
                    <a:pt x="2111" y="9074"/>
                  </a:lnTo>
                  <a:lnTo>
                    <a:pt x="693" y="9074"/>
                  </a:lnTo>
                  <a:lnTo>
                    <a:pt x="693" y="8349"/>
                  </a:lnTo>
                  <a:close/>
                  <a:moveTo>
                    <a:pt x="11153" y="8349"/>
                  </a:moveTo>
                  <a:lnTo>
                    <a:pt x="11153" y="9074"/>
                  </a:lnTo>
                  <a:lnTo>
                    <a:pt x="9735" y="9074"/>
                  </a:lnTo>
                  <a:lnTo>
                    <a:pt x="9735" y="8349"/>
                  </a:lnTo>
                  <a:close/>
                  <a:moveTo>
                    <a:pt x="2111" y="9735"/>
                  </a:moveTo>
                  <a:lnTo>
                    <a:pt x="2111" y="11090"/>
                  </a:lnTo>
                  <a:lnTo>
                    <a:pt x="693" y="11090"/>
                  </a:lnTo>
                  <a:lnTo>
                    <a:pt x="693" y="9735"/>
                  </a:lnTo>
                  <a:close/>
                  <a:moveTo>
                    <a:pt x="8759" y="2048"/>
                  </a:moveTo>
                  <a:cubicBezTo>
                    <a:pt x="8948" y="2048"/>
                    <a:pt x="9105" y="2206"/>
                    <a:pt x="9105" y="2395"/>
                  </a:cubicBezTo>
                  <a:lnTo>
                    <a:pt x="9105" y="11090"/>
                  </a:lnTo>
                  <a:lnTo>
                    <a:pt x="7719" y="11090"/>
                  </a:lnTo>
                  <a:lnTo>
                    <a:pt x="7719" y="10082"/>
                  </a:lnTo>
                  <a:cubicBezTo>
                    <a:pt x="7719" y="9893"/>
                    <a:pt x="7562" y="9735"/>
                    <a:pt x="7373" y="9735"/>
                  </a:cubicBezTo>
                  <a:lnTo>
                    <a:pt x="4600" y="9735"/>
                  </a:lnTo>
                  <a:cubicBezTo>
                    <a:pt x="4411" y="9735"/>
                    <a:pt x="4254" y="9893"/>
                    <a:pt x="4254" y="10082"/>
                  </a:cubicBezTo>
                  <a:lnTo>
                    <a:pt x="4254" y="11090"/>
                  </a:lnTo>
                  <a:lnTo>
                    <a:pt x="2867" y="11090"/>
                  </a:lnTo>
                  <a:lnTo>
                    <a:pt x="2867" y="2395"/>
                  </a:lnTo>
                  <a:lnTo>
                    <a:pt x="2804" y="2395"/>
                  </a:lnTo>
                  <a:cubicBezTo>
                    <a:pt x="2804" y="2206"/>
                    <a:pt x="2962" y="2048"/>
                    <a:pt x="3151" y="2048"/>
                  </a:cubicBezTo>
                  <a:lnTo>
                    <a:pt x="3497" y="2048"/>
                  </a:lnTo>
                  <a:lnTo>
                    <a:pt x="3497" y="8696"/>
                  </a:lnTo>
                  <a:cubicBezTo>
                    <a:pt x="3497" y="8916"/>
                    <a:pt x="3655" y="9074"/>
                    <a:pt x="3875" y="9074"/>
                  </a:cubicBezTo>
                  <a:lnTo>
                    <a:pt x="8034" y="9074"/>
                  </a:lnTo>
                  <a:cubicBezTo>
                    <a:pt x="8223" y="9074"/>
                    <a:pt x="8381" y="8916"/>
                    <a:pt x="8381" y="8696"/>
                  </a:cubicBezTo>
                  <a:lnTo>
                    <a:pt x="8381" y="2048"/>
                  </a:lnTo>
                  <a:close/>
                  <a:moveTo>
                    <a:pt x="6963" y="10428"/>
                  </a:moveTo>
                  <a:lnTo>
                    <a:pt x="6963" y="11153"/>
                  </a:lnTo>
                  <a:lnTo>
                    <a:pt x="4884" y="11153"/>
                  </a:lnTo>
                  <a:lnTo>
                    <a:pt x="4884" y="10428"/>
                  </a:lnTo>
                  <a:close/>
                  <a:moveTo>
                    <a:pt x="11153" y="9767"/>
                  </a:moveTo>
                  <a:lnTo>
                    <a:pt x="11153" y="11153"/>
                  </a:lnTo>
                  <a:lnTo>
                    <a:pt x="9735" y="11153"/>
                  </a:lnTo>
                  <a:lnTo>
                    <a:pt x="9735" y="9767"/>
                  </a:lnTo>
                  <a:close/>
                  <a:moveTo>
                    <a:pt x="3812" y="0"/>
                  </a:moveTo>
                  <a:cubicBezTo>
                    <a:pt x="3623" y="0"/>
                    <a:pt x="3466" y="158"/>
                    <a:pt x="3466" y="347"/>
                  </a:cubicBezTo>
                  <a:lnTo>
                    <a:pt x="3466" y="1387"/>
                  </a:lnTo>
                  <a:lnTo>
                    <a:pt x="3119" y="1387"/>
                  </a:lnTo>
                  <a:cubicBezTo>
                    <a:pt x="2521" y="1387"/>
                    <a:pt x="2080" y="1859"/>
                    <a:pt x="2080" y="2395"/>
                  </a:cubicBezTo>
                  <a:lnTo>
                    <a:pt x="2080" y="4884"/>
                  </a:lnTo>
                  <a:lnTo>
                    <a:pt x="1009" y="4884"/>
                  </a:lnTo>
                  <a:cubicBezTo>
                    <a:pt x="441" y="4884"/>
                    <a:pt x="0" y="5356"/>
                    <a:pt x="0" y="5923"/>
                  </a:cubicBezTo>
                  <a:lnTo>
                    <a:pt x="0" y="11468"/>
                  </a:lnTo>
                  <a:cubicBezTo>
                    <a:pt x="0" y="11657"/>
                    <a:pt x="158" y="11815"/>
                    <a:pt x="347" y="11815"/>
                  </a:cubicBezTo>
                  <a:lnTo>
                    <a:pt x="11468" y="11815"/>
                  </a:lnTo>
                  <a:cubicBezTo>
                    <a:pt x="11657" y="11815"/>
                    <a:pt x="11815" y="11657"/>
                    <a:pt x="11815" y="11468"/>
                  </a:cubicBezTo>
                  <a:lnTo>
                    <a:pt x="11815" y="5923"/>
                  </a:lnTo>
                  <a:cubicBezTo>
                    <a:pt x="11846" y="5356"/>
                    <a:pt x="11374" y="4884"/>
                    <a:pt x="10775" y="4884"/>
                  </a:cubicBezTo>
                  <a:lnTo>
                    <a:pt x="9735" y="4884"/>
                  </a:lnTo>
                  <a:lnTo>
                    <a:pt x="9735" y="2395"/>
                  </a:lnTo>
                  <a:cubicBezTo>
                    <a:pt x="9735" y="1828"/>
                    <a:pt x="9263" y="1387"/>
                    <a:pt x="8696" y="1387"/>
                  </a:cubicBezTo>
                  <a:lnTo>
                    <a:pt x="8349" y="1387"/>
                  </a:lnTo>
                  <a:lnTo>
                    <a:pt x="8349" y="347"/>
                  </a:lnTo>
                  <a:cubicBezTo>
                    <a:pt x="8349" y="158"/>
                    <a:pt x="8192" y="0"/>
                    <a:pt x="80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74"/>
            <p:cNvSpPr/>
            <p:nvPr/>
          </p:nvSpPr>
          <p:spPr>
            <a:xfrm>
              <a:off x="-23477250" y="2004100"/>
              <a:ext cx="53575" cy="53575"/>
            </a:xfrm>
            <a:custGeom>
              <a:avLst/>
              <a:gdLst/>
              <a:ahLst/>
              <a:cxnLst/>
              <a:rect l="l" t="t" r="r" b="b"/>
              <a:pathLst>
                <a:path w="2143" h="2143" extrusionOk="0">
                  <a:moveTo>
                    <a:pt x="1072" y="1"/>
                  </a:moveTo>
                  <a:cubicBezTo>
                    <a:pt x="851" y="1"/>
                    <a:pt x="694" y="158"/>
                    <a:pt x="694" y="379"/>
                  </a:cubicBezTo>
                  <a:lnTo>
                    <a:pt x="694" y="725"/>
                  </a:lnTo>
                  <a:lnTo>
                    <a:pt x="347" y="725"/>
                  </a:lnTo>
                  <a:cubicBezTo>
                    <a:pt x="158" y="725"/>
                    <a:pt x="1" y="883"/>
                    <a:pt x="1" y="1072"/>
                  </a:cubicBezTo>
                  <a:cubicBezTo>
                    <a:pt x="1" y="1292"/>
                    <a:pt x="158" y="1450"/>
                    <a:pt x="347" y="1450"/>
                  </a:cubicBezTo>
                  <a:lnTo>
                    <a:pt x="694" y="1450"/>
                  </a:lnTo>
                  <a:lnTo>
                    <a:pt x="694" y="1796"/>
                  </a:lnTo>
                  <a:cubicBezTo>
                    <a:pt x="694" y="1985"/>
                    <a:pt x="851" y="2143"/>
                    <a:pt x="1072" y="2143"/>
                  </a:cubicBezTo>
                  <a:cubicBezTo>
                    <a:pt x="1261" y="2143"/>
                    <a:pt x="1418" y="1985"/>
                    <a:pt x="1418" y="1796"/>
                  </a:cubicBezTo>
                  <a:lnTo>
                    <a:pt x="1418" y="1450"/>
                  </a:lnTo>
                  <a:lnTo>
                    <a:pt x="1765" y="1450"/>
                  </a:lnTo>
                  <a:cubicBezTo>
                    <a:pt x="1985" y="1450"/>
                    <a:pt x="2143" y="1292"/>
                    <a:pt x="2143" y="1072"/>
                  </a:cubicBezTo>
                  <a:cubicBezTo>
                    <a:pt x="2143" y="883"/>
                    <a:pt x="1985" y="725"/>
                    <a:pt x="1765" y="725"/>
                  </a:cubicBezTo>
                  <a:lnTo>
                    <a:pt x="1418" y="725"/>
                  </a:lnTo>
                  <a:lnTo>
                    <a:pt x="1418" y="379"/>
                  </a:ln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26" name="Google Shape;9026;p74"/>
          <p:cNvSpPr/>
          <p:nvPr/>
        </p:nvSpPr>
        <p:spPr>
          <a:xfrm>
            <a:off x="7091239" y="3112404"/>
            <a:ext cx="353180" cy="355063"/>
          </a:xfrm>
          <a:custGeom>
            <a:avLst/>
            <a:gdLst/>
            <a:ahLst/>
            <a:cxnLst/>
            <a:rect l="l" t="t" r="r" b="b"/>
            <a:pathLst>
              <a:path w="11815" h="11878" extrusionOk="0">
                <a:moveTo>
                  <a:pt x="6301" y="725"/>
                </a:moveTo>
                <a:lnTo>
                  <a:pt x="6301" y="1670"/>
                </a:lnTo>
                <a:cubicBezTo>
                  <a:pt x="6301" y="2143"/>
                  <a:pt x="6490" y="2584"/>
                  <a:pt x="6805" y="2899"/>
                </a:cubicBezTo>
                <a:lnTo>
                  <a:pt x="7120" y="3214"/>
                </a:lnTo>
                <a:cubicBezTo>
                  <a:pt x="7026" y="3340"/>
                  <a:pt x="6868" y="3529"/>
                  <a:pt x="6742" y="3781"/>
                </a:cubicBezTo>
                <a:lnTo>
                  <a:pt x="6648" y="3781"/>
                </a:lnTo>
                <a:cubicBezTo>
                  <a:pt x="6459" y="3576"/>
                  <a:pt x="6191" y="3474"/>
                  <a:pt x="5923" y="3474"/>
                </a:cubicBezTo>
                <a:cubicBezTo>
                  <a:pt x="5656" y="3474"/>
                  <a:pt x="5388" y="3576"/>
                  <a:pt x="5199" y="3781"/>
                </a:cubicBezTo>
                <a:lnTo>
                  <a:pt x="5167" y="3813"/>
                </a:lnTo>
                <a:cubicBezTo>
                  <a:pt x="5167" y="3813"/>
                  <a:pt x="5167" y="3781"/>
                  <a:pt x="5136" y="3781"/>
                </a:cubicBezTo>
                <a:cubicBezTo>
                  <a:pt x="5010" y="3529"/>
                  <a:pt x="4884" y="3372"/>
                  <a:pt x="4758" y="3214"/>
                </a:cubicBezTo>
                <a:lnTo>
                  <a:pt x="5073" y="2899"/>
                </a:lnTo>
                <a:cubicBezTo>
                  <a:pt x="5388" y="2584"/>
                  <a:pt x="5608" y="2143"/>
                  <a:pt x="5608" y="1670"/>
                </a:cubicBezTo>
                <a:lnTo>
                  <a:pt x="5608" y="725"/>
                </a:lnTo>
                <a:close/>
                <a:moveTo>
                  <a:pt x="3970" y="3529"/>
                </a:moveTo>
                <a:cubicBezTo>
                  <a:pt x="4159" y="3529"/>
                  <a:pt x="4348" y="3687"/>
                  <a:pt x="4506" y="4002"/>
                </a:cubicBezTo>
                <a:cubicBezTo>
                  <a:pt x="4569" y="4128"/>
                  <a:pt x="4600" y="4285"/>
                  <a:pt x="4663" y="4474"/>
                </a:cubicBezTo>
                <a:cubicBezTo>
                  <a:pt x="4758" y="4852"/>
                  <a:pt x="4821" y="5293"/>
                  <a:pt x="4852" y="5829"/>
                </a:cubicBezTo>
                <a:lnTo>
                  <a:pt x="3812" y="6837"/>
                </a:lnTo>
                <a:lnTo>
                  <a:pt x="3340" y="6396"/>
                </a:lnTo>
                <a:cubicBezTo>
                  <a:pt x="3293" y="6333"/>
                  <a:pt x="3206" y="6302"/>
                  <a:pt x="3115" y="6302"/>
                </a:cubicBezTo>
                <a:cubicBezTo>
                  <a:pt x="3025" y="6302"/>
                  <a:pt x="2930" y="6333"/>
                  <a:pt x="2867" y="6396"/>
                </a:cubicBezTo>
                <a:cubicBezTo>
                  <a:pt x="2804" y="6491"/>
                  <a:pt x="2804" y="6554"/>
                  <a:pt x="2804" y="6648"/>
                </a:cubicBezTo>
                <a:cubicBezTo>
                  <a:pt x="2804" y="6711"/>
                  <a:pt x="2836" y="6837"/>
                  <a:pt x="2930" y="6869"/>
                </a:cubicBezTo>
                <a:lnTo>
                  <a:pt x="3340" y="7310"/>
                </a:lnTo>
                <a:lnTo>
                  <a:pt x="2206" y="8444"/>
                </a:lnTo>
                <a:cubicBezTo>
                  <a:pt x="2080" y="8570"/>
                  <a:pt x="2080" y="8822"/>
                  <a:pt x="2206" y="8916"/>
                </a:cubicBezTo>
                <a:cubicBezTo>
                  <a:pt x="2300" y="9011"/>
                  <a:pt x="2363" y="9042"/>
                  <a:pt x="2458" y="9042"/>
                </a:cubicBezTo>
                <a:cubicBezTo>
                  <a:pt x="2521" y="9042"/>
                  <a:pt x="2647" y="9011"/>
                  <a:pt x="2678" y="8916"/>
                </a:cubicBezTo>
                <a:lnTo>
                  <a:pt x="4852" y="6743"/>
                </a:lnTo>
                <a:lnTo>
                  <a:pt x="4852" y="6806"/>
                </a:lnTo>
                <a:cubicBezTo>
                  <a:pt x="4758" y="7971"/>
                  <a:pt x="4569" y="8979"/>
                  <a:pt x="4254" y="9358"/>
                </a:cubicBezTo>
                <a:cubicBezTo>
                  <a:pt x="3970" y="9767"/>
                  <a:pt x="3529" y="9988"/>
                  <a:pt x="3056" y="10271"/>
                </a:cubicBezTo>
                <a:cubicBezTo>
                  <a:pt x="2867" y="10397"/>
                  <a:pt x="2710" y="10492"/>
                  <a:pt x="2521" y="10618"/>
                </a:cubicBezTo>
                <a:cubicBezTo>
                  <a:pt x="2111" y="10901"/>
                  <a:pt x="1702" y="11185"/>
                  <a:pt x="1292" y="11185"/>
                </a:cubicBezTo>
                <a:cubicBezTo>
                  <a:pt x="851" y="11122"/>
                  <a:pt x="662" y="10712"/>
                  <a:pt x="693" y="9862"/>
                </a:cubicBezTo>
                <a:cubicBezTo>
                  <a:pt x="756" y="8759"/>
                  <a:pt x="1261" y="7152"/>
                  <a:pt x="1954" y="5766"/>
                </a:cubicBezTo>
                <a:cubicBezTo>
                  <a:pt x="2332" y="5104"/>
                  <a:pt x="2710" y="4506"/>
                  <a:pt x="3056" y="4128"/>
                </a:cubicBezTo>
                <a:cubicBezTo>
                  <a:pt x="3434" y="3781"/>
                  <a:pt x="3749" y="3529"/>
                  <a:pt x="3970" y="3529"/>
                </a:cubicBezTo>
                <a:close/>
                <a:moveTo>
                  <a:pt x="7845" y="3624"/>
                </a:moveTo>
                <a:cubicBezTo>
                  <a:pt x="8066" y="3624"/>
                  <a:pt x="8381" y="3813"/>
                  <a:pt x="8759" y="4191"/>
                </a:cubicBezTo>
                <a:cubicBezTo>
                  <a:pt x="9105" y="4600"/>
                  <a:pt x="9483" y="5136"/>
                  <a:pt x="9861" y="5860"/>
                </a:cubicBezTo>
                <a:cubicBezTo>
                  <a:pt x="10555" y="7247"/>
                  <a:pt x="11059" y="8853"/>
                  <a:pt x="11122" y="9956"/>
                </a:cubicBezTo>
                <a:cubicBezTo>
                  <a:pt x="11153" y="10744"/>
                  <a:pt x="10933" y="11185"/>
                  <a:pt x="10523" y="11185"/>
                </a:cubicBezTo>
                <a:cubicBezTo>
                  <a:pt x="10504" y="11186"/>
                  <a:pt x="10485" y="11187"/>
                  <a:pt x="10466" y="11187"/>
                </a:cubicBezTo>
                <a:cubicBezTo>
                  <a:pt x="10072" y="11187"/>
                  <a:pt x="9655" y="10888"/>
                  <a:pt x="9294" y="10618"/>
                </a:cubicBezTo>
                <a:cubicBezTo>
                  <a:pt x="9105" y="10492"/>
                  <a:pt x="8948" y="10397"/>
                  <a:pt x="8727" y="10271"/>
                </a:cubicBezTo>
                <a:cubicBezTo>
                  <a:pt x="8286" y="9988"/>
                  <a:pt x="7845" y="9767"/>
                  <a:pt x="7562" y="9358"/>
                </a:cubicBezTo>
                <a:cubicBezTo>
                  <a:pt x="7278" y="8979"/>
                  <a:pt x="7057" y="7971"/>
                  <a:pt x="6963" y="6869"/>
                </a:cubicBezTo>
                <a:lnTo>
                  <a:pt x="6963" y="6837"/>
                </a:lnTo>
                <a:lnTo>
                  <a:pt x="9137" y="9011"/>
                </a:lnTo>
                <a:cubicBezTo>
                  <a:pt x="9200" y="9074"/>
                  <a:pt x="9294" y="9137"/>
                  <a:pt x="9357" y="9137"/>
                </a:cubicBezTo>
                <a:cubicBezTo>
                  <a:pt x="9452" y="9137"/>
                  <a:pt x="9578" y="9074"/>
                  <a:pt x="9609" y="9011"/>
                </a:cubicBezTo>
                <a:cubicBezTo>
                  <a:pt x="9735" y="8885"/>
                  <a:pt x="9735" y="8633"/>
                  <a:pt x="9609" y="8538"/>
                </a:cubicBezTo>
                <a:lnTo>
                  <a:pt x="8475" y="7404"/>
                </a:lnTo>
                <a:lnTo>
                  <a:pt x="8885" y="6963"/>
                </a:lnTo>
                <a:cubicBezTo>
                  <a:pt x="9011" y="6837"/>
                  <a:pt x="9011" y="6617"/>
                  <a:pt x="8885" y="6491"/>
                </a:cubicBezTo>
                <a:cubicBezTo>
                  <a:pt x="8838" y="6428"/>
                  <a:pt x="8751" y="6396"/>
                  <a:pt x="8660" y="6396"/>
                </a:cubicBezTo>
                <a:cubicBezTo>
                  <a:pt x="8570" y="6396"/>
                  <a:pt x="8475" y="6428"/>
                  <a:pt x="8412" y="6491"/>
                </a:cubicBezTo>
                <a:lnTo>
                  <a:pt x="8003" y="6932"/>
                </a:lnTo>
                <a:lnTo>
                  <a:pt x="6963" y="5892"/>
                </a:lnTo>
                <a:cubicBezTo>
                  <a:pt x="6994" y="5388"/>
                  <a:pt x="7057" y="4915"/>
                  <a:pt x="7152" y="4569"/>
                </a:cubicBezTo>
                <a:cubicBezTo>
                  <a:pt x="7215" y="4411"/>
                  <a:pt x="7278" y="4222"/>
                  <a:pt x="7310" y="4096"/>
                </a:cubicBezTo>
                <a:cubicBezTo>
                  <a:pt x="7499" y="3781"/>
                  <a:pt x="7656" y="3624"/>
                  <a:pt x="7845" y="3624"/>
                </a:cubicBezTo>
                <a:close/>
                <a:moveTo>
                  <a:pt x="5230" y="1"/>
                </a:moveTo>
                <a:cubicBezTo>
                  <a:pt x="5041" y="1"/>
                  <a:pt x="4884" y="158"/>
                  <a:pt x="4884" y="347"/>
                </a:cubicBezTo>
                <a:lnTo>
                  <a:pt x="4884" y="1639"/>
                </a:lnTo>
                <a:cubicBezTo>
                  <a:pt x="4884" y="1922"/>
                  <a:pt x="4758" y="2206"/>
                  <a:pt x="4569" y="2395"/>
                </a:cubicBezTo>
                <a:lnTo>
                  <a:pt x="4096" y="2868"/>
                </a:lnTo>
                <a:lnTo>
                  <a:pt x="4002" y="2868"/>
                </a:lnTo>
                <a:cubicBezTo>
                  <a:pt x="3991" y="2867"/>
                  <a:pt x="3981" y="2867"/>
                  <a:pt x="3970" y="2867"/>
                </a:cubicBezTo>
                <a:cubicBezTo>
                  <a:pt x="2880" y="2867"/>
                  <a:pt x="1886" y="4484"/>
                  <a:pt x="1387" y="5451"/>
                </a:cubicBezTo>
                <a:cubicBezTo>
                  <a:pt x="599" y="6963"/>
                  <a:pt x="63" y="8601"/>
                  <a:pt x="32" y="9862"/>
                </a:cubicBezTo>
                <a:cubicBezTo>
                  <a:pt x="0" y="10429"/>
                  <a:pt x="63" y="10901"/>
                  <a:pt x="284" y="11216"/>
                </a:cubicBezTo>
                <a:cubicBezTo>
                  <a:pt x="473" y="11657"/>
                  <a:pt x="820" y="11878"/>
                  <a:pt x="1292" y="11878"/>
                </a:cubicBezTo>
                <a:lnTo>
                  <a:pt x="1387" y="11878"/>
                </a:lnTo>
                <a:cubicBezTo>
                  <a:pt x="1954" y="11878"/>
                  <a:pt x="2489" y="11531"/>
                  <a:pt x="2962" y="11216"/>
                </a:cubicBezTo>
                <a:cubicBezTo>
                  <a:pt x="3119" y="11090"/>
                  <a:pt x="3277" y="10964"/>
                  <a:pt x="3434" y="10901"/>
                </a:cubicBezTo>
                <a:cubicBezTo>
                  <a:pt x="3970" y="10586"/>
                  <a:pt x="4474" y="10303"/>
                  <a:pt x="4852" y="9799"/>
                </a:cubicBezTo>
                <a:cubicBezTo>
                  <a:pt x="5199" y="9263"/>
                  <a:pt x="5482" y="8223"/>
                  <a:pt x="5545" y="6963"/>
                </a:cubicBezTo>
                <a:cubicBezTo>
                  <a:pt x="5545" y="6648"/>
                  <a:pt x="5577" y="6365"/>
                  <a:pt x="5545" y="6081"/>
                </a:cubicBezTo>
                <a:lnTo>
                  <a:pt x="5545" y="5987"/>
                </a:lnTo>
                <a:cubicBezTo>
                  <a:pt x="5545" y="5451"/>
                  <a:pt x="5482" y="4978"/>
                  <a:pt x="5388" y="4569"/>
                </a:cubicBezTo>
                <a:lnTo>
                  <a:pt x="5671" y="4285"/>
                </a:lnTo>
                <a:cubicBezTo>
                  <a:pt x="5734" y="4222"/>
                  <a:pt x="5821" y="4191"/>
                  <a:pt x="5908" y="4191"/>
                </a:cubicBezTo>
                <a:cubicBezTo>
                  <a:pt x="5994" y="4191"/>
                  <a:pt x="6081" y="4222"/>
                  <a:pt x="6144" y="4285"/>
                </a:cubicBezTo>
                <a:lnTo>
                  <a:pt x="6427" y="4569"/>
                </a:lnTo>
                <a:cubicBezTo>
                  <a:pt x="6270" y="5230"/>
                  <a:pt x="6207" y="6050"/>
                  <a:pt x="6270" y="6963"/>
                </a:cubicBezTo>
                <a:cubicBezTo>
                  <a:pt x="6333" y="8223"/>
                  <a:pt x="6616" y="9295"/>
                  <a:pt x="6963" y="9799"/>
                </a:cubicBezTo>
                <a:cubicBezTo>
                  <a:pt x="7310" y="10303"/>
                  <a:pt x="7845" y="10618"/>
                  <a:pt x="8381" y="10901"/>
                </a:cubicBezTo>
                <a:cubicBezTo>
                  <a:pt x="8538" y="10964"/>
                  <a:pt x="8696" y="11090"/>
                  <a:pt x="8853" y="11216"/>
                </a:cubicBezTo>
                <a:cubicBezTo>
                  <a:pt x="9326" y="11531"/>
                  <a:pt x="9830" y="11878"/>
                  <a:pt x="10429" y="11878"/>
                </a:cubicBezTo>
                <a:lnTo>
                  <a:pt x="10523" y="11878"/>
                </a:lnTo>
                <a:cubicBezTo>
                  <a:pt x="10996" y="11846"/>
                  <a:pt x="11342" y="11594"/>
                  <a:pt x="11531" y="11216"/>
                </a:cubicBezTo>
                <a:cubicBezTo>
                  <a:pt x="11720" y="10870"/>
                  <a:pt x="11815" y="10429"/>
                  <a:pt x="11783" y="9862"/>
                </a:cubicBezTo>
                <a:cubicBezTo>
                  <a:pt x="11720" y="8664"/>
                  <a:pt x="11216" y="6963"/>
                  <a:pt x="10429" y="5451"/>
                </a:cubicBezTo>
                <a:cubicBezTo>
                  <a:pt x="9924" y="4474"/>
                  <a:pt x="8885" y="2868"/>
                  <a:pt x="7782" y="2868"/>
                </a:cubicBezTo>
                <a:lnTo>
                  <a:pt x="7751" y="2868"/>
                </a:lnTo>
                <a:lnTo>
                  <a:pt x="7278" y="2395"/>
                </a:lnTo>
                <a:cubicBezTo>
                  <a:pt x="7089" y="2206"/>
                  <a:pt x="6963" y="1922"/>
                  <a:pt x="6963" y="1639"/>
                </a:cubicBezTo>
                <a:lnTo>
                  <a:pt x="6963" y="347"/>
                </a:lnTo>
                <a:cubicBezTo>
                  <a:pt x="6963" y="158"/>
                  <a:pt x="6805" y="1"/>
                  <a:pt x="6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74"/>
          <p:cNvSpPr/>
          <p:nvPr/>
        </p:nvSpPr>
        <p:spPr>
          <a:xfrm>
            <a:off x="7088877" y="3565376"/>
            <a:ext cx="357903" cy="331538"/>
          </a:xfrm>
          <a:custGeom>
            <a:avLst/>
            <a:gdLst/>
            <a:ahLst/>
            <a:cxnLst/>
            <a:rect l="l" t="t" r="r" b="b"/>
            <a:pathLst>
              <a:path w="11973" h="11091" extrusionOk="0">
                <a:moveTo>
                  <a:pt x="2143" y="694"/>
                </a:moveTo>
                <a:cubicBezTo>
                  <a:pt x="2206" y="694"/>
                  <a:pt x="2332" y="726"/>
                  <a:pt x="2363" y="820"/>
                </a:cubicBezTo>
                <a:cubicBezTo>
                  <a:pt x="2489" y="915"/>
                  <a:pt x="2489" y="1167"/>
                  <a:pt x="2363" y="1293"/>
                </a:cubicBezTo>
                <a:lnTo>
                  <a:pt x="1387" y="2269"/>
                </a:lnTo>
                <a:cubicBezTo>
                  <a:pt x="1324" y="2332"/>
                  <a:pt x="1229" y="2395"/>
                  <a:pt x="1135" y="2395"/>
                </a:cubicBezTo>
                <a:cubicBezTo>
                  <a:pt x="1072" y="2395"/>
                  <a:pt x="977" y="2332"/>
                  <a:pt x="914" y="2269"/>
                </a:cubicBezTo>
                <a:cubicBezTo>
                  <a:pt x="788" y="2143"/>
                  <a:pt x="788" y="1923"/>
                  <a:pt x="914" y="1797"/>
                </a:cubicBezTo>
                <a:lnTo>
                  <a:pt x="1891" y="820"/>
                </a:lnTo>
                <a:cubicBezTo>
                  <a:pt x="1985" y="726"/>
                  <a:pt x="2048" y="694"/>
                  <a:pt x="2143" y="694"/>
                </a:cubicBezTo>
                <a:close/>
                <a:moveTo>
                  <a:pt x="2647" y="2017"/>
                </a:moveTo>
                <a:lnTo>
                  <a:pt x="5325" y="4191"/>
                </a:lnTo>
                <a:lnTo>
                  <a:pt x="3151" y="4191"/>
                </a:lnTo>
                <a:lnTo>
                  <a:pt x="2111" y="2584"/>
                </a:lnTo>
                <a:lnTo>
                  <a:pt x="2647" y="2017"/>
                </a:lnTo>
                <a:close/>
                <a:moveTo>
                  <a:pt x="10555" y="2805"/>
                </a:moveTo>
                <a:lnTo>
                  <a:pt x="10555" y="2805"/>
                </a:lnTo>
                <a:cubicBezTo>
                  <a:pt x="10523" y="3277"/>
                  <a:pt x="10334" y="3750"/>
                  <a:pt x="10050" y="4191"/>
                </a:cubicBezTo>
                <a:lnTo>
                  <a:pt x="8318" y="4191"/>
                </a:lnTo>
                <a:cubicBezTo>
                  <a:pt x="8822" y="3403"/>
                  <a:pt x="9641" y="2931"/>
                  <a:pt x="10555" y="2805"/>
                </a:cubicBezTo>
                <a:close/>
                <a:moveTo>
                  <a:pt x="10964" y="4853"/>
                </a:moveTo>
                <a:cubicBezTo>
                  <a:pt x="11153" y="4853"/>
                  <a:pt x="11311" y="5010"/>
                  <a:pt x="11311" y="5231"/>
                </a:cubicBezTo>
                <a:cubicBezTo>
                  <a:pt x="11279" y="5294"/>
                  <a:pt x="11279" y="5388"/>
                  <a:pt x="11185" y="5420"/>
                </a:cubicBezTo>
                <a:cubicBezTo>
                  <a:pt x="11122" y="5483"/>
                  <a:pt x="11027" y="5577"/>
                  <a:pt x="10933" y="5577"/>
                </a:cubicBezTo>
                <a:lnTo>
                  <a:pt x="1198" y="5577"/>
                </a:lnTo>
                <a:cubicBezTo>
                  <a:pt x="1072" y="5577"/>
                  <a:pt x="1009" y="5546"/>
                  <a:pt x="914" y="5420"/>
                </a:cubicBezTo>
                <a:cubicBezTo>
                  <a:pt x="882" y="5325"/>
                  <a:pt x="851" y="5294"/>
                  <a:pt x="851" y="5231"/>
                </a:cubicBezTo>
                <a:cubicBezTo>
                  <a:pt x="851" y="5010"/>
                  <a:pt x="1009" y="4853"/>
                  <a:pt x="1198" y="4853"/>
                </a:cubicBezTo>
                <a:close/>
                <a:moveTo>
                  <a:pt x="10555" y="6239"/>
                </a:moveTo>
                <a:cubicBezTo>
                  <a:pt x="10428" y="7058"/>
                  <a:pt x="10082" y="8098"/>
                  <a:pt x="8759" y="9043"/>
                </a:cubicBezTo>
                <a:lnTo>
                  <a:pt x="3340" y="9043"/>
                </a:lnTo>
                <a:cubicBezTo>
                  <a:pt x="2363" y="8381"/>
                  <a:pt x="1765" y="7657"/>
                  <a:pt x="1576" y="6270"/>
                </a:cubicBezTo>
                <a:lnTo>
                  <a:pt x="9137" y="6270"/>
                </a:lnTo>
                <a:cubicBezTo>
                  <a:pt x="9074" y="6711"/>
                  <a:pt x="8822" y="7216"/>
                  <a:pt x="8192" y="7751"/>
                </a:cubicBezTo>
                <a:cubicBezTo>
                  <a:pt x="8034" y="7846"/>
                  <a:pt x="8034" y="8098"/>
                  <a:pt x="8160" y="8224"/>
                </a:cubicBezTo>
                <a:cubicBezTo>
                  <a:pt x="8223" y="8287"/>
                  <a:pt x="8318" y="8318"/>
                  <a:pt x="8444" y="8318"/>
                </a:cubicBezTo>
                <a:cubicBezTo>
                  <a:pt x="8507" y="8318"/>
                  <a:pt x="8601" y="8287"/>
                  <a:pt x="8633" y="8255"/>
                </a:cubicBezTo>
                <a:cubicBezTo>
                  <a:pt x="9483" y="7531"/>
                  <a:pt x="9767" y="6838"/>
                  <a:pt x="9861" y="6239"/>
                </a:cubicBezTo>
                <a:close/>
                <a:moveTo>
                  <a:pt x="8475" y="9704"/>
                </a:moveTo>
                <a:lnTo>
                  <a:pt x="8475" y="10051"/>
                </a:lnTo>
                <a:cubicBezTo>
                  <a:pt x="8507" y="10272"/>
                  <a:pt x="8349" y="10429"/>
                  <a:pt x="8160" y="10429"/>
                </a:cubicBezTo>
                <a:lnTo>
                  <a:pt x="3938" y="10429"/>
                </a:lnTo>
                <a:cubicBezTo>
                  <a:pt x="3749" y="10429"/>
                  <a:pt x="3592" y="10272"/>
                  <a:pt x="3592" y="10051"/>
                </a:cubicBezTo>
                <a:lnTo>
                  <a:pt x="3592" y="9704"/>
                </a:lnTo>
                <a:close/>
                <a:moveTo>
                  <a:pt x="2143" y="1"/>
                </a:moveTo>
                <a:cubicBezTo>
                  <a:pt x="1859" y="1"/>
                  <a:pt x="1576" y="127"/>
                  <a:pt x="1387" y="348"/>
                </a:cubicBezTo>
                <a:lnTo>
                  <a:pt x="410" y="1324"/>
                </a:lnTo>
                <a:cubicBezTo>
                  <a:pt x="0" y="1702"/>
                  <a:pt x="0" y="2364"/>
                  <a:pt x="410" y="2773"/>
                </a:cubicBezTo>
                <a:cubicBezTo>
                  <a:pt x="599" y="2962"/>
                  <a:pt x="882" y="3088"/>
                  <a:pt x="1135" y="3088"/>
                </a:cubicBezTo>
                <a:cubicBezTo>
                  <a:pt x="1261" y="3088"/>
                  <a:pt x="1418" y="3057"/>
                  <a:pt x="1544" y="3025"/>
                </a:cubicBezTo>
                <a:lnTo>
                  <a:pt x="2332" y="4191"/>
                </a:lnTo>
                <a:lnTo>
                  <a:pt x="1198" y="4191"/>
                </a:lnTo>
                <a:cubicBezTo>
                  <a:pt x="599" y="4191"/>
                  <a:pt x="158" y="4664"/>
                  <a:pt x="158" y="5231"/>
                </a:cubicBezTo>
                <a:cubicBezTo>
                  <a:pt x="158" y="5451"/>
                  <a:pt x="252" y="5640"/>
                  <a:pt x="347" y="5861"/>
                </a:cubicBezTo>
                <a:cubicBezTo>
                  <a:pt x="473" y="6050"/>
                  <a:pt x="662" y="6176"/>
                  <a:pt x="914" y="6207"/>
                </a:cubicBezTo>
                <a:cubicBezTo>
                  <a:pt x="977" y="6995"/>
                  <a:pt x="1229" y="7625"/>
                  <a:pt x="1544" y="8161"/>
                </a:cubicBezTo>
                <a:cubicBezTo>
                  <a:pt x="1859" y="8696"/>
                  <a:pt x="2300" y="9106"/>
                  <a:pt x="2930" y="9547"/>
                </a:cubicBezTo>
                <a:lnTo>
                  <a:pt x="2930" y="10051"/>
                </a:lnTo>
                <a:cubicBezTo>
                  <a:pt x="2930" y="10650"/>
                  <a:pt x="3403" y="11091"/>
                  <a:pt x="3938" y="11091"/>
                </a:cubicBezTo>
                <a:lnTo>
                  <a:pt x="8160" y="11091"/>
                </a:lnTo>
                <a:cubicBezTo>
                  <a:pt x="8759" y="11091"/>
                  <a:pt x="9168" y="10618"/>
                  <a:pt x="9168" y="10051"/>
                </a:cubicBezTo>
                <a:lnTo>
                  <a:pt x="9168" y="9547"/>
                </a:lnTo>
                <a:cubicBezTo>
                  <a:pt x="10428" y="8696"/>
                  <a:pt x="11122" y="7594"/>
                  <a:pt x="11216" y="6207"/>
                </a:cubicBezTo>
                <a:cubicBezTo>
                  <a:pt x="11437" y="6113"/>
                  <a:pt x="11626" y="6018"/>
                  <a:pt x="11752" y="5861"/>
                </a:cubicBezTo>
                <a:cubicBezTo>
                  <a:pt x="11846" y="5640"/>
                  <a:pt x="11941" y="5451"/>
                  <a:pt x="11941" y="5231"/>
                </a:cubicBezTo>
                <a:cubicBezTo>
                  <a:pt x="11972" y="4632"/>
                  <a:pt x="11500" y="4191"/>
                  <a:pt x="10901" y="4191"/>
                </a:cubicBezTo>
                <a:lnTo>
                  <a:pt x="10838" y="4191"/>
                </a:lnTo>
                <a:cubicBezTo>
                  <a:pt x="11122" y="3656"/>
                  <a:pt x="11279" y="3057"/>
                  <a:pt x="11279" y="2458"/>
                </a:cubicBezTo>
                <a:cubicBezTo>
                  <a:pt x="11279" y="2269"/>
                  <a:pt x="11122" y="2112"/>
                  <a:pt x="10901" y="2112"/>
                </a:cubicBezTo>
                <a:cubicBezTo>
                  <a:pt x="9452" y="2112"/>
                  <a:pt x="8160" y="2931"/>
                  <a:pt x="7530" y="4191"/>
                </a:cubicBezTo>
                <a:lnTo>
                  <a:pt x="6427" y="4191"/>
                </a:lnTo>
                <a:lnTo>
                  <a:pt x="3088" y="1482"/>
                </a:lnTo>
                <a:cubicBezTo>
                  <a:pt x="3245" y="1072"/>
                  <a:pt x="3151" y="663"/>
                  <a:pt x="2867" y="348"/>
                </a:cubicBezTo>
                <a:cubicBezTo>
                  <a:pt x="2678" y="127"/>
                  <a:pt x="2395" y="1"/>
                  <a:pt x="2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74"/>
          <p:cNvSpPr/>
          <p:nvPr/>
        </p:nvSpPr>
        <p:spPr>
          <a:xfrm>
            <a:off x="6191949" y="4047139"/>
            <a:ext cx="356020" cy="354136"/>
          </a:xfrm>
          <a:custGeom>
            <a:avLst/>
            <a:gdLst/>
            <a:ahLst/>
            <a:cxnLst/>
            <a:rect l="l" t="t" r="r" b="b"/>
            <a:pathLst>
              <a:path w="11910" h="11847" extrusionOk="0">
                <a:moveTo>
                  <a:pt x="1104" y="693"/>
                </a:moveTo>
                <a:cubicBezTo>
                  <a:pt x="2521" y="693"/>
                  <a:pt x="3592" y="1702"/>
                  <a:pt x="3813" y="3371"/>
                </a:cubicBezTo>
                <a:lnTo>
                  <a:pt x="3939" y="4190"/>
                </a:lnTo>
                <a:lnTo>
                  <a:pt x="3781" y="4190"/>
                </a:lnTo>
                <a:cubicBezTo>
                  <a:pt x="3592" y="4190"/>
                  <a:pt x="3435" y="4190"/>
                  <a:pt x="3246" y="4222"/>
                </a:cubicBezTo>
                <a:lnTo>
                  <a:pt x="3151" y="3497"/>
                </a:lnTo>
                <a:cubicBezTo>
                  <a:pt x="2962" y="2143"/>
                  <a:pt x="2206" y="1418"/>
                  <a:pt x="1104" y="1418"/>
                </a:cubicBezTo>
                <a:cubicBezTo>
                  <a:pt x="915" y="1418"/>
                  <a:pt x="757" y="1260"/>
                  <a:pt x="757" y="1040"/>
                </a:cubicBezTo>
                <a:cubicBezTo>
                  <a:pt x="757" y="851"/>
                  <a:pt x="915" y="693"/>
                  <a:pt x="1104" y="693"/>
                </a:cubicBezTo>
                <a:close/>
                <a:moveTo>
                  <a:pt x="6617" y="3529"/>
                </a:moveTo>
                <a:cubicBezTo>
                  <a:pt x="7184" y="3529"/>
                  <a:pt x="7657" y="4001"/>
                  <a:pt x="7657" y="4568"/>
                </a:cubicBezTo>
                <a:lnTo>
                  <a:pt x="7657" y="5577"/>
                </a:lnTo>
                <a:lnTo>
                  <a:pt x="6774" y="5577"/>
                </a:lnTo>
                <a:lnTo>
                  <a:pt x="6554" y="5356"/>
                </a:lnTo>
                <a:lnTo>
                  <a:pt x="6522" y="5293"/>
                </a:lnTo>
                <a:cubicBezTo>
                  <a:pt x="6050" y="4820"/>
                  <a:pt x="5388" y="4474"/>
                  <a:pt x="4695" y="4316"/>
                </a:cubicBezTo>
                <a:lnTo>
                  <a:pt x="4569" y="3529"/>
                </a:lnTo>
                <a:close/>
                <a:moveTo>
                  <a:pt x="3466" y="4915"/>
                </a:moveTo>
                <a:lnTo>
                  <a:pt x="3466" y="5608"/>
                </a:lnTo>
                <a:cubicBezTo>
                  <a:pt x="3088" y="5671"/>
                  <a:pt x="2679" y="5860"/>
                  <a:pt x="2364" y="6081"/>
                </a:cubicBezTo>
                <a:lnTo>
                  <a:pt x="1860" y="5577"/>
                </a:lnTo>
                <a:cubicBezTo>
                  <a:pt x="2332" y="5230"/>
                  <a:pt x="2868" y="4978"/>
                  <a:pt x="3466" y="4915"/>
                </a:cubicBezTo>
                <a:close/>
                <a:moveTo>
                  <a:pt x="4191" y="4915"/>
                </a:moveTo>
                <a:cubicBezTo>
                  <a:pt x="4790" y="4978"/>
                  <a:pt x="5325" y="5230"/>
                  <a:pt x="5798" y="5577"/>
                </a:cubicBezTo>
                <a:lnTo>
                  <a:pt x="5294" y="6081"/>
                </a:lnTo>
                <a:cubicBezTo>
                  <a:pt x="4979" y="5860"/>
                  <a:pt x="4569" y="5703"/>
                  <a:pt x="4191" y="5608"/>
                </a:cubicBezTo>
                <a:lnTo>
                  <a:pt x="4191" y="4915"/>
                </a:lnTo>
                <a:close/>
                <a:moveTo>
                  <a:pt x="6270" y="6049"/>
                </a:moveTo>
                <a:cubicBezTo>
                  <a:pt x="6617" y="6522"/>
                  <a:pt x="6869" y="7057"/>
                  <a:pt x="6932" y="7656"/>
                </a:cubicBezTo>
                <a:lnTo>
                  <a:pt x="6239" y="7656"/>
                </a:lnTo>
                <a:cubicBezTo>
                  <a:pt x="6176" y="7278"/>
                  <a:pt x="5987" y="6868"/>
                  <a:pt x="5766" y="6553"/>
                </a:cubicBezTo>
                <a:lnTo>
                  <a:pt x="6270" y="6049"/>
                </a:lnTo>
                <a:close/>
                <a:moveTo>
                  <a:pt x="1387" y="6081"/>
                </a:moveTo>
                <a:lnTo>
                  <a:pt x="1891" y="6616"/>
                </a:lnTo>
                <a:cubicBezTo>
                  <a:pt x="1671" y="6931"/>
                  <a:pt x="1513" y="7309"/>
                  <a:pt x="1419" y="7719"/>
                </a:cubicBezTo>
                <a:lnTo>
                  <a:pt x="725" y="7719"/>
                </a:lnTo>
                <a:cubicBezTo>
                  <a:pt x="788" y="7057"/>
                  <a:pt x="1041" y="6522"/>
                  <a:pt x="1387" y="6081"/>
                </a:cubicBezTo>
                <a:close/>
                <a:moveTo>
                  <a:pt x="8792" y="6327"/>
                </a:moveTo>
                <a:cubicBezTo>
                  <a:pt x="9316" y="6327"/>
                  <a:pt x="9736" y="6806"/>
                  <a:pt x="9736" y="7341"/>
                </a:cubicBezTo>
                <a:lnTo>
                  <a:pt x="9736" y="7719"/>
                </a:lnTo>
                <a:lnTo>
                  <a:pt x="7657" y="7719"/>
                </a:lnTo>
                <a:cubicBezTo>
                  <a:pt x="7594" y="7183"/>
                  <a:pt x="7436" y="6774"/>
                  <a:pt x="7247" y="6333"/>
                </a:cubicBezTo>
                <a:lnTo>
                  <a:pt x="8696" y="6333"/>
                </a:lnTo>
                <a:cubicBezTo>
                  <a:pt x="8729" y="6329"/>
                  <a:pt x="8761" y="6327"/>
                  <a:pt x="8792" y="6327"/>
                </a:cubicBezTo>
                <a:close/>
                <a:moveTo>
                  <a:pt x="3813" y="6270"/>
                </a:moveTo>
                <a:cubicBezTo>
                  <a:pt x="4790" y="6270"/>
                  <a:pt x="5577" y="7057"/>
                  <a:pt x="5577" y="8034"/>
                </a:cubicBezTo>
                <a:cubicBezTo>
                  <a:pt x="5577" y="8979"/>
                  <a:pt x="4790" y="9767"/>
                  <a:pt x="3813" y="9767"/>
                </a:cubicBezTo>
                <a:cubicBezTo>
                  <a:pt x="2868" y="9767"/>
                  <a:pt x="2080" y="8979"/>
                  <a:pt x="2080" y="8034"/>
                </a:cubicBezTo>
                <a:cubicBezTo>
                  <a:pt x="2080" y="7057"/>
                  <a:pt x="2868" y="6270"/>
                  <a:pt x="3813" y="6270"/>
                </a:cubicBezTo>
                <a:close/>
                <a:moveTo>
                  <a:pt x="1419" y="8381"/>
                </a:moveTo>
                <a:cubicBezTo>
                  <a:pt x="1450" y="8759"/>
                  <a:pt x="1671" y="9168"/>
                  <a:pt x="1891" y="9483"/>
                </a:cubicBezTo>
                <a:lnTo>
                  <a:pt x="1387" y="9987"/>
                </a:lnTo>
                <a:cubicBezTo>
                  <a:pt x="1041" y="9515"/>
                  <a:pt x="788" y="8979"/>
                  <a:pt x="725" y="8381"/>
                </a:cubicBezTo>
                <a:close/>
                <a:moveTo>
                  <a:pt x="6932" y="8381"/>
                </a:moveTo>
                <a:cubicBezTo>
                  <a:pt x="6869" y="8979"/>
                  <a:pt x="6617" y="9515"/>
                  <a:pt x="6270" y="9987"/>
                </a:cubicBezTo>
                <a:lnTo>
                  <a:pt x="5766" y="9483"/>
                </a:lnTo>
                <a:cubicBezTo>
                  <a:pt x="5987" y="9168"/>
                  <a:pt x="6144" y="8759"/>
                  <a:pt x="6239" y="8381"/>
                </a:cubicBezTo>
                <a:close/>
                <a:moveTo>
                  <a:pt x="5294" y="9956"/>
                </a:moveTo>
                <a:lnTo>
                  <a:pt x="5798" y="10460"/>
                </a:lnTo>
                <a:cubicBezTo>
                  <a:pt x="5357" y="10806"/>
                  <a:pt x="4821" y="11058"/>
                  <a:pt x="4191" y="11121"/>
                </a:cubicBezTo>
                <a:lnTo>
                  <a:pt x="4191" y="10428"/>
                </a:lnTo>
                <a:cubicBezTo>
                  <a:pt x="4569" y="10397"/>
                  <a:pt x="4979" y="10176"/>
                  <a:pt x="5294" y="9956"/>
                </a:cubicBezTo>
                <a:close/>
                <a:moveTo>
                  <a:pt x="2364" y="9987"/>
                </a:moveTo>
                <a:cubicBezTo>
                  <a:pt x="2679" y="10208"/>
                  <a:pt x="3088" y="10397"/>
                  <a:pt x="3466" y="10460"/>
                </a:cubicBezTo>
                <a:lnTo>
                  <a:pt x="3466" y="11184"/>
                </a:lnTo>
                <a:cubicBezTo>
                  <a:pt x="2868" y="11090"/>
                  <a:pt x="2332" y="10838"/>
                  <a:pt x="1860" y="10491"/>
                </a:cubicBezTo>
                <a:lnTo>
                  <a:pt x="2364" y="9987"/>
                </a:lnTo>
                <a:close/>
                <a:moveTo>
                  <a:pt x="9389" y="10460"/>
                </a:moveTo>
                <a:cubicBezTo>
                  <a:pt x="9578" y="10460"/>
                  <a:pt x="9736" y="10617"/>
                  <a:pt x="9736" y="10806"/>
                </a:cubicBezTo>
                <a:cubicBezTo>
                  <a:pt x="9736" y="10995"/>
                  <a:pt x="9578" y="11184"/>
                  <a:pt x="9389" y="11184"/>
                </a:cubicBezTo>
                <a:cubicBezTo>
                  <a:pt x="9169" y="11184"/>
                  <a:pt x="9011" y="10995"/>
                  <a:pt x="9011" y="10806"/>
                </a:cubicBezTo>
                <a:cubicBezTo>
                  <a:pt x="9011" y="10617"/>
                  <a:pt x="9169" y="10460"/>
                  <a:pt x="9389" y="10460"/>
                </a:cubicBezTo>
                <a:close/>
                <a:moveTo>
                  <a:pt x="1104" y="0"/>
                </a:moveTo>
                <a:cubicBezTo>
                  <a:pt x="505" y="0"/>
                  <a:pt x="95" y="473"/>
                  <a:pt x="95" y="1008"/>
                </a:cubicBezTo>
                <a:cubicBezTo>
                  <a:pt x="95" y="1544"/>
                  <a:pt x="568" y="2048"/>
                  <a:pt x="1104" y="2048"/>
                </a:cubicBezTo>
                <a:cubicBezTo>
                  <a:pt x="2049" y="2048"/>
                  <a:pt x="2364" y="2867"/>
                  <a:pt x="2490" y="3529"/>
                </a:cubicBezTo>
                <a:lnTo>
                  <a:pt x="2616" y="4348"/>
                </a:lnTo>
                <a:cubicBezTo>
                  <a:pt x="2049" y="4537"/>
                  <a:pt x="1576" y="4852"/>
                  <a:pt x="1167" y="5262"/>
                </a:cubicBezTo>
                <a:lnTo>
                  <a:pt x="1104" y="5293"/>
                </a:lnTo>
                <a:cubicBezTo>
                  <a:pt x="442" y="5955"/>
                  <a:pt x="1" y="6900"/>
                  <a:pt x="1" y="7971"/>
                </a:cubicBezTo>
                <a:cubicBezTo>
                  <a:pt x="1" y="9011"/>
                  <a:pt x="442" y="9956"/>
                  <a:pt x="1104" y="10649"/>
                </a:cubicBezTo>
                <a:lnTo>
                  <a:pt x="1167" y="10680"/>
                </a:lnTo>
                <a:lnTo>
                  <a:pt x="1198" y="10743"/>
                </a:lnTo>
                <a:cubicBezTo>
                  <a:pt x="1860" y="11405"/>
                  <a:pt x="2805" y="11846"/>
                  <a:pt x="3876" y="11846"/>
                </a:cubicBezTo>
                <a:cubicBezTo>
                  <a:pt x="4884" y="11846"/>
                  <a:pt x="5829" y="11405"/>
                  <a:pt x="6554" y="10743"/>
                </a:cubicBezTo>
                <a:lnTo>
                  <a:pt x="6585" y="10680"/>
                </a:lnTo>
                <a:lnTo>
                  <a:pt x="6617" y="10649"/>
                </a:lnTo>
                <a:cubicBezTo>
                  <a:pt x="7216" y="10019"/>
                  <a:pt x="7625" y="9231"/>
                  <a:pt x="7688" y="8318"/>
                </a:cubicBezTo>
                <a:lnTo>
                  <a:pt x="9106" y="8318"/>
                </a:lnTo>
                <a:lnTo>
                  <a:pt x="9106" y="9798"/>
                </a:lnTo>
                <a:cubicBezTo>
                  <a:pt x="8728" y="9956"/>
                  <a:pt x="8381" y="10302"/>
                  <a:pt x="8381" y="10775"/>
                </a:cubicBezTo>
                <a:cubicBezTo>
                  <a:pt x="8381" y="11373"/>
                  <a:pt x="8854" y="11783"/>
                  <a:pt x="9421" y="11783"/>
                </a:cubicBezTo>
                <a:cubicBezTo>
                  <a:pt x="9862" y="11783"/>
                  <a:pt x="10240" y="11531"/>
                  <a:pt x="10398" y="11090"/>
                </a:cubicBezTo>
                <a:lnTo>
                  <a:pt x="11532" y="11090"/>
                </a:lnTo>
                <a:cubicBezTo>
                  <a:pt x="11752" y="11090"/>
                  <a:pt x="11910" y="10932"/>
                  <a:pt x="11910" y="10743"/>
                </a:cubicBezTo>
                <a:cubicBezTo>
                  <a:pt x="11910" y="10523"/>
                  <a:pt x="11689" y="10460"/>
                  <a:pt x="11500" y="10460"/>
                </a:cubicBezTo>
                <a:lnTo>
                  <a:pt x="10366" y="10460"/>
                </a:lnTo>
                <a:cubicBezTo>
                  <a:pt x="10240" y="10176"/>
                  <a:pt x="10019" y="9956"/>
                  <a:pt x="9736" y="9830"/>
                </a:cubicBezTo>
                <a:lnTo>
                  <a:pt x="9736" y="8381"/>
                </a:lnTo>
                <a:lnTo>
                  <a:pt x="10807" y="8381"/>
                </a:lnTo>
                <a:cubicBezTo>
                  <a:pt x="10996" y="8381"/>
                  <a:pt x="11154" y="8223"/>
                  <a:pt x="11154" y="8034"/>
                </a:cubicBezTo>
                <a:cubicBezTo>
                  <a:pt x="11154" y="7813"/>
                  <a:pt x="10996" y="7656"/>
                  <a:pt x="10807" y="7656"/>
                </a:cubicBezTo>
                <a:lnTo>
                  <a:pt x="10461" y="7656"/>
                </a:lnTo>
                <a:lnTo>
                  <a:pt x="10461" y="7309"/>
                </a:lnTo>
                <a:cubicBezTo>
                  <a:pt x="10461" y="6364"/>
                  <a:pt x="9673" y="5577"/>
                  <a:pt x="8728" y="5577"/>
                </a:cubicBezTo>
                <a:lnTo>
                  <a:pt x="8350" y="5577"/>
                </a:lnTo>
                <a:lnTo>
                  <a:pt x="8350" y="4568"/>
                </a:lnTo>
                <a:cubicBezTo>
                  <a:pt x="8350" y="3623"/>
                  <a:pt x="7562" y="2836"/>
                  <a:pt x="6617" y="2836"/>
                </a:cubicBezTo>
                <a:lnTo>
                  <a:pt x="4443" y="2836"/>
                </a:lnTo>
                <a:cubicBezTo>
                  <a:pt x="4254" y="2048"/>
                  <a:pt x="3907" y="1418"/>
                  <a:pt x="3403" y="882"/>
                </a:cubicBezTo>
                <a:cubicBezTo>
                  <a:pt x="2773" y="315"/>
                  <a:pt x="1986" y="0"/>
                  <a:pt x="11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29" name="Google Shape;9029;p74"/>
          <p:cNvGrpSpPr/>
          <p:nvPr/>
        </p:nvGrpSpPr>
        <p:grpSpPr>
          <a:xfrm>
            <a:off x="6634801" y="1335776"/>
            <a:ext cx="360713" cy="353897"/>
            <a:chOff x="-26993200" y="1961775"/>
            <a:chExt cx="301675" cy="295975"/>
          </a:xfrm>
        </p:grpSpPr>
        <p:sp>
          <p:nvSpPr>
            <p:cNvPr id="9030" name="Google Shape;9030;p74"/>
            <p:cNvSpPr/>
            <p:nvPr/>
          </p:nvSpPr>
          <p:spPr>
            <a:xfrm>
              <a:off x="-26993200" y="1961775"/>
              <a:ext cx="301675" cy="295975"/>
            </a:xfrm>
            <a:custGeom>
              <a:avLst/>
              <a:gdLst/>
              <a:ahLst/>
              <a:cxnLst/>
              <a:rect l="l" t="t" r="r" b="b"/>
              <a:pathLst>
                <a:path w="12067" h="11839" extrusionOk="0">
                  <a:moveTo>
                    <a:pt x="8601" y="685"/>
                  </a:moveTo>
                  <a:cubicBezTo>
                    <a:pt x="8664" y="685"/>
                    <a:pt x="8790" y="717"/>
                    <a:pt x="8822" y="811"/>
                  </a:cubicBezTo>
                  <a:lnTo>
                    <a:pt x="11279" y="3237"/>
                  </a:lnTo>
                  <a:cubicBezTo>
                    <a:pt x="11342" y="3332"/>
                    <a:pt x="11374" y="3395"/>
                    <a:pt x="11374" y="3489"/>
                  </a:cubicBezTo>
                  <a:cubicBezTo>
                    <a:pt x="11374" y="3552"/>
                    <a:pt x="11342" y="3647"/>
                    <a:pt x="11279" y="3710"/>
                  </a:cubicBezTo>
                  <a:cubicBezTo>
                    <a:pt x="11216" y="3773"/>
                    <a:pt x="11122" y="3804"/>
                    <a:pt x="11031" y="3804"/>
                  </a:cubicBezTo>
                  <a:cubicBezTo>
                    <a:pt x="10941" y="3804"/>
                    <a:pt x="10854" y="3773"/>
                    <a:pt x="10807" y="3710"/>
                  </a:cubicBezTo>
                  <a:lnTo>
                    <a:pt x="8349" y="1284"/>
                  </a:lnTo>
                  <a:cubicBezTo>
                    <a:pt x="8286" y="1189"/>
                    <a:pt x="8223" y="1126"/>
                    <a:pt x="8223" y="1032"/>
                  </a:cubicBezTo>
                  <a:cubicBezTo>
                    <a:pt x="8223" y="969"/>
                    <a:pt x="8286" y="843"/>
                    <a:pt x="8349" y="811"/>
                  </a:cubicBezTo>
                  <a:cubicBezTo>
                    <a:pt x="8444" y="717"/>
                    <a:pt x="8507" y="685"/>
                    <a:pt x="8601" y="685"/>
                  </a:cubicBezTo>
                  <a:close/>
                  <a:moveTo>
                    <a:pt x="7971" y="2103"/>
                  </a:moveTo>
                  <a:lnTo>
                    <a:pt x="8759" y="2891"/>
                  </a:lnTo>
                  <a:lnTo>
                    <a:pt x="9925" y="4056"/>
                  </a:lnTo>
                  <a:lnTo>
                    <a:pt x="7058" y="6955"/>
                  </a:lnTo>
                  <a:cubicBezTo>
                    <a:pt x="6617" y="6545"/>
                    <a:pt x="5986" y="6356"/>
                    <a:pt x="5325" y="6356"/>
                  </a:cubicBezTo>
                  <a:lnTo>
                    <a:pt x="5293" y="6356"/>
                  </a:lnTo>
                  <a:cubicBezTo>
                    <a:pt x="5256" y="6359"/>
                    <a:pt x="5219" y="6360"/>
                    <a:pt x="5182" y="6360"/>
                  </a:cubicBezTo>
                  <a:cubicBezTo>
                    <a:pt x="4779" y="6360"/>
                    <a:pt x="4385" y="6206"/>
                    <a:pt x="4096" y="5947"/>
                  </a:cubicBezTo>
                  <a:lnTo>
                    <a:pt x="5136" y="4939"/>
                  </a:lnTo>
                  <a:lnTo>
                    <a:pt x="5356" y="5159"/>
                  </a:lnTo>
                  <a:cubicBezTo>
                    <a:pt x="5451" y="5254"/>
                    <a:pt x="5514" y="5285"/>
                    <a:pt x="5608" y="5285"/>
                  </a:cubicBezTo>
                  <a:cubicBezTo>
                    <a:pt x="5671" y="5285"/>
                    <a:pt x="5797" y="5254"/>
                    <a:pt x="5829" y="5159"/>
                  </a:cubicBezTo>
                  <a:cubicBezTo>
                    <a:pt x="5955" y="5065"/>
                    <a:pt x="5955" y="4813"/>
                    <a:pt x="5829" y="4687"/>
                  </a:cubicBezTo>
                  <a:lnTo>
                    <a:pt x="5608" y="4466"/>
                  </a:lnTo>
                  <a:lnTo>
                    <a:pt x="6081" y="3993"/>
                  </a:lnTo>
                  <a:lnTo>
                    <a:pt x="6302" y="4214"/>
                  </a:lnTo>
                  <a:cubicBezTo>
                    <a:pt x="6396" y="4308"/>
                    <a:pt x="6459" y="4340"/>
                    <a:pt x="6554" y="4340"/>
                  </a:cubicBezTo>
                  <a:cubicBezTo>
                    <a:pt x="6617" y="4340"/>
                    <a:pt x="6743" y="4308"/>
                    <a:pt x="6774" y="4214"/>
                  </a:cubicBezTo>
                  <a:cubicBezTo>
                    <a:pt x="6900" y="4119"/>
                    <a:pt x="6900" y="3867"/>
                    <a:pt x="6774" y="3741"/>
                  </a:cubicBezTo>
                  <a:lnTo>
                    <a:pt x="6554" y="3521"/>
                  </a:lnTo>
                  <a:lnTo>
                    <a:pt x="7026" y="3048"/>
                  </a:lnTo>
                  <a:lnTo>
                    <a:pt x="7247" y="3269"/>
                  </a:lnTo>
                  <a:cubicBezTo>
                    <a:pt x="7341" y="3363"/>
                    <a:pt x="7404" y="3395"/>
                    <a:pt x="7499" y="3395"/>
                  </a:cubicBezTo>
                  <a:cubicBezTo>
                    <a:pt x="7562" y="3395"/>
                    <a:pt x="7688" y="3363"/>
                    <a:pt x="7719" y="3269"/>
                  </a:cubicBezTo>
                  <a:cubicBezTo>
                    <a:pt x="7845" y="3174"/>
                    <a:pt x="7845" y="2922"/>
                    <a:pt x="7719" y="2796"/>
                  </a:cubicBezTo>
                  <a:lnTo>
                    <a:pt x="7499" y="2576"/>
                  </a:lnTo>
                  <a:lnTo>
                    <a:pt x="7971" y="2103"/>
                  </a:lnTo>
                  <a:close/>
                  <a:moveTo>
                    <a:pt x="3592" y="6482"/>
                  </a:moveTo>
                  <a:cubicBezTo>
                    <a:pt x="4038" y="6839"/>
                    <a:pt x="4596" y="7084"/>
                    <a:pt x="5213" y="7084"/>
                  </a:cubicBezTo>
                  <a:cubicBezTo>
                    <a:pt x="5250" y="7084"/>
                    <a:pt x="5288" y="7083"/>
                    <a:pt x="5325" y="7081"/>
                  </a:cubicBezTo>
                  <a:cubicBezTo>
                    <a:pt x="5797" y="7081"/>
                    <a:pt x="6239" y="7175"/>
                    <a:pt x="6554" y="7459"/>
                  </a:cubicBezTo>
                  <a:lnTo>
                    <a:pt x="3277" y="10735"/>
                  </a:lnTo>
                  <a:cubicBezTo>
                    <a:pt x="2993" y="11003"/>
                    <a:pt x="2639" y="11137"/>
                    <a:pt x="2285" y="11137"/>
                  </a:cubicBezTo>
                  <a:cubicBezTo>
                    <a:pt x="1930" y="11137"/>
                    <a:pt x="1576" y="11003"/>
                    <a:pt x="1292" y="10735"/>
                  </a:cubicBezTo>
                  <a:cubicBezTo>
                    <a:pt x="757" y="10168"/>
                    <a:pt x="757" y="9318"/>
                    <a:pt x="1292" y="8751"/>
                  </a:cubicBezTo>
                  <a:lnTo>
                    <a:pt x="3592" y="6482"/>
                  </a:lnTo>
                  <a:close/>
                  <a:moveTo>
                    <a:pt x="8582" y="0"/>
                  </a:moveTo>
                  <a:cubicBezTo>
                    <a:pt x="8318" y="0"/>
                    <a:pt x="8050" y="103"/>
                    <a:pt x="7845" y="307"/>
                  </a:cubicBezTo>
                  <a:cubicBezTo>
                    <a:pt x="7656" y="496"/>
                    <a:pt x="7530" y="780"/>
                    <a:pt x="7530" y="1032"/>
                  </a:cubicBezTo>
                  <a:cubicBezTo>
                    <a:pt x="7530" y="1189"/>
                    <a:pt x="7562" y="1347"/>
                    <a:pt x="7656" y="1473"/>
                  </a:cubicBezTo>
                  <a:lnTo>
                    <a:pt x="6869" y="2261"/>
                  </a:lnTo>
                  <a:lnTo>
                    <a:pt x="4884" y="4245"/>
                  </a:lnTo>
                  <a:lnTo>
                    <a:pt x="820" y="8278"/>
                  </a:lnTo>
                  <a:cubicBezTo>
                    <a:pt x="1" y="9097"/>
                    <a:pt x="1" y="10420"/>
                    <a:pt x="820" y="11240"/>
                  </a:cubicBezTo>
                  <a:cubicBezTo>
                    <a:pt x="1229" y="11649"/>
                    <a:pt x="1796" y="11838"/>
                    <a:pt x="2300" y="11838"/>
                  </a:cubicBezTo>
                  <a:cubicBezTo>
                    <a:pt x="2836" y="11838"/>
                    <a:pt x="3340" y="11649"/>
                    <a:pt x="3750" y="11240"/>
                  </a:cubicBezTo>
                  <a:lnTo>
                    <a:pt x="10555" y="4434"/>
                  </a:lnTo>
                  <a:cubicBezTo>
                    <a:pt x="10712" y="4497"/>
                    <a:pt x="10838" y="4560"/>
                    <a:pt x="10996" y="4560"/>
                  </a:cubicBezTo>
                  <a:cubicBezTo>
                    <a:pt x="11279" y="4560"/>
                    <a:pt x="11531" y="4434"/>
                    <a:pt x="11752" y="4245"/>
                  </a:cubicBezTo>
                  <a:cubicBezTo>
                    <a:pt x="11941" y="4025"/>
                    <a:pt x="12067" y="3773"/>
                    <a:pt x="12067" y="3489"/>
                  </a:cubicBezTo>
                  <a:cubicBezTo>
                    <a:pt x="12067" y="3206"/>
                    <a:pt x="11941" y="2922"/>
                    <a:pt x="11752" y="2733"/>
                  </a:cubicBezTo>
                  <a:lnTo>
                    <a:pt x="9294" y="307"/>
                  </a:lnTo>
                  <a:cubicBezTo>
                    <a:pt x="9105" y="103"/>
                    <a:pt x="8846" y="0"/>
                    <a:pt x="8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1" name="Google Shape;9031;p74"/>
            <p:cNvSpPr/>
            <p:nvPr/>
          </p:nvSpPr>
          <p:spPr>
            <a:xfrm>
              <a:off x="-26900250" y="21647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3" y="568"/>
                    <a:pt x="693"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74"/>
            <p:cNvSpPr/>
            <p:nvPr/>
          </p:nvSpPr>
          <p:spPr>
            <a:xfrm>
              <a:off x="-26938075" y="2177375"/>
              <a:ext cx="18150" cy="16575"/>
            </a:xfrm>
            <a:custGeom>
              <a:avLst/>
              <a:gdLst/>
              <a:ahLst/>
              <a:cxnLst/>
              <a:rect l="l" t="t" r="r" b="b"/>
              <a:pathLst>
                <a:path w="726" h="663" extrusionOk="0">
                  <a:moveTo>
                    <a:pt x="375" y="1"/>
                  </a:moveTo>
                  <a:cubicBezTo>
                    <a:pt x="292" y="1"/>
                    <a:pt x="206" y="32"/>
                    <a:pt x="127" y="95"/>
                  </a:cubicBezTo>
                  <a:cubicBezTo>
                    <a:pt x="1" y="221"/>
                    <a:pt x="1" y="442"/>
                    <a:pt x="127" y="568"/>
                  </a:cubicBezTo>
                  <a:cubicBezTo>
                    <a:pt x="190" y="631"/>
                    <a:pt x="277" y="662"/>
                    <a:pt x="363" y="662"/>
                  </a:cubicBezTo>
                  <a:cubicBezTo>
                    <a:pt x="450" y="662"/>
                    <a:pt x="536" y="631"/>
                    <a:pt x="599" y="568"/>
                  </a:cubicBezTo>
                  <a:cubicBezTo>
                    <a:pt x="725" y="442"/>
                    <a:pt x="725" y="221"/>
                    <a:pt x="599" y="95"/>
                  </a:cubicBezTo>
                  <a:cubicBezTo>
                    <a:pt x="536" y="32"/>
                    <a:pt x="458" y="1"/>
                    <a:pt x="3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3" name="Google Shape;9033;p74"/>
          <p:cNvGrpSpPr/>
          <p:nvPr/>
        </p:nvGrpSpPr>
        <p:grpSpPr>
          <a:xfrm>
            <a:off x="6659761" y="1783461"/>
            <a:ext cx="310792" cy="353180"/>
            <a:chOff x="-26970350" y="2332550"/>
            <a:chExt cx="259925" cy="295375"/>
          </a:xfrm>
        </p:grpSpPr>
        <p:sp>
          <p:nvSpPr>
            <p:cNvPr id="9034" name="Google Shape;9034;p74"/>
            <p:cNvSpPr/>
            <p:nvPr/>
          </p:nvSpPr>
          <p:spPr>
            <a:xfrm>
              <a:off x="-26970350" y="2332550"/>
              <a:ext cx="259925" cy="295375"/>
            </a:xfrm>
            <a:custGeom>
              <a:avLst/>
              <a:gdLst/>
              <a:ahLst/>
              <a:cxnLst/>
              <a:rect l="l" t="t" r="r" b="b"/>
              <a:pathLst>
                <a:path w="10397" h="11815" extrusionOk="0">
                  <a:moveTo>
                    <a:pt x="6963" y="662"/>
                  </a:moveTo>
                  <a:cubicBezTo>
                    <a:pt x="7152" y="662"/>
                    <a:pt x="7404" y="693"/>
                    <a:pt x="7593" y="756"/>
                  </a:cubicBezTo>
                  <a:cubicBezTo>
                    <a:pt x="8538" y="977"/>
                    <a:pt x="9294" y="1733"/>
                    <a:pt x="9515" y="2646"/>
                  </a:cubicBezTo>
                  <a:cubicBezTo>
                    <a:pt x="9672" y="3466"/>
                    <a:pt x="9483" y="4285"/>
                    <a:pt x="8979" y="4946"/>
                  </a:cubicBezTo>
                  <a:cubicBezTo>
                    <a:pt x="8475" y="5639"/>
                    <a:pt x="8160" y="6522"/>
                    <a:pt x="8160" y="7467"/>
                  </a:cubicBezTo>
                  <a:lnTo>
                    <a:pt x="8160" y="10208"/>
                  </a:lnTo>
                  <a:cubicBezTo>
                    <a:pt x="8160" y="10712"/>
                    <a:pt x="7719" y="11090"/>
                    <a:pt x="7246" y="11090"/>
                  </a:cubicBezTo>
                  <a:cubicBezTo>
                    <a:pt x="6742" y="11090"/>
                    <a:pt x="6333" y="10680"/>
                    <a:pt x="6333" y="10208"/>
                  </a:cubicBezTo>
                  <a:lnTo>
                    <a:pt x="6333" y="8538"/>
                  </a:lnTo>
                  <a:cubicBezTo>
                    <a:pt x="6333" y="7908"/>
                    <a:pt x="5829" y="7404"/>
                    <a:pt x="5198" y="7404"/>
                  </a:cubicBezTo>
                  <a:cubicBezTo>
                    <a:pt x="4568" y="7404"/>
                    <a:pt x="4064" y="7908"/>
                    <a:pt x="4064" y="8538"/>
                  </a:cubicBezTo>
                  <a:lnTo>
                    <a:pt x="4064" y="10208"/>
                  </a:lnTo>
                  <a:cubicBezTo>
                    <a:pt x="4064" y="10712"/>
                    <a:pt x="3623" y="11090"/>
                    <a:pt x="3151" y="11090"/>
                  </a:cubicBezTo>
                  <a:cubicBezTo>
                    <a:pt x="2647" y="11090"/>
                    <a:pt x="2237" y="10680"/>
                    <a:pt x="2237" y="10208"/>
                  </a:cubicBezTo>
                  <a:lnTo>
                    <a:pt x="2237" y="7467"/>
                  </a:lnTo>
                  <a:cubicBezTo>
                    <a:pt x="2237" y="6522"/>
                    <a:pt x="1953" y="5639"/>
                    <a:pt x="1418" y="4946"/>
                  </a:cubicBezTo>
                  <a:cubicBezTo>
                    <a:pt x="914" y="4285"/>
                    <a:pt x="756" y="3466"/>
                    <a:pt x="945" y="2646"/>
                  </a:cubicBezTo>
                  <a:cubicBezTo>
                    <a:pt x="1166" y="1701"/>
                    <a:pt x="1922" y="945"/>
                    <a:pt x="2867" y="756"/>
                  </a:cubicBezTo>
                  <a:cubicBezTo>
                    <a:pt x="3056" y="693"/>
                    <a:pt x="3308" y="662"/>
                    <a:pt x="3497" y="662"/>
                  </a:cubicBezTo>
                  <a:cubicBezTo>
                    <a:pt x="4064" y="662"/>
                    <a:pt x="4600" y="819"/>
                    <a:pt x="5041" y="1134"/>
                  </a:cubicBezTo>
                  <a:cubicBezTo>
                    <a:pt x="5104" y="1166"/>
                    <a:pt x="5175" y="1181"/>
                    <a:pt x="5242" y="1181"/>
                  </a:cubicBezTo>
                  <a:cubicBezTo>
                    <a:pt x="5309" y="1181"/>
                    <a:pt x="5372" y="1166"/>
                    <a:pt x="5419" y="1134"/>
                  </a:cubicBezTo>
                  <a:cubicBezTo>
                    <a:pt x="5860" y="819"/>
                    <a:pt x="6427" y="662"/>
                    <a:pt x="6963" y="662"/>
                  </a:cubicBezTo>
                  <a:close/>
                  <a:moveTo>
                    <a:pt x="3466" y="0"/>
                  </a:moveTo>
                  <a:cubicBezTo>
                    <a:pt x="3182" y="0"/>
                    <a:pt x="2899" y="32"/>
                    <a:pt x="2678" y="63"/>
                  </a:cubicBezTo>
                  <a:cubicBezTo>
                    <a:pt x="1481" y="347"/>
                    <a:pt x="504" y="1292"/>
                    <a:pt x="221" y="2489"/>
                  </a:cubicBezTo>
                  <a:cubicBezTo>
                    <a:pt x="0" y="3497"/>
                    <a:pt x="189" y="4568"/>
                    <a:pt x="851" y="5387"/>
                  </a:cubicBezTo>
                  <a:cubicBezTo>
                    <a:pt x="1292" y="5954"/>
                    <a:pt x="1544" y="6679"/>
                    <a:pt x="1544" y="7467"/>
                  </a:cubicBezTo>
                  <a:lnTo>
                    <a:pt x="1544" y="10208"/>
                  </a:lnTo>
                  <a:cubicBezTo>
                    <a:pt x="1544" y="11090"/>
                    <a:pt x="2237" y="11814"/>
                    <a:pt x="3151" y="11814"/>
                  </a:cubicBezTo>
                  <a:cubicBezTo>
                    <a:pt x="4064" y="11814"/>
                    <a:pt x="4757" y="11090"/>
                    <a:pt x="4757" y="10208"/>
                  </a:cubicBezTo>
                  <a:lnTo>
                    <a:pt x="4757" y="8538"/>
                  </a:lnTo>
                  <a:cubicBezTo>
                    <a:pt x="4757" y="8317"/>
                    <a:pt x="4946" y="8065"/>
                    <a:pt x="5230" y="8065"/>
                  </a:cubicBezTo>
                  <a:cubicBezTo>
                    <a:pt x="5482" y="8065"/>
                    <a:pt x="5703" y="8254"/>
                    <a:pt x="5703" y="8538"/>
                  </a:cubicBezTo>
                  <a:lnTo>
                    <a:pt x="5703" y="10208"/>
                  </a:lnTo>
                  <a:cubicBezTo>
                    <a:pt x="5703" y="11090"/>
                    <a:pt x="6427" y="11814"/>
                    <a:pt x="7309" y="11814"/>
                  </a:cubicBezTo>
                  <a:cubicBezTo>
                    <a:pt x="8223" y="11814"/>
                    <a:pt x="8948" y="11090"/>
                    <a:pt x="8948" y="10208"/>
                  </a:cubicBezTo>
                  <a:lnTo>
                    <a:pt x="8948" y="7467"/>
                  </a:lnTo>
                  <a:cubicBezTo>
                    <a:pt x="8948" y="6679"/>
                    <a:pt x="9168" y="5954"/>
                    <a:pt x="9609" y="5387"/>
                  </a:cubicBezTo>
                  <a:cubicBezTo>
                    <a:pt x="10145" y="4568"/>
                    <a:pt x="10397" y="3497"/>
                    <a:pt x="10145" y="2489"/>
                  </a:cubicBezTo>
                  <a:cubicBezTo>
                    <a:pt x="9893" y="1292"/>
                    <a:pt x="8885" y="347"/>
                    <a:pt x="7719" y="63"/>
                  </a:cubicBezTo>
                  <a:cubicBezTo>
                    <a:pt x="7435" y="0"/>
                    <a:pt x="7152" y="0"/>
                    <a:pt x="6931" y="0"/>
                  </a:cubicBezTo>
                  <a:cubicBezTo>
                    <a:pt x="6333" y="0"/>
                    <a:pt x="5703" y="158"/>
                    <a:pt x="5198" y="473"/>
                  </a:cubicBezTo>
                  <a:cubicBezTo>
                    <a:pt x="4694" y="158"/>
                    <a:pt x="4064" y="0"/>
                    <a:pt x="3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74"/>
            <p:cNvSpPr/>
            <p:nvPr/>
          </p:nvSpPr>
          <p:spPr>
            <a:xfrm>
              <a:off x="-26831725" y="2365650"/>
              <a:ext cx="82700" cy="81900"/>
            </a:xfrm>
            <a:custGeom>
              <a:avLst/>
              <a:gdLst/>
              <a:ahLst/>
              <a:cxnLst/>
              <a:rect l="l" t="t" r="r" b="b"/>
              <a:pathLst>
                <a:path w="3308" h="3276" extrusionOk="0">
                  <a:moveTo>
                    <a:pt x="1335" y="0"/>
                  </a:moveTo>
                  <a:cubicBezTo>
                    <a:pt x="937" y="0"/>
                    <a:pt x="544" y="121"/>
                    <a:pt x="189" y="377"/>
                  </a:cubicBezTo>
                  <a:cubicBezTo>
                    <a:pt x="32" y="472"/>
                    <a:pt x="0" y="692"/>
                    <a:pt x="126" y="818"/>
                  </a:cubicBezTo>
                  <a:cubicBezTo>
                    <a:pt x="202" y="932"/>
                    <a:pt x="300" y="989"/>
                    <a:pt x="401" y="989"/>
                  </a:cubicBezTo>
                  <a:cubicBezTo>
                    <a:pt x="468" y="989"/>
                    <a:pt x="536" y="963"/>
                    <a:pt x="599" y="913"/>
                  </a:cubicBezTo>
                  <a:cubicBezTo>
                    <a:pt x="818" y="753"/>
                    <a:pt x="1075" y="669"/>
                    <a:pt x="1331" y="669"/>
                  </a:cubicBezTo>
                  <a:cubicBezTo>
                    <a:pt x="1479" y="669"/>
                    <a:pt x="1626" y="698"/>
                    <a:pt x="1764" y="755"/>
                  </a:cubicBezTo>
                  <a:cubicBezTo>
                    <a:pt x="2174" y="913"/>
                    <a:pt x="2457" y="1196"/>
                    <a:pt x="2520" y="1574"/>
                  </a:cubicBezTo>
                  <a:cubicBezTo>
                    <a:pt x="2646" y="1984"/>
                    <a:pt x="2520" y="2394"/>
                    <a:pt x="2300" y="2709"/>
                  </a:cubicBezTo>
                  <a:cubicBezTo>
                    <a:pt x="2174" y="2866"/>
                    <a:pt x="2205" y="3087"/>
                    <a:pt x="2331" y="3181"/>
                  </a:cubicBezTo>
                  <a:cubicBezTo>
                    <a:pt x="2394" y="3244"/>
                    <a:pt x="2489" y="3276"/>
                    <a:pt x="2520" y="3276"/>
                  </a:cubicBezTo>
                  <a:cubicBezTo>
                    <a:pt x="2646" y="3276"/>
                    <a:pt x="2709" y="3244"/>
                    <a:pt x="2804" y="3150"/>
                  </a:cubicBezTo>
                  <a:cubicBezTo>
                    <a:pt x="3182" y="2677"/>
                    <a:pt x="3308" y="2047"/>
                    <a:pt x="3151" y="1417"/>
                  </a:cubicBezTo>
                  <a:cubicBezTo>
                    <a:pt x="3119" y="818"/>
                    <a:pt x="2646" y="377"/>
                    <a:pt x="2048" y="125"/>
                  </a:cubicBezTo>
                  <a:cubicBezTo>
                    <a:pt x="1813" y="43"/>
                    <a:pt x="1573" y="0"/>
                    <a:pt x="1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6" name="Google Shape;9036;p74"/>
          <p:cNvGrpSpPr/>
          <p:nvPr/>
        </p:nvGrpSpPr>
        <p:grpSpPr>
          <a:xfrm>
            <a:off x="6639046" y="2256226"/>
            <a:ext cx="352223" cy="290077"/>
            <a:chOff x="-26986100" y="2735800"/>
            <a:chExt cx="294575" cy="242600"/>
          </a:xfrm>
        </p:grpSpPr>
        <p:sp>
          <p:nvSpPr>
            <p:cNvPr id="9037" name="Google Shape;9037;p74"/>
            <p:cNvSpPr/>
            <p:nvPr/>
          </p:nvSpPr>
          <p:spPr>
            <a:xfrm>
              <a:off x="-26986100" y="2735800"/>
              <a:ext cx="294575" cy="242600"/>
            </a:xfrm>
            <a:custGeom>
              <a:avLst/>
              <a:gdLst/>
              <a:ahLst/>
              <a:cxnLst/>
              <a:rect l="l" t="t" r="r" b="b"/>
              <a:pathLst>
                <a:path w="11783" h="9704" extrusionOk="0">
                  <a:moveTo>
                    <a:pt x="3781" y="757"/>
                  </a:moveTo>
                  <a:cubicBezTo>
                    <a:pt x="3970" y="757"/>
                    <a:pt x="4127" y="914"/>
                    <a:pt x="4127" y="1103"/>
                  </a:cubicBezTo>
                  <a:lnTo>
                    <a:pt x="4127" y="1481"/>
                  </a:lnTo>
                  <a:lnTo>
                    <a:pt x="3434" y="1481"/>
                  </a:lnTo>
                  <a:lnTo>
                    <a:pt x="3434" y="1103"/>
                  </a:lnTo>
                  <a:cubicBezTo>
                    <a:pt x="3434" y="914"/>
                    <a:pt x="3592" y="757"/>
                    <a:pt x="3781" y="757"/>
                  </a:cubicBezTo>
                  <a:close/>
                  <a:moveTo>
                    <a:pt x="9137" y="2804"/>
                  </a:moveTo>
                  <a:cubicBezTo>
                    <a:pt x="9515" y="2836"/>
                    <a:pt x="9924" y="3088"/>
                    <a:pt x="10082" y="3466"/>
                  </a:cubicBezTo>
                  <a:lnTo>
                    <a:pt x="10932" y="5608"/>
                  </a:lnTo>
                  <a:lnTo>
                    <a:pt x="9357" y="5608"/>
                  </a:lnTo>
                  <a:cubicBezTo>
                    <a:pt x="9168" y="5608"/>
                    <a:pt x="9010" y="5451"/>
                    <a:pt x="9010" y="5262"/>
                  </a:cubicBezTo>
                  <a:lnTo>
                    <a:pt x="9010" y="2804"/>
                  </a:lnTo>
                  <a:close/>
                  <a:moveTo>
                    <a:pt x="6522" y="2143"/>
                  </a:moveTo>
                  <a:cubicBezTo>
                    <a:pt x="6742" y="2143"/>
                    <a:pt x="6900" y="2300"/>
                    <a:pt x="6900" y="2489"/>
                  </a:cubicBezTo>
                  <a:lnTo>
                    <a:pt x="6900" y="6301"/>
                  </a:lnTo>
                  <a:lnTo>
                    <a:pt x="630" y="6301"/>
                  </a:lnTo>
                  <a:lnTo>
                    <a:pt x="630" y="2489"/>
                  </a:lnTo>
                  <a:cubicBezTo>
                    <a:pt x="630" y="2300"/>
                    <a:pt x="788" y="2143"/>
                    <a:pt x="977" y="2143"/>
                  </a:cubicBezTo>
                  <a:close/>
                  <a:moveTo>
                    <a:pt x="6900" y="7026"/>
                  </a:moveTo>
                  <a:lnTo>
                    <a:pt x="6900" y="8412"/>
                  </a:lnTo>
                  <a:lnTo>
                    <a:pt x="3340" y="8412"/>
                  </a:lnTo>
                  <a:cubicBezTo>
                    <a:pt x="3182" y="8003"/>
                    <a:pt x="2836" y="7688"/>
                    <a:pt x="2363" y="7688"/>
                  </a:cubicBezTo>
                  <a:cubicBezTo>
                    <a:pt x="1890" y="7688"/>
                    <a:pt x="1544" y="7971"/>
                    <a:pt x="1386" y="8412"/>
                  </a:cubicBezTo>
                  <a:lnTo>
                    <a:pt x="977" y="8412"/>
                  </a:lnTo>
                  <a:cubicBezTo>
                    <a:pt x="788" y="8412"/>
                    <a:pt x="630" y="8255"/>
                    <a:pt x="630" y="8034"/>
                  </a:cubicBezTo>
                  <a:lnTo>
                    <a:pt x="630" y="7026"/>
                  </a:lnTo>
                  <a:close/>
                  <a:moveTo>
                    <a:pt x="8349" y="2836"/>
                  </a:moveTo>
                  <a:lnTo>
                    <a:pt x="8349" y="5293"/>
                  </a:lnTo>
                  <a:cubicBezTo>
                    <a:pt x="8349" y="5892"/>
                    <a:pt x="8821" y="6301"/>
                    <a:pt x="9357" y="6301"/>
                  </a:cubicBezTo>
                  <a:lnTo>
                    <a:pt x="11090" y="6301"/>
                  </a:lnTo>
                  <a:lnTo>
                    <a:pt x="11090" y="7026"/>
                  </a:lnTo>
                  <a:lnTo>
                    <a:pt x="10743" y="7026"/>
                  </a:lnTo>
                  <a:cubicBezTo>
                    <a:pt x="10554" y="7026"/>
                    <a:pt x="10397" y="7184"/>
                    <a:pt x="10397" y="7373"/>
                  </a:cubicBezTo>
                  <a:cubicBezTo>
                    <a:pt x="10397" y="7562"/>
                    <a:pt x="10554" y="7719"/>
                    <a:pt x="10743" y="7719"/>
                  </a:cubicBezTo>
                  <a:lnTo>
                    <a:pt x="11090" y="7719"/>
                  </a:lnTo>
                  <a:lnTo>
                    <a:pt x="11090" y="8097"/>
                  </a:lnTo>
                  <a:cubicBezTo>
                    <a:pt x="11090" y="8255"/>
                    <a:pt x="10932" y="8412"/>
                    <a:pt x="10743" y="8412"/>
                  </a:cubicBezTo>
                  <a:lnTo>
                    <a:pt x="10365" y="8412"/>
                  </a:lnTo>
                  <a:cubicBezTo>
                    <a:pt x="10208" y="8003"/>
                    <a:pt x="9830" y="7688"/>
                    <a:pt x="9357" y="7688"/>
                  </a:cubicBezTo>
                  <a:cubicBezTo>
                    <a:pt x="8947" y="7688"/>
                    <a:pt x="8538" y="7971"/>
                    <a:pt x="8380" y="8412"/>
                  </a:cubicBezTo>
                  <a:lnTo>
                    <a:pt x="7593" y="8412"/>
                  </a:lnTo>
                  <a:lnTo>
                    <a:pt x="7593" y="2836"/>
                  </a:lnTo>
                  <a:close/>
                  <a:moveTo>
                    <a:pt x="2363" y="8349"/>
                  </a:moveTo>
                  <a:cubicBezTo>
                    <a:pt x="2552" y="8349"/>
                    <a:pt x="2709" y="8507"/>
                    <a:pt x="2709" y="8727"/>
                  </a:cubicBezTo>
                  <a:cubicBezTo>
                    <a:pt x="2709" y="8916"/>
                    <a:pt x="2552" y="9074"/>
                    <a:pt x="2363" y="9074"/>
                  </a:cubicBezTo>
                  <a:cubicBezTo>
                    <a:pt x="2174" y="9074"/>
                    <a:pt x="2016" y="8916"/>
                    <a:pt x="2016" y="8727"/>
                  </a:cubicBezTo>
                  <a:cubicBezTo>
                    <a:pt x="2016" y="8507"/>
                    <a:pt x="2174" y="8349"/>
                    <a:pt x="2363" y="8349"/>
                  </a:cubicBezTo>
                  <a:close/>
                  <a:moveTo>
                    <a:pt x="9326" y="8349"/>
                  </a:moveTo>
                  <a:cubicBezTo>
                    <a:pt x="9515" y="8349"/>
                    <a:pt x="9672" y="8507"/>
                    <a:pt x="9672" y="8727"/>
                  </a:cubicBezTo>
                  <a:cubicBezTo>
                    <a:pt x="9672" y="8916"/>
                    <a:pt x="9515" y="9074"/>
                    <a:pt x="9326" y="9074"/>
                  </a:cubicBezTo>
                  <a:cubicBezTo>
                    <a:pt x="9137" y="9074"/>
                    <a:pt x="8979" y="8916"/>
                    <a:pt x="8979" y="8727"/>
                  </a:cubicBezTo>
                  <a:cubicBezTo>
                    <a:pt x="8979" y="8507"/>
                    <a:pt x="9137" y="8349"/>
                    <a:pt x="9326" y="8349"/>
                  </a:cubicBezTo>
                  <a:close/>
                  <a:moveTo>
                    <a:pt x="3781" y="1"/>
                  </a:moveTo>
                  <a:cubicBezTo>
                    <a:pt x="3182" y="1"/>
                    <a:pt x="2741" y="473"/>
                    <a:pt x="2741" y="1040"/>
                  </a:cubicBezTo>
                  <a:lnTo>
                    <a:pt x="2741" y="1387"/>
                  </a:lnTo>
                  <a:lnTo>
                    <a:pt x="1008" y="1387"/>
                  </a:lnTo>
                  <a:cubicBezTo>
                    <a:pt x="441" y="1387"/>
                    <a:pt x="0" y="1859"/>
                    <a:pt x="0" y="2395"/>
                  </a:cubicBezTo>
                  <a:lnTo>
                    <a:pt x="0" y="7971"/>
                  </a:lnTo>
                  <a:cubicBezTo>
                    <a:pt x="0" y="8538"/>
                    <a:pt x="473" y="8979"/>
                    <a:pt x="1008" y="8979"/>
                  </a:cubicBezTo>
                  <a:lnTo>
                    <a:pt x="1418" y="8979"/>
                  </a:lnTo>
                  <a:cubicBezTo>
                    <a:pt x="1575" y="9389"/>
                    <a:pt x="1922" y="9704"/>
                    <a:pt x="2394" y="9704"/>
                  </a:cubicBezTo>
                  <a:cubicBezTo>
                    <a:pt x="2867" y="9704"/>
                    <a:pt x="3214" y="9420"/>
                    <a:pt x="3371" y="8979"/>
                  </a:cubicBezTo>
                  <a:lnTo>
                    <a:pt x="8380" y="8979"/>
                  </a:lnTo>
                  <a:cubicBezTo>
                    <a:pt x="8538" y="9389"/>
                    <a:pt x="8916" y="9704"/>
                    <a:pt x="9389" y="9704"/>
                  </a:cubicBezTo>
                  <a:cubicBezTo>
                    <a:pt x="9798" y="9704"/>
                    <a:pt x="10208" y="9420"/>
                    <a:pt x="10365" y="8979"/>
                  </a:cubicBezTo>
                  <a:lnTo>
                    <a:pt x="10743" y="8979"/>
                  </a:lnTo>
                  <a:cubicBezTo>
                    <a:pt x="11342" y="8979"/>
                    <a:pt x="11783" y="8507"/>
                    <a:pt x="11783" y="7971"/>
                  </a:cubicBezTo>
                  <a:lnTo>
                    <a:pt x="11783" y="6144"/>
                  </a:lnTo>
                  <a:cubicBezTo>
                    <a:pt x="11783" y="6112"/>
                    <a:pt x="11783" y="5986"/>
                    <a:pt x="11720" y="5892"/>
                  </a:cubicBezTo>
                  <a:cubicBezTo>
                    <a:pt x="11688" y="5766"/>
                    <a:pt x="11688" y="5671"/>
                    <a:pt x="11657" y="5577"/>
                  </a:cubicBezTo>
                  <a:lnTo>
                    <a:pt x="10712" y="3214"/>
                  </a:lnTo>
                  <a:cubicBezTo>
                    <a:pt x="10428" y="2521"/>
                    <a:pt x="9798" y="2080"/>
                    <a:pt x="9105" y="2080"/>
                  </a:cubicBezTo>
                  <a:lnTo>
                    <a:pt x="7530" y="2080"/>
                  </a:lnTo>
                  <a:cubicBezTo>
                    <a:pt x="7372" y="1702"/>
                    <a:pt x="6994" y="1387"/>
                    <a:pt x="6522" y="1387"/>
                  </a:cubicBezTo>
                  <a:lnTo>
                    <a:pt x="4789" y="1387"/>
                  </a:lnTo>
                  <a:lnTo>
                    <a:pt x="4789" y="1040"/>
                  </a:lnTo>
                  <a:cubicBezTo>
                    <a:pt x="4789" y="442"/>
                    <a:pt x="4316"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74"/>
            <p:cNvSpPr/>
            <p:nvPr/>
          </p:nvSpPr>
          <p:spPr>
            <a:xfrm>
              <a:off x="-26927050" y="2805900"/>
              <a:ext cx="70925" cy="70900"/>
            </a:xfrm>
            <a:custGeom>
              <a:avLst/>
              <a:gdLst/>
              <a:ahLst/>
              <a:cxnLst/>
              <a:rect l="l" t="t" r="r" b="b"/>
              <a:pathLst>
                <a:path w="2837" h="2836" extrusionOk="0">
                  <a:moveTo>
                    <a:pt x="1419" y="0"/>
                  </a:moveTo>
                  <a:cubicBezTo>
                    <a:pt x="1230" y="0"/>
                    <a:pt x="1072" y="158"/>
                    <a:pt x="1072" y="347"/>
                  </a:cubicBezTo>
                  <a:lnTo>
                    <a:pt x="1072" y="1072"/>
                  </a:lnTo>
                  <a:lnTo>
                    <a:pt x="347" y="1072"/>
                  </a:lnTo>
                  <a:cubicBezTo>
                    <a:pt x="158" y="1072"/>
                    <a:pt x="1" y="1229"/>
                    <a:pt x="1" y="1418"/>
                  </a:cubicBezTo>
                  <a:cubicBezTo>
                    <a:pt x="1" y="1607"/>
                    <a:pt x="158" y="1765"/>
                    <a:pt x="347" y="1765"/>
                  </a:cubicBezTo>
                  <a:lnTo>
                    <a:pt x="1072" y="1765"/>
                  </a:lnTo>
                  <a:lnTo>
                    <a:pt x="1072" y="2489"/>
                  </a:lnTo>
                  <a:cubicBezTo>
                    <a:pt x="1072" y="2678"/>
                    <a:pt x="1230" y="2836"/>
                    <a:pt x="1419" y="2836"/>
                  </a:cubicBezTo>
                  <a:cubicBezTo>
                    <a:pt x="1608" y="2836"/>
                    <a:pt x="1765" y="2678"/>
                    <a:pt x="1765" y="2489"/>
                  </a:cubicBezTo>
                  <a:lnTo>
                    <a:pt x="1765" y="1765"/>
                  </a:lnTo>
                  <a:lnTo>
                    <a:pt x="2490" y="1765"/>
                  </a:lnTo>
                  <a:cubicBezTo>
                    <a:pt x="2679" y="1765"/>
                    <a:pt x="2836" y="1607"/>
                    <a:pt x="2836" y="1418"/>
                  </a:cubicBezTo>
                  <a:cubicBezTo>
                    <a:pt x="2836" y="1229"/>
                    <a:pt x="2679" y="1072"/>
                    <a:pt x="2490" y="1072"/>
                  </a:cubicBezTo>
                  <a:lnTo>
                    <a:pt x="1765" y="1072"/>
                  </a:lnTo>
                  <a:lnTo>
                    <a:pt x="1765" y="347"/>
                  </a:lnTo>
                  <a:cubicBezTo>
                    <a:pt x="1765" y="158"/>
                    <a:pt x="1608" y="0"/>
                    <a:pt x="1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9" name="Google Shape;9039;p74"/>
          <p:cNvGrpSpPr/>
          <p:nvPr/>
        </p:nvGrpSpPr>
        <p:grpSpPr>
          <a:xfrm>
            <a:off x="7538093" y="2665569"/>
            <a:ext cx="355063" cy="354136"/>
            <a:chOff x="-23229925" y="1970225"/>
            <a:chExt cx="296950" cy="296175"/>
          </a:xfrm>
        </p:grpSpPr>
        <p:sp>
          <p:nvSpPr>
            <p:cNvPr id="9040" name="Google Shape;9040;p74"/>
            <p:cNvSpPr/>
            <p:nvPr/>
          </p:nvSpPr>
          <p:spPr>
            <a:xfrm>
              <a:off x="-23229925" y="1970225"/>
              <a:ext cx="296950" cy="296175"/>
            </a:xfrm>
            <a:custGeom>
              <a:avLst/>
              <a:gdLst/>
              <a:ahLst/>
              <a:cxnLst/>
              <a:rect l="l" t="t" r="r" b="b"/>
              <a:pathLst>
                <a:path w="11878" h="11847" extrusionOk="0">
                  <a:moveTo>
                    <a:pt x="10145" y="694"/>
                  </a:moveTo>
                  <a:cubicBezTo>
                    <a:pt x="10743" y="694"/>
                    <a:pt x="11184" y="1167"/>
                    <a:pt x="11184" y="1734"/>
                  </a:cubicBezTo>
                  <a:lnTo>
                    <a:pt x="11184" y="10114"/>
                  </a:lnTo>
                  <a:cubicBezTo>
                    <a:pt x="11184" y="10712"/>
                    <a:pt x="10712" y="11122"/>
                    <a:pt x="10145" y="11122"/>
                  </a:cubicBezTo>
                  <a:lnTo>
                    <a:pt x="1764" y="11122"/>
                  </a:lnTo>
                  <a:cubicBezTo>
                    <a:pt x="1166" y="11122"/>
                    <a:pt x="725" y="10681"/>
                    <a:pt x="725" y="10114"/>
                  </a:cubicBezTo>
                  <a:lnTo>
                    <a:pt x="725" y="1734"/>
                  </a:lnTo>
                  <a:cubicBezTo>
                    <a:pt x="725" y="1135"/>
                    <a:pt x="1197" y="694"/>
                    <a:pt x="1764" y="694"/>
                  </a:cubicBezTo>
                  <a:close/>
                  <a:moveTo>
                    <a:pt x="1733" y="1"/>
                  </a:moveTo>
                  <a:cubicBezTo>
                    <a:pt x="788" y="1"/>
                    <a:pt x="0" y="788"/>
                    <a:pt x="0" y="1734"/>
                  </a:cubicBezTo>
                  <a:lnTo>
                    <a:pt x="0" y="10114"/>
                  </a:lnTo>
                  <a:cubicBezTo>
                    <a:pt x="0" y="11059"/>
                    <a:pt x="788" y="11847"/>
                    <a:pt x="1733" y="11847"/>
                  </a:cubicBezTo>
                  <a:lnTo>
                    <a:pt x="10113" y="11847"/>
                  </a:lnTo>
                  <a:cubicBezTo>
                    <a:pt x="11058" y="11847"/>
                    <a:pt x="11846" y="11059"/>
                    <a:pt x="11846" y="10114"/>
                  </a:cubicBezTo>
                  <a:lnTo>
                    <a:pt x="11846" y="1734"/>
                  </a:lnTo>
                  <a:cubicBezTo>
                    <a:pt x="11878" y="788"/>
                    <a:pt x="11090" y="1"/>
                    <a:pt x="10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74"/>
            <p:cNvSpPr/>
            <p:nvPr/>
          </p:nvSpPr>
          <p:spPr>
            <a:xfrm>
              <a:off x="-23196075" y="2005675"/>
              <a:ext cx="227650" cy="192200"/>
            </a:xfrm>
            <a:custGeom>
              <a:avLst/>
              <a:gdLst/>
              <a:ahLst/>
              <a:cxnLst/>
              <a:rect l="l" t="t" r="r" b="b"/>
              <a:pathLst>
                <a:path w="9106" h="7688" extrusionOk="0">
                  <a:moveTo>
                    <a:pt x="8444" y="662"/>
                  </a:moveTo>
                  <a:lnTo>
                    <a:pt x="8444" y="3435"/>
                  </a:lnTo>
                  <a:lnTo>
                    <a:pt x="6144" y="3435"/>
                  </a:lnTo>
                  <a:cubicBezTo>
                    <a:pt x="5987" y="3435"/>
                    <a:pt x="5892" y="3498"/>
                    <a:pt x="5829" y="3624"/>
                  </a:cubicBezTo>
                  <a:lnTo>
                    <a:pt x="5357" y="4852"/>
                  </a:lnTo>
                  <a:lnTo>
                    <a:pt x="4317" y="1576"/>
                  </a:lnTo>
                  <a:cubicBezTo>
                    <a:pt x="4254" y="1450"/>
                    <a:pt x="4160" y="1324"/>
                    <a:pt x="4002" y="1324"/>
                  </a:cubicBezTo>
                  <a:cubicBezTo>
                    <a:pt x="3845" y="1324"/>
                    <a:pt x="3718" y="1418"/>
                    <a:pt x="3624" y="1544"/>
                  </a:cubicBezTo>
                  <a:lnTo>
                    <a:pt x="2805" y="3435"/>
                  </a:lnTo>
                  <a:lnTo>
                    <a:pt x="757" y="3435"/>
                  </a:lnTo>
                  <a:lnTo>
                    <a:pt x="757" y="662"/>
                  </a:lnTo>
                  <a:close/>
                  <a:moveTo>
                    <a:pt x="3876" y="2678"/>
                  </a:moveTo>
                  <a:lnTo>
                    <a:pt x="4947" y="5986"/>
                  </a:lnTo>
                  <a:cubicBezTo>
                    <a:pt x="4979" y="6144"/>
                    <a:pt x="5105" y="6207"/>
                    <a:pt x="5262" y="6207"/>
                  </a:cubicBezTo>
                  <a:cubicBezTo>
                    <a:pt x="5420" y="6207"/>
                    <a:pt x="5514" y="6144"/>
                    <a:pt x="5577" y="6018"/>
                  </a:cubicBezTo>
                  <a:lnTo>
                    <a:pt x="6333" y="4159"/>
                  </a:lnTo>
                  <a:lnTo>
                    <a:pt x="8413" y="4159"/>
                  </a:lnTo>
                  <a:lnTo>
                    <a:pt x="8413" y="6995"/>
                  </a:lnTo>
                  <a:lnTo>
                    <a:pt x="757" y="6995"/>
                  </a:lnTo>
                  <a:lnTo>
                    <a:pt x="757" y="6963"/>
                  </a:lnTo>
                  <a:lnTo>
                    <a:pt x="757" y="4128"/>
                  </a:lnTo>
                  <a:lnTo>
                    <a:pt x="2994" y="4128"/>
                  </a:lnTo>
                  <a:cubicBezTo>
                    <a:pt x="3120" y="4128"/>
                    <a:pt x="3277" y="4065"/>
                    <a:pt x="3309" y="3939"/>
                  </a:cubicBezTo>
                  <a:lnTo>
                    <a:pt x="3876" y="2678"/>
                  </a:lnTo>
                  <a:close/>
                  <a:moveTo>
                    <a:pt x="379" y="1"/>
                  </a:moveTo>
                  <a:cubicBezTo>
                    <a:pt x="158" y="1"/>
                    <a:pt x="1" y="158"/>
                    <a:pt x="1" y="347"/>
                  </a:cubicBezTo>
                  <a:lnTo>
                    <a:pt x="1" y="7310"/>
                  </a:lnTo>
                  <a:cubicBezTo>
                    <a:pt x="1" y="7530"/>
                    <a:pt x="158" y="7688"/>
                    <a:pt x="379" y="7688"/>
                  </a:cubicBezTo>
                  <a:lnTo>
                    <a:pt x="8759" y="7688"/>
                  </a:lnTo>
                  <a:cubicBezTo>
                    <a:pt x="8948" y="7688"/>
                    <a:pt x="9106" y="7530"/>
                    <a:pt x="9106" y="7310"/>
                  </a:cubicBezTo>
                  <a:lnTo>
                    <a:pt x="9106" y="347"/>
                  </a:lnTo>
                  <a:cubicBezTo>
                    <a:pt x="9106" y="158"/>
                    <a:pt x="8948" y="1"/>
                    <a:pt x="87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74"/>
            <p:cNvSpPr/>
            <p:nvPr/>
          </p:nvSpPr>
          <p:spPr>
            <a:xfrm>
              <a:off x="-23142500" y="221440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74"/>
            <p:cNvSpPr/>
            <p:nvPr/>
          </p:nvSpPr>
          <p:spPr>
            <a:xfrm>
              <a:off x="-23177150" y="221440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67" y="693"/>
                    <a:pt x="725" y="536"/>
                    <a:pt x="725" y="347"/>
                  </a:cubicBezTo>
                  <a:cubicBezTo>
                    <a:pt x="662" y="158"/>
                    <a:pt x="504"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4" name="Google Shape;9044;p74"/>
          <p:cNvGrpSpPr/>
          <p:nvPr/>
        </p:nvGrpSpPr>
        <p:grpSpPr>
          <a:xfrm>
            <a:off x="7580466" y="3112432"/>
            <a:ext cx="270318" cy="355063"/>
            <a:chOff x="-23177950" y="2340425"/>
            <a:chExt cx="226075" cy="296950"/>
          </a:xfrm>
        </p:grpSpPr>
        <p:sp>
          <p:nvSpPr>
            <p:cNvPr id="9045" name="Google Shape;9045;p74"/>
            <p:cNvSpPr/>
            <p:nvPr/>
          </p:nvSpPr>
          <p:spPr>
            <a:xfrm>
              <a:off x="-23177950" y="2340425"/>
              <a:ext cx="226075" cy="296950"/>
            </a:xfrm>
            <a:custGeom>
              <a:avLst/>
              <a:gdLst/>
              <a:ahLst/>
              <a:cxnLst/>
              <a:rect l="l" t="t" r="r" b="b"/>
              <a:pathLst>
                <a:path w="9043" h="11878" extrusionOk="0">
                  <a:moveTo>
                    <a:pt x="1418" y="693"/>
                  </a:moveTo>
                  <a:lnTo>
                    <a:pt x="1418" y="1449"/>
                  </a:lnTo>
                  <a:cubicBezTo>
                    <a:pt x="1418" y="2048"/>
                    <a:pt x="1891" y="2457"/>
                    <a:pt x="2426" y="2457"/>
                  </a:cubicBezTo>
                  <a:lnTo>
                    <a:pt x="2804" y="2457"/>
                  </a:lnTo>
                  <a:cubicBezTo>
                    <a:pt x="2899" y="2457"/>
                    <a:pt x="2993" y="2426"/>
                    <a:pt x="3057" y="2300"/>
                  </a:cubicBezTo>
                  <a:cubicBezTo>
                    <a:pt x="3340" y="1953"/>
                    <a:pt x="3750" y="1764"/>
                    <a:pt x="4159" y="1764"/>
                  </a:cubicBezTo>
                  <a:cubicBezTo>
                    <a:pt x="6459" y="1764"/>
                    <a:pt x="8349" y="3623"/>
                    <a:pt x="8349" y="5923"/>
                  </a:cubicBezTo>
                  <a:cubicBezTo>
                    <a:pt x="8349" y="8254"/>
                    <a:pt x="6491" y="10113"/>
                    <a:pt x="4159" y="10113"/>
                  </a:cubicBezTo>
                  <a:cubicBezTo>
                    <a:pt x="3750" y="10113"/>
                    <a:pt x="3340" y="9924"/>
                    <a:pt x="3057" y="9578"/>
                  </a:cubicBezTo>
                  <a:cubicBezTo>
                    <a:pt x="2993" y="9483"/>
                    <a:pt x="2899" y="9389"/>
                    <a:pt x="2804" y="9389"/>
                  </a:cubicBezTo>
                  <a:lnTo>
                    <a:pt x="2426" y="9389"/>
                  </a:lnTo>
                  <a:cubicBezTo>
                    <a:pt x="1859" y="9389"/>
                    <a:pt x="1418" y="9861"/>
                    <a:pt x="1418" y="10428"/>
                  </a:cubicBezTo>
                  <a:lnTo>
                    <a:pt x="1418" y="11153"/>
                  </a:lnTo>
                  <a:lnTo>
                    <a:pt x="694" y="11153"/>
                  </a:lnTo>
                  <a:lnTo>
                    <a:pt x="694" y="10428"/>
                  </a:lnTo>
                  <a:cubicBezTo>
                    <a:pt x="694" y="9483"/>
                    <a:pt x="1481" y="8695"/>
                    <a:pt x="2426" y="8695"/>
                  </a:cubicBezTo>
                  <a:lnTo>
                    <a:pt x="2489" y="8695"/>
                  </a:lnTo>
                  <a:cubicBezTo>
                    <a:pt x="2647" y="8695"/>
                    <a:pt x="2804" y="8569"/>
                    <a:pt x="2836" y="8412"/>
                  </a:cubicBezTo>
                  <a:cubicBezTo>
                    <a:pt x="2962" y="7782"/>
                    <a:pt x="3529" y="7309"/>
                    <a:pt x="4222" y="7309"/>
                  </a:cubicBezTo>
                  <a:cubicBezTo>
                    <a:pt x="4947" y="7309"/>
                    <a:pt x="5577" y="6679"/>
                    <a:pt x="5577" y="5923"/>
                  </a:cubicBezTo>
                  <a:cubicBezTo>
                    <a:pt x="5577" y="5198"/>
                    <a:pt x="4947" y="4568"/>
                    <a:pt x="4222" y="4568"/>
                  </a:cubicBezTo>
                  <a:cubicBezTo>
                    <a:pt x="3529" y="4568"/>
                    <a:pt x="2993" y="4096"/>
                    <a:pt x="2836" y="3466"/>
                  </a:cubicBezTo>
                  <a:cubicBezTo>
                    <a:pt x="2804" y="3308"/>
                    <a:pt x="2678" y="3182"/>
                    <a:pt x="2489" y="3182"/>
                  </a:cubicBezTo>
                  <a:lnTo>
                    <a:pt x="2426" y="3182"/>
                  </a:lnTo>
                  <a:cubicBezTo>
                    <a:pt x="1481" y="3182"/>
                    <a:pt x="694" y="2394"/>
                    <a:pt x="694" y="1449"/>
                  </a:cubicBezTo>
                  <a:lnTo>
                    <a:pt x="694" y="693"/>
                  </a:lnTo>
                  <a:close/>
                  <a:moveTo>
                    <a:pt x="347" y="0"/>
                  </a:moveTo>
                  <a:cubicBezTo>
                    <a:pt x="158" y="0"/>
                    <a:pt x="1" y="158"/>
                    <a:pt x="1" y="347"/>
                  </a:cubicBezTo>
                  <a:lnTo>
                    <a:pt x="1" y="1449"/>
                  </a:lnTo>
                  <a:cubicBezTo>
                    <a:pt x="1" y="2710"/>
                    <a:pt x="977" y="3749"/>
                    <a:pt x="2206" y="3844"/>
                  </a:cubicBezTo>
                  <a:cubicBezTo>
                    <a:pt x="2489" y="4694"/>
                    <a:pt x="3277" y="5261"/>
                    <a:pt x="4159" y="5261"/>
                  </a:cubicBezTo>
                  <a:cubicBezTo>
                    <a:pt x="4569" y="5261"/>
                    <a:pt x="4884" y="5576"/>
                    <a:pt x="4884" y="5986"/>
                  </a:cubicBezTo>
                  <a:cubicBezTo>
                    <a:pt x="4884" y="6364"/>
                    <a:pt x="4569" y="6679"/>
                    <a:pt x="4159" y="6679"/>
                  </a:cubicBezTo>
                  <a:cubicBezTo>
                    <a:pt x="3277" y="6679"/>
                    <a:pt x="2489" y="7278"/>
                    <a:pt x="2206" y="8097"/>
                  </a:cubicBezTo>
                  <a:cubicBezTo>
                    <a:pt x="977" y="8223"/>
                    <a:pt x="1" y="9263"/>
                    <a:pt x="1" y="10523"/>
                  </a:cubicBezTo>
                  <a:lnTo>
                    <a:pt x="1" y="11531"/>
                  </a:lnTo>
                  <a:cubicBezTo>
                    <a:pt x="1" y="11720"/>
                    <a:pt x="158" y="11877"/>
                    <a:pt x="347" y="11877"/>
                  </a:cubicBezTo>
                  <a:lnTo>
                    <a:pt x="1733" y="11877"/>
                  </a:lnTo>
                  <a:cubicBezTo>
                    <a:pt x="1922" y="11877"/>
                    <a:pt x="2080" y="11720"/>
                    <a:pt x="2080" y="11531"/>
                  </a:cubicBezTo>
                  <a:lnTo>
                    <a:pt x="2080" y="10523"/>
                  </a:lnTo>
                  <a:cubicBezTo>
                    <a:pt x="2080" y="10302"/>
                    <a:pt x="2237" y="10145"/>
                    <a:pt x="2426" y="10145"/>
                  </a:cubicBezTo>
                  <a:lnTo>
                    <a:pt x="2647" y="10145"/>
                  </a:lnTo>
                  <a:cubicBezTo>
                    <a:pt x="3025" y="10586"/>
                    <a:pt x="3592" y="10869"/>
                    <a:pt x="4159" y="10869"/>
                  </a:cubicBezTo>
                  <a:cubicBezTo>
                    <a:pt x="6837" y="10869"/>
                    <a:pt x="9011" y="8695"/>
                    <a:pt x="9011" y="6018"/>
                  </a:cubicBezTo>
                  <a:cubicBezTo>
                    <a:pt x="9042" y="3277"/>
                    <a:pt x="6837" y="1103"/>
                    <a:pt x="4159" y="1103"/>
                  </a:cubicBezTo>
                  <a:cubicBezTo>
                    <a:pt x="3592" y="1103"/>
                    <a:pt x="3025" y="1323"/>
                    <a:pt x="2647" y="1796"/>
                  </a:cubicBezTo>
                  <a:lnTo>
                    <a:pt x="2426" y="1796"/>
                  </a:lnTo>
                  <a:cubicBezTo>
                    <a:pt x="2237" y="1796"/>
                    <a:pt x="2080" y="1638"/>
                    <a:pt x="2080" y="1449"/>
                  </a:cubicBezTo>
                  <a:lnTo>
                    <a:pt x="2080" y="347"/>
                  </a:ln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74"/>
            <p:cNvSpPr/>
            <p:nvPr/>
          </p:nvSpPr>
          <p:spPr>
            <a:xfrm>
              <a:off x="-23081850" y="2425475"/>
              <a:ext cx="96100" cy="151250"/>
            </a:xfrm>
            <a:custGeom>
              <a:avLst/>
              <a:gdLst/>
              <a:ahLst/>
              <a:cxnLst/>
              <a:rect l="l" t="t" r="r" b="b"/>
              <a:pathLst>
                <a:path w="3844" h="6050" extrusionOk="0">
                  <a:moveTo>
                    <a:pt x="2568" y="1"/>
                  </a:moveTo>
                  <a:cubicBezTo>
                    <a:pt x="2481" y="1"/>
                    <a:pt x="2395" y="32"/>
                    <a:pt x="2332" y="95"/>
                  </a:cubicBezTo>
                  <a:cubicBezTo>
                    <a:pt x="2205" y="221"/>
                    <a:pt x="2205" y="442"/>
                    <a:pt x="2332" y="568"/>
                  </a:cubicBezTo>
                  <a:cubicBezTo>
                    <a:pt x="2867" y="1072"/>
                    <a:pt x="3151" y="1796"/>
                    <a:pt x="3151" y="2553"/>
                  </a:cubicBezTo>
                  <a:cubicBezTo>
                    <a:pt x="3151" y="3277"/>
                    <a:pt x="2899" y="3970"/>
                    <a:pt x="2332" y="4506"/>
                  </a:cubicBezTo>
                  <a:cubicBezTo>
                    <a:pt x="1827" y="5010"/>
                    <a:pt x="1134" y="5325"/>
                    <a:pt x="378" y="5325"/>
                  </a:cubicBezTo>
                  <a:cubicBezTo>
                    <a:pt x="189" y="5325"/>
                    <a:pt x="0" y="5482"/>
                    <a:pt x="0" y="5703"/>
                  </a:cubicBezTo>
                  <a:cubicBezTo>
                    <a:pt x="0" y="5892"/>
                    <a:pt x="189" y="6050"/>
                    <a:pt x="378" y="6050"/>
                  </a:cubicBezTo>
                  <a:cubicBezTo>
                    <a:pt x="1292" y="6050"/>
                    <a:pt x="2174" y="5703"/>
                    <a:pt x="2804" y="5010"/>
                  </a:cubicBezTo>
                  <a:cubicBezTo>
                    <a:pt x="3466" y="4348"/>
                    <a:pt x="3844" y="3498"/>
                    <a:pt x="3844" y="2584"/>
                  </a:cubicBezTo>
                  <a:cubicBezTo>
                    <a:pt x="3844" y="1670"/>
                    <a:pt x="3434" y="757"/>
                    <a:pt x="2804" y="95"/>
                  </a:cubicBezTo>
                  <a:cubicBezTo>
                    <a:pt x="2741" y="32"/>
                    <a:pt x="2654" y="1"/>
                    <a:pt x="25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47" name="Google Shape;9047;p74"/>
          <p:cNvGrpSpPr/>
          <p:nvPr/>
        </p:nvGrpSpPr>
        <p:grpSpPr>
          <a:xfrm>
            <a:off x="7538556" y="3554109"/>
            <a:ext cx="354136" cy="354136"/>
            <a:chOff x="-23229150" y="2710600"/>
            <a:chExt cx="296175" cy="296175"/>
          </a:xfrm>
        </p:grpSpPr>
        <p:sp>
          <p:nvSpPr>
            <p:cNvPr id="9048" name="Google Shape;9048;p74"/>
            <p:cNvSpPr/>
            <p:nvPr/>
          </p:nvSpPr>
          <p:spPr>
            <a:xfrm>
              <a:off x="-23177150" y="2727925"/>
              <a:ext cx="191400" cy="258375"/>
            </a:xfrm>
            <a:custGeom>
              <a:avLst/>
              <a:gdLst/>
              <a:ahLst/>
              <a:cxnLst/>
              <a:rect l="l" t="t" r="r" b="b"/>
              <a:pathLst>
                <a:path w="7656" h="10335" extrusionOk="0">
                  <a:moveTo>
                    <a:pt x="3812" y="725"/>
                  </a:moveTo>
                  <a:cubicBezTo>
                    <a:pt x="4033" y="725"/>
                    <a:pt x="4190" y="883"/>
                    <a:pt x="4190" y="1072"/>
                  </a:cubicBezTo>
                  <a:lnTo>
                    <a:pt x="4190" y="1418"/>
                  </a:lnTo>
                  <a:lnTo>
                    <a:pt x="3466" y="1418"/>
                  </a:lnTo>
                  <a:lnTo>
                    <a:pt x="3466" y="1072"/>
                  </a:lnTo>
                  <a:cubicBezTo>
                    <a:pt x="3466" y="883"/>
                    <a:pt x="3623" y="725"/>
                    <a:pt x="3812" y="725"/>
                  </a:cubicBezTo>
                  <a:close/>
                  <a:moveTo>
                    <a:pt x="6238" y="1387"/>
                  </a:moveTo>
                  <a:cubicBezTo>
                    <a:pt x="6648" y="1418"/>
                    <a:pt x="6931" y="1702"/>
                    <a:pt x="6931" y="2111"/>
                  </a:cubicBezTo>
                  <a:cubicBezTo>
                    <a:pt x="6931" y="2206"/>
                    <a:pt x="6900" y="2363"/>
                    <a:pt x="6805" y="2458"/>
                  </a:cubicBezTo>
                  <a:cubicBezTo>
                    <a:pt x="6585" y="2206"/>
                    <a:pt x="6238" y="2111"/>
                    <a:pt x="5860" y="2111"/>
                  </a:cubicBezTo>
                  <a:lnTo>
                    <a:pt x="4852" y="2111"/>
                  </a:lnTo>
                  <a:lnTo>
                    <a:pt x="4852" y="1387"/>
                  </a:lnTo>
                  <a:close/>
                  <a:moveTo>
                    <a:pt x="2804" y="1418"/>
                  </a:moveTo>
                  <a:lnTo>
                    <a:pt x="2804" y="2143"/>
                  </a:lnTo>
                  <a:lnTo>
                    <a:pt x="1796" y="2143"/>
                  </a:lnTo>
                  <a:cubicBezTo>
                    <a:pt x="1418" y="2143"/>
                    <a:pt x="1071" y="2300"/>
                    <a:pt x="851" y="2489"/>
                  </a:cubicBezTo>
                  <a:cubicBezTo>
                    <a:pt x="756" y="2363"/>
                    <a:pt x="725" y="2269"/>
                    <a:pt x="725" y="2143"/>
                  </a:cubicBezTo>
                  <a:cubicBezTo>
                    <a:pt x="725" y="1702"/>
                    <a:pt x="1040" y="1418"/>
                    <a:pt x="1418" y="1418"/>
                  </a:cubicBezTo>
                  <a:close/>
                  <a:moveTo>
                    <a:pt x="4190" y="2111"/>
                  </a:moveTo>
                  <a:lnTo>
                    <a:pt x="4190" y="2804"/>
                  </a:lnTo>
                  <a:lnTo>
                    <a:pt x="3466" y="2804"/>
                  </a:lnTo>
                  <a:lnTo>
                    <a:pt x="3466" y="2111"/>
                  </a:lnTo>
                  <a:close/>
                  <a:moveTo>
                    <a:pt x="2772" y="2773"/>
                  </a:moveTo>
                  <a:lnTo>
                    <a:pt x="2772" y="3466"/>
                  </a:lnTo>
                  <a:lnTo>
                    <a:pt x="2079" y="3466"/>
                  </a:lnTo>
                  <a:cubicBezTo>
                    <a:pt x="1733" y="3466"/>
                    <a:pt x="1386" y="3624"/>
                    <a:pt x="1134" y="3844"/>
                  </a:cubicBezTo>
                  <a:cubicBezTo>
                    <a:pt x="1071" y="3718"/>
                    <a:pt x="1040" y="3592"/>
                    <a:pt x="1040" y="3466"/>
                  </a:cubicBezTo>
                  <a:cubicBezTo>
                    <a:pt x="1040" y="3088"/>
                    <a:pt x="1355" y="2773"/>
                    <a:pt x="1733" y="2773"/>
                  </a:cubicBezTo>
                  <a:close/>
                  <a:moveTo>
                    <a:pt x="5860" y="2804"/>
                  </a:moveTo>
                  <a:cubicBezTo>
                    <a:pt x="6270" y="2804"/>
                    <a:pt x="6585" y="3119"/>
                    <a:pt x="6585" y="3529"/>
                  </a:cubicBezTo>
                  <a:cubicBezTo>
                    <a:pt x="6585" y="3624"/>
                    <a:pt x="6553" y="3781"/>
                    <a:pt x="6459" y="3876"/>
                  </a:cubicBezTo>
                  <a:cubicBezTo>
                    <a:pt x="6270" y="3624"/>
                    <a:pt x="5923" y="3466"/>
                    <a:pt x="5576" y="3466"/>
                  </a:cubicBezTo>
                  <a:lnTo>
                    <a:pt x="4852" y="3466"/>
                  </a:lnTo>
                  <a:lnTo>
                    <a:pt x="4852" y="2804"/>
                  </a:lnTo>
                  <a:close/>
                  <a:moveTo>
                    <a:pt x="4190" y="3466"/>
                  </a:moveTo>
                  <a:lnTo>
                    <a:pt x="4190" y="4191"/>
                  </a:lnTo>
                  <a:lnTo>
                    <a:pt x="3466" y="4191"/>
                  </a:lnTo>
                  <a:lnTo>
                    <a:pt x="3466" y="3466"/>
                  </a:lnTo>
                  <a:close/>
                  <a:moveTo>
                    <a:pt x="4190" y="4884"/>
                  </a:moveTo>
                  <a:lnTo>
                    <a:pt x="4190" y="5608"/>
                  </a:lnTo>
                  <a:lnTo>
                    <a:pt x="3466" y="5608"/>
                  </a:lnTo>
                  <a:lnTo>
                    <a:pt x="3466" y="4884"/>
                  </a:lnTo>
                  <a:close/>
                  <a:moveTo>
                    <a:pt x="4190" y="6270"/>
                  </a:moveTo>
                  <a:lnTo>
                    <a:pt x="4190" y="7152"/>
                  </a:lnTo>
                  <a:lnTo>
                    <a:pt x="4190" y="7310"/>
                  </a:lnTo>
                  <a:cubicBezTo>
                    <a:pt x="4190" y="7499"/>
                    <a:pt x="4033" y="7656"/>
                    <a:pt x="3812" y="7656"/>
                  </a:cubicBezTo>
                  <a:cubicBezTo>
                    <a:pt x="3623" y="7656"/>
                    <a:pt x="3466" y="7499"/>
                    <a:pt x="3466" y="7310"/>
                  </a:cubicBezTo>
                  <a:lnTo>
                    <a:pt x="3466" y="7152"/>
                  </a:lnTo>
                  <a:lnTo>
                    <a:pt x="3466" y="6270"/>
                  </a:lnTo>
                  <a:close/>
                  <a:moveTo>
                    <a:pt x="5923" y="7656"/>
                  </a:moveTo>
                  <a:cubicBezTo>
                    <a:pt x="6112" y="7656"/>
                    <a:pt x="6270" y="7814"/>
                    <a:pt x="6270" y="8003"/>
                  </a:cubicBezTo>
                  <a:cubicBezTo>
                    <a:pt x="6270" y="8192"/>
                    <a:pt x="6144" y="8286"/>
                    <a:pt x="5986" y="8318"/>
                  </a:cubicBezTo>
                  <a:cubicBezTo>
                    <a:pt x="5734" y="8412"/>
                    <a:pt x="5450" y="8475"/>
                    <a:pt x="5198" y="8633"/>
                  </a:cubicBezTo>
                  <a:cubicBezTo>
                    <a:pt x="4789" y="8885"/>
                    <a:pt x="4411" y="9200"/>
                    <a:pt x="4096" y="9578"/>
                  </a:cubicBezTo>
                  <a:cubicBezTo>
                    <a:pt x="4064" y="9609"/>
                    <a:pt x="3938" y="9735"/>
                    <a:pt x="3812" y="9735"/>
                  </a:cubicBezTo>
                  <a:cubicBezTo>
                    <a:pt x="3655" y="9735"/>
                    <a:pt x="3592" y="9672"/>
                    <a:pt x="3560" y="9578"/>
                  </a:cubicBezTo>
                  <a:cubicBezTo>
                    <a:pt x="3088" y="8948"/>
                    <a:pt x="2426" y="8507"/>
                    <a:pt x="1670" y="8349"/>
                  </a:cubicBezTo>
                  <a:cubicBezTo>
                    <a:pt x="1544" y="8318"/>
                    <a:pt x="1386" y="8192"/>
                    <a:pt x="1386" y="8003"/>
                  </a:cubicBezTo>
                  <a:cubicBezTo>
                    <a:pt x="1386" y="7814"/>
                    <a:pt x="1544" y="7656"/>
                    <a:pt x="1733" y="7656"/>
                  </a:cubicBezTo>
                  <a:lnTo>
                    <a:pt x="2835" y="7656"/>
                  </a:lnTo>
                  <a:cubicBezTo>
                    <a:pt x="2993" y="8034"/>
                    <a:pt x="3371" y="8349"/>
                    <a:pt x="3844" y="8349"/>
                  </a:cubicBezTo>
                  <a:cubicBezTo>
                    <a:pt x="4316" y="8349"/>
                    <a:pt x="4663" y="8097"/>
                    <a:pt x="4820" y="7656"/>
                  </a:cubicBezTo>
                  <a:close/>
                  <a:moveTo>
                    <a:pt x="3812" y="0"/>
                  </a:moveTo>
                  <a:cubicBezTo>
                    <a:pt x="3371" y="0"/>
                    <a:pt x="2993" y="284"/>
                    <a:pt x="2835" y="725"/>
                  </a:cubicBezTo>
                  <a:lnTo>
                    <a:pt x="1386" y="725"/>
                  </a:lnTo>
                  <a:cubicBezTo>
                    <a:pt x="630" y="725"/>
                    <a:pt x="0" y="1355"/>
                    <a:pt x="0" y="2111"/>
                  </a:cubicBezTo>
                  <a:cubicBezTo>
                    <a:pt x="0" y="2489"/>
                    <a:pt x="158" y="2804"/>
                    <a:pt x="410" y="3088"/>
                  </a:cubicBezTo>
                  <a:cubicBezTo>
                    <a:pt x="378" y="3214"/>
                    <a:pt x="315" y="3340"/>
                    <a:pt x="315" y="3466"/>
                  </a:cubicBezTo>
                  <a:cubicBezTo>
                    <a:pt x="315" y="3876"/>
                    <a:pt x="473" y="4191"/>
                    <a:pt x="725" y="4474"/>
                  </a:cubicBezTo>
                  <a:cubicBezTo>
                    <a:pt x="693" y="4569"/>
                    <a:pt x="630" y="4726"/>
                    <a:pt x="630" y="4852"/>
                  </a:cubicBezTo>
                  <a:cubicBezTo>
                    <a:pt x="630" y="5608"/>
                    <a:pt x="1260" y="6238"/>
                    <a:pt x="2016" y="6238"/>
                  </a:cubicBezTo>
                  <a:cubicBezTo>
                    <a:pt x="2205" y="6238"/>
                    <a:pt x="2363" y="6081"/>
                    <a:pt x="2363" y="5892"/>
                  </a:cubicBezTo>
                  <a:cubicBezTo>
                    <a:pt x="2363" y="5671"/>
                    <a:pt x="2205" y="5514"/>
                    <a:pt x="2016" y="5514"/>
                  </a:cubicBezTo>
                  <a:cubicBezTo>
                    <a:pt x="1638" y="5514"/>
                    <a:pt x="1323" y="5199"/>
                    <a:pt x="1323" y="4821"/>
                  </a:cubicBezTo>
                  <a:cubicBezTo>
                    <a:pt x="1323" y="4411"/>
                    <a:pt x="1638" y="4096"/>
                    <a:pt x="2016" y="4096"/>
                  </a:cubicBezTo>
                  <a:lnTo>
                    <a:pt x="2741" y="4096"/>
                  </a:lnTo>
                  <a:lnTo>
                    <a:pt x="2741" y="6869"/>
                  </a:lnTo>
                  <a:lnTo>
                    <a:pt x="1701" y="6869"/>
                  </a:lnTo>
                  <a:cubicBezTo>
                    <a:pt x="1103" y="6869"/>
                    <a:pt x="693" y="7341"/>
                    <a:pt x="693" y="7877"/>
                  </a:cubicBezTo>
                  <a:cubicBezTo>
                    <a:pt x="693" y="8349"/>
                    <a:pt x="1008" y="8759"/>
                    <a:pt x="1481" y="8916"/>
                  </a:cubicBezTo>
                  <a:cubicBezTo>
                    <a:pt x="2048" y="9074"/>
                    <a:pt x="2615" y="9420"/>
                    <a:pt x="2961" y="9893"/>
                  </a:cubicBezTo>
                  <a:cubicBezTo>
                    <a:pt x="3151" y="10177"/>
                    <a:pt x="3466" y="10334"/>
                    <a:pt x="3781" y="10334"/>
                  </a:cubicBezTo>
                  <a:cubicBezTo>
                    <a:pt x="4096" y="10334"/>
                    <a:pt x="4411" y="10177"/>
                    <a:pt x="4631" y="9924"/>
                  </a:cubicBezTo>
                  <a:cubicBezTo>
                    <a:pt x="4852" y="9609"/>
                    <a:pt x="5135" y="9389"/>
                    <a:pt x="5482" y="9168"/>
                  </a:cubicBezTo>
                  <a:cubicBezTo>
                    <a:pt x="5671" y="9074"/>
                    <a:pt x="5891" y="8979"/>
                    <a:pt x="6112" y="8948"/>
                  </a:cubicBezTo>
                  <a:cubicBezTo>
                    <a:pt x="6585" y="8822"/>
                    <a:pt x="6900" y="8444"/>
                    <a:pt x="6900" y="7971"/>
                  </a:cubicBezTo>
                  <a:cubicBezTo>
                    <a:pt x="6900" y="7373"/>
                    <a:pt x="6427" y="6932"/>
                    <a:pt x="5891" y="6932"/>
                  </a:cubicBezTo>
                  <a:lnTo>
                    <a:pt x="4852" y="6932"/>
                  </a:lnTo>
                  <a:lnTo>
                    <a:pt x="4852" y="4191"/>
                  </a:lnTo>
                  <a:lnTo>
                    <a:pt x="5576" y="4191"/>
                  </a:lnTo>
                  <a:cubicBezTo>
                    <a:pt x="5954" y="4191"/>
                    <a:pt x="6270" y="4506"/>
                    <a:pt x="6270" y="4884"/>
                  </a:cubicBezTo>
                  <a:cubicBezTo>
                    <a:pt x="6270" y="5293"/>
                    <a:pt x="5954" y="5608"/>
                    <a:pt x="5576" y="5608"/>
                  </a:cubicBezTo>
                  <a:cubicBezTo>
                    <a:pt x="5356" y="5608"/>
                    <a:pt x="5198" y="5766"/>
                    <a:pt x="5198" y="5955"/>
                  </a:cubicBezTo>
                  <a:cubicBezTo>
                    <a:pt x="5198" y="6144"/>
                    <a:pt x="5356" y="6301"/>
                    <a:pt x="5576" y="6301"/>
                  </a:cubicBezTo>
                  <a:cubicBezTo>
                    <a:pt x="6301" y="6301"/>
                    <a:pt x="6931" y="5671"/>
                    <a:pt x="6931" y="4915"/>
                  </a:cubicBezTo>
                  <a:cubicBezTo>
                    <a:pt x="6931" y="4758"/>
                    <a:pt x="6900" y="4663"/>
                    <a:pt x="6868" y="4537"/>
                  </a:cubicBezTo>
                  <a:cubicBezTo>
                    <a:pt x="7152" y="4254"/>
                    <a:pt x="7246" y="3939"/>
                    <a:pt x="7246" y="3561"/>
                  </a:cubicBezTo>
                  <a:cubicBezTo>
                    <a:pt x="7246" y="3403"/>
                    <a:pt x="7215" y="3277"/>
                    <a:pt x="7183" y="3151"/>
                  </a:cubicBezTo>
                  <a:cubicBezTo>
                    <a:pt x="7498" y="2836"/>
                    <a:pt x="7656" y="2489"/>
                    <a:pt x="7656" y="2111"/>
                  </a:cubicBezTo>
                  <a:cubicBezTo>
                    <a:pt x="7656" y="1355"/>
                    <a:pt x="7026" y="725"/>
                    <a:pt x="6270" y="725"/>
                  </a:cubicBezTo>
                  <a:lnTo>
                    <a:pt x="4820" y="725"/>
                  </a:lnTo>
                  <a:cubicBezTo>
                    <a:pt x="4663" y="316"/>
                    <a:pt x="4285" y="0"/>
                    <a:pt x="3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74"/>
            <p:cNvSpPr/>
            <p:nvPr/>
          </p:nvSpPr>
          <p:spPr>
            <a:xfrm>
              <a:off x="-23229150" y="2710600"/>
              <a:ext cx="296175" cy="296175"/>
            </a:xfrm>
            <a:custGeom>
              <a:avLst/>
              <a:gdLst/>
              <a:ahLst/>
              <a:cxnLst/>
              <a:rect l="l" t="t" r="r" b="b"/>
              <a:pathLst>
                <a:path w="11847" h="11847" extrusionOk="0">
                  <a:moveTo>
                    <a:pt x="10775" y="693"/>
                  </a:moveTo>
                  <a:cubicBezTo>
                    <a:pt x="10996" y="693"/>
                    <a:pt x="11153" y="851"/>
                    <a:pt x="11153" y="1072"/>
                  </a:cubicBezTo>
                  <a:lnTo>
                    <a:pt x="11153" y="10775"/>
                  </a:lnTo>
                  <a:cubicBezTo>
                    <a:pt x="11153" y="10996"/>
                    <a:pt x="10996" y="11153"/>
                    <a:pt x="10775" y="11153"/>
                  </a:cubicBezTo>
                  <a:lnTo>
                    <a:pt x="1072" y="11153"/>
                  </a:lnTo>
                  <a:cubicBezTo>
                    <a:pt x="851" y="11153"/>
                    <a:pt x="694" y="10996"/>
                    <a:pt x="694" y="10775"/>
                  </a:cubicBezTo>
                  <a:lnTo>
                    <a:pt x="694" y="1072"/>
                  </a:lnTo>
                  <a:cubicBezTo>
                    <a:pt x="694" y="851"/>
                    <a:pt x="851" y="693"/>
                    <a:pt x="1072" y="693"/>
                  </a:cubicBezTo>
                  <a:close/>
                  <a:moveTo>
                    <a:pt x="1072" y="0"/>
                  </a:moveTo>
                  <a:cubicBezTo>
                    <a:pt x="473" y="0"/>
                    <a:pt x="1" y="473"/>
                    <a:pt x="1" y="1072"/>
                  </a:cubicBezTo>
                  <a:lnTo>
                    <a:pt x="1" y="10775"/>
                  </a:lnTo>
                  <a:cubicBezTo>
                    <a:pt x="1" y="11374"/>
                    <a:pt x="473" y="11846"/>
                    <a:pt x="1072" y="11846"/>
                  </a:cubicBezTo>
                  <a:lnTo>
                    <a:pt x="10807" y="11846"/>
                  </a:lnTo>
                  <a:cubicBezTo>
                    <a:pt x="11374" y="11846"/>
                    <a:pt x="11847" y="11374"/>
                    <a:pt x="11847" y="10775"/>
                  </a:cubicBezTo>
                  <a:lnTo>
                    <a:pt x="11847" y="1072"/>
                  </a:lnTo>
                  <a:cubicBezTo>
                    <a:pt x="11847" y="473"/>
                    <a:pt x="11342" y="0"/>
                    <a:pt x="108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0" name="Google Shape;9050;p74"/>
          <p:cNvSpPr/>
          <p:nvPr/>
        </p:nvSpPr>
        <p:spPr>
          <a:xfrm>
            <a:off x="6640549" y="4047621"/>
            <a:ext cx="354136" cy="353180"/>
          </a:xfrm>
          <a:custGeom>
            <a:avLst/>
            <a:gdLst/>
            <a:ahLst/>
            <a:cxnLst/>
            <a:rect l="l" t="t" r="r" b="b"/>
            <a:pathLst>
              <a:path w="11847" h="11815" extrusionOk="0">
                <a:moveTo>
                  <a:pt x="5829" y="662"/>
                </a:moveTo>
                <a:cubicBezTo>
                  <a:pt x="6018" y="662"/>
                  <a:pt x="6176" y="820"/>
                  <a:pt x="6176" y="1009"/>
                </a:cubicBezTo>
                <a:cubicBezTo>
                  <a:pt x="6176" y="1229"/>
                  <a:pt x="6018" y="1387"/>
                  <a:pt x="5829" y="1387"/>
                </a:cubicBezTo>
                <a:cubicBezTo>
                  <a:pt x="5640" y="1387"/>
                  <a:pt x="5483" y="1229"/>
                  <a:pt x="5483" y="1009"/>
                </a:cubicBezTo>
                <a:cubicBezTo>
                  <a:pt x="5483" y="820"/>
                  <a:pt x="5640" y="662"/>
                  <a:pt x="5829" y="662"/>
                </a:cubicBezTo>
                <a:close/>
                <a:moveTo>
                  <a:pt x="3225" y="2798"/>
                </a:moveTo>
                <a:cubicBezTo>
                  <a:pt x="3766" y="2798"/>
                  <a:pt x="4911" y="3708"/>
                  <a:pt x="5483" y="4159"/>
                </a:cubicBezTo>
                <a:lnTo>
                  <a:pt x="5483" y="4884"/>
                </a:lnTo>
                <a:lnTo>
                  <a:pt x="4727" y="4884"/>
                </a:lnTo>
                <a:cubicBezTo>
                  <a:pt x="4758" y="4758"/>
                  <a:pt x="4790" y="4632"/>
                  <a:pt x="4790" y="4537"/>
                </a:cubicBezTo>
                <a:cubicBezTo>
                  <a:pt x="4790" y="4317"/>
                  <a:pt x="4632" y="4159"/>
                  <a:pt x="4443" y="4159"/>
                </a:cubicBezTo>
                <a:cubicBezTo>
                  <a:pt x="4254" y="4159"/>
                  <a:pt x="4097" y="4317"/>
                  <a:pt x="4097" y="4537"/>
                </a:cubicBezTo>
                <a:cubicBezTo>
                  <a:pt x="4097" y="4726"/>
                  <a:pt x="3939" y="4884"/>
                  <a:pt x="3750" y="4884"/>
                </a:cubicBezTo>
                <a:lnTo>
                  <a:pt x="3435" y="4884"/>
                </a:lnTo>
                <a:cubicBezTo>
                  <a:pt x="3655" y="4569"/>
                  <a:pt x="3813" y="4254"/>
                  <a:pt x="3908" y="3939"/>
                </a:cubicBezTo>
                <a:cubicBezTo>
                  <a:pt x="3971" y="3750"/>
                  <a:pt x="3844" y="3529"/>
                  <a:pt x="3655" y="3498"/>
                </a:cubicBezTo>
                <a:cubicBezTo>
                  <a:pt x="3617" y="3485"/>
                  <a:pt x="3578" y="3478"/>
                  <a:pt x="3541" y="3478"/>
                </a:cubicBezTo>
                <a:cubicBezTo>
                  <a:pt x="3395" y="3478"/>
                  <a:pt x="3265" y="3574"/>
                  <a:pt x="3214" y="3750"/>
                </a:cubicBezTo>
                <a:cubicBezTo>
                  <a:pt x="3025" y="4380"/>
                  <a:pt x="2710" y="4726"/>
                  <a:pt x="2269" y="4884"/>
                </a:cubicBezTo>
                <a:lnTo>
                  <a:pt x="1482" y="4884"/>
                </a:lnTo>
                <a:cubicBezTo>
                  <a:pt x="2049" y="4411"/>
                  <a:pt x="2364" y="3907"/>
                  <a:pt x="2584" y="3466"/>
                </a:cubicBezTo>
                <a:cubicBezTo>
                  <a:pt x="2836" y="3057"/>
                  <a:pt x="2962" y="2836"/>
                  <a:pt x="3151" y="2805"/>
                </a:cubicBezTo>
                <a:cubicBezTo>
                  <a:pt x="3174" y="2800"/>
                  <a:pt x="3199" y="2798"/>
                  <a:pt x="3225" y="2798"/>
                </a:cubicBezTo>
                <a:close/>
                <a:moveTo>
                  <a:pt x="8424" y="2770"/>
                </a:moveTo>
                <a:cubicBezTo>
                  <a:pt x="8442" y="2770"/>
                  <a:pt x="8459" y="2771"/>
                  <a:pt x="8476" y="2773"/>
                </a:cubicBezTo>
                <a:cubicBezTo>
                  <a:pt x="8665" y="2836"/>
                  <a:pt x="8791" y="3057"/>
                  <a:pt x="9011" y="3466"/>
                </a:cubicBezTo>
                <a:cubicBezTo>
                  <a:pt x="9263" y="3876"/>
                  <a:pt x="9578" y="4411"/>
                  <a:pt x="10082" y="4884"/>
                </a:cubicBezTo>
                <a:lnTo>
                  <a:pt x="9326" y="4884"/>
                </a:lnTo>
                <a:cubicBezTo>
                  <a:pt x="8885" y="4726"/>
                  <a:pt x="8570" y="4348"/>
                  <a:pt x="8381" y="3750"/>
                </a:cubicBezTo>
                <a:cubicBezTo>
                  <a:pt x="8328" y="3564"/>
                  <a:pt x="8164" y="3490"/>
                  <a:pt x="8019" y="3490"/>
                </a:cubicBezTo>
                <a:cubicBezTo>
                  <a:pt x="7992" y="3490"/>
                  <a:pt x="7965" y="3493"/>
                  <a:pt x="7940" y="3498"/>
                </a:cubicBezTo>
                <a:cubicBezTo>
                  <a:pt x="7783" y="3529"/>
                  <a:pt x="7688" y="3781"/>
                  <a:pt x="7720" y="3939"/>
                </a:cubicBezTo>
                <a:cubicBezTo>
                  <a:pt x="7783" y="4191"/>
                  <a:pt x="7940" y="4569"/>
                  <a:pt x="8192" y="4884"/>
                </a:cubicBezTo>
                <a:lnTo>
                  <a:pt x="7877" y="4884"/>
                </a:lnTo>
                <a:cubicBezTo>
                  <a:pt x="7688" y="4884"/>
                  <a:pt x="7531" y="4726"/>
                  <a:pt x="7531" y="4537"/>
                </a:cubicBezTo>
                <a:cubicBezTo>
                  <a:pt x="7531" y="4317"/>
                  <a:pt x="7373" y="4159"/>
                  <a:pt x="7153" y="4159"/>
                </a:cubicBezTo>
                <a:cubicBezTo>
                  <a:pt x="6963" y="4159"/>
                  <a:pt x="6806" y="4317"/>
                  <a:pt x="6806" y="4537"/>
                </a:cubicBezTo>
                <a:cubicBezTo>
                  <a:pt x="6806" y="4632"/>
                  <a:pt x="6837" y="4758"/>
                  <a:pt x="6900" y="4884"/>
                </a:cubicBezTo>
                <a:lnTo>
                  <a:pt x="6144" y="4884"/>
                </a:lnTo>
                <a:lnTo>
                  <a:pt x="6144" y="4159"/>
                </a:lnTo>
                <a:cubicBezTo>
                  <a:pt x="6663" y="3701"/>
                  <a:pt x="7863" y="2770"/>
                  <a:pt x="8424" y="2770"/>
                </a:cubicBezTo>
                <a:close/>
                <a:moveTo>
                  <a:pt x="7216" y="5545"/>
                </a:moveTo>
                <a:cubicBezTo>
                  <a:pt x="7405" y="5545"/>
                  <a:pt x="7562" y="5703"/>
                  <a:pt x="7562" y="5892"/>
                </a:cubicBezTo>
                <a:cubicBezTo>
                  <a:pt x="7562" y="6113"/>
                  <a:pt x="7405" y="6270"/>
                  <a:pt x="7216" y="6270"/>
                </a:cubicBezTo>
                <a:lnTo>
                  <a:pt x="6176" y="6270"/>
                </a:lnTo>
                <a:lnTo>
                  <a:pt x="6176" y="5545"/>
                </a:lnTo>
                <a:close/>
                <a:moveTo>
                  <a:pt x="5483" y="6963"/>
                </a:moveTo>
                <a:lnTo>
                  <a:pt x="5483" y="7688"/>
                </a:lnTo>
                <a:lnTo>
                  <a:pt x="4443" y="7688"/>
                </a:lnTo>
                <a:cubicBezTo>
                  <a:pt x="4254" y="7688"/>
                  <a:pt x="4097" y="7530"/>
                  <a:pt x="4097" y="7310"/>
                </a:cubicBezTo>
                <a:cubicBezTo>
                  <a:pt x="4097" y="7121"/>
                  <a:pt x="4254" y="6963"/>
                  <a:pt x="4443" y="6963"/>
                </a:cubicBezTo>
                <a:close/>
                <a:moveTo>
                  <a:pt x="6491" y="8349"/>
                </a:moveTo>
                <a:cubicBezTo>
                  <a:pt x="6680" y="8349"/>
                  <a:pt x="6837" y="8507"/>
                  <a:pt x="6837" y="8696"/>
                </a:cubicBezTo>
                <a:cubicBezTo>
                  <a:pt x="6837" y="8885"/>
                  <a:pt x="6680" y="9042"/>
                  <a:pt x="6491" y="9042"/>
                </a:cubicBezTo>
                <a:lnTo>
                  <a:pt x="6144" y="9042"/>
                </a:lnTo>
                <a:lnTo>
                  <a:pt x="6144" y="8349"/>
                </a:lnTo>
                <a:close/>
                <a:moveTo>
                  <a:pt x="5483" y="9736"/>
                </a:moveTo>
                <a:lnTo>
                  <a:pt x="5483" y="10429"/>
                </a:lnTo>
                <a:lnTo>
                  <a:pt x="5105" y="10429"/>
                </a:lnTo>
                <a:cubicBezTo>
                  <a:pt x="4916" y="10429"/>
                  <a:pt x="4758" y="10271"/>
                  <a:pt x="4758" y="10082"/>
                </a:cubicBezTo>
                <a:cubicBezTo>
                  <a:pt x="4758" y="9893"/>
                  <a:pt x="4916" y="9736"/>
                  <a:pt x="5105" y="9736"/>
                </a:cubicBezTo>
                <a:close/>
                <a:moveTo>
                  <a:pt x="5861" y="1"/>
                </a:moveTo>
                <a:cubicBezTo>
                  <a:pt x="5325" y="1"/>
                  <a:pt x="4853" y="473"/>
                  <a:pt x="4853" y="1009"/>
                </a:cubicBezTo>
                <a:cubicBezTo>
                  <a:pt x="4853" y="1450"/>
                  <a:pt x="5136" y="1828"/>
                  <a:pt x="5546" y="1985"/>
                </a:cubicBezTo>
                <a:lnTo>
                  <a:pt x="5546" y="3309"/>
                </a:lnTo>
                <a:cubicBezTo>
                  <a:pt x="4475" y="2440"/>
                  <a:pt x="3776" y="2104"/>
                  <a:pt x="3254" y="2104"/>
                </a:cubicBezTo>
                <a:cubicBezTo>
                  <a:pt x="3208" y="2104"/>
                  <a:pt x="3163" y="2106"/>
                  <a:pt x="3120" y="2111"/>
                </a:cubicBezTo>
                <a:cubicBezTo>
                  <a:pt x="2616" y="2206"/>
                  <a:pt x="2332" y="2678"/>
                  <a:pt x="2080" y="3151"/>
                </a:cubicBezTo>
                <a:cubicBezTo>
                  <a:pt x="1734" y="3750"/>
                  <a:pt x="1356" y="4474"/>
                  <a:pt x="253" y="4915"/>
                </a:cubicBezTo>
                <a:cubicBezTo>
                  <a:pt x="95" y="4978"/>
                  <a:pt x="1" y="5167"/>
                  <a:pt x="32" y="5325"/>
                </a:cubicBezTo>
                <a:cubicBezTo>
                  <a:pt x="95" y="5482"/>
                  <a:pt x="190" y="5577"/>
                  <a:pt x="410" y="5577"/>
                </a:cubicBezTo>
                <a:lnTo>
                  <a:pt x="5609" y="5577"/>
                </a:lnTo>
                <a:lnTo>
                  <a:pt x="5609" y="6302"/>
                </a:lnTo>
                <a:lnTo>
                  <a:pt x="4569" y="6302"/>
                </a:lnTo>
                <a:cubicBezTo>
                  <a:pt x="3971" y="6302"/>
                  <a:pt x="3561" y="6774"/>
                  <a:pt x="3561" y="7310"/>
                </a:cubicBezTo>
                <a:cubicBezTo>
                  <a:pt x="3561" y="7908"/>
                  <a:pt x="4034" y="8349"/>
                  <a:pt x="4569" y="8349"/>
                </a:cubicBezTo>
                <a:lnTo>
                  <a:pt x="5609" y="8349"/>
                </a:lnTo>
                <a:lnTo>
                  <a:pt x="5609" y="9042"/>
                </a:lnTo>
                <a:lnTo>
                  <a:pt x="5231" y="9042"/>
                </a:lnTo>
                <a:cubicBezTo>
                  <a:pt x="4664" y="9042"/>
                  <a:pt x="4223" y="9515"/>
                  <a:pt x="4223" y="10082"/>
                </a:cubicBezTo>
                <a:cubicBezTo>
                  <a:pt x="4223" y="10681"/>
                  <a:pt x="4695" y="11090"/>
                  <a:pt x="5231" y="11090"/>
                </a:cubicBezTo>
                <a:lnTo>
                  <a:pt x="5609" y="11090"/>
                </a:lnTo>
                <a:lnTo>
                  <a:pt x="5609" y="11468"/>
                </a:lnTo>
                <a:cubicBezTo>
                  <a:pt x="5609" y="11657"/>
                  <a:pt x="5766" y="11815"/>
                  <a:pt x="5955" y="11815"/>
                </a:cubicBezTo>
                <a:cubicBezTo>
                  <a:pt x="6144" y="11815"/>
                  <a:pt x="6302" y="11657"/>
                  <a:pt x="6302" y="11468"/>
                </a:cubicBezTo>
                <a:lnTo>
                  <a:pt x="6302" y="11090"/>
                </a:lnTo>
                <a:lnTo>
                  <a:pt x="6648" y="11090"/>
                </a:lnTo>
                <a:cubicBezTo>
                  <a:pt x="6869" y="11090"/>
                  <a:pt x="7027" y="10933"/>
                  <a:pt x="7027" y="10744"/>
                </a:cubicBezTo>
                <a:cubicBezTo>
                  <a:pt x="7027" y="10555"/>
                  <a:pt x="6869" y="10397"/>
                  <a:pt x="6648" y="10397"/>
                </a:cubicBezTo>
                <a:lnTo>
                  <a:pt x="6302" y="10397"/>
                </a:lnTo>
                <a:lnTo>
                  <a:pt x="6302" y="9673"/>
                </a:lnTo>
                <a:lnTo>
                  <a:pt x="6648" y="9673"/>
                </a:lnTo>
                <a:cubicBezTo>
                  <a:pt x="7247" y="9673"/>
                  <a:pt x="7688" y="9200"/>
                  <a:pt x="7688" y="8664"/>
                </a:cubicBezTo>
                <a:cubicBezTo>
                  <a:pt x="7688" y="8066"/>
                  <a:pt x="7216" y="7625"/>
                  <a:pt x="6648" y="7625"/>
                </a:cubicBezTo>
                <a:lnTo>
                  <a:pt x="6302" y="7625"/>
                </a:lnTo>
                <a:lnTo>
                  <a:pt x="6302" y="6932"/>
                </a:lnTo>
                <a:lnTo>
                  <a:pt x="7342" y="6932"/>
                </a:lnTo>
                <a:cubicBezTo>
                  <a:pt x="7909" y="6932"/>
                  <a:pt x="8350" y="6459"/>
                  <a:pt x="8350" y="5892"/>
                </a:cubicBezTo>
                <a:cubicBezTo>
                  <a:pt x="8350" y="5766"/>
                  <a:pt x="8318" y="5671"/>
                  <a:pt x="8287" y="5545"/>
                </a:cubicBezTo>
                <a:lnTo>
                  <a:pt x="11469" y="5545"/>
                </a:lnTo>
                <a:cubicBezTo>
                  <a:pt x="11626" y="5545"/>
                  <a:pt x="11784" y="5419"/>
                  <a:pt x="11815" y="5262"/>
                </a:cubicBezTo>
                <a:cubicBezTo>
                  <a:pt x="11847" y="5104"/>
                  <a:pt x="11658" y="4947"/>
                  <a:pt x="11500" y="4915"/>
                </a:cubicBezTo>
                <a:cubicBezTo>
                  <a:pt x="10398" y="4474"/>
                  <a:pt x="9988" y="3750"/>
                  <a:pt x="9641" y="3151"/>
                </a:cubicBezTo>
                <a:cubicBezTo>
                  <a:pt x="9389" y="2678"/>
                  <a:pt x="9137" y="2237"/>
                  <a:pt x="8633" y="2111"/>
                </a:cubicBezTo>
                <a:cubicBezTo>
                  <a:pt x="8563" y="2096"/>
                  <a:pt x="8491" y="2088"/>
                  <a:pt x="8417" y="2088"/>
                </a:cubicBezTo>
                <a:cubicBezTo>
                  <a:pt x="7893" y="2088"/>
                  <a:pt x="7252" y="2481"/>
                  <a:pt x="6176" y="3309"/>
                </a:cubicBezTo>
                <a:lnTo>
                  <a:pt x="6176" y="1985"/>
                </a:lnTo>
                <a:cubicBezTo>
                  <a:pt x="6585" y="1828"/>
                  <a:pt x="6900" y="1481"/>
                  <a:pt x="6900" y="1009"/>
                </a:cubicBezTo>
                <a:cubicBezTo>
                  <a:pt x="6900" y="410"/>
                  <a:pt x="6428" y="1"/>
                  <a:pt x="5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74"/>
          <p:cNvSpPr/>
          <p:nvPr/>
        </p:nvSpPr>
        <p:spPr>
          <a:xfrm>
            <a:off x="4873479" y="2666487"/>
            <a:ext cx="322122" cy="352253"/>
          </a:xfrm>
          <a:custGeom>
            <a:avLst/>
            <a:gdLst/>
            <a:ahLst/>
            <a:cxnLst/>
            <a:rect l="l" t="t" r="r" b="b"/>
            <a:pathLst>
              <a:path w="10776" h="11784" extrusionOk="0">
                <a:moveTo>
                  <a:pt x="5388" y="662"/>
                </a:moveTo>
                <a:cubicBezTo>
                  <a:pt x="6144" y="662"/>
                  <a:pt x="6774" y="1355"/>
                  <a:pt x="6774" y="2080"/>
                </a:cubicBezTo>
                <a:cubicBezTo>
                  <a:pt x="6774" y="2206"/>
                  <a:pt x="6711" y="2332"/>
                  <a:pt x="6680" y="2489"/>
                </a:cubicBezTo>
                <a:cubicBezTo>
                  <a:pt x="6333" y="2206"/>
                  <a:pt x="5861" y="2017"/>
                  <a:pt x="5388" y="2017"/>
                </a:cubicBezTo>
                <a:cubicBezTo>
                  <a:pt x="4915" y="2017"/>
                  <a:pt x="4443" y="2174"/>
                  <a:pt x="4096" y="2489"/>
                </a:cubicBezTo>
                <a:cubicBezTo>
                  <a:pt x="4033" y="2332"/>
                  <a:pt x="4002" y="2206"/>
                  <a:pt x="4002" y="2080"/>
                </a:cubicBezTo>
                <a:cubicBezTo>
                  <a:pt x="4002" y="1355"/>
                  <a:pt x="4632" y="662"/>
                  <a:pt x="5388" y="662"/>
                </a:cubicBezTo>
                <a:close/>
                <a:moveTo>
                  <a:pt x="5388" y="2710"/>
                </a:moveTo>
                <a:cubicBezTo>
                  <a:pt x="5766" y="2710"/>
                  <a:pt x="6144" y="2867"/>
                  <a:pt x="6365" y="3151"/>
                </a:cubicBezTo>
                <a:cubicBezTo>
                  <a:pt x="6176" y="3592"/>
                  <a:pt x="5829" y="4096"/>
                  <a:pt x="5419" y="4663"/>
                </a:cubicBezTo>
                <a:cubicBezTo>
                  <a:pt x="5293" y="4506"/>
                  <a:pt x="5230" y="4380"/>
                  <a:pt x="5104" y="4253"/>
                </a:cubicBezTo>
                <a:cubicBezTo>
                  <a:pt x="4852" y="3812"/>
                  <a:pt x="4600" y="3466"/>
                  <a:pt x="4411" y="3151"/>
                </a:cubicBezTo>
                <a:cubicBezTo>
                  <a:pt x="4663" y="2867"/>
                  <a:pt x="5041" y="2710"/>
                  <a:pt x="5388" y="2710"/>
                </a:cubicBezTo>
                <a:close/>
                <a:moveTo>
                  <a:pt x="7404" y="1576"/>
                </a:moveTo>
                <a:lnTo>
                  <a:pt x="7404" y="1576"/>
                </a:lnTo>
                <a:cubicBezTo>
                  <a:pt x="7908" y="2048"/>
                  <a:pt x="8192" y="2773"/>
                  <a:pt x="8192" y="3497"/>
                </a:cubicBezTo>
                <a:cubicBezTo>
                  <a:pt x="8192" y="4222"/>
                  <a:pt x="7719" y="5230"/>
                  <a:pt x="6806" y="6490"/>
                </a:cubicBezTo>
                <a:cubicBezTo>
                  <a:pt x="6459" y="6081"/>
                  <a:pt x="6144" y="5640"/>
                  <a:pt x="5829" y="5230"/>
                </a:cubicBezTo>
                <a:cubicBezTo>
                  <a:pt x="6050" y="4915"/>
                  <a:pt x="6428" y="4443"/>
                  <a:pt x="6743" y="3938"/>
                </a:cubicBezTo>
                <a:cubicBezTo>
                  <a:pt x="7215" y="3151"/>
                  <a:pt x="7467" y="2552"/>
                  <a:pt x="7467" y="2143"/>
                </a:cubicBezTo>
                <a:cubicBezTo>
                  <a:pt x="7467" y="1922"/>
                  <a:pt x="7436" y="1733"/>
                  <a:pt x="7404" y="1576"/>
                </a:cubicBezTo>
                <a:close/>
                <a:moveTo>
                  <a:pt x="3970" y="7593"/>
                </a:moveTo>
                <a:cubicBezTo>
                  <a:pt x="4002" y="7656"/>
                  <a:pt x="4033" y="7688"/>
                  <a:pt x="4033" y="7719"/>
                </a:cubicBezTo>
                <a:lnTo>
                  <a:pt x="4947" y="8853"/>
                </a:lnTo>
                <a:lnTo>
                  <a:pt x="3151" y="11153"/>
                </a:lnTo>
                <a:lnTo>
                  <a:pt x="1135" y="11153"/>
                </a:lnTo>
                <a:cubicBezTo>
                  <a:pt x="2300" y="9641"/>
                  <a:pt x="3214" y="8538"/>
                  <a:pt x="3876" y="7719"/>
                </a:cubicBezTo>
                <a:lnTo>
                  <a:pt x="3970" y="7593"/>
                </a:lnTo>
                <a:close/>
                <a:moveTo>
                  <a:pt x="3435" y="1576"/>
                </a:moveTo>
                <a:lnTo>
                  <a:pt x="3435" y="1576"/>
                </a:lnTo>
                <a:cubicBezTo>
                  <a:pt x="3372" y="1765"/>
                  <a:pt x="3340" y="1922"/>
                  <a:pt x="3340" y="2143"/>
                </a:cubicBezTo>
                <a:cubicBezTo>
                  <a:pt x="3340" y="2710"/>
                  <a:pt x="3687" y="3466"/>
                  <a:pt x="4569" y="4663"/>
                </a:cubicBezTo>
                <a:cubicBezTo>
                  <a:pt x="4726" y="4884"/>
                  <a:pt x="5167" y="5482"/>
                  <a:pt x="5199" y="5482"/>
                </a:cubicBezTo>
                <a:cubicBezTo>
                  <a:pt x="5892" y="6396"/>
                  <a:pt x="6774" y="7498"/>
                  <a:pt x="7782" y="8759"/>
                </a:cubicBezTo>
                <a:cubicBezTo>
                  <a:pt x="8381" y="9452"/>
                  <a:pt x="9011" y="10239"/>
                  <a:pt x="9673" y="11122"/>
                </a:cubicBezTo>
                <a:lnTo>
                  <a:pt x="7656" y="11122"/>
                </a:lnTo>
                <a:lnTo>
                  <a:pt x="7656" y="11153"/>
                </a:lnTo>
                <a:lnTo>
                  <a:pt x="5672" y="8633"/>
                </a:lnTo>
                <a:lnTo>
                  <a:pt x="4600" y="7278"/>
                </a:lnTo>
                <a:cubicBezTo>
                  <a:pt x="4474" y="7120"/>
                  <a:pt x="4380" y="7026"/>
                  <a:pt x="4254" y="6868"/>
                </a:cubicBezTo>
                <a:lnTo>
                  <a:pt x="4254" y="6805"/>
                </a:lnTo>
                <a:cubicBezTo>
                  <a:pt x="3214" y="5451"/>
                  <a:pt x="2647" y="4253"/>
                  <a:pt x="2647" y="3497"/>
                </a:cubicBezTo>
                <a:cubicBezTo>
                  <a:pt x="2647" y="2773"/>
                  <a:pt x="2899" y="2048"/>
                  <a:pt x="3435" y="1576"/>
                </a:cubicBezTo>
                <a:close/>
                <a:moveTo>
                  <a:pt x="5388" y="0"/>
                </a:moveTo>
                <a:cubicBezTo>
                  <a:pt x="4474" y="0"/>
                  <a:pt x="3592" y="347"/>
                  <a:pt x="2962" y="1009"/>
                </a:cubicBezTo>
                <a:cubicBezTo>
                  <a:pt x="2269" y="1702"/>
                  <a:pt x="1922" y="2552"/>
                  <a:pt x="1922" y="3497"/>
                </a:cubicBezTo>
                <a:cubicBezTo>
                  <a:pt x="1922" y="4569"/>
                  <a:pt x="2710" y="5892"/>
                  <a:pt x="3498" y="6994"/>
                </a:cubicBezTo>
                <a:lnTo>
                  <a:pt x="3309" y="7246"/>
                </a:lnTo>
                <a:cubicBezTo>
                  <a:pt x="2553" y="8192"/>
                  <a:pt x="1544" y="9452"/>
                  <a:pt x="127" y="11216"/>
                </a:cubicBezTo>
                <a:cubicBezTo>
                  <a:pt x="32" y="11342"/>
                  <a:pt x="1" y="11468"/>
                  <a:pt x="64" y="11563"/>
                </a:cubicBezTo>
                <a:cubicBezTo>
                  <a:pt x="127" y="11689"/>
                  <a:pt x="284" y="11783"/>
                  <a:pt x="379" y="11783"/>
                </a:cubicBezTo>
                <a:lnTo>
                  <a:pt x="3277" y="11783"/>
                </a:lnTo>
                <a:cubicBezTo>
                  <a:pt x="3372" y="11783"/>
                  <a:pt x="3466" y="11720"/>
                  <a:pt x="3529" y="11657"/>
                </a:cubicBezTo>
                <a:lnTo>
                  <a:pt x="5388" y="9357"/>
                </a:lnTo>
                <a:lnTo>
                  <a:pt x="7247" y="11657"/>
                </a:lnTo>
                <a:cubicBezTo>
                  <a:pt x="7310" y="11720"/>
                  <a:pt x="7404" y="11783"/>
                  <a:pt x="7530" y="11783"/>
                </a:cubicBezTo>
                <a:lnTo>
                  <a:pt x="10397" y="11783"/>
                </a:lnTo>
                <a:cubicBezTo>
                  <a:pt x="10523" y="11783"/>
                  <a:pt x="10618" y="11689"/>
                  <a:pt x="10712" y="11563"/>
                </a:cubicBezTo>
                <a:cubicBezTo>
                  <a:pt x="10775" y="11500"/>
                  <a:pt x="10775" y="11374"/>
                  <a:pt x="10649" y="11279"/>
                </a:cubicBezTo>
                <a:cubicBezTo>
                  <a:pt x="9799" y="10208"/>
                  <a:pt x="9011" y="9231"/>
                  <a:pt x="8286" y="8349"/>
                </a:cubicBezTo>
                <a:cubicBezTo>
                  <a:pt x="7940" y="7877"/>
                  <a:pt x="7593" y="7435"/>
                  <a:pt x="7247" y="7057"/>
                </a:cubicBezTo>
                <a:cubicBezTo>
                  <a:pt x="8003" y="5986"/>
                  <a:pt x="8854" y="4600"/>
                  <a:pt x="8854" y="3497"/>
                </a:cubicBezTo>
                <a:cubicBezTo>
                  <a:pt x="8854" y="2552"/>
                  <a:pt x="8507" y="1702"/>
                  <a:pt x="7814" y="1009"/>
                </a:cubicBezTo>
                <a:cubicBezTo>
                  <a:pt x="7152" y="347"/>
                  <a:pt x="6302"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2" name="Google Shape;9052;p74"/>
          <p:cNvGrpSpPr/>
          <p:nvPr/>
        </p:nvGrpSpPr>
        <p:grpSpPr>
          <a:xfrm>
            <a:off x="4855631" y="3123732"/>
            <a:ext cx="356946" cy="332464"/>
            <a:chOff x="-25477800" y="2357750"/>
            <a:chExt cx="298525" cy="278050"/>
          </a:xfrm>
        </p:grpSpPr>
        <p:sp>
          <p:nvSpPr>
            <p:cNvPr id="9053" name="Google Shape;9053;p74"/>
            <p:cNvSpPr/>
            <p:nvPr/>
          </p:nvSpPr>
          <p:spPr>
            <a:xfrm>
              <a:off x="-25477800" y="2357750"/>
              <a:ext cx="298525" cy="278050"/>
            </a:xfrm>
            <a:custGeom>
              <a:avLst/>
              <a:gdLst/>
              <a:ahLst/>
              <a:cxnLst/>
              <a:rect l="l" t="t" r="r" b="b"/>
              <a:pathLst>
                <a:path w="11941" h="11122" extrusionOk="0">
                  <a:moveTo>
                    <a:pt x="7057" y="1229"/>
                  </a:moveTo>
                  <a:lnTo>
                    <a:pt x="7971" y="2143"/>
                  </a:lnTo>
                  <a:lnTo>
                    <a:pt x="7057" y="2143"/>
                  </a:lnTo>
                  <a:lnTo>
                    <a:pt x="7057" y="1229"/>
                  </a:lnTo>
                  <a:close/>
                  <a:moveTo>
                    <a:pt x="6333" y="756"/>
                  </a:moveTo>
                  <a:lnTo>
                    <a:pt x="6333" y="2489"/>
                  </a:lnTo>
                  <a:cubicBezTo>
                    <a:pt x="6333" y="2678"/>
                    <a:pt x="6490" y="2836"/>
                    <a:pt x="6679" y="2836"/>
                  </a:cubicBezTo>
                  <a:lnTo>
                    <a:pt x="8412" y="2836"/>
                  </a:lnTo>
                  <a:lnTo>
                    <a:pt x="8412" y="4946"/>
                  </a:lnTo>
                  <a:lnTo>
                    <a:pt x="7593" y="4946"/>
                  </a:lnTo>
                  <a:lnTo>
                    <a:pt x="7215" y="4096"/>
                  </a:lnTo>
                  <a:cubicBezTo>
                    <a:pt x="7026" y="3749"/>
                    <a:pt x="6648" y="3529"/>
                    <a:pt x="6270" y="3529"/>
                  </a:cubicBezTo>
                  <a:lnTo>
                    <a:pt x="3245" y="3529"/>
                  </a:lnTo>
                  <a:cubicBezTo>
                    <a:pt x="3119" y="3529"/>
                    <a:pt x="2993" y="3560"/>
                    <a:pt x="2867" y="3592"/>
                  </a:cubicBezTo>
                  <a:lnTo>
                    <a:pt x="2867" y="756"/>
                  </a:lnTo>
                  <a:close/>
                  <a:moveTo>
                    <a:pt x="10901" y="6994"/>
                  </a:moveTo>
                  <a:cubicBezTo>
                    <a:pt x="11027" y="6994"/>
                    <a:pt x="11090" y="7026"/>
                    <a:pt x="11184" y="7089"/>
                  </a:cubicBezTo>
                  <a:cubicBezTo>
                    <a:pt x="11247" y="7183"/>
                    <a:pt x="11247" y="7246"/>
                    <a:pt x="11247" y="7372"/>
                  </a:cubicBezTo>
                  <a:lnTo>
                    <a:pt x="10995" y="9105"/>
                  </a:lnTo>
                  <a:lnTo>
                    <a:pt x="10428" y="6994"/>
                  </a:lnTo>
                  <a:close/>
                  <a:moveTo>
                    <a:pt x="6270" y="4190"/>
                  </a:moveTo>
                  <a:cubicBezTo>
                    <a:pt x="6364" y="4190"/>
                    <a:pt x="6490" y="4253"/>
                    <a:pt x="6585" y="4379"/>
                  </a:cubicBezTo>
                  <a:lnTo>
                    <a:pt x="7089" y="5356"/>
                  </a:lnTo>
                  <a:cubicBezTo>
                    <a:pt x="7120" y="5482"/>
                    <a:pt x="7278" y="5577"/>
                    <a:pt x="7404" y="5577"/>
                  </a:cubicBezTo>
                  <a:lnTo>
                    <a:pt x="9105" y="5577"/>
                  </a:lnTo>
                  <a:cubicBezTo>
                    <a:pt x="9262" y="5577"/>
                    <a:pt x="9420" y="5671"/>
                    <a:pt x="9452" y="5829"/>
                  </a:cubicBezTo>
                  <a:lnTo>
                    <a:pt x="10586" y="10397"/>
                  </a:lnTo>
                  <a:lnTo>
                    <a:pt x="2205" y="10397"/>
                  </a:lnTo>
                  <a:lnTo>
                    <a:pt x="2205" y="10460"/>
                  </a:lnTo>
                  <a:cubicBezTo>
                    <a:pt x="2048" y="10460"/>
                    <a:pt x="1890" y="10334"/>
                    <a:pt x="1859" y="10176"/>
                  </a:cubicBezTo>
                  <a:lnTo>
                    <a:pt x="788" y="5986"/>
                  </a:lnTo>
                  <a:cubicBezTo>
                    <a:pt x="756" y="5892"/>
                    <a:pt x="788" y="5797"/>
                    <a:pt x="851" y="5734"/>
                  </a:cubicBezTo>
                  <a:cubicBezTo>
                    <a:pt x="945" y="5640"/>
                    <a:pt x="1008" y="5608"/>
                    <a:pt x="1134" y="5608"/>
                  </a:cubicBezTo>
                  <a:lnTo>
                    <a:pt x="2520" y="5608"/>
                  </a:lnTo>
                  <a:cubicBezTo>
                    <a:pt x="2709" y="5608"/>
                    <a:pt x="2867" y="5451"/>
                    <a:pt x="2867" y="5262"/>
                  </a:cubicBezTo>
                  <a:lnTo>
                    <a:pt x="2867" y="4537"/>
                  </a:lnTo>
                  <a:cubicBezTo>
                    <a:pt x="2867" y="4348"/>
                    <a:pt x="3025" y="4190"/>
                    <a:pt x="3214" y="4190"/>
                  </a:cubicBezTo>
                  <a:close/>
                  <a:moveTo>
                    <a:pt x="2489" y="0"/>
                  </a:moveTo>
                  <a:cubicBezTo>
                    <a:pt x="2268" y="0"/>
                    <a:pt x="2111" y="158"/>
                    <a:pt x="2111" y="378"/>
                  </a:cubicBezTo>
                  <a:lnTo>
                    <a:pt x="2111" y="4537"/>
                  </a:lnTo>
                  <a:lnTo>
                    <a:pt x="2111" y="4883"/>
                  </a:lnTo>
                  <a:lnTo>
                    <a:pt x="1103" y="4883"/>
                  </a:lnTo>
                  <a:cubicBezTo>
                    <a:pt x="788" y="4883"/>
                    <a:pt x="473" y="5041"/>
                    <a:pt x="284" y="5293"/>
                  </a:cubicBezTo>
                  <a:cubicBezTo>
                    <a:pt x="63" y="5514"/>
                    <a:pt x="0" y="5829"/>
                    <a:pt x="63" y="6144"/>
                  </a:cubicBezTo>
                  <a:lnTo>
                    <a:pt x="1134" y="10334"/>
                  </a:lnTo>
                  <a:cubicBezTo>
                    <a:pt x="1260" y="10806"/>
                    <a:pt x="1701" y="11121"/>
                    <a:pt x="2174" y="11121"/>
                  </a:cubicBezTo>
                  <a:lnTo>
                    <a:pt x="10995" y="11121"/>
                  </a:lnTo>
                  <a:cubicBezTo>
                    <a:pt x="11153" y="11121"/>
                    <a:pt x="11310" y="10995"/>
                    <a:pt x="11342" y="10838"/>
                  </a:cubicBezTo>
                  <a:lnTo>
                    <a:pt x="11877" y="7467"/>
                  </a:lnTo>
                  <a:cubicBezTo>
                    <a:pt x="11940" y="7152"/>
                    <a:pt x="11846" y="6868"/>
                    <a:pt x="11657" y="6616"/>
                  </a:cubicBezTo>
                  <a:cubicBezTo>
                    <a:pt x="11499" y="6427"/>
                    <a:pt x="11216" y="6301"/>
                    <a:pt x="10901" y="6301"/>
                  </a:cubicBezTo>
                  <a:lnTo>
                    <a:pt x="10239" y="6301"/>
                  </a:lnTo>
                  <a:lnTo>
                    <a:pt x="10082" y="5734"/>
                  </a:lnTo>
                  <a:cubicBezTo>
                    <a:pt x="9956" y="5262"/>
                    <a:pt x="9578" y="4946"/>
                    <a:pt x="9105" y="4883"/>
                  </a:cubicBezTo>
                  <a:lnTo>
                    <a:pt x="9105" y="2458"/>
                  </a:lnTo>
                  <a:cubicBezTo>
                    <a:pt x="9105" y="2363"/>
                    <a:pt x="9042" y="2269"/>
                    <a:pt x="8979" y="2206"/>
                  </a:cubicBezTo>
                  <a:lnTo>
                    <a:pt x="6900" y="126"/>
                  </a:lnTo>
                  <a:cubicBezTo>
                    <a:pt x="6805" y="63"/>
                    <a:pt x="6742"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74"/>
            <p:cNvSpPr/>
            <p:nvPr/>
          </p:nvSpPr>
          <p:spPr>
            <a:xfrm>
              <a:off x="-25388025" y="2514850"/>
              <a:ext cx="104000" cy="88650"/>
            </a:xfrm>
            <a:custGeom>
              <a:avLst/>
              <a:gdLst/>
              <a:ahLst/>
              <a:cxnLst/>
              <a:rect l="l" t="t" r="r" b="b"/>
              <a:pathLst>
                <a:path w="4160" h="3546" extrusionOk="0">
                  <a:moveTo>
                    <a:pt x="1752" y="1"/>
                  </a:moveTo>
                  <a:cubicBezTo>
                    <a:pt x="1716" y="1"/>
                    <a:pt x="1678" y="6"/>
                    <a:pt x="1639" y="17"/>
                  </a:cubicBezTo>
                  <a:cubicBezTo>
                    <a:pt x="1450" y="80"/>
                    <a:pt x="1324" y="269"/>
                    <a:pt x="1418" y="458"/>
                  </a:cubicBezTo>
                  <a:lnTo>
                    <a:pt x="1639" y="1403"/>
                  </a:lnTo>
                  <a:lnTo>
                    <a:pt x="347" y="1403"/>
                  </a:lnTo>
                  <a:cubicBezTo>
                    <a:pt x="158" y="1403"/>
                    <a:pt x="1" y="1561"/>
                    <a:pt x="1" y="1750"/>
                  </a:cubicBezTo>
                  <a:cubicBezTo>
                    <a:pt x="1" y="1970"/>
                    <a:pt x="158" y="2128"/>
                    <a:pt x="347" y="2128"/>
                  </a:cubicBezTo>
                  <a:lnTo>
                    <a:pt x="1796" y="2128"/>
                  </a:lnTo>
                  <a:lnTo>
                    <a:pt x="2080" y="3262"/>
                  </a:lnTo>
                  <a:cubicBezTo>
                    <a:pt x="2111" y="3420"/>
                    <a:pt x="2269" y="3546"/>
                    <a:pt x="2426" y="3546"/>
                  </a:cubicBezTo>
                  <a:lnTo>
                    <a:pt x="2521" y="3546"/>
                  </a:lnTo>
                  <a:cubicBezTo>
                    <a:pt x="2710" y="3483"/>
                    <a:pt x="2836" y="3294"/>
                    <a:pt x="2742" y="3105"/>
                  </a:cubicBezTo>
                  <a:lnTo>
                    <a:pt x="2521" y="2159"/>
                  </a:lnTo>
                  <a:lnTo>
                    <a:pt x="3813" y="2159"/>
                  </a:lnTo>
                  <a:cubicBezTo>
                    <a:pt x="4002" y="2159"/>
                    <a:pt x="4159" y="2002"/>
                    <a:pt x="4159" y="1813"/>
                  </a:cubicBezTo>
                  <a:cubicBezTo>
                    <a:pt x="4159" y="1561"/>
                    <a:pt x="4002" y="1403"/>
                    <a:pt x="3813" y="1403"/>
                  </a:cubicBezTo>
                  <a:lnTo>
                    <a:pt x="2363" y="1403"/>
                  </a:lnTo>
                  <a:lnTo>
                    <a:pt x="2080" y="269"/>
                  </a:lnTo>
                  <a:cubicBezTo>
                    <a:pt x="2054" y="114"/>
                    <a:pt x="1921" y="1"/>
                    <a:pt x="17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55" name="Google Shape;9055;p74"/>
          <p:cNvSpPr/>
          <p:nvPr/>
        </p:nvSpPr>
        <p:spPr>
          <a:xfrm>
            <a:off x="4857009" y="3554480"/>
            <a:ext cx="355063" cy="353329"/>
          </a:xfrm>
          <a:custGeom>
            <a:avLst/>
            <a:gdLst/>
            <a:ahLst/>
            <a:cxnLst/>
            <a:rect l="l" t="t" r="r" b="b"/>
            <a:pathLst>
              <a:path w="11878" h="11820" extrusionOk="0">
                <a:moveTo>
                  <a:pt x="9704" y="729"/>
                </a:moveTo>
                <a:cubicBezTo>
                  <a:pt x="10019" y="729"/>
                  <a:pt x="10303" y="792"/>
                  <a:pt x="10523" y="982"/>
                </a:cubicBezTo>
                <a:cubicBezTo>
                  <a:pt x="10838" y="1234"/>
                  <a:pt x="10996" y="1612"/>
                  <a:pt x="11059" y="2021"/>
                </a:cubicBezTo>
                <a:cubicBezTo>
                  <a:pt x="11153" y="2368"/>
                  <a:pt x="11059" y="2714"/>
                  <a:pt x="10744" y="2998"/>
                </a:cubicBezTo>
                <a:lnTo>
                  <a:pt x="8255" y="5487"/>
                </a:lnTo>
                <a:lnTo>
                  <a:pt x="6270" y="3502"/>
                </a:lnTo>
                <a:lnTo>
                  <a:pt x="6743" y="3029"/>
                </a:lnTo>
                <a:lnTo>
                  <a:pt x="7499" y="3785"/>
                </a:lnTo>
                <a:cubicBezTo>
                  <a:pt x="7593" y="3880"/>
                  <a:pt x="7656" y="3911"/>
                  <a:pt x="7751" y="3911"/>
                </a:cubicBezTo>
                <a:cubicBezTo>
                  <a:pt x="7814" y="3911"/>
                  <a:pt x="7940" y="3880"/>
                  <a:pt x="7971" y="3785"/>
                </a:cubicBezTo>
                <a:cubicBezTo>
                  <a:pt x="8097" y="3659"/>
                  <a:pt x="8097" y="3439"/>
                  <a:pt x="7971" y="3313"/>
                </a:cubicBezTo>
                <a:lnTo>
                  <a:pt x="7215" y="2557"/>
                </a:lnTo>
                <a:lnTo>
                  <a:pt x="7688" y="2084"/>
                </a:lnTo>
                <a:lnTo>
                  <a:pt x="8444" y="2840"/>
                </a:lnTo>
                <a:cubicBezTo>
                  <a:pt x="8538" y="2935"/>
                  <a:pt x="8601" y="2966"/>
                  <a:pt x="8696" y="2966"/>
                </a:cubicBezTo>
                <a:cubicBezTo>
                  <a:pt x="8759" y="2966"/>
                  <a:pt x="8885" y="2935"/>
                  <a:pt x="8916" y="2840"/>
                </a:cubicBezTo>
                <a:cubicBezTo>
                  <a:pt x="9042" y="2714"/>
                  <a:pt x="9042" y="2494"/>
                  <a:pt x="8916" y="2368"/>
                </a:cubicBezTo>
                <a:lnTo>
                  <a:pt x="8160" y="1612"/>
                </a:lnTo>
                <a:lnTo>
                  <a:pt x="8601" y="1202"/>
                </a:lnTo>
                <a:cubicBezTo>
                  <a:pt x="8916" y="887"/>
                  <a:pt x="9326" y="729"/>
                  <a:pt x="9704" y="729"/>
                </a:cubicBezTo>
                <a:close/>
                <a:moveTo>
                  <a:pt x="5766" y="4132"/>
                </a:moveTo>
                <a:lnTo>
                  <a:pt x="7751" y="6117"/>
                </a:lnTo>
                <a:lnTo>
                  <a:pt x="5577" y="8196"/>
                </a:lnTo>
                <a:cubicBezTo>
                  <a:pt x="5230" y="8543"/>
                  <a:pt x="4789" y="8763"/>
                  <a:pt x="4317" y="8826"/>
                </a:cubicBezTo>
                <a:cubicBezTo>
                  <a:pt x="3687" y="8921"/>
                  <a:pt x="3088" y="9236"/>
                  <a:pt x="2678" y="9645"/>
                </a:cubicBezTo>
                <a:lnTo>
                  <a:pt x="1324" y="11000"/>
                </a:lnTo>
                <a:cubicBezTo>
                  <a:pt x="1261" y="11063"/>
                  <a:pt x="1174" y="11095"/>
                  <a:pt x="1087" y="11095"/>
                </a:cubicBezTo>
                <a:cubicBezTo>
                  <a:pt x="1001" y="11095"/>
                  <a:pt x="914" y="11063"/>
                  <a:pt x="851" y="11000"/>
                </a:cubicBezTo>
                <a:cubicBezTo>
                  <a:pt x="725" y="10874"/>
                  <a:pt x="725" y="10653"/>
                  <a:pt x="851" y="10527"/>
                </a:cubicBezTo>
                <a:lnTo>
                  <a:pt x="2206" y="9173"/>
                </a:lnTo>
                <a:cubicBezTo>
                  <a:pt x="2615" y="8763"/>
                  <a:pt x="2931" y="8165"/>
                  <a:pt x="3025" y="7535"/>
                </a:cubicBezTo>
                <a:cubicBezTo>
                  <a:pt x="3088" y="7062"/>
                  <a:pt x="3309" y="6589"/>
                  <a:pt x="3655" y="6274"/>
                </a:cubicBezTo>
                <a:lnTo>
                  <a:pt x="3876" y="6022"/>
                </a:lnTo>
                <a:lnTo>
                  <a:pt x="4632" y="6778"/>
                </a:lnTo>
                <a:cubicBezTo>
                  <a:pt x="4726" y="6873"/>
                  <a:pt x="4789" y="6904"/>
                  <a:pt x="4884" y="6904"/>
                </a:cubicBezTo>
                <a:cubicBezTo>
                  <a:pt x="4947" y="6904"/>
                  <a:pt x="5073" y="6873"/>
                  <a:pt x="5104" y="6778"/>
                </a:cubicBezTo>
                <a:cubicBezTo>
                  <a:pt x="5230" y="6652"/>
                  <a:pt x="5230" y="6432"/>
                  <a:pt x="5104" y="6306"/>
                </a:cubicBezTo>
                <a:lnTo>
                  <a:pt x="4348" y="5550"/>
                </a:lnTo>
                <a:lnTo>
                  <a:pt x="4821" y="5077"/>
                </a:lnTo>
                <a:lnTo>
                  <a:pt x="5577" y="5833"/>
                </a:lnTo>
                <a:cubicBezTo>
                  <a:pt x="5640" y="5928"/>
                  <a:pt x="5734" y="5959"/>
                  <a:pt x="5797" y="5959"/>
                </a:cubicBezTo>
                <a:cubicBezTo>
                  <a:pt x="5892" y="5959"/>
                  <a:pt x="6018" y="5928"/>
                  <a:pt x="6050" y="5833"/>
                </a:cubicBezTo>
                <a:cubicBezTo>
                  <a:pt x="6176" y="5707"/>
                  <a:pt x="6176" y="5487"/>
                  <a:pt x="6050" y="5361"/>
                </a:cubicBezTo>
                <a:lnTo>
                  <a:pt x="5293" y="4605"/>
                </a:lnTo>
                <a:lnTo>
                  <a:pt x="5766" y="4132"/>
                </a:lnTo>
                <a:close/>
                <a:moveTo>
                  <a:pt x="9769" y="1"/>
                </a:moveTo>
                <a:cubicBezTo>
                  <a:pt x="9726" y="1"/>
                  <a:pt x="9683" y="2"/>
                  <a:pt x="9641" y="5"/>
                </a:cubicBezTo>
                <a:cubicBezTo>
                  <a:pt x="9105" y="36"/>
                  <a:pt x="8601" y="288"/>
                  <a:pt x="8255" y="666"/>
                </a:cubicBezTo>
                <a:lnTo>
                  <a:pt x="3183" y="5802"/>
                </a:lnTo>
                <a:cubicBezTo>
                  <a:pt x="2741" y="6211"/>
                  <a:pt x="2426" y="6810"/>
                  <a:pt x="2363" y="7440"/>
                </a:cubicBezTo>
                <a:cubicBezTo>
                  <a:pt x="2269" y="7913"/>
                  <a:pt x="2080" y="8385"/>
                  <a:pt x="1733" y="8700"/>
                </a:cubicBezTo>
                <a:lnTo>
                  <a:pt x="379" y="10055"/>
                </a:lnTo>
                <a:cubicBezTo>
                  <a:pt x="1" y="10433"/>
                  <a:pt x="1" y="11095"/>
                  <a:pt x="379" y="11504"/>
                </a:cubicBezTo>
                <a:cubicBezTo>
                  <a:pt x="568" y="11693"/>
                  <a:pt x="851" y="11819"/>
                  <a:pt x="1135" y="11819"/>
                </a:cubicBezTo>
                <a:cubicBezTo>
                  <a:pt x="1418" y="11819"/>
                  <a:pt x="1670" y="11693"/>
                  <a:pt x="1891" y="11504"/>
                </a:cubicBezTo>
                <a:lnTo>
                  <a:pt x="3214" y="10149"/>
                </a:lnTo>
                <a:cubicBezTo>
                  <a:pt x="3561" y="9803"/>
                  <a:pt x="4002" y="9614"/>
                  <a:pt x="4474" y="9519"/>
                </a:cubicBezTo>
                <a:cubicBezTo>
                  <a:pt x="5104" y="9456"/>
                  <a:pt x="5703" y="9141"/>
                  <a:pt x="6144" y="8700"/>
                </a:cubicBezTo>
                <a:lnTo>
                  <a:pt x="11279" y="3502"/>
                </a:lnTo>
                <a:cubicBezTo>
                  <a:pt x="11657" y="3092"/>
                  <a:pt x="11878" y="2525"/>
                  <a:pt x="11846" y="1927"/>
                </a:cubicBezTo>
                <a:cubicBezTo>
                  <a:pt x="11815" y="1360"/>
                  <a:pt x="11531" y="792"/>
                  <a:pt x="11090" y="446"/>
                </a:cubicBezTo>
                <a:cubicBezTo>
                  <a:pt x="10715" y="157"/>
                  <a:pt x="10234" y="1"/>
                  <a:pt x="97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74"/>
          <p:cNvSpPr/>
          <p:nvPr/>
        </p:nvSpPr>
        <p:spPr>
          <a:xfrm>
            <a:off x="5298694" y="2666024"/>
            <a:ext cx="353180" cy="353180"/>
          </a:xfrm>
          <a:custGeom>
            <a:avLst/>
            <a:gdLst/>
            <a:ahLst/>
            <a:cxnLst/>
            <a:rect l="l" t="t" r="r" b="b"/>
            <a:pathLst>
              <a:path w="11815" h="11815" extrusionOk="0">
                <a:moveTo>
                  <a:pt x="6270" y="662"/>
                </a:moveTo>
                <a:lnTo>
                  <a:pt x="6270" y="2048"/>
                </a:lnTo>
                <a:cubicBezTo>
                  <a:pt x="6270" y="2678"/>
                  <a:pt x="6616" y="3245"/>
                  <a:pt x="7247" y="3497"/>
                </a:cubicBezTo>
                <a:cubicBezTo>
                  <a:pt x="7467" y="3623"/>
                  <a:pt x="7625" y="3875"/>
                  <a:pt x="7625" y="4127"/>
                </a:cubicBezTo>
                <a:cubicBezTo>
                  <a:pt x="7625" y="4537"/>
                  <a:pt x="7310" y="4852"/>
                  <a:pt x="6931" y="4852"/>
                </a:cubicBezTo>
                <a:cubicBezTo>
                  <a:pt x="6711" y="4852"/>
                  <a:pt x="6522" y="4758"/>
                  <a:pt x="6396" y="4600"/>
                </a:cubicBezTo>
                <a:cubicBezTo>
                  <a:pt x="6301" y="4443"/>
                  <a:pt x="6081" y="4380"/>
                  <a:pt x="5892" y="4380"/>
                </a:cubicBezTo>
                <a:cubicBezTo>
                  <a:pt x="5703" y="4380"/>
                  <a:pt x="5514" y="4443"/>
                  <a:pt x="5388" y="4600"/>
                </a:cubicBezTo>
                <a:cubicBezTo>
                  <a:pt x="5262" y="4758"/>
                  <a:pt x="5073" y="4852"/>
                  <a:pt x="4884" y="4852"/>
                </a:cubicBezTo>
                <a:cubicBezTo>
                  <a:pt x="4663" y="4852"/>
                  <a:pt x="4474" y="4758"/>
                  <a:pt x="4348" y="4600"/>
                </a:cubicBezTo>
                <a:cubicBezTo>
                  <a:pt x="4254" y="4443"/>
                  <a:pt x="4159" y="4285"/>
                  <a:pt x="4159" y="4096"/>
                </a:cubicBezTo>
                <a:cubicBezTo>
                  <a:pt x="4159" y="3875"/>
                  <a:pt x="4348" y="3623"/>
                  <a:pt x="4600" y="3497"/>
                </a:cubicBezTo>
                <a:cubicBezTo>
                  <a:pt x="5136" y="3277"/>
                  <a:pt x="5545" y="2647"/>
                  <a:pt x="5545" y="1922"/>
                </a:cubicBezTo>
                <a:lnTo>
                  <a:pt x="5545" y="662"/>
                </a:lnTo>
                <a:close/>
                <a:moveTo>
                  <a:pt x="6963" y="788"/>
                </a:moveTo>
                <a:cubicBezTo>
                  <a:pt x="7940" y="977"/>
                  <a:pt x="8885" y="1513"/>
                  <a:pt x="9609" y="2206"/>
                </a:cubicBezTo>
                <a:cubicBezTo>
                  <a:pt x="10586" y="3182"/>
                  <a:pt x="11153" y="4506"/>
                  <a:pt x="11153" y="5923"/>
                </a:cubicBezTo>
                <a:cubicBezTo>
                  <a:pt x="11122" y="7278"/>
                  <a:pt x="10586" y="8633"/>
                  <a:pt x="9609" y="9609"/>
                </a:cubicBezTo>
                <a:cubicBezTo>
                  <a:pt x="8853" y="10365"/>
                  <a:pt x="7940" y="10838"/>
                  <a:pt x="6963" y="11027"/>
                </a:cubicBezTo>
                <a:lnTo>
                  <a:pt x="6963" y="9735"/>
                </a:lnTo>
                <a:cubicBezTo>
                  <a:pt x="6963" y="9357"/>
                  <a:pt x="7215" y="9074"/>
                  <a:pt x="7562" y="8916"/>
                </a:cubicBezTo>
                <a:cubicBezTo>
                  <a:pt x="8034" y="8664"/>
                  <a:pt x="8349" y="8192"/>
                  <a:pt x="8349" y="7656"/>
                </a:cubicBezTo>
                <a:cubicBezTo>
                  <a:pt x="8349" y="6900"/>
                  <a:pt x="7719" y="6270"/>
                  <a:pt x="6963" y="6270"/>
                </a:cubicBezTo>
                <a:cubicBezTo>
                  <a:pt x="6585" y="6270"/>
                  <a:pt x="6175" y="6427"/>
                  <a:pt x="5955" y="6742"/>
                </a:cubicBezTo>
                <a:cubicBezTo>
                  <a:pt x="5671" y="6427"/>
                  <a:pt x="5325" y="6270"/>
                  <a:pt x="4915" y="6270"/>
                </a:cubicBezTo>
                <a:cubicBezTo>
                  <a:pt x="4537" y="6270"/>
                  <a:pt x="4159" y="6427"/>
                  <a:pt x="3907" y="6711"/>
                </a:cubicBezTo>
                <a:cubicBezTo>
                  <a:pt x="3623" y="6963"/>
                  <a:pt x="3497" y="7372"/>
                  <a:pt x="3529" y="7751"/>
                </a:cubicBezTo>
                <a:cubicBezTo>
                  <a:pt x="3592" y="8286"/>
                  <a:pt x="3907" y="8696"/>
                  <a:pt x="4380" y="8948"/>
                </a:cubicBezTo>
                <a:cubicBezTo>
                  <a:pt x="4695" y="9105"/>
                  <a:pt x="4915" y="9483"/>
                  <a:pt x="4915" y="9924"/>
                </a:cubicBezTo>
                <a:lnTo>
                  <a:pt x="4915" y="11059"/>
                </a:lnTo>
                <a:cubicBezTo>
                  <a:pt x="3939" y="10870"/>
                  <a:pt x="2993" y="10365"/>
                  <a:pt x="2269" y="9641"/>
                </a:cubicBezTo>
                <a:cubicBezTo>
                  <a:pt x="1292" y="8664"/>
                  <a:pt x="757" y="7372"/>
                  <a:pt x="757" y="5955"/>
                </a:cubicBezTo>
                <a:cubicBezTo>
                  <a:pt x="757" y="4569"/>
                  <a:pt x="1292" y="3214"/>
                  <a:pt x="2269" y="2237"/>
                </a:cubicBezTo>
                <a:cubicBezTo>
                  <a:pt x="3025" y="1481"/>
                  <a:pt x="3939" y="1040"/>
                  <a:pt x="4915" y="819"/>
                </a:cubicBezTo>
                <a:lnTo>
                  <a:pt x="4915" y="1985"/>
                </a:lnTo>
                <a:cubicBezTo>
                  <a:pt x="4915" y="2395"/>
                  <a:pt x="4695" y="2804"/>
                  <a:pt x="4380" y="2962"/>
                </a:cubicBezTo>
                <a:cubicBezTo>
                  <a:pt x="3907" y="3151"/>
                  <a:pt x="3592" y="3623"/>
                  <a:pt x="3529" y="4127"/>
                </a:cubicBezTo>
                <a:cubicBezTo>
                  <a:pt x="3497" y="4537"/>
                  <a:pt x="3655" y="4884"/>
                  <a:pt x="3907" y="5199"/>
                </a:cubicBezTo>
                <a:cubicBezTo>
                  <a:pt x="4159" y="5482"/>
                  <a:pt x="4537" y="5640"/>
                  <a:pt x="4915" y="5640"/>
                </a:cubicBezTo>
                <a:cubicBezTo>
                  <a:pt x="5325" y="5640"/>
                  <a:pt x="5703" y="5482"/>
                  <a:pt x="5955" y="5167"/>
                </a:cubicBezTo>
                <a:cubicBezTo>
                  <a:pt x="6207" y="5482"/>
                  <a:pt x="6585" y="5640"/>
                  <a:pt x="6963" y="5640"/>
                </a:cubicBezTo>
                <a:cubicBezTo>
                  <a:pt x="7719" y="5640"/>
                  <a:pt x="8349" y="5010"/>
                  <a:pt x="8349" y="4253"/>
                </a:cubicBezTo>
                <a:cubicBezTo>
                  <a:pt x="8349" y="3749"/>
                  <a:pt x="8034" y="3245"/>
                  <a:pt x="7562" y="2993"/>
                </a:cubicBezTo>
                <a:cubicBezTo>
                  <a:pt x="7152" y="2804"/>
                  <a:pt x="6963" y="2489"/>
                  <a:pt x="6963" y="2174"/>
                </a:cubicBezTo>
                <a:lnTo>
                  <a:pt x="6963" y="788"/>
                </a:lnTo>
                <a:close/>
                <a:moveTo>
                  <a:pt x="6931" y="6900"/>
                </a:moveTo>
                <a:cubicBezTo>
                  <a:pt x="7310" y="6900"/>
                  <a:pt x="7625" y="7215"/>
                  <a:pt x="7625" y="7593"/>
                </a:cubicBezTo>
                <a:cubicBezTo>
                  <a:pt x="7625" y="7877"/>
                  <a:pt x="7467" y="8129"/>
                  <a:pt x="7247" y="8223"/>
                </a:cubicBezTo>
                <a:cubicBezTo>
                  <a:pt x="6616" y="8538"/>
                  <a:pt x="6270" y="9105"/>
                  <a:pt x="6270" y="9735"/>
                </a:cubicBezTo>
                <a:lnTo>
                  <a:pt x="6270" y="11090"/>
                </a:lnTo>
                <a:lnTo>
                  <a:pt x="5545" y="11090"/>
                </a:lnTo>
                <a:lnTo>
                  <a:pt x="5545" y="9861"/>
                </a:lnTo>
                <a:cubicBezTo>
                  <a:pt x="5545" y="9137"/>
                  <a:pt x="5136" y="8507"/>
                  <a:pt x="4600" y="8223"/>
                </a:cubicBezTo>
                <a:cubicBezTo>
                  <a:pt x="4348" y="8129"/>
                  <a:pt x="4191" y="7877"/>
                  <a:pt x="4159" y="7656"/>
                </a:cubicBezTo>
                <a:cubicBezTo>
                  <a:pt x="4159" y="7435"/>
                  <a:pt x="4191" y="7246"/>
                  <a:pt x="4348" y="7120"/>
                </a:cubicBezTo>
                <a:cubicBezTo>
                  <a:pt x="4474" y="6963"/>
                  <a:pt x="4695" y="6900"/>
                  <a:pt x="4884" y="6900"/>
                </a:cubicBezTo>
                <a:cubicBezTo>
                  <a:pt x="5073" y="6900"/>
                  <a:pt x="5262" y="6963"/>
                  <a:pt x="5388" y="7120"/>
                </a:cubicBezTo>
                <a:cubicBezTo>
                  <a:pt x="5514" y="7278"/>
                  <a:pt x="5703" y="7372"/>
                  <a:pt x="5892" y="7372"/>
                </a:cubicBezTo>
                <a:cubicBezTo>
                  <a:pt x="6112" y="7372"/>
                  <a:pt x="6301" y="7278"/>
                  <a:pt x="6427" y="7120"/>
                </a:cubicBezTo>
                <a:cubicBezTo>
                  <a:pt x="6522" y="6963"/>
                  <a:pt x="6742" y="6900"/>
                  <a:pt x="6931" y="6900"/>
                </a:cubicBezTo>
                <a:close/>
                <a:moveTo>
                  <a:pt x="5892" y="0"/>
                </a:moveTo>
                <a:cubicBezTo>
                  <a:pt x="4317" y="0"/>
                  <a:pt x="2836" y="630"/>
                  <a:pt x="1733" y="1733"/>
                </a:cubicBezTo>
                <a:cubicBezTo>
                  <a:pt x="630" y="2836"/>
                  <a:pt x="0" y="4348"/>
                  <a:pt x="0" y="5923"/>
                </a:cubicBezTo>
                <a:cubicBezTo>
                  <a:pt x="0" y="7498"/>
                  <a:pt x="630" y="8979"/>
                  <a:pt x="1733" y="10082"/>
                </a:cubicBezTo>
                <a:cubicBezTo>
                  <a:pt x="2836" y="11185"/>
                  <a:pt x="4317" y="11815"/>
                  <a:pt x="5892" y="11815"/>
                </a:cubicBezTo>
                <a:cubicBezTo>
                  <a:pt x="7467" y="11815"/>
                  <a:pt x="8979" y="11185"/>
                  <a:pt x="10082" y="10082"/>
                </a:cubicBezTo>
                <a:cubicBezTo>
                  <a:pt x="11185" y="8979"/>
                  <a:pt x="11815" y="7498"/>
                  <a:pt x="11815" y="5923"/>
                </a:cubicBezTo>
                <a:cubicBezTo>
                  <a:pt x="11815" y="4348"/>
                  <a:pt x="11216" y="2836"/>
                  <a:pt x="10082" y="1733"/>
                </a:cubicBezTo>
                <a:cubicBezTo>
                  <a:pt x="8979" y="630"/>
                  <a:pt x="7467"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57" name="Google Shape;9057;p74"/>
          <p:cNvGrpSpPr/>
          <p:nvPr/>
        </p:nvGrpSpPr>
        <p:grpSpPr>
          <a:xfrm>
            <a:off x="5298265" y="3112911"/>
            <a:ext cx="353180" cy="354107"/>
            <a:chOff x="-25104475" y="2340425"/>
            <a:chExt cx="295375" cy="296150"/>
          </a:xfrm>
        </p:grpSpPr>
        <p:sp>
          <p:nvSpPr>
            <p:cNvPr id="9058" name="Google Shape;9058;p74"/>
            <p:cNvSpPr/>
            <p:nvPr/>
          </p:nvSpPr>
          <p:spPr>
            <a:xfrm>
              <a:off x="-25104475" y="2340425"/>
              <a:ext cx="225275" cy="296150"/>
            </a:xfrm>
            <a:custGeom>
              <a:avLst/>
              <a:gdLst/>
              <a:ahLst/>
              <a:cxnLst/>
              <a:rect l="l" t="t" r="r" b="b"/>
              <a:pathLst>
                <a:path w="9011" h="11846" extrusionOk="0">
                  <a:moveTo>
                    <a:pt x="4474" y="693"/>
                  </a:moveTo>
                  <a:cubicBezTo>
                    <a:pt x="5041" y="693"/>
                    <a:pt x="5514" y="1166"/>
                    <a:pt x="5514" y="1733"/>
                  </a:cubicBezTo>
                  <a:cubicBezTo>
                    <a:pt x="5514" y="1922"/>
                    <a:pt x="5671" y="2079"/>
                    <a:pt x="5860" y="2079"/>
                  </a:cubicBezTo>
                  <a:lnTo>
                    <a:pt x="6585" y="2079"/>
                  </a:lnTo>
                  <a:cubicBezTo>
                    <a:pt x="6774" y="2079"/>
                    <a:pt x="6931" y="2237"/>
                    <a:pt x="6931" y="2426"/>
                  </a:cubicBezTo>
                  <a:lnTo>
                    <a:pt x="6931" y="2804"/>
                  </a:lnTo>
                  <a:lnTo>
                    <a:pt x="2080" y="2804"/>
                  </a:lnTo>
                  <a:lnTo>
                    <a:pt x="2080" y="2426"/>
                  </a:lnTo>
                  <a:cubicBezTo>
                    <a:pt x="2048" y="2237"/>
                    <a:pt x="2206" y="2079"/>
                    <a:pt x="2395" y="2079"/>
                  </a:cubicBezTo>
                  <a:lnTo>
                    <a:pt x="3119" y="2079"/>
                  </a:lnTo>
                  <a:cubicBezTo>
                    <a:pt x="3308" y="2079"/>
                    <a:pt x="3466" y="1922"/>
                    <a:pt x="3466" y="1733"/>
                  </a:cubicBezTo>
                  <a:cubicBezTo>
                    <a:pt x="3466" y="1134"/>
                    <a:pt x="3939" y="693"/>
                    <a:pt x="4474" y="693"/>
                  </a:cubicBezTo>
                  <a:close/>
                  <a:moveTo>
                    <a:pt x="8003" y="2804"/>
                  </a:moveTo>
                  <a:cubicBezTo>
                    <a:pt x="8192" y="2804"/>
                    <a:pt x="8349" y="2962"/>
                    <a:pt x="8349" y="3151"/>
                  </a:cubicBezTo>
                  <a:lnTo>
                    <a:pt x="8349" y="10838"/>
                  </a:lnTo>
                  <a:lnTo>
                    <a:pt x="8286" y="10838"/>
                  </a:lnTo>
                  <a:cubicBezTo>
                    <a:pt x="8286" y="11027"/>
                    <a:pt x="8129" y="11184"/>
                    <a:pt x="7940" y="11184"/>
                  </a:cubicBezTo>
                  <a:lnTo>
                    <a:pt x="1009" y="11184"/>
                  </a:lnTo>
                  <a:cubicBezTo>
                    <a:pt x="820" y="11184"/>
                    <a:pt x="662" y="11027"/>
                    <a:pt x="662" y="10838"/>
                  </a:cubicBezTo>
                  <a:lnTo>
                    <a:pt x="662" y="3151"/>
                  </a:lnTo>
                  <a:cubicBezTo>
                    <a:pt x="662" y="2962"/>
                    <a:pt x="820" y="2804"/>
                    <a:pt x="1009" y="2804"/>
                  </a:cubicBezTo>
                  <a:lnTo>
                    <a:pt x="1355" y="2804"/>
                  </a:lnTo>
                  <a:lnTo>
                    <a:pt x="1355" y="3151"/>
                  </a:lnTo>
                  <a:cubicBezTo>
                    <a:pt x="1355" y="3340"/>
                    <a:pt x="1544" y="3497"/>
                    <a:pt x="1733" y="3497"/>
                  </a:cubicBezTo>
                  <a:lnTo>
                    <a:pt x="7278" y="3497"/>
                  </a:lnTo>
                  <a:cubicBezTo>
                    <a:pt x="7467" y="3497"/>
                    <a:pt x="7625" y="3340"/>
                    <a:pt x="7625" y="3151"/>
                  </a:cubicBezTo>
                  <a:lnTo>
                    <a:pt x="7625" y="2804"/>
                  </a:lnTo>
                  <a:close/>
                  <a:moveTo>
                    <a:pt x="4474" y="0"/>
                  </a:moveTo>
                  <a:cubicBezTo>
                    <a:pt x="3655" y="0"/>
                    <a:pt x="2930" y="599"/>
                    <a:pt x="2773" y="1386"/>
                  </a:cubicBezTo>
                  <a:lnTo>
                    <a:pt x="2395" y="1386"/>
                  </a:lnTo>
                  <a:cubicBezTo>
                    <a:pt x="1954" y="1386"/>
                    <a:pt x="1576" y="1638"/>
                    <a:pt x="1418" y="2079"/>
                  </a:cubicBezTo>
                  <a:lnTo>
                    <a:pt x="1009" y="2079"/>
                  </a:lnTo>
                  <a:cubicBezTo>
                    <a:pt x="410" y="2079"/>
                    <a:pt x="0" y="2552"/>
                    <a:pt x="0" y="3119"/>
                  </a:cubicBezTo>
                  <a:lnTo>
                    <a:pt x="0" y="10838"/>
                  </a:lnTo>
                  <a:cubicBezTo>
                    <a:pt x="0" y="11405"/>
                    <a:pt x="473" y="11846"/>
                    <a:pt x="1009" y="11846"/>
                  </a:cubicBezTo>
                  <a:lnTo>
                    <a:pt x="7940" y="11846"/>
                  </a:lnTo>
                  <a:cubicBezTo>
                    <a:pt x="8538" y="11846"/>
                    <a:pt x="8979" y="11373"/>
                    <a:pt x="8979" y="10838"/>
                  </a:cubicBezTo>
                  <a:lnTo>
                    <a:pt x="8979" y="3151"/>
                  </a:lnTo>
                  <a:cubicBezTo>
                    <a:pt x="9011" y="2552"/>
                    <a:pt x="8538" y="2079"/>
                    <a:pt x="7940" y="2079"/>
                  </a:cubicBezTo>
                  <a:lnTo>
                    <a:pt x="7562" y="2079"/>
                  </a:lnTo>
                  <a:cubicBezTo>
                    <a:pt x="7404" y="1701"/>
                    <a:pt x="7026" y="1386"/>
                    <a:pt x="6553" y="1386"/>
                  </a:cubicBezTo>
                  <a:lnTo>
                    <a:pt x="6175" y="1386"/>
                  </a:lnTo>
                  <a:cubicBezTo>
                    <a:pt x="6018" y="599"/>
                    <a:pt x="5293"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74"/>
            <p:cNvSpPr/>
            <p:nvPr/>
          </p:nvSpPr>
          <p:spPr>
            <a:xfrm>
              <a:off x="-25001300" y="2375075"/>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74"/>
            <p:cNvSpPr/>
            <p:nvPr/>
          </p:nvSpPr>
          <p:spPr>
            <a:xfrm>
              <a:off x="-25070600" y="2444375"/>
              <a:ext cx="87450" cy="86675"/>
            </a:xfrm>
            <a:custGeom>
              <a:avLst/>
              <a:gdLst/>
              <a:ahLst/>
              <a:cxnLst/>
              <a:rect l="l" t="t" r="r" b="b"/>
              <a:pathLst>
                <a:path w="3498" h="3467" extrusionOk="0">
                  <a:moveTo>
                    <a:pt x="2773" y="725"/>
                  </a:moveTo>
                  <a:lnTo>
                    <a:pt x="2773" y="2805"/>
                  </a:lnTo>
                  <a:lnTo>
                    <a:pt x="693" y="2805"/>
                  </a:lnTo>
                  <a:lnTo>
                    <a:pt x="693" y="725"/>
                  </a:lnTo>
                  <a:close/>
                  <a:moveTo>
                    <a:pt x="378" y="1"/>
                  </a:moveTo>
                  <a:cubicBezTo>
                    <a:pt x="189" y="1"/>
                    <a:pt x="0" y="158"/>
                    <a:pt x="0" y="379"/>
                  </a:cubicBezTo>
                  <a:lnTo>
                    <a:pt x="0" y="3120"/>
                  </a:lnTo>
                  <a:cubicBezTo>
                    <a:pt x="0" y="3309"/>
                    <a:pt x="189" y="3466"/>
                    <a:pt x="378" y="3466"/>
                  </a:cubicBezTo>
                  <a:lnTo>
                    <a:pt x="3119" y="3466"/>
                  </a:lnTo>
                  <a:cubicBezTo>
                    <a:pt x="3340" y="3466"/>
                    <a:pt x="3497" y="3309"/>
                    <a:pt x="3497" y="3120"/>
                  </a:cubicBezTo>
                  <a:lnTo>
                    <a:pt x="3497" y="379"/>
                  </a:lnTo>
                  <a:cubicBezTo>
                    <a:pt x="3497" y="158"/>
                    <a:pt x="3340" y="1"/>
                    <a:pt x="3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74"/>
            <p:cNvSpPr/>
            <p:nvPr/>
          </p:nvSpPr>
          <p:spPr>
            <a:xfrm>
              <a:off x="-24966650" y="2479025"/>
              <a:ext cx="52025" cy="18150"/>
            </a:xfrm>
            <a:custGeom>
              <a:avLst/>
              <a:gdLst/>
              <a:ahLst/>
              <a:cxnLst/>
              <a:rect l="l" t="t" r="r" b="b"/>
              <a:pathLst>
                <a:path w="2081" h="726" extrusionOk="0">
                  <a:moveTo>
                    <a:pt x="347" y="1"/>
                  </a:moveTo>
                  <a:cubicBezTo>
                    <a:pt x="158" y="1"/>
                    <a:pt x="1" y="158"/>
                    <a:pt x="1" y="347"/>
                  </a:cubicBezTo>
                  <a:cubicBezTo>
                    <a:pt x="1" y="568"/>
                    <a:pt x="158" y="726"/>
                    <a:pt x="347" y="726"/>
                  </a:cubicBezTo>
                  <a:lnTo>
                    <a:pt x="1734" y="726"/>
                  </a:lnTo>
                  <a:cubicBezTo>
                    <a:pt x="1923" y="726"/>
                    <a:pt x="2080" y="568"/>
                    <a:pt x="2080" y="347"/>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74"/>
            <p:cNvSpPr/>
            <p:nvPr/>
          </p:nvSpPr>
          <p:spPr>
            <a:xfrm>
              <a:off x="-24966650" y="2444375"/>
              <a:ext cx="52025" cy="18150"/>
            </a:xfrm>
            <a:custGeom>
              <a:avLst/>
              <a:gdLst/>
              <a:ahLst/>
              <a:cxnLst/>
              <a:rect l="l" t="t" r="r" b="b"/>
              <a:pathLst>
                <a:path w="2081" h="726" extrusionOk="0">
                  <a:moveTo>
                    <a:pt x="347" y="1"/>
                  </a:moveTo>
                  <a:cubicBezTo>
                    <a:pt x="158" y="1"/>
                    <a:pt x="1" y="158"/>
                    <a:pt x="1" y="379"/>
                  </a:cubicBezTo>
                  <a:cubicBezTo>
                    <a:pt x="1" y="568"/>
                    <a:pt x="158" y="725"/>
                    <a:pt x="347" y="725"/>
                  </a:cubicBezTo>
                  <a:lnTo>
                    <a:pt x="1734" y="725"/>
                  </a:lnTo>
                  <a:cubicBezTo>
                    <a:pt x="1923" y="725"/>
                    <a:pt x="2080" y="568"/>
                    <a:pt x="2080" y="379"/>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74"/>
            <p:cNvSpPr/>
            <p:nvPr/>
          </p:nvSpPr>
          <p:spPr>
            <a:xfrm>
              <a:off x="-24966650" y="2513700"/>
              <a:ext cx="52025" cy="17350"/>
            </a:xfrm>
            <a:custGeom>
              <a:avLst/>
              <a:gdLst/>
              <a:ahLst/>
              <a:cxnLst/>
              <a:rect l="l" t="t" r="r" b="b"/>
              <a:pathLst>
                <a:path w="2081" h="694" extrusionOk="0">
                  <a:moveTo>
                    <a:pt x="347" y="0"/>
                  </a:moveTo>
                  <a:cubicBezTo>
                    <a:pt x="158" y="0"/>
                    <a:pt x="1" y="158"/>
                    <a:pt x="1" y="347"/>
                  </a:cubicBezTo>
                  <a:cubicBezTo>
                    <a:pt x="1" y="536"/>
                    <a:pt x="158" y="693"/>
                    <a:pt x="347" y="693"/>
                  </a:cubicBezTo>
                  <a:lnTo>
                    <a:pt x="1734" y="693"/>
                  </a:lnTo>
                  <a:cubicBezTo>
                    <a:pt x="1923" y="693"/>
                    <a:pt x="2080" y="536"/>
                    <a:pt x="2080" y="347"/>
                  </a:cubicBez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74"/>
            <p:cNvSpPr/>
            <p:nvPr/>
          </p:nvSpPr>
          <p:spPr>
            <a:xfrm>
              <a:off x="-25071400" y="2549125"/>
              <a:ext cx="156775" cy="17350"/>
            </a:xfrm>
            <a:custGeom>
              <a:avLst/>
              <a:gdLst/>
              <a:ahLst/>
              <a:cxnLst/>
              <a:rect l="l" t="t" r="r" b="b"/>
              <a:pathLst>
                <a:path w="6271" h="694" extrusionOk="0">
                  <a:moveTo>
                    <a:pt x="379" y="1"/>
                  </a:moveTo>
                  <a:cubicBezTo>
                    <a:pt x="158" y="1"/>
                    <a:pt x="1" y="158"/>
                    <a:pt x="1" y="347"/>
                  </a:cubicBezTo>
                  <a:cubicBezTo>
                    <a:pt x="1" y="536"/>
                    <a:pt x="158" y="694"/>
                    <a:pt x="379" y="694"/>
                  </a:cubicBezTo>
                  <a:lnTo>
                    <a:pt x="5924" y="694"/>
                  </a:lnTo>
                  <a:cubicBezTo>
                    <a:pt x="6113" y="694"/>
                    <a:pt x="6270" y="536"/>
                    <a:pt x="6270" y="347"/>
                  </a:cubicBezTo>
                  <a:cubicBezTo>
                    <a:pt x="6270" y="158"/>
                    <a:pt x="6113" y="1"/>
                    <a:pt x="59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74"/>
            <p:cNvSpPr/>
            <p:nvPr/>
          </p:nvSpPr>
          <p:spPr>
            <a:xfrm>
              <a:off x="-25071400" y="2583800"/>
              <a:ext cx="156775" cy="17350"/>
            </a:xfrm>
            <a:custGeom>
              <a:avLst/>
              <a:gdLst/>
              <a:ahLst/>
              <a:cxnLst/>
              <a:rect l="l" t="t" r="r" b="b"/>
              <a:pathLst>
                <a:path w="6271" h="694" extrusionOk="0">
                  <a:moveTo>
                    <a:pt x="379" y="0"/>
                  </a:moveTo>
                  <a:cubicBezTo>
                    <a:pt x="158" y="0"/>
                    <a:pt x="1" y="158"/>
                    <a:pt x="1" y="347"/>
                  </a:cubicBezTo>
                  <a:cubicBezTo>
                    <a:pt x="1" y="536"/>
                    <a:pt x="158" y="693"/>
                    <a:pt x="379" y="693"/>
                  </a:cubicBezTo>
                  <a:lnTo>
                    <a:pt x="5924" y="693"/>
                  </a:lnTo>
                  <a:cubicBezTo>
                    <a:pt x="6113" y="693"/>
                    <a:pt x="6270" y="536"/>
                    <a:pt x="6270" y="347"/>
                  </a:cubicBezTo>
                  <a:cubicBezTo>
                    <a:pt x="6270" y="158"/>
                    <a:pt x="6113"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74"/>
            <p:cNvSpPr/>
            <p:nvPr/>
          </p:nvSpPr>
          <p:spPr>
            <a:xfrm>
              <a:off x="-24862675" y="2375850"/>
              <a:ext cx="53575" cy="260725"/>
            </a:xfrm>
            <a:custGeom>
              <a:avLst/>
              <a:gdLst/>
              <a:ahLst/>
              <a:cxnLst/>
              <a:rect l="l" t="t" r="r" b="b"/>
              <a:pathLst>
                <a:path w="2143" h="10429" extrusionOk="0">
                  <a:moveTo>
                    <a:pt x="1103" y="1103"/>
                  </a:moveTo>
                  <a:lnTo>
                    <a:pt x="1481" y="1797"/>
                  </a:lnTo>
                  <a:lnTo>
                    <a:pt x="1481" y="7625"/>
                  </a:lnTo>
                  <a:lnTo>
                    <a:pt x="757" y="7625"/>
                  </a:lnTo>
                  <a:lnTo>
                    <a:pt x="757" y="1797"/>
                  </a:lnTo>
                  <a:lnTo>
                    <a:pt x="1103" y="1103"/>
                  </a:lnTo>
                  <a:close/>
                  <a:moveTo>
                    <a:pt x="1481" y="8255"/>
                  </a:moveTo>
                  <a:lnTo>
                    <a:pt x="1481" y="9358"/>
                  </a:lnTo>
                  <a:cubicBezTo>
                    <a:pt x="1450" y="9578"/>
                    <a:pt x="1324" y="9736"/>
                    <a:pt x="1103" y="9736"/>
                  </a:cubicBezTo>
                  <a:cubicBezTo>
                    <a:pt x="914" y="9736"/>
                    <a:pt x="757" y="9578"/>
                    <a:pt x="757" y="9358"/>
                  </a:cubicBezTo>
                  <a:lnTo>
                    <a:pt x="757" y="8255"/>
                  </a:lnTo>
                  <a:close/>
                  <a:moveTo>
                    <a:pt x="1072" y="1"/>
                  </a:moveTo>
                  <a:cubicBezTo>
                    <a:pt x="946" y="1"/>
                    <a:pt x="820" y="64"/>
                    <a:pt x="757" y="190"/>
                  </a:cubicBezTo>
                  <a:lnTo>
                    <a:pt x="32" y="1576"/>
                  </a:lnTo>
                  <a:cubicBezTo>
                    <a:pt x="0" y="1608"/>
                    <a:pt x="0" y="1702"/>
                    <a:pt x="0" y="1734"/>
                  </a:cubicBezTo>
                  <a:lnTo>
                    <a:pt x="0" y="9421"/>
                  </a:lnTo>
                  <a:cubicBezTo>
                    <a:pt x="0" y="9988"/>
                    <a:pt x="473" y="10429"/>
                    <a:pt x="1040" y="10429"/>
                  </a:cubicBezTo>
                  <a:cubicBezTo>
                    <a:pt x="1607" y="10429"/>
                    <a:pt x="2048" y="9956"/>
                    <a:pt x="2048" y="9421"/>
                  </a:cubicBezTo>
                  <a:lnTo>
                    <a:pt x="2048" y="1734"/>
                  </a:lnTo>
                  <a:cubicBezTo>
                    <a:pt x="2143" y="1639"/>
                    <a:pt x="2143" y="1608"/>
                    <a:pt x="2111" y="1576"/>
                  </a:cubicBezTo>
                  <a:lnTo>
                    <a:pt x="1387" y="190"/>
                  </a:lnTo>
                  <a:cubicBezTo>
                    <a:pt x="1355" y="64"/>
                    <a:pt x="1198"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67" name="Google Shape;9067;p74"/>
          <p:cNvSpPr/>
          <p:nvPr/>
        </p:nvSpPr>
        <p:spPr>
          <a:xfrm>
            <a:off x="5296811" y="3599288"/>
            <a:ext cx="356946" cy="263712"/>
          </a:xfrm>
          <a:custGeom>
            <a:avLst/>
            <a:gdLst/>
            <a:ahLst/>
            <a:cxnLst/>
            <a:rect l="l" t="t" r="r" b="b"/>
            <a:pathLst>
              <a:path w="11941" h="8822" extrusionOk="0">
                <a:moveTo>
                  <a:pt x="7184" y="1229"/>
                </a:moveTo>
                <a:lnTo>
                  <a:pt x="7184" y="1922"/>
                </a:lnTo>
                <a:lnTo>
                  <a:pt x="6459" y="1922"/>
                </a:lnTo>
                <a:lnTo>
                  <a:pt x="6459" y="1229"/>
                </a:lnTo>
                <a:close/>
                <a:moveTo>
                  <a:pt x="5797" y="1261"/>
                </a:moveTo>
                <a:lnTo>
                  <a:pt x="5797" y="1954"/>
                </a:lnTo>
                <a:lnTo>
                  <a:pt x="5073" y="1954"/>
                </a:lnTo>
                <a:lnTo>
                  <a:pt x="5073" y="1607"/>
                </a:lnTo>
                <a:cubicBezTo>
                  <a:pt x="5073" y="1418"/>
                  <a:pt x="5230" y="1261"/>
                  <a:pt x="5419" y="1261"/>
                </a:cubicBezTo>
                <a:close/>
                <a:moveTo>
                  <a:pt x="8192" y="1261"/>
                </a:moveTo>
                <a:cubicBezTo>
                  <a:pt x="8381" y="1261"/>
                  <a:pt x="8538" y="1418"/>
                  <a:pt x="8538" y="1607"/>
                </a:cubicBezTo>
                <a:lnTo>
                  <a:pt x="8538" y="1954"/>
                </a:lnTo>
                <a:lnTo>
                  <a:pt x="7845" y="1954"/>
                </a:lnTo>
                <a:lnTo>
                  <a:pt x="7845" y="1261"/>
                </a:lnTo>
                <a:close/>
                <a:moveTo>
                  <a:pt x="1450" y="694"/>
                </a:moveTo>
                <a:cubicBezTo>
                  <a:pt x="1607" y="694"/>
                  <a:pt x="1796" y="788"/>
                  <a:pt x="1922" y="914"/>
                </a:cubicBezTo>
                <a:lnTo>
                  <a:pt x="3182" y="2174"/>
                </a:lnTo>
                <a:cubicBezTo>
                  <a:pt x="3497" y="2489"/>
                  <a:pt x="3938" y="2679"/>
                  <a:pt x="4411" y="2679"/>
                </a:cubicBezTo>
                <a:lnTo>
                  <a:pt x="10523" y="2679"/>
                </a:lnTo>
                <a:cubicBezTo>
                  <a:pt x="10901" y="2679"/>
                  <a:pt x="11216" y="2994"/>
                  <a:pt x="11216" y="3372"/>
                </a:cubicBezTo>
                <a:cubicBezTo>
                  <a:pt x="11216" y="3781"/>
                  <a:pt x="10901" y="4096"/>
                  <a:pt x="10523" y="4096"/>
                </a:cubicBezTo>
                <a:lnTo>
                  <a:pt x="3812" y="4096"/>
                </a:lnTo>
                <a:cubicBezTo>
                  <a:pt x="3340" y="4096"/>
                  <a:pt x="2899" y="3907"/>
                  <a:pt x="2584" y="3592"/>
                </a:cubicBezTo>
                <a:lnTo>
                  <a:pt x="977" y="1891"/>
                </a:lnTo>
                <a:cubicBezTo>
                  <a:pt x="693" y="1607"/>
                  <a:pt x="693" y="1166"/>
                  <a:pt x="977" y="914"/>
                </a:cubicBezTo>
                <a:cubicBezTo>
                  <a:pt x="1103" y="788"/>
                  <a:pt x="1292" y="694"/>
                  <a:pt x="1450" y="694"/>
                </a:cubicBezTo>
                <a:close/>
                <a:moveTo>
                  <a:pt x="8255" y="4726"/>
                </a:moveTo>
                <a:lnTo>
                  <a:pt x="6805" y="5545"/>
                </a:lnTo>
                <a:lnTo>
                  <a:pt x="5356" y="4726"/>
                </a:lnTo>
                <a:close/>
                <a:moveTo>
                  <a:pt x="6805" y="6333"/>
                </a:moveTo>
                <a:lnTo>
                  <a:pt x="8822" y="7467"/>
                </a:lnTo>
                <a:lnTo>
                  <a:pt x="4821" y="7467"/>
                </a:lnTo>
                <a:lnTo>
                  <a:pt x="6805" y="6333"/>
                </a:lnTo>
                <a:close/>
                <a:moveTo>
                  <a:pt x="3340" y="7467"/>
                </a:moveTo>
                <a:cubicBezTo>
                  <a:pt x="3529" y="7467"/>
                  <a:pt x="3686" y="7625"/>
                  <a:pt x="3686" y="7845"/>
                </a:cubicBezTo>
                <a:cubicBezTo>
                  <a:pt x="3686" y="8034"/>
                  <a:pt x="3529" y="8192"/>
                  <a:pt x="3340" y="8192"/>
                </a:cubicBezTo>
                <a:cubicBezTo>
                  <a:pt x="3151" y="8192"/>
                  <a:pt x="2993" y="8034"/>
                  <a:pt x="2993" y="7845"/>
                </a:cubicBezTo>
                <a:cubicBezTo>
                  <a:pt x="2993" y="7625"/>
                  <a:pt x="3151" y="7467"/>
                  <a:pt x="3340" y="7467"/>
                </a:cubicBezTo>
                <a:close/>
                <a:moveTo>
                  <a:pt x="10271" y="7467"/>
                </a:moveTo>
                <a:cubicBezTo>
                  <a:pt x="10460" y="7467"/>
                  <a:pt x="10618" y="7625"/>
                  <a:pt x="10618" y="7845"/>
                </a:cubicBezTo>
                <a:cubicBezTo>
                  <a:pt x="10618" y="8034"/>
                  <a:pt x="10460" y="8192"/>
                  <a:pt x="10271" y="8192"/>
                </a:cubicBezTo>
                <a:cubicBezTo>
                  <a:pt x="10082" y="8192"/>
                  <a:pt x="9924" y="8034"/>
                  <a:pt x="9924" y="7845"/>
                </a:cubicBezTo>
                <a:cubicBezTo>
                  <a:pt x="9924" y="7625"/>
                  <a:pt x="10082" y="7467"/>
                  <a:pt x="10271" y="7467"/>
                </a:cubicBezTo>
                <a:close/>
                <a:moveTo>
                  <a:pt x="1544" y="1"/>
                </a:moveTo>
                <a:cubicBezTo>
                  <a:pt x="1166" y="1"/>
                  <a:pt x="820" y="158"/>
                  <a:pt x="536" y="379"/>
                </a:cubicBezTo>
                <a:cubicBezTo>
                  <a:pt x="0" y="946"/>
                  <a:pt x="0" y="1796"/>
                  <a:pt x="536" y="2363"/>
                </a:cubicBezTo>
                <a:lnTo>
                  <a:pt x="2206" y="4002"/>
                </a:lnTo>
                <a:cubicBezTo>
                  <a:pt x="2678" y="4474"/>
                  <a:pt x="3277" y="4726"/>
                  <a:pt x="3938" y="4726"/>
                </a:cubicBezTo>
                <a:lnTo>
                  <a:pt x="4002" y="4726"/>
                </a:lnTo>
                <a:lnTo>
                  <a:pt x="6175" y="5955"/>
                </a:lnTo>
                <a:lnTo>
                  <a:pt x="4128" y="7089"/>
                </a:lnTo>
                <a:cubicBezTo>
                  <a:pt x="3938" y="6900"/>
                  <a:pt x="3686" y="6774"/>
                  <a:pt x="3371" y="6774"/>
                </a:cubicBezTo>
                <a:cubicBezTo>
                  <a:pt x="2804" y="6774"/>
                  <a:pt x="2363" y="7247"/>
                  <a:pt x="2363" y="7782"/>
                </a:cubicBezTo>
                <a:cubicBezTo>
                  <a:pt x="2363" y="8381"/>
                  <a:pt x="2836" y="8822"/>
                  <a:pt x="3371" y="8822"/>
                </a:cubicBezTo>
                <a:cubicBezTo>
                  <a:pt x="3812" y="8822"/>
                  <a:pt x="4222" y="8538"/>
                  <a:pt x="4380" y="8097"/>
                </a:cubicBezTo>
                <a:lnTo>
                  <a:pt x="9326" y="8097"/>
                </a:lnTo>
                <a:cubicBezTo>
                  <a:pt x="9483" y="8507"/>
                  <a:pt x="9830" y="8822"/>
                  <a:pt x="10302" y="8822"/>
                </a:cubicBezTo>
                <a:cubicBezTo>
                  <a:pt x="10901" y="8822"/>
                  <a:pt x="11342" y="8349"/>
                  <a:pt x="11342" y="7782"/>
                </a:cubicBezTo>
                <a:cubicBezTo>
                  <a:pt x="11342" y="7184"/>
                  <a:pt x="10870" y="6774"/>
                  <a:pt x="10302" y="6774"/>
                </a:cubicBezTo>
                <a:cubicBezTo>
                  <a:pt x="10050" y="6774"/>
                  <a:pt x="9767" y="6900"/>
                  <a:pt x="9578" y="7089"/>
                </a:cubicBezTo>
                <a:lnTo>
                  <a:pt x="7530" y="5955"/>
                </a:lnTo>
                <a:lnTo>
                  <a:pt x="9672" y="4726"/>
                </a:lnTo>
                <a:lnTo>
                  <a:pt x="10555" y="4726"/>
                </a:lnTo>
                <a:cubicBezTo>
                  <a:pt x="11311" y="4726"/>
                  <a:pt x="11941" y="4096"/>
                  <a:pt x="11941" y="3340"/>
                </a:cubicBezTo>
                <a:cubicBezTo>
                  <a:pt x="11941" y="2584"/>
                  <a:pt x="11311" y="1954"/>
                  <a:pt x="10555" y="1954"/>
                </a:cubicBezTo>
                <a:lnTo>
                  <a:pt x="9263" y="1954"/>
                </a:lnTo>
                <a:lnTo>
                  <a:pt x="9263" y="1607"/>
                </a:lnTo>
                <a:cubicBezTo>
                  <a:pt x="9263" y="1009"/>
                  <a:pt x="8790" y="599"/>
                  <a:pt x="8223" y="599"/>
                </a:cubicBezTo>
                <a:lnTo>
                  <a:pt x="5482" y="599"/>
                </a:lnTo>
                <a:cubicBezTo>
                  <a:pt x="4884" y="599"/>
                  <a:pt x="4443" y="1072"/>
                  <a:pt x="4443" y="1607"/>
                </a:cubicBezTo>
                <a:lnTo>
                  <a:pt x="4443" y="1954"/>
                </a:lnTo>
                <a:cubicBezTo>
                  <a:pt x="4222" y="1954"/>
                  <a:pt x="3970" y="1859"/>
                  <a:pt x="3781" y="1639"/>
                </a:cubicBezTo>
                <a:lnTo>
                  <a:pt x="2521" y="379"/>
                </a:lnTo>
                <a:cubicBezTo>
                  <a:pt x="2237" y="127"/>
                  <a:pt x="1891" y="1"/>
                  <a:pt x="15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71"/>
        <p:cNvGrpSpPr/>
        <p:nvPr/>
      </p:nvGrpSpPr>
      <p:grpSpPr>
        <a:xfrm>
          <a:off x="0" y="0"/>
          <a:ext cx="0" cy="0"/>
          <a:chOff x="0" y="0"/>
          <a:chExt cx="0" cy="0"/>
        </a:xfrm>
      </p:grpSpPr>
      <p:sp>
        <p:nvSpPr>
          <p:cNvPr id="9072" name="Google Shape;9072;p75"/>
          <p:cNvSpPr txBox="1">
            <a:spLocks noGrp="1"/>
          </p:cNvSpPr>
          <p:nvPr>
            <p:ph type="title" idx="4294967295"/>
          </p:nvPr>
        </p:nvSpPr>
        <p:spPr>
          <a:xfrm>
            <a:off x="849675"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Business Icons</a:t>
            </a:r>
            <a:endParaRPr>
              <a:solidFill>
                <a:schemeClr val="lt1"/>
              </a:solidFill>
              <a:latin typeface="Arial"/>
              <a:ea typeface="Arial"/>
              <a:cs typeface="Arial"/>
              <a:sym typeface="Arial"/>
            </a:endParaRPr>
          </a:p>
        </p:txBody>
      </p:sp>
      <p:sp>
        <p:nvSpPr>
          <p:cNvPr id="9073" name="Google Shape;9073;p75"/>
          <p:cNvSpPr txBox="1">
            <a:spLocks noGrp="1"/>
          </p:cNvSpPr>
          <p:nvPr>
            <p:ph type="title" idx="4294967295"/>
          </p:nvPr>
        </p:nvSpPr>
        <p:spPr>
          <a:xfrm>
            <a:off x="4858400"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Teamwork Icons</a:t>
            </a:r>
            <a:endParaRPr>
              <a:solidFill>
                <a:schemeClr val="lt1"/>
              </a:solidFill>
              <a:latin typeface="Arial"/>
              <a:ea typeface="Arial"/>
              <a:cs typeface="Arial"/>
              <a:sym typeface="Arial"/>
            </a:endParaRPr>
          </a:p>
        </p:txBody>
      </p:sp>
      <p:grpSp>
        <p:nvGrpSpPr>
          <p:cNvPr id="9074" name="Google Shape;9074;p75"/>
          <p:cNvGrpSpPr/>
          <p:nvPr/>
        </p:nvGrpSpPr>
        <p:grpSpPr>
          <a:xfrm>
            <a:off x="854368" y="1313920"/>
            <a:ext cx="366269" cy="366240"/>
            <a:chOff x="-65131525" y="1914325"/>
            <a:chExt cx="316650" cy="316625"/>
          </a:xfrm>
        </p:grpSpPr>
        <p:sp>
          <p:nvSpPr>
            <p:cNvPr id="9075" name="Google Shape;9075;p75"/>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75"/>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7" name="Google Shape;9077;p75"/>
          <p:cNvGrpSpPr/>
          <p:nvPr/>
        </p:nvGrpSpPr>
        <p:grpSpPr>
          <a:xfrm>
            <a:off x="854368" y="1794207"/>
            <a:ext cx="366269" cy="366269"/>
            <a:chOff x="-65131525" y="2281350"/>
            <a:chExt cx="316650" cy="316650"/>
          </a:xfrm>
        </p:grpSpPr>
        <p:sp>
          <p:nvSpPr>
            <p:cNvPr id="9078" name="Google Shape;9078;p75"/>
            <p:cNvSpPr/>
            <p:nvPr/>
          </p:nvSpPr>
          <p:spPr>
            <a:xfrm>
              <a:off x="-65131525" y="2322300"/>
              <a:ext cx="275675" cy="275700"/>
            </a:xfrm>
            <a:custGeom>
              <a:avLst/>
              <a:gdLst/>
              <a:ahLst/>
              <a:cxnLst/>
              <a:rect l="l" t="t" r="r" b="b"/>
              <a:pathLst>
                <a:path w="11027" h="11028" extrusionOk="0">
                  <a:moveTo>
                    <a:pt x="5073" y="820"/>
                  </a:moveTo>
                  <a:lnTo>
                    <a:pt x="5073" y="5514"/>
                  </a:lnTo>
                  <a:cubicBezTo>
                    <a:pt x="5073" y="5766"/>
                    <a:pt x="5262" y="5923"/>
                    <a:pt x="5482" y="5923"/>
                  </a:cubicBezTo>
                  <a:lnTo>
                    <a:pt x="10145" y="5923"/>
                  </a:lnTo>
                  <a:cubicBezTo>
                    <a:pt x="9956" y="8318"/>
                    <a:pt x="7940" y="10208"/>
                    <a:pt x="5482" y="10208"/>
                  </a:cubicBezTo>
                  <a:cubicBezTo>
                    <a:pt x="2867" y="10208"/>
                    <a:pt x="788" y="8129"/>
                    <a:pt x="788" y="5514"/>
                  </a:cubicBezTo>
                  <a:cubicBezTo>
                    <a:pt x="788" y="3088"/>
                    <a:pt x="2678" y="1072"/>
                    <a:pt x="5073" y="820"/>
                  </a:cubicBezTo>
                  <a:close/>
                  <a:moveTo>
                    <a:pt x="5514" y="0"/>
                  </a:moveTo>
                  <a:cubicBezTo>
                    <a:pt x="2458" y="0"/>
                    <a:pt x="0" y="2489"/>
                    <a:pt x="0" y="5514"/>
                  </a:cubicBezTo>
                  <a:cubicBezTo>
                    <a:pt x="0" y="8538"/>
                    <a:pt x="2458" y="11027"/>
                    <a:pt x="5514" y="11027"/>
                  </a:cubicBezTo>
                  <a:cubicBezTo>
                    <a:pt x="8538" y="11027"/>
                    <a:pt x="11027" y="8538"/>
                    <a:pt x="11027" y="5514"/>
                  </a:cubicBezTo>
                  <a:cubicBezTo>
                    <a:pt x="11027" y="5293"/>
                    <a:pt x="10807" y="5104"/>
                    <a:pt x="10618" y="5104"/>
                  </a:cubicBezTo>
                  <a:lnTo>
                    <a:pt x="5923" y="5104"/>
                  </a:lnTo>
                  <a:lnTo>
                    <a:pt x="5923" y="410"/>
                  </a:lnTo>
                  <a:cubicBezTo>
                    <a:pt x="5892" y="158"/>
                    <a:pt x="5734" y="0"/>
                    <a:pt x="5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75"/>
            <p:cNvSpPr/>
            <p:nvPr/>
          </p:nvSpPr>
          <p:spPr>
            <a:xfrm>
              <a:off x="-64963775" y="2281350"/>
              <a:ext cx="148900" cy="148875"/>
            </a:xfrm>
            <a:custGeom>
              <a:avLst/>
              <a:gdLst/>
              <a:ahLst/>
              <a:cxnLst/>
              <a:rect l="l" t="t" r="r" b="b"/>
              <a:pathLst>
                <a:path w="5956" h="5955" extrusionOk="0">
                  <a:moveTo>
                    <a:pt x="852" y="819"/>
                  </a:moveTo>
                  <a:cubicBezTo>
                    <a:pt x="3088" y="1008"/>
                    <a:pt x="4884" y="2836"/>
                    <a:pt x="5105" y="5073"/>
                  </a:cubicBezTo>
                  <a:lnTo>
                    <a:pt x="852" y="5073"/>
                  </a:lnTo>
                  <a:lnTo>
                    <a:pt x="852" y="819"/>
                  </a:lnTo>
                  <a:close/>
                  <a:moveTo>
                    <a:pt x="442" y="0"/>
                  </a:moveTo>
                  <a:cubicBezTo>
                    <a:pt x="221" y="0"/>
                    <a:pt x="1" y="189"/>
                    <a:pt x="1" y="441"/>
                  </a:cubicBezTo>
                  <a:lnTo>
                    <a:pt x="1" y="5514"/>
                  </a:lnTo>
                  <a:cubicBezTo>
                    <a:pt x="1" y="5734"/>
                    <a:pt x="221" y="5955"/>
                    <a:pt x="442" y="5955"/>
                  </a:cubicBezTo>
                  <a:lnTo>
                    <a:pt x="5514" y="5955"/>
                  </a:lnTo>
                  <a:cubicBezTo>
                    <a:pt x="5766" y="5955"/>
                    <a:pt x="5955" y="5734"/>
                    <a:pt x="5955" y="5514"/>
                  </a:cubicBezTo>
                  <a:cubicBezTo>
                    <a:pt x="5955" y="2426"/>
                    <a:pt x="3466"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0" name="Google Shape;9080;p75"/>
          <p:cNvGrpSpPr/>
          <p:nvPr/>
        </p:nvGrpSpPr>
        <p:grpSpPr>
          <a:xfrm>
            <a:off x="857564" y="2259206"/>
            <a:ext cx="359878" cy="367165"/>
            <a:chOff x="-65129950" y="2646800"/>
            <a:chExt cx="311125" cy="317425"/>
          </a:xfrm>
        </p:grpSpPr>
        <p:sp>
          <p:nvSpPr>
            <p:cNvPr id="9081" name="Google Shape;9081;p75"/>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75"/>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3" name="Google Shape;9083;p75"/>
          <p:cNvGrpSpPr/>
          <p:nvPr/>
        </p:nvGrpSpPr>
        <p:grpSpPr>
          <a:xfrm>
            <a:off x="3060897" y="1312532"/>
            <a:ext cx="368987" cy="369016"/>
            <a:chOff x="-63252250" y="1930850"/>
            <a:chExt cx="319000" cy="319025"/>
          </a:xfrm>
        </p:grpSpPr>
        <p:sp>
          <p:nvSpPr>
            <p:cNvPr id="9084" name="Google Shape;9084;p75"/>
            <p:cNvSpPr/>
            <p:nvPr/>
          </p:nvSpPr>
          <p:spPr>
            <a:xfrm>
              <a:off x="-63252250" y="1930850"/>
              <a:ext cx="319000" cy="319025"/>
            </a:xfrm>
            <a:custGeom>
              <a:avLst/>
              <a:gdLst/>
              <a:ahLst/>
              <a:cxnLst/>
              <a:rect l="l" t="t" r="r" b="b"/>
              <a:pathLst>
                <a:path w="12760" h="12761" extrusionOk="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75"/>
            <p:cNvSpPr/>
            <p:nvPr/>
          </p:nvSpPr>
          <p:spPr>
            <a:xfrm>
              <a:off x="-63160900" y="2021425"/>
              <a:ext cx="137850" cy="137850"/>
            </a:xfrm>
            <a:custGeom>
              <a:avLst/>
              <a:gdLst/>
              <a:ahLst/>
              <a:cxnLst/>
              <a:rect l="l" t="t" r="r" b="b"/>
              <a:pathLst>
                <a:path w="5514" h="5514" extrusionOk="0">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86" name="Google Shape;9086;p75"/>
          <p:cNvSpPr/>
          <p:nvPr/>
        </p:nvSpPr>
        <p:spPr>
          <a:xfrm>
            <a:off x="3052893" y="1793369"/>
            <a:ext cx="372371" cy="367946"/>
          </a:xfrm>
          <a:custGeom>
            <a:avLst/>
            <a:gdLst/>
            <a:ahLst/>
            <a:cxnLst/>
            <a:rect l="l" t="t" r="r" b="b"/>
            <a:pathLst>
              <a:path w="12877" h="12724" extrusionOk="0">
                <a:moveTo>
                  <a:pt x="10492" y="1603"/>
                </a:moveTo>
                <a:lnTo>
                  <a:pt x="10429" y="1855"/>
                </a:lnTo>
                <a:cubicBezTo>
                  <a:pt x="10429" y="1981"/>
                  <a:pt x="10492" y="2138"/>
                  <a:pt x="10555" y="2201"/>
                </a:cubicBezTo>
                <a:cubicBezTo>
                  <a:pt x="10649" y="2296"/>
                  <a:pt x="10807" y="2327"/>
                  <a:pt x="10901" y="2327"/>
                </a:cubicBezTo>
                <a:lnTo>
                  <a:pt x="11153" y="2296"/>
                </a:lnTo>
                <a:lnTo>
                  <a:pt x="10492" y="2957"/>
                </a:lnTo>
                <a:lnTo>
                  <a:pt x="9736" y="3083"/>
                </a:lnTo>
                <a:lnTo>
                  <a:pt x="9799" y="2296"/>
                </a:lnTo>
                <a:lnTo>
                  <a:pt x="10492" y="1603"/>
                </a:lnTo>
                <a:close/>
                <a:moveTo>
                  <a:pt x="6270" y="6108"/>
                </a:moveTo>
                <a:cubicBezTo>
                  <a:pt x="6396" y="6108"/>
                  <a:pt x="6459" y="6139"/>
                  <a:pt x="6554" y="6234"/>
                </a:cubicBezTo>
                <a:cubicBezTo>
                  <a:pt x="6617" y="6265"/>
                  <a:pt x="6648" y="6391"/>
                  <a:pt x="6648" y="6486"/>
                </a:cubicBezTo>
                <a:cubicBezTo>
                  <a:pt x="6648" y="6738"/>
                  <a:pt x="6459" y="6927"/>
                  <a:pt x="6270" y="6927"/>
                </a:cubicBezTo>
                <a:cubicBezTo>
                  <a:pt x="6081" y="6927"/>
                  <a:pt x="5861" y="6738"/>
                  <a:pt x="5861" y="6486"/>
                </a:cubicBezTo>
                <a:cubicBezTo>
                  <a:pt x="5861" y="6265"/>
                  <a:pt x="6081" y="6108"/>
                  <a:pt x="6270" y="6108"/>
                </a:cubicBezTo>
                <a:close/>
                <a:moveTo>
                  <a:pt x="6176" y="4375"/>
                </a:moveTo>
                <a:cubicBezTo>
                  <a:pt x="6617" y="4375"/>
                  <a:pt x="7026" y="4501"/>
                  <a:pt x="7341" y="4722"/>
                </a:cubicBezTo>
                <a:lnTo>
                  <a:pt x="6743" y="5320"/>
                </a:lnTo>
                <a:cubicBezTo>
                  <a:pt x="6617" y="5289"/>
                  <a:pt x="6428" y="5226"/>
                  <a:pt x="6239" y="5226"/>
                </a:cubicBezTo>
                <a:cubicBezTo>
                  <a:pt x="5546" y="5226"/>
                  <a:pt x="5010" y="5793"/>
                  <a:pt x="5010" y="6454"/>
                </a:cubicBezTo>
                <a:cubicBezTo>
                  <a:pt x="5010" y="7116"/>
                  <a:pt x="5546" y="7715"/>
                  <a:pt x="6239" y="7715"/>
                </a:cubicBezTo>
                <a:cubicBezTo>
                  <a:pt x="6900" y="7715"/>
                  <a:pt x="7467" y="7147"/>
                  <a:pt x="7467" y="6454"/>
                </a:cubicBezTo>
                <a:cubicBezTo>
                  <a:pt x="7467" y="6265"/>
                  <a:pt x="7404" y="6108"/>
                  <a:pt x="7341" y="5887"/>
                </a:cubicBezTo>
                <a:lnTo>
                  <a:pt x="7908" y="5320"/>
                </a:lnTo>
                <a:cubicBezTo>
                  <a:pt x="8160" y="5635"/>
                  <a:pt x="8286" y="6013"/>
                  <a:pt x="8286" y="6454"/>
                </a:cubicBezTo>
                <a:cubicBezTo>
                  <a:pt x="8286" y="7588"/>
                  <a:pt x="7341" y="8534"/>
                  <a:pt x="6176" y="8534"/>
                </a:cubicBezTo>
                <a:cubicBezTo>
                  <a:pt x="5041" y="8534"/>
                  <a:pt x="4096" y="7588"/>
                  <a:pt x="4096" y="6454"/>
                </a:cubicBezTo>
                <a:cubicBezTo>
                  <a:pt x="4096" y="5320"/>
                  <a:pt x="5041" y="4375"/>
                  <a:pt x="6176" y="4375"/>
                </a:cubicBezTo>
                <a:close/>
                <a:moveTo>
                  <a:pt x="6239" y="2800"/>
                </a:moveTo>
                <a:cubicBezTo>
                  <a:pt x="7089" y="2800"/>
                  <a:pt x="7908" y="3115"/>
                  <a:pt x="8539" y="3619"/>
                </a:cubicBezTo>
                <a:lnTo>
                  <a:pt x="7971" y="4217"/>
                </a:lnTo>
                <a:cubicBezTo>
                  <a:pt x="7499" y="3839"/>
                  <a:pt x="6869" y="3619"/>
                  <a:pt x="6239" y="3619"/>
                </a:cubicBezTo>
                <a:cubicBezTo>
                  <a:pt x="4600" y="3619"/>
                  <a:pt x="3309" y="4911"/>
                  <a:pt x="3309" y="6486"/>
                </a:cubicBezTo>
                <a:cubicBezTo>
                  <a:pt x="3309" y="8124"/>
                  <a:pt x="4632" y="9416"/>
                  <a:pt x="6239" y="9416"/>
                </a:cubicBezTo>
                <a:cubicBezTo>
                  <a:pt x="7845" y="9416"/>
                  <a:pt x="9137" y="8124"/>
                  <a:pt x="9137" y="6486"/>
                </a:cubicBezTo>
                <a:cubicBezTo>
                  <a:pt x="9137" y="5856"/>
                  <a:pt x="8948" y="5226"/>
                  <a:pt x="8539" y="4753"/>
                </a:cubicBezTo>
                <a:lnTo>
                  <a:pt x="9137" y="4154"/>
                </a:lnTo>
                <a:cubicBezTo>
                  <a:pt x="9641" y="4816"/>
                  <a:pt x="9956" y="5604"/>
                  <a:pt x="9956" y="6486"/>
                </a:cubicBezTo>
                <a:cubicBezTo>
                  <a:pt x="9956" y="8534"/>
                  <a:pt x="8318" y="10235"/>
                  <a:pt x="6239" y="10235"/>
                </a:cubicBezTo>
                <a:cubicBezTo>
                  <a:pt x="4191" y="10235"/>
                  <a:pt x="2490" y="8597"/>
                  <a:pt x="2490" y="6486"/>
                </a:cubicBezTo>
                <a:cubicBezTo>
                  <a:pt x="2490" y="4438"/>
                  <a:pt x="4128" y="2800"/>
                  <a:pt x="6239" y="2800"/>
                </a:cubicBezTo>
                <a:close/>
                <a:moveTo>
                  <a:pt x="6270" y="1130"/>
                </a:moveTo>
                <a:cubicBezTo>
                  <a:pt x="7247" y="1130"/>
                  <a:pt x="8223" y="1414"/>
                  <a:pt x="9074" y="1918"/>
                </a:cubicBezTo>
                <a:cubicBezTo>
                  <a:pt x="9074" y="1949"/>
                  <a:pt x="9011" y="2012"/>
                  <a:pt x="9011" y="2044"/>
                </a:cubicBezTo>
                <a:lnTo>
                  <a:pt x="8917" y="2831"/>
                </a:lnTo>
                <a:cubicBezTo>
                  <a:pt x="8160" y="2296"/>
                  <a:pt x="7247" y="1981"/>
                  <a:pt x="6270" y="1981"/>
                </a:cubicBezTo>
                <a:cubicBezTo>
                  <a:pt x="3750" y="1981"/>
                  <a:pt x="1733" y="4028"/>
                  <a:pt x="1733" y="6486"/>
                </a:cubicBezTo>
                <a:cubicBezTo>
                  <a:pt x="1733" y="9006"/>
                  <a:pt x="3781" y="11054"/>
                  <a:pt x="6270" y="11054"/>
                </a:cubicBezTo>
                <a:cubicBezTo>
                  <a:pt x="8759" y="11054"/>
                  <a:pt x="10807" y="9006"/>
                  <a:pt x="10807" y="6486"/>
                </a:cubicBezTo>
                <a:cubicBezTo>
                  <a:pt x="10807" y="5509"/>
                  <a:pt x="10492" y="4596"/>
                  <a:pt x="9925" y="3871"/>
                </a:cubicBezTo>
                <a:lnTo>
                  <a:pt x="10712" y="3745"/>
                </a:lnTo>
                <a:cubicBezTo>
                  <a:pt x="10744" y="3745"/>
                  <a:pt x="10807" y="3745"/>
                  <a:pt x="10838" y="3713"/>
                </a:cubicBezTo>
                <a:cubicBezTo>
                  <a:pt x="11342" y="4533"/>
                  <a:pt x="11626" y="5478"/>
                  <a:pt x="11626" y="6486"/>
                </a:cubicBezTo>
                <a:cubicBezTo>
                  <a:pt x="11626" y="9447"/>
                  <a:pt x="9232" y="11873"/>
                  <a:pt x="6270" y="11873"/>
                </a:cubicBezTo>
                <a:cubicBezTo>
                  <a:pt x="3309" y="11873"/>
                  <a:pt x="914" y="9479"/>
                  <a:pt x="914" y="6486"/>
                </a:cubicBezTo>
                <a:cubicBezTo>
                  <a:pt x="914" y="3524"/>
                  <a:pt x="3309" y="1130"/>
                  <a:pt x="6270" y="1130"/>
                </a:cubicBezTo>
                <a:close/>
                <a:moveTo>
                  <a:pt x="11030" y="0"/>
                </a:moveTo>
                <a:cubicBezTo>
                  <a:pt x="10930" y="0"/>
                  <a:pt x="10829" y="37"/>
                  <a:pt x="10744" y="122"/>
                </a:cubicBezTo>
                <a:lnTo>
                  <a:pt x="9610" y="1256"/>
                </a:lnTo>
                <a:cubicBezTo>
                  <a:pt x="8602" y="594"/>
                  <a:pt x="7467" y="279"/>
                  <a:pt x="6239" y="279"/>
                </a:cubicBezTo>
                <a:cubicBezTo>
                  <a:pt x="2805" y="279"/>
                  <a:pt x="1" y="3020"/>
                  <a:pt x="1" y="6486"/>
                </a:cubicBezTo>
                <a:cubicBezTo>
                  <a:pt x="1" y="9920"/>
                  <a:pt x="2773" y="12724"/>
                  <a:pt x="6239" y="12724"/>
                </a:cubicBezTo>
                <a:cubicBezTo>
                  <a:pt x="9641" y="12724"/>
                  <a:pt x="12445" y="9951"/>
                  <a:pt x="12445" y="6486"/>
                </a:cubicBezTo>
                <a:cubicBezTo>
                  <a:pt x="12445" y="5289"/>
                  <a:pt x="12099" y="4123"/>
                  <a:pt x="11468" y="3115"/>
                </a:cubicBezTo>
                <a:lnTo>
                  <a:pt x="12603" y="1981"/>
                </a:lnTo>
                <a:cubicBezTo>
                  <a:pt x="12877" y="1706"/>
                  <a:pt x="12650" y="1255"/>
                  <a:pt x="12292" y="1255"/>
                </a:cubicBezTo>
                <a:cubicBezTo>
                  <a:pt x="12280" y="1255"/>
                  <a:pt x="12268" y="1255"/>
                  <a:pt x="12256" y="1256"/>
                </a:cubicBezTo>
                <a:lnTo>
                  <a:pt x="11342" y="1382"/>
                </a:lnTo>
                <a:lnTo>
                  <a:pt x="11468" y="468"/>
                </a:lnTo>
                <a:cubicBezTo>
                  <a:pt x="11491" y="203"/>
                  <a:pt x="11265" y="0"/>
                  <a:pt x="110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7" name="Google Shape;9087;p75"/>
          <p:cNvGrpSpPr/>
          <p:nvPr/>
        </p:nvGrpSpPr>
        <p:grpSpPr>
          <a:xfrm>
            <a:off x="3061808" y="2258743"/>
            <a:ext cx="367165" cy="368091"/>
            <a:chOff x="-63250675" y="2664125"/>
            <a:chExt cx="317425" cy="318225"/>
          </a:xfrm>
        </p:grpSpPr>
        <p:sp>
          <p:nvSpPr>
            <p:cNvPr id="9088" name="Google Shape;9088;p75"/>
            <p:cNvSpPr/>
            <p:nvPr/>
          </p:nvSpPr>
          <p:spPr>
            <a:xfrm>
              <a:off x="-63250675" y="2664125"/>
              <a:ext cx="317425" cy="318225"/>
            </a:xfrm>
            <a:custGeom>
              <a:avLst/>
              <a:gdLst/>
              <a:ahLst/>
              <a:cxnLst/>
              <a:rect l="l" t="t" r="r" b="b"/>
              <a:pathLst>
                <a:path w="12697" h="12729" extrusionOk="0">
                  <a:moveTo>
                    <a:pt x="6364" y="2521"/>
                  </a:moveTo>
                  <a:cubicBezTo>
                    <a:pt x="8475" y="2521"/>
                    <a:pt x="10208" y="4254"/>
                    <a:pt x="10208" y="6396"/>
                  </a:cubicBezTo>
                  <a:cubicBezTo>
                    <a:pt x="10208" y="8507"/>
                    <a:pt x="8475" y="10240"/>
                    <a:pt x="6364" y="10240"/>
                  </a:cubicBezTo>
                  <a:cubicBezTo>
                    <a:pt x="4222" y="10240"/>
                    <a:pt x="2489" y="8507"/>
                    <a:pt x="2489" y="6396"/>
                  </a:cubicBezTo>
                  <a:cubicBezTo>
                    <a:pt x="2489" y="4254"/>
                    <a:pt x="4222" y="2521"/>
                    <a:pt x="6364" y="2521"/>
                  </a:cubicBezTo>
                  <a:close/>
                  <a:moveTo>
                    <a:pt x="6364" y="1"/>
                  </a:moveTo>
                  <a:cubicBezTo>
                    <a:pt x="6112" y="1"/>
                    <a:pt x="5923" y="190"/>
                    <a:pt x="5923" y="442"/>
                  </a:cubicBezTo>
                  <a:lnTo>
                    <a:pt x="5923" y="1702"/>
                  </a:lnTo>
                  <a:cubicBezTo>
                    <a:pt x="4946" y="1765"/>
                    <a:pt x="4033" y="2174"/>
                    <a:pt x="3308" y="2773"/>
                  </a:cubicBezTo>
                  <a:lnTo>
                    <a:pt x="2426" y="1859"/>
                  </a:lnTo>
                  <a:cubicBezTo>
                    <a:pt x="2347" y="1781"/>
                    <a:pt x="2237" y="1741"/>
                    <a:pt x="2127" y="1741"/>
                  </a:cubicBezTo>
                  <a:cubicBezTo>
                    <a:pt x="2017" y="1741"/>
                    <a:pt x="1906" y="1781"/>
                    <a:pt x="1827" y="1859"/>
                  </a:cubicBezTo>
                  <a:cubicBezTo>
                    <a:pt x="1670" y="2017"/>
                    <a:pt x="1670" y="2300"/>
                    <a:pt x="1827" y="2458"/>
                  </a:cubicBezTo>
                  <a:lnTo>
                    <a:pt x="2741" y="3340"/>
                  </a:lnTo>
                  <a:cubicBezTo>
                    <a:pt x="2143" y="4065"/>
                    <a:pt x="1733" y="4978"/>
                    <a:pt x="1670" y="5955"/>
                  </a:cubicBezTo>
                  <a:lnTo>
                    <a:pt x="410" y="5955"/>
                  </a:lnTo>
                  <a:cubicBezTo>
                    <a:pt x="158" y="5955"/>
                    <a:pt x="0" y="6144"/>
                    <a:pt x="0" y="6333"/>
                  </a:cubicBezTo>
                  <a:cubicBezTo>
                    <a:pt x="0" y="6585"/>
                    <a:pt x="221" y="6774"/>
                    <a:pt x="410" y="6774"/>
                  </a:cubicBezTo>
                  <a:lnTo>
                    <a:pt x="1670" y="6774"/>
                  </a:lnTo>
                  <a:cubicBezTo>
                    <a:pt x="1733" y="7751"/>
                    <a:pt x="2143" y="8664"/>
                    <a:pt x="2741" y="9389"/>
                  </a:cubicBezTo>
                  <a:lnTo>
                    <a:pt x="1827" y="10271"/>
                  </a:lnTo>
                  <a:cubicBezTo>
                    <a:pt x="1670" y="10429"/>
                    <a:pt x="1670" y="10712"/>
                    <a:pt x="1827" y="10870"/>
                  </a:cubicBezTo>
                  <a:cubicBezTo>
                    <a:pt x="1890" y="10964"/>
                    <a:pt x="2017" y="10996"/>
                    <a:pt x="2111" y="10996"/>
                  </a:cubicBezTo>
                  <a:cubicBezTo>
                    <a:pt x="2174" y="10996"/>
                    <a:pt x="2300" y="10964"/>
                    <a:pt x="2363" y="10870"/>
                  </a:cubicBezTo>
                  <a:lnTo>
                    <a:pt x="3277" y="9956"/>
                  </a:lnTo>
                  <a:cubicBezTo>
                    <a:pt x="4001" y="10555"/>
                    <a:pt x="4883" y="10964"/>
                    <a:pt x="5892" y="11027"/>
                  </a:cubicBezTo>
                  <a:lnTo>
                    <a:pt x="5892" y="12287"/>
                  </a:lnTo>
                  <a:cubicBezTo>
                    <a:pt x="5892" y="12508"/>
                    <a:pt x="6081" y="12729"/>
                    <a:pt x="6301" y="12729"/>
                  </a:cubicBezTo>
                  <a:cubicBezTo>
                    <a:pt x="6553" y="12729"/>
                    <a:pt x="6711" y="12508"/>
                    <a:pt x="6711" y="12287"/>
                  </a:cubicBezTo>
                  <a:lnTo>
                    <a:pt x="6711" y="11027"/>
                  </a:lnTo>
                  <a:cubicBezTo>
                    <a:pt x="7687" y="10964"/>
                    <a:pt x="8601" y="10555"/>
                    <a:pt x="9294" y="9956"/>
                  </a:cubicBezTo>
                  <a:lnTo>
                    <a:pt x="10208" y="10870"/>
                  </a:lnTo>
                  <a:cubicBezTo>
                    <a:pt x="10302" y="10964"/>
                    <a:pt x="10397" y="10996"/>
                    <a:pt x="10491" y="10996"/>
                  </a:cubicBezTo>
                  <a:cubicBezTo>
                    <a:pt x="10617" y="10996"/>
                    <a:pt x="10680" y="10964"/>
                    <a:pt x="10775" y="10870"/>
                  </a:cubicBezTo>
                  <a:cubicBezTo>
                    <a:pt x="10932" y="10712"/>
                    <a:pt x="10932" y="10429"/>
                    <a:pt x="10775" y="10271"/>
                  </a:cubicBezTo>
                  <a:lnTo>
                    <a:pt x="9861" y="9389"/>
                  </a:lnTo>
                  <a:cubicBezTo>
                    <a:pt x="10460" y="8664"/>
                    <a:pt x="10838" y="7751"/>
                    <a:pt x="10932" y="6774"/>
                  </a:cubicBezTo>
                  <a:lnTo>
                    <a:pt x="12193" y="6774"/>
                  </a:lnTo>
                  <a:cubicBezTo>
                    <a:pt x="12413" y="6774"/>
                    <a:pt x="12602" y="6585"/>
                    <a:pt x="12602" y="6333"/>
                  </a:cubicBezTo>
                  <a:cubicBezTo>
                    <a:pt x="12697" y="6144"/>
                    <a:pt x="12508" y="5955"/>
                    <a:pt x="12256" y="5955"/>
                  </a:cubicBezTo>
                  <a:lnTo>
                    <a:pt x="10995" y="5955"/>
                  </a:lnTo>
                  <a:cubicBezTo>
                    <a:pt x="10932" y="4978"/>
                    <a:pt x="10523" y="4065"/>
                    <a:pt x="9924" y="3340"/>
                  </a:cubicBezTo>
                  <a:lnTo>
                    <a:pt x="10838" y="2458"/>
                  </a:lnTo>
                  <a:cubicBezTo>
                    <a:pt x="10995" y="2300"/>
                    <a:pt x="10995" y="2017"/>
                    <a:pt x="10838" y="1859"/>
                  </a:cubicBezTo>
                  <a:cubicBezTo>
                    <a:pt x="10759" y="1781"/>
                    <a:pt x="10649" y="1741"/>
                    <a:pt x="10539" y="1741"/>
                  </a:cubicBezTo>
                  <a:cubicBezTo>
                    <a:pt x="10428" y="1741"/>
                    <a:pt x="10318" y="1781"/>
                    <a:pt x="10239" y="1859"/>
                  </a:cubicBezTo>
                  <a:lnTo>
                    <a:pt x="9357" y="2773"/>
                  </a:lnTo>
                  <a:cubicBezTo>
                    <a:pt x="8633" y="2174"/>
                    <a:pt x="7719" y="1765"/>
                    <a:pt x="6742" y="1702"/>
                  </a:cubicBezTo>
                  <a:lnTo>
                    <a:pt x="6742" y="442"/>
                  </a:lnTo>
                  <a:cubicBezTo>
                    <a:pt x="6742" y="190"/>
                    <a:pt x="6553" y="1"/>
                    <a:pt x="6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75"/>
            <p:cNvSpPr/>
            <p:nvPr/>
          </p:nvSpPr>
          <p:spPr>
            <a:xfrm>
              <a:off x="-63167975" y="2747625"/>
              <a:ext cx="152025" cy="152025"/>
            </a:xfrm>
            <a:custGeom>
              <a:avLst/>
              <a:gdLst/>
              <a:ahLst/>
              <a:cxnLst/>
              <a:rect l="l" t="t" r="r" b="b"/>
              <a:pathLst>
                <a:path w="6081" h="6081" extrusionOk="0">
                  <a:moveTo>
                    <a:pt x="2615" y="819"/>
                  </a:moveTo>
                  <a:lnTo>
                    <a:pt x="2615" y="1701"/>
                  </a:lnTo>
                  <a:cubicBezTo>
                    <a:pt x="2521" y="1733"/>
                    <a:pt x="2458" y="1733"/>
                    <a:pt x="2363" y="1764"/>
                  </a:cubicBezTo>
                  <a:lnTo>
                    <a:pt x="1796" y="1197"/>
                  </a:lnTo>
                  <a:cubicBezTo>
                    <a:pt x="2017" y="1040"/>
                    <a:pt x="2300" y="914"/>
                    <a:pt x="2615" y="819"/>
                  </a:cubicBezTo>
                  <a:close/>
                  <a:moveTo>
                    <a:pt x="3434" y="882"/>
                  </a:moveTo>
                  <a:cubicBezTo>
                    <a:pt x="3749" y="914"/>
                    <a:pt x="4033" y="1040"/>
                    <a:pt x="4253" y="1229"/>
                  </a:cubicBezTo>
                  <a:lnTo>
                    <a:pt x="3686" y="1827"/>
                  </a:lnTo>
                  <a:cubicBezTo>
                    <a:pt x="3592" y="1796"/>
                    <a:pt x="3529" y="1733"/>
                    <a:pt x="3434" y="1733"/>
                  </a:cubicBezTo>
                  <a:lnTo>
                    <a:pt x="3434" y="882"/>
                  </a:lnTo>
                  <a:close/>
                  <a:moveTo>
                    <a:pt x="1197" y="1796"/>
                  </a:moveTo>
                  <a:lnTo>
                    <a:pt x="1796" y="2363"/>
                  </a:lnTo>
                  <a:cubicBezTo>
                    <a:pt x="1733" y="2457"/>
                    <a:pt x="1701" y="2520"/>
                    <a:pt x="1701" y="2615"/>
                  </a:cubicBezTo>
                  <a:lnTo>
                    <a:pt x="851" y="2615"/>
                  </a:lnTo>
                  <a:cubicBezTo>
                    <a:pt x="914" y="2300"/>
                    <a:pt x="1040" y="2016"/>
                    <a:pt x="1197" y="1796"/>
                  </a:cubicBezTo>
                  <a:close/>
                  <a:moveTo>
                    <a:pt x="4852" y="1796"/>
                  </a:moveTo>
                  <a:cubicBezTo>
                    <a:pt x="5010" y="2016"/>
                    <a:pt x="5136" y="2300"/>
                    <a:pt x="5199" y="2615"/>
                  </a:cubicBezTo>
                  <a:lnTo>
                    <a:pt x="4348" y="2615"/>
                  </a:lnTo>
                  <a:cubicBezTo>
                    <a:pt x="4316" y="2520"/>
                    <a:pt x="4316" y="2457"/>
                    <a:pt x="4253" y="2363"/>
                  </a:cubicBezTo>
                  <a:lnTo>
                    <a:pt x="4852" y="1796"/>
                  </a:lnTo>
                  <a:close/>
                  <a:moveTo>
                    <a:pt x="3056" y="2457"/>
                  </a:moveTo>
                  <a:cubicBezTo>
                    <a:pt x="3214" y="2457"/>
                    <a:pt x="3308" y="2520"/>
                    <a:pt x="3434" y="2615"/>
                  </a:cubicBezTo>
                  <a:cubicBezTo>
                    <a:pt x="3560" y="2741"/>
                    <a:pt x="3592" y="2836"/>
                    <a:pt x="3592" y="2993"/>
                  </a:cubicBezTo>
                  <a:cubicBezTo>
                    <a:pt x="3592" y="3151"/>
                    <a:pt x="3529" y="3308"/>
                    <a:pt x="3434" y="3403"/>
                  </a:cubicBezTo>
                  <a:cubicBezTo>
                    <a:pt x="3308" y="3529"/>
                    <a:pt x="3214" y="3560"/>
                    <a:pt x="3056" y="3560"/>
                  </a:cubicBezTo>
                  <a:cubicBezTo>
                    <a:pt x="2899" y="3560"/>
                    <a:pt x="2773" y="3466"/>
                    <a:pt x="2647" y="3403"/>
                  </a:cubicBezTo>
                  <a:cubicBezTo>
                    <a:pt x="2521" y="3277"/>
                    <a:pt x="2489" y="3151"/>
                    <a:pt x="2489" y="2993"/>
                  </a:cubicBezTo>
                  <a:cubicBezTo>
                    <a:pt x="2489" y="2836"/>
                    <a:pt x="2584" y="2741"/>
                    <a:pt x="2647" y="2615"/>
                  </a:cubicBezTo>
                  <a:cubicBezTo>
                    <a:pt x="2773" y="2489"/>
                    <a:pt x="2899" y="2457"/>
                    <a:pt x="3056" y="2457"/>
                  </a:cubicBezTo>
                  <a:close/>
                  <a:moveTo>
                    <a:pt x="1733" y="3434"/>
                  </a:moveTo>
                  <a:cubicBezTo>
                    <a:pt x="1796" y="3529"/>
                    <a:pt x="1796" y="3592"/>
                    <a:pt x="1828" y="3686"/>
                  </a:cubicBezTo>
                  <a:lnTo>
                    <a:pt x="1229" y="4253"/>
                  </a:lnTo>
                  <a:cubicBezTo>
                    <a:pt x="1040" y="4033"/>
                    <a:pt x="914" y="3749"/>
                    <a:pt x="882" y="3434"/>
                  </a:cubicBezTo>
                  <a:close/>
                  <a:moveTo>
                    <a:pt x="5199" y="3434"/>
                  </a:moveTo>
                  <a:cubicBezTo>
                    <a:pt x="5136" y="3749"/>
                    <a:pt x="5010" y="4033"/>
                    <a:pt x="4852" y="4253"/>
                  </a:cubicBezTo>
                  <a:lnTo>
                    <a:pt x="4253" y="3686"/>
                  </a:lnTo>
                  <a:cubicBezTo>
                    <a:pt x="4316" y="3592"/>
                    <a:pt x="4348" y="3529"/>
                    <a:pt x="4348" y="3434"/>
                  </a:cubicBezTo>
                  <a:close/>
                  <a:moveTo>
                    <a:pt x="2363" y="4253"/>
                  </a:moveTo>
                  <a:cubicBezTo>
                    <a:pt x="2458" y="4316"/>
                    <a:pt x="2521" y="4348"/>
                    <a:pt x="2615" y="4348"/>
                  </a:cubicBezTo>
                  <a:lnTo>
                    <a:pt x="2615" y="5198"/>
                  </a:lnTo>
                  <a:cubicBezTo>
                    <a:pt x="2300" y="5167"/>
                    <a:pt x="2017" y="5041"/>
                    <a:pt x="1796" y="4852"/>
                  </a:cubicBezTo>
                  <a:lnTo>
                    <a:pt x="2363" y="4253"/>
                  </a:lnTo>
                  <a:close/>
                  <a:moveTo>
                    <a:pt x="3686" y="4253"/>
                  </a:moveTo>
                  <a:lnTo>
                    <a:pt x="4253" y="4852"/>
                  </a:lnTo>
                  <a:cubicBezTo>
                    <a:pt x="4033" y="5009"/>
                    <a:pt x="3749" y="5135"/>
                    <a:pt x="3434" y="5198"/>
                  </a:cubicBezTo>
                  <a:lnTo>
                    <a:pt x="3434" y="4348"/>
                  </a:lnTo>
                  <a:cubicBezTo>
                    <a:pt x="3529" y="4316"/>
                    <a:pt x="3592" y="4316"/>
                    <a:pt x="3686" y="4253"/>
                  </a:cubicBezTo>
                  <a:close/>
                  <a:moveTo>
                    <a:pt x="3056" y="0"/>
                  </a:moveTo>
                  <a:cubicBezTo>
                    <a:pt x="1355" y="0"/>
                    <a:pt x="0" y="1386"/>
                    <a:pt x="0" y="3056"/>
                  </a:cubicBezTo>
                  <a:cubicBezTo>
                    <a:pt x="0" y="3875"/>
                    <a:pt x="315" y="4631"/>
                    <a:pt x="882" y="5167"/>
                  </a:cubicBezTo>
                  <a:cubicBezTo>
                    <a:pt x="1229" y="5608"/>
                    <a:pt x="2111" y="6081"/>
                    <a:pt x="3056" y="6081"/>
                  </a:cubicBezTo>
                  <a:cubicBezTo>
                    <a:pt x="4694" y="6081"/>
                    <a:pt x="6081" y="4726"/>
                    <a:pt x="6081" y="3056"/>
                  </a:cubicBezTo>
                  <a:cubicBezTo>
                    <a:pt x="6081" y="1355"/>
                    <a:pt x="4694" y="0"/>
                    <a:pt x="3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0" name="Google Shape;9090;p75"/>
          <p:cNvGrpSpPr/>
          <p:nvPr/>
        </p:nvGrpSpPr>
        <p:grpSpPr>
          <a:xfrm>
            <a:off x="1738471" y="2735150"/>
            <a:ext cx="363522" cy="361266"/>
            <a:chOff x="-61354075" y="1940500"/>
            <a:chExt cx="314275" cy="312325"/>
          </a:xfrm>
        </p:grpSpPr>
        <p:sp>
          <p:nvSpPr>
            <p:cNvPr id="9091" name="Google Shape;9091;p75"/>
            <p:cNvSpPr/>
            <p:nvPr/>
          </p:nvSpPr>
          <p:spPr>
            <a:xfrm>
              <a:off x="-61354075" y="1940500"/>
              <a:ext cx="314275" cy="312325"/>
            </a:xfrm>
            <a:custGeom>
              <a:avLst/>
              <a:gdLst/>
              <a:ahLst/>
              <a:cxnLst/>
              <a:rect l="l" t="t" r="r" b="b"/>
              <a:pathLst>
                <a:path w="12571" h="12493" extrusionOk="0">
                  <a:moveTo>
                    <a:pt x="6270" y="1001"/>
                  </a:moveTo>
                  <a:lnTo>
                    <a:pt x="7687" y="2419"/>
                  </a:lnTo>
                  <a:cubicBezTo>
                    <a:pt x="7750" y="2482"/>
                    <a:pt x="7876" y="2513"/>
                    <a:pt x="7971" y="2513"/>
                  </a:cubicBezTo>
                  <a:lnTo>
                    <a:pt x="9956" y="2513"/>
                  </a:lnTo>
                  <a:lnTo>
                    <a:pt x="9956" y="4529"/>
                  </a:lnTo>
                  <a:cubicBezTo>
                    <a:pt x="9956" y="4655"/>
                    <a:pt x="10019" y="4718"/>
                    <a:pt x="10082" y="4813"/>
                  </a:cubicBezTo>
                  <a:lnTo>
                    <a:pt x="11499" y="6231"/>
                  </a:lnTo>
                  <a:lnTo>
                    <a:pt x="10082" y="7648"/>
                  </a:lnTo>
                  <a:cubicBezTo>
                    <a:pt x="10019" y="7711"/>
                    <a:pt x="9956" y="7837"/>
                    <a:pt x="9956" y="7900"/>
                  </a:cubicBezTo>
                  <a:lnTo>
                    <a:pt x="9956" y="9917"/>
                  </a:lnTo>
                  <a:lnTo>
                    <a:pt x="7971" y="9917"/>
                  </a:lnTo>
                  <a:cubicBezTo>
                    <a:pt x="7845" y="9917"/>
                    <a:pt x="7750" y="9948"/>
                    <a:pt x="7687" y="10043"/>
                  </a:cubicBezTo>
                  <a:lnTo>
                    <a:pt x="6270" y="11460"/>
                  </a:lnTo>
                  <a:lnTo>
                    <a:pt x="4852" y="10043"/>
                  </a:lnTo>
                  <a:cubicBezTo>
                    <a:pt x="4757" y="9948"/>
                    <a:pt x="4631" y="9917"/>
                    <a:pt x="4568" y="9917"/>
                  </a:cubicBezTo>
                  <a:lnTo>
                    <a:pt x="2552" y="9917"/>
                  </a:lnTo>
                  <a:lnTo>
                    <a:pt x="2552" y="7900"/>
                  </a:lnTo>
                  <a:cubicBezTo>
                    <a:pt x="2552" y="7806"/>
                    <a:pt x="2521" y="7711"/>
                    <a:pt x="2426" y="7648"/>
                  </a:cubicBezTo>
                  <a:lnTo>
                    <a:pt x="1008" y="6231"/>
                  </a:lnTo>
                  <a:lnTo>
                    <a:pt x="2426" y="4813"/>
                  </a:lnTo>
                  <a:cubicBezTo>
                    <a:pt x="2521" y="4718"/>
                    <a:pt x="2552" y="4624"/>
                    <a:pt x="2552" y="4529"/>
                  </a:cubicBezTo>
                  <a:lnTo>
                    <a:pt x="2552" y="2513"/>
                  </a:lnTo>
                  <a:lnTo>
                    <a:pt x="4568" y="2513"/>
                  </a:lnTo>
                  <a:cubicBezTo>
                    <a:pt x="4694" y="2513"/>
                    <a:pt x="4757" y="2482"/>
                    <a:pt x="4852" y="2419"/>
                  </a:cubicBezTo>
                  <a:lnTo>
                    <a:pt x="6270" y="1001"/>
                  </a:lnTo>
                  <a:close/>
                  <a:moveTo>
                    <a:pt x="6285" y="1"/>
                  </a:moveTo>
                  <a:cubicBezTo>
                    <a:pt x="6175" y="1"/>
                    <a:pt x="6065" y="40"/>
                    <a:pt x="5986" y="119"/>
                  </a:cubicBezTo>
                  <a:lnTo>
                    <a:pt x="4411" y="1694"/>
                  </a:lnTo>
                  <a:lnTo>
                    <a:pt x="2174" y="1694"/>
                  </a:lnTo>
                  <a:cubicBezTo>
                    <a:pt x="1922" y="1694"/>
                    <a:pt x="1733" y="1883"/>
                    <a:pt x="1733" y="2135"/>
                  </a:cubicBezTo>
                  <a:lnTo>
                    <a:pt x="1733" y="4372"/>
                  </a:lnTo>
                  <a:lnTo>
                    <a:pt x="158" y="5947"/>
                  </a:lnTo>
                  <a:cubicBezTo>
                    <a:pt x="0" y="6105"/>
                    <a:pt x="0" y="6388"/>
                    <a:pt x="158" y="6546"/>
                  </a:cubicBezTo>
                  <a:lnTo>
                    <a:pt x="1733" y="8121"/>
                  </a:lnTo>
                  <a:lnTo>
                    <a:pt x="1733" y="10358"/>
                  </a:lnTo>
                  <a:cubicBezTo>
                    <a:pt x="1733" y="10578"/>
                    <a:pt x="1922" y="10736"/>
                    <a:pt x="2174" y="10736"/>
                  </a:cubicBezTo>
                  <a:lnTo>
                    <a:pt x="4411" y="10736"/>
                  </a:lnTo>
                  <a:lnTo>
                    <a:pt x="5986" y="12374"/>
                  </a:lnTo>
                  <a:cubicBezTo>
                    <a:pt x="6065" y="12453"/>
                    <a:pt x="6175" y="12492"/>
                    <a:pt x="6285" y="12492"/>
                  </a:cubicBezTo>
                  <a:cubicBezTo>
                    <a:pt x="6396" y="12492"/>
                    <a:pt x="6506" y="12453"/>
                    <a:pt x="6585" y="12374"/>
                  </a:cubicBezTo>
                  <a:lnTo>
                    <a:pt x="8160" y="10736"/>
                  </a:lnTo>
                  <a:lnTo>
                    <a:pt x="10397" y="10736"/>
                  </a:lnTo>
                  <a:cubicBezTo>
                    <a:pt x="10617" y="10736"/>
                    <a:pt x="10775" y="10547"/>
                    <a:pt x="10775" y="10358"/>
                  </a:cubicBezTo>
                  <a:lnTo>
                    <a:pt x="10775" y="8121"/>
                  </a:lnTo>
                  <a:lnTo>
                    <a:pt x="12413" y="6546"/>
                  </a:lnTo>
                  <a:cubicBezTo>
                    <a:pt x="12571" y="6388"/>
                    <a:pt x="12571" y="6105"/>
                    <a:pt x="12413" y="5947"/>
                  </a:cubicBezTo>
                  <a:lnTo>
                    <a:pt x="10775" y="4372"/>
                  </a:lnTo>
                  <a:lnTo>
                    <a:pt x="10775" y="2135"/>
                  </a:lnTo>
                  <a:cubicBezTo>
                    <a:pt x="10775" y="1883"/>
                    <a:pt x="10586" y="1694"/>
                    <a:pt x="10397" y="1694"/>
                  </a:cubicBezTo>
                  <a:lnTo>
                    <a:pt x="8160" y="1694"/>
                  </a:lnTo>
                  <a:lnTo>
                    <a:pt x="6585" y="119"/>
                  </a:lnTo>
                  <a:cubicBezTo>
                    <a:pt x="6506" y="40"/>
                    <a:pt x="6396" y="1"/>
                    <a:pt x="6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75"/>
            <p:cNvSpPr/>
            <p:nvPr/>
          </p:nvSpPr>
          <p:spPr>
            <a:xfrm>
              <a:off x="-61268225" y="2024575"/>
              <a:ext cx="60650" cy="61475"/>
            </a:xfrm>
            <a:custGeom>
              <a:avLst/>
              <a:gdLst/>
              <a:ahLst/>
              <a:cxnLst/>
              <a:rect l="l" t="t" r="r" b="b"/>
              <a:pathLst>
                <a:path w="2426" h="2459" extrusionOk="0">
                  <a:moveTo>
                    <a:pt x="1197" y="820"/>
                  </a:moveTo>
                  <a:cubicBezTo>
                    <a:pt x="1449" y="820"/>
                    <a:pt x="1607" y="1009"/>
                    <a:pt x="1607" y="1261"/>
                  </a:cubicBezTo>
                  <a:cubicBezTo>
                    <a:pt x="1607" y="1481"/>
                    <a:pt x="1418" y="1639"/>
                    <a:pt x="1197" y="1639"/>
                  </a:cubicBezTo>
                  <a:cubicBezTo>
                    <a:pt x="1008" y="1639"/>
                    <a:pt x="819" y="1450"/>
                    <a:pt x="819" y="1261"/>
                  </a:cubicBezTo>
                  <a:cubicBezTo>
                    <a:pt x="788" y="977"/>
                    <a:pt x="977" y="820"/>
                    <a:pt x="1197" y="820"/>
                  </a:cubicBezTo>
                  <a:close/>
                  <a:moveTo>
                    <a:pt x="1197" y="1"/>
                  </a:moveTo>
                  <a:cubicBezTo>
                    <a:pt x="536" y="1"/>
                    <a:pt x="0" y="536"/>
                    <a:pt x="0" y="1261"/>
                  </a:cubicBezTo>
                  <a:cubicBezTo>
                    <a:pt x="0" y="1954"/>
                    <a:pt x="504" y="2458"/>
                    <a:pt x="1197" y="2458"/>
                  </a:cubicBezTo>
                  <a:cubicBezTo>
                    <a:pt x="1890" y="2458"/>
                    <a:pt x="2426" y="1922"/>
                    <a:pt x="2426" y="1261"/>
                  </a:cubicBezTo>
                  <a:cubicBezTo>
                    <a:pt x="2426" y="568"/>
                    <a:pt x="1890" y="1"/>
                    <a:pt x="1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75"/>
            <p:cNvSpPr/>
            <p:nvPr/>
          </p:nvSpPr>
          <p:spPr>
            <a:xfrm>
              <a:off x="-61187100" y="2107275"/>
              <a:ext cx="61450" cy="61475"/>
            </a:xfrm>
            <a:custGeom>
              <a:avLst/>
              <a:gdLst/>
              <a:ahLst/>
              <a:cxnLst/>
              <a:rect l="l" t="t" r="r" b="b"/>
              <a:pathLst>
                <a:path w="2458" h="2459" extrusionOk="0">
                  <a:moveTo>
                    <a:pt x="1229" y="788"/>
                  </a:moveTo>
                  <a:cubicBezTo>
                    <a:pt x="1512" y="820"/>
                    <a:pt x="1670" y="977"/>
                    <a:pt x="1670" y="1198"/>
                  </a:cubicBezTo>
                  <a:cubicBezTo>
                    <a:pt x="1670" y="1450"/>
                    <a:pt x="1481" y="1639"/>
                    <a:pt x="1229" y="1639"/>
                  </a:cubicBezTo>
                  <a:cubicBezTo>
                    <a:pt x="1008" y="1639"/>
                    <a:pt x="851" y="1450"/>
                    <a:pt x="851" y="1198"/>
                  </a:cubicBezTo>
                  <a:cubicBezTo>
                    <a:pt x="851" y="977"/>
                    <a:pt x="1040" y="788"/>
                    <a:pt x="1229" y="788"/>
                  </a:cubicBezTo>
                  <a:close/>
                  <a:moveTo>
                    <a:pt x="1229" y="1"/>
                  </a:moveTo>
                  <a:cubicBezTo>
                    <a:pt x="567" y="1"/>
                    <a:pt x="0" y="536"/>
                    <a:pt x="0" y="1198"/>
                  </a:cubicBezTo>
                  <a:cubicBezTo>
                    <a:pt x="0" y="1891"/>
                    <a:pt x="567" y="2458"/>
                    <a:pt x="1229" y="2458"/>
                  </a:cubicBezTo>
                  <a:cubicBezTo>
                    <a:pt x="1922" y="2458"/>
                    <a:pt x="2458" y="1922"/>
                    <a:pt x="2458" y="1198"/>
                  </a:cubicBezTo>
                  <a:cubicBezTo>
                    <a:pt x="2458" y="536"/>
                    <a:pt x="1922"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75"/>
            <p:cNvSpPr/>
            <p:nvPr/>
          </p:nvSpPr>
          <p:spPr>
            <a:xfrm>
              <a:off x="-61250125" y="2044475"/>
              <a:ext cx="105575" cy="103600"/>
            </a:xfrm>
            <a:custGeom>
              <a:avLst/>
              <a:gdLst/>
              <a:ahLst/>
              <a:cxnLst/>
              <a:rect l="l" t="t" r="r" b="b"/>
              <a:pathLst>
                <a:path w="4223" h="4144" extrusionOk="0">
                  <a:moveTo>
                    <a:pt x="3766" y="0"/>
                  </a:moveTo>
                  <a:cubicBezTo>
                    <a:pt x="3655" y="0"/>
                    <a:pt x="3545" y="40"/>
                    <a:pt x="3466" y="118"/>
                  </a:cubicBezTo>
                  <a:lnTo>
                    <a:pt x="158" y="3426"/>
                  </a:lnTo>
                  <a:cubicBezTo>
                    <a:pt x="1" y="3615"/>
                    <a:pt x="1" y="3836"/>
                    <a:pt x="158" y="4025"/>
                  </a:cubicBezTo>
                  <a:cubicBezTo>
                    <a:pt x="237" y="4104"/>
                    <a:pt x="347" y="4143"/>
                    <a:pt x="458" y="4143"/>
                  </a:cubicBezTo>
                  <a:cubicBezTo>
                    <a:pt x="568" y="4143"/>
                    <a:pt x="678" y="4104"/>
                    <a:pt x="757" y="4025"/>
                  </a:cubicBezTo>
                  <a:lnTo>
                    <a:pt x="4065" y="717"/>
                  </a:lnTo>
                  <a:cubicBezTo>
                    <a:pt x="4222" y="559"/>
                    <a:pt x="4222" y="276"/>
                    <a:pt x="4065" y="118"/>
                  </a:cubicBezTo>
                  <a:cubicBezTo>
                    <a:pt x="3986" y="40"/>
                    <a:pt x="3876" y="0"/>
                    <a:pt x="37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5" name="Google Shape;9095;p75"/>
          <p:cNvGrpSpPr/>
          <p:nvPr/>
        </p:nvGrpSpPr>
        <p:grpSpPr>
          <a:xfrm>
            <a:off x="1737098" y="3183702"/>
            <a:ext cx="366269" cy="336195"/>
            <a:chOff x="-61354875" y="2322300"/>
            <a:chExt cx="316650" cy="290650"/>
          </a:xfrm>
        </p:grpSpPr>
        <p:sp>
          <p:nvSpPr>
            <p:cNvPr id="9096" name="Google Shape;9096;p75"/>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75"/>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75"/>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9" name="Google Shape;9099;p75"/>
          <p:cNvGrpSpPr/>
          <p:nvPr/>
        </p:nvGrpSpPr>
        <p:grpSpPr>
          <a:xfrm>
            <a:off x="1737098" y="3611266"/>
            <a:ext cx="366269" cy="366269"/>
            <a:chOff x="-61354875" y="2671225"/>
            <a:chExt cx="316650" cy="316650"/>
          </a:xfrm>
        </p:grpSpPr>
        <p:sp>
          <p:nvSpPr>
            <p:cNvPr id="9100" name="Google Shape;9100;p75"/>
            <p:cNvSpPr/>
            <p:nvPr/>
          </p:nvSpPr>
          <p:spPr>
            <a:xfrm>
              <a:off x="-61354875" y="2671225"/>
              <a:ext cx="316650" cy="316650"/>
            </a:xfrm>
            <a:custGeom>
              <a:avLst/>
              <a:gdLst/>
              <a:ahLst/>
              <a:cxnLst/>
              <a:rect l="l" t="t" r="r" b="b"/>
              <a:pathLst>
                <a:path w="12666" h="12666" extrusionOk="0">
                  <a:moveTo>
                    <a:pt x="11405" y="1701"/>
                  </a:moveTo>
                  <a:cubicBezTo>
                    <a:pt x="11657" y="1701"/>
                    <a:pt x="11847" y="1890"/>
                    <a:pt x="11847" y="2111"/>
                  </a:cubicBezTo>
                  <a:lnTo>
                    <a:pt x="11847" y="3340"/>
                  </a:lnTo>
                  <a:lnTo>
                    <a:pt x="820" y="3340"/>
                  </a:lnTo>
                  <a:lnTo>
                    <a:pt x="820" y="2111"/>
                  </a:lnTo>
                  <a:cubicBezTo>
                    <a:pt x="820" y="1890"/>
                    <a:pt x="1009" y="1701"/>
                    <a:pt x="1198" y="1701"/>
                  </a:cubicBezTo>
                  <a:lnTo>
                    <a:pt x="1639" y="1701"/>
                  </a:lnTo>
                  <a:lnTo>
                    <a:pt x="1639" y="2111"/>
                  </a:lnTo>
                  <a:cubicBezTo>
                    <a:pt x="1639" y="2363"/>
                    <a:pt x="1828" y="2552"/>
                    <a:pt x="2048" y="2552"/>
                  </a:cubicBezTo>
                  <a:cubicBezTo>
                    <a:pt x="2237" y="2552"/>
                    <a:pt x="2427" y="2363"/>
                    <a:pt x="2427" y="2111"/>
                  </a:cubicBezTo>
                  <a:lnTo>
                    <a:pt x="2427" y="1701"/>
                  </a:lnTo>
                  <a:lnTo>
                    <a:pt x="5892" y="1701"/>
                  </a:lnTo>
                  <a:lnTo>
                    <a:pt x="5892" y="2111"/>
                  </a:lnTo>
                  <a:cubicBezTo>
                    <a:pt x="5892" y="2363"/>
                    <a:pt x="6081" y="2552"/>
                    <a:pt x="6333" y="2552"/>
                  </a:cubicBezTo>
                  <a:cubicBezTo>
                    <a:pt x="6585" y="2552"/>
                    <a:pt x="6743" y="2363"/>
                    <a:pt x="6743" y="2111"/>
                  </a:cubicBezTo>
                  <a:lnTo>
                    <a:pt x="6743" y="1701"/>
                  </a:lnTo>
                  <a:lnTo>
                    <a:pt x="10208" y="1701"/>
                  </a:lnTo>
                  <a:lnTo>
                    <a:pt x="10208" y="2111"/>
                  </a:lnTo>
                  <a:cubicBezTo>
                    <a:pt x="10208" y="2363"/>
                    <a:pt x="10397" y="2552"/>
                    <a:pt x="10618" y="2552"/>
                  </a:cubicBezTo>
                  <a:cubicBezTo>
                    <a:pt x="10870" y="2552"/>
                    <a:pt x="11027" y="2363"/>
                    <a:pt x="11027" y="2111"/>
                  </a:cubicBezTo>
                  <a:lnTo>
                    <a:pt x="11027" y="1701"/>
                  </a:lnTo>
                  <a:close/>
                  <a:moveTo>
                    <a:pt x="11878" y="4159"/>
                  </a:moveTo>
                  <a:lnTo>
                    <a:pt x="11878" y="6112"/>
                  </a:lnTo>
                  <a:lnTo>
                    <a:pt x="11847" y="6112"/>
                  </a:lnTo>
                  <a:cubicBezTo>
                    <a:pt x="11090" y="5072"/>
                    <a:pt x="9862" y="4442"/>
                    <a:pt x="8538" y="4442"/>
                  </a:cubicBezTo>
                  <a:cubicBezTo>
                    <a:pt x="6239" y="4442"/>
                    <a:pt x="4411" y="6301"/>
                    <a:pt x="4411" y="8569"/>
                  </a:cubicBezTo>
                  <a:cubicBezTo>
                    <a:pt x="4411" y="9168"/>
                    <a:pt x="4506" y="9735"/>
                    <a:pt x="4758" y="10239"/>
                  </a:cubicBezTo>
                  <a:lnTo>
                    <a:pt x="1261" y="10239"/>
                  </a:lnTo>
                  <a:cubicBezTo>
                    <a:pt x="1009" y="10239"/>
                    <a:pt x="851" y="10050"/>
                    <a:pt x="851" y="9830"/>
                  </a:cubicBezTo>
                  <a:lnTo>
                    <a:pt x="851" y="4159"/>
                  </a:lnTo>
                  <a:close/>
                  <a:moveTo>
                    <a:pt x="8538" y="5261"/>
                  </a:moveTo>
                  <a:cubicBezTo>
                    <a:pt x="10334" y="5261"/>
                    <a:pt x="11847" y="6774"/>
                    <a:pt x="11847" y="8569"/>
                  </a:cubicBezTo>
                  <a:cubicBezTo>
                    <a:pt x="11847" y="10397"/>
                    <a:pt x="10334" y="11877"/>
                    <a:pt x="8538" y="11877"/>
                  </a:cubicBezTo>
                  <a:cubicBezTo>
                    <a:pt x="6711" y="11877"/>
                    <a:pt x="5230" y="10397"/>
                    <a:pt x="5230" y="8569"/>
                  </a:cubicBezTo>
                  <a:cubicBezTo>
                    <a:pt x="5230" y="6774"/>
                    <a:pt x="6743" y="5261"/>
                    <a:pt x="8538" y="5261"/>
                  </a:cubicBezTo>
                  <a:close/>
                  <a:moveTo>
                    <a:pt x="2048" y="0"/>
                  </a:moveTo>
                  <a:cubicBezTo>
                    <a:pt x="1828" y="0"/>
                    <a:pt x="1639" y="189"/>
                    <a:pt x="1639" y="441"/>
                  </a:cubicBezTo>
                  <a:lnTo>
                    <a:pt x="1639" y="851"/>
                  </a:lnTo>
                  <a:lnTo>
                    <a:pt x="1198" y="851"/>
                  </a:lnTo>
                  <a:cubicBezTo>
                    <a:pt x="536" y="851"/>
                    <a:pt x="1" y="1418"/>
                    <a:pt x="1" y="2079"/>
                  </a:cubicBezTo>
                  <a:lnTo>
                    <a:pt x="1" y="9798"/>
                  </a:lnTo>
                  <a:cubicBezTo>
                    <a:pt x="1" y="10460"/>
                    <a:pt x="536" y="11027"/>
                    <a:pt x="1198" y="11027"/>
                  </a:cubicBezTo>
                  <a:lnTo>
                    <a:pt x="5230" y="11027"/>
                  </a:lnTo>
                  <a:cubicBezTo>
                    <a:pt x="5987" y="12003"/>
                    <a:pt x="7184" y="12665"/>
                    <a:pt x="8538" y="12665"/>
                  </a:cubicBezTo>
                  <a:cubicBezTo>
                    <a:pt x="10807" y="12665"/>
                    <a:pt x="12666" y="10838"/>
                    <a:pt x="12666" y="8538"/>
                  </a:cubicBezTo>
                  <a:lnTo>
                    <a:pt x="12666" y="2079"/>
                  </a:lnTo>
                  <a:cubicBezTo>
                    <a:pt x="12666" y="1418"/>
                    <a:pt x="12130" y="851"/>
                    <a:pt x="11405" y="851"/>
                  </a:cubicBezTo>
                  <a:lnTo>
                    <a:pt x="11027" y="851"/>
                  </a:lnTo>
                  <a:lnTo>
                    <a:pt x="11027" y="441"/>
                  </a:lnTo>
                  <a:cubicBezTo>
                    <a:pt x="11027" y="189"/>
                    <a:pt x="10807" y="0"/>
                    <a:pt x="10618" y="0"/>
                  </a:cubicBezTo>
                  <a:cubicBezTo>
                    <a:pt x="10397" y="0"/>
                    <a:pt x="10177" y="189"/>
                    <a:pt x="10177" y="441"/>
                  </a:cubicBezTo>
                  <a:lnTo>
                    <a:pt x="10177" y="851"/>
                  </a:lnTo>
                  <a:lnTo>
                    <a:pt x="6711" y="851"/>
                  </a:lnTo>
                  <a:lnTo>
                    <a:pt x="6711" y="441"/>
                  </a:lnTo>
                  <a:cubicBezTo>
                    <a:pt x="6711" y="189"/>
                    <a:pt x="6522" y="0"/>
                    <a:pt x="6333" y="0"/>
                  </a:cubicBezTo>
                  <a:cubicBezTo>
                    <a:pt x="6081" y="0"/>
                    <a:pt x="5892" y="189"/>
                    <a:pt x="5892" y="441"/>
                  </a:cubicBezTo>
                  <a:lnTo>
                    <a:pt x="5892" y="851"/>
                  </a:lnTo>
                  <a:lnTo>
                    <a:pt x="2427" y="851"/>
                  </a:lnTo>
                  <a:lnTo>
                    <a:pt x="2427" y="441"/>
                  </a:lnTo>
                  <a:cubicBezTo>
                    <a:pt x="2427" y="189"/>
                    <a:pt x="2237" y="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75"/>
            <p:cNvSpPr/>
            <p:nvPr/>
          </p:nvSpPr>
          <p:spPr>
            <a:xfrm>
              <a:off x="-61172925" y="2813775"/>
              <a:ext cx="62225" cy="145725"/>
            </a:xfrm>
            <a:custGeom>
              <a:avLst/>
              <a:gdLst/>
              <a:ahLst/>
              <a:cxnLst/>
              <a:rect l="l" t="t" r="r" b="b"/>
              <a:pathLst>
                <a:path w="2489" h="5829" extrusionOk="0">
                  <a:moveTo>
                    <a:pt x="1260" y="0"/>
                  </a:moveTo>
                  <a:cubicBezTo>
                    <a:pt x="1008" y="0"/>
                    <a:pt x="819" y="190"/>
                    <a:pt x="819" y="410"/>
                  </a:cubicBezTo>
                  <a:lnTo>
                    <a:pt x="819" y="662"/>
                  </a:lnTo>
                  <a:cubicBezTo>
                    <a:pt x="347" y="820"/>
                    <a:pt x="0" y="1292"/>
                    <a:pt x="0" y="1859"/>
                  </a:cubicBezTo>
                  <a:cubicBezTo>
                    <a:pt x="0" y="2521"/>
                    <a:pt x="536" y="2899"/>
                    <a:pt x="977" y="3245"/>
                  </a:cubicBezTo>
                  <a:cubicBezTo>
                    <a:pt x="1292" y="3466"/>
                    <a:pt x="1639" y="3687"/>
                    <a:pt x="1639" y="3939"/>
                  </a:cubicBezTo>
                  <a:cubicBezTo>
                    <a:pt x="1639" y="4191"/>
                    <a:pt x="1450" y="4380"/>
                    <a:pt x="1260" y="4380"/>
                  </a:cubicBezTo>
                  <a:cubicBezTo>
                    <a:pt x="1008" y="4380"/>
                    <a:pt x="819" y="4191"/>
                    <a:pt x="819" y="3939"/>
                  </a:cubicBezTo>
                  <a:cubicBezTo>
                    <a:pt x="819" y="3718"/>
                    <a:pt x="630" y="3498"/>
                    <a:pt x="441" y="3498"/>
                  </a:cubicBezTo>
                  <a:cubicBezTo>
                    <a:pt x="189" y="3498"/>
                    <a:pt x="0" y="3718"/>
                    <a:pt x="0" y="3939"/>
                  </a:cubicBezTo>
                  <a:cubicBezTo>
                    <a:pt x="0" y="4506"/>
                    <a:pt x="347" y="4915"/>
                    <a:pt x="819" y="5136"/>
                  </a:cubicBezTo>
                  <a:lnTo>
                    <a:pt x="819" y="5388"/>
                  </a:lnTo>
                  <a:cubicBezTo>
                    <a:pt x="819" y="5640"/>
                    <a:pt x="1008" y="5829"/>
                    <a:pt x="1260" y="5829"/>
                  </a:cubicBezTo>
                  <a:cubicBezTo>
                    <a:pt x="1481" y="5829"/>
                    <a:pt x="1639" y="5640"/>
                    <a:pt x="1639" y="5388"/>
                  </a:cubicBezTo>
                  <a:lnTo>
                    <a:pt x="1639" y="5136"/>
                  </a:lnTo>
                  <a:cubicBezTo>
                    <a:pt x="2111" y="4978"/>
                    <a:pt x="2489" y="4506"/>
                    <a:pt x="2489" y="3939"/>
                  </a:cubicBezTo>
                  <a:cubicBezTo>
                    <a:pt x="2489" y="3277"/>
                    <a:pt x="1922" y="2867"/>
                    <a:pt x="1481" y="2552"/>
                  </a:cubicBezTo>
                  <a:cubicBezTo>
                    <a:pt x="1166" y="2332"/>
                    <a:pt x="819" y="2080"/>
                    <a:pt x="819" y="1859"/>
                  </a:cubicBezTo>
                  <a:cubicBezTo>
                    <a:pt x="819" y="1607"/>
                    <a:pt x="1008" y="1418"/>
                    <a:pt x="1260" y="1418"/>
                  </a:cubicBezTo>
                  <a:cubicBezTo>
                    <a:pt x="1513" y="1418"/>
                    <a:pt x="1639" y="1607"/>
                    <a:pt x="1639" y="1859"/>
                  </a:cubicBezTo>
                  <a:cubicBezTo>
                    <a:pt x="1639" y="2080"/>
                    <a:pt x="1859" y="2269"/>
                    <a:pt x="2048" y="2269"/>
                  </a:cubicBezTo>
                  <a:cubicBezTo>
                    <a:pt x="2300" y="2269"/>
                    <a:pt x="2489" y="2080"/>
                    <a:pt x="2489" y="1859"/>
                  </a:cubicBezTo>
                  <a:cubicBezTo>
                    <a:pt x="2489" y="1292"/>
                    <a:pt x="2143" y="883"/>
                    <a:pt x="1639" y="662"/>
                  </a:cubicBezTo>
                  <a:lnTo>
                    <a:pt x="1639" y="410"/>
                  </a:lnTo>
                  <a:cubicBezTo>
                    <a:pt x="1639" y="158"/>
                    <a:pt x="1450" y="0"/>
                    <a:pt x="12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75"/>
            <p:cNvSpPr/>
            <p:nvPr/>
          </p:nvSpPr>
          <p:spPr>
            <a:xfrm>
              <a:off x="-61313925" y="2796450"/>
              <a:ext cx="40975" cy="20500"/>
            </a:xfrm>
            <a:custGeom>
              <a:avLst/>
              <a:gdLst/>
              <a:ahLst/>
              <a:cxnLst/>
              <a:rect l="l" t="t" r="r" b="b"/>
              <a:pathLst>
                <a:path w="1639" h="820" extrusionOk="0">
                  <a:moveTo>
                    <a:pt x="410" y="0"/>
                  </a:moveTo>
                  <a:cubicBezTo>
                    <a:pt x="158" y="0"/>
                    <a:pt x="1" y="189"/>
                    <a:pt x="1" y="378"/>
                  </a:cubicBezTo>
                  <a:cubicBezTo>
                    <a:pt x="1" y="630"/>
                    <a:pt x="158" y="820"/>
                    <a:pt x="410" y="820"/>
                  </a:cubicBezTo>
                  <a:lnTo>
                    <a:pt x="1230" y="820"/>
                  </a:lnTo>
                  <a:cubicBezTo>
                    <a:pt x="1482" y="820"/>
                    <a:pt x="1639" y="630"/>
                    <a:pt x="1639" y="378"/>
                  </a:cubicBezTo>
                  <a:cubicBezTo>
                    <a:pt x="1639" y="158"/>
                    <a:pt x="1419" y="0"/>
                    <a:pt x="1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75"/>
            <p:cNvSpPr/>
            <p:nvPr/>
          </p:nvSpPr>
          <p:spPr>
            <a:xfrm>
              <a:off x="-61313925" y="2837400"/>
              <a:ext cx="40975" cy="20500"/>
            </a:xfrm>
            <a:custGeom>
              <a:avLst/>
              <a:gdLst/>
              <a:ahLst/>
              <a:cxnLst/>
              <a:rect l="l" t="t" r="r" b="b"/>
              <a:pathLst>
                <a:path w="1639" h="820" extrusionOk="0">
                  <a:moveTo>
                    <a:pt x="410" y="1"/>
                  </a:moveTo>
                  <a:cubicBezTo>
                    <a:pt x="158" y="1"/>
                    <a:pt x="1" y="190"/>
                    <a:pt x="1" y="442"/>
                  </a:cubicBezTo>
                  <a:cubicBezTo>
                    <a:pt x="1" y="631"/>
                    <a:pt x="158" y="820"/>
                    <a:pt x="410" y="820"/>
                  </a:cubicBezTo>
                  <a:lnTo>
                    <a:pt x="1230" y="820"/>
                  </a:lnTo>
                  <a:cubicBezTo>
                    <a:pt x="1482" y="820"/>
                    <a:pt x="1639" y="631"/>
                    <a:pt x="1639" y="442"/>
                  </a:cubicBezTo>
                  <a:cubicBezTo>
                    <a:pt x="1639" y="190"/>
                    <a:pt x="1419" y="1"/>
                    <a:pt x="12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75"/>
            <p:cNvSpPr/>
            <p:nvPr/>
          </p:nvSpPr>
          <p:spPr>
            <a:xfrm>
              <a:off x="-61313925" y="2877575"/>
              <a:ext cx="40975" cy="22075"/>
            </a:xfrm>
            <a:custGeom>
              <a:avLst/>
              <a:gdLst/>
              <a:ahLst/>
              <a:cxnLst/>
              <a:rect l="l" t="t" r="r" b="b"/>
              <a:pathLst>
                <a:path w="1639" h="883" extrusionOk="0">
                  <a:moveTo>
                    <a:pt x="410" y="0"/>
                  </a:moveTo>
                  <a:cubicBezTo>
                    <a:pt x="158" y="0"/>
                    <a:pt x="1" y="221"/>
                    <a:pt x="1" y="441"/>
                  </a:cubicBezTo>
                  <a:cubicBezTo>
                    <a:pt x="1" y="693"/>
                    <a:pt x="158" y="883"/>
                    <a:pt x="410" y="883"/>
                  </a:cubicBezTo>
                  <a:lnTo>
                    <a:pt x="1230" y="883"/>
                  </a:lnTo>
                  <a:cubicBezTo>
                    <a:pt x="1482" y="883"/>
                    <a:pt x="1639" y="693"/>
                    <a:pt x="1639" y="441"/>
                  </a:cubicBezTo>
                  <a:cubicBezTo>
                    <a:pt x="1639" y="221"/>
                    <a:pt x="1419" y="0"/>
                    <a:pt x="12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5" name="Google Shape;9105;p75"/>
          <p:cNvGrpSpPr/>
          <p:nvPr/>
        </p:nvGrpSpPr>
        <p:grpSpPr>
          <a:xfrm>
            <a:off x="3952502" y="2731001"/>
            <a:ext cx="368987" cy="369566"/>
            <a:chOff x="-59502375" y="1904375"/>
            <a:chExt cx="319000" cy="319500"/>
          </a:xfrm>
        </p:grpSpPr>
        <p:sp>
          <p:nvSpPr>
            <p:cNvPr id="9106" name="Google Shape;9106;p75"/>
            <p:cNvSpPr/>
            <p:nvPr/>
          </p:nvSpPr>
          <p:spPr>
            <a:xfrm>
              <a:off x="-59455125" y="2097050"/>
              <a:ext cx="227650" cy="62225"/>
            </a:xfrm>
            <a:custGeom>
              <a:avLst/>
              <a:gdLst/>
              <a:ahLst/>
              <a:cxnLst/>
              <a:rect l="l" t="t" r="r" b="b"/>
              <a:pathLst>
                <a:path w="9106" h="2489" extrusionOk="0">
                  <a:moveTo>
                    <a:pt x="1670" y="819"/>
                  </a:moveTo>
                  <a:lnTo>
                    <a:pt x="1670" y="1670"/>
                  </a:lnTo>
                  <a:lnTo>
                    <a:pt x="820" y="1670"/>
                  </a:lnTo>
                  <a:lnTo>
                    <a:pt x="820" y="819"/>
                  </a:lnTo>
                  <a:close/>
                  <a:moveTo>
                    <a:pt x="3309" y="819"/>
                  </a:moveTo>
                  <a:lnTo>
                    <a:pt x="3309" y="1670"/>
                  </a:lnTo>
                  <a:lnTo>
                    <a:pt x="2489" y="1670"/>
                  </a:lnTo>
                  <a:lnTo>
                    <a:pt x="2489" y="819"/>
                  </a:lnTo>
                  <a:close/>
                  <a:moveTo>
                    <a:pt x="4978" y="819"/>
                  </a:moveTo>
                  <a:lnTo>
                    <a:pt x="4978" y="1670"/>
                  </a:lnTo>
                  <a:lnTo>
                    <a:pt x="4128" y="1670"/>
                  </a:lnTo>
                  <a:lnTo>
                    <a:pt x="4128" y="819"/>
                  </a:lnTo>
                  <a:close/>
                  <a:moveTo>
                    <a:pt x="6617" y="819"/>
                  </a:moveTo>
                  <a:lnTo>
                    <a:pt x="6617" y="1670"/>
                  </a:lnTo>
                  <a:lnTo>
                    <a:pt x="5798" y="1670"/>
                  </a:lnTo>
                  <a:lnTo>
                    <a:pt x="5798" y="819"/>
                  </a:lnTo>
                  <a:close/>
                  <a:moveTo>
                    <a:pt x="8286" y="819"/>
                  </a:moveTo>
                  <a:lnTo>
                    <a:pt x="8286" y="1670"/>
                  </a:lnTo>
                  <a:lnTo>
                    <a:pt x="7436" y="1670"/>
                  </a:lnTo>
                  <a:lnTo>
                    <a:pt x="7436" y="819"/>
                  </a:lnTo>
                  <a:close/>
                  <a:moveTo>
                    <a:pt x="410" y="0"/>
                  </a:moveTo>
                  <a:cubicBezTo>
                    <a:pt x="158" y="0"/>
                    <a:pt x="1" y="189"/>
                    <a:pt x="1" y="410"/>
                  </a:cubicBezTo>
                  <a:lnTo>
                    <a:pt x="1" y="2048"/>
                  </a:lnTo>
                  <a:cubicBezTo>
                    <a:pt x="1" y="2300"/>
                    <a:pt x="190" y="2489"/>
                    <a:pt x="410" y="2489"/>
                  </a:cubicBezTo>
                  <a:lnTo>
                    <a:pt x="8664" y="2489"/>
                  </a:lnTo>
                  <a:cubicBezTo>
                    <a:pt x="8917" y="2489"/>
                    <a:pt x="9106" y="2300"/>
                    <a:pt x="9106" y="2048"/>
                  </a:cubicBezTo>
                  <a:lnTo>
                    <a:pt x="9106" y="410"/>
                  </a:lnTo>
                  <a:cubicBezTo>
                    <a:pt x="9106" y="158"/>
                    <a:pt x="8917" y="0"/>
                    <a:pt x="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75"/>
            <p:cNvSpPr/>
            <p:nvPr/>
          </p:nvSpPr>
          <p:spPr>
            <a:xfrm>
              <a:off x="-59502375" y="1966300"/>
              <a:ext cx="319000" cy="257575"/>
            </a:xfrm>
            <a:custGeom>
              <a:avLst/>
              <a:gdLst/>
              <a:ahLst/>
              <a:cxnLst/>
              <a:rect l="l" t="t" r="r" b="b"/>
              <a:pathLst>
                <a:path w="12760" h="10303" extrusionOk="0">
                  <a:moveTo>
                    <a:pt x="8633" y="1639"/>
                  </a:moveTo>
                  <a:lnTo>
                    <a:pt x="8633" y="3592"/>
                  </a:lnTo>
                  <a:lnTo>
                    <a:pt x="7814" y="3592"/>
                  </a:lnTo>
                  <a:lnTo>
                    <a:pt x="7814" y="1639"/>
                  </a:lnTo>
                  <a:close/>
                  <a:moveTo>
                    <a:pt x="11941" y="819"/>
                  </a:moveTo>
                  <a:lnTo>
                    <a:pt x="11941" y="3592"/>
                  </a:lnTo>
                  <a:lnTo>
                    <a:pt x="11122" y="3592"/>
                  </a:lnTo>
                  <a:lnTo>
                    <a:pt x="11122" y="819"/>
                  </a:lnTo>
                  <a:close/>
                  <a:moveTo>
                    <a:pt x="5041" y="3119"/>
                  </a:moveTo>
                  <a:lnTo>
                    <a:pt x="5041" y="3970"/>
                  </a:lnTo>
                  <a:cubicBezTo>
                    <a:pt x="5041" y="4222"/>
                    <a:pt x="5230" y="4411"/>
                    <a:pt x="5482" y="4411"/>
                  </a:cubicBezTo>
                  <a:lnTo>
                    <a:pt x="11941" y="4411"/>
                  </a:lnTo>
                  <a:lnTo>
                    <a:pt x="11941" y="9357"/>
                  </a:lnTo>
                  <a:lnTo>
                    <a:pt x="914" y="9357"/>
                  </a:lnTo>
                  <a:lnTo>
                    <a:pt x="914" y="4222"/>
                  </a:lnTo>
                  <a:lnTo>
                    <a:pt x="2552" y="3119"/>
                  </a:lnTo>
                  <a:lnTo>
                    <a:pt x="2552" y="3970"/>
                  </a:lnTo>
                  <a:cubicBezTo>
                    <a:pt x="2552" y="4207"/>
                    <a:pt x="2767" y="4373"/>
                    <a:pt x="2980" y="4373"/>
                  </a:cubicBezTo>
                  <a:cubicBezTo>
                    <a:pt x="3050" y="4373"/>
                    <a:pt x="3120" y="4355"/>
                    <a:pt x="3182" y="4316"/>
                  </a:cubicBezTo>
                  <a:lnTo>
                    <a:pt x="5041" y="3119"/>
                  </a:lnTo>
                  <a:close/>
                  <a:moveTo>
                    <a:pt x="10712" y="0"/>
                  </a:moveTo>
                  <a:cubicBezTo>
                    <a:pt x="10491" y="0"/>
                    <a:pt x="10334" y="189"/>
                    <a:pt x="10334" y="441"/>
                  </a:cubicBezTo>
                  <a:lnTo>
                    <a:pt x="10334" y="3592"/>
                  </a:lnTo>
                  <a:lnTo>
                    <a:pt x="9483" y="3592"/>
                  </a:lnTo>
                  <a:lnTo>
                    <a:pt x="9483" y="1261"/>
                  </a:lnTo>
                  <a:cubicBezTo>
                    <a:pt x="9483" y="1008"/>
                    <a:pt x="9294" y="819"/>
                    <a:pt x="9074" y="819"/>
                  </a:cubicBezTo>
                  <a:lnTo>
                    <a:pt x="7404" y="819"/>
                  </a:lnTo>
                  <a:cubicBezTo>
                    <a:pt x="7183" y="819"/>
                    <a:pt x="6963" y="1008"/>
                    <a:pt x="6963" y="1261"/>
                  </a:cubicBezTo>
                  <a:lnTo>
                    <a:pt x="6963" y="3592"/>
                  </a:lnTo>
                  <a:lnTo>
                    <a:pt x="5860" y="3592"/>
                  </a:lnTo>
                  <a:lnTo>
                    <a:pt x="5860" y="2363"/>
                  </a:lnTo>
                  <a:cubicBezTo>
                    <a:pt x="5860" y="2206"/>
                    <a:pt x="5797" y="2080"/>
                    <a:pt x="5640" y="2017"/>
                  </a:cubicBezTo>
                  <a:cubicBezTo>
                    <a:pt x="5581" y="1973"/>
                    <a:pt x="5509" y="1949"/>
                    <a:pt x="5436" y="1949"/>
                  </a:cubicBezTo>
                  <a:cubicBezTo>
                    <a:pt x="5352" y="1949"/>
                    <a:pt x="5266" y="1981"/>
                    <a:pt x="5199" y="2048"/>
                  </a:cubicBezTo>
                  <a:lnTo>
                    <a:pt x="3340" y="3245"/>
                  </a:lnTo>
                  <a:lnTo>
                    <a:pt x="3340" y="2395"/>
                  </a:lnTo>
                  <a:cubicBezTo>
                    <a:pt x="3340" y="2237"/>
                    <a:pt x="3277" y="2111"/>
                    <a:pt x="3119" y="2048"/>
                  </a:cubicBezTo>
                  <a:cubicBezTo>
                    <a:pt x="3061" y="2004"/>
                    <a:pt x="2989" y="1981"/>
                    <a:pt x="2916" y="1981"/>
                  </a:cubicBezTo>
                  <a:cubicBezTo>
                    <a:pt x="2831" y="1981"/>
                    <a:pt x="2746" y="2012"/>
                    <a:pt x="2678" y="2080"/>
                  </a:cubicBezTo>
                  <a:lnTo>
                    <a:pt x="189" y="3718"/>
                  </a:lnTo>
                  <a:cubicBezTo>
                    <a:pt x="95" y="3812"/>
                    <a:pt x="0" y="3938"/>
                    <a:pt x="0" y="4096"/>
                  </a:cubicBezTo>
                  <a:lnTo>
                    <a:pt x="0" y="9861"/>
                  </a:lnTo>
                  <a:cubicBezTo>
                    <a:pt x="0" y="10113"/>
                    <a:pt x="189" y="10302"/>
                    <a:pt x="441" y="10302"/>
                  </a:cubicBezTo>
                  <a:lnTo>
                    <a:pt x="12287" y="10302"/>
                  </a:lnTo>
                  <a:cubicBezTo>
                    <a:pt x="12539" y="10302"/>
                    <a:pt x="12697" y="10113"/>
                    <a:pt x="12697" y="9861"/>
                  </a:cubicBezTo>
                  <a:lnTo>
                    <a:pt x="12697" y="504"/>
                  </a:lnTo>
                  <a:cubicBezTo>
                    <a:pt x="12760" y="158"/>
                    <a:pt x="12602" y="0"/>
                    <a:pt x="12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75"/>
            <p:cNvSpPr/>
            <p:nvPr/>
          </p:nvSpPr>
          <p:spPr>
            <a:xfrm>
              <a:off x="-59322800" y="1904375"/>
              <a:ext cx="106350" cy="41175"/>
            </a:xfrm>
            <a:custGeom>
              <a:avLst/>
              <a:gdLst/>
              <a:ahLst/>
              <a:cxnLst/>
              <a:rect l="l" t="t" r="r" b="b"/>
              <a:pathLst>
                <a:path w="4254" h="1647" extrusionOk="0">
                  <a:moveTo>
                    <a:pt x="1291" y="0"/>
                  </a:moveTo>
                  <a:cubicBezTo>
                    <a:pt x="890" y="0"/>
                    <a:pt x="485" y="181"/>
                    <a:pt x="158" y="556"/>
                  </a:cubicBezTo>
                  <a:cubicBezTo>
                    <a:pt x="0" y="713"/>
                    <a:pt x="32" y="965"/>
                    <a:pt x="189" y="1123"/>
                  </a:cubicBezTo>
                  <a:cubicBezTo>
                    <a:pt x="265" y="1198"/>
                    <a:pt x="369" y="1237"/>
                    <a:pt x="474" y="1237"/>
                  </a:cubicBezTo>
                  <a:cubicBezTo>
                    <a:pt x="589" y="1237"/>
                    <a:pt x="706" y="1190"/>
                    <a:pt x="788" y="1091"/>
                  </a:cubicBezTo>
                  <a:cubicBezTo>
                    <a:pt x="946" y="918"/>
                    <a:pt x="1119" y="831"/>
                    <a:pt x="1292" y="831"/>
                  </a:cubicBezTo>
                  <a:cubicBezTo>
                    <a:pt x="1465" y="831"/>
                    <a:pt x="1639" y="918"/>
                    <a:pt x="1796" y="1091"/>
                  </a:cubicBezTo>
                  <a:cubicBezTo>
                    <a:pt x="2115" y="1457"/>
                    <a:pt x="2530" y="1646"/>
                    <a:pt x="2948" y="1646"/>
                  </a:cubicBezTo>
                  <a:cubicBezTo>
                    <a:pt x="3357" y="1646"/>
                    <a:pt x="3769" y="1465"/>
                    <a:pt x="4096" y="1091"/>
                  </a:cubicBezTo>
                  <a:cubicBezTo>
                    <a:pt x="4254" y="902"/>
                    <a:pt x="4191" y="650"/>
                    <a:pt x="4033" y="493"/>
                  </a:cubicBezTo>
                  <a:cubicBezTo>
                    <a:pt x="3975" y="420"/>
                    <a:pt x="3885" y="381"/>
                    <a:pt x="3788" y="381"/>
                  </a:cubicBezTo>
                  <a:cubicBezTo>
                    <a:pt x="3674" y="381"/>
                    <a:pt x="3551" y="436"/>
                    <a:pt x="3466" y="556"/>
                  </a:cubicBezTo>
                  <a:cubicBezTo>
                    <a:pt x="3308" y="729"/>
                    <a:pt x="3127" y="815"/>
                    <a:pt x="2946" y="815"/>
                  </a:cubicBezTo>
                  <a:cubicBezTo>
                    <a:pt x="2765" y="815"/>
                    <a:pt x="2584" y="729"/>
                    <a:pt x="2426" y="556"/>
                  </a:cubicBezTo>
                  <a:cubicBezTo>
                    <a:pt x="2108" y="189"/>
                    <a:pt x="1701" y="0"/>
                    <a:pt x="1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09" name="Google Shape;9109;p75"/>
          <p:cNvGrpSpPr/>
          <p:nvPr/>
        </p:nvGrpSpPr>
        <p:grpSpPr>
          <a:xfrm>
            <a:off x="1298621" y="1315207"/>
            <a:ext cx="368987" cy="363666"/>
            <a:chOff x="-64774725" y="1916550"/>
            <a:chExt cx="319000" cy="314400"/>
          </a:xfrm>
        </p:grpSpPr>
        <p:sp>
          <p:nvSpPr>
            <p:cNvPr id="9110" name="Google Shape;9110;p75"/>
            <p:cNvSpPr/>
            <p:nvPr/>
          </p:nvSpPr>
          <p:spPr>
            <a:xfrm>
              <a:off x="-64774725" y="1916550"/>
              <a:ext cx="319000" cy="314400"/>
            </a:xfrm>
            <a:custGeom>
              <a:avLst/>
              <a:gdLst/>
              <a:ahLst/>
              <a:cxnLst/>
              <a:rect l="l" t="t" r="r" b="b"/>
              <a:pathLst>
                <a:path w="12760" h="12576" extrusionOk="0">
                  <a:moveTo>
                    <a:pt x="11436" y="856"/>
                  </a:moveTo>
                  <a:cubicBezTo>
                    <a:pt x="11562" y="856"/>
                    <a:pt x="11657" y="888"/>
                    <a:pt x="11783" y="951"/>
                  </a:cubicBezTo>
                  <a:cubicBezTo>
                    <a:pt x="11877" y="1077"/>
                    <a:pt x="11940" y="1203"/>
                    <a:pt x="11909" y="1329"/>
                  </a:cubicBezTo>
                  <a:cubicBezTo>
                    <a:pt x="11814" y="2431"/>
                    <a:pt x="11562" y="3440"/>
                    <a:pt x="11090" y="4416"/>
                  </a:cubicBezTo>
                  <a:lnTo>
                    <a:pt x="8317" y="1675"/>
                  </a:lnTo>
                  <a:cubicBezTo>
                    <a:pt x="9263" y="1234"/>
                    <a:pt x="10334" y="951"/>
                    <a:pt x="11436" y="856"/>
                  </a:cubicBezTo>
                  <a:close/>
                  <a:moveTo>
                    <a:pt x="3781" y="4542"/>
                  </a:moveTo>
                  <a:lnTo>
                    <a:pt x="3781" y="4542"/>
                  </a:lnTo>
                  <a:cubicBezTo>
                    <a:pt x="3529" y="4983"/>
                    <a:pt x="3245" y="5456"/>
                    <a:pt x="3056" y="5960"/>
                  </a:cubicBezTo>
                  <a:cubicBezTo>
                    <a:pt x="2878" y="5949"/>
                    <a:pt x="2699" y="5942"/>
                    <a:pt x="2522" y="5942"/>
                  </a:cubicBezTo>
                  <a:cubicBezTo>
                    <a:pt x="2167" y="5942"/>
                    <a:pt x="1817" y="5970"/>
                    <a:pt x="1481" y="6054"/>
                  </a:cubicBezTo>
                  <a:cubicBezTo>
                    <a:pt x="1544" y="5928"/>
                    <a:pt x="1670" y="5802"/>
                    <a:pt x="1733" y="5739"/>
                  </a:cubicBezTo>
                  <a:cubicBezTo>
                    <a:pt x="2331" y="5141"/>
                    <a:pt x="2993" y="4731"/>
                    <a:pt x="3781" y="4542"/>
                  </a:cubicBezTo>
                  <a:close/>
                  <a:moveTo>
                    <a:pt x="7561" y="2022"/>
                  </a:moveTo>
                  <a:lnTo>
                    <a:pt x="10680" y="5141"/>
                  </a:lnTo>
                  <a:cubicBezTo>
                    <a:pt x="9546" y="7157"/>
                    <a:pt x="7687" y="8669"/>
                    <a:pt x="5419" y="9331"/>
                  </a:cubicBezTo>
                  <a:lnTo>
                    <a:pt x="3403" y="7346"/>
                  </a:lnTo>
                  <a:cubicBezTo>
                    <a:pt x="4064" y="5109"/>
                    <a:pt x="5576" y="3219"/>
                    <a:pt x="7561" y="2022"/>
                  </a:cubicBezTo>
                  <a:close/>
                  <a:moveTo>
                    <a:pt x="2899" y="8008"/>
                  </a:moveTo>
                  <a:lnTo>
                    <a:pt x="4789" y="9898"/>
                  </a:lnTo>
                  <a:lnTo>
                    <a:pt x="4316" y="10623"/>
                  </a:lnTo>
                  <a:lnTo>
                    <a:pt x="2142" y="8449"/>
                  </a:lnTo>
                  <a:lnTo>
                    <a:pt x="2899" y="8008"/>
                  </a:lnTo>
                  <a:close/>
                  <a:moveTo>
                    <a:pt x="2363" y="9867"/>
                  </a:moveTo>
                  <a:lnTo>
                    <a:pt x="2899" y="10371"/>
                  </a:lnTo>
                  <a:cubicBezTo>
                    <a:pt x="2741" y="10497"/>
                    <a:pt x="2520" y="10654"/>
                    <a:pt x="2300" y="10780"/>
                  </a:cubicBezTo>
                  <a:cubicBezTo>
                    <a:pt x="1985" y="10969"/>
                    <a:pt x="1733" y="11095"/>
                    <a:pt x="1638" y="11127"/>
                  </a:cubicBezTo>
                  <a:cubicBezTo>
                    <a:pt x="1701" y="10969"/>
                    <a:pt x="1796" y="10780"/>
                    <a:pt x="1985" y="10465"/>
                  </a:cubicBezTo>
                  <a:cubicBezTo>
                    <a:pt x="2142" y="10213"/>
                    <a:pt x="2268" y="10024"/>
                    <a:pt x="2363" y="9867"/>
                  </a:cubicBezTo>
                  <a:close/>
                  <a:moveTo>
                    <a:pt x="8191" y="8984"/>
                  </a:moveTo>
                  <a:lnTo>
                    <a:pt x="8191" y="8984"/>
                  </a:lnTo>
                  <a:cubicBezTo>
                    <a:pt x="7971" y="9867"/>
                    <a:pt x="7467" y="10686"/>
                    <a:pt x="6711" y="11284"/>
                  </a:cubicBezTo>
                  <a:cubicBezTo>
                    <a:pt x="6837" y="10749"/>
                    <a:pt x="6837" y="10245"/>
                    <a:pt x="6774" y="9741"/>
                  </a:cubicBezTo>
                  <a:cubicBezTo>
                    <a:pt x="7309" y="9551"/>
                    <a:pt x="7782" y="9268"/>
                    <a:pt x="8191" y="8984"/>
                  </a:cubicBezTo>
                  <a:close/>
                  <a:moveTo>
                    <a:pt x="11509" y="1"/>
                  </a:moveTo>
                  <a:cubicBezTo>
                    <a:pt x="11474" y="1"/>
                    <a:pt x="11440" y="2"/>
                    <a:pt x="11405" y="6"/>
                  </a:cubicBezTo>
                  <a:cubicBezTo>
                    <a:pt x="10365" y="100"/>
                    <a:pt x="9389" y="321"/>
                    <a:pt x="8412" y="730"/>
                  </a:cubicBezTo>
                  <a:cubicBezTo>
                    <a:pt x="7498" y="1077"/>
                    <a:pt x="6616" y="1644"/>
                    <a:pt x="5797" y="2274"/>
                  </a:cubicBezTo>
                  <a:cubicBezTo>
                    <a:pt x="5324" y="2652"/>
                    <a:pt x="4852" y="3093"/>
                    <a:pt x="4474" y="3566"/>
                  </a:cubicBezTo>
                  <a:cubicBezTo>
                    <a:pt x="3245" y="3629"/>
                    <a:pt x="2048" y="4196"/>
                    <a:pt x="1166" y="5109"/>
                  </a:cubicBezTo>
                  <a:cubicBezTo>
                    <a:pt x="725" y="5519"/>
                    <a:pt x="378" y="6054"/>
                    <a:pt x="95" y="6590"/>
                  </a:cubicBezTo>
                  <a:cubicBezTo>
                    <a:pt x="0" y="6748"/>
                    <a:pt x="63" y="6937"/>
                    <a:pt x="158" y="7063"/>
                  </a:cubicBezTo>
                  <a:cubicBezTo>
                    <a:pt x="252" y="7157"/>
                    <a:pt x="378" y="7189"/>
                    <a:pt x="441" y="7189"/>
                  </a:cubicBezTo>
                  <a:cubicBezTo>
                    <a:pt x="536" y="7189"/>
                    <a:pt x="567" y="7189"/>
                    <a:pt x="630" y="7157"/>
                  </a:cubicBezTo>
                  <a:cubicBezTo>
                    <a:pt x="1198" y="6873"/>
                    <a:pt x="1842" y="6743"/>
                    <a:pt x="2471" y="6743"/>
                  </a:cubicBezTo>
                  <a:cubicBezTo>
                    <a:pt x="2540" y="6743"/>
                    <a:pt x="2609" y="6744"/>
                    <a:pt x="2678" y="6748"/>
                  </a:cubicBezTo>
                  <a:cubicBezTo>
                    <a:pt x="2647" y="6905"/>
                    <a:pt x="2615" y="7031"/>
                    <a:pt x="2584" y="7189"/>
                  </a:cubicBezTo>
                  <a:lnTo>
                    <a:pt x="1229" y="7976"/>
                  </a:lnTo>
                  <a:cubicBezTo>
                    <a:pt x="1008" y="8134"/>
                    <a:pt x="945" y="8449"/>
                    <a:pt x="1166" y="8606"/>
                  </a:cubicBezTo>
                  <a:lnTo>
                    <a:pt x="1733" y="9173"/>
                  </a:lnTo>
                  <a:cubicBezTo>
                    <a:pt x="1544" y="9425"/>
                    <a:pt x="1323" y="9772"/>
                    <a:pt x="1103" y="10119"/>
                  </a:cubicBezTo>
                  <a:cubicBezTo>
                    <a:pt x="945" y="10465"/>
                    <a:pt x="788" y="10717"/>
                    <a:pt x="725" y="10906"/>
                  </a:cubicBezTo>
                  <a:cubicBezTo>
                    <a:pt x="599" y="11316"/>
                    <a:pt x="630" y="11599"/>
                    <a:pt x="851" y="11788"/>
                  </a:cubicBezTo>
                  <a:cubicBezTo>
                    <a:pt x="981" y="11918"/>
                    <a:pt x="1144" y="11961"/>
                    <a:pt x="1320" y="11961"/>
                  </a:cubicBezTo>
                  <a:cubicBezTo>
                    <a:pt x="1443" y="11961"/>
                    <a:pt x="1572" y="11940"/>
                    <a:pt x="1701" y="11914"/>
                  </a:cubicBezTo>
                  <a:cubicBezTo>
                    <a:pt x="1953" y="11820"/>
                    <a:pt x="2174" y="11694"/>
                    <a:pt x="2489" y="11505"/>
                  </a:cubicBezTo>
                  <a:cubicBezTo>
                    <a:pt x="2836" y="11316"/>
                    <a:pt x="3151" y="11095"/>
                    <a:pt x="3434" y="10875"/>
                  </a:cubicBezTo>
                  <a:lnTo>
                    <a:pt x="4033" y="11473"/>
                  </a:lnTo>
                  <a:cubicBezTo>
                    <a:pt x="4116" y="11557"/>
                    <a:pt x="4225" y="11597"/>
                    <a:pt x="4330" y="11597"/>
                  </a:cubicBezTo>
                  <a:cubicBezTo>
                    <a:pt x="4464" y="11597"/>
                    <a:pt x="4593" y="11533"/>
                    <a:pt x="4663" y="11410"/>
                  </a:cubicBezTo>
                  <a:lnTo>
                    <a:pt x="5450" y="10056"/>
                  </a:lnTo>
                  <a:cubicBezTo>
                    <a:pt x="5608" y="10024"/>
                    <a:pt x="5734" y="9993"/>
                    <a:pt x="5892" y="9930"/>
                  </a:cubicBezTo>
                  <a:lnTo>
                    <a:pt x="5892" y="9930"/>
                  </a:lnTo>
                  <a:cubicBezTo>
                    <a:pt x="5923" y="10591"/>
                    <a:pt x="5797" y="11316"/>
                    <a:pt x="5482" y="11977"/>
                  </a:cubicBezTo>
                  <a:cubicBezTo>
                    <a:pt x="5419" y="12135"/>
                    <a:pt x="5450" y="12324"/>
                    <a:pt x="5576" y="12450"/>
                  </a:cubicBezTo>
                  <a:cubicBezTo>
                    <a:pt x="5639" y="12534"/>
                    <a:pt x="5759" y="12576"/>
                    <a:pt x="5878" y="12576"/>
                  </a:cubicBezTo>
                  <a:cubicBezTo>
                    <a:pt x="5937" y="12576"/>
                    <a:pt x="5997" y="12565"/>
                    <a:pt x="6049" y="12544"/>
                  </a:cubicBezTo>
                  <a:cubicBezTo>
                    <a:pt x="6585" y="12261"/>
                    <a:pt x="7089" y="11914"/>
                    <a:pt x="7530" y="11473"/>
                  </a:cubicBezTo>
                  <a:cubicBezTo>
                    <a:pt x="8443" y="10560"/>
                    <a:pt x="8979" y="9394"/>
                    <a:pt x="9074" y="8165"/>
                  </a:cubicBezTo>
                  <a:cubicBezTo>
                    <a:pt x="9546" y="7756"/>
                    <a:pt x="9987" y="7346"/>
                    <a:pt x="10365" y="6811"/>
                  </a:cubicBezTo>
                  <a:cubicBezTo>
                    <a:pt x="11027" y="5991"/>
                    <a:pt x="11562" y="5141"/>
                    <a:pt x="11940" y="4227"/>
                  </a:cubicBezTo>
                  <a:cubicBezTo>
                    <a:pt x="12350" y="3282"/>
                    <a:pt x="12571" y="2242"/>
                    <a:pt x="12665" y="1234"/>
                  </a:cubicBezTo>
                  <a:cubicBezTo>
                    <a:pt x="12760" y="1014"/>
                    <a:pt x="12665" y="636"/>
                    <a:pt x="12382" y="384"/>
                  </a:cubicBezTo>
                  <a:cubicBezTo>
                    <a:pt x="12126" y="128"/>
                    <a:pt x="11820" y="1"/>
                    <a:pt x="11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75"/>
            <p:cNvSpPr/>
            <p:nvPr/>
          </p:nvSpPr>
          <p:spPr>
            <a:xfrm>
              <a:off x="-64636900" y="2010600"/>
              <a:ext cx="89800" cy="82525"/>
            </a:xfrm>
            <a:custGeom>
              <a:avLst/>
              <a:gdLst/>
              <a:ahLst/>
              <a:cxnLst/>
              <a:rect l="l" t="t" r="r" b="b"/>
              <a:pathLst>
                <a:path w="3592" h="3301" extrusionOk="0">
                  <a:moveTo>
                    <a:pt x="1828" y="827"/>
                  </a:moveTo>
                  <a:cubicBezTo>
                    <a:pt x="2048" y="827"/>
                    <a:pt x="2269" y="906"/>
                    <a:pt x="2426" y="1064"/>
                  </a:cubicBezTo>
                  <a:cubicBezTo>
                    <a:pt x="2741" y="1410"/>
                    <a:pt x="2741" y="1914"/>
                    <a:pt x="2426" y="2229"/>
                  </a:cubicBezTo>
                  <a:cubicBezTo>
                    <a:pt x="2269" y="2387"/>
                    <a:pt x="2048" y="2466"/>
                    <a:pt x="1828" y="2466"/>
                  </a:cubicBezTo>
                  <a:cubicBezTo>
                    <a:pt x="1607" y="2466"/>
                    <a:pt x="1387" y="2387"/>
                    <a:pt x="1229" y="2229"/>
                  </a:cubicBezTo>
                  <a:cubicBezTo>
                    <a:pt x="914" y="1914"/>
                    <a:pt x="914" y="1379"/>
                    <a:pt x="1229" y="1064"/>
                  </a:cubicBezTo>
                  <a:cubicBezTo>
                    <a:pt x="1387" y="906"/>
                    <a:pt x="1607" y="827"/>
                    <a:pt x="1828" y="827"/>
                  </a:cubicBezTo>
                  <a:close/>
                  <a:moveTo>
                    <a:pt x="1820" y="0"/>
                  </a:moveTo>
                  <a:cubicBezTo>
                    <a:pt x="1402" y="0"/>
                    <a:pt x="977" y="166"/>
                    <a:pt x="631" y="497"/>
                  </a:cubicBezTo>
                  <a:cubicBezTo>
                    <a:pt x="0" y="1127"/>
                    <a:pt x="0" y="2198"/>
                    <a:pt x="631" y="2828"/>
                  </a:cubicBezTo>
                  <a:cubicBezTo>
                    <a:pt x="946" y="3143"/>
                    <a:pt x="1371" y="3301"/>
                    <a:pt x="1796" y="3301"/>
                  </a:cubicBezTo>
                  <a:cubicBezTo>
                    <a:pt x="2222" y="3301"/>
                    <a:pt x="2647" y="3143"/>
                    <a:pt x="2962" y="2828"/>
                  </a:cubicBezTo>
                  <a:cubicBezTo>
                    <a:pt x="3592" y="2198"/>
                    <a:pt x="3592" y="1127"/>
                    <a:pt x="2962" y="497"/>
                  </a:cubicBezTo>
                  <a:cubicBezTo>
                    <a:pt x="2647" y="166"/>
                    <a:pt x="2237" y="0"/>
                    <a:pt x="1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2" name="Google Shape;9112;p75"/>
          <p:cNvGrpSpPr/>
          <p:nvPr/>
        </p:nvGrpSpPr>
        <p:grpSpPr>
          <a:xfrm>
            <a:off x="1299979" y="1792386"/>
            <a:ext cx="366269" cy="369913"/>
            <a:chOff x="-64764500" y="2280550"/>
            <a:chExt cx="316650" cy="319800"/>
          </a:xfrm>
        </p:grpSpPr>
        <p:sp>
          <p:nvSpPr>
            <p:cNvPr id="9113" name="Google Shape;9113;p75"/>
            <p:cNvSpPr/>
            <p:nvPr/>
          </p:nvSpPr>
          <p:spPr>
            <a:xfrm>
              <a:off x="-64764500" y="2280550"/>
              <a:ext cx="316650" cy="319800"/>
            </a:xfrm>
            <a:custGeom>
              <a:avLst/>
              <a:gdLst/>
              <a:ahLst/>
              <a:cxnLst/>
              <a:rect l="l" t="t" r="r" b="b"/>
              <a:pathLst>
                <a:path w="12666" h="12792" extrusionOk="0">
                  <a:moveTo>
                    <a:pt x="11405" y="820"/>
                  </a:moveTo>
                  <a:cubicBezTo>
                    <a:pt x="11657" y="820"/>
                    <a:pt x="11815" y="1009"/>
                    <a:pt x="11815" y="1261"/>
                  </a:cubicBezTo>
                  <a:cubicBezTo>
                    <a:pt x="11815" y="1481"/>
                    <a:pt x="11657" y="1670"/>
                    <a:pt x="11405" y="1670"/>
                  </a:cubicBezTo>
                  <a:lnTo>
                    <a:pt x="1229" y="1670"/>
                  </a:lnTo>
                  <a:cubicBezTo>
                    <a:pt x="977" y="1670"/>
                    <a:pt x="788" y="1481"/>
                    <a:pt x="788" y="1261"/>
                  </a:cubicBezTo>
                  <a:cubicBezTo>
                    <a:pt x="788" y="1009"/>
                    <a:pt x="977" y="820"/>
                    <a:pt x="1229" y="820"/>
                  </a:cubicBezTo>
                  <a:close/>
                  <a:moveTo>
                    <a:pt x="10996" y="2521"/>
                  </a:moveTo>
                  <a:lnTo>
                    <a:pt x="10996" y="8286"/>
                  </a:lnTo>
                  <a:lnTo>
                    <a:pt x="1607" y="8286"/>
                  </a:lnTo>
                  <a:lnTo>
                    <a:pt x="1607" y="2521"/>
                  </a:lnTo>
                  <a:close/>
                  <a:moveTo>
                    <a:pt x="6302" y="11027"/>
                  </a:moveTo>
                  <a:cubicBezTo>
                    <a:pt x="6554" y="11027"/>
                    <a:pt x="6743" y="11216"/>
                    <a:pt x="6743" y="11437"/>
                  </a:cubicBezTo>
                  <a:cubicBezTo>
                    <a:pt x="6743" y="11689"/>
                    <a:pt x="6522" y="11878"/>
                    <a:pt x="6302" y="11878"/>
                  </a:cubicBezTo>
                  <a:cubicBezTo>
                    <a:pt x="6050" y="11878"/>
                    <a:pt x="5892" y="11689"/>
                    <a:pt x="5892" y="11437"/>
                  </a:cubicBezTo>
                  <a:cubicBezTo>
                    <a:pt x="5892" y="11216"/>
                    <a:pt x="6113" y="11027"/>
                    <a:pt x="6302" y="11027"/>
                  </a:cubicBezTo>
                  <a:close/>
                  <a:moveTo>
                    <a:pt x="1229" y="1"/>
                  </a:moveTo>
                  <a:cubicBezTo>
                    <a:pt x="536" y="1"/>
                    <a:pt x="1" y="536"/>
                    <a:pt x="1" y="1261"/>
                  </a:cubicBezTo>
                  <a:cubicBezTo>
                    <a:pt x="1" y="1797"/>
                    <a:pt x="347" y="2238"/>
                    <a:pt x="820" y="2427"/>
                  </a:cubicBezTo>
                  <a:lnTo>
                    <a:pt x="820" y="8286"/>
                  </a:lnTo>
                  <a:lnTo>
                    <a:pt x="442" y="8286"/>
                  </a:lnTo>
                  <a:cubicBezTo>
                    <a:pt x="190" y="8286"/>
                    <a:pt x="32" y="8507"/>
                    <a:pt x="32" y="8728"/>
                  </a:cubicBezTo>
                  <a:cubicBezTo>
                    <a:pt x="32" y="8980"/>
                    <a:pt x="221" y="9169"/>
                    <a:pt x="442" y="9169"/>
                  </a:cubicBezTo>
                  <a:lnTo>
                    <a:pt x="5955" y="9169"/>
                  </a:lnTo>
                  <a:lnTo>
                    <a:pt x="5955" y="10334"/>
                  </a:lnTo>
                  <a:cubicBezTo>
                    <a:pt x="5483" y="10492"/>
                    <a:pt x="5104" y="10964"/>
                    <a:pt x="5104" y="11531"/>
                  </a:cubicBezTo>
                  <a:cubicBezTo>
                    <a:pt x="5104" y="12193"/>
                    <a:pt x="5672" y="12792"/>
                    <a:pt x="6333" y="12792"/>
                  </a:cubicBezTo>
                  <a:cubicBezTo>
                    <a:pt x="6995" y="12792"/>
                    <a:pt x="7593" y="12225"/>
                    <a:pt x="7593" y="11531"/>
                  </a:cubicBezTo>
                  <a:cubicBezTo>
                    <a:pt x="7593" y="10964"/>
                    <a:pt x="7247" y="10555"/>
                    <a:pt x="6774" y="10334"/>
                  </a:cubicBezTo>
                  <a:lnTo>
                    <a:pt x="6774" y="9169"/>
                  </a:lnTo>
                  <a:lnTo>
                    <a:pt x="12288" y="9169"/>
                  </a:lnTo>
                  <a:cubicBezTo>
                    <a:pt x="12508" y="9169"/>
                    <a:pt x="12666" y="8980"/>
                    <a:pt x="12666" y="8728"/>
                  </a:cubicBezTo>
                  <a:cubicBezTo>
                    <a:pt x="12666" y="8507"/>
                    <a:pt x="12477" y="8286"/>
                    <a:pt x="12288" y="8286"/>
                  </a:cubicBezTo>
                  <a:lnTo>
                    <a:pt x="11847" y="8286"/>
                  </a:lnTo>
                  <a:lnTo>
                    <a:pt x="11847" y="2427"/>
                  </a:lnTo>
                  <a:cubicBezTo>
                    <a:pt x="12319" y="2238"/>
                    <a:pt x="12634" y="1797"/>
                    <a:pt x="12634" y="1261"/>
                  </a:cubicBezTo>
                  <a:cubicBezTo>
                    <a:pt x="12634" y="568"/>
                    <a:pt x="12099" y="1"/>
                    <a:pt x="11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75"/>
            <p:cNvSpPr/>
            <p:nvPr/>
          </p:nvSpPr>
          <p:spPr>
            <a:xfrm>
              <a:off x="-64679425" y="2364825"/>
              <a:ext cx="146500" cy="102450"/>
            </a:xfrm>
            <a:custGeom>
              <a:avLst/>
              <a:gdLst/>
              <a:ahLst/>
              <a:cxnLst/>
              <a:rect l="l" t="t" r="r" b="b"/>
              <a:pathLst>
                <a:path w="5860" h="4098" extrusionOk="0">
                  <a:moveTo>
                    <a:pt x="3749" y="1"/>
                  </a:moveTo>
                  <a:cubicBezTo>
                    <a:pt x="3529" y="1"/>
                    <a:pt x="3371" y="190"/>
                    <a:pt x="3371" y="442"/>
                  </a:cubicBezTo>
                  <a:cubicBezTo>
                    <a:pt x="3371" y="662"/>
                    <a:pt x="3560" y="820"/>
                    <a:pt x="3749" y="820"/>
                  </a:cubicBezTo>
                  <a:lnTo>
                    <a:pt x="4442" y="820"/>
                  </a:lnTo>
                  <a:lnTo>
                    <a:pt x="2930" y="2332"/>
                  </a:lnTo>
                  <a:lnTo>
                    <a:pt x="2395" y="1765"/>
                  </a:lnTo>
                  <a:cubicBezTo>
                    <a:pt x="2316" y="1686"/>
                    <a:pt x="2206" y="1647"/>
                    <a:pt x="2095" y="1647"/>
                  </a:cubicBezTo>
                  <a:cubicBezTo>
                    <a:pt x="1985" y="1647"/>
                    <a:pt x="1875" y="1686"/>
                    <a:pt x="1796" y="1765"/>
                  </a:cubicBezTo>
                  <a:lnTo>
                    <a:pt x="126" y="3435"/>
                  </a:lnTo>
                  <a:cubicBezTo>
                    <a:pt x="0" y="3592"/>
                    <a:pt x="0" y="3844"/>
                    <a:pt x="126" y="4033"/>
                  </a:cubicBezTo>
                  <a:cubicBezTo>
                    <a:pt x="195" y="4075"/>
                    <a:pt x="288" y="4098"/>
                    <a:pt x="384" y="4098"/>
                  </a:cubicBezTo>
                  <a:cubicBezTo>
                    <a:pt x="507" y="4098"/>
                    <a:pt x="636" y="4059"/>
                    <a:pt x="725" y="3970"/>
                  </a:cubicBezTo>
                  <a:lnTo>
                    <a:pt x="2111" y="2616"/>
                  </a:lnTo>
                  <a:lnTo>
                    <a:pt x="2647" y="3151"/>
                  </a:lnTo>
                  <a:cubicBezTo>
                    <a:pt x="2725" y="3230"/>
                    <a:pt x="2836" y="3269"/>
                    <a:pt x="2946" y="3269"/>
                  </a:cubicBezTo>
                  <a:cubicBezTo>
                    <a:pt x="3056" y="3269"/>
                    <a:pt x="3166" y="3230"/>
                    <a:pt x="3245" y="3151"/>
                  </a:cubicBezTo>
                  <a:lnTo>
                    <a:pt x="5009" y="1387"/>
                  </a:lnTo>
                  <a:lnTo>
                    <a:pt x="5009" y="2049"/>
                  </a:lnTo>
                  <a:cubicBezTo>
                    <a:pt x="5009" y="2269"/>
                    <a:pt x="5230" y="2490"/>
                    <a:pt x="5451" y="2490"/>
                  </a:cubicBezTo>
                  <a:cubicBezTo>
                    <a:pt x="5703" y="2490"/>
                    <a:pt x="5860" y="2269"/>
                    <a:pt x="5860" y="2049"/>
                  </a:cubicBezTo>
                  <a:lnTo>
                    <a:pt x="5860" y="410"/>
                  </a:lnTo>
                  <a:cubicBezTo>
                    <a:pt x="5860" y="158"/>
                    <a:pt x="5640" y="1"/>
                    <a:pt x="54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5" name="Google Shape;9115;p75"/>
          <p:cNvSpPr/>
          <p:nvPr/>
        </p:nvSpPr>
        <p:spPr>
          <a:xfrm>
            <a:off x="1316753" y="2259654"/>
            <a:ext cx="319799" cy="366269"/>
          </a:xfrm>
          <a:custGeom>
            <a:avLst/>
            <a:gdLst/>
            <a:ahLst/>
            <a:cxnLst/>
            <a:rect l="l" t="t" r="r" b="b"/>
            <a:pathLst>
              <a:path w="11059" h="12666" extrusionOk="0">
                <a:moveTo>
                  <a:pt x="4285" y="789"/>
                </a:moveTo>
                <a:cubicBezTo>
                  <a:pt x="4758" y="789"/>
                  <a:pt x="5136" y="1135"/>
                  <a:pt x="5136" y="1608"/>
                </a:cubicBezTo>
                <a:lnTo>
                  <a:pt x="5136" y="4128"/>
                </a:lnTo>
                <a:cubicBezTo>
                  <a:pt x="4190" y="4317"/>
                  <a:pt x="3466" y="5168"/>
                  <a:pt x="3466" y="6144"/>
                </a:cubicBezTo>
                <a:cubicBezTo>
                  <a:pt x="3466" y="6365"/>
                  <a:pt x="3655" y="6585"/>
                  <a:pt x="3907" y="6585"/>
                </a:cubicBezTo>
                <a:cubicBezTo>
                  <a:pt x="4127" y="6585"/>
                  <a:pt x="4285" y="6365"/>
                  <a:pt x="4285" y="6144"/>
                </a:cubicBezTo>
                <a:cubicBezTo>
                  <a:pt x="4285" y="5577"/>
                  <a:pt x="4663" y="5168"/>
                  <a:pt x="5136" y="4947"/>
                </a:cubicBezTo>
                <a:lnTo>
                  <a:pt x="5136" y="8192"/>
                </a:lnTo>
                <a:cubicBezTo>
                  <a:pt x="5136" y="8665"/>
                  <a:pt x="4758" y="9011"/>
                  <a:pt x="4285" y="9011"/>
                </a:cubicBezTo>
                <a:cubicBezTo>
                  <a:pt x="3938" y="9011"/>
                  <a:pt x="3592" y="8791"/>
                  <a:pt x="3497" y="8381"/>
                </a:cubicBezTo>
                <a:cubicBezTo>
                  <a:pt x="3434" y="8318"/>
                  <a:pt x="3277" y="8192"/>
                  <a:pt x="3119" y="8192"/>
                </a:cubicBezTo>
                <a:cubicBezTo>
                  <a:pt x="2962" y="8192"/>
                  <a:pt x="2899" y="8255"/>
                  <a:pt x="2647" y="8255"/>
                </a:cubicBezTo>
                <a:cubicBezTo>
                  <a:pt x="1544" y="8255"/>
                  <a:pt x="1544" y="6617"/>
                  <a:pt x="2647" y="6617"/>
                </a:cubicBezTo>
                <a:cubicBezTo>
                  <a:pt x="2867" y="6617"/>
                  <a:pt x="3025" y="6428"/>
                  <a:pt x="3025" y="6176"/>
                </a:cubicBezTo>
                <a:cubicBezTo>
                  <a:pt x="3025" y="5955"/>
                  <a:pt x="2836" y="5735"/>
                  <a:pt x="2647" y="5735"/>
                </a:cubicBezTo>
                <a:cubicBezTo>
                  <a:pt x="2080" y="5735"/>
                  <a:pt x="1607" y="6018"/>
                  <a:pt x="1292" y="6428"/>
                </a:cubicBezTo>
                <a:cubicBezTo>
                  <a:pt x="1103" y="6270"/>
                  <a:pt x="977" y="6018"/>
                  <a:pt x="977" y="5735"/>
                </a:cubicBezTo>
                <a:cubicBezTo>
                  <a:pt x="977" y="5483"/>
                  <a:pt x="1103" y="5325"/>
                  <a:pt x="1166" y="5199"/>
                </a:cubicBezTo>
                <a:cubicBezTo>
                  <a:pt x="1323" y="5042"/>
                  <a:pt x="1323" y="4790"/>
                  <a:pt x="1166" y="4632"/>
                </a:cubicBezTo>
                <a:cubicBezTo>
                  <a:pt x="662" y="4097"/>
                  <a:pt x="1103" y="3277"/>
                  <a:pt x="1828" y="3277"/>
                </a:cubicBezTo>
                <a:cubicBezTo>
                  <a:pt x="2048" y="3277"/>
                  <a:pt x="2237" y="3340"/>
                  <a:pt x="2395" y="3498"/>
                </a:cubicBezTo>
                <a:cubicBezTo>
                  <a:pt x="2473" y="3577"/>
                  <a:pt x="2584" y="3616"/>
                  <a:pt x="2694" y="3616"/>
                </a:cubicBezTo>
                <a:cubicBezTo>
                  <a:pt x="2804" y="3616"/>
                  <a:pt x="2914" y="3577"/>
                  <a:pt x="2993" y="3498"/>
                </a:cubicBezTo>
                <a:cubicBezTo>
                  <a:pt x="3151" y="3340"/>
                  <a:pt x="3151" y="3057"/>
                  <a:pt x="2993" y="2899"/>
                </a:cubicBezTo>
                <a:cubicBezTo>
                  <a:pt x="2678" y="2584"/>
                  <a:pt x="2269" y="2427"/>
                  <a:pt x="1828" y="2427"/>
                </a:cubicBezTo>
                <a:cubicBezTo>
                  <a:pt x="1828" y="1954"/>
                  <a:pt x="2174" y="1608"/>
                  <a:pt x="2647" y="1608"/>
                </a:cubicBezTo>
                <a:cubicBezTo>
                  <a:pt x="2773" y="1608"/>
                  <a:pt x="2836" y="1639"/>
                  <a:pt x="2962" y="1702"/>
                </a:cubicBezTo>
                <a:cubicBezTo>
                  <a:pt x="3000" y="1713"/>
                  <a:pt x="3040" y="1718"/>
                  <a:pt x="3079" y="1718"/>
                </a:cubicBezTo>
                <a:cubicBezTo>
                  <a:pt x="3264" y="1718"/>
                  <a:pt x="3445" y="1601"/>
                  <a:pt x="3497" y="1419"/>
                </a:cubicBezTo>
                <a:cubicBezTo>
                  <a:pt x="3592" y="1072"/>
                  <a:pt x="3938" y="789"/>
                  <a:pt x="4285" y="789"/>
                </a:cubicBezTo>
                <a:close/>
                <a:moveTo>
                  <a:pt x="6711" y="915"/>
                </a:moveTo>
                <a:cubicBezTo>
                  <a:pt x="7057" y="915"/>
                  <a:pt x="7404" y="1135"/>
                  <a:pt x="7498" y="1545"/>
                </a:cubicBezTo>
                <a:cubicBezTo>
                  <a:pt x="7547" y="1715"/>
                  <a:pt x="7708" y="1828"/>
                  <a:pt x="7880" y="1828"/>
                </a:cubicBezTo>
                <a:cubicBezTo>
                  <a:pt x="7931" y="1828"/>
                  <a:pt x="7983" y="1818"/>
                  <a:pt x="8034" y="1797"/>
                </a:cubicBezTo>
                <a:cubicBezTo>
                  <a:pt x="8160" y="1765"/>
                  <a:pt x="8223" y="1734"/>
                  <a:pt x="8349" y="1734"/>
                </a:cubicBezTo>
                <a:cubicBezTo>
                  <a:pt x="8822" y="1734"/>
                  <a:pt x="9168" y="2080"/>
                  <a:pt x="9168" y="2553"/>
                </a:cubicBezTo>
                <a:cubicBezTo>
                  <a:pt x="8759" y="2553"/>
                  <a:pt x="8318" y="2710"/>
                  <a:pt x="8003" y="3025"/>
                </a:cubicBezTo>
                <a:cubicBezTo>
                  <a:pt x="7845" y="3183"/>
                  <a:pt x="7845" y="3467"/>
                  <a:pt x="8003" y="3624"/>
                </a:cubicBezTo>
                <a:cubicBezTo>
                  <a:pt x="8081" y="3703"/>
                  <a:pt x="8192" y="3742"/>
                  <a:pt x="8302" y="3742"/>
                </a:cubicBezTo>
                <a:cubicBezTo>
                  <a:pt x="8412" y="3742"/>
                  <a:pt x="8522" y="3703"/>
                  <a:pt x="8601" y="3624"/>
                </a:cubicBezTo>
                <a:cubicBezTo>
                  <a:pt x="8759" y="3467"/>
                  <a:pt x="8948" y="3372"/>
                  <a:pt x="9168" y="3372"/>
                </a:cubicBezTo>
                <a:cubicBezTo>
                  <a:pt x="9893" y="3372"/>
                  <a:pt x="10271" y="4191"/>
                  <a:pt x="9798" y="4758"/>
                </a:cubicBezTo>
                <a:cubicBezTo>
                  <a:pt x="9735" y="4853"/>
                  <a:pt x="9735" y="5073"/>
                  <a:pt x="9830" y="5231"/>
                </a:cubicBezTo>
                <a:cubicBezTo>
                  <a:pt x="9956" y="5357"/>
                  <a:pt x="10050" y="5514"/>
                  <a:pt x="10050" y="5798"/>
                </a:cubicBezTo>
                <a:cubicBezTo>
                  <a:pt x="10050" y="6050"/>
                  <a:pt x="9924" y="6302"/>
                  <a:pt x="9735" y="6459"/>
                </a:cubicBezTo>
                <a:cubicBezTo>
                  <a:pt x="9420" y="6050"/>
                  <a:pt x="8948" y="5798"/>
                  <a:pt x="8381" y="5798"/>
                </a:cubicBezTo>
                <a:cubicBezTo>
                  <a:pt x="8160" y="5798"/>
                  <a:pt x="8003" y="5987"/>
                  <a:pt x="8003" y="6207"/>
                </a:cubicBezTo>
                <a:cubicBezTo>
                  <a:pt x="8003" y="6459"/>
                  <a:pt x="8192" y="6648"/>
                  <a:pt x="8381" y="6648"/>
                </a:cubicBezTo>
                <a:cubicBezTo>
                  <a:pt x="9483" y="6648"/>
                  <a:pt x="9483" y="8318"/>
                  <a:pt x="8381" y="8318"/>
                </a:cubicBezTo>
                <a:cubicBezTo>
                  <a:pt x="8255" y="8318"/>
                  <a:pt x="8192" y="8255"/>
                  <a:pt x="8066" y="8224"/>
                </a:cubicBezTo>
                <a:cubicBezTo>
                  <a:pt x="8021" y="8211"/>
                  <a:pt x="7976" y="8205"/>
                  <a:pt x="7931" y="8205"/>
                </a:cubicBezTo>
                <a:cubicBezTo>
                  <a:pt x="7752" y="8205"/>
                  <a:pt x="7580" y="8306"/>
                  <a:pt x="7530" y="8507"/>
                </a:cubicBezTo>
                <a:cubicBezTo>
                  <a:pt x="7435" y="8854"/>
                  <a:pt x="7089" y="9137"/>
                  <a:pt x="6742" y="9137"/>
                </a:cubicBezTo>
                <a:cubicBezTo>
                  <a:pt x="6270" y="9137"/>
                  <a:pt x="5892" y="8759"/>
                  <a:pt x="5892" y="8318"/>
                </a:cubicBezTo>
                <a:lnTo>
                  <a:pt x="5892" y="5073"/>
                </a:lnTo>
                <a:cubicBezTo>
                  <a:pt x="6364" y="5231"/>
                  <a:pt x="6742" y="5703"/>
                  <a:pt x="6742" y="6270"/>
                </a:cubicBezTo>
                <a:cubicBezTo>
                  <a:pt x="6742" y="6491"/>
                  <a:pt x="6931" y="6680"/>
                  <a:pt x="7120" y="6680"/>
                </a:cubicBezTo>
                <a:cubicBezTo>
                  <a:pt x="7341" y="6680"/>
                  <a:pt x="7530" y="6491"/>
                  <a:pt x="7530" y="6270"/>
                </a:cubicBezTo>
                <a:cubicBezTo>
                  <a:pt x="7530" y="5262"/>
                  <a:pt x="6805" y="4412"/>
                  <a:pt x="5860" y="4254"/>
                </a:cubicBezTo>
                <a:lnTo>
                  <a:pt x="5860" y="1734"/>
                </a:lnTo>
                <a:cubicBezTo>
                  <a:pt x="5860" y="1261"/>
                  <a:pt x="6207" y="915"/>
                  <a:pt x="6711" y="915"/>
                </a:cubicBezTo>
                <a:close/>
                <a:moveTo>
                  <a:pt x="5514" y="9358"/>
                </a:moveTo>
                <a:cubicBezTo>
                  <a:pt x="5829" y="9736"/>
                  <a:pt x="6270" y="9925"/>
                  <a:pt x="6774" y="9925"/>
                </a:cubicBezTo>
                <a:lnTo>
                  <a:pt x="6774" y="10209"/>
                </a:lnTo>
                <a:lnTo>
                  <a:pt x="4285" y="10209"/>
                </a:lnTo>
                <a:lnTo>
                  <a:pt x="4285" y="9925"/>
                </a:lnTo>
                <a:cubicBezTo>
                  <a:pt x="4789" y="9925"/>
                  <a:pt x="5230" y="9673"/>
                  <a:pt x="5514" y="9358"/>
                </a:cubicBezTo>
                <a:close/>
                <a:moveTo>
                  <a:pt x="6648" y="11028"/>
                </a:moveTo>
                <a:cubicBezTo>
                  <a:pt x="6522" y="11500"/>
                  <a:pt x="6049" y="11847"/>
                  <a:pt x="5514" y="11847"/>
                </a:cubicBezTo>
                <a:cubicBezTo>
                  <a:pt x="4978" y="11847"/>
                  <a:pt x="4537" y="11500"/>
                  <a:pt x="4316" y="11028"/>
                </a:cubicBezTo>
                <a:close/>
                <a:moveTo>
                  <a:pt x="4285" y="1"/>
                </a:moveTo>
                <a:cubicBezTo>
                  <a:pt x="3686" y="1"/>
                  <a:pt x="3151" y="316"/>
                  <a:pt x="2867" y="820"/>
                </a:cubicBezTo>
                <a:cubicBezTo>
                  <a:pt x="2796" y="811"/>
                  <a:pt x="2724" y="806"/>
                  <a:pt x="2654" y="806"/>
                </a:cubicBezTo>
                <a:cubicBezTo>
                  <a:pt x="1762" y="806"/>
                  <a:pt x="977" y="1526"/>
                  <a:pt x="977" y="2490"/>
                </a:cubicBezTo>
                <a:lnTo>
                  <a:pt x="977" y="2679"/>
                </a:lnTo>
                <a:cubicBezTo>
                  <a:pt x="851" y="2742"/>
                  <a:pt x="756" y="2836"/>
                  <a:pt x="630" y="2962"/>
                </a:cubicBezTo>
                <a:cubicBezTo>
                  <a:pt x="63" y="3498"/>
                  <a:pt x="0" y="4286"/>
                  <a:pt x="347" y="4947"/>
                </a:cubicBezTo>
                <a:cubicBezTo>
                  <a:pt x="189" y="5199"/>
                  <a:pt x="126" y="5514"/>
                  <a:pt x="126" y="5766"/>
                </a:cubicBezTo>
                <a:cubicBezTo>
                  <a:pt x="126" y="6365"/>
                  <a:pt x="441" y="6932"/>
                  <a:pt x="945" y="7184"/>
                </a:cubicBezTo>
                <a:cubicBezTo>
                  <a:pt x="819" y="8192"/>
                  <a:pt x="1576" y="9043"/>
                  <a:pt x="2584" y="9043"/>
                </a:cubicBezTo>
                <a:lnTo>
                  <a:pt x="2836" y="9043"/>
                </a:lnTo>
                <a:cubicBezTo>
                  <a:pt x="2993" y="9326"/>
                  <a:pt x="3182" y="9515"/>
                  <a:pt x="3434" y="9673"/>
                </a:cubicBezTo>
                <a:lnTo>
                  <a:pt x="3434" y="10587"/>
                </a:lnTo>
                <a:cubicBezTo>
                  <a:pt x="3434" y="11721"/>
                  <a:pt x="4379" y="12666"/>
                  <a:pt x="5514" y="12666"/>
                </a:cubicBezTo>
                <a:cubicBezTo>
                  <a:pt x="6648" y="12666"/>
                  <a:pt x="7593" y="11721"/>
                  <a:pt x="7593" y="10587"/>
                </a:cubicBezTo>
                <a:lnTo>
                  <a:pt x="7593" y="9673"/>
                </a:lnTo>
                <a:cubicBezTo>
                  <a:pt x="7845" y="9515"/>
                  <a:pt x="8066" y="9326"/>
                  <a:pt x="8192" y="9043"/>
                </a:cubicBezTo>
                <a:lnTo>
                  <a:pt x="8444" y="9043"/>
                </a:lnTo>
                <a:cubicBezTo>
                  <a:pt x="9420" y="9043"/>
                  <a:pt x="10208" y="8129"/>
                  <a:pt x="10082" y="7153"/>
                </a:cubicBezTo>
                <a:cubicBezTo>
                  <a:pt x="10586" y="6869"/>
                  <a:pt x="10901" y="6333"/>
                  <a:pt x="10901" y="5735"/>
                </a:cubicBezTo>
                <a:cubicBezTo>
                  <a:pt x="10901" y="5451"/>
                  <a:pt x="10838" y="5136"/>
                  <a:pt x="10680" y="4916"/>
                </a:cubicBezTo>
                <a:cubicBezTo>
                  <a:pt x="11059" y="4317"/>
                  <a:pt x="10933" y="3498"/>
                  <a:pt x="10428" y="2962"/>
                </a:cubicBezTo>
                <a:cubicBezTo>
                  <a:pt x="10302" y="2836"/>
                  <a:pt x="10208" y="2742"/>
                  <a:pt x="10082" y="2679"/>
                </a:cubicBezTo>
                <a:lnTo>
                  <a:pt x="10082" y="2490"/>
                </a:lnTo>
                <a:cubicBezTo>
                  <a:pt x="10082" y="1576"/>
                  <a:pt x="9326" y="820"/>
                  <a:pt x="8444" y="820"/>
                </a:cubicBezTo>
                <a:lnTo>
                  <a:pt x="8192" y="820"/>
                </a:lnTo>
                <a:cubicBezTo>
                  <a:pt x="7908" y="316"/>
                  <a:pt x="7372" y="1"/>
                  <a:pt x="6774" y="1"/>
                </a:cubicBezTo>
                <a:cubicBezTo>
                  <a:pt x="6270" y="1"/>
                  <a:pt x="5829" y="222"/>
                  <a:pt x="5514" y="537"/>
                </a:cubicBezTo>
                <a:cubicBezTo>
                  <a:pt x="5199" y="190"/>
                  <a:pt x="4758" y="1"/>
                  <a:pt x="42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16" name="Google Shape;9116;p75"/>
          <p:cNvGrpSpPr/>
          <p:nvPr/>
        </p:nvGrpSpPr>
        <p:grpSpPr>
          <a:xfrm>
            <a:off x="3512023" y="1352163"/>
            <a:ext cx="365344" cy="289753"/>
            <a:chOff x="-62882850" y="1999375"/>
            <a:chExt cx="315850" cy="250500"/>
          </a:xfrm>
        </p:grpSpPr>
        <p:sp>
          <p:nvSpPr>
            <p:cNvPr id="9117" name="Google Shape;9117;p75"/>
            <p:cNvSpPr/>
            <p:nvPr/>
          </p:nvSpPr>
          <p:spPr>
            <a:xfrm>
              <a:off x="-62882850" y="1999375"/>
              <a:ext cx="315850" cy="250500"/>
            </a:xfrm>
            <a:custGeom>
              <a:avLst/>
              <a:gdLst/>
              <a:ahLst/>
              <a:cxnLst/>
              <a:rect l="l" t="t" r="r" b="b"/>
              <a:pathLst>
                <a:path w="12634" h="10020" extrusionOk="0">
                  <a:moveTo>
                    <a:pt x="10586" y="851"/>
                  </a:moveTo>
                  <a:cubicBezTo>
                    <a:pt x="10838" y="851"/>
                    <a:pt x="11027" y="1040"/>
                    <a:pt x="11027" y="1261"/>
                  </a:cubicBezTo>
                  <a:lnTo>
                    <a:pt x="11027" y="7499"/>
                  </a:lnTo>
                  <a:lnTo>
                    <a:pt x="1638" y="7499"/>
                  </a:lnTo>
                  <a:lnTo>
                    <a:pt x="1638" y="1261"/>
                  </a:lnTo>
                  <a:lnTo>
                    <a:pt x="1607" y="1261"/>
                  </a:lnTo>
                  <a:cubicBezTo>
                    <a:pt x="1607" y="1040"/>
                    <a:pt x="1796" y="851"/>
                    <a:pt x="2048" y="851"/>
                  </a:cubicBezTo>
                  <a:close/>
                  <a:moveTo>
                    <a:pt x="11814" y="8318"/>
                  </a:moveTo>
                  <a:lnTo>
                    <a:pt x="11814" y="8727"/>
                  </a:lnTo>
                  <a:cubicBezTo>
                    <a:pt x="11814" y="8948"/>
                    <a:pt x="11594" y="9137"/>
                    <a:pt x="11405" y="9137"/>
                  </a:cubicBezTo>
                  <a:lnTo>
                    <a:pt x="1197" y="9137"/>
                  </a:lnTo>
                  <a:cubicBezTo>
                    <a:pt x="977" y="9137"/>
                    <a:pt x="788" y="8948"/>
                    <a:pt x="788" y="8727"/>
                  </a:cubicBezTo>
                  <a:lnTo>
                    <a:pt x="788" y="8318"/>
                  </a:lnTo>
                  <a:close/>
                  <a:moveTo>
                    <a:pt x="2048" y="1"/>
                  </a:moveTo>
                  <a:cubicBezTo>
                    <a:pt x="1355" y="1"/>
                    <a:pt x="788" y="568"/>
                    <a:pt x="788" y="1261"/>
                  </a:cubicBezTo>
                  <a:lnTo>
                    <a:pt x="788" y="7499"/>
                  </a:lnTo>
                  <a:lnTo>
                    <a:pt x="378" y="7499"/>
                  </a:lnTo>
                  <a:cubicBezTo>
                    <a:pt x="158" y="7499"/>
                    <a:pt x="0" y="7688"/>
                    <a:pt x="0" y="7940"/>
                  </a:cubicBezTo>
                  <a:lnTo>
                    <a:pt x="0" y="8759"/>
                  </a:lnTo>
                  <a:cubicBezTo>
                    <a:pt x="0" y="9420"/>
                    <a:pt x="536" y="10019"/>
                    <a:pt x="1197" y="10019"/>
                  </a:cubicBezTo>
                  <a:lnTo>
                    <a:pt x="11405" y="10019"/>
                  </a:lnTo>
                  <a:cubicBezTo>
                    <a:pt x="12066" y="10019"/>
                    <a:pt x="12634" y="9452"/>
                    <a:pt x="12634" y="8759"/>
                  </a:cubicBezTo>
                  <a:lnTo>
                    <a:pt x="12634" y="7940"/>
                  </a:lnTo>
                  <a:cubicBezTo>
                    <a:pt x="12634" y="7656"/>
                    <a:pt x="12444" y="7499"/>
                    <a:pt x="12224" y="7499"/>
                  </a:cubicBezTo>
                  <a:lnTo>
                    <a:pt x="11814" y="7499"/>
                  </a:lnTo>
                  <a:lnTo>
                    <a:pt x="11814" y="1261"/>
                  </a:lnTo>
                  <a:cubicBezTo>
                    <a:pt x="11814" y="599"/>
                    <a:pt x="11247" y="1"/>
                    <a:pt x="10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8" name="Google Shape;9118;p75"/>
            <p:cNvSpPr/>
            <p:nvPr/>
          </p:nvSpPr>
          <p:spPr>
            <a:xfrm>
              <a:off x="-62806475" y="2062375"/>
              <a:ext cx="146525" cy="103800"/>
            </a:xfrm>
            <a:custGeom>
              <a:avLst/>
              <a:gdLst/>
              <a:ahLst/>
              <a:cxnLst/>
              <a:rect l="l" t="t" r="r" b="b"/>
              <a:pathLst>
                <a:path w="5861" h="4152" extrusionOk="0">
                  <a:moveTo>
                    <a:pt x="3782" y="1"/>
                  </a:moveTo>
                  <a:cubicBezTo>
                    <a:pt x="3561" y="1"/>
                    <a:pt x="3341" y="221"/>
                    <a:pt x="3341" y="410"/>
                  </a:cubicBezTo>
                  <a:cubicBezTo>
                    <a:pt x="3341" y="631"/>
                    <a:pt x="3561" y="852"/>
                    <a:pt x="3782" y="852"/>
                  </a:cubicBezTo>
                  <a:lnTo>
                    <a:pt x="4443" y="852"/>
                  </a:lnTo>
                  <a:lnTo>
                    <a:pt x="2962" y="2332"/>
                  </a:lnTo>
                  <a:lnTo>
                    <a:pt x="2395" y="1765"/>
                  </a:lnTo>
                  <a:cubicBezTo>
                    <a:pt x="2332" y="1686"/>
                    <a:pt x="2230" y="1647"/>
                    <a:pt x="2124" y="1647"/>
                  </a:cubicBezTo>
                  <a:cubicBezTo>
                    <a:pt x="2017" y="1647"/>
                    <a:pt x="1907" y="1686"/>
                    <a:pt x="1828" y="1765"/>
                  </a:cubicBezTo>
                  <a:lnTo>
                    <a:pt x="159" y="3435"/>
                  </a:lnTo>
                  <a:cubicBezTo>
                    <a:pt x="1" y="3592"/>
                    <a:pt x="1" y="3876"/>
                    <a:pt x="159" y="4034"/>
                  </a:cubicBezTo>
                  <a:cubicBezTo>
                    <a:pt x="237" y="4112"/>
                    <a:pt x="348" y="4152"/>
                    <a:pt x="458" y="4152"/>
                  </a:cubicBezTo>
                  <a:cubicBezTo>
                    <a:pt x="568" y="4152"/>
                    <a:pt x="678" y="4112"/>
                    <a:pt x="757" y="4034"/>
                  </a:cubicBezTo>
                  <a:lnTo>
                    <a:pt x="2143" y="2647"/>
                  </a:lnTo>
                  <a:lnTo>
                    <a:pt x="2679" y="3183"/>
                  </a:lnTo>
                  <a:cubicBezTo>
                    <a:pt x="2758" y="3262"/>
                    <a:pt x="2868" y="3301"/>
                    <a:pt x="2978" y="3301"/>
                  </a:cubicBezTo>
                  <a:cubicBezTo>
                    <a:pt x="3088" y="3301"/>
                    <a:pt x="3199" y="3262"/>
                    <a:pt x="3278" y="3183"/>
                  </a:cubicBezTo>
                  <a:lnTo>
                    <a:pt x="5042" y="1419"/>
                  </a:lnTo>
                  <a:lnTo>
                    <a:pt x="5042" y="2080"/>
                  </a:lnTo>
                  <a:cubicBezTo>
                    <a:pt x="5042" y="2332"/>
                    <a:pt x="5231" y="2521"/>
                    <a:pt x="5451" y="2521"/>
                  </a:cubicBezTo>
                  <a:cubicBezTo>
                    <a:pt x="5640" y="2521"/>
                    <a:pt x="5861" y="2332"/>
                    <a:pt x="5861" y="2080"/>
                  </a:cubicBezTo>
                  <a:lnTo>
                    <a:pt x="5861" y="442"/>
                  </a:lnTo>
                  <a:cubicBezTo>
                    <a:pt x="5861" y="158"/>
                    <a:pt x="5672" y="1"/>
                    <a:pt x="54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9" name="Google Shape;9119;p75"/>
          <p:cNvGrpSpPr/>
          <p:nvPr/>
        </p:nvGrpSpPr>
        <p:grpSpPr>
          <a:xfrm>
            <a:off x="3503362" y="1793745"/>
            <a:ext cx="382665" cy="367194"/>
            <a:chOff x="-62890750" y="2296300"/>
            <a:chExt cx="330825" cy="317450"/>
          </a:xfrm>
        </p:grpSpPr>
        <p:sp>
          <p:nvSpPr>
            <p:cNvPr id="9120" name="Google Shape;9120;p75"/>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75"/>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75"/>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3" name="Google Shape;9123;p75"/>
          <p:cNvGrpSpPr/>
          <p:nvPr/>
        </p:nvGrpSpPr>
        <p:grpSpPr>
          <a:xfrm>
            <a:off x="3512023" y="2259206"/>
            <a:ext cx="365344" cy="367165"/>
            <a:chOff x="-62882850" y="2664925"/>
            <a:chExt cx="315850" cy="317425"/>
          </a:xfrm>
        </p:grpSpPr>
        <p:sp>
          <p:nvSpPr>
            <p:cNvPr id="9124" name="Google Shape;9124;p75"/>
            <p:cNvSpPr/>
            <p:nvPr/>
          </p:nvSpPr>
          <p:spPr>
            <a:xfrm>
              <a:off x="-62882850" y="2664925"/>
              <a:ext cx="315850" cy="317425"/>
            </a:xfrm>
            <a:custGeom>
              <a:avLst/>
              <a:gdLst/>
              <a:ahLst/>
              <a:cxnLst/>
              <a:rect l="l" t="t" r="r" b="b"/>
              <a:pathLst>
                <a:path w="12634" h="12697" extrusionOk="0">
                  <a:moveTo>
                    <a:pt x="11405" y="851"/>
                  </a:moveTo>
                  <a:cubicBezTo>
                    <a:pt x="11657" y="851"/>
                    <a:pt x="11814" y="1040"/>
                    <a:pt x="11814" y="1260"/>
                  </a:cubicBezTo>
                  <a:lnTo>
                    <a:pt x="11814" y="7719"/>
                  </a:lnTo>
                  <a:lnTo>
                    <a:pt x="788" y="7719"/>
                  </a:lnTo>
                  <a:lnTo>
                    <a:pt x="788" y="1260"/>
                  </a:lnTo>
                  <a:cubicBezTo>
                    <a:pt x="788" y="1040"/>
                    <a:pt x="977" y="851"/>
                    <a:pt x="1197" y="851"/>
                  </a:cubicBezTo>
                  <a:close/>
                  <a:moveTo>
                    <a:pt x="11814" y="8506"/>
                  </a:moveTo>
                  <a:lnTo>
                    <a:pt x="11814" y="8947"/>
                  </a:lnTo>
                  <a:cubicBezTo>
                    <a:pt x="11814" y="9199"/>
                    <a:pt x="11594" y="9389"/>
                    <a:pt x="11405" y="9389"/>
                  </a:cubicBezTo>
                  <a:lnTo>
                    <a:pt x="1197" y="9389"/>
                  </a:lnTo>
                  <a:cubicBezTo>
                    <a:pt x="977" y="9389"/>
                    <a:pt x="788" y="9199"/>
                    <a:pt x="788" y="8947"/>
                  </a:cubicBezTo>
                  <a:lnTo>
                    <a:pt x="788" y="8506"/>
                  </a:lnTo>
                  <a:close/>
                  <a:moveTo>
                    <a:pt x="7782" y="10208"/>
                  </a:moveTo>
                  <a:lnTo>
                    <a:pt x="8349" y="11877"/>
                  </a:lnTo>
                  <a:lnTo>
                    <a:pt x="4253" y="11877"/>
                  </a:lnTo>
                  <a:lnTo>
                    <a:pt x="4789" y="10208"/>
                  </a:lnTo>
                  <a:close/>
                  <a:moveTo>
                    <a:pt x="1197" y="0"/>
                  </a:moveTo>
                  <a:cubicBezTo>
                    <a:pt x="536" y="0"/>
                    <a:pt x="0" y="567"/>
                    <a:pt x="0" y="1229"/>
                  </a:cubicBezTo>
                  <a:lnTo>
                    <a:pt x="0" y="8947"/>
                  </a:lnTo>
                  <a:cubicBezTo>
                    <a:pt x="0" y="9609"/>
                    <a:pt x="536" y="10176"/>
                    <a:pt x="1197" y="10176"/>
                  </a:cubicBezTo>
                  <a:lnTo>
                    <a:pt x="3938" y="10176"/>
                  </a:lnTo>
                  <a:lnTo>
                    <a:pt x="3371" y="11814"/>
                  </a:lnTo>
                  <a:lnTo>
                    <a:pt x="2867" y="11814"/>
                  </a:lnTo>
                  <a:cubicBezTo>
                    <a:pt x="2615" y="11814"/>
                    <a:pt x="2457" y="12003"/>
                    <a:pt x="2457" y="12255"/>
                  </a:cubicBezTo>
                  <a:cubicBezTo>
                    <a:pt x="2457" y="12476"/>
                    <a:pt x="2678" y="12697"/>
                    <a:pt x="2867" y="12697"/>
                  </a:cubicBezTo>
                  <a:lnTo>
                    <a:pt x="9767" y="12697"/>
                  </a:lnTo>
                  <a:cubicBezTo>
                    <a:pt x="9987" y="12697"/>
                    <a:pt x="10176" y="12476"/>
                    <a:pt x="10176" y="12255"/>
                  </a:cubicBezTo>
                  <a:cubicBezTo>
                    <a:pt x="10176" y="12003"/>
                    <a:pt x="9987" y="11814"/>
                    <a:pt x="9767" y="11814"/>
                  </a:cubicBezTo>
                  <a:lnTo>
                    <a:pt x="9231" y="11814"/>
                  </a:lnTo>
                  <a:lnTo>
                    <a:pt x="8695" y="10176"/>
                  </a:lnTo>
                  <a:lnTo>
                    <a:pt x="11405" y="10176"/>
                  </a:lnTo>
                  <a:cubicBezTo>
                    <a:pt x="12066" y="10176"/>
                    <a:pt x="12634" y="9609"/>
                    <a:pt x="12634" y="8947"/>
                  </a:cubicBezTo>
                  <a:lnTo>
                    <a:pt x="12634" y="1229"/>
                  </a:lnTo>
                  <a:cubicBezTo>
                    <a:pt x="12634" y="567"/>
                    <a:pt x="12066" y="0"/>
                    <a:pt x="1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75"/>
            <p:cNvSpPr/>
            <p:nvPr/>
          </p:nvSpPr>
          <p:spPr>
            <a:xfrm>
              <a:off x="-62756050" y="2702725"/>
              <a:ext cx="62225" cy="146525"/>
            </a:xfrm>
            <a:custGeom>
              <a:avLst/>
              <a:gdLst/>
              <a:ahLst/>
              <a:cxnLst/>
              <a:rect l="l" t="t" r="r" b="b"/>
              <a:pathLst>
                <a:path w="2489" h="5861" extrusionOk="0">
                  <a:moveTo>
                    <a:pt x="1229" y="0"/>
                  </a:moveTo>
                  <a:cubicBezTo>
                    <a:pt x="977" y="0"/>
                    <a:pt x="819" y="189"/>
                    <a:pt x="819" y="441"/>
                  </a:cubicBezTo>
                  <a:lnTo>
                    <a:pt x="819" y="693"/>
                  </a:lnTo>
                  <a:cubicBezTo>
                    <a:pt x="347" y="851"/>
                    <a:pt x="0" y="1324"/>
                    <a:pt x="0" y="1891"/>
                  </a:cubicBezTo>
                  <a:cubicBezTo>
                    <a:pt x="0" y="2552"/>
                    <a:pt x="536" y="2962"/>
                    <a:pt x="977" y="3277"/>
                  </a:cubicBezTo>
                  <a:cubicBezTo>
                    <a:pt x="1292" y="3497"/>
                    <a:pt x="1639" y="3749"/>
                    <a:pt x="1639" y="3970"/>
                  </a:cubicBezTo>
                  <a:cubicBezTo>
                    <a:pt x="1639" y="4222"/>
                    <a:pt x="1450" y="4411"/>
                    <a:pt x="1229" y="4411"/>
                  </a:cubicBezTo>
                  <a:cubicBezTo>
                    <a:pt x="977" y="4411"/>
                    <a:pt x="819" y="4222"/>
                    <a:pt x="819" y="3970"/>
                  </a:cubicBezTo>
                  <a:cubicBezTo>
                    <a:pt x="819" y="3749"/>
                    <a:pt x="630" y="3529"/>
                    <a:pt x="441" y="3529"/>
                  </a:cubicBezTo>
                  <a:cubicBezTo>
                    <a:pt x="189" y="3529"/>
                    <a:pt x="0" y="3749"/>
                    <a:pt x="0" y="3970"/>
                  </a:cubicBezTo>
                  <a:cubicBezTo>
                    <a:pt x="0" y="4537"/>
                    <a:pt x="347" y="4947"/>
                    <a:pt x="819" y="5167"/>
                  </a:cubicBezTo>
                  <a:lnTo>
                    <a:pt x="819" y="5419"/>
                  </a:lnTo>
                  <a:cubicBezTo>
                    <a:pt x="819" y="5671"/>
                    <a:pt x="1008" y="5860"/>
                    <a:pt x="1229" y="5860"/>
                  </a:cubicBezTo>
                  <a:cubicBezTo>
                    <a:pt x="1450" y="5860"/>
                    <a:pt x="1639" y="5671"/>
                    <a:pt x="1639" y="5419"/>
                  </a:cubicBezTo>
                  <a:lnTo>
                    <a:pt x="1639" y="5167"/>
                  </a:lnTo>
                  <a:cubicBezTo>
                    <a:pt x="2111" y="5010"/>
                    <a:pt x="2489" y="4537"/>
                    <a:pt x="2489" y="3970"/>
                  </a:cubicBezTo>
                  <a:cubicBezTo>
                    <a:pt x="2489" y="3308"/>
                    <a:pt x="1922" y="2899"/>
                    <a:pt x="1481" y="2584"/>
                  </a:cubicBezTo>
                  <a:cubicBezTo>
                    <a:pt x="1166" y="2363"/>
                    <a:pt x="819" y="2111"/>
                    <a:pt x="819" y="1891"/>
                  </a:cubicBezTo>
                  <a:cubicBezTo>
                    <a:pt x="819" y="1639"/>
                    <a:pt x="977" y="1450"/>
                    <a:pt x="1229" y="1450"/>
                  </a:cubicBezTo>
                  <a:cubicBezTo>
                    <a:pt x="1450" y="1450"/>
                    <a:pt x="1639" y="1639"/>
                    <a:pt x="1639" y="1891"/>
                  </a:cubicBezTo>
                  <a:cubicBezTo>
                    <a:pt x="1639" y="2111"/>
                    <a:pt x="1859" y="2332"/>
                    <a:pt x="2048" y="2332"/>
                  </a:cubicBezTo>
                  <a:cubicBezTo>
                    <a:pt x="2237" y="2332"/>
                    <a:pt x="2489" y="2111"/>
                    <a:pt x="2489" y="1891"/>
                  </a:cubicBezTo>
                  <a:cubicBezTo>
                    <a:pt x="2489" y="1324"/>
                    <a:pt x="2143" y="914"/>
                    <a:pt x="1639" y="693"/>
                  </a:cubicBezTo>
                  <a:lnTo>
                    <a:pt x="1639" y="441"/>
                  </a:lnTo>
                  <a:cubicBezTo>
                    <a:pt x="1639" y="189"/>
                    <a:pt x="1450"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26" name="Google Shape;9126;p75"/>
          <p:cNvSpPr/>
          <p:nvPr/>
        </p:nvSpPr>
        <p:spPr>
          <a:xfrm>
            <a:off x="2175712" y="2733502"/>
            <a:ext cx="369016" cy="364563"/>
          </a:xfrm>
          <a:custGeom>
            <a:avLst/>
            <a:gdLst/>
            <a:ahLst/>
            <a:cxnLst/>
            <a:rect l="l" t="t" r="r" b="b"/>
            <a:pathLst>
              <a:path w="12761" h="12607" extrusionOk="0">
                <a:moveTo>
                  <a:pt x="1860" y="2084"/>
                </a:moveTo>
                <a:lnTo>
                  <a:pt x="7373" y="2997"/>
                </a:lnTo>
                <a:lnTo>
                  <a:pt x="5861" y="4509"/>
                </a:lnTo>
                <a:lnTo>
                  <a:pt x="1261" y="2682"/>
                </a:lnTo>
                <a:lnTo>
                  <a:pt x="1860" y="2084"/>
                </a:lnTo>
                <a:close/>
                <a:moveTo>
                  <a:pt x="11229" y="836"/>
                </a:moveTo>
                <a:cubicBezTo>
                  <a:pt x="11412" y="836"/>
                  <a:pt x="11578" y="881"/>
                  <a:pt x="11689" y="981"/>
                </a:cubicBezTo>
                <a:cubicBezTo>
                  <a:pt x="11847" y="1107"/>
                  <a:pt x="11878" y="1359"/>
                  <a:pt x="11847" y="1611"/>
                </a:cubicBezTo>
                <a:cubicBezTo>
                  <a:pt x="11815" y="1894"/>
                  <a:pt x="11658" y="2210"/>
                  <a:pt x="11500" y="2367"/>
                </a:cubicBezTo>
                <a:lnTo>
                  <a:pt x="7405" y="6463"/>
                </a:lnTo>
                <a:lnTo>
                  <a:pt x="5168" y="8700"/>
                </a:lnTo>
                <a:cubicBezTo>
                  <a:pt x="5073" y="8794"/>
                  <a:pt x="5010" y="8952"/>
                  <a:pt x="5042" y="9078"/>
                </a:cubicBezTo>
                <a:lnTo>
                  <a:pt x="5262" y="10306"/>
                </a:lnTo>
                <a:lnTo>
                  <a:pt x="4223" y="11377"/>
                </a:lnTo>
                <a:lnTo>
                  <a:pt x="3782" y="9204"/>
                </a:lnTo>
                <a:cubicBezTo>
                  <a:pt x="3750" y="9046"/>
                  <a:pt x="3624" y="8952"/>
                  <a:pt x="3466" y="8889"/>
                </a:cubicBezTo>
                <a:lnTo>
                  <a:pt x="1293" y="8479"/>
                </a:lnTo>
                <a:lnTo>
                  <a:pt x="2364" y="7408"/>
                </a:lnTo>
                <a:lnTo>
                  <a:pt x="3624" y="7628"/>
                </a:lnTo>
                <a:cubicBezTo>
                  <a:pt x="3659" y="7646"/>
                  <a:pt x="3697" y="7654"/>
                  <a:pt x="3734" y="7654"/>
                </a:cubicBezTo>
                <a:cubicBezTo>
                  <a:pt x="3831" y="7654"/>
                  <a:pt x="3925" y="7602"/>
                  <a:pt x="3971" y="7534"/>
                </a:cubicBezTo>
                <a:lnTo>
                  <a:pt x="6207" y="5266"/>
                </a:lnTo>
                <a:lnTo>
                  <a:pt x="10272" y="1233"/>
                </a:lnTo>
                <a:cubicBezTo>
                  <a:pt x="10496" y="988"/>
                  <a:pt x="10892" y="836"/>
                  <a:pt x="11229" y="836"/>
                </a:cubicBezTo>
                <a:close/>
                <a:moveTo>
                  <a:pt x="9641" y="5360"/>
                </a:moveTo>
                <a:lnTo>
                  <a:pt x="10587" y="10873"/>
                </a:lnTo>
                <a:lnTo>
                  <a:pt x="9988" y="11472"/>
                </a:lnTo>
                <a:lnTo>
                  <a:pt x="8161" y="6872"/>
                </a:lnTo>
                <a:lnTo>
                  <a:pt x="9641" y="5360"/>
                </a:lnTo>
                <a:close/>
                <a:moveTo>
                  <a:pt x="11241" y="1"/>
                </a:moveTo>
                <a:cubicBezTo>
                  <a:pt x="10688" y="1"/>
                  <a:pt x="10104" y="248"/>
                  <a:pt x="9736" y="634"/>
                </a:cubicBezTo>
                <a:lnTo>
                  <a:pt x="8066" y="2304"/>
                </a:lnTo>
                <a:lnTo>
                  <a:pt x="1765" y="1233"/>
                </a:lnTo>
                <a:cubicBezTo>
                  <a:pt x="1742" y="1227"/>
                  <a:pt x="1718" y="1225"/>
                  <a:pt x="1693" y="1225"/>
                </a:cubicBezTo>
                <a:cubicBezTo>
                  <a:pt x="1585" y="1225"/>
                  <a:pt x="1470" y="1276"/>
                  <a:pt x="1419" y="1327"/>
                </a:cubicBezTo>
                <a:lnTo>
                  <a:pt x="221" y="2525"/>
                </a:lnTo>
                <a:cubicBezTo>
                  <a:pt x="158" y="2588"/>
                  <a:pt x="64" y="2745"/>
                  <a:pt x="127" y="2903"/>
                </a:cubicBezTo>
                <a:cubicBezTo>
                  <a:pt x="158" y="3029"/>
                  <a:pt x="221" y="3155"/>
                  <a:pt x="348" y="3218"/>
                </a:cubicBezTo>
                <a:lnTo>
                  <a:pt x="5199" y="5171"/>
                </a:lnTo>
                <a:lnTo>
                  <a:pt x="3561" y="6809"/>
                </a:lnTo>
                <a:lnTo>
                  <a:pt x="2301" y="6589"/>
                </a:lnTo>
                <a:cubicBezTo>
                  <a:pt x="2267" y="6572"/>
                  <a:pt x="2231" y="6564"/>
                  <a:pt x="2195" y="6564"/>
                </a:cubicBezTo>
                <a:cubicBezTo>
                  <a:pt x="2095" y="6564"/>
                  <a:pt x="1992" y="6622"/>
                  <a:pt x="1923" y="6715"/>
                </a:cubicBezTo>
                <a:lnTo>
                  <a:pt x="158" y="8479"/>
                </a:lnTo>
                <a:cubicBezTo>
                  <a:pt x="32" y="8605"/>
                  <a:pt x="1" y="8731"/>
                  <a:pt x="32" y="8857"/>
                </a:cubicBezTo>
                <a:cubicBezTo>
                  <a:pt x="95" y="9015"/>
                  <a:pt x="190" y="9109"/>
                  <a:pt x="348" y="9141"/>
                </a:cubicBezTo>
                <a:lnTo>
                  <a:pt x="2994" y="9645"/>
                </a:lnTo>
                <a:lnTo>
                  <a:pt x="3498" y="12291"/>
                </a:lnTo>
                <a:cubicBezTo>
                  <a:pt x="3561" y="12449"/>
                  <a:pt x="3656" y="12575"/>
                  <a:pt x="3782" y="12606"/>
                </a:cubicBezTo>
                <a:lnTo>
                  <a:pt x="3908" y="12606"/>
                </a:lnTo>
                <a:cubicBezTo>
                  <a:pt x="4034" y="12606"/>
                  <a:pt x="4097" y="12575"/>
                  <a:pt x="4191" y="12480"/>
                </a:cubicBezTo>
                <a:lnTo>
                  <a:pt x="5955" y="10716"/>
                </a:lnTo>
                <a:cubicBezTo>
                  <a:pt x="6018" y="10653"/>
                  <a:pt x="6113" y="10464"/>
                  <a:pt x="6081" y="10369"/>
                </a:cubicBezTo>
                <a:lnTo>
                  <a:pt x="5829" y="9109"/>
                </a:lnTo>
                <a:lnTo>
                  <a:pt x="7499" y="7439"/>
                </a:lnTo>
                <a:lnTo>
                  <a:pt x="9421" y="12291"/>
                </a:lnTo>
                <a:cubicBezTo>
                  <a:pt x="9452" y="12417"/>
                  <a:pt x="9578" y="12543"/>
                  <a:pt x="9736" y="12543"/>
                </a:cubicBezTo>
                <a:lnTo>
                  <a:pt x="9799" y="12543"/>
                </a:lnTo>
                <a:cubicBezTo>
                  <a:pt x="9925" y="12543"/>
                  <a:pt x="9988" y="12480"/>
                  <a:pt x="10083" y="12417"/>
                </a:cubicBezTo>
                <a:lnTo>
                  <a:pt x="11248" y="11220"/>
                </a:lnTo>
                <a:cubicBezTo>
                  <a:pt x="11343" y="11157"/>
                  <a:pt x="11374" y="10999"/>
                  <a:pt x="11374" y="10873"/>
                </a:cubicBezTo>
                <a:lnTo>
                  <a:pt x="10303" y="4572"/>
                </a:lnTo>
                <a:lnTo>
                  <a:pt x="11973" y="2903"/>
                </a:lnTo>
                <a:cubicBezTo>
                  <a:pt x="12288" y="2588"/>
                  <a:pt x="12477" y="2178"/>
                  <a:pt x="12571" y="1705"/>
                </a:cubicBezTo>
                <a:cubicBezTo>
                  <a:pt x="12760" y="1201"/>
                  <a:pt x="12603" y="729"/>
                  <a:pt x="12288" y="414"/>
                </a:cubicBezTo>
                <a:cubicBezTo>
                  <a:pt x="12013" y="126"/>
                  <a:pt x="11635" y="1"/>
                  <a:pt x="112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7" name="Google Shape;9127;p75"/>
          <p:cNvGrpSpPr/>
          <p:nvPr/>
        </p:nvGrpSpPr>
        <p:grpSpPr>
          <a:xfrm>
            <a:off x="2183172" y="3171846"/>
            <a:ext cx="366269" cy="359907"/>
            <a:chOff x="-60988625" y="2310475"/>
            <a:chExt cx="316650" cy="311150"/>
          </a:xfrm>
        </p:grpSpPr>
        <p:sp>
          <p:nvSpPr>
            <p:cNvPr id="9128" name="Google Shape;9128;p75"/>
            <p:cNvSpPr/>
            <p:nvPr/>
          </p:nvSpPr>
          <p:spPr>
            <a:xfrm>
              <a:off x="-60988625" y="2310475"/>
              <a:ext cx="311125" cy="311150"/>
            </a:xfrm>
            <a:custGeom>
              <a:avLst/>
              <a:gdLst/>
              <a:ahLst/>
              <a:cxnLst/>
              <a:rect l="l" t="t" r="r" b="b"/>
              <a:pathLst>
                <a:path w="12445" h="12446" extrusionOk="0">
                  <a:moveTo>
                    <a:pt x="7877" y="883"/>
                  </a:moveTo>
                  <a:cubicBezTo>
                    <a:pt x="8097" y="883"/>
                    <a:pt x="8318" y="1072"/>
                    <a:pt x="8318" y="1324"/>
                  </a:cubicBezTo>
                  <a:lnTo>
                    <a:pt x="8318" y="10398"/>
                  </a:lnTo>
                  <a:cubicBezTo>
                    <a:pt x="8318" y="10870"/>
                    <a:pt x="8444" y="11311"/>
                    <a:pt x="8727" y="11626"/>
                  </a:cubicBezTo>
                  <a:lnTo>
                    <a:pt x="2111" y="11626"/>
                  </a:lnTo>
                  <a:cubicBezTo>
                    <a:pt x="1450" y="11626"/>
                    <a:pt x="851" y="11091"/>
                    <a:pt x="851" y="10398"/>
                  </a:cubicBezTo>
                  <a:lnTo>
                    <a:pt x="851" y="1324"/>
                  </a:lnTo>
                  <a:lnTo>
                    <a:pt x="820" y="1324"/>
                  </a:lnTo>
                  <a:cubicBezTo>
                    <a:pt x="820" y="1072"/>
                    <a:pt x="1009" y="883"/>
                    <a:pt x="1261" y="883"/>
                  </a:cubicBezTo>
                  <a:close/>
                  <a:moveTo>
                    <a:pt x="11500" y="10807"/>
                  </a:moveTo>
                  <a:cubicBezTo>
                    <a:pt x="11342" y="11280"/>
                    <a:pt x="10870" y="11626"/>
                    <a:pt x="10303" y="11626"/>
                  </a:cubicBezTo>
                  <a:cubicBezTo>
                    <a:pt x="9767" y="11626"/>
                    <a:pt x="9326" y="11280"/>
                    <a:pt x="9137" y="10807"/>
                  </a:cubicBezTo>
                  <a:close/>
                  <a:moveTo>
                    <a:pt x="1261" y="1"/>
                  </a:moveTo>
                  <a:cubicBezTo>
                    <a:pt x="568" y="1"/>
                    <a:pt x="32" y="568"/>
                    <a:pt x="32" y="1230"/>
                  </a:cubicBezTo>
                  <a:lnTo>
                    <a:pt x="32" y="10334"/>
                  </a:lnTo>
                  <a:cubicBezTo>
                    <a:pt x="0" y="11563"/>
                    <a:pt x="946" y="12445"/>
                    <a:pt x="2080" y="12445"/>
                  </a:cubicBezTo>
                  <a:lnTo>
                    <a:pt x="10334" y="12445"/>
                  </a:lnTo>
                  <a:cubicBezTo>
                    <a:pt x="11500" y="12445"/>
                    <a:pt x="12445" y="11500"/>
                    <a:pt x="12445" y="10366"/>
                  </a:cubicBezTo>
                  <a:cubicBezTo>
                    <a:pt x="12445" y="10145"/>
                    <a:pt x="12224" y="9925"/>
                    <a:pt x="12004" y="9925"/>
                  </a:cubicBezTo>
                  <a:lnTo>
                    <a:pt x="9074" y="9925"/>
                  </a:lnTo>
                  <a:lnTo>
                    <a:pt x="9074" y="1230"/>
                  </a:lnTo>
                  <a:cubicBezTo>
                    <a:pt x="9074" y="568"/>
                    <a:pt x="8538" y="1"/>
                    <a:pt x="7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75"/>
            <p:cNvSpPr/>
            <p:nvPr/>
          </p:nvSpPr>
          <p:spPr>
            <a:xfrm>
              <a:off x="-60947675" y="2353025"/>
              <a:ext cx="145725" cy="20500"/>
            </a:xfrm>
            <a:custGeom>
              <a:avLst/>
              <a:gdLst/>
              <a:ahLst/>
              <a:cxnLst/>
              <a:rect l="l" t="t" r="r" b="b"/>
              <a:pathLst>
                <a:path w="5829" h="820" extrusionOk="0">
                  <a:moveTo>
                    <a:pt x="442" y="0"/>
                  </a:moveTo>
                  <a:cubicBezTo>
                    <a:pt x="190" y="0"/>
                    <a:pt x="1" y="189"/>
                    <a:pt x="1" y="441"/>
                  </a:cubicBezTo>
                  <a:cubicBezTo>
                    <a:pt x="1" y="630"/>
                    <a:pt x="190" y="819"/>
                    <a:pt x="442" y="819"/>
                  </a:cubicBezTo>
                  <a:lnTo>
                    <a:pt x="5388" y="819"/>
                  </a:lnTo>
                  <a:cubicBezTo>
                    <a:pt x="5640" y="819"/>
                    <a:pt x="5829" y="630"/>
                    <a:pt x="5829" y="441"/>
                  </a:cubicBezTo>
                  <a:cubicBezTo>
                    <a:pt x="5829" y="189"/>
                    <a:pt x="5640"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75"/>
            <p:cNvSpPr/>
            <p:nvPr/>
          </p:nvSpPr>
          <p:spPr>
            <a:xfrm>
              <a:off x="-60947675" y="2415250"/>
              <a:ext cx="145725" cy="20500"/>
            </a:xfrm>
            <a:custGeom>
              <a:avLst/>
              <a:gdLst/>
              <a:ahLst/>
              <a:cxnLst/>
              <a:rect l="l" t="t" r="r" b="b"/>
              <a:pathLst>
                <a:path w="5829" h="820" extrusionOk="0">
                  <a:moveTo>
                    <a:pt x="442" y="0"/>
                  </a:moveTo>
                  <a:cubicBezTo>
                    <a:pt x="190" y="0"/>
                    <a:pt x="1" y="189"/>
                    <a:pt x="1" y="378"/>
                  </a:cubicBezTo>
                  <a:cubicBezTo>
                    <a:pt x="1" y="630"/>
                    <a:pt x="190" y="819"/>
                    <a:pt x="442" y="819"/>
                  </a:cubicBezTo>
                  <a:lnTo>
                    <a:pt x="5388" y="819"/>
                  </a:lnTo>
                  <a:cubicBezTo>
                    <a:pt x="5640" y="819"/>
                    <a:pt x="5829" y="630"/>
                    <a:pt x="5829" y="378"/>
                  </a:cubicBezTo>
                  <a:cubicBezTo>
                    <a:pt x="5829" y="158"/>
                    <a:pt x="5640" y="0"/>
                    <a:pt x="53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75"/>
            <p:cNvSpPr/>
            <p:nvPr/>
          </p:nvSpPr>
          <p:spPr>
            <a:xfrm>
              <a:off x="-60947675" y="2475875"/>
              <a:ext cx="145725" cy="22100"/>
            </a:xfrm>
            <a:custGeom>
              <a:avLst/>
              <a:gdLst/>
              <a:ahLst/>
              <a:cxnLst/>
              <a:rect l="l" t="t" r="r" b="b"/>
              <a:pathLst>
                <a:path w="5829" h="884" extrusionOk="0">
                  <a:moveTo>
                    <a:pt x="442" y="1"/>
                  </a:moveTo>
                  <a:cubicBezTo>
                    <a:pt x="190" y="1"/>
                    <a:pt x="1" y="221"/>
                    <a:pt x="1" y="442"/>
                  </a:cubicBezTo>
                  <a:cubicBezTo>
                    <a:pt x="1" y="694"/>
                    <a:pt x="190" y="883"/>
                    <a:pt x="442" y="883"/>
                  </a:cubicBezTo>
                  <a:lnTo>
                    <a:pt x="5388" y="883"/>
                  </a:lnTo>
                  <a:cubicBezTo>
                    <a:pt x="5640" y="883"/>
                    <a:pt x="5829" y="694"/>
                    <a:pt x="5829" y="442"/>
                  </a:cubicBezTo>
                  <a:cubicBezTo>
                    <a:pt x="5829" y="221"/>
                    <a:pt x="5640"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75"/>
            <p:cNvSpPr/>
            <p:nvPr/>
          </p:nvSpPr>
          <p:spPr>
            <a:xfrm>
              <a:off x="-60947675" y="2538100"/>
              <a:ext cx="145725" cy="22075"/>
            </a:xfrm>
            <a:custGeom>
              <a:avLst/>
              <a:gdLst/>
              <a:ahLst/>
              <a:cxnLst/>
              <a:rect l="l" t="t" r="r" b="b"/>
              <a:pathLst>
                <a:path w="5829" h="883" extrusionOk="0">
                  <a:moveTo>
                    <a:pt x="442" y="1"/>
                  </a:moveTo>
                  <a:cubicBezTo>
                    <a:pt x="190" y="1"/>
                    <a:pt x="1" y="190"/>
                    <a:pt x="1" y="442"/>
                  </a:cubicBezTo>
                  <a:cubicBezTo>
                    <a:pt x="1" y="662"/>
                    <a:pt x="190" y="883"/>
                    <a:pt x="442" y="883"/>
                  </a:cubicBezTo>
                  <a:lnTo>
                    <a:pt x="5388" y="883"/>
                  </a:lnTo>
                  <a:cubicBezTo>
                    <a:pt x="5640" y="883"/>
                    <a:pt x="5829" y="662"/>
                    <a:pt x="5829" y="442"/>
                  </a:cubicBezTo>
                  <a:cubicBezTo>
                    <a:pt x="5829" y="190"/>
                    <a:pt x="5640"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75"/>
            <p:cNvSpPr/>
            <p:nvPr/>
          </p:nvSpPr>
          <p:spPr>
            <a:xfrm>
              <a:off x="-60740525" y="2312050"/>
              <a:ext cx="68550" cy="233950"/>
            </a:xfrm>
            <a:custGeom>
              <a:avLst/>
              <a:gdLst/>
              <a:ahLst/>
              <a:cxnLst/>
              <a:rect l="l" t="t" r="r" b="b"/>
              <a:pathLst>
                <a:path w="2742" h="9358" extrusionOk="0">
                  <a:moveTo>
                    <a:pt x="1796" y="789"/>
                  </a:moveTo>
                  <a:cubicBezTo>
                    <a:pt x="1891" y="789"/>
                    <a:pt x="1922" y="852"/>
                    <a:pt x="1922" y="946"/>
                  </a:cubicBezTo>
                  <a:lnTo>
                    <a:pt x="1922" y="1639"/>
                  </a:lnTo>
                  <a:lnTo>
                    <a:pt x="820" y="1639"/>
                  </a:lnTo>
                  <a:lnTo>
                    <a:pt x="820" y="946"/>
                  </a:lnTo>
                  <a:cubicBezTo>
                    <a:pt x="820" y="852"/>
                    <a:pt x="883" y="789"/>
                    <a:pt x="977" y="789"/>
                  </a:cubicBezTo>
                  <a:close/>
                  <a:moveTo>
                    <a:pt x="1922" y="2458"/>
                  </a:moveTo>
                  <a:lnTo>
                    <a:pt x="1922" y="6617"/>
                  </a:lnTo>
                  <a:lnTo>
                    <a:pt x="820" y="6617"/>
                  </a:lnTo>
                  <a:lnTo>
                    <a:pt x="820" y="2458"/>
                  </a:lnTo>
                  <a:close/>
                  <a:moveTo>
                    <a:pt x="1639" y="7436"/>
                  </a:moveTo>
                  <a:lnTo>
                    <a:pt x="1355" y="8035"/>
                  </a:lnTo>
                  <a:lnTo>
                    <a:pt x="1040" y="7436"/>
                  </a:lnTo>
                  <a:close/>
                  <a:moveTo>
                    <a:pt x="977" y="1"/>
                  </a:moveTo>
                  <a:cubicBezTo>
                    <a:pt x="410" y="1"/>
                    <a:pt x="1" y="410"/>
                    <a:pt x="1" y="946"/>
                  </a:cubicBezTo>
                  <a:lnTo>
                    <a:pt x="1" y="6995"/>
                  </a:lnTo>
                  <a:cubicBezTo>
                    <a:pt x="1" y="7090"/>
                    <a:pt x="1" y="7121"/>
                    <a:pt x="32" y="7184"/>
                  </a:cubicBezTo>
                  <a:lnTo>
                    <a:pt x="1009" y="9137"/>
                  </a:lnTo>
                  <a:cubicBezTo>
                    <a:pt x="1103" y="9295"/>
                    <a:pt x="1198" y="9358"/>
                    <a:pt x="1355" y="9358"/>
                  </a:cubicBezTo>
                  <a:cubicBezTo>
                    <a:pt x="1513" y="9358"/>
                    <a:pt x="1670" y="9295"/>
                    <a:pt x="1733" y="9137"/>
                  </a:cubicBezTo>
                  <a:lnTo>
                    <a:pt x="2678" y="7184"/>
                  </a:lnTo>
                  <a:cubicBezTo>
                    <a:pt x="2710" y="7153"/>
                    <a:pt x="2710" y="7090"/>
                    <a:pt x="2710" y="6995"/>
                  </a:cubicBezTo>
                  <a:lnTo>
                    <a:pt x="2710" y="946"/>
                  </a:lnTo>
                  <a:cubicBezTo>
                    <a:pt x="2741" y="410"/>
                    <a:pt x="2300"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4" name="Google Shape;9134;p75"/>
          <p:cNvGrpSpPr/>
          <p:nvPr/>
        </p:nvGrpSpPr>
        <p:grpSpPr>
          <a:xfrm>
            <a:off x="2183634" y="3610009"/>
            <a:ext cx="365344" cy="368785"/>
            <a:chOff x="-60987050" y="2671400"/>
            <a:chExt cx="315850" cy="318825"/>
          </a:xfrm>
        </p:grpSpPr>
        <p:sp>
          <p:nvSpPr>
            <p:cNvPr id="9135" name="Google Shape;9135;p75"/>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75"/>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37" name="Google Shape;9137;p75"/>
          <p:cNvGrpSpPr/>
          <p:nvPr/>
        </p:nvGrpSpPr>
        <p:grpSpPr>
          <a:xfrm>
            <a:off x="3952500" y="3172771"/>
            <a:ext cx="368987" cy="358056"/>
            <a:chOff x="-59481900" y="2290800"/>
            <a:chExt cx="319000" cy="309550"/>
          </a:xfrm>
        </p:grpSpPr>
        <p:sp>
          <p:nvSpPr>
            <p:cNvPr id="9138" name="Google Shape;9138;p75"/>
            <p:cNvSpPr/>
            <p:nvPr/>
          </p:nvSpPr>
          <p:spPr>
            <a:xfrm>
              <a:off x="-59481900" y="2290800"/>
              <a:ext cx="319000" cy="309550"/>
            </a:xfrm>
            <a:custGeom>
              <a:avLst/>
              <a:gdLst/>
              <a:ahLst/>
              <a:cxnLst/>
              <a:rect l="l" t="t" r="r" b="b"/>
              <a:pathLst>
                <a:path w="12760" h="12382" extrusionOk="0">
                  <a:moveTo>
                    <a:pt x="6427" y="851"/>
                  </a:moveTo>
                  <a:cubicBezTo>
                    <a:pt x="6900" y="851"/>
                    <a:pt x="7247" y="1197"/>
                    <a:pt x="7247" y="1670"/>
                  </a:cubicBezTo>
                  <a:lnTo>
                    <a:pt x="7247" y="4159"/>
                  </a:lnTo>
                  <a:lnTo>
                    <a:pt x="5608" y="4159"/>
                  </a:lnTo>
                  <a:lnTo>
                    <a:pt x="5608" y="1670"/>
                  </a:lnTo>
                  <a:cubicBezTo>
                    <a:pt x="5608" y="1197"/>
                    <a:pt x="5955" y="851"/>
                    <a:pt x="6427" y="851"/>
                  </a:cubicBezTo>
                  <a:close/>
                  <a:moveTo>
                    <a:pt x="11594" y="3308"/>
                  </a:moveTo>
                  <a:cubicBezTo>
                    <a:pt x="11846" y="3308"/>
                    <a:pt x="12004" y="3529"/>
                    <a:pt x="12004" y="3749"/>
                  </a:cubicBezTo>
                  <a:lnTo>
                    <a:pt x="12004" y="11185"/>
                  </a:lnTo>
                  <a:lnTo>
                    <a:pt x="11941" y="11185"/>
                  </a:lnTo>
                  <a:cubicBezTo>
                    <a:pt x="11941" y="11437"/>
                    <a:pt x="11752" y="11594"/>
                    <a:pt x="11563" y="11594"/>
                  </a:cubicBezTo>
                  <a:lnTo>
                    <a:pt x="1355" y="11594"/>
                  </a:lnTo>
                  <a:cubicBezTo>
                    <a:pt x="1103" y="11594"/>
                    <a:pt x="914" y="11405"/>
                    <a:pt x="914" y="11185"/>
                  </a:cubicBezTo>
                  <a:lnTo>
                    <a:pt x="914" y="3749"/>
                  </a:lnTo>
                  <a:cubicBezTo>
                    <a:pt x="914" y="3529"/>
                    <a:pt x="1103" y="3308"/>
                    <a:pt x="1355" y="3308"/>
                  </a:cubicBezTo>
                  <a:lnTo>
                    <a:pt x="4821" y="3308"/>
                  </a:lnTo>
                  <a:lnTo>
                    <a:pt x="4821" y="4568"/>
                  </a:lnTo>
                  <a:cubicBezTo>
                    <a:pt x="4821" y="4821"/>
                    <a:pt x="5010" y="5010"/>
                    <a:pt x="5199" y="5010"/>
                  </a:cubicBezTo>
                  <a:lnTo>
                    <a:pt x="7688" y="5010"/>
                  </a:lnTo>
                  <a:cubicBezTo>
                    <a:pt x="7940" y="5010"/>
                    <a:pt x="8129" y="4821"/>
                    <a:pt x="8129" y="4568"/>
                  </a:cubicBezTo>
                  <a:lnTo>
                    <a:pt x="8129" y="3308"/>
                  </a:lnTo>
                  <a:close/>
                  <a:moveTo>
                    <a:pt x="6396" y="0"/>
                  </a:moveTo>
                  <a:cubicBezTo>
                    <a:pt x="5482" y="0"/>
                    <a:pt x="4726" y="756"/>
                    <a:pt x="4726" y="1670"/>
                  </a:cubicBezTo>
                  <a:lnTo>
                    <a:pt x="4726" y="2489"/>
                  </a:lnTo>
                  <a:lnTo>
                    <a:pt x="1261" y="2489"/>
                  </a:lnTo>
                  <a:cubicBezTo>
                    <a:pt x="599" y="2489"/>
                    <a:pt x="0" y="3056"/>
                    <a:pt x="0" y="3718"/>
                  </a:cubicBezTo>
                  <a:lnTo>
                    <a:pt x="0" y="11153"/>
                  </a:lnTo>
                  <a:cubicBezTo>
                    <a:pt x="0" y="11815"/>
                    <a:pt x="568" y="12382"/>
                    <a:pt x="1261" y="12382"/>
                  </a:cubicBezTo>
                  <a:lnTo>
                    <a:pt x="11468" y="12382"/>
                  </a:lnTo>
                  <a:cubicBezTo>
                    <a:pt x="12130" y="12382"/>
                    <a:pt x="12697" y="11815"/>
                    <a:pt x="12697" y="11153"/>
                  </a:cubicBezTo>
                  <a:lnTo>
                    <a:pt x="12697" y="3749"/>
                  </a:lnTo>
                  <a:cubicBezTo>
                    <a:pt x="12760" y="3025"/>
                    <a:pt x="12193" y="2489"/>
                    <a:pt x="11500" y="2489"/>
                  </a:cubicBezTo>
                  <a:lnTo>
                    <a:pt x="8034" y="2489"/>
                  </a:lnTo>
                  <a:lnTo>
                    <a:pt x="8034" y="1670"/>
                  </a:lnTo>
                  <a:cubicBezTo>
                    <a:pt x="8034" y="756"/>
                    <a:pt x="7310" y="0"/>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75"/>
            <p:cNvSpPr/>
            <p:nvPr/>
          </p:nvSpPr>
          <p:spPr>
            <a:xfrm>
              <a:off x="-59287350" y="2456200"/>
              <a:ext cx="83500" cy="21275"/>
            </a:xfrm>
            <a:custGeom>
              <a:avLst/>
              <a:gdLst/>
              <a:ahLst/>
              <a:cxnLst/>
              <a:rect l="l" t="t" r="r" b="b"/>
              <a:pathLst>
                <a:path w="3340" h="851" extrusionOk="0">
                  <a:moveTo>
                    <a:pt x="410" y="0"/>
                  </a:moveTo>
                  <a:cubicBezTo>
                    <a:pt x="189" y="0"/>
                    <a:pt x="0" y="221"/>
                    <a:pt x="0" y="441"/>
                  </a:cubicBezTo>
                  <a:cubicBezTo>
                    <a:pt x="0" y="693"/>
                    <a:pt x="189" y="851"/>
                    <a:pt x="410" y="851"/>
                  </a:cubicBezTo>
                  <a:lnTo>
                    <a:pt x="2899" y="851"/>
                  </a:lnTo>
                  <a:cubicBezTo>
                    <a:pt x="3151" y="851"/>
                    <a:pt x="3308" y="630"/>
                    <a:pt x="3308" y="441"/>
                  </a:cubicBezTo>
                  <a:cubicBezTo>
                    <a:pt x="3340" y="221"/>
                    <a:pt x="3151"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75"/>
            <p:cNvSpPr/>
            <p:nvPr/>
          </p:nvSpPr>
          <p:spPr>
            <a:xfrm>
              <a:off x="-59287350" y="2497950"/>
              <a:ext cx="83500" cy="21275"/>
            </a:xfrm>
            <a:custGeom>
              <a:avLst/>
              <a:gdLst/>
              <a:ahLst/>
              <a:cxnLst/>
              <a:rect l="l" t="t" r="r" b="b"/>
              <a:pathLst>
                <a:path w="3340" h="851" extrusionOk="0">
                  <a:moveTo>
                    <a:pt x="410" y="0"/>
                  </a:moveTo>
                  <a:cubicBezTo>
                    <a:pt x="189" y="0"/>
                    <a:pt x="0" y="189"/>
                    <a:pt x="0" y="441"/>
                  </a:cubicBezTo>
                  <a:cubicBezTo>
                    <a:pt x="0" y="662"/>
                    <a:pt x="189" y="851"/>
                    <a:pt x="410" y="851"/>
                  </a:cubicBezTo>
                  <a:lnTo>
                    <a:pt x="2899" y="851"/>
                  </a:lnTo>
                  <a:cubicBezTo>
                    <a:pt x="3151" y="851"/>
                    <a:pt x="3308" y="662"/>
                    <a:pt x="3308" y="441"/>
                  </a:cubicBezTo>
                  <a:cubicBezTo>
                    <a:pt x="3340" y="189"/>
                    <a:pt x="3151"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75"/>
            <p:cNvSpPr/>
            <p:nvPr/>
          </p:nvSpPr>
          <p:spPr>
            <a:xfrm>
              <a:off x="-59287350" y="2538900"/>
              <a:ext cx="82700" cy="22075"/>
            </a:xfrm>
            <a:custGeom>
              <a:avLst/>
              <a:gdLst/>
              <a:ahLst/>
              <a:cxnLst/>
              <a:rect l="l" t="t" r="r" b="b"/>
              <a:pathLst>
                <a:path w="3308" h="883" extrusionOk="0">
                  <a:moveTo>
                    <a:pt x="410" y="0"/>
                  </a:moveTo>
                  <a:cubicBezTo>
                    <a:pt x="189" y="0"/>
                    <a:pt x="0" y="221"/>
                    <a:pt x="0" y="441"/>
                  </a:cubicBezTo>
                  <a:cubicBezTo>
                    <a:pt x="0" y="662"/>
                    <a:pt x="189" y="882"/>
                    <a:pt x="410" y="882"/>
                  </a:cubicBezTo>
                  <a:lnTo>
                    <a:pt x="2899" y="882"/>
                  </a:lnTo>
                  <a:cubicBezTo>
                    <a:pt x="3151" y="882"/>
                    <a:pt x="3308" y="662"/>
                    <a:pt x="3308" y="441"/>
                  </a:cubicBezTo>
                  <a:cubicBezTo>
                    <a:pt x="3308" y="221"/>
                    <a:pt x="3151"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75"/>
            <p:cNvSpPr/>
            <p:nvPr/>
          </p:nvSpPr>
          <p:spPr>
            <a:xfrm>
              <a:off x="-59439375" y="2425425"/>
              <a:ext cx="125250" cy="134750"/>
            </a:xfrm>
            <a:custGeom>
              <a:avLst/>
              <a:gdLst/>
              <a:ahLst/>
              <a:cxnLst/>
              <a:rect l="l" t="t" r="r" b="b"/>
              <a:pathLst>
                <a:path w="5010" h="5390" extrusionOk="0">
                  <a:moveTo>
                    <a:pt x="2518" y="855"/>
                  </a:moveTo>
                  <a:cubicBezTo>
                    <a:pt x="2722" y="855"/>
                    <a:pt x="2928" y="925"/>
                    <a:pt x="3088" y="1074"/>
                  </a:cubicBezTo>
                  <a:cubicBezTo>
                    <a:pt x="3277" y="1294"/>
                    <a:pt x="3340" y="1609"/>
                    <a:pt x="3277" y="1924"/>
                  </a:cubicBezTo>
                  <a:cubicBezTo>
                    <a:pt x="3183" y="2176"/>
                    <a:pt x="2994" y="2428"/>
                    <a:pt x="2710" y="2460"/>
                  </a:cubicBezTo>
                  <a:cubicBezTo>
                    <a:pt x="2626" y="2485"/>
                    <a:pt x="2546" y="2497"/>
                    <a:pt x="2469" y="2497"/>
                  </a:cubicBezTo>
                  <a:cubicBezTo>
                    <a:pt x="2260" y="2497"/>
                    <a:pt x="2076" y="2409"/>
                    <a:pt x="1891" y="2271"/>
                  </a:cubicBezTo>
                  <a:cubicBezTo>
                    <a:pt x="1702" y="2019"/>
                    <a:pt x="1607" y="1704"/>
                    <a:pt x="1702" y="1452"/>
                  </a:cubicBezTo>
                  <a:cubicBezTo>
                    <a:pt x="1802" y="1070"/>
                    <a:pt x="2158" y="855"/>
                    <a:pt x="2518" y="855"/>
                  </a:cubicBezTo>
                  <a:close/>
                  <a:moveTo>
                    <a:pt x="2521" y="3342"/>
                  </a:moveTo>
                  <a:cubicBezTo>
                    <a:pt x="3309" y="3342"/>
                    <a:pt x="3939" y="3846"/>
                    <a:pt x="4159" y="4539"/>
                  </a:cubicBezTo>
                  <a:lnTo>
                    <a:pt x="914" y="4539"/>
                  </a:lnTo>
                  <a:cubicBezTo>
                    <a:pt x="1103" y="3846"/>
                    <a:pt x="1733" y="3342"/>
                    <a:pt x="2521" y="3342"/>
                  </a:cubicBezTo>
                  <a:close/>
                  <a:moveTo>
                    <a:pt x="2473" y="0"/>
                  </a:moveTo>
                  <a:cubicBezTo>
                    <a:pt x="1781" y="0"/>
                    <a:pt x="1110" y="436"/>
                    <a:pt x="914" y="1200"/>
                  </a:cubicBezTo>
                  <a:cubicBezTo>
                    <a:pt x="757" y="1798"/>
                    <a:pt x="914" y="2334"/>
                    <a:pt x="1292" y="2775"/>
                  </a:cubicBezTo>
                  <a:cubicBezTo>
                    <a:pt x="568" y="3216"/>
                    <a:pt x="1" y="4004"/>
                    <a:pt x="1" y="4949"/>
                  </a:cubicBezTo>
                  <a:cubicBezTo>
                    <a:pt x="1" y="5169"/>
                    <a:pt x="190" y="5390"/>
                    <a:pt x="410" y="5390"/>
                  </a:cubicBezTo>
                  <a:lnTo>
                    <a:pt x="4537" y="5390"/>
                  </a:lnTo>
                  <a:cubicBezTo>
                    <a:pt x="4758" y="5390"/>
                    <a:pt x="4978" y="5169"/>
                    <a:pt x="4978" y="4949"/>
                  </a:cubicBezTo>
                  <a:cubicBezTo>
                    <a:pt x="5010" y="4035"/>
                    <a:pt x="4506" y="3216"/>
                    <a:pt x="3718" y="2807"/>
                  </a:cubicBezTo>
                  <a:cubicBezTo>
                    <a:pt x="3907" y="2618"/>
                    <a:pt x="4033" y="2397"/>
                    <a:pt x="4096" y="2113"/>
                  </a:cubicBezTo>
                  <a:cubicBezTo>
                    <a:pt x="4254" y="1515"/>
                    <a:pt x="4096" y="916"/>
                    <a:pt x="3655" y="507"/>
                  </a:cubicBezTo>
                  <a:cubicBezTo>
                    <a:pt x="3322" y="161"/>
                    <a:pt x="2894" y="0"/>
                    <a:pt x="2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75"/>
            <p:cNvSpPr/>
            <p:nvPr/>
          </p:nvSpPr>
          <p:spPr>
            <a:xfrm>
              <a:off x="-59327525" y="2325450"/>
              <a:ext cx="13400" cy="13425"/>
            </a:xfrm>
            <a:custGeom>
              <a:avLst/>
              <a:gdLst/>
              <a:ahLst/>
              <a:cxnLst/>
              <a:rect l="l" t="t" r="r" b="b"/>
              <a:pathLst>
                <a:path w="536" h="537" extrusionOk="0">
                  <a:moveTo>
                    <a:pt x="252" y="1"/>
                  </a:moveTo>
                  <a:cubicBezTo>
                    <a:pt x="95" y="1"/>
                    <a:pt x="0" y="127"/>
                    <a:pt x="0" y="284"/>
                  </a:cubicBezTo>
                  <a:cubicBezTo>
                    <a:pt x="0" y="442"/>
                    <a:pt x="95" y="536"/>
                    <a:pt x="252" y="536"/>
                  </a:cubicBezTo>
                  <a:cubicBezTo>
                    <a:pt x="410" y="536"/>
                    <a:pt x="536" y="442"/>
                    <a:pt x="536" y="284"/>
                  </a:cubicBezTo>
                  <a:cubicBezTo>
                    <a:pt x="536" y="127"/>
                    <a:pt x="410" y="1"/>
                    <a:pt x="2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4" name="Google Shape;9144;p75"/>
          <p:cNvGrpSpPr/>
          <p:nvPr/>
        </p:nvGrpSpPr>
        <p:grpSpPr>
          <a:xfrm>
            <a:off x="1741805" y="1313544"/>
            <a:ext cx="368987" cy="366992"/>
            <a:chOff x="-64401400" y="1914475"/>
            <a:chExt cx="319000" cy="317275"/>
          </a:xfrm>
        </p:grpSpPr>
        <p:sp>
          <p:nvSpPr>
            <p:cNvPr id="9145" name="Google Shape;9145;p75"/>
            <p:cNvSpPr/>
            <p:nvPr/>
          </p:nvSpPr>
          <p:spPr>
            <a:xfrm>
              <a:off x="-64401400" y="1914475"/>
              <a:ext cx="319000" cy="317275"/>
            </a:xfrm>
            <a:custGeom>
              <a:avLst/>
              <a:gdLst/>
              <a:ahLst/>
              <a:cxnLst/>
              <a:rect l="l" t="t" r="r" b="b"/>
              <a:pathLst>
                <a:path w="12760" h="12691" extrusionOk="0">
                  <a:moveTo>
                    <a:pt x="4726" y="1317"/>
                  </a:moveTo>
                  <a:lnTo>
                    <a:pt x="4726" y="2703"/>
                  </a:lnTo>
                  <a:cubicBezTo>
                    <a:pt x="4663" y="2735"/>
                    <a:pt x="4600" y="2829"/>
                    <a:pt x="4569" y="2861"/>
                  </a:cubicBezTo>
                  <a:lnTo>
                    <a:pt x="4065" y="3554"/>
                  </a:lnTo>
                  <a:cubicBezTo>
                    <a:pt x="3970" y="3176"/>
                    <a:pt x="3907" y="2703"/>
                    <a:pt x="3907" y="2388"/>
                  </a:cubicBezTo>
                  <a:cubicBezTo>
                    <a:pt x="3876" y="1947"/>
                    <a:pt x="3970" y="1632"/>
                    <a:pt x="4222" y="1475"/>
                  </a:cubicBezTo>
                  <a:cubicBezTo>
                    <a:pt x="4348" y="1349"/>
                    <a:pt x="4537" y="1317"/>
                    <a:pt x="4726" y="1317"/>
                  </a:cubicBezTo>
                  <a:close/>
                  <a:moveTo>
                    <a:pt x="7046" y="813"/>
                  </a:moveTo>
                  <a:cubicBezTo>
                    <a:pt x="7507" y="813"/>
                    <a:pt x="7937" y="916"/>
                    <a:pt x="8286" y="1128"/>
                  </a:cubicBezTo>
                  <a:cubicBezTo>
                    <a:pt x="8759" y="1412"/>
                    <a:pt x="8979" y="1821"/>
                    <a:pt x="8948" y="2420"/>
                  </a:cubicBezTo>
                  <a:cubicBezTo>
                    <a:pt x="8948" y="2703"/>
                    <a:pt x="8853" y="3113"/>
                    <a:pt x="8790" y="3554"/>
                  </a:cubicBezTo>
                  <a:lnTo>
                    <a:pt x="8286" y="2861"/>
                  </a:lnTo>
                  <a:cubicBezTo>
                    <a:pt x="8066" y="2609"/>
                    <a:pt x="7814" y="2451"/>
                    <a:pt x="7499" y="2451"/>
                  </a:cubicBezTo>
                  <a:lnTo>
                    <a:pt x="5514" y="2451"/>
                  </a:lnTo>
                  <a:lnTo>
                    <a:pt x="5514" y="1160"/>
                  </a:lnTo>
                  <a:cubicBezTo>
                    <a:pt x="6020" y="931"/>
                    <a:pt x="6551" y="813"/>
                    <a:pt x="7046" y="813"/>
                  </a:cubicBezTo>
                  <a:close/>
                  <a:moveTo>
                    <a:pt x="7530" y="3334"/>
                  </a:moveTo>
                  <a:cubicBezTo>
                    <a:pt x="7562" y="3334"/>
                    <a:pt x="7593" y="3365"/>
                    <a:pt x="7656" y="3365"/>
                  </a:cubicBezTo>
                  <a:lnTo>
                    <a:pt x="8601" y="4657"/>
                  </a:lnTo>
                  <a:cubicBezTo>
                    <a:pt x="8444" y="5917"/>
                    <a:pt x="7688" y="7177"/>
                    <a:pt x="6427" y="7177"/>
                  </a:cubicBezTo>
                  <a:cubicBezTo>
                    <a:pt x="5167" y="7177"/>
                    <a:pt x="4411" y="5980"/>
                    <a:pt x="4254" y="4657"/>
                  </a:cubicBezTo>
                  <a:lnTo>
                    <a:pt x="5199" y="3365"/>
                  </a:lnTo>
                  <a:cubicBezTo>
                    <a:pt x="5230" y="3334"/>
                    <a:pt x="5293" y="3334"/>
                    <a:pt x="5325" y="3334"/>
                  </a:cubicBezTo>
                  <a:close/>
                  <a:moveTo>
                    <a:pt x="5199" y="7681"/>
                  </a:moveTo>
                  <a:cubicBezTo>
                    <a:pt x="5608" y="7902"/>
                    <a:pt x="5986" y="8028"/>
                    <a:pt x="6427" y="8028"/>
                  </a:cubicBezTo>
                  <a:cubicBezTo>
                    <a:pt x="6869" y="8028"/>
                    <a:pt x="7310" y="7902"/>
                    <a:pt x="7688" y="7713"/>
                  </a:cubicBezTo>
                  <a:lnTo>
                    <a:pt x="7688" y="7807"/>
                  </a:lnTo>
                  <a:cubicBezTo>
                    <a:pt x="7688" y="8028"/>
                    <a:pt x="7719" y="8185"/>
                    <a:pt x="7814" y="8343"/>
                  </a:cubicBezTo>
                  <a:lnTo>
                    <a:pt x="6427" y="9634"/>
                  </a:lnTo>
                  <a:lnTo>
                    <a:pt x="5073" y="8280"/>
                  </a:lnTo>
                  <a:cubicBezTo>
                    <a:pt x="5167" y="8122"/>
                    <a:pt x="5199" y="7965"/>
                    <a:pt x="5199" y="7776"/>
                  </a:cubicBezTo>
                  <a:lnTo>
                    <a:pt x="5199" y="7681"/>
                  </a:lnTo>
                  <a:close/>
                  <a:moveTo>
                    <a:pt x="4537" y="8878"/>
                  </a:moveTo>
                  <a:lnTo>
                    <a:pt x="5829" y="10170"/>
                  </a:lnTo>
                  <a:lnTo>
                    <a:pt x="5230" y="10769"/>
                  </a:lnTo>
                  <a:lnTo>
                    <a:pt x="4065" y="9036"/>
                  </a:lnTo>
                  <a:cubicBezTo>
                    <a:pt x="4222" y="9036"/>
                    <a:pt x="4380" y="9004"/>
                    <a:pt x="4537" y="8878"/>
                  </a:cubicBezTo>
                  <a:close/>
                  <a:moveTo>
                    <a:pt x="8318" y="8878"/>
                  </a:moveTo>
                  <a:cubicBezTo>
                    <a:pt x="8475" y="8973"/>
                    <a:pt x="8633" y="9036"/>
                    <a:pt x="8790" y="9036"/>
                  </a:cubicBezTo>
                  <a:lnTo>
                    <a:pt x="7593" y="10769"/>
                  </a:lnTo>
                  <a:lnTo>
                    <a:pt x="7026" y="10170"/>
                  </a:lnTo>
                  <a:lnTo>
                    <a:pt x="8318" y="8878"/>
                  </a:lnTo>
                  <a:close/>
                  <a:moveTo>
                    <a:pt x="10460" y="9067"/>
                  </a:moveTo>
                  <a:cubicBezTo>
                    <a:pt x="11279" y="9067"/>
                    <a:pt x="11941" y="9760"/>
                    <a:pt x="11941" y="10580"/>
                  </a:cubicBezTo>
                  <a:lnTo>
                    <a:pt x="11941" y="11840"/>
                  </a:lnTo>
                  <a:lnTo>
                    <a:pt x="7814" y="11840"/>
                  </a:lnTo>
                  <a:cubicBezTo>
                    <a:pt x="7908" y="11808"/>
                    <a:pt x="8003" y="11745"/>
                    <a:pt x="8034" y="11682"/>
                  </a:cubicBezTo>
                  <a:lnTo>
                    <a:pt x="9798" y="9067"/>
                  </a:lnTo>
                  <a:close/>
                  <a:moveTo>
                    <a:pt x="3088" y="9067"/>
                  </a:moveTo>
                  <a:lnTo>
                    <a:pt x="4852" y="11651"/>
                  </a:lnTo>
                  <a:cubicBezTo>
                    <a:pt x="4915" y="11745"/>
                    <a:pt x="5041" y="11808"/>
                    <a:pt x="5167" y="11840"/>
                  </a:cubicBezTo>
                  <a:lnTo>
                    <a:pt x="5199" y="11840"/>
                  </a:lnTo>
                  <a:cubicBezTo>
                    <a:pt x="5325" y="11840"/>
                    <a:pt x="5419" y="11808"/>
                    <a:pt x="5482" y="11714"/>
                  </a:cubicBezTo>
                  <a:lnTo>
                    <a:pt x="6427" y="10769"/>
                  </a:lnTo>
                  <a:lnTo>
                    <a:pt x="7404" y="11745"/>
                  </a:lnTo>
                  <a:cubicBezTo>
                    <a:pt x="7436" y="11777"/>
                    <a:pt x="7530" y="11840"/>
                    <a:pt x="7593" y="11871"/>
                  </a:cubicBezTo>
                  <a:lnTo>
                    <a:pt x="914" y="11871"/>
                  </a:lnTo>
                  <a:lnTo>
                    <a:pt x="914" y="11840"/>
                  </a:lnTo>
                  <a:lnTo>
                    <a:pt x="914" y="10580"/>
                  </a:lnTo>
                  <a:cubicBezTo>
                    <a:pt x="914" y="9760"/>
                    <a:pt x="1576" y="9067"/>
                    <a:pt x="2395" y="9067"/>
                  </a:cubicBezTo>
                  <a:close/>
                  <a:moveTo>
                    <a:pt x="7043" y="1"/>
                  </a:moveTo>
                  <a:cubicBezTo>
                    <a:pt x="6380" y="1"/>
                    <a:pt x="5673" y="166"/>
                    <a:pt x="5010" y="498"/>
                  </a:cubicBezTo>
                  <a:cubicBezTo>
                    <a:pt x="4898" y="477"/>
                    <a:pt x="4788" y="467"/>
                    <a:pt x="4680" y="467"/>
                  </a:cubicBezTo>
                  <a:cubicBezTo>
                    <a:pt x="4300" y="467"/>
                    <a:pt x="3942" y="592"/>
                    <a:pt x="3624" y="813"/>
                  </a:cubicBezTo>
                  <a:cubicBezTo>
                    <a:pt x="3308" y="1034"/>
                    <a:pt x="2962" y="1506"/>
                    <a:pt x="2962" y="2388"/>
                  </a:cubicBezTo>
                  <a:cubicBezTo>
                    <a:pt x="2962" y="3144"/>
                    <a:pt x="3277" y="4405"/>
                    <a:pt x="3340" y="4625"/>
                  </a:cubicBezTo>
                  <a:cubicBezTo>
                    <a:pt x="3466" y="5570"/>
                    <a:pt x="3781" y="6389"/>
                    <a:pt x="4285" y="6988"/>
                  </a:cubicBezTo>
                  <a:lnTo>
                    <a:pt x="4285" y="7744"/>
                  </a:lnTo>
                  <a:cubicBezTo>
                    <a:pt x="4285" y="8028"/>
                    <a:pt x="4065" y="8248"/>
                    <a:pt x="3781" y="8248"/>
                  </a:cubicBezTo>
                  <a:lnTo>
                    <a:pt x="2332" y="8248"/>
                  </a:lnTo>
                  <a:cubicBezTo>
                    <a:pt x="1072" y="8248"/>
                    <a:pt x="0" y="9288"/>
                    <a:pt x="0" y="10580"/>
                  </a:cubicBezTo>
                  <a:lnTo>
                    <a:pt x="0" y="12281"/>
                  </a:lnTo>
                  <a:cubicBezTo>
                    <a:pt x="0" y="12501"/>
                    <a:pt x="189" y="12690"/>
                    <a:pt x="410" y="12690"/>
                  </a:cubicBezTo>
                  <a:lnTo>
                    <a:pt x="12256" y="12690"/>
                  </a:lnTo>
                  <a:cubicBezTo>
                    <a:pt x="12508" y="12690"/>
                    <a:pt x="12697" y="12501"/>
                    <a:pt x="12697" y="12281"/>
                  </a:cubicBezTo>
                  <a:lnTo>
                    <a:pt x="12697" y="10580"/>
                  </a:lnTo>
                  <a:cubicBezTo>
                    <a:pt x="12760" y="9319"/>
                    <a:pt x="11689" y="8248"/>
                    <a:pt x="10429" y="8248"/>
                  </a:cubicBezTo>
                  <a:lnTo>
                    <a:pt x="8979" y="8248"/>
                  </a:lnTo>
                  <a:cubicBezTo>
                    <a:pt x="8696" y="8248"/>
                    <a:pt x="8475" y="8028"/>
                    <a:pt x="8475" y="7744"/>
                  </a:cubicBezTo>
                  <a:lnTo>
                    <a:pt x="8475" y="6957"/>
                  </a:lnTo>
                  <a:cubicBezTo>
                    <a:pt x="8979" y="6358"/>
                    <a:pt x="9294" y="5539"/>
                    <a:pt x="9389" y="4625"/>
                  </a:cubicBezTo>
                  <a:cubicBezTo>
                    <a:pt x="9546" y="4121"/>
                    <a:pt x="9735" y="3050"/>
                    <a:pt x="9767" y="2420"/>
                  </a:cubicBezTo>
                  <a:cubicBezTo>
                    <a:pt x="9767" y="1538"/>
                    <a:pt x="9420" y="845"/>
                    <a:pt x="8664" y="404"/>
                  </a:cubicBezTo>
                  <a:cubicBezTo>
                    <a:pt x="8202" y="135"/>
                    <a:pt x="7640" y="1"/>
                    <a:pt x="70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75"/>
            <p:cNvSpPr/>
            <p:nvPr/>
          </p:nvSpPr>
          <p:spPr>
            <a:xfrm>
              <a:off x="-64172200" y="2175800"/>
              <a:ext cx="48850" cy="22075"/>
            </a:xfrm>
            <a:custGeom>
              <a:avLst/>
              <a:gdLst/>
              <a:ahLst/>
              <a:cxnLst/>
              <a:rect l="l" t="t" r="r" b="b"/>
              <a:pathLst>
                <a:path w="1954" h="883" extrusionOk="0">
                  <a:moveTo>
                    <a:pt x="410" y="1"/>
                  </a:moveTo>
                  <a:cubicBezTo>
                    <a:pt x="158" y="1"/>
                    <a:pt x="0" y="190"/>
                    <a:pt x="0" y="442"/>
                  </a:cubicBezTo>
                  <a:cubicBezTo>
                    <a:pt x="0" y="662"/>
                    <a:pt x="221" y="883"/>
                    <a:pt x="410" y="883"/>
                  </a:cubicBezTo>
                  <a:lnTo>
                    <a:pt x="1513" y="883"/>
                  </a:lnTo>
                  <a:cubicBezTo>
                    <a:pt x="1765" y="883"/>
                    <a:pt x="1891" y="662"/>
                    <a:pt x="1891" y="442"/>
                  </a:cubicBezTo>
                  <a:cubicBezTo>
                    <a:pt x="1954" y="190"/>
                    <a:pt x="1733"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75"/>
            <p:cNvSpPr/>
            <p:nvPr/>
          </p:nvSpPr>
          <p:spPr>
            <a:xfrm>
              <a:off x="-64212375" y="2210450"/>
              <a:ext cx="5525" cy="25"/>
            </a:xfrm>
            <a:custGeom>
              <a:avLst/>
              <a:gdLst/>
              <a:ahLst/>
              <a:cxnLst/>
              <a:rect l="l" t="t" r="r" b="b"/>
              <a:pathLst>
                <a:path w="221" h="1" extrusionOk="0">
                  <a:moveTo>
                    <a:pt x="1" y="1"/>
                  </a:moveTo>
                  <a:lnTo>
                    <a:pt x="221" y="1"/>
                  </a:lnTo>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48" name="Google Shape;9148;p75"/>
          <p:cNvGrpSpPr/>
          <p:nvPr/>
        </p:nvGrpSpPr>
        <p:grpSpPr>
          <a:xfrm>
            <a:off x="1806493" y="1794583"/>
            <a:ext cx="239610" cy="365517"/>
            <a:chOff x="-64343900" y="2282125"/>
            <a:chExt cx="207150" cy="316000"/>
          </a:xfrm>
        </p:grpSpPr>
        <p:sp>
          <p:nvSpPr>
            <p:cNvPr id="9149" name="Google Shape;9149;p75"/>
            <p:cNvSpPr/>
            <p:nvPr/>
          </p:nvSpPr>
          <p:spPr>
            <a:xfrm>
              <a:off x="-64270650" y="2310475"/>
              <a:ext cx="61450" cy="147325"/>
            </a:xfrm>
            <a:custGeom>
              <a:avLst/>
              <a:gdLst/>
              <a:ahLst/>
              <a:cxnLst/>
              <a:rect l="l" t="t" r="r" b="b"/>
              <a:pathLst>
                <a:path w="2458" h="5893" extrusionOk="0">
                  <a:moveTo>
                    <a:pt x="1229" y="1"/>
                  </a:moveTo>
                  <a:cubicBezTo>
                    <a:pt x="1008" y="1"/>
                    <a:pt x="851" y="221"/>
                    <a:pt x="851" y="442"/>
                  </a:cubicBezTo>
                  <a:lnTo>
                    <a:pt x="851" y="726"/>
                  </a:lnTo>
                  <a:cubicBezTo>
                    <a:pt x="378" y="883"/>
                    <a:pt x="0" y="1356"/>
                    <a:pt x="0" y="1891"/>
                  </a:cubicBezTo>
                  <a:cubicBezTo>
                    <a:pt x="0" y="2584"/>
                    <a:pt x="567" y="2962"/>
                    <a:pt x="1008" y="3277"/>
                  </a:cubicBezTo>
                  <a:cubicBezTo>
                    <a:pt x="1323" y="3529"/>
                    <a:pt x="1670" y="3750"/>
                    <a:pt x="1670" y="4002"/>
                  </a:cubicBezTo>
                  <a:cubicBezTo>
                    <a:pt x="1670" y="4223"/>
                    <a:pt x="1481" y="4412"/>
                    <a:pt x="1229" y="4412"/>
                  </a:cubicBezTo>
                  <a:cubicBezTo>
                    <a:pt x="1008" y="4412"/>
                    <a:pt x="851" y="4223"/>
                    <a:pt x="851" y="4002"/>
                  </a:cubicBezTo>
                  <a:cubicBezTo>
                    <a:pt x="851" y="3750"/>
                    <a:pt x="630" y="3592"/>
                    <a:pt x="441" y="3592"/>
                  </a:cubicBezTo>
                  <a:cubicBezTo>
                    <a:pt x="221" y="3592"/>
                    <a:pt x="0" y="3781"/>
                    <a:pt x="0" y="4002"/>
                  </a:cubicBezTo>
                  <a:cubicBezTo>
                    <a:pt x="0" y="4538"/>
                    <a:pt x="378" y="4979"/>
                    <a:pt x="851" y="5168"/>
                  </a:cubicBezTo>
                  <a:lnTo>
                    <a:pt x="851" y="5451"/>
                  </a:lnTo>
                  <a:cubicBezTo>
                    <a:pt x="851" y="5672"/>
                    <a:pt x="1040" y="5892"/>
                    <a:pt x="1229" y="5892"/>
                  </a:cubicBezTo>
                  <a:cubicBezTo>
                    <a:pt x="1481" y="5829"/>
                    <a:pt x="1639" y="5640"/>
                    <a:pt x="1639" y="5451"/>
                  </a:cubicBezTo>
                  <a:lnTo>
                    <a:pt x="1639" y="5168"/>
                  </a:lnTo>
                  <a:cubicBezTo>
                    <a:pt x="2111" y="5010"/>
                    <a:pt x="2458" y="4538"/>
                    <a:pt x="2458" y="4002"/>
                  </a:cubicBezTo>
                  <a:cubicBezTo>
                    <a:pt x="2458" y="3309"/>
                    <a:pt x="1891" y="2931"/>
                    <a:pt x="1481" y="2616"/>
                  </a:cubicBezTo>
                  <a:cubicBezTo>
                    <a:pt x="1166" y="2364"/>
                    <a:pt x="788" y="2143"/>
                    <a:pt x="788" y="1891"/>
                  </a:cubicBezTo>
                  <a:cubicBezTo>
                    <a:pt x="788" y="1671"/>
                    <a:pt x="1008" y="1513"/>
                    <a:pt x="1197" y="1513"/>
                  </a:cubicBezTo>
                  <a:cubicBezTo>
                    <a:pt x="1418" y="1513"/>
                    <a:pt x="1639" y="1702"/>
                    <a:pt x="1639" y="1891"/>
                  </a:cubicBezTo>
                  <a:cubicBezTo>
                    <a:pt x="1639" y="2143"/>
                    <a:pt x="1828" y="2332"/>
                    <a:pt x="2017" y="2332"/>
                  </a:cubicBezTo>
                  <a:cubicBezTo>
                    <a:pt x="2269" y="2332"/>
                    <a:pt x="2458" y="2143"/>
                    <a:pt x="2458" y="1891"/>
                  </a:cubicBezTo>
                  <a:cubicBezTo>
                    <a:pt x="2458" y="1356"/>
                    <a:pt x="2111" y="915"/>
                    <a:pt x="1639" y="726"/>
                  </a:cubicBezTo>
                  <a:lnTo>
                    <a:pt x="1639" y="442"/>
                  </a:lnTo>
                  <a:cubicBezTo>
                    <a:pt x="1639" y="221"/>
                    <a:pt x="1418"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75"/>
            <p:cNvSpPr/>
            <p:nvPr/>
          </p:nvSpPr>
          <p:spPr>
            <a:xfrm>
              <a:off x="-64343900" y="2282125"/>
              <a:ext cx="207150" cy="316000"/>
            </a:xfrm>
            <a:custGeom>
              <a:avLst/>
              <a:gdLst/>
              <a:ahLst/>
              <a:cxnLst/>
              <a:rect l="l" t="t" r="r" b="b"/>
              <a:pathLst>
                <a:path w="8286" h="12640" extrusionOk="0">
                  <a:moveTo>
                    <a:pt x="4159" y="788"/>
                  </a:moveTo>
                  <a:cubicBezTo>
                    <a:pt x="5986" y="788"/>
                    <a:pt x="7467" y="2301"/>
                    <a:pt x="7467" y="4096"/>
                  </a:cubicBezTo>
                  <a:cubicBezTo>
                    <a:pt x="7467" y="5924"/>
                    <a:pt x="5986" y="7404"/>
                    <a:pt x="4159" y="7404"/>
                  </a:cubicBezTo>
                  <a:cubicBezTo>
                    <a:pt x="2300" y="7404"/>
                    <a:pt x="851" y="5924"/>
                    <a:pt x="851" y="4096"/>
                  </a:cubicBezTo>
                  <a:cubicBezTo>
                    <a:pt x="851" y="2301"/>
                    <a:pt x="2363" y="788"/>
                    <a:pt x="4159" y="788"/>
                  </a:cubicBezTo>
                  <a:close/>
                  <a:moveTo>
                    <a:pt x="851" y="8917"/>
                  </a:moveTo>
                  <a:cubicBezTo>
                    <a:pt x="1513" y="8980"/>
                    <a:pt x="2206" y="9295"/>
                    <a:pt x="2773" y="9862"/>
                  </a:cubicBezTo>
                  <a:cubicBezTo>
                    <a:pt x="3340" y="10429"/>
                    <a:pt x="3655" y="11122"/>
                    <a:pt x="3718" y="11784"/>
                  </a:cubicBezTo>
                  <a:cubicBezTo>
                    <a:pt x="3056" y="11689"/>
                    <a:pt x="2395" y="11374"/>
                    <a:pt x="1796" y="10838"/>
                  </a:cubicBezTo>
                  <a:cubicBezTo>
                    <a:pt x="1261" y="10271"/>
                    <a:pt x="945" y="9578"/>
                    <a:pt x="851" y="8917"/>
                  </a:cubicBezTo>
                  <a:close/>
                  <a:moveTo>
                    <a:pt x="7467" y="8917"/>
                  </a:moveTo>
                  <a:lnTo>
                    <a:pt x="7467" y="8917"/>
                  </a:lnTo>
                  <a:cubicBezTo>
                    <a:pt x="7404" y="9578"/>
                    <a:pt x="7089" y="10240"/>
                    <a:pt x="6522" y="10838"/>
                  </a:cubicBezTo>
                  <a:cubicBezTo>
                    <a:pt x="5923" y="11374"/>
                    <a:pt x="5262" y="11689"/>
                    <a:pt x="4600" y="11784"/>
                  </a:cubicBezTo>
                  <a:cubicBezTo>
                    <a:pt x="4663" y="11122"/>
                    <a:pt x="4947" y="10429"/>
                    <a:pt x="5545" y="9862"/>
                  </a:cubicBezTo>
                  <a:cubicBezTo>
                    <a:pt x="6081" y="9295"/>
                    <a:pt x="6805" y="8980"/>
                    <a:pt x="7467" y="8917"/>
                  </a:cubicBezTo>
                  <a:close/>
                  <a:moveTo>
                    <a:pt x="4159" y="1"/>
                  </a:moveTo>
                  <a:cubicBezTo>
                    <a:pt x="1891" y="1"/>
                    <a:pt x="32" y="1860"/>
                    <a:pt x="32" y="4128"/>
                  </a:cubicBezTo>
                  <a:cubicBezTo>
                    <a:pt x="32" y="6270"/>
                    <a:pt x="1670" y="8034"/>
                    <a:pt x="3781" y="8223"/>
                  </a:cubicBezTo>
                  <a:lnTo>
                    <a:pt x="3781" y="9736"/>
                  </a:lnTo>
                  <a:cubicBezTo>
                    <a:pt x="3623" y="9578"/>
                    <a:pt x="3497" y="9421"/>
                    <a:pt x="3371" y="9295"/>
                  </a:cubicBezTo>
                  <a:cubicBezTo>
                    <a:pt x="2584" y="8507"/>
                    <a:pt x="1576" y="8066"/>
                    <a:pt x="410" y="8066"/>
                  </a:cubicBezTo>
                  <a:cubicBezTo>
                    <a:pt x="189" y="8066"/>
                    <a:pt x="32" y="8287"/>
                    <a:pt x="32" y="8476"/>
                  </a:cubicBezTo>
                  <a:cubicBezTo>
                    <a:pt x="0" y="9578"/>
                    <a:pt x="410" y="10649"/>
                    <a:pt x="1261" y="11437"/>
                  </a:cubicBezTo>
                  <a:cubicBezTo>
                    <a:pt x="2048" y="12225"/>
                    <a:pt x="3056" y="12634"/>
                    <a:pt x="4096" y="12634"/>
                  </a:cubicBezTo>
                  <a:lnTo>
                    <a:pt x="4159" y="12634"/>
                  </a:lnTo>
                  <a:cubicBezTo>
                    <a:pt x="4225" y="12638"/>
                    <a:pt x="4290" y="12640"/>
                    <a:pt x="4355" y="12640"/>
                  </a:cubicBezTo>
                  <a:cubicBezTo>
                    <a:pt x="5385" y="12640"/>
                    <a:pt x="6348" y="12178"/>
                    <a:pt x="7089" y="11437"/>
                  </a:cubicBezTo>
                  <a:cubicBezTo>
                    <a:pt x="7877" y="10649"/>
                    <a:pt x="8286" y="9610"/>
                    <a:pt x="8286" y="8476"/>
                  </a:cubicBezTo>
                  <a:cubicBezTo>
                    <a:pt x="8286" y="8223"/>
                    <a:pt x="8097" y="8066"/>
                    <a:pt x="7908" y="8066"/>
                  </a:cubicBezTo>
                  <a:cubicBezTo>
                    <a:pt x="7872" y="8065"/>
                    <a:pt x="7837" y="8064"/>
                    <a:pt x="7801" y="8064"/>
                  </a:cubicBezTo>
                  <a:cubicBezTo>
                    <a:pt x="6709" y="8064"/>
                    <a:pt x="5709" y="8532"/>
                    <a:pt x="4947" y="9295"/>
                  </a:cubicBezTo>
                  <a:cubicBezTo>
                    <a:pt x="4821" y="9452"/>
                    <a:pt x="4663" y="9578"/>
                    <a:pt x="4569" y="9736"/>
                  </a:cubicBezTo>
                  <a:lnTo>
                    <a:pt x="4569" y="8223"/>
                  </a:lnTo>
                  <a:cubicBezTo>
                    <a:pt x="6648" y="8034"/>
                    <a:pt x="8286" y="6270"/>
                    <a:pt x="8286" y="4128"/>
                  </a:cubicBezTo>
                  <a:cubicBezTo>
                    <a:pt x="8286" y="1860"/>
                    <a:pt x="6459" y="1"/>
                    <a:pt x="41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51" name="Google Shape;9151;p75"/>
          <p:cNvSpPr/>
          <p:nvPr/>
        </p:nvSpPr>
        <p:spPr>
          <a:xfrm>
            <a:off x="1736288" y="2257833"/>
            <a:ext cx="367165" cy="369913"/>
          </a:xfrm>
          <a:custGeom>
            <a:avLst/>
            <a:gdLst/>
            <a:ahLst/>
            <a:cxnLst/>
            <a:rect l="l" t="t" r="r" b="b"/>
            <a:pathLst>
              <a:path w="12697" h="12792" extrusionOk="0">
                <a:moveTo>
                  <a:pt x="7310" y="3435"/>
                </a:moveTo>
                <a:cubicBezTo>
                  <a:pt x="7404" y="3435"/>
                  <a:pt x="7467" y="3498"/>
                  <a:pt x="7436" y="3624"/>
                </a:cubicBezTo>
                <a:cubicBezTo>
                  <a:pt x="7310" y="3939"/>
                  <a:pt x="7247" y="4223"/>
                  <a:pt x="7215" y="4538"/>
                </a:cubicBezTo>
                <a:lnTo>
                  <a:pt x="5419" y="4538"/>
                </a:lnTo>
                <a:cubicBezTo>
                  <a:pt x="5388" y="4223"/>
                  <a:pt x="5293" y="3908"/>
                  <a:pt x="5199" y="3624"/>
                </a:cubicBezTo>
                <a:cubicBezTo>
                  <a:pt x="5167" y="3498"/>
                  <a:pt x="5230" y="3435"/>
                  <a:pt x="5325" y="3435"/>
                </a:cubicBezTo>
                <a:close/>
                <a:moveTo>
                  <a:pt x="7121" y="5357"/>
                </a:moveTo>
                <a:cubicBezTo>
                  <a:pt x="7089" y="6428"/>
                  <a:pt x="7310" y="7436"/>
                  <a:pt x="7845" y="8381"/>
                </a:cubicBezTo>
                <a:lnTo>
                  <a:pt x="8003" y="8665"/>
                </a:lnTo>
                <a:lnTo>
                  <a:pt x="4726" y="8665"/>
                </a:lnTo>
                <a:lnTo>
                  <a:pt x="4852" y="8381"/>
                </a:lnTo>
                <a:cubicBezTo>
                  <a:pt x="5356" y="7436"/>
                  <a:pt x="5577" y="6396"/>
                  <a:pt x="5545" y="5357"/>
                </a:cubicBezTo>
                <a:close/>
                <a:moveTo>
                  <a:pt x="8381" y="9484"/>
                </a:moveTo>
                <a:cubicBezTo>
                  <a:pt x="8633" y="9484"/>
                  <a:pt x="8790" y="9704"/>
                  <a:pt x="8790" y="9925"/>
                </a:cubicBezTo>
                <a:lnTo>
                  <a:pt x="8790" y="10335"/>
                </a:lnTo>
                <a:lnTo>
                  <a:pt x="3813" y="10335"/>
                </a:lnTo>
                <a:lnTo>
                  <a:pt x="3813" y="9925"/>
                </a:lnTo>
                <a:lnTo>
                  <a:pt x="3844" y="9925"/>
                </a:lnTo>
                <a:cubicBezTo>
                  <a:pt x="3844" y="9704"/>
                  <a:pt x="4065" y="9484"/>
                  <a:pt x="4254" y="9484"/>
                </a:cubicBezTo>
                <a:close/>
                <a:moveTo>
                  <a:pt x="9200" y="11154"/>
                </a:moveTo>
                <a:cubicBezTo>
                  <a:pt x="9452" y="11154"/>
                  <a:pt x="9609" y="11343"/>
                  <a:pt x="9609" y="11595"/>
                </a:cubicBezTo>
                <a:lnTo>
                  <a:pt x="9609" y="12004"/>
                </a:lnTo>
                <a:lnTo>
                  <a:pt x="2993" y="12004"/>
                </a:lnTo>
                <a:lnTo>
                  <a:pt x="2993" y="11595"/>
                </a:lnTo>
                <a:lnTo>
                  <a:pt x="3025" y="11595"/>
                </a:lnTo>
                <a:cubicBezTo>
                  <a:pt x="3025" y="11343"/>
                  <a:pt x="3214" y="11154"/>
                  <a:pt x="3435" y="11154"/>
                </a:cubicBezTo>
                <a:close/>
                <a:moveTo>
                  <a:pt x="6333" y="1"/>
                </a:moveTo>
                <a:cubicBezTo>
                  <a:pt x="6144" y="1"/>
                  <a:pt x="5955" y="190"/>
                  <a:pt x="5955" y="442"/>
                </a:cubicBezTo>
                <a:lnTo>
                  <a:pt x="5955" y="883"/>
                </a:lnTo>
                <a:lnTo>
                  <a:pt x="5514" y="883"/>
                </a:lnTo>
                <a:cubicBezTo>
                  <a:pt x="5262" y="883"/>
                  <a:pt x="5104" y="1072"/>
                  <a:pt x="5104" y="1261"/>
                </a:cubicBezTo>
                <a:cubicBezTo>
                  <a:pt x="5104" y="1513"/>
                  <a:pt x="5325" y="1702"/>
                  <a:pt x="5514" y="1702"/>
                </a:cubicBezTo>
                <a:lnTo>
                  <a:pt x="5955" y="1702"/>
                </a:lnTo>
                <a:lnTo>
                  <a:pt x="5955" y="2521"/>
                </a:lnTo>
                <a:lnTo>
                  <a:pt x="5356" y="2521"/>
                </a:lnTo>
                <a:cubicBezTo>
                  <a:pt x="4695" y="2521"/>
                  <a:pt x="4222" y="3183"/>
                  <a:pt x="4443" y="3813"/>
                </a:cubicBezTo>
                <a:cubicBezTo>
                  <a:pt x="4537" y="4034"/>
                  <a:pt x="4569" y="4254"/>
                  <a:pt x="4632" y="4443"/>
                </a:cubicBezTo>
                <a:lnTo>
                  <a:pt x="4285" y="4443"/>
                </a:lnTo>
                <a:cubicBezTo>
                  <a:pt x="4065" y="4443"/>
                  <a:pt x="3907" y="4664"/>
                  <a:pt x="3907" y="4884"/>
                </a:cubicBezTo>
                <a:cubicBezTo>
                  <a:pt x="3907" y="5136"/>
                  <a:pt x="4096" y="5325"/>
                  <a:pt x="4285" y="5325"/>
                </a:cubicBezTo>
                <a:lnTo>
                  <a:pt x="4726" y="5325"/>
                </a:lnTo>
                <a:cubicBezTo>
                  <a:pt x="4821" y="6901"/>
                  <a:pt x="4191" y="7846"/>
                  <a:pt x="3718" y="8791"/>
                </a:cubicBezTo>
                <a:cubicBezTo>
                  <a:pt x="3308" y="8980"/>
                  <a:pt x="3025" y="9421"/>
                  <a:pt x="3025" y="9893"/>
                </a:cubicBezTo>
                <a:lnTo>
                  <a:pt x="3025" y="10366"/>
                </a:lnTo>
                <a:cubicBezTo>
                  <a:pt x="2552" y="10524"/>
                  <a:pt x="2206" y="10996"/>
                  <a:pt x="2206" y="11532"/>
                </a:cubicBezTo>
                <a:lnTo>
                  <a:pt x="2206" y="11973"/>
                </a:lnTo>
                <a:lnTo>
                  <a:pt x="442" y="11973"/>
                </a:lnTo>
                <a:cubicBezTo>
                  <a:pt x="189" y="11973"/>
                  <a:pt x="0" y="12162"/>
                  <a:pt x="0" y="12382"/>
                </a:cubicBezTo>
                <a:cubicBezTo>
                  <a:pt x="0" y="12603"/>
                  <a:pt x="158" y="12792"/>
                  <a:pt x="379" y="12792"/>
                </a:cubicBezTo>
                <a:lnTo>
                  <a:pt x="12256" y="12792"/>
                </a:lnTo>
                <a:cubicBezTo>
                  <a:pt x="12476" y="12792"/>
                  <a:pt x="12697" y="12603"/>
                  <a:pt x="12697" y="12382"/>
                </a:cubicBezTo>
                <a:cubicBezTo>
                  <a:pt x="12697" y="12130"/>
                  <a:pt x="12476" y="11973"/>
                  <a:pt x="12256" y="11973"/>
                </a:cubicBezTo>
                <a:lnTo>
                  <a:pt x="10460" y="11973"/>
                </a:lnTo>
                <a:lnTo>
                  <a:pt x="10460" y="11532"/>
                </a:lnTo>
                <a:cubicBezTo>
                  <a:pt x="10460" y="10996"/>
                  <a:pt x="10114" y="10555"/>
                  <a:pt x="9641" y="10366"/>
                </a:cubicBezTo>
                <a:lnTo>
                  <a:pt x="9641" y="9893"/>
                </a:lnTo>
                <a:cubicBezTo>
                  <a:pt x="9641" y="9421"/>
                  <a:pt x="9357" y="8980"/>
                  <a:pt x="8979" y="8791"/>
                </a:cubicBezTo>
                <a:cubicBezTo>
                  <a:pt x="8507" y="7877"/>
                  <a:pt x="7877" y="6932"/>
                  <a:pt x="7940" y="5325"/>
                </a:cubicBezTo>
                <a:lnTo>
                  <a:pt x="8381" y="5325"/>
                </a:lnTo>
                <a:cubicBezTo>
                  <a:pt x="8633" y="5325"/>
                  <a:pt x="8790" y="5136"/>
                  <a:pt x="8790" y="4884"/>
                </a:cubicBezTo>
                <a:cubicBezTo>
                  <a:pt x="8790" y="4664"/>
                  <a:pt x="8570" y="4443"/>
                  <a:pt x="8381" y="4443"/>
                </a:cubicBezTo>
                <a:lnTo>
                  <a:pt x="8034" y="4443"/>
                </a:lnTo>
                <a:cubicBezTo>
                  <a:pt x="8066" y="4254"/>
                  <a:pt x="8160" y="4034"/>
                  <a:pt x="8223" y="3813"/>
                </a:cubicBezTo>
                <a:cubicBezTo>
                  <a:pt x="8475" y="3183"/>
                  <a:pt x="8003" y="2521"/>
                  <a:pt x="7310" y="2521"/>
                </a:cubicBezTo>
                <a:lnTo>
                  <a:pt x="6743" y="2521"/>
                </a:lnTo>
                <a:lnTo>
                  <a:pt x="6743" y="1702"/>
                </a:lnTo>
                <a:lnTo>
                  <a:pt x="7184" y="1702"/>
                </a:lnTo>
                <a:cubicBezTo>
                  <a:pt x="7404" y="1702"/>
                  <a:pt x="7562" y="1513"/>
                  <a:pt x="7562" y="1261"/>
                </a:cubicBezTo>
                <a:cubicBezTo>
                  <a:pt x="7562" y="1041"/>
                  <a:pt x="7373" y="883"/>
                  <a:pt x="7184" y="883"/>
                </a:cubicBezTo>
                <a:lnTo>
                  <a:pt x="6743" y="883"/>
                </a:lnTo>
                <a:lnTo>
                  <a:pt x="6743" y="442"/>
                </a:lnTo>
                <a:cubicBezTo>
                  <a:pt x="6743" y="190"/>
                  <a:pt x="6522"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52" name="Google Shape;9152;p75"/>
          <p:cNvGrpSpPr/>
          <p:nvPr/>
        </p:nvGrpSpPr>
        <p:grpSpPr>
          <a:xfrm>
            <a:off x="3986941" y="1313804"/>
            <a:ext cx="318873" cy="366471"/>
            <a:chOff x="-62496925" y="1931475"/>
            <a:chExt cx="275675" cy="316825"/>
          </a:xfrm>
        </p:grpSpPr>
        <p:sp>
          <p:nvSpPr>
            <p:cNvPr id="9153" name="Google Shape;9153;p75"/>
            <p:cNvSpPr/>
            <p:nvPr/>
          </p:nvSpPr>
          <p:spPr>
            <a:xfrm>
              <a:off x="-62496925" y="1931475"/>
              <a:ext cx="275675" cy="316825"/>
            </a:xfrm>
            <a:custGeom>
              <a:avLst/>
              <a:gdLst/>
              <a:ahLst/>
              <a:cxnLst/>
              <a:rect l="l" t="t" r="r" b="b"/>
              <a:pathLst>
                <a:path w="11027" h="12673" extrusionOk="0">
                  <a:moveTo>
                    <a:pt x="5514" y="1047"/>
                  </a:moveTo>
                  <a:cubicBezTo>
                    <a:pt x="6238" y="1519"/>
                    <a:pt x="7215" y="1834"/>
                    <a:pt x="8003" y="1834"/>
                  </a:cubicBezTo>
                  <a:cubicBezTo>
                    <a:pt x="8538" y="1834"/>
                    <a:pt x="9294" y="1708"/>
                    <a:pt x="10208" y="1204"/>
                  </a:cubicBezTo>
                  <a:lnTo>
                    <a:pt x="10208" y="5237"/>
                  </a:lnTo>
                  <a:cubicBezTo>
                    <a:pt x="10177" y="8198"/>
                    <a:pt x="8349" y="10845"/>
                    <a:pt x="5514" y="11821"/>
                  </a:cubicBezTo>
                  <a:cubicBezTo>
                    <a:pt x="2710" y="10845"/>
                    <a:pt x="820" y="8198"/>
                    <a:pt x="820" y="5237"/>
                  </a:cubicBezTo>
                  <a:lnTo>
                    <a:pt x="820" y="1204"/>
                  </a:lnTo>
                  <a:cubicBezTo>
                    <a:pt x="1513" y="1582"/>
                    <a:pt x="2269" y="1834"/>
                    <a:pt x="3025" y="1834"/>
                  </a:cubicBezTo>
                  <a:cubicBezTo>
                    <a:pt x="3844" y="1834"/>
                    <a:pt x="4758" y="1551"/>
                    <a:pt x="5514" y="1047"/>
                  </a:cubicBezTo>
                  <a:close/>
                  <a:moveTo>
                    <a:pt x="10654" y="1"/>
                  </a:moveTo>
                  <a:cubicBezTo>
                    <a:pt x="10567" y="1"/>
                    <a:pt x="10476" y="33"/>
                    <a:pt x="10397" y="102"/>
                  </a:cubicBezTo>
                  <a:cubicBezTo>
                    <a:pt x="9389" y="826"/>
                    <a:pt x="8538" y="952"/>
                    <a:pt x="8034" y="952"/>
                  </a:cubicBezTo>
                  <a:cubicBezTo>
                    <a:pt x="7310" y="952"/>
                    <a:pt x="6396" y="637"/>
                    <a:pt x="5766" y="165"/>
                  </a:cubicBezTo>
                  <a:cubicBezTo>
                    <a:pt x="5703" y="102"/>
                    <a:pt x="5616" y="70"/>
                    <a:pt x="5526" y="70"/>
                  </a:cubicBezTo>
                  <a:cubicBezTo>
                    <a:pt x="5435" y="70"/>
                    <a:pt x="5341" y="102"/>
                    <a:pt x="5262" y="165"/>
                  </a:cubicBezTo>
                  <a:cubicBezTo>
                    <a:pt x="4632" y="637"/>
                    <a:pt x="3781" y="952"/>
                    <a:pt x="3025" y="952"/>
                  </a:cubicBezTo>
                  <a:cubicBezTo>
                    <a:pt x="2237" y="952"/>
                    <a:pt x="1450" y="637"/>
                    <a:pt x="662" y="102"/>
                  </a:cubicBezTo>
                  <a:cubicBezTo>
                    <a:pt x="582" y="40"/>
                    <a:pt x="495" y="13"/>
                    <a:pt x="411" y="13"/>
                  </a:cubicBezTo>
                  <a:cubicBezTo>
                    <a:pt x="196" y="13"/>
                    <a:pt x="0" y="190"/>
                    <a:pt x="0" y="417"/>
                  </a:cubicBezTo>
                  <a:lnTo>
                    <a:pt x="0" y="5237"/>
                  </a:lnTo>
                  <a:cubicBezTo>
                    <a:pt x="0" y="8608"/>
                    <a:pt x="2080" y="11601"/>
                    <a:pt x="5388" y="12641"/>
                  </a:cubicBezTo>
                  <a:cubicBezTo>
                    <a:pt x="5419" y="12641"/>
                    <a:pt x="5451" y="12672"/>
                    <a:pt x="5514" y="12672"/>
                  </a:cubicBezTo>
                  <a:cubicBezTo>
                    <a:pt x="5545" y="12672"/>
                    <a:pt x="5577" y="12672"/>
                    <a:pt x="5640" y="12641"/>
                  </a:cubicBezTo>
                  <a:cubicBezTo>
                    <a:pt x="8979" y="11538"/>
                    <a:pt x="11027" y="8513"/>
                    <a:pt x="11027" y="5237"/>
                  </a:cubicBezTo>
                  <a:lnTo>
                    <a:pt x="11027" y="417"/>
                  </a:lnTo>
                  <a:cubicBezTo>
                    <a:pt x="11027" y="157"/>
                    <a:pt x="10848" y="1"/>
                    <a:pt x="106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75"/>
            <p:cNvSpPr/>
            <p:nvPr/>
          </p:nvSpPr>
          <p:spPr>
            <a:xfrm>
              <a:off x="-62390600" y="2016700"/>
              <a:ext cx="63025" cy="146525"/>
            </a:xfrm>
            <a:custGeom>
              <a:avLst/>
              <a:gdLst/>
              <a:ahLst/>
              <a:cxnLst/>
              <a:rect l="l" t="t" r="r" b="b"/>
              <a:pathLst>
                <a:path w="2521" h="5861" extrusionOk="0">
                  <a:moveTo>
                    <a:pt x="1261" y="1"/>
                  </a:moveTo>
                  <a:cubicBezTo>
                    <a:pt x="1009" y="1"/>
                    <a:pt x="820" y="190"/>
                    <a:pt x="820" y="410"/>
                  </a:cubicBezTo>
                  <a:lnTo>
                    <a:pt x="820" y="694"/>
                  </a:lnTo>
                  <a:cubicBezTo>
                    <a:pt x="347" y="851"/>
                    <a:pt x="1" y="1324"/>
                    <a:pt x="1" y="1891"/>
                  </a:cubicBezTo>
                  <a:cubicBezTo>
                    <a:pt x="1" y="2553"/>
                    <a:pt x="536" y="2931"/>
                    <a:pt x="977" y="3246"/>
                  </a:cubicBezTo>
                  <a:cubicBezTo>
                    <a:pt x="1292" y="3498"/>
                    <a:pt x="1639" y="3718"/>
                    <a:pt x="1639" y="3970"/>
                  </a:cubicBezTo>
                  <a:cubicBezTo>
                    <a:pt x="1639" y="4191"/>
                    <a:pt x="1450" y="4411"/>
                    <a:pt x="1261" y="4411"/>
                  </a:cubicBezTo>
                  <a:cubicBezTo>
                    <a:pt x="1040" y="4411"/>
                    <a:pt x="820" y="4191"/>
                    <a:pt x="820" y="3970"/>
                  </a:cubicBezTo>
                  <a:cubicBezTo>
                    <a:pt x="820" y="3718"/>
                    <a:pt x="631" y="3561"/>
                    <a:pt x="410" y="3561"/>
                  </a:cubicBezTo>
                  <a:cubicBezTo>
                    <a:pt x="221" y="3561"/>
                    <a:pt x="32" y="3781"/>
                    <a:pt x="32" y="3970"/>
                  </a:cubicBezTo>
                  <a:cubicBezTo>
                    <a:pt x="32" y="4506"/>
                    <a:pt x="379" y="4947"/>
                    <a:pt x="851" y="5136"/>
                  </a:cubicBezTo>
                  <a:lnTo>
                    <a:pt x="851" y="5419"/>
                  </a:lnTo>
                  <a:cubicBezTo>
                    <a:pt x="851" y="5671"/>
                    <a:pt x="1040" y="5861"/>
                    <a:pt x="1292" y="5861"/>
                  </a:cubicBezTo>
                  <a:cubicBezTo>
                    <a:pt x="1513" y="5861"/>
                    <a:pt x="1670" y="5671"/>
                    <a:pt x="1670" y="5419"/>
                  </a:cubicBezTo>
                  <a:lnTo>
                    <a:pt x="1670" y="5136"/>
                  </a:lnTo>
                  <a:cubicBezTo>
                    <a:pt x="2143" y="4978"/>
                    <a:pt x="2521" y="4506"/>
                    <a:pt x="2521" y="3970"/>
                  </a:cubicBezTo>
                  <a:cubicBezTo>
                    <a:pt x="2521" y="3309"/>
                    <a:pt x="1954" y="2899"/>
                    <a:pt x="1513" y="2584"/>
                  </a:cubicBezTo>
                  <a:cubicBezTo>
                    <a:pt x="1198" y="2363"/>
                    <a:pt x="851" y="2111"/>
                    <a:pt x="851" y="1891"/>
                  </a:cubicBezTo>
                  <a:cubicBezTo>
                    <a:pt x="851" y="1670"/>
                    <a:pt x="1040" y="1481"/>
                    <a:pt x="1261" y="1481"/>
                  </a:cubicBezTo>
                  <a:cubicBezTo>
                    <a:pt x="1481" y="1481"/>
                    <a:pt x="1639" y="1670"/>
                    <a:pt x="1639" y="1891"/>
                  </a:cubicBezTo>
                  <a:cubicBezTo>
                    <a:pt x="1639" y="2111"/>
                    <a:pt x="1828" y="2300"/>
                    <a:pt x="2080" y="2300"/>
                  </a:cubicBezTo>
                  <a:cubicBezTo>
                    <a:pt x="2300" y="2300"/>
                    <a:pt x="2458" y="2111"/>
                    <a:pt x="2458" y="1891"/>
                  </a:cubicBezTo>
                  <a:cubicBezTo>
                    <a:pt x="2458" y="1324"/>
                    <a:pt x="2111" y="883"/>
                    <a:pt x="1639" y="694"/>
                  </a:cubicBezTo>
                  <a:lnTo>
                    <a:pt x="1639" y="410"/>
                  </a:lnTo>
                  <a:cubicBezTo>
                    <a:pt x="1639" y="190"/>
                    <a:pt x="1450"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5" name="Google Shape;9155;p75"/>
          <p:cNvGrpSpPr/>
          <p:nvPr/>
        </p:nvGrpSpPr>
        <p:grpSpPr>
          <a:xfrm>
            <a:off x="3963691" y="1793629"/>
            <a:ext cx="365373" cy="367426"/>
            <a:chOff x="-62516625" y="2297875"/>
            <a:chExt cx="315875" cy="317650"/>
          </a:xfrm>
        </p:grpSpPr>
        <p:sp>
          <p:nvSpPr>
            <p:cNvPr id="9156" name="Google Shape;9156;p75"/>
            <p:cNvSpPr/>
            <p:nvPr/>
          </p:nvSpPr>
          <p:spPr>
            <a:xfrm>
              <a:off x="-62516625" y="2297875"/>
              <a:ext cx="315875" cy="317650"/>
            </a:xfrm>
            <a:custGeom>
              <a:avLst/>
              <a:gdLst/>
              <a:ahLst/>
              <a:cxnLst/>
              <a:rect l="l" t="t" r="r" b="b"/>
              <a:pathLst>
                <a:path w="12635" h="12706" extrusionOk="0">
                  <a:moveTo>
                    <a:pt x="4632" y="3309"/>
                  </a:moveTo>
                  <a:cubicBezTo>
                    <a:pt x="5388" y="3309"/>
                    <a:pt x="6018" y="3939"/>
                    <a:pt x="6018" y="4695"/>
                  </a:cubicBezTo>
                  <a:cubicBezTo>
                    <a:pt x="6018" y="4916"/>
                    <a:pt x="5924" y="5168"/>
                    <a:pt x="5829" y="5388"/>
                  </a:cubicBezTo>
                  <a:lnTo>
                    <a:pt x="5357" y="5861"/>
                  </a:lnTo>
                  <a:cubicBezTo>
                    <a:pt x="5136" y="5987"/>
                    <a:pt x="4916" y="6081"/>
                    <a:pt x="4632" y="6081"/>
                  </a:cubicBezTo>
                  <a:cubicBezTo>
                    <a:pt x="3876" y="6081"/>
                    <a:pt x="3246" y="5451"/>
                    <a:pt x="3246" y="4695"/>
                  </a:cubicBezTo>
                  <a:cubicBezTo>
                    <a:pt x="3246" y="3939"/>
                    <a:pt x="3876" y="3309"/>
                    <a:pt x="4632" y="3309"/>
                  </a:cubicBezTo>
                  <a:close/>
                  <a:moveTo>
                    <a:pt x="4632" y="820"/>
                  </a:moveTo>
                  <a:cubicBezTo>
                    <a:pt x="6617" y="820"/>
                    <a:pt x="8287" y="2364"/>
                    <a:pt x="8444" y="4285"/>
                  </a:cubicBezTo>
                  <a:lnTo>
                    <a:pt x="8444" y="4412"/>
                  </a:lnTo>
                  <a:cubicBezTo>
                    <a:pt x="7877" y="4412"/>
                    <a:pt x="7310" y="4538"/>
                    <a:pt x="6806" y="4758"/>
                  </a:cubicBezTo>
                  <a:lnTo>
                    <a:pt x="6806" y="4695"/>
                  </a:lnTo>
                  <a:cubicBezTo>
                    <a:pt x="6806" y="3466"/>
                    <a:pt x="5829" y="2490"/>
                    <a:pt x="4601" y="2490"/>
                  </a:cubicBezTo>
                  <a:cubicBezTo>
                    <a:pt x="3372" y="2490"/>
                    <a:pt x="2395" y="3466"/>
                    <a:pt x="2395" y="4695"/>
                  </a:cubicBezTo>
                  <a:cubicBezTo>
                    <a:pt x="2395" y="5924"/>
                    <a:pt x="3372" y="6900"/>
                    <a:pt x="4601" y="6900"/>
                  </a:cubicBezTo>
                  <a:lnTo>
                    <a:pt x="4664" y="6900"/>
                  </a:lnTo>
                  <a:cubicBezTo>
                    <a:pt x="4443" y="7404"/>
                    <a:pt x="4317" y="7972"/>
                    <a:pt x="4317" y="8539"/>
                  </a:cubicBezTo>
                  <a:cubicBezTo>
                    <a:pt x="4317" y="9421"/>
                    <a:pt x="4601" y="10240"/>
                    <a:pt x="5073" y="10902"/>
                  </a:cubicBezTo>
                  <a:lnTo>
                    <a:pt x="4601" y="11532"/>
                  </a:lnTo>
                  <a:lnTo>
                    <a:pt x="1513" y="7026"/>
                  </a:lnTo>
                  <a:cubicBezTo>
                    <a:pt x="1009" y="6333"/>
                    <a:pt x="725" y="5546"/>
                    <a:pt x="725" y="4695"/>
                  </a:cubicBezTo>
                  <a:cubicBezTo>
                    <a:pt x="788" y="2553"/>
                    <a:pt x="2521" y="820"/>
                    <a:pt x="4632" y="820"/>
                  </a:cubicBezTo>
                  <a:close/>
                  <a:moveTo>
                    <a:pt x="8507" y="5231"/>
                  </a:moveTo>
                  <a:cubicBezTo>
                    <a:pt x="10334" y="5231"/>
                    <a:pt x="11815" y="6743"/>
                    <a:pt x="11815" y="8539"/>
                  </a:cubicBezTo>
                  <a:cubicBezTo>
                    <a:pt x="11815" y="10366"/>
                    <a:pt x="10303" y="11847"/>
                    <a:pt x="8507" y="11847"/>
                  </a:cubicBezTo>
                  <a:cubicBezTo>
                    <a:pt x="6680" y="11847"/>
                    <a:pt x="5199" y="10366"/>
                    <a:pt x="5199" y="8539"/>
                  </a:cubicBezTo>
                  <a:cubicBezTo>
                    <a:pt x="5199" y="6743"/>
                    <a:pt x="6680" y="5231"/>
                    <a:pt x="8507" y="5231"/>
                  </a:cubicBezTo>
                  <a:close/>
                  <a:moveTo>
                    <a:pt x="4664" y="1"/>
                  </a:moveTo>
                  <a:cubicBezTo>
                    <a:pt x="2080" y="1"/>
                    <a:pt x="1" y="2080"/>
                    <a:pt x="1" y="4695"/>
                  </a:cubicBezTo>
                  <a:cubicBezTo>
                    <a:pt x="1" y="5703"/>
                    <a:pt x="316" y="6711"/>
                    <a:pt x="946" y="7499"/>
                  </a:cubicBezTo>
                  <a:lnTo>
                    <a:pt x="4317" y="12540"/>
                  </a:lnTo>
                  <a:cubicBezTo>
                    <a:pt x="4396" y="12650"/>
                    <a:pt x="4522" y="12705"/>
                    <a:pt x="4648" y="12705"/>
                  </a:cubicBezTo>
                  <a:cubicBezTo>
                    <a:pt x="4774" y="12705"/>
                    <a:pt x="4900" y="12650"/>
                    <a:pt x="4979" y="12540"/>
                  </a:cubicBezTo>
                  <a:lnTo>
                    <a:pt x="5672" y="11532"/>
                  </a:lnTo>
                  <a:cubicBezTo>
                    <a:pt x="6396" y="12256"/>
                    <a:pt x="7404" y="12697"/>
                    <a:pt x="8507" y="12697"/>
                  </a:cubicBezTo>
                  <a:cubicBezTo>
                    <a:pt x="10776" y="12697"/>
                    <a:pt x="12634" y="10838"/>
                    <a:pt x="12634" y="8539"/>
                  </a:cubicBezTo>
                  <a:cubicBezTo>
                    <a:pt x="12634" y="6554"/>
                    <a:pt x="11217" y="4884"/>
                    <a:pt x="9326" y="4506"/>
                  </a:cubicBezTo>
                  <a:lnTo>
                    <a:pt x="9326" y="4222"/>
                  </a:lnTo>
                  <a:cubicBezTo>
                    <a:pt x="9074" y="1891"/>
                    <a:pt x="7121" y="1"/>
                    <a:pt x="4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75"/>
            <p:cNvSpPr/>
            <p:nvPr/>
          </p:nvSpPr>
          <p:spPr>
            <a:xfrm>
              <a:off x="-62335475" y="2438075"/>
              <a:ext cx="62250" cy="145750"/>
            </a:xfrm>
            <a:custGeom>
              <a:avLst/>
              <a:gdLst/>
              <a:ahLst/>
              <a:cxnLst/>
              <a:rect l="l" t="t" r="r" b="b"/>
              <a:pathLst>
                <a:path w="2490" h="5830" extrusionOk="0">
                  <a:moveTo>
                    <a:pt x="1261" y="1"/>
                  </a:moveTo>
                  <a:cubicBezTo>
                    <a:pt x="1009" y="1"/>
                    <a:pt x="820" y="190"/>
                    <a:pt x="820" y="410"/>
                  </a:cubicBezTo>
                  <a:lnTo>
                    <a:pt x="820" y="694"/>
                  </a:lnTo>
                  <a:cubicBezTo>
                    <a:pt x="348" y="851"/>
                    <a:pt x="1" y="1324"/>
                    <a:pt x="1" y="1891"/>
                  </a:cubicBezTo>
                  <a:cubicBezTo>
                    <a:pt x="1" y="2553"/>
                    <a:pt x="537" y="2931"/>
                    <a:pt x="978" y="3246"/>
                  </a:cubicBezTo>
                  <a:cubicBezTo>
                    <a:pt x="1293" y="3498"/>
                    <a:pt x="1639" y="3718"/>
                    <a:pt x="1639" y="3970"/>
                  </a:cubicBezTo>
                  <a:cubicBezTo>
                    <a:pt x="1671" y="4191"/>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20"/>
                  </a:lnTo>
                  <a:cubicBezTo>
                    <a:pt x="820" y="5672"/>
                    <a:pt x="1009" y="5829"/>
                    <a:pt x="1261" y="5829"/>
                  </a:cubicBezTo>
                  <a:cubicBezTo>
                    <a:pt x="1482" y="5829"/>
                    <a:pt x="1639" y="5609"/>
                    <a:pt x="1639" y="5420"/>
                  </a:cubicBezTo>
                  <a:lnTo>
                    <a:pt x="1639" y="5136"/>
                  </a:lnTo>
                  <a:cubicBezTo>
                    <a:pt x="2112" y="4978"/>
                    <a:pt x="2458" y="4506"/>
                    <a:pt x="2458" y="3970"/>
                  </a:cubicBezTo>
                  <a:cubicBezTo>
                    <a:pt x="2458" y="3309"/>
                    <a:pt x="1923" y="2899"/>
                    <a:pt x="1482" y="2584"/>
                  </a:cubicBezTo>
                  <a:cubicBezTo>
                    <a:pt x="1167" y="2364"/>
                    <a:pt x="820" y="2112"/>
                    <a:pt x="820" y="1891"/>
                  </a:cubicBezTo>
                  <a:cubicBezTo>
                    <a:pt x="820" y="1639"/>
                    <a:pt x="1009" y="1450"/>
                    <a:pt x="1261" y="1450"/>
                  </a:cubicBezTo>
                  <a:cubicBezTo>
                    <a:pt x="1482" y="1450"/>
                    <a:pt x="1639" y="1639"/>
                    <a:pt x="1639" y="1891"/>
                  </a:cubicBezTo>
                  <a:cubicBezTo>
                    <a:pt x="1639" y="2112"/>
                    <a:pt x="1860" y="2301"/>
                    <a:pt x="2049" y="2301"/>
                  </a:cubicBezTo>
                  <a:cubicBezTo>
                    <a:pt x="2269" y="2301"/>
                    <a:pt x="2490" y="2112"/>
                    <a:pt x="2490" y="1891"/>
                  </a:cubicBezTo>
                  <a:cubicBezTo>
                    <a:pt x="2490" y="1324"/>
                    <a:pt x="2112" y="883"/>
                    <a:pt x="1639" y="694"/>
                  </a:cubicBezTo>
                  <a:lnTo>
                    <a:pt x="1639" y="410"/>
                  </a:lnTo>
                  <a:cubicBezTo>
                    <a:pt x="1639" y="190"/>
                    <a:pt x="1450"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8" name="Google Shape;9158;p75"/>
          <p:cNvGrpSpPr/>
          <p:nvPr/>
        </p:nvGrpSpPr>
        <p:grpSpPr>
          <a:xfrm>
            <a:off x="3962332" y="2275588"/>
            <a:ext cx="368091" cy="334402"/>
            <a:chOff x="-62518200" y="2692475"/>
            <a:chExt cx="318225" cy="289100"/>
          </a:xfrm>
        </p:grpSpPr>
        <p:sp>
          <p:nvSpPr>
            <p:cNvPr id="9159" name="Google Shape;9159;p75"/>
            <p:cNvSpPr/>
            <p:nvPr/>
          </p:nvSpPr>
          <p:spPr>
            <a:xfrm>
              <a:off x="-62518200" y="2692475"/>
              <a:ext cx="318225" cy="289100"/>
            </a:xfrm>
            <a:custGeom>
              <a:avLst/>
              <a:gdLst/>
              <a:ahLst/>
              <a:cxnLst/>
              <a:rect l="l" t="t" r="r" b="b"/>
              <a:pathLst>
                <a:path w="12729" h="11564" extrusionOk="0">
                  <a:moveTo>
                    <a:pt x="3750" y="851"/>
                  </a:moveTo>
                  <a:cubicBezTo>
                    <a:pt x="5420" y="851"/>
                    <a:pt x="6617" y="1513"/>
                    <a:pt x="6617" y="2112"/>
                  </a:cubicBezTo>
                  <a:cubicBezTo>
                    <a:pt x="6617" y="2679"/>
                    <a:pt x="5420" y="3309"/>
                    <a:pt x="3750" y="3309"/>
                  </a:cubicBezTo>
                  <a:cubicBezTo>
                    <a:pt x="2206" y="3309"/>
                    <a:pt x="851" y="2679"/>
                    <a:pt x="851" y="2112"/>
                  </a:cubicBezTo>
                  <a:cubicBezTo>
                    <a:pt x="851" y="1481"/>
                    <a:pt x="2112" y="851"/>
                    <a:pt x="3750" y="851"/>
                  </a:cubicBezTo>
                  <a:close/>
                  <a:moveTo>
                    <a:pt x="6617" y="3403"/>
                  </a:moveTo>
                  <a:lnTo>
                    <a:pt x="6617" y="3781"/>
                  </a:lnTo>
                  <a:cubicBezTo>
                    <a:pt x="5829" y="4222"/>
                    <a:pt x="5199" y="4884"/>
                    <a:pt x="4821" y="5672"/>
                  </a:cubicBezTo>
                  <a:cubicBezTo>
                    <a:pt x="4475" y="5766"/>
                    <a:pt x="4096" y="5766"/>
                    <a:pt x="3750" y="5766"/>
                  </a:cubicBezTo>
                  <a:cubicBezTo>
                    <a:pt x="2206" y="5766"/>
                    <a:pt x="851" y="5136"/>
                    <a:pt x="851" y="4506"/>
                  </a:cubicBezTo>
                  <a:lnTo>
                    <a:pt x="851" y="3403"/>
                  </a:lnTo>
                  <a:cubicBezTo>
                    <a:pt x="1639" y="3939"/>
                    <a:pt x="2742" y="4159"/>
                    <a:pt x="3750" y="4159"/>
                  </a:cubicBezTo>
                  <a:cubicBezTo>
                    <a:pt x="4727" y="4159"/>
                    <a:pt x="5829" y="3939"/>
                    <a:pt x="6617" y="3403"/>
                  </a:cubicBezTo>
                  <a:close/>
                  <a:moveTo>
                    <a:pt x="883" y="5913"/>
                  </a:moveTo>
                  <a:cubicBezTo>
                    <a:pt x="1396" y="6254"/>
                    <a:pt x="2361" y="6617"/>
                    <a:pt x="3750" y="6617"/>
                  </a:cubicBezTo>
                  <a:cubicBezTo>
                    <a:pt x="4033" y="6617"/>
                    <a:pt x="4254" y="6617"/>
                    <a:pt x="4538" y="6585"/>
                  </a:cubicBezTo>
                  <a:lnTo>
                    <a:pt x="4538" y="6585"/>
                  </a:lnTo>
                  <a:cubicBezTo>
                    <a:pt x="4475" y="6869"/>
                    <a:pt x="4475" y="7184"/>
                    <a:pt x="4475" y="7467"/>
                  </a:cubicBezTo>
                  <a:cubicBezTo>
                    <a:pt x="4475" y="7719"/>
                    <a:pt x="4506" y="7971"/>
                    <a:pt x="4538" y="8255"/>
                  </a:cubicBezTo>
                  <a:cubicBezTo>
                    <a:pt x="4317" y="8287"/>
                    <a:pt x="4033" y="8287"/>
                    <a:pt x="3781" y="8287"/>
                  </a:cubicBezTo>
                  <a:cubicBezTo>
                    <a:pt x="2269" y="8287"/>
                    <a:pt x="883" y="7656"/>
                    <a:pt x="883" y="7026"/>
                  </a:cubicBezTo>
                  <a:lnTo>
                    <a:pt x="883" y="5913"/>
                  </a:lnTo>
                  <a:close/>
                  <a:moveTo>
                    <a:pt x="851" y="8350"/>
                  </a:moveTo>
                  <a:cubicBezTo>
                    <a:pt x="1639" y="8917"/>
                    <a:pt x="2773" y="9106"/>
                    <a:pt x="3750" y="9106"/>
                  </a:cubicBezTo>
                  <a:cubicBezTo>
                    <a:pt x="4096" y="9106"/>
                    <a:pt x="4412" y="9074"/>
                    <a:pt x="4727" y="9043"/>
                  </a:cubicBezTo>
                  <a:cubicBezTo>
                    <a:pt x="4979" y="9547"/>
                    <a:pt x="5294" y="10019"/>
                    <a:pt x="5672" y="10397"/>
                  </a:cubicBezTo>
                  <a:cubicBezTo>
                    <a:pt x="5136" y="10649"/>
                    <a:pt x="4475" y="10775"/>
                    <a:pt x="3750" y="10775"/>
                  </a:cubicBezTo>
                  <a:cubicBezTo>
                    <a:pt x="2112" y="10775"/>
                    <a:pt x="851" y="10082"/>
                    <a:pt x="851" y="9547"/>
                  </a:cubicBezTo>
                  <a:lnTo>
                    <a:pt x="851" y="8350"/>
                  </a:lnTo>
                  <a:close/>
                  <a:moveTo>
                    <a:pt x="8570" y="4159"/>
                  </a:moveTo>
                  <a:cubicBezTo>
                    <a:pt x="10366" y="4159"/>
                    <a:pt x="11878" y="5640"/>
                    <a:pt x="11878" y="7467"/>
                  </a:cubicBezTo>
                  <a:cubicBezTo>
                    <a:pt x="11878" y="9263"/>
                    <a:pt x="10366" y="10775"/>
                    <a:pt x="8570" y="10775"/>
                  </a:cubicBezTo>
                  <a:cubicBezTo>
                    <a:pt x="6743" y="10775"/>
                    <a:pt x="5262" y="9263"/>
                    <a:pt x="5262" y="7467"/>
                  </a:cubicBezTo>
                  <a:cubicBezTo>
                    <a:pt x="5262" y="5609"/>
                    <a:pt x="6743" y="4159"/>
                    <a:pt x="8570" y="4159"/>
                  </a:cubicBezTo>
                  <a:close/>
                  <a:moveTo>
                    <a:pt x="3781" y="1"/>
                  </a:moveTo>
                  <a:cubicBezTo>
                    <a:pt x="1797" y="1"/>
                    <a:pt x="64" y="851"/>
                    <a:pt x="64" y="2112"/>
                  </a:cubicBezTo>
                  <a:lnTo>
                    <a:pt x="64" y="9547"/>
                  </a:lnTo>
                  <a:cubicBezTo>
                    <a:pt x="1" y="10082"/>
                    <a:pt x="442" y="10649"/>
                    <a:pt x="1230" y="11027"/>
                  </a:cubicBezTo>
                  <a:cubicBezTo>
                    <a:pt x="1891" y="11405"/>
                    <a:pt x="2805" y="11563"/>
                    <a:pt x="3750" y="11563"/>
                  </a:cubicBezTo>
                  <a:cubicBezTo>
                    <a:pt x="4790" y="11563"/>
                    <a:pt x="5735" y="11311"/>
                    <a:pt x="6428" y="10964"/>
                  </a:cubicBezTo>
                  <a:cubicBezTo>
                    <a:pt x="7058" y="11342"/>
                    <a:pt x="7814" y="11563"/>
                    <a:pt x="8602" y="11563"/>
                  </a:cubicBezTo>
                  <a:cubicBezTo>
                    <a:pt x="10870" y="11563"/>
                    <a:pt x="12729" y="9704"/>
                    <a:pt x="12729" y="7404"/>
                  </a:cubicBezTo>
                  <a:cubicBezTo>
                    <a:pt x="12729" y="5136"/>
                    <a:pt x="10870" y="3277"/>
                    <a:pt x="8602" y="3277"/>
                  </a:cubicBezTo>
                  <a:cubicBezTo>
                    <a:pt x="8192" y="3277"/>
                    <a:pt x="7846" y="3309"/>
                    <a:pt x="7499" y="3435"/>
                  </a:cubicBezTo>
                  <a:lnTo>
                    <a:pt x="7499" y="2049"/>
                  </a:lnTo>
                  <a:cubicBezTo>
                    <a:pt x="7499" y="1481"/>
                    <a:pt x="7058" y="914"/>
                    <a:pt x="6302" y="536"/>
                  </a:cubicBezTo>
                  <a:cubicBezTo>
                    <a:pt x="5640" y="158"/>
                    <a:pt x="4727"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75"/>
            <p:cNvSpPr/>
            <p:nvPr/>
          </p:nvSpPr>
          <p:spPr>
            <a:xfrm>
              <a:off x="-62335475" y="2804325"/>
              <a:ext cx="62250" cy="146525"/>
            </a:xfrm>
            <a:custGeom>
              <a:avLst/>
              <a:gdLst/>
              <a:ahLst/>
              <a:cxnLst/>
              <a:rect l="l" t="t" r="r" b="b"/>
              <a:pathLst>
                <a:path w="2490" h="5861" extrusionOk="0">
                  <a:moveTo>
                    <a:pt x="1261" y="0"/>
                  </a:moveTo>
                  <a:cubicBezTo>
                    <a:pt x="1009" y="0"/>
                    <a:pt x="820" y="189"/>
                    <a:pt x="820" y="410"/>
                  </a:cubicBezTo>
                  <a:lnTo>
                    <a:pt x="820" y="694"/>
                  </a:lnTo>
                  <a:cubicBezTo>
                    <a:pt x="348" y="851"/>
                    <a:pt x="1" y="1324"/>
                    <a:pt x="1" y="1891"/>
                  </a:cubicBezTo>
                  <a:cubicBezTo>
                    <a:pt x="1" y="2552"/>
                    <a:pt x="537" y="2930"/>
                    <a:pt x="978" y="3245"/>
                  </a:cubicBezTo>
                  <a:cubicBezTo>
                    <a:pt x="1293" y="3497"/>
                    <a:pt x="1639" y="3718"/>
                    <a:pt x="1639" y="3970"/>
                  </a:cubicBezTo>
                  <a:cubicBezTo>
                    <a:pt x="1671" y="4254"/>
                    <a:pt x="1482" y="4411"/>
                    <a:pt x="1261" y="4411"/>
                  </a:cubicBezTo>
                  <a:cubicBezTo>
                    <a:pt x="1009" y="4411"/>
                    <a:pt x="820" y="4191"/>
                    <a:pt x="820" y="3970"/>
                  </a:cubicBezTo>
                  <a:cubicBezTo>
                    <a:pt x="820" y="3718"/>
                    <a:pt x="631" y="3529"/>
                    <a:pt x="411" y="3529"/>
                  </a:cubicBezTo>
                  <a:cubicBezTo>
                    <a:pt x="190" y="3529"/>
                    <a:pt x="1" y="3718"/>
                    <a:pt x="1" y="3970"/>
                  </a:cubicBezTo>
                  <a:cubicBezTo>
                    <a:pt x="1" y="4506"/>
                    <a:pt x="348" y="4947"/>
                    <a:pt x="820" y="5136"/>
                  </a:cubicBezTo>
                  <a:lnTo>
                    <a:pt x="820" y="5419"/>
                  </a:lnTo>
                  <a:cubicBezTo>
                    <a:pt x="820" y="5671"/>
                    <a:pt x="1009" y="5860"/>
                    <a:pt x="1261" y="5860"/>
                  </a:cubicBezTo>
                  <a:cubicBezTo>
                    <a:pt x="1482" y="5860"/>
                    <a:pt x="1639" y="5671"/>
                    <a:pt x="1639" y="5419"/>
                  </a:cubicBezTo>
                  <a:lnTo>
                    <a:pt x="1639" y="5136"/>
                  </a:lnTo>
                  <a:cubicBezTo>
                    <a:pt x="2112" y="4978"/>
                    <a:pt x="2458" y="4506"/>
                    <a:pt x="2458" y="3970"/>
                  </a:cubicBezTo>
                  <a:cubicBezTo>
                    <a:pt x="2458" y="3308"/>
                    <a:pt x="1923" y="2899"/>
                    <a:pt x="1482" y="2584"/>
                  </a:cubicBezTo>
                  <a:cubicBezTo>
                    <a:pt x="1167" y="2363"/>
                    <a:pt x="820" y="2111"/>
                    <a:pt x="820" y="1891"/>
                  </a:cubicBezTo>
                  <a:cubicBezTo>
                    <a:pt x="820" y="1639"/>
                    <a:pt x="1009" y="1450"/>
                    <a:pt x="1261" y="1450"/>
                  </a:cubicBezTo>
                  <a:cubicBezTo>
                    <a:pt x="1482" y="1450"/>
                    <a:pt x="1639" y="1639"/>
                    <a:pt x="1639" y="1891"/>
                  </a:cubicBezTo>
                  <a:cubicBezTo>
                    <a:pt x="1639" y="2111"/>
                    <a:pt x="1860" y="2300"/>
                    <a:pt x="2049" y="2300"/>
                  </a:cubicBezTo>
                  <a:cubicBezTo>
                    <a:pt x="2269" y="2300"/>
                    <a:pt x="2490" y="2111"/>
                    <a:pt x="2490" y="1891"/>
                  </a:cubicBezTo>
                  <a:cubicBezTo>
                    <a:pt x="2490" y="1324"/>
                    <a:pt x="2112" y="883"/>
                    <a:pt x="1639" y="694"/>
                  </a:cubicBezTo>
                  <a:lnTo>
                    <a:pt x="1639" y="410"/>
                  </a:lnTo>
                  <a:cubicBezTo>
                    <a:pt x="1639" y="189"/>
                    <a:pt x="1450"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1" name="Google Shape;9161;p75"/>
          <p:cNvGrpSpPr/>
          <p:nvPr/>
        </p:nvGrpSpPr>
        <p:grpSpPr>
          <a:xfrm>
            <a:off x="2648986" y="2733112"/>
            <a:ext cx="309793" cy="365344"/>
            <a:chOff x="-60597975" y="1939525"/>
            <a:chExt cx="267825" cy="315850"/>
          </a:xfrm>
        </p:grpSpPr>
        <p:sp>
          <p:nvSpPr>
            <p:cNvPr id="9162" name="Google Shape;9162;p75"/>
            <p:cNvSpPr/>
            <p:nvPr/>
          </p:nvSpPr>
          <p:spPr>
            <a:xfrm>
              <a:off x="-60597975" y="1939525"/>
              <a:ext cx="267825" cy="315850"/>
            </a:xfrm>
            <a:custGeom>
              <a:avLst/>
              <a:gdLst/>
              <a:ahLst/>
              <a:cxnLst/>
              <a:rect l="l" t="t" r="r" b="b"/>
              <a:pathLst>
                <a:path w="10713" h="12634" extrusionOk="0">
                  <a:moveTo>
                    <a:pt x="7436" y="788"/>
                  </a:moveTo>
                  <a:lnTo>
                    <a:pt x="7436" y="1859"/>
                  </a:lnTo>
                  <a:cubicBezTo>
                    <a:pt x="7310" y="1733"/>
                    <a:pt x="7247" y="1607"/>
                    <a:pt x="6995" y="1607"/>
                  </a:cubicBezTo>
                  <a:cubicBezTo>
                    <a:pt x="6806" y="1607"/>
                    <a:pt x="6743" y="1733"/>
                    <a:pt x="6617" y="1859"/>
                  </a:cubicBezTo>
                  <a:lnTo>
                    <a:pt x="6617" y="788"/>
                  </a:lnTo>
                  <a:close/>
                  <a:moveTo>
                    <a:pt x="9515" y="788"/>
                  </a:moveTo>
                  <a:cubicBezTo>
                    <a:pt x="9767" y="788"/>
                    <a:pt x="9925" y="977"/>
                    <a:pt x="9925" y="1197"/>
                  </a:cubicBezTo>
                  <a:lnTo>
                    <a:pt x="9925" y="4222"/>
                  </a:lnTo>
                  <a:lnTo>
                    <a:pt x="2490" y="4222"/>
                  </a:lnTo>
                  <a:lnTo>
                    <a:pt x="2490" y="788"/>
                  </a:lnTo>
                  <a:lnTo>
                    <a:pt x="5798" y="788"/>
                  </a:lnTo>
                  <a:lnTo>
                    <a:pt x="5798" y="2867"/>
                  </a:lnTo>
                  <a:cubicBezTo>
                    <a:pt x="5798" y="3119"/>
                    <a:pt x="5980" y="3287"/>
                    <a:pt x="6185" y="3287"/>
                  </a:cubicBezTo>
                  <a:cubicBezTo>
                    <a:pt x="6288" y="3287"/>
                    <a:pt x="6396" y="3245"/>
                    <a:pt x="6491" y="3151"/>
                  </a:cubicBezTo>
                  <a:lnTo>
                    <a:pt x="7058" y="2615"/>
                  </a:lnTo>
                  <a:lnTo>
                    <a:pt x="7594" y="3151"/>
                  </a:lnTo>
                  <a:cubicBezTo>
                    <a:pt x="7688" y="3245"/>
                    <a:pt x="7800" y="3287"/>
                    <a:pt x="7907" y="3287"/>
                  </a:cubicBezTo>
                  <a:cubicBezTo>
                    <a:pt x="8122" y="3287"/>
                    <a:pt x="8318" y="3119"/>
                    <a:pt x="8318" y="2867"/>
                  </a:cubicBezTo>
                  <a:lnTo>
                    <a:pt x="8318" y="788"/>
                  </a:lnTo>
                  <a:close/>
                  <a:moveTo>
                    <a:pt x="9925" y="5041"/>
                  </a:moveTo>
                  <a:lnTo>
                    <a:pt x="9925" y="8349"/>
                  </a:lnTo>
                  <a:lnTo>
                    <a:pt x="2490" y="8349"/>
                  </a:lnTo>
                  <a:lnTo>
                    <a:pt x="2490" y="5041"/>
                  </a:lnTo>
                  <a:close/>
                  <a:moveTo>
                    <a:pt x="9925" y="9168"/>
                  </a:moveTo>
                  <a:lnTo>
                    <a:pt x="9925" y="11373"/>
                  </a:lnTo>
                  <a:cubicBezTo>
                    <a:pt x="9925" y="11625"/>
                    <a:pt x="9736" y="11783"/>
                    <a:pt x="9515" y="11783"/>
                  </a:cubicBezTo>
                  <a:lnTo>
                    <a:pt x="2490" y="11783"/>
                  </a:lnTo>
                  <a:lnTo>
                    <a:pt x="2490" y="9168"/>
                  </a:lnTo>
                  <a:close/>
                  <a:moveTo>
                    <a:pt x="1639" y="788"/>
                  </a:moveTo>
                  <a:lnTo>
                    <a:pt x="1639" y="11814"/>
                  </a:lnTo>
                  <a:lnTo>
                    <a:pt x="820" y="11814"/>
                  </a:lnTo>
                  <a:lnTo>
                    <a:pt x="820" y="788"/>
                  </a:lnTo>
                  <a:close/>
                  <a:moveTo>
                    <a:pt x="379" y="0"/>
                  </a:moveTo>
                  <a:cubicBezTo>
                    <a:pt x="158" y="0"/>
                    <a:pt x="1" y="189"/>
                    <a:pt x="1" y="410"/>
                  </a:cubicBezTo>
                  <a:lnTo>
                    <a:pt x="1" y="12256"/>
                  </a:lnTo>
                  <a:cubicBezTo>
                    <a:pt x="1" y="12445"/>
                    <a:pt x="190" y="12634"/>
                    <a:pt x="379" y="12634"/>
                  </a:cubicBezTo>
                  <a:lnTo>
                    <a:pt x="9484" y="12634"/>
                  </a:lnTo>
                  <a:cubicBezTo>
                    <a:pt x="10146" y="12634"/>
                    <a:pt x="10713" y="12098"/>
                    <a:pt x="10713" y="11436"/>
                  </a:cubicBezTo>
                  <a:lnTo>
                    <a:pt x="10713" y="1229"/>
                  </a:lnTo>
                  <a:cubicBezTo>
                    <a:pt x="10713" y="567"/>
                    <a:pt x="10177" y="0"/>
                    <a:pt x="94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3" name="Google Shape;9163;p75"/>
            <p:cNvSpPr/>
            <p:nvPr/>
          </p:nvSpPr>
          <p:spPr>
            <a:xfrm>
              <a:off x="-60494775" y="2097050"/>
              <a:ext cx="103175" cy="20500"/>
            </a:xfrm>
            <a:custGeom>
              <a:avLst/>
              <a:gdLst/>
              <a:ahLst/>
              <a:cxnLst/>
              <a:rect l="l" t="t" r="r" b="b"/>
              <a:pathLst>
                <a:path w="4127" h="820" extrusionOk="0">
                  <a:moveTo>
                    <a:pt x="410" y="0"/>
                  </a:moveTo>
                  <a:cubicBezTo>
                    <a:pt x="158" y="0"/>
                    <a:pt x="0" y="189"/>
                    <a:pt x="0" y="410"/>
                  </a:cubicBezTo>
                  <a:cubicBezTo>
                    <a:pt x="0" y="630"/>
                    <a:pt x="189" y="819"/>
                    <a:pt x="410" y="819"/>
                  </a:cubicBezTo>
                  <a:lnTo>
                    <a:pt x="3718" y="819"/>
                  </a:lnTo>
                  <a:cubicBezTo>
                    <a:pt x="3938" y="819"/>
                    <a:pt x="4127" y="630"/>
                    <a:pt x="4127" y="410"/>
                  </a:cubicBezTo>
                  <a:cubicBezTo>
                    <a:pt x="4127" y="158"/>
                    <a:pt x="3938" y="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4" name="Google Shape;9164;p75"/>
          <p:cNvGrpSpPr/>
          <p:nvPr/>
        </p:nvGrpSpPr>
        <p:grpSpPr>
          <a:xfrm>
            <a:off x="2619389" y="3167537"/>
            <a:ext cx="368987" cy="368525"/>
            <a:chOff x="-60620800" y="2304600"/>
            <a:chExt cx="319000" cy="318600"/>
          </a:xfrm>
        </p:grpSpPr>
        <p:sp>
          <p:nvSpPr>
            <p:cNvPr id="9165" name="Google Shape;9165;p75"/>
            <p:cNvSpPr/>
            <p:nvPr/>
          </p:nvSpPr>
          <p:spPr>
            <a:xfrm>
              <a:off x="-60620800" y="2304600"/>
              <a:ext cx="319000" cy="318600"/>
            </a:xfrm>
            <a:custGeom>
              <a:avLst/>
              <a:gdLst/>
              <a:ahLst/>
              <a:cxnLst/>
              <a:rect l="l" t="t" r="r" b="b"/>
              <a:pathLst>
                <a:path w="12760" h="12744" extrusionOk="0">
                  <a:moveTo>
                    <a:pt x="10939" y="845"/>
                  </a:moveTo>
                  <a:cubicBezTo>
                    <a:pt x="10969" y="845"/>
                    <a:pt x="11001" y="853"/>
                    <a:pt x="11027" y="866"/>
                  </a:cubicBezTo>
                  <a:lnTo>
                    <a:pt x="11752" y="1276"/>
                  </a:lnTo>
                  <a:cubicBezTo>
                    <a:pt x="11783" y="1339"/>
                    <a:pt x="11815" y="1433"/>
                    <a:pt x="11783" y="1465"/>
                  </a:cubicBezTo>
                  <a:lnTo>
                    <a:pt x="11437" y="2063"/>
                  </a:lnTo>
                  <a:lnTo>
                    <a:pt x="10491" y="1496"/>
                  </a:lnTo>
                  <a:lnTo>
                    <a:pt x="10838" y="898"/>
                  </a:lnTo>
                  <a:cubicBezTo>
                    <a:pt x="10856" y="861"/>
                    <a:pt x="10897" y="845"/>
                    <a:pt x="10939" y="845"/>
                  </a:cubicBezTo>
                  <a:close/>
                  <a:moveTo>
                    <a:pt x="10050" y="2252"/>
                  </a:moveTo>
                  <a:lnTo>
                    <a:pt x="10995" y="2819"/>
                  </a:lnTo>
                  <a:lnTo>
                    <a:pt x="8916" y="6379"/>
                  </a:lnTo>
                  <a:lnTo>
                    <a:pt x="7971" y="5844"/>
                  </a:lnTo>
                  <a:lnTo>
                    <a:pt x="10050" y="2252"/>
                  </a:lnTo>
                  <a:close/>
                  <a:moveTo>
                    <a:pt x="7813" y="6663"/>
                  </a:moveTo>
                  <a:lnTo>
                    <a:pt x="8318" y="6978"/>
                  </a:lnTo>
                  <a:lnTo>
                    <a:pt x="7782" y="7324"/>
                  </a:lnTo>
                  <a:lnTo>
                    <a:pt x="7813" y="6663"/>
                  </a:lnTo>
                  <a:close/>
                  <a:moveTo>
                    <a:pt x="11342" y="5245"/>
                  </a:moveTo>
                  <a:cubicBezTo>
                    <a:pt x="11594" y="5245"/>
                    <a:pt x="11752" y="5434"/>
                    <a:pt x="11752" y="5686"/>
                  </a:cubicBezTo>
                  <a:lnTo>
                    <a:pt x="11752" y="11483"/>
                  </a:lnTo>
                  <a:cubicBezTo>
                    <a:pt x="11752" y="11704"/>
                    <a:pt x="11531" y="11893"/>
                    <a:pt x="11342" y="11893"/>
                  </a:cubicBezTo>
                  <a:lnTo>
                    <a:pt x="1197" y="11893"/>
                  </a:lnTo>
                  <a:cubicBezTo>
                    <a:pt x="945" y="11893"/>
                    <a:pt x="788" y="11704"/>
                    <a:pt x="788" y="11483"/>
                  </a:cubicBezTo>
                  <a:lnTo>
                    <a:pt x="788" y="5686"/>
                  </a:lnTo>
                  <a:cubicBezTo>
                    <a:pt x="788" y="5434"/>
                    <a:pt x="977" y="5245"/>
                    <a:pt x="1197" y="5245"/>
                  </a:cubicBezTo>
                  <a:lnTo>
                    <a:pt x="7372" y="5245"/>
                  </a:lnTo>
                  <a:lnTo>
                    <a:pt x="7057" y="5749"/>
                  </a:lnTo>
                  <a:cubicBezTo>
                    <a:pt x="7026" y="5812"/>
                    <a:pt x="7026" y="5875"/>
                    <a:pt x="7026" y="5970"/>
                  </a:cubicBezTo>
                  <a:lnTo>
                    <a:pt x="6900" y="7734"/>
                  </a:lnTo>
                  <a:lnTo>
                    <a:pt x="5545" y="7734"/>
                  </a:lnTo>
                  <a:cubicBezTo>
                    <a:pt x="5325" y="7734"/>
                    <a:pt x="5167" y="7923"/>
                    <a:pt x="5167" y="8175"/>
                  </a:cubicBezTo>
                  <a:cubicBezTo>
                    <a:pt x="5167" y="8396"/>
                    <a:pt x="5356" y="8585"/>
                    <a:pt x="5545" y="8585"/>
                  </a:cubicBezTo>
                  <a:lnTo>
                    <a:pt x="10523" y="8585"/>
                  </a:lnTo>
                  <a:cubicBezTo>
                    <a:pt x="10743" y="8585"/>
                    <a:pt x="10964" y="8396"/>
                    <a:pt x="10964" y="8175"/>
                  </a:cubicBezTo>
                  <a:cubicBezTo>
                    <a:pt x="10964" y="7923"/>
                    <a:pt x="10743" y="7734"/>
                    <a:pt x="10523" y="7734"/>
                  </a:cubicBezTo>
                  <a:lnTo>
                    <a:pt x="8633" y="7734"/>
                  </a:lnTo>
                  <a:lnTo>
                    <a:pt x="9294" y="7293"/>
                  </a:lnTo>
                  <a:cubicBezTo>
                    <a:pt x="9326" y="7261"/>
                    <a:pt x="9420" y="7230"/>
                    <a:pt x="9420" y="7135"/>
                  </a:cubicBezTo>
                  <a:lnTo>
                    <a:pt x="10523" y="5245"/>
                  </a:lnTo>
                  <a:close/>
                  <a:moveTo>
                    <a:pt x="10933" y="0"/>
                  </a:moveTo>
                  <a:cubicBezTo>
                    <a:pt x="10599" y="0"/>
                    <a:pt x="10280" y="175"/>
                    <a:pt x="10113" y="488"/>
                  </a:cubicBezTo>
                  <a:lnTo>
                    <a:pt x="9578" y="1433"/>
                  </a:lnTo>
                  <a:lnTo>
                    <a:pt x="7877" y="4395"/>
                  </a:lnTo>
                  <a:lnTo>
                    <a:pt x="1229" y="4395"/>
                  </a:lnTo>
                  <a:cubicBezTo>
                    <a:pt x="567" y="4395"/>
                    <a:pt x="0" y="4930"/>
                    <a:pt x="0" y="5592"/>
                  </a:cubicBezTo>
                  <a:lnTo>
                    <a:pt x="0" y="11483"/>
                  </a:lnTo>
                  <a:cubicBezTo>
                    <a:pt x="0" y="12145"/>
                    <a:pt x="567" y="12743"/>
                    <a:pt x="1229" y="12743"/>
                  </a:cubicBezTo>
                  <a:lnTo>
                    <a:pt x="11374" y="12743"/>
                  </a:lnTo>
                  <a:cubicBezTo>
                    <a:pt x="12067" y="12743"/>
                    <a:pt x="12602" y="12176"/>
                    <a:pt x="12602" y="11483"/>
                  </a:cubicBezTo>
                  <a:lnTo>
                    <a:pt x="12602" y="5686"/>
                  </a:lnTo>
                  <a:cubicBezTo>
                    <a:pt x="12602" y="5025"/>
                    <a:pt x="12067" y="4458"/>
                    <a:pt x="11374" y="4458"/>
                  </a:cubicBezTo>
                  <a:lnTo>
                    <a:pt x="11027" y="4458"/>
                  </a:lnTo>
                  <a:lnTo>
                    <a:pt x="12508" y="1937"/>
                  </a:lnTo>
                  <a:cubicBezTo>
                    <a:pt x="12760" y="1433"/>
                    <a:pt x="12602" y="835"/>
                    <a:pt x="12130" y="551"/>
                  </a:cubicBezTo>
                  <a:lnTo>
                    <a:pt x="11437" y="141"/>
                  </a:lnTo>
                  <a:cubicBezTo>
                    <a:pt x="11277" y="46"/>
                    <a:pt x="11103" y="0"/>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75"/>
            <p:cNvSpPr/>
            <p:nvPr/>
          </p:nvSpPr>
          <p:spPr>
            <a:xfrm>
              <a:off x="-60491625" y="2560150"/>
              <a:ext cx="144925" cy="20525"/>
            </a:xfrm>
            <a:custGeom>
              <a:avLst/>
              <a:gdLst/>
              <a:ahLst/>
              <a:cxnLst/>
              <a:rect l="l" t="t" r="r" b="b"/>
              <a:pathLst>
                <a:path w="5797" h="821" extrusionOk="0">
                  <a:moveTo>
                    <a:pt x="378" y="1"/>
                  </a:moveTo>
                  <a:cubicBezTo>
                    <a:pt x="158" y="1"/>
                    <a:pt x="0" y="190"/>
                    <a:pt x="0" y="411"/>
                  </a:cubicBezTo>
                  <a:cubicBezTo>
                    <a:pt x="0" y="663"/>
                    <a:pt x="189" y="820"/>
                    <a:pt x="378" y="820"/>
                  </a:cubicBezTo>
                  <a:lnTo>
                    <a:pt x="5356" y="820"/>
                  </a:lnTo>
                  <a:cubicBezTo>
                    <a:pt x="5576" y="820"/>
                    <a:pt x="5797" y="631"/>
                    <a:pt x="5797" y="411"/>
                  </a:cubicBezTo>
                  <a:cubicBezTo>
                    <a:pt x="5797" y="190"/>
                    <a:pt x="5576"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75"/>
            <p:cNvSpPr/>
            <p:nvPr/>
          </p:nvSpPr>
          <p:spPr>
            <a:xfrm>
              <a:off x="-60573550" y="2445950"/>
              <a:ext cx="62250" cy="146525"/>
            </a:xfrm>
            <a:custGeom>
              <a:avLst/>
              <a:gdLst/>
              <a:ahLst/>
              <a:cxnLst/>
              <a:rect l="l" t="t" r="r" b="b"/>
              <a:pathLst>
                <a:path w="2490" h="5861" extrusionOk="0">
                  <a:moveTo>
                    <a:pt x="1229" y="1"/>
                  </a:moveTo>
                  <a:cubicBezTo>
                    <a:pt x="977" y="1"/>
                    <a:pt x="820" y="190"/>
                    <a:pt x="820" y="410"/>
                  </a:cubicBezTo>
                  <a:lnTo>
                    <a:pt x="820" y="694"/>
                  </a:lnTo>
                  <a:cubicBezTo>
                    <a:pt x="347" y="851"/>
                    <a:pt x="1" y="1324"/>
                    <a:pt x="1" y="1891"/>
                  </a:cubicBezTo>
                  <a:cubicBezTo>
                    <a:pt x="1" y="2553"/>
                    <a:pt x="568" y="2931"/>
                    <a:pt x="977" y="3246"/>
                  </a:cubicBezTo>
                  <a:cubicBezTo>
                    <a:pt x="1292" y="3498"/>
                    <a:pt x="1670" y="3718"/>
                    <a:pt x="1670" y="3970"/>
                  </a:cubicBezTo>
                  <a:cubicBezTo>
                    <a:pt x="1670" y="4191"/>
                    <a:pt x="1450" y="4348"/>
                    <a:pt x="1229" y="4348"/>
                  </a:cubicBezTo>
                  <a:cubicBezTo>
                    <a:pt x="977" y="4348"/>
                    <a:pt x="820" y="4159"/>
                    <a:pt x="820" y="3970"/>
                  </a:cubicBezTo>
                  <a:cubicBezTo>
                    <a:pt x="820" y="3718"/>
                    <a:pt x="631" y="3529"/>
                    <a:pt x="442" y="3529"/>
                  </a:cubicBezTo>
                  <a:cubicBezTo>
                    <a:pt x="190" y="3529"/>
                    <a:pt x="1" y="3718"/>
                    <a:pt x="1" y="3970"/>
                  </a:cubicBezTo>
                  <a:cubicBezTo>
                    <a:pt x="1" y="4506"/>
                    <a:pt x="347" y="4947"/>
                    <a:pt x="820" y="5136"/>
                  </a:cubicBezTo>
                  <a:lnTo>
                    <a:pt x="820" y="5420"/>
                  </a:lnTo>
                  <a:cubicBezTo>
                    <a:pt x="820" y="5672"/>
                    <a:pt x="1040" y="5861"/>
                    <a:pt x="1229" y="5861"/>
                  </a:cubicBezTo>
                  <a:cubicBezTo>
                    <a:pt x="1450" y="5861"/>
                    <a:pt x="1670" y="5672"/>
                    <a:pt x="1670" y="5420"/>
                  </a:cubicBezTo>
                  <a:lnTo>
                    <a:pt x="1670" y="5136"/>
                  </a:lnTo>
                  <a:cubicBezTo>
                    <a:pt x="2143" y="4979"/>
                    <a:pt x="2489" y="4506"/>
                    <a:pt x="2489" y="3970"/>
                  </a:cubicBezTo>
                  <a:cubicBezTo>
                    <a:pt x="2489" y="3309"/>
                    <a:pt x="1922" y="2899"/>
                    <a:pt x="1513" y="2584"/>
                  </a:cubicBezTo>
                  <a:cubicBezTo>
                    <a:pt x="1198" y="2364"/>
                    <a:pt x="820" y="2112"/>
                    <a:pt x="820" y="1891"/>
                  </a:cubicBezTo>
                  <a:cubicBezTo>
                    <a:pt x="788" y="1639"/>
                    <a:pt x="977" y="1450"/>
                    <a:pt x="1229" y="1450"/>
                  </a:cubicBezTo>
                  <a:cubicBezTo>
                    <a:pt x="1450" y="1450"/>
                    <a:pt x="1670" y="1639"/>
                    <a:pt x="1670" y="1891"/>
                  </a:cubicBezTo>
                  <a:cubicBezTo>
                    <a:pt x="1670" y="2112"/>
                    <a:pt x="1859" y="2269"/>
                    <a:pt x="2048" y="2269"/>
                  </a:cubicBezTo>
                  <a:cubicBezTo>
                    <a:pt x="2300" y="2269"/>
                    <a:pt x="2489" y="2080"/>
                    <a:pt x="2489" y="1891"/>
                  </a:cubicBezTo>
                  <a:cubicBezTo>
                    <a:pt x="2489" y="1324"/>
                    <a:pt x="2143" y="883"/>
                    <a:pt x="1670" y="694"/>
                  </a:cubicBezTo>
                  <a:lnTo>
                    <a:pt x="1670" y="410"/>
                  </a:lnTo>
                  <a:cubicBezTo>
                    <a:pt x="1670" y="190"/>
                    <a:pt x="1450"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8" name="Google Shape;9168;p75"/>
          <p:cNvGrpSpPr/>
          <p:nvPr/>
        </p:nvGrpSpPr>
        <p:grpSpPr>
          <a:xfrm>
            <a:off x="2620748" y="3663188"/>
            <a:ext cx="366269" cy="262426"/>
            <a:chOff x="-60621600" y="2716100"/>
            <a:chExt cx="316650" cy="226875"/>
          </a:xfrm>
        </p:grpSpPr>
        <p:sp>
          <p:nvSpPr>
            <p:cNvPr id="9169" name="Google Shape;9169;p75"/>
            <p:cNvSpPr/>
            <p:nvPr/>
          </p:nvSpPr>
          <p:spPr>
            <a:xfrm>
              <a:off x="-60621600" y="2716100"/>
              <a:ext cx="316650" cy="226875"/>
            </a:xfrm>
            <a:custGeom>
              <a:avLst/>
              <a:gdLst/>
              <a:ahLst/>
              <a:cxnLst/>
              <a:rect l="l" t="t" r="r" b="b"/>
              <a:pathLst>
                <a:path w="12666" h="9075" extrusionOk="0">
                  <a:moveTo>
                    <a:pt x="11374" y="789"/>
                  </a:moveTo>
                  <a:cubicBezTo>
                    <a:pt x="11626" y="789"/>
                    <a:pt x="11815" y="1009"/>
                    <a:pt x="11815" y="1230"/>
                  </a:cubicBezTo>
                  <a:lnTo>
                    <a:pt x="11815" y="1671"/>
                  </a:lnTo>
                  <a:lnTo>
                    <a:pt x="788" y="1671"/>
                  </a:lnTo>
                  <a:lnTo>
                    <a:pt x="788" y="1230"/>
                  </a:lnTo>
                  <a:cubicBezTo>
                    <a:pt x="788" y="1009"/>
                    <a:pt x="977" y="789"/>
                    <a:pt x="1166" y="789"/>
                  </a:cubicBezTo>
                  <a:close/>
                  <a:moveTo>
                    <a:pt x="11815" y="2490"/>
                  </a:moveTo>
                  <a:lnTo>
                    <a:pt x="11815" y="7877"/>
                  </a:lnTo>
                  <a:cubicBezTo>
                    <a:pt x="11815" y="8129"/>
                    <a:pt x="11626" y="8318"/>
                    <a:pt x="11374" y="8318"/>
                  </a:cubicBezTo>
                  <a:lnTo>
                    <a:pt x="1166" y="8318"/>
                  </a:lnTo>
                  <a:cubicBezTo>
                    <a:pt x="946" y="8318"/>
                    <a:pt x="788" y="8129"/>
                    <a:pt x="788" y="7877"/>
                  </a:cubicBezTo>
                  <a:lnTo>
                    <a:pt x="788" y="2490"/>
                  </a:lnTo>
                  <a:close/>
                  <a:moveTo>
                    <a:pt x="1229" y="1"/>
                  </a:moveTo>
                  <a:cubicBezTo>
                    <a:pt x="536" y="1"/>
                    <a:pt x="1" y="568"/>
                    <a:pt x="1" y="1230"/>
                  </a:cubicBezTo>
                  <a:lnTo>
                    <a:pt x="1" y="7846"/>
                  </a:lnTo>
                  <a:cubicBezTo>
                    <a:pt x="1" y="8507"/>
                    <a:pt x="536" y="9074"/>
                    <a:pt x="1229" y="9074"/>
                  </a:cubicBezTo>
                  <a:lnTo>
                    <a:pt x="11406" y="9074"/>
                  </a:lnTo>
                  <a:cubicBezTo>
                    <a:pt x="12099" y="9074"/>
                    <a:pt x="12666" y="8507"/>
                    <a:pt x="12666" y="7846"/>
                  </a:cubicBezTo>
                  <a:lnTo>
                    <a:pt x="12666" y="1230"/>
                  </a:lnTo>
                  <a:cubicBezTo>
                    <a:pt x="12634" y="568"/>
                    <a:pt x="12099" y="1"/>
                    <a:pt x="11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75"/>
            <p:cNvSpPr/>
            <p:nvPr/>
          </p:nvSpPr>
          <p:spPr>
            <a:xfrm>
              <a:off x="-60546775" y="2798025"/>
              <a:ext cx="166225" cy="104775"/>
            </a:xfrm>
            <a:custGeom>
              <a:avLst/>
              <a:gdLst/>
              <a:ahLst/>
              <a:cxnLst/>
              <a:rect l="l" t="t" r="r" b="b"/>
              <a:pathLst>
                <a:path w="6649" h="4191" extrusionOk="0">
                  <a:moveTo>
                    <a:pt x="2080" y="883"/>
                  </a:moveTo>
                  <a:cubicBezTo>
                    <a:pt x="2332" y="883"/>
                    <a:pt x="2553" y="946"/>
                    <a:pt x="2805" y="1072"/>
                  </a:cubicBezTo>
                  <a:cubicBezTo>
                    <a:pt x="2647" y="1387"/>
                    <a:pt x="2521" y="1733"/>
                    <a:pt x="2521" y="2080"/>
                  </a:cubicBezTo>
                  <a:cubicBezTo>
                    <a:pt x="2521" y="2489"/>
                    <a:pt x="2647" y="2804"/>
                    <a:pt x="2805" y="3119"/>
                  </a:cubicBezTo>
                  <a:cubicBezTo>
                    <a:pt x="2584" y="3245"/>
                    <a:pt x="2364" y="3308"/>
                    <a:pt x="2080" y="3308"/>
                  </a:cubicBezTo>
                  <a:cubicBezTo>
                    <a:pt x="1418" y="3308"/>
                    <a:pt x="820" y="2741"/>
                    <a:pt x="820" y="2048"/>
                  </a:cubicBezTo>
                  <a:cubicBezTo>
                    <a:pt x="820" y="1418"/>
                    <a:pt x="1418" y="883"/>
                    <a:pt x="2080" y="883"/>
                  </a:cubicBezTo>
                  <a:close/>
                  <a:moveTo>
                    <a:pt x="4569" y="883"/>
                  </a:moveTo>
                  <a:cubicBezTo>
                    <a:pt x="5231" y="883"/>
                    <a:pt x="5798" y="1418"/>
                    <a:pt x="5798" y="2080"/>
                  </a:cubicBezTo>
                  <a:cubicBezTo>
                    <a:pt x="5798" y="2741"/>
                    <a:pt x="5231" y="3340"/>
                    <a:pt x="4569" y="3340"/>
                  </a:cubicBezTo>
                  <a:cubicBezTo>
                    <a:pt x="3907" y="3340"/>
                    <a:pt x="3340" y="2804"/>
                    <a:pt x="3340" y="2080"/>
                  </a:cubicBezTo>
                  <a:cubicBezTo>
                    <a:pt x="3309" y="1418"/>
                    <a:pt x="3907" y="883"/>
                    <a:pt x="4569" y="883"/>
                  </a:cubicBezTo>
                  <a:close/>
                  <a:moveTo>
                    <a:pt x="2080" y="0"/>
                  </a:moveTo>
                  <a:cubicBezTo>
                    <a:pt x="946" y="0"/>
                    <a:pt x="1" y="946"/>
                    <a:pt x="1" y="2080"/>
                  </a:cubicBezTo>
                  <a:cubicBezTo>
                    <a:pt x="1" y="3245"/>
                    <a:pt x="946" y="4191"/>
                    <a:pt x="2080" y="4191"/>
                  </a:cubicBezTo>
                  <a:cubicBezTo>
                    <a:pt x="2521" y="4191"/>
                    <a:pt x="2962" y="4033"/>
                    <a:pt x="3340" y="3749"/>
                  </a:cubicBezTo>
                  <a:cubicBezTo>
                    <a:pt x="3687" y="4033"/>
                    <a:pt x="4128" y="4191"/>
                    <a:pt x="4569" y="4191"/>
                  </a:cubicBezTo>
                  <a:cubicBezTo>
                    <a:pt x="5703" y="4191"/>
                    <a:pt x="6648" y="3245"/>
                    <a:pt x="6648" y="2080"/>
                  </a:cubicBezTo>
                  <a:cubicBezTo>
                    <a:pt x="6648" y="946"/>
                    <a:pt x="5703" y="0"/>
                    <a:pt x="4569" y="0"/>
                  </a:cubicBezTo>
                  <a:cubicBezTo>
                    <a:pt x="4096" y="0"/>
                    <a:pt x="3655" y="158"/>
                    <a:pt x="3340" y="441"/>
                  </a:cubicBezTo>
                  <a:cubicBezTo>
                    <a:pt x="2994" y="158"/>
                    <a:pt x="2553"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71" name="Google Shape;9171;p75"/>
          <p:cNvGrpSpPr/>
          <p:nvPr/>
        </p:nvGrpSpPr>
        <p:grpSpPr>
          <a:xfrm>
            <a:off x="3957965" y="3611281"/>
            <a:ext cx="358056" cy="366240"/>
            <a:chOff x="-59475600" y="2658625"/>
            <a:chExt cx="309550" cy="316625"/>
          </a:xfrm>
        </p:grpSpPr>
        <p:sp>
          <p:nvSpPr>
            <p:cNvPr id="9172" name="Google Shape;9172;p75"/>
            <p:cNvSpPr/>
            <p:nvPr/>
          </p:nvSpPr>
          <p:spPr>
            <a:xfrm>
              <a:off x="-59427550" y="2913025"/>
              <a:ext cx="19700" cy="19700"/>
            </a:xfrm>
            <a:custGeom>
              <a:avLst/>
              <a:gdLst/>
              <a:ahLst/>
              <a:cxnLst/>
              <a:rect l="l" t="t" r="r" b="b"/>
              <a:pathLst>
                <a:path w="788" h="788" extrusionOk="0">
                  <a:moveTo>
                    <a:pt x="410" y="0"/>
                  </a:moveTo>
                  <a:cubicBezTo>
                    <a:pt x="189" y="0"/>
                    <a:pt x="0" y="189"/>
                    <a:pt x="0" y="410"/>
                  </a:cubicBezTo>
                  <a:cubicBezTo>
                    <a:pt x="0" y="630"/>
                    <a:pt x="189" y="788"/>
                    <a:pt x="410" y="788"/>
                  </a:cubicBezTo>
                  <a:cubicBezTo>
                    <a:pt x="630" y="788"/>
                    <a:pt x="788" y="630"/>
                    <a:pt x="788" y="410"/>
                  </a:cubicBezTo>
                  <a:cubicBezTo>
                    <a:pt x="788" y="189"/>
                    <a:pt x="63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75"/>
            <p:cNvSpPr/>
            <p:nvPr/>
          </p:nvSpPr>
          <p:spPr>
            <a:xfrm>
              <a:off x="-59428350" y="2699575"/>
              <a:ext cx="20500" cy="152825"/>
            </a:xfrm>
            <a:custGeom>
              <a:avLst/>
              <a:gdLst/>
              <a:ahLst/>
              <a:cxnLst/>
              <a:rect l="l" t="t" r="r" b="b"/>
              <a:pathLst>
                <a:path w="820" h="6113" extrusionOk="0">
                  <a:moveTo>
                    <a:pt x="442" y="0"/>
                  </a:moveTo>
                  <a:cubicBezTo>
                    <a:pt x="190" y="0"/>
                    <a:pt x="1" y="189"/>
                    <a:pt x="1" y="441"/>
                  </a:cubicBezTo>
                  <a:lnTo>
                    <a:pt x="1" y="5671"/>
                  </a:lnTo>
                  <a:cubicBezTo>
                    <a:pt x="1" y="5923"/>
                    <a:pt x="190" y="6112"/>
                    <a:pt x="442" y="6112"/>
                  </a:cubicBezTo>
                  <a:cubicBezTo>
                    <a:pt x="662" y="6112"/>
                    <a:pt x="820" y="5923"/>
                    <a:pt x="820" y="5671"/>
                  </a:cubicBezTo>
                  <a:lnTo>
                    <a:pt x="820" y="410"/>
                  </a:lnTo>
                  <a:cubicBezTo>
                    <a:pt x="820" y="158"/>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75"/>
            <p:cNvSpPr/>
            <p:nvPr/>
          </p:nvSpPr>
          <p:spPr>
            <a:xfrm>
              <a:off x="-59330675" y="2913025"/>
              <a:ext cx="19700" cy="19700"/>
            </a:xfrm>
            <a:custGeom>
              <a:avLst/>
              <a:gdLst/>
              <a:ahLst/>
              <a:cxnLst/>
              <a:rect l="l" t="t" r="r" b="b"/>
              <a:pathLst>
                <a:path w="788" h="788" extrusionOk="0">
                  <a:moveTo>
                    <a:pt x="378" y="0"/>
                  </a:moveTo>
                  <a:cubicBezTo>
                    <a:pt x="158" y="0"/>
                    <a:pt x="0" y="189"/>
                    <a:pt x="0" y="410"/>
                  </a:cubicBezTo>
                  <a:cubicBezTo>
                    <a:pt x="0" y="630"/>
                    <a:pt x="158" y="788"/>
                    <a:pt x="378" y="788"/>
                  </a:cubicBezTo>
                  <a:cubicBezTo>
                    <a:pt x="599" y="788"/>
                    <a:pt x="788" y="630"/>
                    <a:pt x="788" y="410"/>
                  </a:cubicBezTo>
                  <a:cubicBezTo>
                    <a:pt x="788" y="189"/>
                    <a:pt x="59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75"/>
            <p:cNvSpPr/>
            <p:nvPr/>
          </p:nvSpPr>
          <p:spPr>
            <a:xfrm>
              <a:off x="-59330675" y="2699575"/>
              <a:ext cx="20500" cy="152825"/>
            </a:xfrm>
            <a:custGeom>
              <a:avLst/>
              <a:gdLst/>
              <a:ahLst/>
              <a:cxnLst/>
              <a:rect l="l" t="t" r="r" b="b"/>
              <a:pathLst>
                <a:path w="820" h="6113" extrusionOk="0">
                  <a:moveTo>
                    <a:pt x="378" y="0"/>
                  </a:moveTo>
                  <a:cubicBezTo>
                    <a:pt x="158" y="0"/>
                    <a:pt x="0" y="189"/>
                    <a:pt x="0" y="441"/>
                  </a:cubicBezTo>
                  <a:lnTo>
                    <a:pt x="0" y="5671"/>
                  </a:lnTo>
                  <a:cubicBezTo>
                    <a:pt x="0" y="5923"/>
                    <a:pt x="189" y="6112"/>
                    <a:pt x="378" y="6112"/>
                  </a:cubicBezTo>
                  <a:cubicBezTo>
                    <a:pt x="630" y="6112"/>
                    <a:pt x="820" y="5923"/>
                    <a:pt x="820" y="5671"/>
                  </a:cubicBezTo>
                  <a:lnTo>
                    <a:pt x="820" y="410"/>
                  </a:lnTo>
                  <a:cubicBezTo>
                    <a:pt x="788"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75"/>
            <p:cNvSpPr/>
            <p:nvPr/>
          </p:nvSpPr>
          <p:spPr>
            <a:xfrm>
              <a:off x="-59475600" y="2658625"/>
              <a:ext cx="309550" cy="316625"/>
            </a:xfrm>
            <a:custGeom>
              <a:avLst/>
              <a:gdLst/>
              <a:ahLst/>
              <a:cxnLst/>
              <a:rect l="l" t="t" r="r" b="b"/>
              <a:pathLst>
                <a:path w="12382" h="12665" extrusionOk="0">
                  <a:moveTo>
                    <a:pt x="3372" y="788"/>
                  </a:moveTo>
                  <a:cubicBezTo>
                    <a:pt x="3624" y="788"/>
                    <a:pt x="3813" y="977"/>
                    <a:pt x="3813" y="1197"/>
                  </a:cubicBezTo>
                  <a:lnTo>
                    <a:pt x="3813" y="8538"/>
                  </a:lnTo>
                  <a:lnTo>
                    <a:pt x="788" y="8538"/>
                  </a:lnTo>
                  <a:lnTo>
                    <a:pt x="788" y="1197"/>
                  </a:lnTo>
                  <a:cubicBezTo>
                    <a:pt x="788" y="977"/>
                    <a:pt x="977" y="788"/>
                    <a:pt x="1166" y="788"/>
                  </a:cubicBezTo>
                  <a:close/>
                  <a:moveTo>
                    <a:pt x="7278" y="788"/>
                  </a:moveTo>
                  <a:cubicBezTo>
                    <a:pt x="7530" y="788"/>
                    <a:pt x="7688" y="977"/>
                    <a:pt x="7688" y="1197"/>
                  </a:cubicBezTo>
                  <a:lnTo>
                    <a:pt x="7688" y="8538"/>
                  </a:lnTo>
                  <a:lnTo>
                    <a:pt x="4632" y="8538"/>
                  </a:lnTo>
                  <a:lnTo>
                    <a:pt x="4632" y="1197"/>
                  </a:lnTo>
                  <a:cubicBezTo>
                    <a:pt x="4632" y="977"/>
                    <a:pt x="4852" y="788"/>
                    <a:pt x="5073" y="788"/>
                  </a:cubicBezTo>
                  <a:close/>
                  <a:moveTo>
                    <a:pt x="11122" y="788"/>
                  </a:moveTo>
                  <a:cubicBezTo>
                    <a:pt x="11342" y="788"/>
                    <a:pt x="11500" y="977"/>
                    <a:pt x="11500" y="1197"/>
                  </a:cubicBezTo>
                  <a:lnTo>
                    <a:pt x="11500" y="8538"/>
                  </a:lnTo>
                  <a:lnTo>
                    <a:pt x="8507" y="8538"/>
                  </a:lnTo>
                  <a:lnTo>
                    <a:pt x="8507" y="1197"/>
                  </a:lnTo>
                  <a:cubicBezTo>
                    <a:pt x="8507" y="977"/>
                    <a:pt x="8696" y="788"/>
                    <a:pt x="8885" y="788"/>
                  </a:cubicBezTo>
                  <a:close/>
                  <a:moveTo>
                    <a:pt x="3813" y="9325"/>
                  </a:moveTo>
                  <a:lnTo>
                    <a:pt x="3813" y="11405"/>
                  </a:lnTo>
                  <a:cubicBezTo>
                    <a:pt x="3813" y="11657"/>
                    <a:pt x="3624" y="11846"/>
                    <a:pt x="3372" y="11846"/>
                  </a:cubicBezTo>
                  <a:lnTo>
                    <a:pt x="1166" y="11846"/>
                  </a:lnTo>
                  <a:cubicBezTo>
                    <a:pt x="946" y="11846"/>
                    <a:pt x="788" y="11657"/>
                    <a:pt x="788" y="11405"/>
                  </a:cubicBezTo>
                  <a:lnTo>
                    <a:pt x="788" y="9325"/>
                  </a:lnTo>
                  <a:close/>
                  <a:moveTo>
                    <a:pt x="7688" y="9325"/>
                  </a:moveTo>
                  <a:lnTo>
                    <a:pt x="7688" y="11405"/>
                  </a:lnTo>
                  <a:cubicBezTo>
                    <a:pt x="7688" y="11657"/>
                    <a:pt x="7467" y="11846"/>
                    <a:pt x="7278" y="11846"/>
                  </a:cubicBezTo>
                  <a:lnTo>
                    <a:pt x="5073" y="11846"/>
                  </a:lnTo>
                  <a:cubicBezTo>
                    <a:pt x="4852" y="11846"/>
                    <a:pt x="4632" y="11657"/>
                    <a:pt x="4632" y="11405"/>
                  </a:cubicBezTo>
                  <a:lnTo>
                    <a:pt x="4632" y="9325"/>
                  </a:lnTo>
                  <a:close/>
                  <a:moveTo>
                    <a:pt x="11563" y="9325"/>
                  </a:moveTo>
                  <a:lnTo>
                    <a:pt x="11563" y="11405"/>
                  </a:lnTo>
                  <a:lnTo>
                    <a:pt x="11531" y="11405"/>
                  </a:lnTo>
                  <a:cubicBezTo>
                    <a:pt x="11531" y="11657"/>
                    <a:pt x="11342" y="11846"/>
                    <a:pt x="11153" y="11846"/>
                  </a:cubicBezTo>
                  <a:lnTo>
                    <a:pt x="8948" y="11846"/>
                  </a:lnTo>
                  <a:cubicBezTo>
                    <a:pt x="8696" y="11846"/>
                    <a:pt x="8538" y="11657"/>
                    <a:pt x="8538" y="11405"/>
                  </a:cubicBezTo>
                  <a:lnTo>
                    <a:pt x="8538" y="9325"/>
                  </a:lnTo>
                  <a:close/>
                  <a:moveTo>
                    <a:pt x="1229" y="0"/>
                  </a:moveTo>
                  <a:cubicBezTo>
                    <a:pt x="536" y="0"/>
                    <a:pt x="0" y="536"/>
                    <a:pt x="0" y="1197"/>
                  </a:cubicBezTo>
                  <a:lnTo>
                    <a:pt x="0" y="11405"/>
                  </a:lnTo>
                  <a:cubicBezTo>
                    <a:pt x="0" y="12066"/>
                    <a:pt x="536" y="12665"/>
                    <a:pt x="1229" y="12665"/>
                  </a:cubicBezTo>
                  <a:lnTo>
                    <a:pt x="3435" y="12665"/>
                  </a:lnTo>
                  <a:cubicBezTo>
                    <a:pt x="3750" y="12665"/>
                    <a:pt x="4002" y="12539"/>
                    <a:pt x="4254" y="12350"/>
                  </a:cubicBezTo>
                  <a:cubicBezTo>
                    <a:pt x="4474" y="12539"/>
                    <a:pt x="4758" y="12665"/>
                    <a:pt x="5073" y="12665"/>
                  </a:cubicBezTo>
                  <a:lnTo>
                    <a:pt x="7278" y="12665"/>
                  </a:lnTo>
                  <a:cubicBezTo>
                    <a:pt x="7593" y="12665"/>
                    <a:pt x="7877" y="12539"/>
                    <a:pt x="8097" y="12350"/>
                  </a:cubicBezTo>
                  <a:cubicBezTo>
                    <a:pt x="8349" y="12539"/>
                    <a:pt x="8633" y="12665"/>
                    <a:pt x="8948" y="12665"/>
                  </a:cubicBezTo>
                  <a:lnTo>
                    <a:pt x="11153" y="12665"/>
                  </a:lnTo>
                  <a:cubicBezTo>
                    <a:pt x="11815" y="12665"/>
                    <a:pt x="12382" y="12129"/>
                    <a:pt x="12382" y="11405"/>
                  </a:cubicBezTo>
                  <a:lnTo>
                    <a:pt x="12382" y="1197"/>
                  </a:lnTo>
                  <a:cubicBezTo>
                    <a:pt x="12350" y="536"/>
                    <a:pt x="11815" y="0"/>
                    <a:pt x="11153" y="0"/>
                  </a:cubicBezTo>
                  <a:lnTo>
                    <a:pt x="8948" y="0"/>
                  </a:lnTo>
                  <a:cubicBezTo>
                    <a:pt x="8633" y="0"/>
                    <a:pt x="8349" y="95"/>
                    <a:pt x="8097" y="315"/>
                  </a:cubicBezTo>
                  <a:cubicBezTo>
                    <a:pt x="7877" y="95"/>
                    <a:pt x="7593" y="0"/>
                    <a:pt x="7278" y="0"/>
                  </a:cubicBezTo>
                  <a:lnTo>
                    <a:pt x="5073" y="0"/>
                  </a:lnTo>
                  <a:cubicBezTo>
                    <a:pt x="4758" y="0"/>
                    <a:pt x="4474" y="95"/>
                    <a:pt x="4254" y="315"/>
                  </a:cubicBezTo>
                  <a:cubicBezTo>
                    <a:pt x="4002" y="95"/>
                    <a:pt x="3750" y="0"/>
                    <a:pt x="34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75"/>
            <p:cNvSpPr/>
            <p:nvPr/>
          </p:nvSpPr>
          <p:spPr>
            <a:xfrm>
              <a:off x="-59234600" y="2913025"/>
              <a:ext cx="19725" cy="19700"/>
            </a:xfrm>
            <a:custGeom>
              <a:avLst/>
              <a:gdLst/>
              <a:ahLst/>
              <a:cxnLst/>
              <a:rect l="l" t="t" r="r" b="b"/>
              <a:pathLst>
                <a:path w="789" h="788" extrusionOk="0">
                  <a:moveTo>
                    <a:pt x="411" y="0"/>
                  </a:moveTo>
                  <a:cubicBezTo>
                    <a:pt x="190" y="0"/>
                    <a:pt x="1" y="189"/>
                    <a:pt x="1" y="410"/>
                  </a:cubicBezTo>
                  <a:cubicBezTo>
                    <a:pt x="1" y="630"/>
                    <a:pt x="190" y="788"/>
                    <a:pt x="411" y="788"/>
                  </a:cubicBezTo>
                  <a:cubicBezTo>
                    <a:pt x="631" y="788"/>
                    <a:pt x="789" y="630"/>
                    <a:pt x="789" y="410"/>
                  </a:cubicBezTo>
                  <a:cubicBezTo>
                    <a:pt x="789" y="189"/>
                    <a:pt x="631" y="0"/>
                    <a:pt x="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75"/>
            <p:cNvSpPr/>
            <p:nvPr/>
          </p:nvSpPr>
          <p:spPr>
            <a:xfrm>
              <a:off x="-59235375" y="2699575"/>
              <a:ext cx="20500" cy="152825"/>
            </a:xfrm>
            <a:custGeom>
              <a:avLst/>
              <a:gdLst/>
              <a:ahLst/>
              <a:cxnLst/>
              <a:rect l="l" t="t" r="r" b="b"/>
              <a:pathLst>
                <a:path w="820" h="6113" extrusionOk="0">
                  <a:moveTo>
                    <a:pt x="442" y="0"/>
                  </a:moveTo>
                  <a:cubicBezTo>
                    <a:pt x="190" y="0"/>
                    <a:pt x="0" y="189"/>
                    <a:pt x="0" y="441"/>
                  </a:cubicBezTo>
                  <a:lnTo>
                    <a:pt x="0" y="5671"/>
                  </a:lnTo>
                  <a:cubicBezTo>
                    <a:pt x="0" y="5923"/>
                    <a:pt x="190" y="6112"/>
                    <a:pt x="442" y="6112"/>
                  </a:cubicBezTo>
                  <a:cubicBezTo>
                    <a:pt x="662" y="6112"/>
                    <a:pt x="820" y="5923"/>
                    <a:pt x="820" y="5671"/>
                  </a:cubicBezTo>
                  <a:lnTo>
                    <a:pt x="820" y="410"/>
                  </a:lnTo>
                  <a:cubicBezTo>
                    <a:pt x="820" y="158"/>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79" name="Google Shape;9179;p75"/>
          <p:cNvSpPr/>
          <p:nvPr/>
        </p:nvSpPr>
        <p:spPr>
          <a:xfrm>
            <a:off x="2175657" y="1314368"/>
            <a:ext cx="365373" cy="365344"/>
          </a:xfrm>
          <a:custGeom>
            <a:avLst/>
            <a:gdLst/>
            <a:ahLst/>
            <a:cxnLst/>
            <a:rect l="l" t="t" r="r" b="b"/>
            <a:pathLst>
              <a:path w="12635" h="12634" extrusionOk="0">
                <a:moveTo>
                  <a:pt x="6302" y="2741"/>
                </a:moveTo>
                <a:cubicBezTo>
                  <a:pt x="6774" y="2741"/>
                  <a:pt x="7152" y="3087"/>
                  <a:pt x="7152" y="3560"/>
                </a:cubicBezTo>
                <a:cubicBezTo>
                  <a:pt x="7152" y="4033"/>
                  <a:pt x="6774" y="4411"/>
                  <a:pt x="6302" y="4411"/>
                </a:cubicBezTo>
                <a:cubicBezTo>
                  <a:pt x="5861" y="4411"/>
                  <a:pt x="5483" y="4033"/>
                  <a:pt x="5483" y="3560"/>
                </a:cubicBezTo>
                <a:cubicBezTo>
                  <a:pt x="5483" y="3087"/>
                  <a:pt x="5829" y="2741"/>
                  <a:pt x="6302" y="2741"/>
                </a:cubicBezTo>
                <a:close/>
                <a:moveTo>
                  <a:pt x="11910" y="819"/>
                </a:moveTo>
                <a:lnTo>
                  <a:pt x="11910" y="5230"/>
                </a:lnTo>
                <a:lnTo>
                  <a:pt x="8161" y="5230"/>
                </a:lnTo>
                <a:cubicBezTo>
                  <a:pt x="7972" y="5041"/>
                  <a:pt x="7751" y="4820"/>
                  <a:pt x="7530" y="4726"/>
                </a:cubicBezTo>
                <a:cubicBezTo>
                  <a:pt x="7814" y="4411"/>
                  <a:pt x="8003" y="4001"/>
                  <a:pt x="8003" y="3560"/>
                </a:cubicBezTo>
                <a:cubicBezTo>
                  <a:pt x="8003" y="2678"/>
                  <a:pt x="7247" y="1922"/>
                  <a:pt x="6333" y="1922"/>
                </a:cubicBezTo>
                <a:cubicBezTo>
                  <a:pt x="5451" y="1922"/>
                  <a:pt x="4695" y="2678"/>
                  <a:pt x="4695" y="3560"/>
                </a:cubicBezTo>
                <a:cubicBezTo>
                  <a:pt x="4695" y="4001"/>
                  <a:pt x="4853" y="4411"/>
                  <a:pt x="5168" y="4726"/>
                </a:cubicBezTo>
                <a:cubicBezTo>
                  <a:pt x="4916" y="4820"/>
                  <a:pt x="4695" y="5041"/>
                  <a:pt x="4537" y="5230"/>
                </a:cubicBezTo>
                <a:lnTo>
                  <a:pt x="883" y="5230"/>
                </a:lnTo>
                <a:lnTo>
                  <a:pt x="883" y="819"/>
                </a:lnTo>
                <a:close/>
                <a:moveTo>
                  <a:pt x="6302" y="5230"/>
                </a:moveTo>
                <a:cubicBezTo>
                  <a:pt x="7215" y="5230"/>
                  <a:pt x="7972" y="5986"/>
                  <a:pt x="7972" y="6868"/>
                </a:cubicBezTo>
                <a:lnTo>
                  <a:pt x="4664" y="6868"/>
                </a:lnTo>
                <a:cubicBezTo>
                  <a:pt x="4664" y="5986"/>
                  <a:pt x="5388" y="5230"/>
                  <a:pt x="6302" y="5230"/>
                </a:cubicBezTo>
                <a:close/>
                <a:moveTo>
                  <a:pt x="8287" y="7719"/>
                </a:moveTo>
                <a:lnTo>
                  <a:pt x="7593" y="11846"/>
                </a:lnTo>
                <a:lnTo>
                  <a:pt x="5010" y="11846"/>
                </a:lnTo>
                <a:lnTo>
                  <a:pt x="4285" y="7719"/>
                </a:lnTo>
                <a:close/>
                <a:moveTo>
                  <a:pt x="410" y="0"/>
                </a:moveTo>
                <a:cubicBezTo>
                  <a:pt x="158" y="0"/>
                  <a:pt x="1" y="189"/>
                  <a:pt x="1" y="378"/>
                </a:cubicBezTo>
                <a:lnTo>
                  <a:pt x="1" y="5608"/>
                </a:lnTo>
                <a:cubicBezTo>
                  <a:pt x="1" y="5860"/>
                  <a:pt x="190" y="6017"/>
                  <a:pt x="410" y="6017"/>
                </a:cubicBezTo>
                <a:lnTo>
                  <a:pt x="3970" y="6017"/>
                </a:lnTo>
                <a:cubicBezTo>
                  <a:pt x="3907" y="6301"/>
                  <a:pt x="3813" y="6553"/>
                  <a:pt x="3813" y="6837"/>
                </a:cubicBezTo>
                <a:lnTo>
                  <a:pt x="2994" y="6837"/>
                </a:lnTo>
                <a:cubicBezTo>
                  <a:pt x="2773" y="6837"/>
                  <a:pt x="2616" y="7026"/>
                  <a:pt x="2616" y="7246"/>
                </a:cubicBezTo>
                <a:cubicBezTo>
                  <a:pt x="2616" y="7467"/>
                  <a:pt x="2805" y="7656"/>
                  <a:pt x="2994" y="7656"/>
                </a:cubicBezTo>
                <a:lnTo>
                  <a:pt x="3466" y="7656"/>
                </a:lnTo>
                <a:lnTo>
                  <a:pt x="4254" y="12255"/>
                </a:lnTo>
                <a:cubicBezTo>
                  <a:pt x="4285" y="12476"/>
                  <a:pt x="4443" y="12633"/>
                  <a:pt x="4664" y="12633"/>
                </a:cubicBezTo>
                <a:lnTo>
                  <a:pt x="7972" y="12633"/>
                </a:lnTo>
                <a:cubicBezTo>
                  <a:pt x="8161" y="12633"/>
                  <a:pt x="8350" y="12476"/>
                  <a:pt x="8350" y="12255"/>
                </a:cubicBezTo>
                <a:lnTo>
                  <a:pt x="9137" y="7656"/>
                </a:lnTo>
                <a:lnTo>
                  <a:pt x="9610" y="7656"/>
                </a:lnTo>
                <a:cubicBezTo>
                  <a:pt x="9862" y="7656"/>
                  <a:pt x="10019" y="7467"/>
                  <a:pt x="10019" y="7215"/>
                </a:cubicBezTo>
                <a:cubicBezTo>
                  <a:pt x="10019" y="6994"/>
                  <a:pt x="9799" y="6837"/>
                  <a:pt x="9610" y="6837"/>
                </a:cubicBezTo>
                <a:lnTo>
                  <a:pt x="8791" y="6837"/>
                </a:lnTo>
                <a:cubicBezTo>
                  <a:pt x="8791" y="6553"/>
                  <a:pt x="8759" y="6269"/>
                  <a:pt x="8633" y="6017"/>
                </a:cubicBezTo>
                <a:lnTo>
                  <a:pt x="12225" y="6017"/>
                </a:lnTo>
                <a:cubicBezTo>
                  <a:pt x="12445" y="6017"/>
                  <a:pt x="12603" y="5797"/>
                  <a:pt x="12603" y="5608"/>
                </a:cubicBezTo>
                <a:lnTo>
                  <a:pt x="12603" y="378"/>
                </a:lnTo>
                <a:cubicBezTo>
                  <a:pt x="12634" y="189"/>
                  <a:pt x="12445" y="0"/>
                  <a:pt x="12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75"/>
          <p:cNvSpPr/>
          <p:nvPr/>
        </p:nvSpPr>
        <p:spPr>
          <a:xfrm>
            <a:off x="2203001" y="1792834"/>
            <a:ext cx="310690" cy="369016"/>
          </a:xfrm>
          <a:custGeom>
            <a:avLst/>
            <a:gdLst/>
            <a:ahLst/>
            <a:cxnLst/>
            <a:rect l="l" t="t" r="r" b="b"/>
            <a:pathLst>
              <a:path w="10744" h="12761" extrusionOk="0">
                <a:moveTo>
                  <a:pt x="5419" y="820"/>
                </a:moveTo>
                <a:cubicBezTo>
                  <a:pt x="6585" y="820"/>
                  <a:pt x="7530" y="1765"/>
                  <a:pt x="7530" y="2899"/>
                </a:cubicBezTo>
                <a:cubicBezTo>
                  <a:pt x="7530" y="3655"/>
                  <a:pt x="7121" y="4317"/>
                  <a:pt x="6490" y="4663"/>
                </a:cubicBezTo>
                <a:cubicBezTo>
                  <a:pt x="6364" y="4758"/>
                  <a:pt x="6301" y="4884"/>
                  <a:pt x="6301" y="5042"/>
                </a:cubicBezTo>
                <a:lnTo>
                  <a:pt x="6301" y="7436"/>
                </a:lnTo>
                <a:lnTo>
                  <a:pt x="4632" y="7436"/>
                </a:lnTo>
                <a:lnTo>
                  <a:pt x="4632" y="5042"/>
                </a:lnTo>
                <a:cubicBezTo>
                  <a:pt x="4632" y="4884"/>
                  <a:pt x="4569" y="4758"/>
                  <a:pt x="4443" y="4663"/>
                </a:cubicBezTo>
                <a:cubicBezTo>
                  <a:pt x="3687" y="4317"/>
                  <a:pt x="3340" y="3655"/>
                  <a:pt x="3340" y="2899"/>
                </a:cubicBezTo>
                <a:cubicBezTo>
                  <a:pt x="3340" y="1765"/>
                  <a:pt x="4285" y="820"/>
                  <a:pt x="5419" y="820"/>
                </a:cubicBezTo>
                <a:close/>
                <a:moveTo>
                  <a:pt x="8696" y="8286"/>
                </a:moveTo>
                <a:cubicBezTo>
                  <a:pt x="9357" y="8286"/>
                  <a:pt x="9924" y="8854"/>
                  <a:pt x="9924" y="9547"/>
                </a:cubicBezTo>
                <a:lnTo>
                  <a:pt x="9924" y="10271"/>
                </a:lnTo>
                <a:lnTo>
                  <a:pt x="820" y="10271"/>
                </a:lnTo>
                <a:lnTo>
                  <a:pt x="820" y="9547"/>
                </a:lnTo>
                <a:cubicBezTo>
                  <a:pt x="820" y="8885"/>
                  <a:pt x="1387" y="8286"/>
                  <a:pt x="2048" y="8286"/>
                </a:cubicBezTo>
                <a:close/>
                <a:moveTo>
                  <a:pt x="9137" y="11059"/>
                </a:moveTo>
                <a:lnTo>
                  <a:pt x="9137" y="11878"/>
                </a:lnTo>
                <a:lnTo>
                  <a:pt x="1702" y="11878"/>
                </a:lnTo>
                <a:lnTo>
                  <a:pt x="1702" y="11059"/>
                </a:lnTo>
                <a:close/>
                <a:moveTo>
                  <a:pt x="5325" y="1"/>
                </a:moveTo>
                <a:cubicBezTo>
                  <a:pt x="3718" y="1"/>
                  <a:pt x="2458" y="1292"/>
                  <a:pt x="2458" y="2899"/>
                </a:cubicBezTo>
                <a:cubicBezTo>
                  <a:pt x="2458" y="3403"/>
                  <a:pt x="2615" y="3939"/>
                  <a:pt x="2836" y="4348"/>
                </a:cubicBezTo>
                <a:cubicBezTo>
                  <a:pt x="3025" y="4726"/>
                  <a:pt x="3340" y="5010"/>
                  <a:pt x="3655" y="5262"/>
                </a:cubicBezTo>
                <a:lnTo>
                  <a:pt x="3655" y="7467"/>
                </a:lnTo>
                <a:lnTo>
                  <a:pt x="2080" y="7467"/>
                </a:lnTo>
                <a:cubicBezTo>
                  <a:pt x="946" y="7467"/>
                  <a:pt x="0" y="8413"/>
                  <a:pt x="0" y="9547"/>
                </a:cubicBezTo>
                <a:lnTo>
                  <a:pt x="0" y="10649"/>
                </a:lnTo>
                <a:cubicBezTo>
                  <a:pt x="0" y="10901"/>
                  <a:pt x="189" y="11059"/>
                  <a:pt x="441" y="11059"/>
                </a:cubicBezTo>
                <a:lnTo>
                  <a:pt x="820" y="11059"/>
                </a:lnTo>
                <a:lnTo>
                  <a:pt x="820" y="12319"/>
                </a:lnTo>
                <a:cubicBezTo>
                  <a:pt x="820" y="12540"/>
                  <a:pt x="1009" y="12760"/>
                  <a:pt x="1229" y="12760"/>
                </a:cubicBezTo>
                <a:lnTo>
                  <a:pt x="9483" y="12760"/>
                </a:lnTo>
                <a:cubicBezTo>
                  <a:pt x="9735" y="12760"/>
                  <a:pt x="9924" y="12540"/>
                  <a:pt x="9924" y="12319"/>
                </a:cubicBezTo>
                <a:lnTo>
                  <a:pt x="9924" y="11059"/>
                </a:lnTo>
                <a:lnTo>
                  <a:pt x="10303" y="11059"/>
                </a:lnTo>
                <a:cubicBezTo>
                  <a:pt x="10555" y="11059"/>
                  <a:pt x="10744" y="10870"/>
                  <a:pt x="10744" y="10649"/>
                </a:cubicBezTo>
                <a:lnTo>
                  <a:pt x="10744" y="9547"/>
                </a:lnTo>
                <a:cubicBezTo>
                  <a:pt x="10744" y="8413"/>
                  <a:pt x="9798" y="7467"/>
                  <a:pt x="8664" y="7467"/>
                </a:cubicBezTo>
                <a:lnTo>
                  <a:pt x="7026" y="7467"/>
                </a:lnTo>
                <a:lnTo>
                  <a:pt x="7026" y="5262"/>
                </a:lnTo>
                <a:cubicBezTo>
                  <a:pt x="7373" y="5042"/>
                  <a:pt x="7656" y="4726"/>
                  <a:pt x="7845" y="4348"/>
                </a:cubicBezTo>
                <a:cubicBezTo>
                  <a:pt x="8129" y="3939"/>
                  <a:pt x="8223" y="3403"/>
                  <a:pt x="8223" y="2899"/>
                </a:cubicBezTo>
                <a:cubicBezTo>
                  <a:pt x="8223" y="1292"/>
                  <a:pt x="6932"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81" name="Google Shape;9181;p75"/>
          <p:cNvGrpSpPr/>
          <p:nvPr/>
        </p:nvGrpSpPr>
        <p:grpSpPr>
          <a:xfrm>
            <a:off x="2233086" y="2259206"/>
            <a:ext cx="263294" cy="367165"/>
            <a:chOff x="-63987100" y="2646800"/>
            <a:chExt cx="227625" cy="317425"/>
          </a:xfrm>
        </p:grpSpPr>
        <p:sp>
          <p:nvSpPr>
            <p:cNvPr id="9182" name="Google Shape;9182;p75"/>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75"/>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4" name="Google Shape;9184;p75"/>
          <p:cNvGrpSpPr/>
          <p:nvPr/>
        </p:nvGrpSpPr>
        <p:grpSpPr>
          <a:xfrm>
            <a:off x="852428" y="2730827"/>
            <a:ext cx="358056" cy="369913"/>
            <a:chOff x="-62148000" y="1930075"/>
            <a:chExt cx="309550" cy="319800"/>
          </a:xfrm>
        </p:grpSpPr>
        <p:sp>
          <p:nvSpPr>
            <p:cNvPr id="9185" name="Google Shape;9185;p75"/>
            <p:cNvSpPr/>
            <p:nvPr/>
          </p:nvSpPr>
          <p:spPr>
            <a:xfrm>
              <a:off x="-62148000" y="1930075"/>
              <a:ext cx="309550" cy="319800"/>
            </a:xfrm>
            <a:custGeom>
              <a:avLst/>
              <a:gdLst/>
              <a:ahLst/>
              <a:cxnLst/>
              <a:rect l="l" t="t" r="r" b="b"/>
              <a:pathLst>
                <a:path w="12382" h="12792" extrusionOk="0">
                  <a:moveTo>
                    <a:pt x="11594" y="1670"/>
                  </a:moveTo>
                  <a:lnTo>
                    <a:pt x="11594" y="2899"/>
                  </a:lnTo>
                  <a:cubicBezTo>
                    <a:pt x="11594" y="3970"/>
                    <a:pt x="10775" y="4883"/>
                    <a:pt x="9735" y="4946"/>
                  </a:cubicBezTo>
                  <a:cubicBezTo>
                    <a:pt x="9861" y="4631"/>
                    <a:pt x="9924" y="4190"/>
                    <a:pt x="9924" y="3781"/>
                  </a:cubicBezTo>
                  <a:lnTo>
                    <a:pt x="9924" y="1670"/>
                  </a:lnTo>
                  <a:close/>
                  <a:moveTo>
                    <a:pt x="2489" y="1733"/>
                  </a:moveTo>
                  <a:lnTo>
                    <a:pt x="2489" y="3812"/>
                  </a:lnTo>
                  <a:cubicBezTo>
                    <a:pt x="2489" y="4253"/>
                    <a:pt x="2584" y="4631"/>
                    <a:pt x="2678" y="5041"/>
                  </a:cubicBezTo>
                  <a:cubicBezTo>
                    <a:pt x="1638" y="4915"/>
                    <a:pt x="851" y="4033"/>
                    <a:pt x="851" y="2993"/>
                  </a:cubicBezTo>
                  <a:lnTo>
                    <a:pt x="851" y="1733"/>
                  </a:lnTo>
                  <a:close/>
                  <a:moveTo>
                    <a:pt x="9105" y="882"/>
                  </a:moveTo>
                  <a:lnTo>
                    <a:pt x="9105" y="3812"/>
                  </a:lnTo>
                  <a:cubicBezTo>
                    <a:pt x="9105" y="5419"/>
                    <a:pt x="7813" y="6679"/>
                    <a:pt x="6207" y="6679"/>
                  </a:cubicBezTo>
                  <a:cubicBezTo>
                    <a:pt x="4600" y="6679"/>
                    <a:pt x="3308" y="5387"/>
                    <a:pt x="3308" y="3812"/>
                  </a:cubicBezTo>
                  <a:lnTo>
                    <a:pt x="3308" y="882"/>
                  </a:lnTo>
                  <a:close/>
                  <a:moveTo>
                    <a:pt x="6648" y="7467"/>
                  </a:moveTo>
                  <a:lnTo>
                    <a:pt x="6648" y="8601"/>
                  </a:lnTo>
                  <a:lnTo>
                    <a:pt x="5797" y="8601"/>
                  </a:lnTo>
                  <a:lnTo>
                    <a:pt x="5797" y="7467"/>
                  </a:lnTo>
                  <a:cubicBezTo>
                    <a:pt x="5923" y="7467"/>
                    <a:pt x="6081" y="7498"/>
                    <a:pt x="6207" y="7498"/>
                  </a:cubicBezTo>
                  <a:cubicBezTo>
                    <a:pt x="6301" y="7498"/>
                    <a:pt x="6459" y="7498"/>
                    <a:pt x="6648" y="7467"/>
                  </a:cubicBezTo>
                  <a:close/>
                  <a:moveTo>
                    <a:pt x="7057" y="9389"/>
                  </a:moveTo>
                  <a:cubicBezTo>
                    <a:pt x="7309" y="9389"/>
                    <a:pt x="7498" y="9609"/>
                    <a:pt x="7498" y="9830"/>
                  </a:cubicBezTo>
                  <a:lnTo>
                    <a:pt x="7498" y="10271"/>
                  </a:lnTo>
                  <a:lnTo>
                    <a:pt x="5009" y="10271"/>
                  </a:lnTo>
                  <a:lnTo>
                    <a:pt x="5009" y="9830"/>
                  </a:lnTo>
                  <a:lnTo>
                    <a:pt x="4978" y="9830"/>
                  </a:lnTo>
                  <a:cubicBezTo>
                    <a:pt x="4978" y="9609"/>
                    <a:pt x="5167" y="9389"/>
                    <a:pt x="5419" y="9389"/>
                  </a:cubicBezTo>
                  <a:close/>
                  <a:moveTo>
                    <a:pt x="8727" y="11090"/>
                  </a:moveTo>
                  <a:cubicBezTo>
                    <a:pt x="8948" y="11090"/>
                    <a:pt x="9105" y="11279"/>
                    <a:pt x="9105" y="11499"/>
                  </a:cubicBezTo>
                  <a:lnTo>
                    <a:pt x="9105" y="11909"/>
                  </a:lnTo>
                  <a:lnTo>
                    <a:pt x="3308" y="11909"/>
                  </a:lnTo>
                  <a:lnTo>
                    <a:pt x="3308" y="11499"/>
                  </a:lnTo>
                  <a:cubicBezTo>
                    <a:pt x="3308" y="11247"/>
                    <a:pt x="3529" y="11090"/>
                    <a:pt x="3718" y="11090"/>
                  </a:cubicBezTo>
                  <a:close/>
                  <a:moveTo>
                    <a:pt x="2899" y="0"/>
                  </a:moveTo>
                  <a:cubicBezTo>
                    <a:pt x="2647" y="0"/>
                    <a:pt x="2489" y="189"/>
                    <a:pt x="2489" y="410"/>
                  </a:cubicBezTo>
                  <a:lnTo>
                    <a:pt x="2489" y="819"/>
                  </a:lnTo>
                  <a:lnTo>
                    <a:pt x="410" y="819"/>
                  </a:lnTo>
                  <a:cubicBezTo>
                    <a:pt x="221" y="882"/>
                    <a:pt x="0" y="1040"/>
                    <a:pt x="0" y="1292"/>
                  </a:cubicBezTo>
                  <a:lnTo>
                    <a:pt x="0" y="2930"/>
                  </a:lnTo>
                  <a:cubicBezTo>
                    <a:pt x="0" y="4568"/>
                    <a:pt x="1323" y="5860"/>
                    <a:pt x="2930" y="5860"/>
                  </a:cubicBezTo>
                  <a:lnTo>
                    <a:pt x="3119" y="5860"/>
                  </a:lnTo>
                  <a:cubicBezTo>
                    <a:pt x="3560" y="6522"/>
                    <a:pt x="4222" y="7026"/>
                    <a:pt x="4978" y="7309"/>
                  </a:cubicBezTo>
                  <a:lnTo>
                    <a:pt x="4978" y="8695"/>
                  </a:lnTo>
                  <a:cubicBezTo>
                    <a:pt x="4505" y="8853"/>
                    <a:pt x="4159" y="9326"/>
                    <a:pt x="4159" y="9861"/>
                  </a:cubicBezTo>
                  <a:lnTo>
                    <a:pt x="4159" y="10302"/>
                  </a:lnTo>
                  <a:lnTo>
                    <a:pt x="3749" y="10302"/>
                  </a:lnTo>
                  <a:cubicBezTo>
                    <a:pt x="3088" y="10302"/>
                    <a:pt x="2521" y="10869"/>
                    <a:pt x="2521" y="11531"/>
                  </a:cubicBezTo>
                  <a:lnTo>
                    <a:pt x="2521" y="12350"/>
                  </a:lnTo>
                  <a:cubicBezTo>
                    <a:pt x="2521" y="12571"/>
                    <a:pt x="2741" y="12791"/>
                    <a:pt x="2930" y="12791"/>
                  </a:cubicBezTo>
                  <a:lnTo>
                    <a:pt x="9546" y="12791"/>
                  </a:lnTo>
                  <a:cubicBezTo>
                    <a:pt x="9767" y="12791"/>
                    <a:pt x="9924" y="12571"/>
                    <a:pt x="9924" y="12350"/>
                  </a:cubicBezTo>
                  <a:lnTo>
                    <a:pt x="9924" y="11499"/>
                  </a:lnTo>
                  <a:cubicBezTo>
                    <a:pt x="9924" y="10806"/>
                    <a:pt x="9389" y="10271"/>
                    <a:pt x="8727" y="10271"/>
                  </a:cubicBezTo>
                  <a:lnTo>
                    <a:pt x="8286" y="10271"/>
                  </a:lnTo>
                  <a:lnTo>
                    <a:pt x="8286" y="9830"/>
                  </a:lnTo>
                  <a:cubicBezTo>
                    <a:pt x="8286" y="9294"/>
                    <a:pt x="7939" y="8853"/>
                    <a:pt x="7467" y="8664"/>
                  </a:cubicBezTo>
                  <a:lnTo>
                    <a:pt x="7467" y="7278"/>
                  </a:lnTo>
                  <a:cubicBezTo>
                    <a:pt x="8191" y="6994"/>
                    <a:pt x="8885" y="6490"/>
                    <a:pt x="9294" y="5828"/>
                  </a:cubicBezTo>
                  <a:lnTo>
                    <a:pt x="9515" y="5828"/>
                  </a:lnTo>
                  <a:cubicBezTo>
                    <a:pt x="11121" y="5828"/>
                    <a:pt x="12382" y="4505"/>
                    <a:pt x="12382" y="2899"/>
                  </a:cubicBezTo>
                  <a:lnTo>
                    <a:pt x="12382" y="1260"/>
                  </a:lnTo>
                  <a:cubicBezTo>
                    <a:pt x="12382" y="1008"/>
                    <a:pt x="12193" y="819"/>
                    <a:pt x="11972" y="819"/>
                  </a:cubicBezTo>
                  <a:lnTo>
                    <a:pt x="9893" y="819"/>
                  </a:lnTo>
                  <a:lnTo>
                    <a:pt x="9893" y="410"/>
                  </a:lnTo>
                  <a:cubicBezTo>
                    <a:pt x="9893" y="189"/>
                    <a:pt x="9704" y="0"/>
                    <a:pt x="9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75"/>
            <p:cNvSpPr/>
            <p:nvPr/>
          </p:nvSpPr>
          <p:spPr>
            <a:xfrm>
              <a:off x="-62044825" y="1972200"/>
              <a:ext cx="107125" cy="97700"/>
            </a:xfrm>
            <a:custGeom>
              <a:avLst/>
              <a:gdLst/>
              <a:ahLst/>
              <a:cxnLst/>
              <a:rect l="l" t="t" r="r" b="b"/>
              <a:pathLst>
                <a:path w="4285" h="3908" extrusionOk="0">
                  <a:moveTo>
                    <a:pt x="2111" y="1308"/>
                  </a:moveTo>
                  <a:lnTo>
                    <a:pt x="2237" y="1560"/>
                  </a:lnTo>
                  <a:cubicBezTo>
                    <a:pt x="2300" y="1686"/>
                    <a:pt x="2395" y="1781"/>
                    <a:pt x="2552" y="1812"/>
                  </a:cubicBezTo>
                  <a:lnTo>
                    <a:pt x="2867" y="1844"/>
                  </a:lnTo>
                  <a:lnTo>
                    <a:pt x="2615" y="2033"/>
                  </a:lnTo>
                  <a:cubicBezTo>
                    <a:pt x="2552" y="2127"/>
                    <a:pt x="2458" y="2285"/>
                    <a:pt x="2521" y="2411"/>
                  </a:cubicBezTo>
                  <a:lnTo>
                    <a:pt x="2552" y="2726"/>
                  </a:lnTo>
                  <a:lnTo>
                    <a:pt x="2269" y="2568"/>
                  </a:lnTo>
                  <a:cubicBezTo>
                    <a:pt x="2206" y="2505"/>
                    <a:pt x="2143" y="2505"/>
                    <a:pt x="2080" y="2505"/>
                  </a:cubicBezTo>
                  <a:cubicBezTo>
                    <a:pt x="1985" y="2505"/>
                    <a:pt x="1954" y="2505"/>
                    <a:pt x="1891" y="2568"/>
                  </a:cubicBezTo>
                  <a:lnTo>
                    <a:pt x="1607" y="2726"/>
                  </a:lnTo>
                  <a:lnTo>
                    <a:pt x="1639" y="2411"/>
                  </a:lnTo>
                  <a:cubicBezTo>
                    <a:pt x="1670" y="2285"/>
                    <a:pt x="1607" y="2127"/>
                    <a:pt x="1513" y="2033"/>
                  </a:cubicBezTo>
                  <a:lnTo>
                    <a:pt x="1292" y="1844"/>
                  </a:lnTo>
                  <a:lnTo>
                    <a:pt x="1670" y="1812"/>
                  </a:lnTo>
                  <a:cubicBezTo>
                    <a:pt x="1796" y="1812"/>
                    <a:pt x="1922" y="1686"/>
                    <a:pt x="1985" y="1560"/>
                  </a:cubicBezTo>
                  <a:lnTo>
                    <a:pt x="2111" y="1308"/>
                  </a:lnTo>
                  <a:close/>
                  <a:moveTo>
                    <a:pt x="2143" y="1"/>
                  </a:moveTo>
                  <a:cubicBezTo>
                    <a:pt x="1993" y="1"/>
                    <a:pt x="1843" y="79"/>
                    <a:pt x="1765" y="237"/>
                  </a:cubicBezTo>
                  <a:lnTo>
                    <a:pt x="1355" y="1056"/>
                  </a:lnTo>
                  <a:lnTo>
                    <a:pt x="473" y="1182"/>
                  </a:lnTo>
                  <a:cubicBezTo>
                    <a:pt x="95" y="1214"/>
                    <a:pt x="0" y="1655"/>
                    <a:pt x="221" y="1875"/>
                  </a:cubicBezTo>
                  <a:lnTo>
                    <a:pt x="851" y="2505"/>
                  </a:lnTo>
                  <a:lnTo>
                    <a:pt x="693" y="3419"/>
                  </a:lnTo>
                  <a:cubicBezTo>
                    <a:pt x="668" y="3693"/>
                    <a:pt x="880" y="3908"/>
                    <a:pt x="1110" y="3908"/>
                  </a:cubicBezTo>
                  <a:cubicBezTo>
                    <a:pt x="1171" y="3908"/>
                    <a:pt x="1233" y="3893"/>
                    <a:pt x="1292" y="3860"/>
                  </a:cubicBezTo>
                  <a:lnTo>
                    <a:pt x="2111" y="3419"/>
                  </a:lnTo>
                  <a:lnTo>
                    <a:pt x="2930" y="3860"/>
                  </a:lnTo>
                  <a:cubicBezTo>
                    <a:pt x="2992" y="3891"/>
                    <a:pt x="3056" y="3905"/>
                    <a:pt x="3119" y="3905"/>
                  </a:cubicBezTo>
                  <a:cubicBezTo>
                    <a:pt x="3376" y="3905"/>
                    <a:pt x="3605" y="3672"/>
                    <a:pt x="3529" y="3419"/>
                  </a:cubicBezTo>
                  <a:lnTo>
                    <a:pt x="3371" y="2505"/>
                  </a:lnTo>
                  <a:lnTo>
                    <a:pt x="4033" y="1875"/>
                  </a:lnTo>
                  <a:cubicBezTo>
                    <a:pt x="4285" y="1655"/>
                    <a:pt x="4159" y="1214"/>
                    <a:pt x="3812" y="1182"/>
                  </a:cubicBezTo>
                  <a:lnTo>
                    <a:pt x="2899" y="1056"/>
                  </a:lnTo>
                  <a:lnTo>
                    <a:pt x="2521" y="237"/>
                  </a:lnTo>
                  <a:cubicBezTo>
                    <a:pt x="2442" y="79"/>
                    <a:pt x="2292" y="1"/>
                    <a:pt x="2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7" name="Google Shape;9187;p75"/>
          <p:cNvGrpSpPr/>
          <p:nvPr/>
        </p:nvGrpSpPr>
        <p:grpSpPr>
          <a:xfrm>
            <a:off x="849695" y="3169113"/>
            <a:ext cx="363522" cy="365373"/>
            <a:chOff x="-62150375" y="2297875"/>
            <a:chExt cx="314275" cy="315875"/>
          </a:xfrm>
        </p:grpSpPr>
        <p:sp>
          <p:nvSpPr>
            <p:cNvPr id="9188" name="Google Shape;9188;p75"/>
            <p:cNvSpPr/>
            <p:nvPr/>
          </p:nvSpPr>
          <p:spPr>
            <a:xfrm>
              <a:off x="-61994425" y="2297875"/>
              <a:ext cx="64600" cy="69925"/>
            </a:xfrm>
            <a:custGeom>
              <a:avLst/>
              <a:gdLst/>
              <a:ahLst/>
              <a:cxnLst/>
              <a:rect l="l" t="t" r="r" b="b"/>
              <a:pathLst>
                <a:path w="2584" h="2797" extrusionOk="0">
                  <a:moveTo>
                    <a:pt x="1324" y="1"/>
                  </a:moveTo>
                  <a:cubicBezTo>
                    <a:pt x="1072" y="1"/>
                    <a:pt x="883" y="190"/>
                    <a:pt x="883" y="442"/>
                  </a:cubicBezTo>
                  <a:lnTo>
                    <a:pt x="883" y="1387"/>
                  </a:lnTo>
                  <a:lnTo>
                    <a:pt x="757" y="1261"/>
                  </a:lnTo>
                  <a:cubicBezTo>
                    <a:pt x="678" y="1182"/>
                    <a:pt x="568" y="1143"/>
                    <a:pt x="457" y="1143"/>
                  </a:cubicBezTo>
                  <a:cubicBezTo>
                    <a:pt x="347" y="1143"/>
                    <a:pt x="237" y="1182"/>
                    <a:pt x="158" y="1261"/>
                  </a:cubicBezTo>
                  <a:cubicBezTo>
                    <a:pt x="1" y="1419"/>
                    <a:pt x="1" y="1702"/>
                    <a:pt x="158" y="1860"/>
                  </a:cubicBezTo>
                  <a:lnTo>
                    <a:pt x="1009" y="2679"/>
                  </a:lnTo>
                  <a:cubicBezTo>
                    <a:pt x="1088" y="2758"/>
                    <a:pt x="1190" y="2797"/>
                    <a:pt x="1292" y="2797"/>
                  </a:cubicBezTo>
                  <a:cubicBezTo>
                    <a:pt x="1395" y="2797"/>
                    <a:pt x="1497" y="2758"/>
                    <a:pt x="1576" y="2679"/>
                  </a:cubicBezTo>
                  <a:lnTo>
                    <a:pt x="2426" y="1860"/>
                  </a:lnTo>
                  <a:cubicBezTo>
                    <a:pt x="2584" y="1702"/>
                    <a:pt x="2584" y="1419"/>
                    <a:pt x="2426" y="1261"/>
                  </a:cubicBezTo>
                  <a:cubicBezTo>
                    <a:pt x="2348" y="1182"/>
                    <a:pt x="2237" y="1143"/>
                    <a:pt x="2127" y="1143"/>
                  </a:cubicBezTo>
                  <a:cubicBezTo>
                    <a:pt x="2017" y="1143"/>
                    <a:pt x="1907" y="1182"/>
                    <a:pt x="1828" y="1261"/>
                  </a:cubicBezTo>
                  <a:lnTo>
                    <a:pt x="1702" y="1387"/>
                  </a:lnTo>
                  <a:lnTo>
                    <a:pt x="1702" y="442"/>
                  </a:lnTo>
                  <a:cubicBezTo>
                    <a:pt x="1733" y="190"/>
                    <a:pt x="1544" y="1"/>
                    <a:pt x="13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75"/>
            <p:cNvSpPr/>
            <p:nvPr/>
          </p:nvSpPr>
          <p:spPr>
            <a:xfrm>
              <a:off x="-62150375" y="2338050"/>
              <a:ext cx="314275" cy="275700"/>
            </a:xfrm>
            <a:custGeom>
              <a:avLst/>
              <a:gdLst/>
              <a:ahLst/>
              <a:cxnLst/>
              <a:rect l="l" t="t" r="r" b="b"/>
              <a:pathLst>
                <a:path w="12571" h="11028" extrusionOk="0">
                  <a:moveTo>
                    <a:pt x="11752" y="2805"/>
                  </a:moveTo>
                  <a:lnTo>
                    <a:pt x="11059" y="6932"/>
                  </a:lnTo>
                  <a:lnTo>
                    <a:pt x="3970" y="6932"/>
                  </a:lnTo>
                  <a:lnTo>
                    <a:pt x="3183" y="2805"/>
                  </a:lnTo>
                  <a:close/>
                  <a:moveTo>
                    <a:pt x="5199" y="9421"/>
                  </a:moveTo>
                  <a:cubicBezTo>
                    <a:pt x="5388" y="9452"/>
                    <a:pt x="5514" y="9610"/>
                    <a:pt x="5514" y="9830"/>
                  </a:cubicBezTo>
                  <a:cubicBezTo>
                    <a:pt x="5514" y="10051"/>
                    <a:pt x="5293" y="10240"/>
                    <a:pt x="5073" y="10240"/>
                  </a:cubicBezTo>
                  <a:cubicBezTo>
                    <a:pt x="4821" y="10240"/>
                    <a:pt x="4663" y="10051"/>
                    <a:pt x="4663" y="9830"/>
                  </a:cubicBezTo>
                  <a:cubicBezTo>
                    <a:pt x="4663" y="9610"/>
                    <a:pt x="4789" y="9452"/>
                    <a:pt x="4978" y="9421"/>
                  </a:cubicBezTo>
                  <a:close/>
                  <a:moveTo>
                    <a:pt x="9830" y="9421"/>
                  </a:moveTo>
                  <a:cubicBezTo>
                    <a:pt x="10019" y="9452"/>
                    <a:pt x="10145" y="9610"/>
                    <a:pt x="10145" y="9830"/>
                  </a:cubicBezTo>
                  <a:cubicBezTo>
                    <a:pt x="10145" y="10051"/>
                    <a:pt x="9956" y="10240"/>
                    <a:pt x="9704" y="10240"/>
                  </a:cubicBezTo>
                  <a:cubicBezTo>
                    <a:pt x="9484" y="10240"/>
                    <a:pt x="9326" y="10051"/>
                    <a:pt x="9326" y="9830"/>
                  </a:cubicBezTo>
                  <a:cubicBezTo>
                    <a:pt x="9358" y="9610"/>
                    <a:pt x="9484" y="9452"/>
                    <a:pt x="9673" y="9421"/>
                  </a:cubicBezTo>
                  <a:close/>
                  <a:moveTo>
                    <a:pt x="284" y="1"/>
                  </a:moveTo>
                  <a:cubicBezTo>
                    <a:pt x="190" y="64"/>
                    <a:pt x="1" y="253"/>
                    <a:pt x="1" y="473"/>
                  </a:cubicBezTo>
                  <a:cubicBezTo>
                    <a:pt x="1" y="725"/>
                    <a:pt x="190" y="883"/>
                    <a:pt x="379" y="883"/>
                  </a:cubicBezTo>
                  <a:lnTo>
                    <a:pt x="1954" y="883"/>
                  </a:lnTo>
                  <a:lnTo>
                    <a:pt x="3151" y="7058"/>
                  </a:lnTo>
                  <a:cubicBezTo>
                    <a:pt x="2710" y="7247"/>
                    <a:pt x="2427" y="7688"/>
                    <a:pt x="2427" y="8192"/>
                  </a:cubicBezTo>
                  <a:cubicBezTo>
                    <a:pt x="2427" y="8885"/>
                    <a:pt x="2994" y="9421"/>
                    <a:pt x="3655" y="9421"/>
                  </a:cubicBezTo>
                  <a:lnTo>
                    <a:pt x="3844" y="9421"/>
                  </a:lnTo>
                  <a:cubicBezTo>
                    <a:pt x="3813" y="9547"/>
                    <a:pt x="3781" y="9704"/>
                    <a:pt x="3781" y="9830"/>
                  </a:cubicBezTo>
                  <a:cubicBezTo>
                    <a:pt x="3781" y="10492"/>
                    <a:pt x="4317" y="11027"/>
                    <a:pt x="5010" y="11027"/>
                  </a:cubicBezTo>
                  <a:cubicBezTo>
                    <a:pt x="5672" y="11027"/>
                    <a:pt x="6207" y="10492"/>
                    <a:pt x="6207" y="9830"/>
                  </a:cubicBezTo>
                  <a:cubicBezTo>
                    <a:pt x="6207" y="9673"/>
                    <a:pt x="6176" y="9547"/>
                    <a:pt x="6144" y="9421"/>
                  </a:cubicBezTo>
                  <a:lnTo>
                    <a:pt x="8475" y="9421"/>
                  </a:lnTo>
                  <a:cubicBezTo>
                    <a:pt x="8412" y="9547"/>
                    <a:pt x="8381" y="9704"/>
                    <a:pt x="8381" y="9830"/>
                  </a:cubicBezTo>
                  <a:cubicBezTo>
                    <a:pt x="8381" y="10492"/>
                    <a:pt x="8948" y="11027"/>
                    <a:pt x="9610" y="11027"/>
                  </a:cubicBezTo>
                  <a:cubicBezTo>
                    <a:pt x="10271" y="11027"/>
                    <a:pt x="10870" y="10492"/>
                    <a:pt x="10870" y="9830"/>
                  </a:cubicBezTo>
                  <a:cubicBezTo>
                    <a:pt x="10870" y="9673"/>
                    <a:pt x="10838" y="9547"/>
                    <a:pt x="10775" y="9421"/>
                  </a:cubicBezTo>
                  <a:lnTo>
                    <a:pt x="11405" y="9421"/>
                  </a:lnTo>
                  <a:cubicBezTo>
                    <a:pt x="11657" y="9421"/>
                    <a:pt x="11815" y="9231"/>
                    <a:pt x="11815" y="9042"/>
                  </a:cubicBezTo>
                  <a:cubicBezTo>
                    <a:pt x="11815" y="8822"/>
                    <a:pt x="11626" y="8601"/>
                    <a:pt x="11405" y="8601"/>
                  </a:cubicBezTo>
                  <a:lnTo>
                    <a:pt x="3529" y="8601"/>
                  </a:lnTo>
                  <a:cubicBezTo>
                    <a:pt x="3309" y="8601"/>
                    <a:pt x="3151" y="8412"/>
                    <a:pt x="3151" y="8160"/>
                  </a:cubicBezTo>
                  <a:cubicBezTo>
                    <a:pt x="3151" y="7940"/>
                    <a:pt x="3340" y="7719"/>
                    <a:pt x="3529" y="7719"/>
                  </a:cubicBezTo>
                  <a:lnTo>
                    <a:pt x="11311" y="7719"/>
                  </a:lnTo>
                  <a:cubicBezTo>
                    <a:pt x="11500" y="7719"/>
                    <a:pt x="11689" y="7562"/>
                    <a:pt x="11689" y="7373"/>
                  </a:cubicBezTo>
                  <a:lnTo>
                    <a:pt x="12508" y="2426"/>
                  </a:lnTo>
                  <a:cubicBezTo>
                    <a:pt x="12571" y="2174"/>
                    <a:pt x="12351" y="1954"/>
                    <a:pt x="12130" y="1954"/>
                  </a:cubicBezTo>
                  <a:lnTo>
                    <a:pt x="2899" y="1954"/>
                  </a:lnTo>
                  <a:lnTo>
                    <a:pt x="2584" y="379"/>
                  </a:lnTo>
                  <a:cubicBezTo>
                    <a:pt x="2553" y="158"/>
                    <a:pt x="2395" y="1"/>
                    <a:pt x="22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75"/>
            <p:cNvSpPr/>
            <p:nvPr/>
          </p:nvSpPr>
          <p:spPr>
            <a:xfrm>
              <a:off x="-61972375" y="2430200"/>
              <a:ext cx="20500" cy="60675"/>
            </a:xfrm>
            <a:custGeom>
              <a:avLst/>
              <a:gdLst/>
              <a:ahLst/>
              <a:cxnLst/>
              <a:rect l="l" t="t" r="r" b="b"/>
              <a:pathLst>
                <a:path w="820" h="2427" extrusionOk="0">
                  <a:moveTo>
                    <a:pt x="442" y="1"/>
                  </a:moveTo>
                  <a:cubicBezTo>
                    <a:pt x="190" y="1"/>
                    <a:pt x="1" y="190"/>
                    <a:pt x="1" y="379"/>
                  </a:cubicBezTo>
                  <a:lnTo>
                    <a:pt x="1" y="2048"/>
                  </a:lnTo>
                  <a:cubicBezTo>
                    <a:pt x="32" y="2269"/>
                    <a:pt x="221" y="2427"/>
                    <a:pt x="442" y="2427"/>
                  </a:cubicBezTo>
                  <a:cubicBezTo>
                    <a:pt x="662" y="2427"/>
                    <a:pt x="820" y="2237"/>
                    <a:pt x="820" y="2048"/>
                  </a:cubicBezTo>
                  <a:lnTo>
                    <a:pt x="820" y="379"/>
                  </a:lnTo>
                  <a:cubicBezTo>
                    <a:pt x="820" y="158"/>
                    <a:pt x="631"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75"/>
            <p:cNvSpPr/>
            <p:nvPr/>
          </p:nvSpPr>
          <p:spPr>
            <a:xfrm>
              <a:off x="-61909350" y="2430200"/>
              <a:ext cx="19700" cy="60675"/>
            </a:xfrm>
            <a:custGeom>
              <a:avLst/>
              <a:gdLst/>
              <a:ahLst/>
              <a:cxnLst/>
              <a:rect l="l" t="t" r="r" b="b"/>
              <a:pathLst>
                <a:path w="788" h="2427" extrusionOk="0">
                  <a:moveTo>
                    <a:pt x="378" y="1"/>
                  </a:moveTo>
                  <a:cubicBezTo>
                    <a:pt x="189" y="1"/>
                    <a:pt x="0" y="190"/>
                    <a:pt x="0" y="379"/>
                  </a:cubicBezTo>
                  <a:lnTo>
                    <a:pt x="0" y="2048"/>
                  </a:lnTo>
                  <a:cubicBezTo>
                    <a:pt x="0" y="2269"/>
                    <a:pt x="189" y="2427"/>
                    <a:pt x="378" y="2427"/>
                  </a:cubicBezTo>
                  <a:cubicBezTo>
                    <a:pt x="630" y="2427"/>
                    <a:pt x="788" y="2237"/>
                    <a:pt x="788" y="2048"/>
                  </a:cubicBezTo>
                  <a:lnTo>
                    <a:pt x="788" y="379"/>
                  </a:lnTo>
                  <a:cubicBezTo>
                    <a:pt x="788" y="158"/>
                    <a:pt x="599"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75"/>
            <p:cNvSpPr/>
            <p:nvPr/>
          </p:nvSpPr>
          <p:spPr>
            <a:xfrm>
              <a:off x="-62033800" y="2430200"/>
              <a:ext cx="21275" cy="60675"/>
            </a:xfrm>
            <a:custGeom>
              <a:avLst/>
              <a:gdLst/>
              <a:ahLst/>
              <a:cxnLst/>
              <a:rect l="l" t="t" r="r" b="b"/>
              <a:pathLst>
                <a:path w="851" h="2427" extrusionOk="0">
                  <a:moveTo>
                    <a:pt x="410" y="1"/>
                  </a:moveTo>
                  <a:cubicBezTo>
                    <a:pt x="158" y="1"/>
                    <a:pt x="0" y="190"/>
                    <a:pt x="0" y="379"/>
                  </a:cubicBezTo>
                  <a:lnTo>
                    <a:pt x="0" y="2048"/>
                  </a:lnTo>
                  <a:cubicBezTo>
                    <a:pt x="0" y="2269"/>
                    <a:pt x="221" y="2427"/>
                    <a:pt x="410" y="2427"/>
                  </a:cubicBezTo>
                  <a:cubicBezTo>
                    <a:pt x="630" y="2427"/>
                    <a:pt x="851" y="2237"/>
                    <a:pt x="851" y="2048"/>
                  </a:cubicBezTo>
                  <a:lnTo>
                    <a:pt x="851" y="379"/>
                  </a:lnTo>
                  <a:cubicBezTo>
                    <a:pt x="851" y="158"/>
                    <a:pt x="630"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3" name="Google Shape;9193;p75"/>
          <p:cNvGrpSpPr/>
          <p:nvPr/>
        </p:nvGrpSpPr>
        <p:grpSpPr>
          <a:xfrm>
            <a:off x="848322" y="3610356"/>
            <a:ext cx="366269" cy="368091"/>
            <a:chOff x="-62150375" y="2664925"/>
            <a:chExt cx="316650" cy="318225"/>
          </a:xfrm>
        </p:grpSpPr>
        <p:sp>
          <p:nvSpPr>
            <p:cNvPr id="9194" name="Google Shape;9194;p75"/>
            <p:cNvSpPr/>
            <p:nvPr/>
          </p:nvSpPr>
          <p:spPr>
            <a:xfrm>
              <a:off x="-62150375" y="2961850"/>
              <a:ext cx="316650" cy="21300"/>
            </a:xfrm>
            <a:custGeom>
              <a:avLst/>
              <a:gdLst/>
              <a:ahLst/>
              <a:cxnLst/>
              <a:rect l="l" t="t" r="r" b="b"/>
              <a:pathLst>
                <a:path w="12666" h="852" extrusionOk="0">
                  <a:moveTo>
                    <a:pt x="379" y="0"/>
                  </a:moveTo>
                  <a:cubicBezTo>
                    <a:pt x="158" y="0"/>
                    <a:pt x="1" y="189"/>
                    <a:pt x="1" y="410"/>
                  </a:cubicBezTo>
                  <a:cubicBezTo>
                    <a:pt x="1" y="662"/>
                    <a:pt x="190" y="851"/>
                    <a:pt x="379" y="851"/>
                  </a:cubicBezTo>
                  <a:lnTo>
                    <a:pt x="12225" y="851"/>
                  </a:lnTo>
                  <a:cubicBezTo>
                    <a:pt x="12477" y="851"/>
                    <a:pt x="12634" y="662"/>
                    <a:pt x="12634" y="410"/>
                  </a:cubicBezTo>
                  <a:cubicBezTo>
                    <a:pt x="12666" y="158"/>
                    <a:pt x="12477" y="0"/>
                    <a:pt x="122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75"/>
            <p:cNvSpPr/>
            <p:nvPr/>
          </p:nvSpPr>
          <p:spPr>
            <a:xfrm>
              <a:off x="-62150375" y="2838200"/>
              <a:ext cx="82725" cy="102400"/>
            </a:xfrm>
            <a:custGeom>
              <a:avLst/>
              <a:gdLst/>
              <a:ahLst/>
              <a:cxnLst/>
              <a:rect l="l" t="t" r="r" b="b"/>
              <a:pathLst>
                <a:path w="3309" h="4096" extrusionOk="0">
                  <a:moveTo>
                    <a:pt x="2363" y="756"/>
                  </a:moveTo>
                  <a:cubicBezTo>
                    <a:pt x="2427" y="756"/>
                    <a:pt x="2521" y="851"/>
                    <a:pt x="2521" y="914"/>
                  </a:cubicBezTo>
                  <a:lnTo>
                    <a:pt x="2521" y="3119"/>
                  </a:lnTo>
                  <a:cubicBezTo>
                    <a:pt x="2521" y="3214"/>
                    <a:pt x="2427" y="3245"/>
                    <a:pt x="2363" y="3245"/>
                  </a:cubicBezTo>
                  <a:lnTo>
                    <a:pt x="977" y="3245"/>
                  </a:lnTo>
                  <a:cubicBezTo>
                    <a:pt x="883" y="3245"/>
                    <a:pt x="820" y="3151"/>
                    <a:pt x="820" y="3119"/>
                  </a:cubicBezTo>
                  <a:lnTo>
                    <a:pt x="820" y="914"/>
                  </a:lnTo>
                  <a:cubicBezTo>
                    <a:pt x="820" y="851"/>
                    <a:pt x="883" y="756"/>
                    <a:pt x="977" y="756"/>
                  </a:cubicBezTo>
                  <a:close/>
                  <a:moveTo>
                    <a:pt x="946" y="0"/>
                  </a:moveTo>
                  <a:cubicBezTo>
                    <a:pt x="379" y="0"/>
                    <a:pt x="1" y="441"/>
                    <a:pt x="1" y="945"/>
                  </a:cubicBezTo>
                  <a:lnTo>
                    <a:pt x="1" y="3151"/>
                  </a:lnTo>
                  <a:cubicBezTo>
                    <a:pt x="1" y="3686"/>
                    <a:pt x="410" y="4096"/>
                    <a:pt x="946" y="4096"/>
                  </a:cubicBezTo>
                  <a:lnTo>
                    <a:pt x="2300" y="4096"/>
                  </a:lnTo>
                  <a:cubicBezTo>
                    <a:pt x="2868" y="4096"/>
                    <a:pt x="3309" y="3686"/>
                    <a:pt x="3309" y="3151"/>
                  </a:cubicBezTo>
                  <a:lnTo>
                    <a:pt x="3309" y="945"/>
                  </a:lnTo>
                  <a:cubicBezTo>
                    <a:pt x="3309" y="410"/>
                    <a:pt x="2868" y="0"/>
                    <a:pt x="2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75"/>
            <p:cNvSpPr/>
            <p:nvPr/>
          </p:nvSpPr>
          <p:spPr>
            <a:xfrm>
              <a:off x="-62033800" y="2664925"/>
              <a:ext cx="82725" cy="274900"/>
            </a:xfrm>
            <a:custGeom>
              <a:avLst/>
              <a:gdLst/>
              <a:ahLst/>
              <a:cxnLst/>
              <a:rect l="l" t="t" r="r" b="b"/>
              <a:pathLst>
                <a:path w="3309" h="10996" extrusionOk="0">
                  <a:moveTo>
                    <a:pt x="2332" y="788"/>
                  </a:moveTo>
                  <a:cubicBezTo>
                    <a:pt x="2426" y="851"/>
                    <a:pt x="2489" y="882"/>
                    <a:pt x="2489" y="945"/>
                  </a:cubicBezTo>
                  <a:lnTo>
                    <a:pt x="2489" y="10050"/>
                  </a:lnTo>
                  <a:cubicBezTo>
                    <a:pt x="2489" y="10145"/>
                    <a:pt x="2426" y="10176"/>
                    <a:pt x="2332" y="10176"/>
                  </a:cubicBezTo>
                  <a:lnTo>
                    <a:pt x="946" y="10176"/>
                  </a:lnTo>
                  <a:cubicBezTo>
                    <a:pt x="882" y="10176"/>
                    <a:pt x="851" y="10082"/>
                    <a:pt x="851" y="10050"/>
                  </a:cubicBezTo>
                  <a:lnTo>
                    <a:pt x="851" y="945"/>
                  </a:lnTo>
                  <a:cubicBezTo>
                    <a:pt x="851" y="882"/>
                    <a:pt x="914" y="788"/>
                    <a:pt x="946" y="788"/>
                  </a:cubicBezTo>
                  <a:close/>
                  <a:moveTo>
                    <a:pt x="946" y="0"/>
                  </a:moveTo>
                  <a:cubicBezTo>
                    <a:pt x="410" y="0"/>
                    <a:pt x="0" y="441"/>
                    <a:pt x="0" y="945"/>
                  </a:cubicBezTo>
                  <a:lnTo>
                    <a:pt x="0" y="10050"/>
                  </a:lnTo>
                  <a:cubicBezTo>
                    <a:pt x="0" y="10617"/>
                    <a:pt x="441" y="10995"/>
                    <a:pt x="946" y="10995"/>
                  </a:cubicBezTo>
                  <a:lnTo>
                    <a:pt x="2332" y="10995"/>
                  </a:lnTo>
                  <a:cubicBezTo>
                    <a:pt x="2899" y="10995"/>
                    <a:pt x="3308" y="10554"/>
                    <a:pt x="3308" y="10050"/>
                  </a:cubicBezTo>
                  <a:lnTo>
                    <a:pt x="3308" y="945"/>
                  </a:lnTo>
                  <a:cubicBezTo>
                    <a:pt x="3308" y="410"/>
                    <a:pt x="2899" y="0"/>
                    <a:pt x="2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75"/>
            <p:cNvSpPr/>
            <p:nvPr/>
          </p:nvSpPr>
          <p:spPr>
            <a:xfrm>
              <a:off x="-61917225" y="2754700"/>
              <a:ext cx="83500" cy="185900"/>
            </a:xfrm>
            <a:custGeom>
              <a:avLst/>
              <a:gdLst/>
              <a:ahLst/>
              <a:cxnLst/>
              <a:rect l="l" t="t" r="r" b="b"/>
              <a:pathLst>
                <a:path w="3340" h="7436" extrusionOk="0">
                  <a:moveTo>
                    <a:pt x="2394" y="788"/>
                  </a:moveTo>
                  <a:cubicBezTo>
                    <a:pt x="2489" y="788"/>
                    <a:pt x="2520" y="883"/>
                    <a:pt x="2520" y="946"/>
                  </a:cubicBezTo>
                  <a:lnTo>
                    <a:pt x="2520" y="6459"/>
                  </a:lnTo>
                  <a:cubicBezTo>
                    <a:pt x="2520" y="6554"/>
                    <a:pt x="2426" y="6585"/>
                    <a:pt x="2394" y="6585"/>
                  </a:cubicBezTo>
                  <a:lnTo>
                    <a:pt x="1008" y="6585"/>
                  </a:lnTo>
                  <a:cubicBezTo>
                    <a:pt x="945" y="6585"/>
                    <a:pt x="851" y="6491"/>
                    <a:pt x="851" y="6459"/>
                  </a:cubicBezTo>
                  <a:lnTo>
                    <a:pt x="851" y="946"/>
                  </a:lnTo>
                  <a:cubicBezTo>
                    <a:pt x="851" y="883"/>
                    <a:pt x="945" y="788"/>
                    <a:pt x="1008" y="788"/>
                  </a:cubicBezTo>
                  <a:close/>
                  <a:moveTo>
                    <a:pt x="977" y="1"/>
                  </a:moveTo>
                  <a:cubicBezTo>
                    <a:pt x="441" y="1"/>
                    <a:pt x="0" y="442"/>
                    <a:pt x="0" y="977"/>
                  </a:cubicBezTo>
                  <a:lnTo>
                    <a:pt x="0" y="6491"/>
                  </a:lnTo>
                  <a:cubicBezTo>
                    <a:pt x="0" y="7058"/>
                    <a:pt x="441" y="7436"/>
                    <a:pt x="977" y="7436"/>
                  </a:cubicBezTo>
                  <a:lnTo>
                    <a:pt x="2363" y="7436"/>
                  </a:lnTo>
                  <a:cubicBezTo>
                    <a:pt x="2899" y="7436"/>
                    <a:pt x="3308" y="7026"/>
                    <a:pt x="3308" y="6491"/>
                  </a:cubicBezTo>
                  <a:lnTo>
                    <a:pt x="3308" y="977"/>
                  </a:lnTo>
                  <a:cubicBezTo>
                    <a:pt x="3340" y="442"/>
                    <a:pt x="2899" y="1"/>
                    <a:pt x="23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98" name="Google Shape;9198;p75"/>
          <p:cNvGrpSpPr/>
          <p:nvPr/>
        </p:nvGrpSpPr>
        <p:grpSpPr>
          <a:xfrm>
            <a:off x="3065911" y="2731333"/>
            <a:ext cx="367165" cy="368901"/>
            <a:chOff x="-60254550" y="1938025"/>
            <a:chExt cx="317425" cy="318925"/>
          </a:xfrm>
        </p:grpSpPr>
        <p:sp>
          <p:nvSpPr>
            <p:cNvPr id="9199" name="Google Shape;9199;p75"/>
            <p:cNvSpPr/>
            <p:nvPr/>
          </p:nvSpPr>
          <p:spPr>
            <a:xfrm>
              <a:off x="-60254550" y="2049000"/>
              <a:ext cx="317425" cy="207950"/>
            </a:xfrm>
            <a:custGeom>
              <a:avLst/>
              <a:gdLst/>
              <a:ahLst/>
              <a:cxnLst/>
              <a:rect l="l" t="t" r="r" b="b"/>
              <a:pathLst>
                <a:path w="12697" h="8318" extrusionOk="0">
                  <a:moveTo>
                    <a:pt x="10428" y="1639"/>
                  </a:moveTo>
                  <a:cubicBezTo>
                    <a:pt x="11184" y="1639"/>
                    <a:pt x="11814" y="2269"/>
                    <a:pt x="11814" y="3025"/>
                  </a:cubicBezTo>
                  <a:cubicBezTo>
                    <a:pt x="11814" y="3781"/>
                    <a:pt x="11184" y="4411"/>
                    <a:pt x="10428" y="4411"/>
                  </a:cubicBezTo>
                  <a:lnTo>
                    <a:pt x="9767" y="4411"/>
                  </a:lnTo>
                  <a:cubicBezTo>
                    <a:pt x="9861" y="4033"/>
                    <a:pt x="9893" y="3686"/>
                    <a:pt x="9893" y="3308"/>
                  </a:cubicBezTo>
                  <a:lnTo>
                    <a:pt x="9893" y="1639"/>
                  </a:lnTo>
                  <a:close/>
                  <a:moveTo>
                    <a:pt x="9073" y="819"/>
                  </a:moveTo>
                  <a:lnTo>
                    <a:pt x="9073" y="3308"/>
                  </a:lnTo>
                  <a:cubicBezTo>
                    <a:pt x="9073" y="5577"/>
                    <a:pt x="7215" y="7435"/>
                    <a:pt x="4915" y="7435"/>
                  </a:cubicBezTo>
                  <a:cubicBezTo>
                    <a:pt x="2646" y="7435"/>
                    <a:pt x="788" y="5577"/>
                    <a:pt x="788" y="3308"/>
                  </a:cubicBezTo>
                  <a:lnTo>
                    <a:pt x="788" y="819"/>
                  </a:lnTo>
                  <a:close/>
                  <a:moveTo>
                    <a:pt x="410" y="0"/>
                  </a:moveTo>
                  <a:cubicBezTo>
                    <a:pt x="158" y="0"/>
                    <a:pt x="0" y="189"/>
                    <a:pt x="0" y="441"/>
                  </a:cubicBezTo>
                  <a:lnTo>
                    <a:pt x="0" y="3308"/>
                  </a:lnTo>
                  <a:cubicBezTo>
                    <a:pt x="0" y="5041"/>
                    <a:pt x="882" y="6522"/>
                    <a:pt x="2205" y="7435"/>
                  </a:cubicBezTo>
                  <a:lnTo>
                    <a:pt x="410" y="7435"/>
                  </a:lnTo>
                  <a:cubicBezTo>
                    <a:pt x="158" y="7435"/>
                    <a:pt x="0" y="7624"/>
                    <a:pt x="0" y="7877"/>
                  </a:cubicBezTo>
                  <a:cubicBezTo>
                    <a:pt x="0" y="8097"/>
                    <a:pt x="189" y="8318"/>
                    <a:pt x="410" y="8318"/>
                  </a:cubicBezTo>
                  <a:lnTo>
                    <a:pt x="9483" y="8318"/>
                  </a:lnTo>
                  <a:cubicBezTo>
                    <a:pt x="9735" y="8318"/>
                    <a:pt x="9893" y="8097"/>
                    <a:pt x="9893" y="7877"/>
                  </a:cubicBezTo>
                  <a:cubicBezTo>
                    <a:pt x="9893" y="7624"/>
                    <a:pt x="9704" y="7435"/>
                    <a:pt x="9483" y="7435"/>
                  </a:cubicBezTo>
                  <a:lnTo>
                    <a:pt x="7687" y="7435"/>
                  </a:lnTo>
                  <a:cubicBezTo>
                    <a:pt x="8506" y="6900"/>
                    <a:pt x="9137" y="6144"/>
                    <a:pt x="9546" y="5230"/>
                  </a:cubicBezTo>
                  <a:lnTo>
                    <a:pt x="10491" y="5230"/>
                  </a:lnTo>
                  <a:cubicBezTo>
                    <a:pt x="11688" y="5230"/>
                    <a:pt x="12697" y="4253"/>
                    <a:pt x="12697" y="3025"/>
                  </a:cubicBezTo>
                  <a:cubicBezTo>
                    <a:pt x="12697" y="1796"/>
                    <a:pt x="11657" y="819"/>
                    <a:pt x="10428" y="819"/>
                  </a:cubicBezTo>
                  <a:lnTo>
                    <a:pt x="9893" y="819"/>
                  </a:lnTo>
                  <a:lnTo>
                    <a:pt x="9893" y="441"/>
                  </a:lnTo>
                  <a:cubicBezTo>
                    <a:pt x="9893" y="189"/>
                    <a:pt x="9704" y="0"/>
                    <a:pt x="94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75"/>
            <p:cNvSpPr/>
            <p:nvPr/>
          </p:nvSpPr>
          <p:spPr>
            <a:xfrm>
              <a:off x="-60219125" y="1938025"/>
              <a:ext cx="51225" cy="103625"/>
            </a:xfrm>
            <a:custGeom>
              <a:avLst/>
              <a:gdLst/>
              <a:ahLst/>
              <a:cxnLst/>
              <a:rect l="l" t="t" r="r" b="b"/>
              <a:pathLst>
                <a:path w="2049" h="4145" extrusionOk="0">
                  <a:moveTo>
                    <a:pt x="1068" y="0"/>
                  </a:moveTo>
                  <a:cubicBezTo>
                    <a:pt x="947" y="0"/>
                    <a:pt x="819" y="61"/>
                    <a:pt x="725" y="155"/>
                  </a:cubicBezTo>
                  <a:cubicBezTo>
                    <a:pt x="568" y="312"/>
                    <a:pt x="568" y="564"/>
                    <a:pt x="757" y="722"/>
                  </a:cubicBezTo>
                  <a:cubicBezTo>
                    <a:pt x="1103" y="1100"/>
                    <a:pt x="1103" y="1446"/>
                    <a:pt x="757" y="1761"/>
                  </a:cubicBezTo>
                  <a:cubicBezTo>
                    <a:pt x="32" y="2392"/>
                    <a:pt x="1" y="3368"/>
                    <a:pt x="757" y="4030"/>
                  </a:cubicBezTo>
                  <a:cubicBezTo>
                    <a:pt x="832" y="4105"/>
                    <a:pt x="936" y="4144"/>
                    <a:pt x="1041" y="4144"/>
                  </a:cubicBezTo>
                  <a:cubicBezTo>
                    <a:pt x="1156" y="4144"/>
                    <a:pt x="1273" y="4097"/>
                    <a:pt x="1356" y="3998"/>
                  </a:cubicBezTo>
                  <a:cubicBezTo>
                    <a:pt x="1513" y="3841"/>
                    <a:pt x="1513" y="3557"/>
                    <a:pt x="1292" y="3400"/>
                  </a:cubicBezTo>
                  <a:cubicBezTo>
                    <a:pt x="946" y="3085"/>
                    <a:pt x="946" y="2707"/>
                    <a:pt x="1292" y="2392"/>
                  </a:cubicBezTo>
                  <a:cubicBezTo>
                    <a:pt x="2017" y="1761"/>
                    <a:pt x="2049" y="785"/>
                    <a:pt x="1292" y="92"/>
                  </a:cubicBezTo>
                  <a:cubicBezTo>
                    <a:pt x="1229" y="28"/>
                    <a:pt x="1150" y="0"/>
                    <a:pt x="10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75"/>
            <p:cNvSpPr/>
            <p:nvPr/>
          </p:nvSpPr>
          <p:spPr>
            <a:xfrm>
              <a:off x="-60156900" y="1938025"/>
              <a:ext cx="51225" cy="103625"/>
            </a:xfrm>
            <a:custGeom>
              <a:avLst/>
              <a:gdLst/>
              <a:ahLst/>
              <a:cxnLst/>
              <a:rect l="l" t="t" r="r" b="b"/>
              <a:pathLst>
                <a:path w="2049" h="4145" extrusionOk="0">
                  <a:moveTo>
                    <a:pt x="1057" y="0"/>
                  </a:moveTo>
                  <a:cubicBezTo>
                    <a:pt x="926" y="0"/>
                    <a:pt x="788" y="61"/>
                    <a:pt x="694" y="155"/>
                  </a:cubicBezTo>
                  <a:cubicBezTo>
                    <a:pt x="536" y="312"/>
                    <a:pt x="536" y="564"/>
                    <a:pt x="757" y="722"/>
                  </a:cubicBezTo>
                  <a:cubicBezTo>
                    <a:pt x="1103" y="1100"/>
                    <a:pt x="1103" y="1446"/>
                    <a:pt x="757" y="1761"/>
                  </a:cubicBezTo>
                  <a:cubicBezTo>
                    <a:pt x="32" y="2392"/>
                    <a:pt x="1" y="3368"/>
                    <a:pt x="757" y="4030"/>
                  </a:cubicBezTo>
                  <a:cubicBezTo>
                    <a:pt x="832" y="4105"/>
                    <a:pt x="929" y="4144"/>
                    <a:pt x="1026" y="4144"/>
                  </a:cubicBezTo>
                  <a:cubicBezTo>
                    <a:pt x="1133" y="4144"/>
                    <a:pt x="1242" y="4097"/>
                    <a:pt x="1324" y="3998"/>
                  </a:cubicBezTo>
                  <a:cubicBezTo>
                    <a:pt x="1859" y="3463"/>
                    <a:pt x="473" y="3179"/>
                    <a:pt x="1292" y="2392"/>
                  </a:cubicBezTo>
                  <a:cubicBezTo>
                    <a:pt x="2017" y="1761"/>
                    <a:pt x="2049" y="785"/>
                    <a:pt x="1292" y="92"/>
                  </a:cubicBezTo>
                  <a:cubicBezTo>
                    <a:pt x="1229" y="28"/>
                    <a:pt x="1145" y="0"/>
                    <a:pt x="1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75"/>
            <p:cNvSpPr/>
            <p:nvPr/>
          </p:nvSpPr>
          <p:spPr>
            <a:xfrm>
              <a:off x="-60094675" y="1938025"/>
              <a:ext cx="51225" cy="103625"/>
            </a:xfrm>
            <a:custGeom>
              <a:avLst/>
              <a:gdLst/>
              <a:ahLst/>
              <a:cxnLst/>
              <a:rect l="l" t="t" r="r" b="b"/>
              <a:pathLst>
                <a:path w="2049" h="4145" extrusionOk="0">
                  <a:moveTo>
                    <a:pt x="1056" y="0"/>
                  </a:moveTo>
                  <a:cubicBezTo>
                    <a:pt x="926" y="0"/>
                    <a:pt x="788" y="61"/>
                    <a:pt x="694" y="155"/>
                  </a:cubicBezTo>
                  <a:cubicBezTo>
                    <a:pt x="536" y="312"/>
                    <a:pt x="536" y="564"/>
                    <a:pt x="725" y="722"/>
                  </a:cubicBezTo>
                  <a:cubicBezTo>
                    <a:pt x="1103" y="1100"/>
                    <a:pt x="1103" y="1446"/>
                    <a:pt x="725" y="1761"/>
                  </a:cubicBezTo>
                  <a:cubicBezTo>
                    <a:pt x="32" y="2392"/>
                    <a:pt x="1" y="3368"/>
                    <a:pt x="725" y="4030"/>
                  </a:cubicBezTo>
                  <a:cubicBezTo>
                    <a:pt x="800" y="4105"/>
                    <a:pt x="904" y="4144"/>
                    <a:pt x="1009" y="4144"/>
                  </a:cubicBezTo>
                  <a:cubicBezTo>
                    <a:pt x="1125" y="4144"/>
                    <a:pt x="1241" y="4097"/>
                    <a:pt x="1324" y="3998"/>
                  </a:cubicBezTo>
                  <a:cubicBezTo>
                    <a:pt x="1481" y="3841"/>
                    <a:pt x="1481" y="3557"/>
                    <a:pt x="1292" y="3400"/>
                  </a:cubicBezTo>
                  <a:cubicBezTo>
                    <a:pt x="946" y="3085"/>
                    <a:pt x="946" y="2707"/>
                    <a:pt x="1292" y="2392"/>
                  </a:cubicBezTo>
                  <a:cubicBezTo>
                    <a:pt x="1985" y="1761"/>
                    <a:pt x="2048" y="785"/>
                    <a:pt x="1292" y="92"/>
                  </a:cubicBezTo>
                  <a:cubicBezTo>
                    <a:pt x="1229" y="28"/>
                    <a:pt x="1145"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3" name="Google Shape;9203;p75"/>
          <p:cNvGrpSpPr/>
          <p:nvPr/>
        </p:nvGrpSpPr>
        <p:grpSpPr>
          <a:xfrm>
            <a:off x="3094149" y="3609907"/>
            <a:ext cx="310690" cy="368987"/>
            <a:chOff x="-60232500" y="2671225"/>
            <a:chExt cx="268600" cy="319000"/>
          </a:xfrm>
        </p:grpSpPr>
        <p:sp>
          <p:nvSpPr>
            <p:cNvPr id="9204" name="Google Shape;9204;p75"/>
            <p:cNvSpPr/>
            <p:nvPr/>
          </p:nvSpPr>
          <p:spPr>
            <a:xfrm>
              <a:off x="-60222275" y="2843700"/>
              <a:ext cx="63025" cy="146525"/>
            </a:xfrm>
            <a:custGeom>
              <a:avLst/>
              <a:gdLst/>
              <a:ahLst/>
              <a:cxnLst/>
              <a:rect l="l" t="t" r="r" b="b"/>
              <a:pathLst>
                <a:path w="2521" h="5861" extrusionOk="0">
                  <a:moveTo>
                    <a:pt x="1261" y="1"/>
                  </a:moveTo>
                  <a:cubicBezTo>
                    <a:pt x="1040" y="1"/>
                    <a:pt x="851" y="190"/>
                    <a:pt x="851" y="410"/>
                  </a:cubicBezTo>
                  <a:lnTo>
                    <a:pt x="851" y="694"/>
                  </a:lnTo>
                  <a:cubicBezTo>
                    <a:pt x="379" y="851"/>
                    <a:pt x="1" y="1324"/>
                    <a:pt x="1" y="1891"/>
                  </a:cubicBezTo>
                  <a:cubicBezTo>
                    <a:pt x="1" y="2553"/>
                    <a:pt x="568" y="2931"/>
                    <a:pt x="1009" y="3246"/>
                  </a:cubicBezTo>
                  <a:cubicBezTo>
                    <a:pt x="1324" y="3498"/>
                    <a:pt x="1671" y="3718"/>
                    <a:pt x="1671" y="3970"/>
                  </a:cubicBezTo>
                  <a:cubicBezTo>
                    <a:pt x="1671" y="4191"/>
                    <a:pt x="1482" y="4348"/>
                    <a:pt x="1261" y="4348"/>
                  </a:cubicBezTo>
                  <a:cubicBezTo>
                    <a:pt x="1072" y="4348"/>
                    <a:pt x="851" y="4159"/>
                    <a:pt x="851" y="3970"/>
                  </a:cubicBezTo>
                  <a:cubicBezTo>
                    <a:pt x="851" y="3718"/>
                    <a:pt x="631" y="3529"/>
                    <a:pt x="442" y="3529"/>
                  </a:cubicBezTo>
                  <a:cubicBezTo>
                    <a:pt x="253" y="3529"/>
                    <a:pt x="64" y="3718"/>
                    <a:pt x="64" y="3970"/>
                  </a:cubicBezTo>
                  <a:cubicBezTo>
                    <a:pt x="64" y="4506"/>
                    <a:pt x="410" y="4947"/>
                    <a:pt x="883" y="5136"/>
                  </a:cubicBezTo>
                  <a:lnTo>
                    <a:pt x="883" y="5419"/>
                  </a:lnTo>
                  <a:cubicBezTo>
                    <a:pt x="883" y="5672"/>
                    <a:pt x="1072" y="5861"/>
                    <a:pt x="1324" y="5861"/>
                  </a:cubicBezTo>
                  <a:cubicBezTo>
                    <a:pt x="1545" y="5861"/>
                    <a:pt x="1702" y="5672"/>
                    <a:pt x="1702" y="5419"/>
                  </a:cubicBezTo>
                  <a:lnTo>
                    <a:pt x="1702" y="5136"/>
                  </a:lnTo>
                  <a:cubicBezTo>
                    <a:pt x="2175" y="4978"/>
                    <a:pt x="2521" y="4506"/>
                    <a:pt x="2521" y="3970"/>
                  </a:cubicBezTo>
                  <a:cubicBezTo>
                    <a:pt x="2521" y="3309"/>
                    <a:pt x="1986" y="2899"/>
                    <a:pt x="1545" y="2584"/>
                  </a:cubicBezTo>
                  <a:cubicBezTo>
                    <a:pt x="1229" y="2364"/>
                    <a:pt x="883" y="2111"/>
                    <a:pt x="883" y="1891"/>
                  </a:cubicBezTo>
                  <a:cubicBezTo>
                    <a:pt x="883" y="1639"/>
                    <a:pt x="1072" y="1450"/>
                    <a:pt x="1261" y="1450"/>
                  </a:cubicBezTo>
                  <a:cubicBezTo>
                    <a:pt x="1513" y="1450"/>
                    <a:pt x="1671" y="1639"/>
                    <a:pt x="1671" y="1891"/>
                  </a:cubicBezTo>
                  <a:cubicBezTo>
                    <a:pt x="1671" y="2111"/>
                    <a:pt x="1860" y="2269"/>
                    <a:pt x="2112" y="2269"/>
                  </a:cubicBezTo>
                  <a:cubicBezTo>
                    <a:pt x="2332" y="2269"/>
                    <a:pt x="2490" y="2080"/>
                    <a:pt x="2490" y="1891"/>
                  </a:cubicBezTo>
                  <a:cubicBezTo>
                    <a:pt x="2490" y="1324"/>
                    <a:pt x="2143" y="883"/>
                    <a:pt x="1671" y="694"/>
                  </a:cubicBezTo>
                  <a:lnTo>
                    <a:pt x="1671" y="410"/>
                  </a:lnTo>
                  <a:cubicBezTo>
                    <a:pt x="1671" y="190"/>
                    <a:pt x="1482"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75"/>
            <p:cNvSpPr/>
            <p:nvPr/>
          </p:nvSpPr>
          <p:spPr>
            <a:xfrm>
              <a:off x="-60232500" y="2671225"/>
              <a:ext cx="268600" cy="318225"/>
            </a:xfrm>
            <a:custGeom>
              <a:avLst/>
              <a:gdLst/>
              <a:ahLst/>
              <a:cxnLst/>
              <a:rect l="l" t="t" r="r" b="b"/>
              <a:pathLst>
                <a:path w="10744" h="12729" extrusionOk="0">
                  <a:moveTo>
                    <a:pt x="5419" y="1701"/>
                  </a:moveTo>
                  <a:cubicBezTo>
                    <a:pt x="7561" y="1701"/>
                    <a:pt x="9357" y="3151"/>
                    <a:pt x="9830" y="5167"/>
                  </a:cubicBezTo>
                  <a:cubicBezTo>
                    <a:pt x="9641" y="5041"/>
                    <a:pt x="9389" y="5009"/>
                    <a:pt x="9137" y="5009"/>
                  </a:cubicBezTo>
                  <a:cubicBezTo>
                    <a:pt x="8601" y="5009"/>
                    <a:pt x="8191" y="5230"/>
                    <a:pt x="7908" y="5545"/>
                  </a:cubicBezTo>
                  <a:cubicBezTo>
                    <a:pt x="7593" y="5198"/>
                    <a:pt x="7152" y="5009"/>
                    <a:pt x="6679" y="5009"/>
                  </a:cubicBezTo>
                  <a:cubicBezTo>
                    <a:pt x="6175" y="5009"/>
                    <a:pt x="5734" y="5230"/>
                    <a:pt x="5419" y="5545"/>
                  </a:cubicBezTo>
                  <a:cubicBezTo>
                    <a:pt x="5104" y="5198"/>
                    <a:pt x="4663" y="5009"/>
                    <a:pt x="4190" y="5009"/>
                  </a:cubicBezTo>
                  <a:cubicBezTo>
                    <a:pt x="3686" y="5009"/>
                    <a:pt x="3245" y="5230"/>
                    <a:pt x="2993" y="5545"/>
                  </a:cubicBezTo>
                  <a:cubicBezTo>
                    <a:pt x="2678" y="5198"/>
                    <a:pt x="2237" y="5009"/>
                    <a:pt x="1764" y="5009"/>
                  </a:cubicBezTo>
                  <a:cubicBezTo>
                    <a:pt x="1512" y="5009"/>
                    <a:pt x="1292" y="5041"/>
                    <a:pt x="1040" y="5167"/>
                  </a:cubicBezTo>
                  <a:cubicBezTo>
                    <a:pt x="1481" y="3151"/>
                    <a:pt x="3308" y="1701"/>
                    <a:pt x="5419" y="1701"/>
                  </a:cubicBezTo>
                  <a:close/>
                  <a:moveTo>
                    <a:pt x="5356" y="0"/>
                  </a:moveTo>
                  <a:cubicBezTo>
                    <a:pt x="5104" y="0"/>
                    <a:pt x="4946" y="189"/>
                    <a:pt x="4946" y="441"/>
                  </a:cubicBezTo>
                  <a:lnTo>
                    <a:pt x="4946" y="851"/>
                  </a:lnTo>
                  <a:cubicBezTo>
                    <a:pt x="2206" y="1071"/>
                    <a:pt x="0" y="3371"/>
                    <a:pt x="0" y="6207"/>
                  </a:cubicBezTo>
                  <a:lnTo>
                    <a:pt x="0" y="6648"/>
                  </a:lnTo>
                  <a:lnTo>
                    <a:pt x="32" y="6648"/>
                  </a:lnTo>
                  <a:cubicBezTo>
                    <a:pt x="32" y="6900"/>
                    <a:pt x="221" y="7089"/>
                    <a:pt x="473" y="7089"/>
                  </a:cubicBezTo>
                  <a:cubicBezTo>
                    <a:pt x="693" y="7089"/>
                    <a:pt x="851" y="6900"/>
                    <a:pt x="851" y="6648"/>
                  </a:cubicBezTo>
                  <a:cubicBezTo>
                    <a:pt x="851" y="6175"/>
                    <a:pt x="1197" y="5829"/>
                    <a:pt x="1701" y="5829"/>
                  </a:cubicBezTo>
                  <a:cubicBezTo>
                    <a:pt x="2143" y="5829"/>
                    <a:pt x="2521" y="6175"/>
                    <a:pt x="2521" y="6648"/>
                  </a:cubicBezTo>
                  <a:cubicBezTo>
                    <a:pt x="2521" y="6900"/>
                    <a:pt x="2710" y="7089"/>
                    <a:pt x="2899" y="7089"/>
                  </a:cubicBezTo>
                  <a:cubicBezTo>
                    <a:pt x="3119" y="7089"/>
                    <a:pt x="3308" y="6900"/>
                    <a:pt x="3308" y="6648"/>
                  </a:cubicBezTo>
                  <a:cubicBezTo>
                    <a:pt x="3308" y="6175"/>
                    <a:pt x="3655" y="5829"/>
                    <a:pt x="4127" y="5829"/>
                  </a:cubicBezTo>
                  <a:cubicBezTo>
                    <a:pt x="4600" y="5829"/>
                    <a:pt x="4946" y="6175"/>
                    <a:pt x="4946" y="6648"/>
                  </a:cubicBezTo>
                  <a:lnTo>
                    <a:pt x="4946" y="11499"/>
                  </a:lnTo>
                  <a:cubicBezTo>
                    <a:pt x="4946" y="12161"/>
                    <a:pt x="5514" y="12728"/>
                    <a:pt x="6175" y="12728"/>
                  </a:cubicBezTo>
                  <a:cubicBezTo>
                    <a:pt x="6837" y="12728"/>
                    <a:pt x="7404" y="12161"/>
                    <a:pt x="7404" y="11499"/>
                  </a:cubicBezTo>
                  <a:lnTo>
                    <a:pt x="7404" y="10680"/>
                  </a:lnTo>
                  <a:cubicBezTo>
                    <a:pt x="7404" y="10428"/>
                    <a:pt x="7215" y="10239"/>
                    <a:pt x="6994" y="10239"/>
                  </a:cubicBezTo>
                  <a:cubicBezTo>
                    <a:pt x="6805" y="10239"/>
                    <a:pt x="6616" y="10428"/>
                    <a:pt x="6616" y="10680"/>
                  </a:cubicBezTo>
                  <a:lnTo>
                    <a:pt x="6616" y="11499"/>
                  </a:lnTo>
                  <a:cubicBezTo>
                    <a:pt x="6616" y="11720"/>
                    <a:pt x="6427" y="11940"/>
                    <a:pt x="6175" y="11940"/>
                  </a:cubicBezTo>
                  <a:cubicBezTo>
                    <a:pt x="5955" y="11940"/>
                    <a:pt x="5797" y="11720"/>
                    <a:pt x="5797" y="11499"/>
                  </a:cubicBezTo>
                  <a:lnTo>
                    <a:pt x="5797" y="6648"/>
                  </a:lnTo>
                  <a:cubicBezTo>
                    <a:pt x="5797" y="6175"/>
                    <a:pt x="6144" y="5829"/>
                    <a:pt x="6616" y="5829"/>
                  </a:cubicBezTo>
                  <a:cubicBezTo>
                    <a:pt x="7089" y="5829"/>
                    <a:pt x="7435" y="6175"/>
                    <a:pt x="7435" y="6648"/>
                  </a:cubicBezTo>
                  <a:cubicBezTo>
                    <a:pt x="7435" y="6900"/>
                    <a:pt x="7624" y="7089"/>
                    <a:pt x="7876" y="7089"/>
                  </a:cubicBezTo>
                  <a:cubicBezTo>
                    <a:pt x="8097" y="7089"/>
                    <a:pt x="8255" y="6900"/>
                    <a:pt x="8255" y="6648"/>
                  </a:cubicBezTo>
                  <a:cubicBezTo>
                    <a:pt x="8255" y="6175"/>
                    <a:pt x="8633" y="5829"/>
                    <a:pt x="9105" y="5829"/>
                  </a:cubicBezTo>
                  <a:cubicBezTo>
                    <a:pt x="9578" y="5829"/>
                    <a:pt x="9924" y="6175"/>
                    <a:pt x="9924" y="6648"/>
                  </a:cubicBezTo>
                  <a:cubicBezTo>
                    <a:pt x="9924" y="6900"/>
                    <a:pt x="10113" y="7089"/>
                    <a:pt x="10302" y="7089"/>
                  </a:cubicBezTo>
                  <a:cubicBezTo>
                    <a:pt x="10554" y="7089"/>
                    <a:pt x="10743" y="6900"/>
                    <a:pt x="10743" y="6648"/>
                  </a:cubicBezTo>
                  <a:lnTo>
                    <a:pt x="10743" y="6207"/>
                  </a:lnTo>
                  <a:cubicBezTo>
                    <a:pt x="10743" y="3371"/>
                    <a:pt x="8538" y="1071"/>
                    <a:pt x="5797" y="851"/>
                  </a:cubicBezTo>
                  <a:lnTo>
                    <a:pt x="5797" y="441"/>
                  </a:lnTo>
                  <a:cubicBezTo>
                    <a:pt x="5797" y="189"/>
                    <a:pt x="5577" y="0"/>
                    <a:pt x="53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6" name="Google Shape;9206;p75"/>
          <p:cNvGrpSpPr/>
          <p:nvPr/>
        </p:nvGrpSpPr>
        <p:grpSpPr>
          <a:xfrm>
            <a:off x="2179643" y="4058541"/>
            <a:ext cx="365373" cy="368987"/>
            <a:chOff x="-59100700" y="1911950"/>
            <a:chExt cx="315875" cy="319000"/>
          </a:xfrm>
        </p:grpSpPr>
        <p:sp>
          <p:nvSpPr>
            <p:cNvPr id="9207" name="Google Shape;9207;p75"/>
            <p:cNvSpPr/>
            <p:nvPr/>
          </p:nvSpPr>
          <p:spPr>
            <a:xfrm>
              <a:off x="-59015625" y="19938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75"/>
            <p:cNvSpPr/>
            <p:nvPr/>
          </p:nvSpPr>
          <p:spPr>
            <a:xfrm>
              <a:off x="-58954200" y="19938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75"/>
            <p:cNvSpPr/>
            <p:nvPr/>
          </p:nvSpPr>
          <p:spPr>
            <a:xfrm>
              <a:off x="-58891975" y="19938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75"/>
            <p:cNvSpPr/>
            <p:nvPr/>
          </p:nvSpPr>
          <p:spPr>
            <a:xfrm>
              <a:off x="-59015625" y="2034825"/>
              <a:ext cx="20500" cy="21275"/>
            </a:xfrm>
            <a:custGeom>
              <a:avLst/>
              <a:gdLst/>
              <a:ahLst/>
              <a:cxnLst/>
              <a:rect l="l" t="t" r="r" b="b"/>
              <a:pathLst>
                <a:path w="820" h="851" extrusionOk="0">
                  <a:moveTo>
                    <a:pt x="189" y="0"/>
                  </a:moveTo>
                  <a:cubicBezTo>
                    <a:pt x="63" y="0"/>
                    <a:pt x="0" y="95"/>
                    <a:pt x="0" y="221"/>
                  </a:cubicBezTo>
                  <a:lnTo>
                    <a:pt x="0" y="630"/>
                  </a:lnTo>
                  <a:cubicBezTo>
                    <a:pt x="0" y="756"/>
                    <a:pt x="95" y="851"/>
                    <a:pt x="189" y="851"/>
                  </a:cubicBezTo>
                  <a:lnTo>
                    <a:pt x="630" y="851"/>
                  </a:lnTo>
                  <a:cubicBezTo>
                    <a:pt x="725" y="851"/>
                    <a:pt x="820" y="756"/>
                    <a:pt x="820" y="630"/>
                  </a:cubicBezTo>
                  <a:lnTo>
                    <a:pt x="820" y="221"/>
                  </a:lnTo>
                  <a:cubicBezTo>
                    <a:pt x="820" y="95"/>
                    <a:pt x="725" y="0"/>
                    <a:pt x="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75"/>
            <p:cNvSpPr/>
            <p:nvPr/>
          </p:nvSpPr>
          <p:spPr>
            <a:xfrm>
              <a:off x="-58954200" y="2034825"/>
              <a:ext cx="21300" cy="21275"/>
            </a:xfrm>
            <a:custGeom>
              <a:avLst/>
              <a:gdLst/>
              <a:ahLst/>
              <a:cxnLst/>
              <a:rect l="l" t="t" r="r" b="b"/>
              <a:pathLst>
                <a:path w="852" h="851" extrusionOk="0">
                  <a:moveTo>
                    <a:pt x="221" y="0"/>
                  </a:moveTo>
                  <a:cubicBezTo>
                    <a:pt x="95" y="0"/>
                    <a:pt x="1" y="95"/>
                    <a:pt x="1" y="221"/>
                  </a:cubicBezTo>
                  <a:lnTo>
                    <a:pt x="1" y="630"/>
                  </a:lnTo>
                  <a:cubicBezTo>
                    <a:pt x="1" y="756"/>
                    <a:pt x="127" y="851"/>
                    <a:pt x="221" y="851"/>
                  </a:cubicBezTo>
                  <a:lnTo>
                    <a:pt x="631" y="851"/>
                  </a:lnTo>
                  <a:cubicBezTo>
                    <a:pt x="757" y="851"/>
                    <a:pt x="851" y="756"/>
                    <a:pt x="851" y="630"/>
                  </a:cubicBezTo>
                  <a:lnTo>
                    <a:pt x="851" y="221"/>
                  </a:lnTo>
                  <a:cubicBezTo>
                    <a:pt x="851" y="95"/>
                    <a:pt x="757" y="0"/>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75"/>
            <p:cNvSpPr/>
            <p:nvPr/>
          </p:nvSpPr>
          <p:spPr>
            <a:xfrm>
              <a:off x="-58891975" y="2034825"/>
              <a:ext cx="21300" cy="21275"/>
            </a:xfrm>
            <a:custGeom>
              <a:avLst/>
              <a:gdLst/>
              <a:ahLst/>
              <a:cxnLst/>
              <a:rect l="l" t="t" r="r" b="b"/>
              <a:pathLst>
                <a:path w="852" h="851" extrusionOk="0">
                  <a:moveTo>
                    <a:pt x="190" y="0"/>
                  </a:moveTo>
                  <a:cubicBezTo>
                    <a:pt x="95" y="0"/>
                    <a:pt x="1" y="95"/>
                    <a:pt x="1" y="221"/>
                  </a:cubicBezTo>
                  <a:lnTo>
                    <a:pt x="1" y="630"/>
                  </a:lnTo>
                  <a:cubicBezTo>
                    <a:pt x="1" y="756"/>
                    <a:pt x="127" y="851"/>
                    <a:pt x="190" y="851"/>
                  </a:cubicBezTo>
                  <a:lnTo>
                    <a:pt x="631" y="851"/>
                  </a:lnTo>
                  <a:cubicBezTo>
                    <a:pt x="757" y="851"/>
                    <a:pt x="851" y="756"/>
                    <a:pt x="851" y="630"/>
                  </a:cubicBezTo>
                  <a:lnTo>
                    <a:pt x="851" y="221"/>
                  </a:lnTo>
                  <a:cubicBezTo>
                    <a:pt x="851" y="95"/>
                    <a:pt x="757" y="0"/>
                    <a:pt x="6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75"/>
            <p:cNvSpPr/>
            <p:nvPr/>
          </p:nvSpPr>
          <p:spPr>
            <a:xfrm>
              <a:off x="-59015625" y="2076550"/>
              <a:ext cx="20500" cy="20525"/>
            </a:xfrm>
            <a:custGeom>
              <a:avLst/>
              <a:gdLst/>
              <a:ahLst/>
              <a:cxnLst/>
              <a:rect l="l" t="t" r="r" b="b"/>
              <a:pathLst>
                <a:path w="820" h="821" extrusionOk="0">
                  <a:moveTo>
                    <a:pt x="189" y="1"/>
                  </a:moveTo>
                  <a:cubicBezTo>
                    <a:pt x="63" y="1"/>
                    <a:pt x="0" y="64"/>
                    <a:pt x="0" y="190"/>
                  </a:cubicBezTo>
                  <a:lnTo>
                    <a:pt x="0" y="631"/>
                  </a:lnTo>
                  <a:cubicBezTo>
                    <a:pt x="0" y="757"/>
                    <a:pt x="95" y="820"/>
                    <a:pt x="189" y="820"/>
                  </a:cubicBezTo>
                  <a:lnTo>
                    <a:pt x="630" y="820"/>
                  </a:lnTo>
                  <a:cubicBezTo>
                    <a:pt x="725" y="820"/>
                    <a:pt x="820" y="757"/>
                    <a:pt x="820" y="631"/>
                  </a:cubicBezTo>
                  <a:lnTo>
                    <a:pt x="820" y="190"/>
                  </a:lnTo>
                  <a:cubicBezTo>
                    <a:pt x="820" y="64"/>
                    <a:pt x="725" y="1"/>
                    <a:pt x="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75"/>
            <p:cNvSpPr/>
            <p:nvPr/>
          </p:nvSpPr>
          <p:spPr>
            <a:xfrm>
              <a:off x="-58954200" y="2076550"/>
              <a:ext cx="21300" cy="20525"/>
            </a:xfrm>
            <a:custGeom>
              <a:avLst/>
              <a:gdLst/>
              <a:ahLst/>
              <a:cxnLst/>
              <a:rect l="l" t="t" r="r" b="b"/>
              <a:pathLst>
                <a:path w="852" h="821" extrusionOk="0">
                  <a:moveTo>
                    <a:pt x="221" y="1"/>
                  </a:moveTo>
                  <a:cubicBezTo>
                    <a:pt x="95" y="1"/>
                    <a:pt x="1" y="64"/>
                    <a:pt x="1" y="190"/>
                  </a:cubicBezTo>
                  <a:lnTo>
                    <a:pt x="1" y="631"/>
                  </a:lnTo>
                  <a:cubicBezTo>
                    <a:pt x="1" y="757"/>
                    <a:pt x="127" y="820"/>
                    <a:pt x="221" y="820"/>
                  </a:cubicBezTo>
                  <a:lnTo>
                    <a:pt x="631" y="820"/>
                  </a:lnTo>
                  <a:cubicBezTo>
                    <a:pt x="757" y="820"/>
                    <a:pt x="851" y="757"/>
                    <a:pt x="851" y="631"/>
                  </a:cubicBezTo>
                  <a:lnTo>
                    <a:pt x="851" y="190"/>
                  </a:lnTo>
                  <a:cubicBezTo>
                    <a:pt x="851" y="64"/>
                    <a:pt x="75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75"/>
            <p:cNvSpPr/>
            <p:nvPr/>
          </p:nvSpPr>
          <p:spPr>
            <a:xfrm>
              <a:off x="-58891975" y="2076550"/>
              <a:ext cx="21300" cy="20525"/>
            </a:xfrm>
            <a:custGeom>
              <a:avLst/>
              <a:gdLst/>
              <a:ahLst/>
              <a:cxnLst/>
              <a:rect l="l" t="t" r="r" b="b"/>
              <a:pathLst>
                <a:path w="852" h="821" extrusionOk="0">
                  <a:moveTo>
                    <a:pt x="190" y="1"/>
                  </a:moveTo>
                  <a:cubicBezTo>
                    <a:pt x="95" y="1"/>
                    <a:pt x="1" y="64"/>
                    <a:pt x="1" y="190"/>
                  </a:cubicBezTo>
                  <a:lnTo>
                    <a:pt x="1" y="631"/>
                  </a:lnTo>
                  <a:cubicBezTo>
                    <a:pt x="1" y="757"/>
                    <a:pt x="127" y="820"/>
                    <a:pt x="190" y="820"/>
                  </a:cubicBezTo>
                  <a:lnTo>
                    <a:pt x="631" y="820"/>
                  </a:lnTo>
                  <a:cubicBezTo>
                    <a:pt x="757" y="820"/>
                    <a:pt x="851" y="757"/>
                    <a:pt x="851" y="631"/>
                  </a:cubicBezTo>
                  <a:lnTo>
                    <a:pt x="851" y="190"/>
                  </a:lnTo>
                  <a:cubicBezTo>
                    <a:pt x="851" y="64"/>
                    <a:pt x="757"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75"/>
            <p:cNvSpPr/>
            <p:nvPr/>
          </p:nvSpPr>
          <p:spPr>
            <a:xfrm>
              <a:off x="-59100700" y="1911950"/>
              <a:ext cx="315875" cy="319000"/>
            </a:xfrm>
            <a:custGeom>
              <a:avLst/>
              <a:gdLst/>
              <a:ahLst/>
              <a:cxnLst/>
              <a:rect l="l" t="t" r="r" b="b"/>
              <a:pathLst>
                <a:path w="12635" h="12760" extrusionOk="0">
                  <a:moveTo>
                    <a:pt x="9169" y="788"/>
                  </a:moveTo>
                  <a:lnTo>
                    <a:pt x="9169" y="1607"/>
                  </a:lnTo>
                  <a:lnTo>
                    <a:pt x="3403" y="1607"/>
                  </a:lnTo>
                  <a:lnTo>
                    <a:pt x="3403" y="788"/>
                  </a:lnTo>
                  <a:close/>
                  <a:moveTo>
                    <a:pt x="1734" y="9074"/>
                  </a:moveTo>
                  <a:lnTo>
                    <a:pt x="1734" y="11815"/>
                  </a:lnTo>
                  <a:lnTo>
                    <a:pt x="788" y="11815"/>
                  </a:lnTo>
                  <a:lnTo>
                    <a:pt x="788" y="9074"/>
                  </a:lnTo>
                  <a:close/>
                  <a:moveTo>
                    <a:pt x="5861" y="9074"/>
                  </a:moveTo>
                  <a:lnTo>
                    <a:pt x="5861" y="11815"/>
                  </a:lnTo>
                  <a:lnTo>
                    <a:pt x="4223" y="11815"/>
                  </a:lnTo>
                  <a:lnTo>
                    <a:pt x="4223" y="9074"/>
                  </a:lnTo>
                  <a:close/>
                  <a:moveTo>
                    <a:pt x="8350" y="9074"/>
                  </a:moveTo>
                  <a:lnTo>
                    <a:pt x="8350" y="11815"/>
                  </a:lnTo>
                  <a:lnTo>
                    <a:pt x="6711" y="11815"/>
                  </a:lnTo>
                  <a:lnTo>
                    <a:pt x="6711" y="9074"/>
                  </a:lnTo>
                  <a:close/>
                  <a:moveTo>
                    <a:pt x="10051" y="2458"/>
                  </a:moveTo>
                  <a:lnTo>
                    <a:pt x="10051" y="11815"/>
                  </a:lnTo>
                  <a:lnTo>
                    <a:pt x="9169" y="11815"/>
                  </a:lnTo>
                  <a:lnTo>
                    <a:pt x="9169" y="8664"/>
                  </a:lnTo>
                  <a:cubicBezTo>
                    <a:pt x="9169" y="8444"/>
                    <a:pt x="8980" y="8223"/>
                    <a:pt x="8791" y="8223"/>
                  </a:cubicBezTo>
                  <a:lnTo>
                    <a:pt x="3813" y="8223"/>
                  </a:lnTo>
                  <a:cubicBezTo>
                    <a:pt x="3592" y="8223"/>
                    <a:pt x="3435" y="8444"/>
                    <a:pt x="3435" y="8664"/>
                  </a:cubicBezTo>
                  <a:lnTo>
                    <a:pt x="3435" y="11815"/>
                  </a:lnTo>
                  <a:lnTo>
                    <a:pt x="2616" y="11815"/>
                  </a:lnTo>
                  <a:lnTo>
                    <a:pt x="2616" y="2458"/>
                  </a:lnTo>
                  <a:close/>
                  <a:moveTo>
                    <a:pt x="11815" y="9074"/>
                  </a:moveTo>
                  <a:lnTo>
                    <a:pt x="11815" y="11815"/>
                  </a:lnTo>
                  <a:lnTo>
                    <a:pt x="10839" y="11815"/>
                  </a:lnTo>
                  <a:lnTo>
                    <a:pt x="10839" y="9074"/>
                  </a:lnTo>
                  <a:close/>
                  <a:moveTo>
                    <a:pt x="2994" y="0"/>
                  </a:moveTo>
                  <a:cubicBezTo>
                    <a:pt x="2773" y="0"/>
                    <a:pt x="2616" y="190"/>
                    <a:pt x="2616" y="410"/>
                  </a:cubicBezTo>
                  <a:lnTo>
                    <a:pt x="2616" y="1670"/>
                  </a:lnTo>
                  <a:lnTo>
                    <a:pt x="2206" y="1670"/>
                  </a:lnTo>
                  <a:cubicBezTo>
                    <a:pt x="1986" y="1670"/>
                    <a:pt x="1765" y="1859"/>
                    <a:pt x="1765" y="2080"/>
                  </a:cubicBezTo>
                  <a:lnTo>
                    <a:pt x="1765" y="8318"/>
                  </a:lnTo>
                  <a:lnTo>
                    <a:pt x="410" y="8318"/>
                  </a:lnTo>
                  <a:cubicBezTo>
                    <a:pt x="158" y="8318"/>
                    <a:pt x="1" y="8507"/>
                    <a:pt x="1" y="8727"/>
                  </a:cubicBezTo>
                  <a:lnTo>
                    <a:pt x="1" y="12319"/>
                  </a:lnTo>
                  <a:cubicBezTo>
                    <a:pt x="1" y="12571"/>
                    <a:pt x="190" y="12760"/>
                    <a:pt x="410" y="12760"/>
                  </a:cubicBezTo>
                  <a:lnTo>
                    <a:pt x="12256" y="12760"/>
                  </a:lnTo>
                  <a:cubicBezTo>
                    <a:pt x="12477" y="12760"/>
                    <a:pt x="12634" y="12571"/>
                    <a:pt x="12634" y="12319"/>
                  </a:cubicBezTo>
                  <a:lnTo>
                    <a:pt x="12634" y="8664"/>
                  </a:lnTo>
                  <a:cubicBezTo>
                    <a:pt x="12634" y="8444"/>
                    <a:pt x="12445" y="8223"/>
                    <a:pt x="12225" y="8223"/>
                  </a:cubicBezTo>
                  <a:lnTo>
                    <a:pt x="10839" y="8223"/>
                  </a:lnTo>
                  <a:lnTo>
                    <a:pt x="10839" y="2017"/>
                  </a:lnTo>
                  <a:cubicBezTo>
                    <a:pt x="10839" y="1765"/>
                    <a:pt x="10650" y="1576"/>
                    <a:pt x="10429" y="1576"/>
                  </a:cubicBezTo>
                  <a:lnTo>
                    <a:pt x="10019" y="1576"/>
                  </a:lnTo>
                  <a:lnTo>
                    <a:pt x="10019" y="410"/>
                  </a:lnTo>
                  <a:cubicBezTo>
                    <a:pt x="10019" y="158"/>
                    <a:pt x="9799" y="0"/>
                    <a:pt x="96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7" name="Google Shape;9217;p75"/>
          <p:cNvGrpSpPr/>
          <p:nvPr/>
        </p:nvGrpSpPr>
        <p:grpSpPr>
          <a:xfrm>
            <a:off x="2621810" y="1314021"/>
            <a:ext cx="379918" cy="366038"/>
            <a:chOff x="-63665750" y="1914325"/>
            <a:chExt cx="328450" cy="316450"/>
          </a:xfrm>
        </p:grpSpPr>
        <p:sp>
          <p:nvSpPr>
            <p:cNvPr id="9218" name="Google Shape;9218;p75"/>
            <p:cNvSpPr/>
            <p:nvPr/>
          </p:nvSpPr>
          <p:spPr>
            <a:xfrm>
              <a:off x="-63665750" y="1914325"/>
              <a:ext cx="328450" cy="316450"/>
            </a:xfrm>
            <a:custGeom>
              <a:avLst/>
              <a:gdLst/>
              <a:ahLst/>
              <a:cxnLst/>
              <a:rect l="l" t="t" r="r" b="b"/>
              <a:pathLst>
                <a:path w="13138" h="12658" extrusionOk="0">
                  <a:moveTo>
                    <a:pt x="8144" y="835"/>
                  </a:moveTo>
                  <a:cubicBezTo>
                    <a:pt x="9097" y="835"/>
                    <a:pt x="10050" y="1197"/>
                    <a:pt x="10775" y="1922"/>
                  </a:cubicBezTo>
                  <a:cubicBezTo>
                    <a:pt x="12256" y="3371"/>
                    <a:pt x="12256" y="5734"/>
                    <a:pt x="10775" y="7183"/>
                  </a:cubicBezTo>
                  <a:cubicBezTo>
                    <a:pt x="10050" y="7908"/>
                    <a:pt x="9097" y="8270"/>
                    <a:pt x="8144" y="8270"/>
                  </a:cubicBezTo>
                  <a:cubicBezTo>
                    <a:pt x="7191" y="8270"/>
                    <a:pt x="6238" y="7908"/>
                    <a:pt x="5513" y="7183"/>
                  </a:cubicBezTo>
                  <a:cubicBezTo>
                    <a:pt x="4064" y="5734"/>
                    <a:pt x="4064" y="3371"/>
                    <a:pt x="5513" y="1922"/>
                  </a:cubicBezTo>
                  <a:cubicBezTo>
                    <a:pt x="6238" y="1197"/>
                    <a:pt x="7191" y="835"/>
                    <a:pt x="8144" y="835"/>
                  </a:cubicBezTo>
                  <a:close/>
                  <a:moveTo>
                    <a:pt x="3466" y="8632"/>
                  </a:moveTo>
                  <a:lnTo>
                    <a:pt x="4064" y="9231"/>
                  </a:lnTo>
                  <a:lnTo>
                    <a:pt x="1607" y="11688"/>
                  </a:lnTo>
                  <a:lnTo>
                    <a:pt x="1008" y="11090"/>
                  </a:lnTo>
                  <a:lnTo>
                    <a:pt x="3466" y="8632"/>
                  </a:lnTo>
                  <a:close/>
                  <a:moveTo>
                    <a:pt x="8172" y="0"/>
                  </a:moveTo>
                  <a:cubicBezTo>
                    <a:pt x="7010" y="0"/>
                    <a:pt x="5844" y="441"/>
                    <a:pt x="4946" y="1323"/>
                  </a:cubicBezTo>
                  <a:cubicBezTo>
                    <a:pt x="3277" y="3024"/>
                    <a:pt x="3182" y="5671"/>
                    <a:pt x="4694" y="7467"/>
                  </a:cubicBezTo>
                  <a:lnTo>
                    <a:pt x="4096" y="8065"/>
                  </a:lnTo>
                  <a:lnTo>
                    <a:pt x="3214" y="7183"/>
                  </a:lnTo>
                  <a:cubicBezTo>
                    <a:pt x="3151" y="7104"/>
                    <a:pt x="3048" y="7065"/>
                    <a:pt x="2942" y="7065"/>
                  </a:cubicBezTo>
                  <a:cubicBezTo>
                    <a:pt x="2836" y="7065"/>
                    <a:pt x="2725" y="7104"/>
                    <a:pt x="2646" y="7183"/>
                  </a:cubicBezTo>
                  <a:cubicBezTo>
                    <a:pt x="2489" y="7341"/>
                    <a:pt x="2489" y="7624"/>
                    <a:pt x="2646" y="7782"/>
                  </a:cubicBezTo>
                  <a:lnTo>
                    <a:pt x="2899" y="8065"/>
                  </a:lnTo>
                  <a:lnTo>
                    <a:pt x="158" y="10806"/>
                  </a:lnTo>
                  <a:cubicBezTo>
                    <a:pt x="0" y="10964"/>
                    <a:pt x="0" y="11247"/>
                    <a:pt x="158" y="11405"/>
                  </a:cubicBezTo>
                  <a:lnTo>
                    <a:pt x="1292" y="12539"/>
                  </a:lnTo>
                  <a:cubicBezTo>
                    <a:pt x="1371" y="12618"/>
                    <a:pt x="1481" y="12657"/>
                    <a:pt x="1591" y="12657"/>
                  </a:cubicBezTo>
                  <a:cubicBezTo>
                    <a:pt x="1701" y="12657"/>
                    <a:pt x="1812" y="12618"/>
                    <a:pt x="1890" y="12539"/>
                  </a:cubicBezTo>
                  <a:lnTo>
                    <a:pt x="4631" y="9798"/>
                  </a:lnTo>
                  <a:lnTo>
                    <a:pt x="4915" y="10050"/>
                  </a:lnTo>
                  <a:cubicBezTo>
                    <a:pt x="4994" y="10129"/>
                    <a:pt x="5104" y="10168"/>
                    <a:pt x="5214" y="10168"/>
                  </a:cubicBezTo>
                  <a:cubicBezTo>
                    <a:pt x="5324" y="10168"/>
                    <a:pt x="5435" y="10129"/>
                    <a:pt x="5513" y="10050"/>
                  </a:cubicBezTo>
                  <a:cubicBezTo>
                    <a:pt x="5671" y="9893"/>
                    <a:pt x="5671" y="9640"/>
                    <a:pt x="5513" y="9483"/>
                  </a:cubicBezTo>
                  <a:lnTo>
                    <a:pt x="4631" y="8601"/>
                  </a:lnTo>
                  <a:lnTo>
                    <a:pt x="5230" y="8034"/>
                  </a:lnTo>
                  <a:cubicBezTo>
                    <a:pt x="6059" y="8730"/>
                    <a:pt x="7090" y="9078"/>
                    <a:pt x="8127" y="9078"/>
                  </a:cubicBezTo>
                  <a:cubicBezTo>
                    <a:pt x="9296" y="9078"/>
                    <a:pt x="10472" y="8635"/>
                    <a:pt x="11373" y="7750"/>
                  </a:cubicBezTo>
                  <a:cubicBezTo>
                    <a:pt x="13138" y="5986"/>
                    <a:pt x="13138" y="3087"/>
                    <a:pt x="11373" y="1323"/>
                  </a:cubicBezTo>
                  <a:cubicBezTo>
                    <a:pt x="10491" y="441"/>
                    <a:pt x="9333" y="0"/>
                    <a:pt x="81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75"/>
            <p:cNvSpPr/>
            <p:nvPr/>
          </p:nvSpPr>
          <p:spPr>
            <a:xfrm>
              <a:off x="-63524775" y="1955275"/>
              <a:ext cx="123675" cy="134700"/>
            </a:xfrm>
            <a:custGeom>
              <a:avLst/>
              <a:gdLst/>
              <a:ahLst/>
              <a:cxnLst/>
              <a:rect l="l" t="t" r="r" b="b"/>
              <a:pathLst>
                <a:path w="4947" h="5388" extrusionOk="0">
                  <a:moveTo>
                    <a:pt x="2458" y="882"/>
                  </a:moveTo>
                  <a:cubicBezTo>
                    <a:pt x="2930" y="882"/>
                    <a:pt x="3308" y="1229"/>
                    <a:pt x="3308" y="1702"/>
                  </a:cubicBezTo>
                  <a:cubicBezTo>
                    <a:pt x="3308" y="2174"/>
                    <a:pt x="2962" y="2521"/>
                    <a:pt x="2458" y="2521"/>
                  </a:cubicBezTo>
                  <a:cubicBezTo>
                    <a:pt x="1985" y="2521"/>
                    <a:pt x="1639" y="2174"/>
                    <a:pt x="1639" y="1702"/>
                  </a:cubicBezTo>
                  <a:cubicBezTo>
                    <a:pt x="1639" y="1229"/>
                    <a:pt x="2048" y="882"/>
                    <a:pt x="2458" y="882"/>
                  </a:cubicBezTo>
                  <a:close/>
                  <a:moveTo>
                    <a:pt x="2458" y="3340"/>
                  </a:moveTo>
                  <a:cubicBezTo>
                    <a:pt x="3245" y="3340"/>
                    <a:pt x="3876" y="3875"/>
                    <a:pt x="4096" y="4600"/>
                  </a:cubicBezTo>
                  <a:lnTo>
                    <a:pt x="883" y="4600"/>
                  </a:lnTo>
                  <a:cubicBezTo>
                    <a:pt x="1040" y="3875"/>
                    <a:pt x="1733" y="3340"/>
                    <a:pt x="2458" y="3340"/>
                  </a:cubicBezTo>
                  <a:close/>
                  <a:moveTo>
                    <a:pt x="2458" y="0"/>
                  </a:moveTo>
                  <a:cubicBezTo>
                    <a:pt x="1576" y="0"/>
                    <a:pt x="820" y="756"/>
                    <a:pt x="820" y="1670"/>
                  </a:cubicBezTo>
                  <a:cubicBezTo>
                    <a:pt x="820" y="2080"/>
                    <a:pt x="977" y="2489"/>
                    <a:pt x="1292" y="2804"/>
                  </a:cubicBezTo>
                  <a:cubicBezTo>
                    <a:pt x="536" y="3245"/>
                    <a:pt x="0" y="4033"/>
                    <a:pt x="0" y="4978"/>
                  </a:cubicBezTo>
                  <a:cubicBezTo>
                    <a:pt x="0" y="5230"/>
                    <a:pt x="189" y="5388"/>
                    <a:pt x="410" y="5388"/>
                  </a:cubicBezTo>
                  <a:lnTo>
                    <a:pt x="4569" y="5388"/>
                  </a:lnTo>
                  <a:cubicBezTo>
                    <a:pt x="4789" y="5388"/>
                    <a:pt x="4947" y="5199"/>
                    <a:pt x="4947" y="4978"/>
                  </a:cubicBezTo>
                  <a:cubicBezTo>
                    <a:pt x="4947" y="4033"/>
                    <a:pt x="4443" y="3245"/>
                    <a:pt x="3655" y="2804"/>
                  </a:cubicBezTo>
                  <a:cubicBezTo>
                    <a:pt x="3939" y="2489"/>
                    <a:pt x="4128" y="2080"/>
                    <a:pt x="4128" y="1670"/>
                  </a:cubicBezTo>
                  <a:cubicBezTo>
                    <a:pt x="4128" y="756"/>
                    <a:pt x="3371"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0" name="Google Shape;9220;p75"/>
          <p:cNvGrpSpPr/>
          <p:nvPr/>
        </p:nvGrpSpPr>
        <p:grpSpPr>
          <a:xfrm>
            <a:off x="2626814" y="1793065"/>
            <a:ext cx="369913" cy="368554"/>
            <a:chOff x="-63666550" y="2278975"/>
            <a:chExt cx="319800" cy="318625"/>
          </a:xfrm>
        </p:grpSpPr>
        <p:sp>
          <p:nvSpPr>
            <p:cNvPr id="9221" name="Google Shape;9221;p75"/>
            <p:cNvSpPr/>
            <p:nvPr/>
          </p:nvSpPr>
          <p:spPr>
            <a:xfrm>
              <a:off x="-63481450" y="2309700"/>
              <a:ext cx="62225" cy="146525"/>
            </a:xfrm>
            <a:custGeom>
              <a:avLst/>
              <a:gdLst/>
              <a:ahLst/>
              <a:cxnLst/>
              <a:rect l="l" t="t" r="r" b="b"/>
              <a:pathLst>
                <a:path w="2489" h="5861" extrusionOk="0">
                  <a:moveTo>
                    <a:pt x="1229" y="0"/>
                  </a:moveTo>
                  <a:cubicBezTo>
                    <a:pt x="977" y="0"/>
                    <a:pt x="819" y="189"/>
                    <a:pt x="819" y="441"/>
                  </a:cubicBezTo>
                  <a:lnTo>
                    <a:pt x="819" y="694"/>
                  </a:lnTo>
                  <a:cubicBezTo>
                    <a:pt x="347" y="883"/>
                    <a:pt x="0" y="1324"/>
                    <a:pt x="0" y="1891"/>
                  </a:cubicBezTo>
                  <a:cubicBezTo>
                    <a:pt x="0" y="2552"/>
                    <a:pt x="536" y="2962"/>
                    <a:pt x="977" y="3277"/>
                  </a:cubicBezTo>
                  <a:cubicBezTo>
                    <a:pt x="1292" y="3497"/>
                    <a:pt x="1638" y="3749"/>
                    <a:pt x="1638" y="3970"/>
                  </a:cubicBezTo>
                  <a:cubicBezTo>
                    <a:pt x="1607" y="4254"/>
                    <a:pt x="1418" y="4411"/>
                    <a:pt x="1197" y="4411"/>
                  </a:cubicBezTo>
                  <a:cubicBezTo>
                    <a:pt x="977" y="4411"/>
                    <a:pt x="819" y="4222"/>
                    <a:pt x="819" y="3970"/>
                  </a:cubicBezTo>
                  <a:cubicBezTo>
                    <a:pt x="819" y="3749"/>
                    <a:pt x="630" y="3560"/>
                    <a:pt x="410" y="3560"/>
                  </a:cubicBezTo>
                  <a:cubicBezTo>
                    <a:pt x="189" y="3560"/>
                    <a:pt x="0" y="3749"/>
                    <a:pt x="0" y="3970"/>
                  </a:cubicBezTo>
                  <a:cubicBezTo>
                    <a:pt x="0" y="4537"/>
                    <a:pt x="347" y="4978"/>
                    <a:pt x="819" y="5167"/>
                  </a:cubicBezTo>
                  <a:lnTo>
                    <a:pt x="819" y="5419"/>
                  </a:lnTo>
                  <a:cubicBezTo>
                    <a:pt x="819" y="5671"/>
                    <a:pt x="1008" y="5860"/>
                    <a:pt x="1197" y="5860"/>
                  </a:cubicBezTo>
                  <a:cubicBezTo>
                    <a:pt x="1449" y="5860"/>
                    <a:pt x="1638" y="5671"/>
                    <a:pt x="1638" y="5419"/>
                  </a:cubicBezTo>
                  <a:lnTo>
                    <a:pt x="1638" y="5167"/>
                  </a:lnTo>
                  <a:cubicBezTo>
                    <a:pt x="2111" y="5010"/>
                    <a:pt x="2489" y="4537"/>
                    <a:pt x="2489" y="3970"/>
                  </a:cubicBezTo>
                  <a:cubicBezTo>
                    <a:pt x="2489" y="3308"/>
                    <a:pt x="1922" y="2930"/>
                    <a:pt x="1481" y="2615"/>
                  </a:cubicBezTo>
                  <a:cubicBezTo>
                    <a:pt x="1166" y="2363"/>
                    <a:pt x="819" y="2143"/>
                    <a:pt x="819" y="1891"/>
                  </a:cubicBezTo>
                  <a:cubicBezTo>
                    <a:pt x="819" y="1670"/>
                    <a:pt x="1008" y="1450"/>
                    <a:pt x="1229" y="1450"/>
                  </a:cubicBezTo>
                  <a:cubicBezTo>
                    <a:pt x="1449" y="1450"/>
                    <a:pt x="1638" y="1670"/>
                    <a:pt x="1638" y="1891"/>
                  </a:cubicBezTo>
                  <a:cubicBezTo>
                    <a:pt x="1638" y="2111"/>
                    <a:pt x="1859" y="2332"/>
                    <a:pt x="2048" y="2332"/>
                  </a:cubicBezTo>
                  <a:cubicBezTo>
                    <a:pt x="2269" y="2332"/>
                    <a:pt x="2489" y="2111"/>
                    <a:pt x="2489" y="1891"/>
                  </a:cubicBezTo>
                  <a:cubicBezTo>
                    <a:pt x="2489" y="1324"/>
                    <a:pt x="2111" y="914"/>
                    <a:pt x="1638" y="694"/>
                  </a:cubicBezTo>
                  <a:lnTo>
                    <a:pt x="1638" y="441"/>
                  </a:lnTo>
                  <a:cubicBezTo>
                    <a:pt x="1638" y="189"/>
                    <a:pt x="1449" y="0"/>
                    <a:pt x="12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75"/>
            <p:cNvSpPr/>
            <p:nvPr/>
          </p:nvSpPr>
          <p:spPr>
            <a:xfrm>
              <a:off x="-63666550" y="2278975"/>
              <a:ext cx="319800" cy="318625"/>
            </a:xfrm>
            <a:custGeom>
              <a:avLst/>
              <a:gdLst/>
              <a:ahLst/>
              <a:cxnLst/>
              <a:rect l="l" t="t" r="r" b="b"/>
              <a:pathLst>
                <a:path w="12792" h="12745" extrusionOk="0">
                  <a:moveTo>
                    <a:pt x="8601" y="914"/>
                  </a:moveTo>
                  <a:cubicBezTo>
                    <a:pt x="10429" y="914"/>
                    <a:pt x="11909" y="2427"/>
                    <a:pt x="11909" y="4222"/>
                  </a:cubicBezTo>
                  <a:cubicBezTo>
                    <a:pt x="11909" y="6050"/>
                    <a:pt x="10429" y="7530"/>
                    <a:pt x="8601" y="7530"/>
                  </a:cubicBezTo>
                  <a:cubicBezTo>
                    <a:pt x="7971" y="7530"/>
                    <a:pt x="7404" y="7373"/>
                    <a:pt x="6869" y="7026"/>
                  </a:cubicBezTo>
                  <a:lnTo>
                    <a:pt x="7089" y="6270"/>
                  </a:lnTo>
                  <a:cubicBezTo>
                    <a:pt x="7144" y="5997"/>
                    <a:pt x="6938" y="5748"/>
                    <a:pt x="6677" y="5748"/>
                  </a:cubicBezTo>
                  <a:cubicBezTo>
                    <a:pt x="6637" y="5748"/>
                    <a:pt x="6596" y="5754"/>
                    <a:pt x="6554" y="5766"/>
                  </a:cubicBezTo>
                  <a:lnTo>
                    <a:pt x="5829" y="5955"/>
                  </a:lnTo>
                  <a:cubicBezTo>
                    <a:pt x="5514" y="5451"/>
                    <a:pt x="5293" y="4852"/>
                    <a:pt x="5293" y="4222"/>
                  </a:cubicBezTo>
                  <a:cubicBezTo>
                    <a:pt x="5293" y="2364"/>
                    <a:pt x="6774" y="914"/>
                    <a:pt x="8601" y="914"/>
                  </a:cubicBezTo>
                  <a:close/>
                  <a:moveTo>
                    <a:pt x="6050" y="6711"/>
                  </a:moveTo>
                  <a:lnTo>
                    <a:pt x="5041" y="10303"/>
                  </a:lnTo>
                  <a:lnTo>
                    <a:pt x="4789" y="9421"/>
                  </a:lnTo>
                  <a:cubicBezTo>
                    <a:pt x="4749" y="9221"/>
                    <a:pt x="4571" y="9098"/>
                    <a:pt x="4389" y="9098"/>
                  </a:cubicBezTo>
                  <a:cubicBezTo>
                    <a:pt x="4284" y="9098"/>
                    <a:pt x="4177" y="9139"/>
                    <a:pt x="4096" y="9232"/>
                  </a:cubicBezTo>
                  <a:lnTo>
                    <a:pt x="1418" y="11910"/>
                  </a:lnTo>
                  <a:lnTo>
                    <a:pt x="820" y="11311"/>
                  </a:lnTo>
                  <a:lnTo>
                    <a:pt x="3529" y="8665"/>
                  </a:lnTo>
                  <a:cubicBezTo>
                    <a:pt x="3781" y="8444"/>
                    <a:pt x="3655" y="8034"/>
                    <a:pt x="3340" y="7971"/>
                  </a:cubicBezTo>
                  <a:lnTo>
                    <a:pt x="2458" y="7719"/>
                  </a:lnTo>
                  <a:lnTo>
                    <a:pt x="6050" y="6711"/>
                  </a:lnTo>
                  <a:close/>
                  <a:moveTo>
                    <a:pt x="8664" y="1"/>
                  </a:moveTo>
                  <a:cubicBezTo>
                    <a:pt x="6365" y="1"/>
                    <a:pt x="4506" y="1860"/>
                    <a:pt x="4506" y="4159"/>
                  </a:cubicBezTo>
                  <a:cubicBezTo>
                    <a:pt x="4506" y="4852"/>
                    <a:pt x="4663" y="5514"/>
                    <a:pt x="5041" y="6113"/>
                  </a:cubicBezTo>
                  <a:lnTo>
                    <a:pt x="820" y="7341"/>
                  </a:lnTo>
                  <a:cubicBezTo>
                    <a:pt x="631" y="7373"/>
                    <a:pt x="505" y="7562"/>
                    <a:pt x="505" y="7719"/>
                  </a:cubicBezTo>
                  <a:cubicBezTo>
                    <a:pt x="505" y="7940"/>
                    <a:pt x="631" y="8097"/>
                    <a:pt x="820" y="8129"/>
                  </a:cubicBezTo>
                  <a:lnTo>
                    <a:pt x="2458" y="8570"/>
                  </a:lnTo>
                  <a:lnTo>
                    <a:pt x="316" y="10712"/>
                  </a:lnTo>
                  <a:cubicBezTo>
                    <a:pt x="1" y="11027"/>
                    <a:pt x="1" y="11563"/>
                    <a:pt x="316" y="11910"/>
                  </a:cubicBezTo>
                  <a:lnTo>
                    <a:pt x="883" y="12508"/>
                  </a:lnTo>
                  <a:cubicBezTo>
                    <a:pt x="1040" y="12666"/>
                    <a:pt x="1253" y="12744"/>
                    <a:pt x="1469" y="12744"/>
                  </a:cubicBezTo>
                  <a:cubicBezTo>
                    <a:pt x="1686" y="12744"/>
                    <a:pt x="1907" y="12666"/>
                    <a:pt x="2080" y="12508"/>
                  </a:cubicBezTo>
                  <a:lnTo>
                    <a:pt x="4254" y="10334"/>
                  </a:lnTo>
                  <a:lnTo>
                    <a:pt x="4663" y="11973"/>
                  </a:lnTo>
                  <a:cubicBezTo>
                    <a:pt x="4727" y="12181"/>
                    <a:pt x="4906" y="12292"/>
                    <a:pt x="5078" y="12292"/>
                  </a:cubicBezTo>
                  <a:cubicBezTo>
                    <a:pt x="5244" y="12292"/>
                    <a:pt x="5405" y="12189"/>
                    <a:pt x="5451" y="11973"/>
                  </a:cubicBezTo>
                  <a:lnTo>
                    <a:pt x="6680" y="7782"/>
                  </a:lnTo>
                  <a:cubicBezTo>
                    <a:pt x="7278" y="8097"/>
                    <a:pt x="7940" y="8286"/>
                    <a:pt x="8664" y="8286"/>
                  </a:cubicBezTo>
                  <a:cubicBezTo>
                    <a:pt x="10933" y="8286"/>
                    <a:pt x="12792" y="6428"/>
                    <a:pt x="12792" y="4159"/>
                  </a:cubicBezTo>
                  <a:cubicBezTo>
                    <a:pt x="12792" y="1860"/>
                    <a:pt x="10933" y="1"/>
                    <a:pt x="86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3" name="Google Shape;9223;p75"/>
          <p:cNvGrpSpPr/>
          <p:nvPr/>
        </p:nvGrpSpPr>
        <p:grpSpPr>
          <a:xfrm>
            <a:off x="2624081" y="2259090"/>
            <a:ext cx="375378" cy="367397"/>
            <a:chOff x="-63669700" y="2646600"/>
            <a:chExt cx="324525" cy="317625"/>
          </a:xfrm>
        </p:grpSpPr>
        <p:sp>
          <p:nvSpPr>
            <p:cNvPr id="9224" name="Google Shape;9224;p75"/>
            <p:cNvSpPr/>
            <p:nvPr/>
          </p:nvSpPr>
          <p:spPr>
            <a:xfrm>
              <a:off x="-63669700" y="2646600"/>
              <a:ext cx="324525" cy="317550"/>
            </a:xfrm>
            <a:custGeom>
              <a:avLst/>
              <a:gdLst/>
              <a:ahLst/>
              <a:cxnLst/>
              <a:rect l="l" t="t" r="r" b="b"/>
              <a:pathLst>
                <a:path w="12981" h="12702" extrusionOk="0">
                  <a:moveTo>
                    <a:pt x="6947" y="867"/>
                  </a:moveTo>
                  <a:cubicBezTo>
                    <a:pt x="7058" y="867"/>
                    <a:pt x="7168" y="906"/>
                    <a:pt x="7247" y="985"/>
                  </a:cubicBezTo>
                  <a:cubicBezTo>
                    <a:pt x="7404" y="1143"/>
                    <a:pt x="7404" y="1426"/>
                    <a:pt x="7247" y="1584"/>
                  </a:cubicBezTo>
                  <a:lnTo>
                    <a:pt x="5199" y="3632"/>
                  </a:lnTo>
                  <a:cubicBezTo>
                    <a:pt x="5120" y="3710"/>
                    <a:pt x="5010" y="3750"/>
                    <a:pt x="4900" y="3750"/>
                  </a:cubicBezTo>
                  <a:cubicBezTo>
                    <a:pt x="4789" y="3750"/>
                    <a:pt x="4679" y="3710"/>
                    <a:pt x="4600" y="3632"/>
                  </a:cubicBezTo>
                  <a:cubicBezTo>
                    <a:pt x="4443" y="3474"/>
                    <a:pt x="4443" y="3190"/>
                    <a:pt x="4600" y="3033"/>
                  </a:cubicBezTo>
                  <a:lnTo>
                    <a:pt x="6648" y="985"/>
                  </a:lnTo>
                  <a:cubicBezTo>
                    <a:pt x="6727" y="906"/>
                    <a:pt x="6837" y="867"/>
                    <a:pt x="6947" y="867"/>
                  </a:cubicBezTo>
                  <a:close/>
                  <a:moveTo>
                    <a:pt x="7530" y="2434"/>
                  </a:moveTo>
                  <a:lnTo>
                    <a:pt x="10429" y="5364"/>
                  </a:lnTo>
                  <a:lnTo>
                    <a:pt x="8979" y="6814"/>
                  </a:lnTo>
                  <a:lnTo>
                    <a:pt x="6050" y="3884"/>
                  </a:lnTo>
                  <a:lnTo>
                    <a:pt x="7530" y="2434"/>
                  </a:lnTo>
                  <a:close/>
                  <a:moveTo>
                    <a:pt x="6648" y="5679"/>
                  </a:moveTo>
                  <a:lnTo>
                    <a:pt x="7247" y="6246"/>
                  </a:lnTo>
                  <a:lnTo>
                    <a:pt x="5482" y="8042"/>
                  </a:lnTo>
                  <a:lnTo>
                    <a:pt x="4884" y="7444"/>
                  </a:lnTo>
                  <a:lnTo>
                    <a:pt x="6648" y="5679"/>
                  </a:lnTo>
                  <a:close/>
                  <a:moveTo>
                    <a:pt x="11642" y="5561"/>
                  </a:moveTo>
                  <a:cubicBezTo>
                    <a:pt x="11752" y="5561"/>
                    <a:pt x="11862" y="5601"/>
                    <a:pt x="11941" y="5679"/>
                  </a:cubicBezTo>
                  <a:cubicBezTo>
                    <a:pt x="12098" y="5837"/>
                    <a:pt x="12098" y="6089"/>
                    <a:pt x="11941" y="6246"/>
                  </a:cubicBezTo>
                  <a:lnTo>
                    <a:pt x="9893" y="8294"/>
                  </a:lnTo>
                  <a:cubicBezTo>
                    <a:pt x="9814" y="8373"/>
                    <a:pt x="9704" y="8412"/>
                    <a:pt x="9594" y="8412"/>
                  </a:cubicBezTo>
                  <a:cubicBezTo>
                    <a:pt x="9484" y="8412"/>
                    <a:pt x="9373" y="8373"/>
                    <a:pt x="9295" y="8294"/>
                  </a:cubicBezTo>
                  <a:cubicBezTo>
                    <a:pt x="9137" y="8137"/>
                    <a:pt x="9137" y="7885"/>
                    <a:pt x="9295" y="7727"/>
                  </a:cubicBezTo>
                  <a:lnTo>
                    <a:pt x="11342" y="5679"/>
                  </a:lnTo>
                  <a:cubicBezTo>
                    <a:pt x="11421" y="5601"/>
                    <a:pt x="11531" y="5561"/>
                    <a:pt x="11642" y="5561"/>
                  </a:cubicBezTo>
                  <a:close/>
                  <a:moveTo>
                    <a:pt x="4065" y="7664"/>
                  </a:moveTo>
                  <a:lnTo>
                    <a:pt x="5230" y="8861"/>
                  </a:lnTo>
                  <a:lnTo>
                    <a:pt x="2426" y="11665"/>
                  </a:lnTo>
                  <a:cubicBezTo>
                    <a:pt x="2269" y="11823"/>
                    <a:pt x="2064" y="11902"/>
                    <a:pt x="1855" y="11902"/>
                  </a:cubicBezTo>
                  <a:cubicBezTo>
                    <a:pt x="1647" y="11902"/>
                    <a:pt x="1434" y="11823"/>
                    <a:pt x="1261" y="11665"/>
                  </a:cubicBezTo>
                  <a:cubicBezTo>
                    <a:pt x="914" y="11350"/>
                    <a:pt x="914" y="10783"/>
                    <a:pt x="1261" y="10468"/>
                  </a:cubicBezTo>
                  <a:lnTo>
                    <a:pt x="4065" y="7664"/>
                  </a:lnTo>
                  <a:close/>
                  <a:moveTo>
                    <a:pt x="6971" y="1"/>
                  </a:moveTo>
                  <a:cubicBezTo>
                    <a:pt x="6648" y="1"/>
                    <a:pt x="6317" y="119"/>
                    <a:pt x="6050" y="355"/>
                  </a:cubicBezTo>
                  <a:lnTo>
                    <a:pt x="4002" y="2403"/>
                  </a:lnTo>
                  <a:cubicBezTo>
                    <a:pt x="3529" y="2875"/>
                    <a:pt x="3529" y="3663"/>
                    <a:pt x="4002" y="4167"/>
                  </a:cubicBezTo>
                  <a:cubicBezTo>
                    <a:pt x="4258" y="4424"/>
                    <a:pt x="4564" y="4544"/>
                    <a:pt x="4874" y="4544"/>
                  </a:cubicBezTo>
                  <a:cubicBezTo>
                    <a:pt x="5058" y="4544"/>
                    <a:pt x="5243" y="4501"/>
                    <a:pt x="5419" y="4419"/>
                  </a:cubicBezTo>
                  <a:lnTo>
                    <a:pt x="6081" y="5018"/>
                  </a:lnTo>
                  <a:lnTo>
                    <a:pt x="4285" y="6814"/>
                  </a:lnTo>
                  <a:cubicBezTo>
                    <a:pt x="4206" y="6735"/>
                    <a:pt x="4096" y="6695"/>
                    <a:pt x="3990" y="6695"/>
                  </a:cubicBezTo>
                  <a:cubicBezTo>
                    <a:pt x="3884" y="6695"/>
                    <a:pt x="3781" y="6735"/>
                    <a:pt x="3718" y="6814"/>
                  </a:cubicBezTo>
                  <a:lnTo>
                    <a:pt x="631" y="9869"/>
                  </a:lnTo>
                  <a:cubicBezTo>
                    <a:pt x="1" y="10500"/>
                    <a:pt x="1" y="11571"/>
                    <a:pt x="631" y="12201"/>
                  </a:cubicBezTo>
                  <a:cubicBezTo>
                    <a:pt x="965" y="12536"/>
                    <a:pt x="1405" y="12701"/>
                    <a:pt x="1840" y="12701"/>
                  </a:cubicBezTo>
                  <a:cubicBezTo>
                    <a:pt x="2264" y="12701"/>
                    <a:pt x="2682" y="12544"/>
                    <a:pt x="2994" y="12232"/>
                  </a:cubicBezTo>
                  <a:lnTo>
                    <a:pt x="6050" y="9176"/>
                  </a:lnTo>
                  <a:cubicBezTo>
                    <a:pt x="6207" y="9019"/>
                    <a:pt x="6207" y="8735"/>
                    <a:pt x="6050" y="8578"/>
                  </a:cubicBezTo>
                  <a:lnTo>
                    <a:pt x="7845" y="6814"/>
                  </a:lnTo>
                  <a:lnTo>
                    <a:pt x="8475" y="7444"/>
                  </a:lnTo>
                  <a:cubicBezTo>
                    <a:pt x="8255" y="7853"/>
                    <a:pt x="8318" y="8452"/>
                    <a:pt x="8696" y="8861"/>
                  </a:cubicBezTo>
                  <a:cubicBezTo>
                    <a:pt x="8932" y="9098"/>
                    <a:pt x="9247" y="9216"/>
                    <a:pt x="9566" y="9216"/>
                  </a:cubicBezTo>
                  <a:cubicBezTo>
                    <a:pt x="9885" y="9216"/>
                    <a:pt x="10208" y="9098"/>
                    <a:pt x="10460" y="8861"/>
                  </a:cubicBezTo>
                  <a:lnTo>
                    <a:pt x="12508" y="6814"/>
                  </a:lnTo>
                  <a:cubicBezTo>
                    <a:pt x="12981" y="6341"/>
                    <a:pt x="12981" y="5553"/>
                    <a:pt x="12508" y="5018"/>
                  </a:cubicBezTo>
                  <a:cubicBezTo>
                    <a:pt x="12274" y="4784"/>
                    <a:pt x="11979" y="4670"/>
                    <a:pt x="11669" y="4670"/>
                  </a:cubicBezTo>
                  <a:cubicBezTo>
                    <a:pt x="11479" y="4670"/>
                    <a:pt x="11282" y="4713"/>
                    <a:pt x="11090" y="4797"/>
                  </a:cubicBezTo>
                  <a:lnTo>
                    <a:pt x="8066" y="1773"/>
                  </a:lnTo>
                  <a:cubicBezTo>
                    <a:pt x="8255" y="1332"/>
                    <a:pt x="8223" y="733"/>
                    <a:pt x="7845" y="355"/>
                  </a:cubicBezTo>
                  <a:cubicBezTo>
                    <a:pt x="7609" y="119"/>
                    <a:pt x="7294" y="1"/>
                    <a:pt x="6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75"/>
            <p:cNvSpPr/>
            <p:nvPr/>
          </p:nvSpPr>
          <p:spPr>
            <a:xfrm>
              <a:off x="-63532650" y="2901200"/>
              <a:ext cx="185900" cy="63025"/>
            </a:xfrm>
            <a:custGeom>
              <a:avLst/>
              <a:gdLst/>
              <a:ahLst/>
              <a:cxnLst/>
              <a:rect l="l" t="t" r="r" b="b"/>
              <a:pathLst>
                <a:path w="7436" h="2521" extrusionOk="0">
                  <a:moveTo>
                    <a:pt x="5356" y="851"/>
                  </a:moveTo>
                  <a:cubicBezTo>
                    <a:pt x="5577" y="851"/>
                    <a:pt x="5734" y="1040"/>
                    <a:pt x="5734" y="1261"/>
                  </a:cubicBezTo>
                  <a:lnTo>
                    <a:pt x="5734" y="1702"/>
                  </a:lnTo>
                  <a:lnTo>
                    <a:pt x="1607" y="1702"/>
                  </a:lnTo>
                  <a:lnTo>
                    <a:pt x="1607" y="1261"/>
                  </a:lnTo>
                  <a:cubicBezTo>
                    <a:pt x="1607" y="1040"/>
                    <a:pt x="1796" y="851"/>
                    <a:pt x="2048" y="851"/>
                  </a:cubicBezTo>
                  <a:close/>
                  <a:moveTo>
                    <a:pt x="2048" y="1"/>
                  </a:moveTo>
                  <a:cubicBezTo>
                    <a:pt x="1355" y="1"/>
                    <a:pt x="788" y="568"/>
                    <a:pt x="788" y="1261"/>
                  </a:cubicBezTo>
                  <a:lnTo>
                    <a:pt x="788" y="1702"/>
                  </a:lnTo>
                  <a:lnTo>
                    <a:pt x="378" y="1702"/>
                  </a:lnTo>
                  <a:cubicBezTo>
                    <a:pt x="158" y="1702"/>
                    <a:pt x="0" y="1891"/>
                    <a:pt x="0" y="2111"/>
                  </a:cubicBezTo>
                  <a:cubicBezTo>
                    <a:pt x="0" y="2332"/>
                    <a:pt x="189" y="2521"/>
                    <a:pt x="378" y="2521"/>
                  </a:cubicBezTo>
                  <a:lnTo>
                    <a:pt x="6995" y="2521"/>
                  </a:lnTo>
                  <a:cubicBezTo>
                    <a:pt x="7247" y="2521"/>
                    <a:pt x="7436" y="2332"/>
                    <a:pt x="7436" y="2111"/>
                  </a:cubicBezTo>
                  <a:cubicBezTo>
                    <a:pt x="7404" y="1891"/>
                    <a:pt x="7184" y="1702"/>
                    <a:pt x="6963" y="1702"/>
                  </a:cubicBezTo>
                  <a:lnTo>
                    <a:pt x="6553" y="1702"/>
                  </a:lnTo>
                  <a:lnTo>
                    <a:pt x="6553" y="1261"/>
                  </a:lnTo>
                  <a:cubicBezTo>
                    <a:pt x="6553" y="599"/>
                    <a:pt x="6018" y="1"/>
                    <a:pt x="53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26" name="Google Shape;9226;p75"/>
          <p:cNvGrpSpPr/>
          <p:nvPr/>
        </p:nvGrpSpPr>
        <p:grpSpPr>
          <a:xfrm>
            <a:off x="1286361" y="2732418"/>
            <a:ext cx="366269" cy="366732"/>
            <a:chOff x="-61784125" y="1931250"/>
            <a:chExt cx="316650" cy="317050"/>
          </a:xfrm>
        </p:grpSpPr>
        <p:sp>
          <p:nvSpPr>
            <p:cNvPr id="9227" name="Google Shape;9227;p75"/>
            <p:cNvSpPr/>
            <p:nvPr/>
          </p:nvSpPr>
          <p:spPr>
            <a:xfrm>
              <a:off x="-61688025" y="1931250"/>
              <a:ext cx="124450" cy="134300"/>
            </a:xfrm>
            <a:custGeom>
              <a:avLst/>
              <a:gdLst/>
              <a:ahLst/>
              <a:cxnLst/>
              <a:rect l="l" t="t" r="r" b="b"/>
              <a:pathLst>
                <a:path w="4978" h="5372" extrusionOk="0">
                  <a:moveTo>
                    <a:pt x="2497" y="845"/>
                  </a:moveTo>
                  <a:cubicBezTo>
                    <a:pt x="2709" y="845"/>
                    <a:pt x="2922" y="922"/>
                    <a:pt x="3088" y="1087"/>
                  </a:cubicBezTo>
                  <a:cubicBezTo>
                    <a:pt x="3277" y="1276"/>
                    <a:pt x="3340" y="1591"/>
                    <a:pt x="3277" y="1906"/>
                  </a:cubicBezTo>
                  <a:cubicBezTo>
                    <a:pt x="3182" y="2190"/>
                    <a:pt x="2993" y="2410"/>
                    <a:pt x="2709" y="2442"/>
                  </a:cubicBezTo>
                  <a:cubicBezTo>
                    <a:pt x="2625" y="2467"/>
                    <a:pt x="2545" y="2479"/>
                    <a:pt x="2469" y="2479"/>
                  </a:cubicBezTo>
                  <a:cubicBezTo>
                    <a:pt x="2259" y="2479"/>
                    <a:pt x="2075" y="2391"/>
                    <a:pt x="1890" y="2253"/>
                  </a:cubicBezTo>
                  <a:cubicBezTo>
                    <a:pt x="1701" y="2032"/>
                    <a:pt x="1607" y="1717"/>
                    <a:pt x="1701" y="1434"/>
                  </a:cubicBezTo>
                  <a:cubicBezTo>
                    <a:pt x="1800" y="1059"/>
                    <a:pt x="2145" y="845"/>
                    <a:pt x="2497" y="845"/>
                  </a:cubicBezTo>
                  <a:close/>
                  <a:moveTo>
                    <a:pt x="2520" y="3324"/>
                  </a:moveTo>
                  <a:cubicBezTo>
                    <a:pt x="3277" y="3324"/>
                    <a:pt x="3907" y="3828"/>
                    <a:pt x="4096" y="4553"/>
                  </a:cubicBezTo>
                  <a:lnTo>
                    <a:pt x="914" y="4553"/>
                  </a:lnTo>
                  <a:cubicBezTo>
                    <a:pt x="1103" y="3828"/>
                    <a:pt x="1733" y="3324"/>
                    <a:pt x="2520" y="3324"/>
                  </a:cubicBezTo>
                  <a:close/>
                  <a:moveTo>
                    <a:pt x="2510" y="1"/>
                  </a:moveTo>
                  <a:cubicBezTo>
                    <a:pt x="1805" y="1"/>
                    <a:pt x="1113" y="455"/>
                    <a:pt x="914" y="1213"/>
                  </a:cubicBezTo>
                  <a:cubicBezTo>
                    <a:pt x="756" y="1780"/>
                    <a:pt x="914" y="2347"/>
                    <a:pt x="1292" y="2789"/>
                  </a:cubicBezTo>
                  <a:cubicBezTo>
                    <a:pt x="567" y="3198"/>
                    <a:pt x="0" y="3986"/>
                    <a:pt x="0" y="4931"/>
                  </a:cubicBezTo>
                  <a:cubicBezTo>
                    <a:pt x="0" y="5183"/>
                    <a:pt x="189" y="5372"/>
                    <a:pt x="441" y="5372"/>
                  </a:cubicBezTo>
                  <a:lnTo>
                    <a:pt x="4568" y="5372"/>
                  </a:lnTo>
                  <a:cubicBezTo>
                    <a:pt x="4820" y="5372"/>
                    <a:pt x="4978" y="5183"/>
                    <a:pt x="4978" y="4931"/>
                  </a:cubicBezTo>
                  <a:cubicBezTo>
                    <a:pt x="4978" y="3986"/>
                    <a:pt x="4442" y="3198"/>
                    <a:pt x="3718" y="2789"/>
                  </a:cubicBezTo>
                  <a:cubicBezTo>
                    <a:pt x="3907" y="2568"/>
                    <a:pt x="4033" y="2347"/>
                    <a:pt x="4096" y="2064"/>
                  </a:cubicBezTo>
                  <a:cubicBezTo>
                    <a:pt x="4253" y="1528"/>
                    <a:pt x="4096" y="930"/>
                    <a:pt x="3655" y="489"/>
                  </a:cubicBezTo>
                  <a:cubicBezTo>
                    <a:pt x="3331" y="153"/>
                    <a:pt x="2918" y="1"/>
                    <a:pt x="25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75"/>
            <p:cNvSpPr/>
            <p:nvPr/>
          </p:nvSpPr>
          <p:spPr>
            <a:xfrm>
              <a:off x="-61784125" y="2113325"/>
              <a:ext cx="124450" cy="134975"/>
            </a:xfrm>
            <a:custGeom>
              <a:avLst/>
              <a:gdLst/>
              <a:ahLst/>
              <a:cxnLst/>
              <a:rect l="l" t="t" r="r" b="b"/>
              <a:pathLst>
                <a:path w="4978" h="5399"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7" y="2491"/>
                  </a:cubicBezTo>
                  <a:cubicBezTo>
                    <a:pt x="2261" y="2491"/>
                    <a:pt x="2058" y="2415"/>
                    <a:pt x="1891" y="2248"/>
                  </a:cubicBezTo>
                  <a:cubicBezTo>
                    <a:pt x="1670" y="2059"/>
                    <a:pt x="1607" y="1743"/>
                    <a:pt x="1670" y="1428"/>
                  </a:cubicBezTo>
                  <a:cubicBezTo>
                    <a:pt x="1770" y="1068"/>
                    <a:pt x="2124" y="848"/>
                    <a:pt x="2482" y="848"/>
                  </a:cubicBezTo>
                  <a:close/>
                  <a:moveTo>
                    <a:pt x="2458" y="3319"/>
                  </a:moveTo>
                  <a:cubicBezTo>
                    <a:pt x="3245" y="3319"/>
                    <a:pt x="3907" y="3854"/>
                    <a:pt x="4096" y="4547"/>
                  </a:cubicBezTo>
                  <a:lnTo>
                    <a:pt x="883" y="4547"/>
                  </a:lnTo>
                  <a:cubicBezTo>
                    <a:pt x="1040" y="3886"/>
                    <a:pt x="1733" y="3319"/>
                    <a:pt x="2458" y="3319"/>
                  </a:cubicBezTo>
                  <a:close/>
                  <a:moveTo>
                    <a:pt x="2509" y="1"/>
                  </a:moveTo>
                  <a:cubicBezTo>
                    <a:pt x="1812" y="1"/>
                    <a:pt x="1143" y="437"/>
                    <a:pt x="946" y="1208"/>
                  </a:cubicBezTo>
                  <a:cubicBezTo>
                    <a:pt x="788" y="1806"/>
                    <a:pt x="946" y="2342"/>
                    <a:pt x="1324" y="2783"/>
                  </a:cubicBezTo>
                  <a:cubicBezTo>
                    <a:pt x="568" y="3224"/>
                    <a:pt x="32" y="4012"/>
                    <a:pt x="32" y="4957"/>
                  </a:cubicBezTo>
                  <a:cubicBezTo>
                    <a:pt x="0" y="5209"/>
                    <a:pt x="189" y="5398"/>
                    <a:pt x="410" y="5398"/>
                  </a:cubicBezTo>
                  <a:lnTo>
                    <a:pt x="4569" y="5398"/>
                  </a:lnTo>
                  <a:cubicBezTo>
                    <a:pt x="4789" y="5398"/>
                    <a:pt x="4978" y="5209"/>
                    <a:pt x="4978" y="4988"/>
                  </a:cubicBezTo>
                  <a:cubicBezTo>
                    <a:pt x="4978" y="4043"/>
                    <a:pt x="4474" y="3256"/>
                    <a:pt x="3718" y="2815"/>
                  </a:cubicBezTo>
                  <a:cubicBezTo>
                    <a:pt x="3939" y="2626"/>
                    <a:pt x="4033" y="2374"/>
                    <a:pt x="4128" y="2090"/>
                  </a:cubicBezTo>
                  <a:cubicBezTo>
                    <a:pt x="4285" y="1523"/>
                    <a:pt x="4128" y="924"/>
                    <a:pt x="3687" y="483"/>
                  </a:cubicBezTo>
                  <a:cubicBezTo>
                    <a:pt x="3346" y="155"/>
                    <a:pt x="2923" y="1"/>
                    <a:pt x="2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75"/>
            <p:cNvSpPr/>
            <p:nvPr/>
          </p:nvSpPr>
          <p:spPr>
            <a:xfrm>
              <a:off x="-61591150" y="2113325"/>
              <a:ext cx="123675" cy="134175"/>
            </a:xfrm>
            <a:custGeom>
              <a:avLst/>
              <a:gdLst/>
              <a:ahLst/>
              <a:cxnLst/>
              <a:rect l="l" t="t" r="r" b="b"/>
              <a:pathLst>
                <a:path w="4947" h="5367" extrusionOk="0">
                  <a:moveTo>
                    <a:pt x="2482" y="848"/>
                  </a:moveTo>
                  <a:cubicBezTo>
                    <a:pt x="2688" y="848"/>
                    <a:pt x="2895" y="921"/>
                    <a:pt x="3056" y="1082"/>
                  </a:cubicBezTo>
                  <a:cubicBezTo>
                    <a:pt x="3245" y="1271"/>
                    <a:pt x="3340" y="1586"/>
                    <a:pt x="3245" y="1901"/>
                  </a:cubicBezTo>
                  <a:cubicBezTo>
                    <a:pt x="3182" y="2185"/>
                    <a:pt x="2993" y="2437"/>
                    <a:pt x="2710" y="2468"/>
                  </a:cubicBezTo>
                  <a:cubicBezTo>
                    <a:pt x="2633" y="2483"/>
                    <a:pt x="2559" y="2491"/>
                    <a:pt x="2486" y="2491"/>
                  </a:cubicBezTo>
                  <a:cubicBezTo>
                    <a:pt x="2261" y="2491"/>
                    <a:pt x="2057" y="2415"/>
                    <a:pt x="1890" y="2248"/>
                  </a:cubicBezTo>
                  <a:cubicBezTo>
                    <a:pt x="1670" y="2059"/>
                    <a:pt x="1607" y="1743"/>
                    <a:pt x="1670" y="1428"/>
                  </a:cubicBezTo>
                  <a:cubicBezTo>
                    <a:pt x="1770" y="1068"/>
                    <a:pt x="2124" y="848"/>
                    <a:pt x="2482" y="848"/>
                  </a:cubicBezTo>
                  <a:close/>
                  <a:moveTo>
                    <a:pt x="2521" y="3382"/>
                  </a:moveTo>
                  <a:cubicBezTo>
                    <a:pt x="3308" y="3382"/>
                    <a:pt x="3938" y="3886"/>
                    <a:pt x="4127" y="4579"/>
                  </a:cubicBezTo>
                  <a:lnTo>
                    <a:pt x="882" y="4579"/>
                  </a:lnTo>
                  <a:cubicBezTo>
                    <a:pt x="1103" y="3886"/>
                    <a:pt x="1733" y="3382"/>
                    <a:pt x="2521" y="3382"/>
                  </a:cubicBezTo>
                  <a:close/>
                  <a:moveTo>
                    <a:pt x="2467" y="1"/>
                  </a:moveTo>
                  <a:cubicBezTo>
                    <a:pt x="1761" y="1"/>
                    <a:pt x="1080" y="437"/>
                    <a:pt x="882" y="1208"/>
                  </a:cubicBezTo>
                  <a:cubicBezTo>
                    <a:pt x="725" y="1806"/>
                    <a:pt x="882" y="2342"/>
                    <a:pt x="1292" y="2783"/>
                  </a:cubicBezTo>
                  <a:cubicBezTo>
                    <a:pt x="536" y="3224"/>
                    <a:pt x="0" y="4012"/>
                    <a:pt x="0" y="4957"/>
                  </a:cubicBezTo>
                  <a:cubicBezTo>
                    <a:pt x="0" y="5178"/>
                    <a:pt x="189" y="5367"/>
                    <a:pt x="378" y="5367"/>
                  </a:cubicBezTo>
                  <a:lnTo>
                    <a:pt x="4505" y="5367"/>
                  </a:lnTo>
                  <a:cubicBezTo>
                    <a:pt x="4757" y="5367"/>
                    <a:pt x="4946" y="5178"/>
                    <a:pt x="4946" y="4957"/>
                  </a:cubicBezTo>
                  <a:cubicBezTo>
                    <a:pt x="4946" y="4075"/>
                    <a:pt x="4442" y="3256"/>
                    <a:pt x="3686" y="2815"/>
                  </a:cubicBezTo>
                  <a:cubicBezTo>
                    <a:pt x="3875" y="2626"/>
                    <a:pt x="4001" y="2374"/>
                    <a:pt x="4096" y="2090"/>
                  </a:cubicBezTo>
                  <a:cubicBezTo>
                    <a:pt x="4253" y="1523"/>
                    <a:pt x="4096" y="924"/>
                    <a:pt x="3655" y="483"/>
                  </a:cubicBezTo>
                  <a:cubicBezTo>
                    <a:pt x="3314" y="155"/>
                    <a:pt x="2887" y="1"/>
                    <a:pt x="24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75"/>
            <p:cNvSpPr/>
            <p:nvPr/>
          </p:nvSpPr>
          <p:spPr>
            <a:xfrm>
              <a:off x="-61677800" y="2072225"/>
              <a:ext cx="106350" cy="62450"/>
            </a:xfrm>
            <a:custGeom>
              <a:avLst/>
              <a:gdLst/>
              <a:ahLst/>
              <a:cxnLst/>
              <a:rect l="l" t="t" r="r" b="b"/>
              <a:pathLst>
                <a:path w="4254" h="2498" extrusionOk="0">
                  <a:moveTo>
                    <a:pt x="2096" y="1"/>
                  </a:moveTo>
                  <a:cubicBezTo>
                    <a:pt x="1985" y="1"/>
                    <a:pt x="1875" y="48"/>
                    <a:pt x="1796" y="142"/>
                  </a:cubicBezTo>
                  <a:lnTo>
                    <a:pt x="158" y="1781"/>
                  </a:lnTo>
                  <a:cubicBezTo>
                    <a:pt x="1" y="1938"/>
                    <a:pt x="1" y="2222"/>
                    <a:pt x="158" y="2379"/>
                  </a:cubicBezTo>
                  <a:cubicBezTo>
                    <a:pt x="237" y="2458"/>
                    <a:pt x="339" y="2497"/>
                    <a:pt x="442" y="2497"/>
                  </a:cubicBezTo>
                  <a:cubicBezTo>
                    <a:pt x="544" y="2497"/>
                    <a:pt x="646" y="2458"/>
                    <a:pt x="725" y="2379"/>
                  </a:cubicBezTo>
                  <a:lnTo>
                    <a:pt x="2111" y="993"/>
                  </a:lnTo>
                  <a:lnTo>
                    <a:pt x="3498" y="2379"/>
                  </a:lnTo>
                  <a:cubicBezTo>
                    <a:pt x="3576" y="2458"/>
                    <a:pt x="3687" y="2497"/>
                    <a:pt x="3797" y="2497"/>
                  </a:cubicBezTo>
                  <a:cubicBezTo>
                    <a:pt x="3907" y="2497"/>
                    <a:pt x="4017" y="2458"/>
                    <a:pt x="4096" y="2379"/>
                  </a:cubicBezTo>
                  <a:cubicBezTo>
                    <a:pt x="4254" y="2222"/>
                    <a:pt x="4254" y="1938"/>
                    <a:pt x="4096" y="1781"/>
                  </a:cubicBezTo>
                  <a:lnTo>
                    <a:pt x="2395" y="142"/>
                  </a:lnTo>
                  <a:cubicBezTo>
                    <a:pt x="2316" y="48"/>
                    <a:pt x="2206" y="1"/>
                    <a:pt x="2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1" name="Google Shape;9231;p75"/>
          <p:cNvGrpSpPr/>
          <p:nvPr/>
        </p:nvGrpSpPr>
        <p:grpSpPr>
          <a:xfrm>
            <a:off x="1286360" y="3168665"/>
            <a:ext cx="366269" cy="366269"/>
            <a:chOff x="-61783350" y="2297100"/>
            <a:chExt cx="316650" cy="316650"/>
          </a:xfrm>
        </p:grpSpPr>
        <p:sp>
          <p:nvSpPr>
            <p:cNvPr id="9232" name="Google Shape;9232;p75"/>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75"/>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4" name="Google Shape;9234;p75"/>
          <p:cNvGrpSpPr/>
          <p:nvPr/>
        </p:nvGrpSpPr>
        <p:grpSpPr>
          <a:xfrm>
            <a:off x="1286360" y="3609748"/>
            <a:ext cx="366269" cy="369305"/>
            <a:chOff x="-61782550" y="2664925"/>
            <a:chExt cx="316650" cy="319275"/>
          </a:xfrm>
        </p:grpSpPr>
        <p:sp>
          <p:nvSpPr>
            <p:cNvPr id="9235" name="Google Shape;9235;p75"/>
            <p:cNvSpPr/>
            <p:nvPr/>
          </p:nvSpPr>
          <p:spPr>
            <a:xfrm>
              <a:off x="-61782550" y="2664925"/>
              <a:ext cx="316650" cy="319275"/>
            </a:xfrm>
            <a:custGeom>
              <a:avLst/>
              <a:gdLst/>
              <a:ahLst/>
              <a:cxnLst/>
              <a:rect l="l" t="t" r="r" b="b"/>
              <a:pathLst>
                <a:path w="12666" h="12771" extrusionOk="0">
                  <a:moveTo>
                    <a:pt x="10208" y="851"/>
                  </a:moveTo>
                  <a:cubicBezTo>
                    <a:pt x="10366" y="1670"/>
                    <a:pt x="10996" y="2300"/>
                    <a:pt x="11815" y="2457"/>
                  </a:cubicBezTo>
                  <a:lnTo>
                    <a:pt x="11815" y="6679"/>
                  </a:lnTo>
                  <a:lnTo>
                    <a:pt x="11783" y="6679"/>
                  </a:lnTo>
                  <a:cubicBezTo>
                    <a:pt x="10964" y="6837"/>
                    <a:pt x="10334" y="7467"/>
                    <a:pt x="10177" y="8286"/>
                  </a:cubicBezTo>
                  <a:lnTo>
                    <a:pt x="9011" y="8286"/>
                  </a:lnTo>
                  <a:cubicBezTo>
                    <a:pt x="9105" y="8002"/>
                    <a:pt x="9168" y="7719"/>
                    <a:pt x="9168" y="7467"/>
                  </a:cubicBezTo>
                  <a:cubicBezTo>
                    <a:pt x="9168" y="6081"/>
                    <a:pt x="8066" y="4978"/>
                    <a:pt x="6711" y="4978"/>
                  </a:cubicBezTo>
                  <a:cubicBezTo>
                    <a:pt x="5325" y="4978"/>
                    <a:pt x="4222" y="6081"/>
                    <a:pt x="4222" y="7467"/>
                  </a:cubicBezTo>
                  <a:cubicBezTo>
                    <a:pt x="4222" y="7719"/>
                    <a:pt x="4254" y="8002"/>
                    <a:pt x="4380" y="8286"/>
                  </a:cubicBezTo>
                  <a:lnTo>
                    <a:pt x="2395" y="8286"/>
                  </a:lnTo>
                  <a:cubicBezTo>
                    <a:pt x="2237" y="7467"/>
                    <a:pt x="1607" y="6837"/>
                    <a:pt x="788" y="6679"/>
                  </a:cubicBezTo>
                  <a:lnTo>
                    <a:pt x="788" y="2457"/>
                  </a:lnTo>
                  <a:cubicBezTo>
                    <a:pt x="1607" y="2300"/>
                    <a:pt x="2237" y="1670"/>
                    <a:pt x="2395" y="851"/>
                  </a:cubicBezTo>
                  <a:close/>
                  <a:moveTo>
                    <a:pt x="6711" y="5797"/>
                  </a:moveTo>
                  <a:cubicBezTo>
                    <a:pt x="7593" y="5797"/>
                    <a:pt x="8349" y="6553"/>
                    <a:pt x="8349" y="7467"/>
                  </a:cubicBezTo>
                  <a:cubicBezTo>
                    <a:pt x="8349" y="8349"/>
                    <a:pt x="7593" y="9105"/>
                    <a:pt x="6711" y="9105"/>
                  </a:cubicBezTo>
                  <a:cubicBezTo>
                    <a:pt x="5797" y="9105"/>
                    <a:pt x="5041" y="8349"/>
                    <a:pt x="5041" y="7467"/>
                  </a:cubicBezTo>
                  <a:cubicBezTo>
                    <a:pt x="5041" y="6553"/>
                    <a:pt x="5797" y="5797"/>
                    <a:pt x="6711" y="5797"/>
                  </a:cubicBezTo>
                  <a:close/>
                  <a:moveTo>
                    <a:pt x="7530" y="9767"/>
                  </a:moveTo>
                  <a:lnTo>
                    <a:pt x="7530" y="11468"/>
                  </a:lnTo>
                  <a:lnTo>
                    <a:pt x="6932" y="11090"/>
                  </a:lnTo>
                  <a:cubicBezTo>
                    <a:pt x="6853" y="11043"/>
                    <a:pt x="6774" y="11019"/>
                    <a:pt x="6695" y="11019"/>
                  </a:cubicBezTo>
                  <a:cubicBezTo>
                    <a:pt x="6616" y="11019"/>
                    <a:pt x="6538" y="11043"/>
                    <a:pt x="6459" y="11090"/>
                  </a:cubicBezTo>
                  <a:lnTo>
                    <a:pt x="5860" y="11468"/>
                  </a:lnTo>
                  <a:lnTo>
                    <a:pt x="5860" y="9767"/>
                  </a:lnTo>
                  <a:cubicBezTo>
                    <a:pt x="6144" y="9861"/>
                    <a:pt x="6427" y="9924"/>
                    <a:pt x="6711" y="9924"/>
                  </a:cubicBezTo>
                  <a:cubicBezTo>
                    <a:pt x="6995" y="9924"/>
                    <a:pt x="7247" y="9893"/>
                    <a:pt x="7530" y="9767"/>
                  </a:cubicBezTo>
                  <a:close/>
                  <a:moveTo>
                    <a:pt x="2048" y="0"/>
                  </a:moveTo>
                  <a:cubicBezTo>
                    <a:pt x="1828" y="0"/>
                    <a:pt x="1670" y="221"/>
                    <a:pt x="1670" y="441"/>
                  </a:cubicBezTo>
                  <a:cubicBezTo>
                    <a:pt x="1670" y="1103"/>
                    <a:pt x="1103" y="1670"/>
                    <a:pt x="410" y="1670"/>
                  </a:cubicBezTo>
                  <a:cubicBezTo>
                    <a:pt x="158" y="1670"/>
                    <a:pt x="0" y="1859"/>
                    <a:pt x="0" y="2111"/>
                  </a:cubicBezTo>
                  <a:lnTo>
                    <a:pt x="0" y="7057"/>
                  </a:lnTo>
                  <a:cubicBezTo>
                    <a:pt x="0" y="7278"/>
                    <a:pt x="189" y="7498"/>
                    <a:pt x="410" y="7498"/>
                  </a:cubicBezTo>
                  <a:cubicBezTo>
                    <a:pt x="1072" y="7498"/>
                    <a:pt x="1670" y="8034"/>
                    <a:pt x="1670" y="8758"/>
                  </a:cubicBezTo>
                  <a:cubicBezTo>
                    <a:pt x="1670" y="8979"/>
                    <a:pt x="1859" y="9136"/>
                    <a:pt x="2048" y="9136"/>
                  </a:cubicBezTo>
                  <a:lnTo>
                    <a:pt x="4884" y="9136"/>
                  </a:lnTo>
                  <a:lnTo>
                    <a:pt x="5073" y="9326"/>
                  </a:lnTo>
                  <a:lnTo>
                    <a:pt x="5073" y="12318"/>
                  </a:lnTo>
                  <a:cubicBezTo>
                    <a:pt x="5073" y="12562"/>
                    <a:pt x="5298" y="12749"/>
                    <a:pt x="5517" y="12749"/>
                  </a:cubicBezTo>
                  <a:cubicBezTo>
                    <a:pt x="5581" y="12749"/>
                    <a:pt x="5645" y="12732"/>
                    <a:pt x="5703" y="12697"/>
                  </a:cubicBezTo>
                  <a:lnTo>
                    <a:pt x="6743" y="12003"/>
                  </a:lnTo>
                  <a:lnTo>
                    <a:pt x="7782" y="12697"/>
                  </a:lnTo>
                  <a:cubicBezTo>
                    <a:pt x="7850" y="12747"/>
                    <a:pt x="7926" y="12771"/>
                    <a:pt x="8002" y="12771"/>
                  </a:cubicBezTo>
                  <a:cubicBezTo>
                    <a:pt x="8210" y="12771"/>
                    <a:pt x="8412" y="12595"/>
                    <a:pt x="8412" y="12318"/>
                  </a:cubicBezTo>
                  <a:lnTo>
                    <a:pt x="8412" y="9262"/>
                  </a:lnTo>
                  <a:lnTo>
                    <a:pt x="8601" y="9073"/>
                  </a:lnTo>
                  <a:lnTo>
                    <a:pt x="10618" y="9073"/>
                  </a:lnTo>
                  <a:cubicBezTo>
                    <a:pt x="10838" y="9073"/>
                    <a:pt x="10996" y="8884"/>
                    <a:pt x="10996" y="8664"/>
                  </a:cubicBezTo>
                  <a:cubicBezTo>
                    <a:pt x="10996" y="8002"/>
                    <a:pt x="11563" y="7404"/>
                    <a:pt x="12224" y="7404"/>
                  </a:cubicBezTo>
                  <a:cubicBezTo>
                    <a:pt x="12445" y="7404"/>
                    <a:pt x="12665" y="7215"/>
                    <a:pt x="12665" y="6994"/>
                  </a:cubicBezTo>
                  <a:lnTo>
                    <a:pt x="12665" y="2016"/>
                  </a:lnTo>
                  <a:cubicBezTo>
                    <a:pt x="12602" y="1827"/>
                    <a:pt x="12445" y="1670"/>
                    <a:pt x="12224" y="1670"/>
                  </a:cubicBezTo>
                  <a:cubicBezTo>
                    <a:pt x="11531" y="1670"/>
                    <a:pt x="10996" y="1103"/>
                    <a:pt x="10996" y="441"/>
                  </a:cubicBezTo>
                  <a:cubicBezTo>
                    <a:pt x="10996" y="221"/>
                    <a:pt x="10807"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75"/>
            <p:cNvSpPr/>
            <p:nvPr/>
          </p:nvSpPr>
          <p:spPr>
            <a:xfrm>
              <a:off x="-61701425" y="2705875"/>
              <a:ext cx="151250" cy="21275"/>
            </a:xfrm>
            <a:custGeom>
              <a:avLst/>
              <a:gdLst/>
              <a:ahLst/>
              <a:cxnLst/>
              <a:rect l="l" t="t" r="r" b="b"/>
              <a:pathLst>
                <a:path w="6050" h="851" extrusionOk="0">
                  <a:moveTo>
                    <a:pt x="410" y="0"/>
                  </a:moveTo>
                  <a:cubicBezTo>
                    <a:pt x="189" y="0"/>
                    <a:pt x="0" y="189"/>
                    <a:pt x="0" y="410"/>
                  </a:cubicBezTo>
                  <a:cubicBezTo>
                    <a:pt x="0" y="662"/>
                    <a:pt x="189" y="851"/>
                    <a:pt x="410" y="851"/>
                  </a:cubicBezTo>
                  <a:lnTo>
                    <a:pt x="5671" y="851"/>
                  </a:lnTo>
                  <a:cubicBezTo>
                    <a:pt x="5892" y="851"/>
                    <a:pt x="6049" y="662"/>
                    <a:pt x="6049" y="410"/>
                  </a:cubicBezTo>
                  <a:cubicBezTo>
                    <a:pt x="6049" y="189"/>
                    <a:pt x="5860" y="0"/>
                    <a:pt x="5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75"/>
            <p:cNvSpPr/>
            <p:nvPr/>
          </p:nvSpPr>
          <p:spPr>
            <a:xfrm>
              <a:off x="-61742375" y="2747625"/>
              <a:ext cx="233925" cy="22075"/>
            </a:xfrm>
            <a:custGeom>
              <a:avLst/>
              <a:gdLst/>
              <a:ahLst/>
              <a:cxnLst/>
              <a:rect l="l" t="t" r="r" b="b"/>
              <a:pathLst>
                <a:path w="9357" h="883" extrusionOk="0">
                  <a:moveTo>
                    <a:pt x="410" y="0"/>
                  </a:moveTo>
                  <a:cubicBezTo>
                    <a:pt x="158" y="0"/>
                    <a:pt x="0" y="221"/>
                    <a:pt x="0" y="441"/>
                  </a:cubicBezTo>
                  <a:cubicBezTo>
                    <a:pt x="0" y="693"/>
                    <a:pt x="221" y="882"/>
                    <a:pt x="410" y="882"/>
                  </a:cubicBezTo>
                  <a:lnTo>
                    <a:pt x="8948" y="882"/>
                  </a:lnTo>
                  <a:cubicBezTo>
                    <a:pt x="9200" y="882"/>
                    <a:pt x="9357" y="693"/>
                    <a:pt x="9357" y="441"/>
                  </a:cubicBezTo>
                  <a:cubicBezTo>
                    <a:pt x="9357" y="221"/>
                    <a:pt x="9137" y="0"/>
                    <a:pt x="8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38" name="Google Shape;9238;p75"/>
          <p:cNvGrpSpPr/>
          <p:nvPr/>
        </p:nvGrpSpPr>
        <p:grpSpPr>
          <a:xfrm>
            <a:off x="3508137" y="2741136"/>
            <a:ext cx="367165" cy="349294"/>
            <a:chOff x="-59889100" y="1945025"/>
            <a:chExt cx="317425" cy="301975"/>
          </a:xfrm>
        </p:grpSpPr>
        <p:sp>
          <p:nvSpPr>
            <p:cNvPr id="9239" name="Google Shape;9239;p75"/>
            <p:cNvSpPr/>
            <p:nvPr/>
          </p:nvSpPr>
          <p:spPr>
            <a:xfrm>
              <a:off x="-59845000" y="2074200"/>
              <a:ext cx="63025" cy="61450"/>
            </a:xfrm>
            <a:custGeom>
              <a:avLst/>
              <a:gdLst/>
              <a:ahLst/>
              <a:cxnLst/>
              <a:rect l="l" t="t" r="r" b="b"/>
              <a:pathLst>
                <a:path w="2521" h="2458" extrusionOk="0">
                  <a:moveTo>
                    <a:pt x="1702" y="788"/>
                  </a:moveTo>
                  <a:lnTo>
                    <a:pt x="1702" y="1639"/>
                  </a:lnTo>
                  <a:lnTo>
                    <a:pt x="883" y="1639"/>
                  </a:lnTo>
                  <a:lnTo>
                    <a:pt x="883" y="788"/>
                  </a:lnTo>
                  <a:close/>
                  <a:moveTo>
                    <a:pt x="442" y="0"/>
                  </a:moveTo>
                  <a:cubicBezTo>
                    <a:pt x="190" y="0"/>
                    <a:pt x="1" y="190"/>
                    <a:pt x="1" y="410"/>
                  </a:cubicBezTo>
                  <a:lnTo>
                    <a:pt x="1" y="2048"/>
                  </a:lnTo>
                  <a:cubicBezTo>
                    <a:pt x="1" y="2300"/>
                    <a:pt x="190" y="2458"/>
                    <a:pt x="442" y="2458"/>
                  </a:cubicBezTo>
                  <a:lnTo>
                    <a:pt x="2080" y="2458"/>
                  </a:lnTo>
                  <a:cubicBezTo>
                    <a:pt x="2332" y="2458"/>
                    <a:pt x="2521" y="2237"/>
                    <a:pt x="2521" y="2048"/>
                  </a:cubicBezTo>
                  <a:lnTo>
                    <a:pt x="2521" y="410"/>
                  </a:lnTo>
                  <a:cubicBezTo>
                    <a:pt x="2521" y="158"/>
                    <a:pt x="2332"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75"/>
            <p:cNvSpPr/>
            <p:nvPr/>
          </p:nvSpPr>
          <p:spPr>
            <a:xfrm>
              <a:off x="-59761500" y="1990700"/>
              <a:ext cx="61450" cy="144950"/>
            </a:xfrm>
            <a:custGeom>
              <a:avLst/>
              <a:gdLst/>
              <a:ahLst/>
              <a:cxnLst/>
              <a:rect l="l" t="t" r="r" b="b"/>
              <a:pathLst>
                <a:path w="2458" h="5798" extrusionOk="0">
                  <a:moveTo>
                    <a:pt x="1670" y="820"/>
                  </a:moveTo>
                  <a:lnTo>
                    <a:pt x="1670" y="4979"/>
                  </a:lnTo>
                  <a:lnTo>
                    <a:pt x="851" y="4979"/>
                  </a:lnTo>
                  <a:lnTo>
                    <a:pt x="851" y="820"/>
                  </a:lnTo>
                  <a:close/>
                  <a:moveTo>
                    <a:pt x="410" y="1"/>
                  </a:moveTo>
                  <a:cubicBezTo>
                    <a:pt x="158" y="1"/>
                    <a:pt x="0" y="190"/>
                    <a:pt x="0" y="411"/>
                  </a:cubicBezTo>
                  <a:lnTo>
                    <a:pt x="0" y="5357"/>
                  </a:lnTo>
                  <a:cubicBezTo>
                    <a:pt x="0" y="5577"/>
                    <a:pt x="158" y="5798"/>
                    <a:pt x="410" y="5798"/>
                  </a:cubicBezTo>
                  <a:lnTo>
                    <a:pt x="2048" y="5798"/>
                  </a:lnTo>
                  <a:cubicBezTo>
                    <a:pt x="2300" y="5798"/>
                    <a:pt x="2458" y="5577"/>
                    <a:pt x="2458" y="5388"/>
                  </a:cubicBezTo>
                  <a:lnTo>
                    <a:pt x="2458" y="411"/>
                  </a:lnTo>
                  <a:cubicBezTo>
                    <a:pt x="2458" y="158"/>
                    <a:pt x="2269"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75"/>
            <p:cNvSpPr/>
            <p:nvPr/>
          </p:nvSpPr>
          <p:spPr>
            <a:xfrm>
              <a:off x="-59678800" y="2053725"/>
              <a:ext cx="61450" cy="81925"/>
            </a:xfrm>
            <a:custGeom>
              <a:avLst/>
              <a:gdLst/>
              <a:ahLst/>
              <a:cxnLst/>
              <a:rect l="l" t="t" r="r" b="b"/>
              <a:pathLst>
                <a:path w="2458" h="3277" extrusionOk="0">
                  <a:moveTo>
                    <a:pt x="1670" y="788"/>
                  </a:moveTo>
                  <a:lnTo>
                    <a:pt x="1670" y="2458"/>
                  </a:lnTo>
                  <a:lnTo>
                    <a:pt x="851" y="2458"/>
                  </a:lnTo>
                  <a:lnTo>
                    <a:pt x="851" y="788"/>
                  </a:lnTo>
                  <a:close/>
                  <a:moveTo>
                    <a:pt x="410" y="0"/>
                  </a:moveTo>
                  <a:cubicBezTo>
                    <a:pt x="158" y="0"/>
                    <a:pt x="0" y="189"/>
                    <a:pt x="0" y="410"/>
                  </a:cubicBezTo>
                  <a:lnTo>
                    <a:pt x="0" y="2867"/>
                  </a:lnTo>
                  <a:cubicBezTo>
                    <a:pt x="0" y="3056"/>
                    <a:pt x="158" y="3277"/>
                    <a:pt x="410" y="3277"/>
                  </a:cubicBezTo>
                  <a:lnTo>
                    <a:pt x="2048" y="3277"/>
                  </a:lnTo>
                  <a:cubicBezTo>
                    <a:pt x="2300" y="3277"/>
                    <a:pt x="2458" y="3056"/>
                    <a:pt x="2458" y="2867"/>
                  </a:cubicBezTo>
                  <a:lnTo>
                    <a:pt x="2458" y="410"/>
                  </a:lnTo>
                  <a:cubicBezTo>
                    <a:pt x="2458" y="158"/>
                    <a:pt x="2269" y="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75"/>
            <p:cNvSpPr/>
            <p:nvPr/>
          </p:nvSpPr>
          <p:spPr>
            <a:xfrm>
              <a:off x="-59889100" y="1945025"/>
              <a:ext cx="317425" cy="301975"/>
            </a:xfrm>
            <a:custGeom>
              <a:avLst/>
              <a:gdLst/>
              <a:ahLst/>
              <a:cxnLst/>
              <a:rect l="l" t="t" r="r" b="b"/>
              <a:pathLst>
                <a:path w="12697" h="12079" extrusionOk="0">
                  <a:moveTo>
                    <a:pt x="6333" y="851"/>
                  </a:moveTo>
                  <a:cubicBezTo>
                    <a:pt x="9357" y="851"/>
                    <a:pt x="11846" y="2931"/>
                    <a:pt x="11846" y="5546"/>
                  </a:cubicBezTo>
                  <a:cubicBezTo>
                    <a:pt x="11846" y="8129"/>
                    <a:pt x="9357" y="10208"/>
                    <a:pt x="6333" y="10208"/>
                  </a:cubicBezTo>
                  <a:cubicBezTo>
                    <a:pt x="5482" y="10208"/>
                    <a:pt x="4600" y="10019"/>
                    <a:pt x="3812" y="9704"/>
                  </a:cubicBezTo>
                  <a:cubicBezTo>
                    <a:pt x="3757" y="9682"/>
                    <a:pt x="3697" y="9671"/>
                    <a:pt x="3637" y="9671"/>
                  </a:cubicBezTo>
                  <a:cubicBezTo>
                    <a:pt x="3529" y="9671"/>
                    <a:pt x="3421" y="9706"/>
                    <a:pt x="3340" y="9767"/>
                  </a:cubicBezTo>
                  <a:lnTo>
                    <a:pt x="2489" y="10649"/>
                  </a:lnTo>
                  <a:lnTo>
                    <a:pt x="2489" y="9074"/>
                  </a:lnTo>
                  <a:cubicBezTo>
                    <a:pt x="2489" y="8948"/>
                    <a:pt x="2426" y="8822"/>
                    <a:pt x="2363" y="8759"/>
                  </a:cubicBezTo>
                  <a:cubicBezTo>
                    <a:pt x="1387" y="7877"/>
                    <a:pt x="819" y="6743"/>
                    <a:pt x="819" y="5514"/>
                  </a:cubicBezTo>
                  <a:cubicBezTo>
                    <a:pt x="819" y="2962"/>
                    <a:pt x="3308" y="851"/>
                    <a:pt x="6333" y="851"/>
                  </a:cubicBezTo>
                  <a:close/>
                  <a:moveTo>
                    <a:pt x="6333" y="1"/>
                  </a:moveTo>
                  <a:cubicBezTo>
                    <a:pt x="2836" y="1"/>
                    <a:pt x="0" y="2490"/>
                    <a:pt x="0" y="5514"/>
                  </a:cubicBezTo>
                  <a:cubicBezTo>
                    <a:pt x="0" y="6963"/>
                    <a:pt x="599" y="8255"/>
                    <a:pt x="1639" y="9263"/>
                  </a:cubicBezTo>
                  <a:lnTo>
                    <a:pt x="1639" y="11689"/>
                  </a:lnTo>
                  <a:cubicBezTo>
                    <a:pt x="1639" y="11918"/>
                    <a:pt x="1832" y="12079"/>
                    <a:pt x="2045" y="12079"/>
                  </a:cubicBezTo>
                  <a:cubicBezTo>
                    <a:pt x="2153" y="12079"/>
                    <a:pt x="2267" y="12037"/>
                    <a:pt x="2363" y="11941"/>
                  </a:cubicBezTo>
                  <a:lnTo>
                    <a:pt x="3749" y="10555"/>
                  </a:lnTo>
                  <a:cubicBezTo>
                    <a:pt x="4569" y="10901"/>
                    <a:pt x="5419" y="11027"/>
                    <a:pt x="6333" y="11027"/>
                  </a:cubicBezTo>
                  <a:cubicBezTo>
                    <a:pt x="9830" y="11027"/>
                    <a:pt x="12697" y="8570"/>
                    <a:pt x="12697" y="5514"/>
                  </a:cubicBezTo>
                  <a:cubicBezTo>
                    <a:pt x="12697" y="2490"/>
                    <a:pt x="9861"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43" name="Google Shape;9243;p75"/>
          <p:cNvGrpSpPr/>
          <p:nvPr/>
        </p:nvGrpSpPr>
        <p:grpSpPr>
          <a:xfrm>
            <a:off x="3040249" y="3168589"/>
            <a:ext cx="366648" cy="366420"/>
            <a:chOff x="6479471" y="2079003"/>
            <a:chExt cx="348923" cy="348706"/>
          </a:xfrm>
        </p:grpSpPr>
        <p:sp>
          <p:nvSpPr>
            <p:cNvPr id="9244" name="Google Shape;9244;p75"/>
            <p:cNvSpPr/>
            <p:nvPr/>
          </p:nvSpPr>
          <p:spPr>
            <a:xfrm>
              <a:off x="6479471" y="2200291"/>
              <a:ext cx="38170" cy="22566"/>
            </a:xfrm>
            <a:custGeom>
              <a:avLst/>
              <a:gdLst/>
              <a:ahLst/>
              <a:cxnLst/>
              <a:rect l="l" t="t" r="r" b="b"/>
              <a:pathLst>
                <a:path w="1387" h="820" extrusionOk="0">
                  <a:moveTo>
                    <a:pt x="379" y="0"/>
                  </a:moveTo>
                  <a:cubicBezTo>
                    <a:pt x="158" y="0"/>
                    <a:pt x="1" y="189"/>
                    <a:pt x="1" y="378"/>
                  </a:cubicBezTo>
                  <a:cubicBezTo>
                    <a:pt x="1" y="630"/>
                    <a:pt x="190" y="819"/>
                    <a:pt x="379" y="819"/>
                  </a:cubicBezTo>
                  <a:lnTo>
                    <a:pt x="946" y="819"/>
                  </a:lnTo>
                  <a:cubicBezTo>
                    <a:pt x="1166" y="819"/>
                    <a:pt x="1387" y="630"/>
                    <a:pt x="1387" y="378"/>
                  </a:cubicBezTo>
                  <a:cubicBezTo>
                    <a:pt x="1387" y="189"/>
                    <a:pt x="1166" y="0"/>
                    <a:pt x="9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45" name="Google Shape;9245;p75"/>
            <p:cNvGrpSpPr/>
            <p:nvPr/>
          </p:nvGrpSpPr>
          <p:grpSpPr>
            <a:xfrm>
              <a:off x="6520582" y="2079003"/>
              <a:ext cx="307811" cy="348706"/>
              <a:chOff x="-60218325" y="2304850"/>
              <a:chExt cx="279625" cy="316775"/>
            </a:xfrm>
          </p:grpSpPr>
          <p:sp>
            <p:nvSpPr>
              <p:cNvPr id="9246" name="Google Shape;9246;p75"/>
              <p:cNvSpPr/>
              <p:nvPr/>
            </p:nvSpPr>
            <p:spPr>
              <a:xfrm>
                <a:off x="-60218325" y="2304850"/>
                <a:ext cx="235525" cy="316775"/>
              </a:xfrm>
              <a:custGeom>
                <a:avLst/>
                <a:gdLst/>
                <a:ahLst/>
                <a:cxnLst/>
                <a:rect l="l" t="t" r="r" b="b"/>
                <a:pathLst>
                  <a:path w="9421" h="12671" extrusionOk="0">
                    <a:moveTo>
                      <a:pt x="4884" y="825"/>
                    </a:moveTo>
                    <a:cubicBezTo>
                      <a:pt x="6994" y="825"/>
                      <a:pt x="8633" y="2463"/>
                      <a:pt x="8633" y="4542"/>
                    </a:cubicBezTo>
                    <a:cubicBezTo>
                      <a:pt x="8570" y="6023"/>
                      <a:pt x="7688" y="7378"/>
                      <a:pt x="6364" y="7945"/>
                    </a:cubicBezTo>
                    <a:cubicBezTo>
                      <a:pt x="6207" y="8039"/>
                      <a:pt x="6112" y="8165"/>
                      <a:pt x="6112" y="8354"/>
                    </a:cubicBezTo>
                    <a:lnTo>
                      <a:pt x="6112" y="8543"/>
                    </a:lnTo>
                    <a:lnTo>
                      <a:pt x="3623" y="8543"/>
                    </a:lnTo>
                    <a:lnTo>
                      <a:pt x="3623" y="8354"/>
                    </a:lnTo>
                    <a:cubicBezTo>
                      <a:pt x="3623" y="8197"/>
                      <a:pt x="3560" y="8039"/>
                      <a:pt x="3403" y="7945"/>
                    </a:cubicBezTo>
                    <a:cubicBezTo>
                      <a:pt x="1828" y="7251"/>
                      <a:pt x="914" y="5582"/>
                      <a:pt x="1229" y="3880"/>
                    </a:cubicBezTo>
                    <a:cubicBezTo>
                      <a:pt x="1481" y="2431"/>
                      <a:pt x="2647" y="1203"/>
                      <a:pt x="4096" y="888"/>
                    </a:cubicBezTo>
                    <a:cubicBezTo>
                      <a:pt x="4379" y="856"/>
                      <a:pt x="4663" y="825"/>
                      <a:pt x="4884" y="825"/>
                    </a:cubicBezTo>
                    <a:close/>
                    <a:moveTo>
                      <a:pt x="6081" y="9362"/>
                    </a:moveTo>
                    <a:lnTo>
                      <a:pt x="6081" y="10213"/>
                    </a:lnTo>
                    <a:lnTo>
                      <a:pt x="3592" y="10213"/>
                    </a:lnTo>
                    <a:lnTo>
                      <a:pt x="3592" y="9362"/>
                    </a:lnTo>
                    <a:close/>
                    <a:moveTo>
                      <a:pt x="5986" y="11032"/>
                    </a:moveTo>
                    <a:cubicBezTo>
                      <a:pt x="5829" y="11505"/>
                      <a:pt x="5419" y="11851"/>
                      <a:pt x="4852" y="11851"/>
                    </a:cubicBezTo>
                    <a:cubicBezTo>
                      <a:pt x="4316" y="11851"/>
                      <a:pt x="3875" y="11505"/>
                      <a:pt x="3686" y="11032"/>
                    </a:cubicBezTo>
                    <a:close/>
                    <a:moveTo>
                      <a:pt x="4842" y="0"/>
                    </a:moveTo>
                    <a:cubicBezTo>
                      <a:pt x="4526" y="0"/>
                      <a:pt x="4202" y="32"/>
                      <a:pt x="3875" y="100"/>
                    </a:cubicBezTo>
                    <a:cubicBezTo>
                      <a:pt x="2111" y="509"/>
                      <a:pt x="693" y="1959"/>
                      <a:pt x="378" y="3723"/>
                    </a:cubicBezTo>
                    <a:cubicBezTo>
                      <a:pt x="0" y="5834"/>
                      <a:pt x="1071" y="7724"/>
                      <a:pt x="2773" y="8575"/>
                    </a:cubicBezTo>
                    <a:lnTo>
                      <a:pt x="2773" y="10591"/>
                    </a:lnTo>
                    <a:cubicBezTo>
                      <a:pt x="2773" y="11725"/>
                      <a:pt x="3718" y="12670"/>
                      <a:pt x="4852" y="12670"/>
                    </a:cubicBezTo>
                    <a:cubicBezTo>
                      <a:pt x="5986" y="12670"/>
                      <a:pt x="6963" y="11725"/>
                      <a:pt x="6963" y="10591"/>
                    </a:cubicBezTo>
                    <a:lnTo>
                      <a:pt x="6963" y="8575"/>
                    </a:lnTo>
                    <a:cubicBezTo>
                      <a:pt x="8444" y="7787"/>
                      <a:pt x="9420" y="6243"/>
                      <a:pt x="9420" y="4511"/>
                    </a:cubicBezTo>
                    <a:cubicBezTo>
                      <a:pt x="9392" y="1995"/>
                      <a:pt x="7331" y="0"/>
                      <a:pt x="48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75"/>
              <p:cNvSpPr/>
              <p:nvPr/>
            </p:nvSpPr>
            <p:spPr>
              <a:xfrm>
                <a:off x="-60127750" y="2347500"/>
                <a:ext cx="62250" cy="145750"/>
              </a:xfrm>
              <a:custGeom>
                <a:avLst/>
                <a:gdLst/>
                <a:ahLst/>
                <a:cxnLst/>
                <a:rect l="l" t="t" r="r" b="b"/>
                <a:pathLst>
                  <a:path w="2490" h="5830" extrusionOk="0">
                    <a:moveTo>
                      <a:pt x="1229" y="1"/>
                    </a:moveTo>
                    <a:cubicBezTo>
                      <a:pt x="1009" y="1"/>
                      <a:pt x="851" y="190"/>
                      <a:pt x="851" y="379"/>
                    </a:cubicBezTo>
                    <a:lnTo>
                      <a:pt x="851" y="662"/>
                    </a:lnTo>
                    <a:cubicBezTo>
                      <a:pt x="378" y="820"/>
                      <a:pt x="0" y="1292"/>
                      <a:pt x="0" y="1828"/>
                    </a:cubicBezTo>
                    <a:cubicBezTo>
                      <a:pt x="0" y="2521"/>
                      <a:pt x="567" y="2899"/>
                      <a:pt x="1009" y="3214"/>
                    </a:cubicBezTo>
                    <a:cubicBezTo>
                      <a:pt x="1324" y="3466"/>
                      <a:pt x="1670" y="3687"/>
                      <a:pt x="1670" y="3939"/>
                    </a:cubicBezTo>
                    <a:cubicBezTo>
                      <a:pt x="1670" y="4159"/>
                      <a:pt x="1481" y="4348"/>
                      <a:pt x="1229" y="4348"/>
                    </a:cubicBezTo>
                    <a:cubicBezTo>
                      <a:pt x="1009" y="4348"/>
                      <a:pt x="851" y="4159"/>
                      <a:pt x="851" y="3939"/>
                    </a:cubicBezTo>
                    <a:cubicBezTo>
                      <a:pt x="851" y="3687"/>
                      <a:pt x="630" y="3498"/>
                      <a:pt x="441" y="3498"/>
                    </a:cubicBezTo>
                    <a:cubicBezTo>
                      <a:pt x="221" y="3498"/>
                      <a:pt x="0" y="3687"/>
                      <a:pt x="0" y="3939"/>
                    </a:cubicBezTo>
                    <a:cubicBezTo>
                      <a:pt x="0" y="4474"/>
                      <a:pt x="378" y="4915"/>
                      <a:pt x="851" y="5104"/>
                    </a:cubicBezTo>
                    <a:lnTo>
                      <a:pt x="851" y="5388"/>
                    </a:lnTo>
                    <a:cubicBezTo>
                      <a:pt x="851" y="5608"/>
                      <a:pt x="1040" y="5829"/>
                      <a:pt x="1229" y="5829"/>
                    </a:cubicBezTo>
                    <a:cubicBezTo>
                      <a:pt x="1481" y="5829"/>
                      <a:pt x="1670" y="5608"/>
                      <a:pt x="1670" y="5388"/>
                    </a:cubicBezTo>
                    <a:lnTo>
                      <a:pt x="1670" y="5104"/>
                    </a:lnTo>
                    <a:cubicBezTo>
                      <a:pt x="2143" y="4947"/>
                      <a:pt x="2489" y="4474"/>
                      <a:pt x="2489" y="3939"/>
                    </a:cubicBezTo>
                    <a:cubicBezTo>
                      <a:pt x="2489" y="3246"/>
                      <a:pt x="1954" y="2868"/>
                      <a:pt x="1513" y="2553"/>
                    </a:cubicBezTo>
                    <a:cubicBezTo>
                      <a:pt x="1198" y="2300"/>
                      <a:pt x="851" y="2080"/>
                      <a:pt x="851" y="1828"/>
                    </a:cubicBezTo>
                    <a:cubicBezTo>
                      <a:pt x="788" y="1607"/>
                      <a:pt x="1009" y="1418"/>
                      <a:pt x="1229" y="1418"/>
                    </a:cubicBezTo>
                    <a:cubicBezTo>
                      <a:pt x="1481" y="1418"/>
                      <a:pt x="1670" y="1607"/>
                      <a:pt x="1670" y="1828"/>
                    </a:cubicBezTo>
                    <a:cubicBezTo>
                      <a:pt x="1670" y="2080"/>
                      <a:pt x="1859" y="2269"/>
                      <a:pt x="2048" y="2269"/>
                    </a:cubicBezTo>
                    <a:cubicBezTo>
                      <a:pt x="2300" y="2269"/>
                      <a:pt x="2489" y="2080"/>
                      <a:pt x="2489" y="1828"/>
                    </a:cubicBezTo>
                    <a:cubicBezTo>
                      <a:pt x="2489" y="1292"/>
                      <a:pt x="2143" y="851"/>
                      <a:pt x="1670" y="662"/>
                    </a:cubicBezTo>
                    <a:lnTo>
                      <a:pt x="1670" y="379"/>
                    </a:lnTo>
                    <a:cubicBezTo>
                      <a:pt x="1670" y="158"/>
                      <a:pt x="1481"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75"/>
              <p:cNvSpPr/>
              <p:nvPr/>
            </p:nvSpPr>
            <p:spPr>
              <a:xfrm>
                <a:off x="-60212825" y="2510750"/>
                <a:ext cx="32325" cy="30325"/>
              </a:xfrm>
              <a:custGeom>
                <a:avLst/>
                <a:gdLst/>
                <a:ahLst/>
                <a:cxnLst/>
                <a:rect l="l" t="t" r="r" b="b"/>
                <a:pathLst>
                  <a:path w="1293" h="1213" extrusionOk="0">
                    <a:moveTo>
                      <a:pt x="836" y="0"/>
                    </a:moveTo>
                    <a:cubicBezTo>
                      <a:pt x="725" y="0"/>
                      <a:pt x="615" y="39"/>
                      <a:pt x="536" y="118"/>
                    </a:cubicBezTo>
                    <a:lnTo>
                      <a:pt x="158" y="496"/>
                    </a:lnTo>
                    <a:cubicBezTo>
                      <a:pt x="1" y="654"/>
                      <a:pt x="1" y="906"/>
                      <a:pt x="158" y="1095"/>
                    </a:cubicBezTo>
                    <a:cubicBezTo>
                      <a:pt x="237" y="1174"/>
                      <a:pt x="340" y="1213"/>
                      <a:pt x="442" y="1213"/>
                    </a:cubicBezTo>
                    <a:cubicBezTo>
                      <a:pt x="544" y="1213"/>
                      <a:pt x="647" y="1174"/>
                      <a:pt x="725" y="1095"/>
                    </a:cubicBezTo>
                    <a:lnTo>
                      <a:pt x="1135" y="717"/>
                    </a:lnTo>
                    <a:cubicBezTo>
                      <a:pt x="1293" y="559"/>
                      <a:pt x="1293" y="276"/>
                      <a:pt x="1135" y="118"/>
                    </a:cubicBezTo>
                    <a:cubicBezTo>
                      <a:pt x="1056" y="39"/>
                      <a:pt x="946" y="0"/>
                      <a:pt x="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75"/>
              <p:cNvSpPr/>
              <p:nvPr/>
            </p:nvSpPr>
            <p:spPr>
              <a:xfrm>
                <a:off x="-60012750" y="2310675"/>
                <a:ext cx="32300" cy="30350"/>
              </a:xfrm>
              <a:custGeom>
                <a:avLst/>
                <a:gdLst/>
                <a:ahLst/>
                <a:cxnLst/>
                <a:rect l="l" t="t" r="r" b="b"/>
                <a:pathLst>
                  <a:path w="1292" h="1214" extrusionOk="0">
                    <a:moveTo>
                      <a:pt x="835" y="1"/>
                    </a:moveTo>
                    <a:cubicBezTo>
                      <a:pt x="725" y="1"/>
                      <a:pt x="614" y="40"/>
                      <a:pt x="536" y="119"/>
                    </a:cubicBezTo>
                    <a:lnTo>
                      <a:pt x="126" y="528"/>
                    </a:lnTo>
                    <a:cubicBezTo>
                      <a:pt x="0" y="686"/>
                      <a:pt x="0" y="938"/>
                      <a:pt x="126" y="1096"/>
                    </a:cubicBezTo>
                    <a:cubicBezTo>
                      <a:pt x="205" y="1174"/>
                      <a:pt x="315" y="1214"/>
                      <a:pt x="425" y="1214"/>
                    </a:cubicBezTo>
                    <a:cubicBezTo>
                      <a:pt x="536" y="1214"/>
                      <a:pt x="646" y="1174"/>
                      <a:pt x="725" y="1096"/>
                    </a:cubicBezTo>
                    <a:lnTo>
                      <a:pt x="1134" y="718"/>
                    </a:lnTo>
                    <a:cubicBezTo>
                      <a:pt x="1292" y="560"/>
                      <a:pt x="1292" y="276"/>
                      <a:pt x="1134" y="119"/>
                    </a:cubicBezTo>
                    <a:cubicBezTo>
                      <a:pt x="1056" y="40"/>
                      <a:pt x="945" y="1"/>
                      <a:pt x="8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0" name="Google Shape;9250;p75"/>
              <p:cNvSpPr/>
              <p:nvPr/>
            </p:nvSpPr>
            <p:spPr>
              <a:xfrm>
                <a:off x="-60012750" y="2510750"/>
                <a:ext cx="32300" cy="30325"/>
              </a:xfrm>
              <a:custGeom>
                <a:avLst/>
                <a:gdLst/>
                <a:ahLst/>
                <a:cxnLst/>
                <a:rect l="l" t="t" r="r" b="b"/>
                <a:pathLst>
                  <a:path w="1292" h="1213" extrusionOk="0">
                    <a:moveTo>
                      <a:pt x="425" y="0"/>
                    </a:moveTo>
                    <a:cubicBezTo>
                      <a:pt x="315" y="0"/>
                      <a:pt x="205" y="39"/>
                      <a:pt x="126" y="118"/>
                    </a:cubicBezTo>
                    <a:cubicBezTo>
                      <a:pt x="0" y="276"/>
                      <a:pt x="0" y="559"/>
                      <a:pt x="126" y="717"/>
                    </a:cubicBezTo>
                    <a:lnTo>
                      <a:pt x="536" y="1095"/>
                    </a:lnTo>
                    <a:cubicBezTo>
                      <a:pt x="614" y="1174"/>
                      <a:pt x="725" y="1213"/>
                      <a:pt x="835" y="1213"/>
                    </a:cubicBezTo>
                    <a:cubicBezTo>
                      <a:pt x="945" y="1213"/>
                      <a:pt x="1056" y="1174"/>
                      <a:pt x="1134" y="1095"/>
                    </a:cubicBezTo>
                    <a:cubicBezTo>
                      <a:pt x="1292" y="937"/>
                      <a:pt x="1292" y="654"/>
                      <a:pt x="1134" y="496"/>
                    </a:cubicBezTo>
                    <a:lnTo>
                      <a:pt x="725" y="118"/>
                    </a:lnTo>
                    <a:cubicBezTo>
                      <a:pt x="646" y="39"/>
                      <a:pt x="536" y="0"/>
                      <a:pt x="4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1" name="Google Shape;9251;p75"/>
              <p:cNvSpPr/>
              <p:nvPr/>
            </p:nvSpPr>
            <p:spPr>
              <a:xfrm>
                <a:off x="-60212825" y="2310675"/>
                <a:ext cx="32325" cy="30350"/>
              </a:xfrm>
              <a:custGeom>
                <a:avLst/>
                <a:gdLst/>
                <a:ahLst/>
                <a:cxnLst/>
                <a:rect l="l" t="t" r="r" b="b"/>
                <a:pathLst>
                  <a:path w="1293" h="1214" extrusionOk="0">
                    <a:moveTo>
                      <a:pt x="442" y="1"/>
                    </a:moveTo>
                    <a:cubicBezTo>
                      <a:pt x="340" y="1"/>
                      <a:pt x="237" y="40"/>
                      <a:pt x="158" y="119"/>
                    </a:cubicBezTo>
                    <a:cubicBezTo>
                      <a:pt x="1" y="276"/>
                      <a:pt x="1" y="560"/>
                      <a:pt x="158" y="718"/>
                    </a:cubicBezTo>
                    <a:lnTo>
                      <a:pt x="536" y="1096"/>
                    </a:lnTo>
                    <a:cubicBezTo>
                      <a:pt x="615" y="1174"/>
                      <a:pt x="725" y="1214"/>
                      <a:pt x="836" y="1214"/>
                    </a:cubicBezTo>
                    <a:cubicBezTo>
                      <a:pt x="946" y="1214"/>
                      <a:pt x="1056" y="1174"/>
                      <a:pt x="1135" y="1096"/>
                    </a:cubicBezTo>
                    <a:cubicBezTo>
                      <a:pt x="1293" y="938"/>
                      <a:pt x="1293" y="686"/>
                      <a:pt x="1135" y="528"/>
                    </a:cubicBezTo>
                    <a:lnTo>
                      <a:pt x="725" y="119"/>
                    </a:lnTo>
                    <a:cubicBezTo>
                      <a:pt x="647" y="40"/>
                      <a:pt x="544" y="1"/>
                      <a:pt x="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75"/>
              <p:cNvSpPr/>
              <p:nvPr/>
            </p:nvSpPr>
            <p:spPr>
              <a:xfrm>
                <a:off x="-59974175" y="2415250"/>
                <a:ext cx="35475" cy="20500"/>
              </a:xfrm>
              <a:custGeom>
                <a:avLst/>
                <a:gdLst/>
                <a:ahLst/>
                <a:cxnLst/>
                <a:rect l="l" t="t" r="r" b="b"/>
                <a:pathLst>
                  <a:path w="1419" h="820" extrusionOk="0">
                    <a:moveTo>
                      <a:pt x="442" y="0"/>
                    </a:moveTo>
                    <a:cubicBezTo>
                      <a:pt x="221" y="0"/>
                      <a:pt x="1" y="189"/>
                      <a:pt x="1" y="378"/>
                    </a:cubicBezTo>
                    <a:cubicBezTo>
                      <a:pt x="1" y="630"/>
                      <a:pt x="221" y="819"/>
                      <a:pt x="442" y="819"/>
                    </a:cubicBezTo>
                    <a:lnTo>
                      <a:pt x="1009" y="819"/>
                    </a:lnTo>
                    <a:cubicBezTo>
                      <a:pt x="1230" y="819"/>
                      <a:pt x="1387" y="630"/>
                      <a:pt x="1387" y="378"/>
                    </a:cubicBezTo>
                    <a:cubicBezTo>
                      <a:pt x="1419" y="189"/>
                      <a:pt x="1230"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53" name="Google Shape;9253;p75"/>
          <p:cNvSpPr/>
          <p:nvPr/>
        </p:nvSpPr>
        <p:spPr>
          <a:xfrm>
            <a:off x="3501697" y="3208296"/>
            <a:ext cx="368091" cy="287006"/>
          </a:xfrm>
          <a:custGeom>
            <a:avLst/>
            <a:gdLst/>
            <a:ahLst/>
            <a:cxnLst/>
            <a:rect l="l" t="t" r="r" b="b"/>
            <a:pathLst>
              <a:path w="12729" h="9925" extrusionOk="0">
                <a:moveTo>
                  <a:pt x="925" y="3644"/>
                </a:moveTo>
                <a:cubicBezTo>
                  <a:pt x="944" y="3644"/>
                  <a:pt x="963" y="3648"/>
                  <a:pt x="978" y="3655"/>
                </a:cubicBezTo>
                <a:lnTo>
                  <a:pt x="1608" y="3970"/>
                </a:lnTo>
                <a:lnTo>
                  <a:pt x="1608" y="5923"/>
                </a:lnTo>
                <a:lnTo>
                  <a:pt x="978" y="6239"/>
                </a:lnTo>
                <a:cubicBezTo>
                  <a:pt x="963" y="6253"/>
                  <a:pt x="945" y="6259"/>
                  <a:pt x="926" y="6259"/>
                </a:cubicBezTo>
                <a:cubicBezTo>
                  <a:pt x="863" y="6259"/>
                  <a:pt x="788" y="6192"/>
                  <a:pt x="788" y="6144"/>
                </a:cubicBezTo>
                <a:lnTo>
                  <a:pt x="788" y="3781"/>
                </a:lnTo>
                <a:cubicBezTo>
                  <a:pt x="788" y="3685"/>
                  <a:pt x="862" y="3644"/>
                  <a:pt x="925" y="3644"/>
                </a:cubicBezTo>
                <a:close/>
                <a:moveTo>
                  <a:pt x="10177" y="1796"/>
                </a:moveTo>
                <a:lnTo>
                  <a:pt x="10177" y="8129"/>
                </a:lnTo>
                <a:lnTo>
                  <a:pt x="2458" y="5892"/>
                </a:lnTo>
                <a:lnTo>
                  <a:pt x="2458" y="4033"/>
                </a:lnTo>
                <a:lnTo>
                  <a:pt x="10177" y="1796"/>
                </a:lnTo>
                <a:close/>
                <a:moveTo>
                  <a:pt x="4128" y="7247"/>
                </a:moveTo>
                <a:lnTo>
                  <a:pt x="6963" y="8066"/>
                </a:lnTo>
                <a:cubicBezTo>
                  <a:pt x="6648" y="8507"/>
                  <a:pt x="6176" y="8822"/>
                  <a:pt x="5640" y="8822"/>
                </a:cubicBezTo>
                <a:cubicBezTo>
                  <a:pt x="4758" y="8822"/>
                  <a:pt x="4097" y="8097"/>
                  <a:pt x="4128" y="7247"/>
                </a:cubicBezTo>
                <a:close/>
                <a:moveTo>
                  <a:pt x="11374" y="820"/>
                </a:moveTo>
                <a:cubicBezTo>
                  <a:pt x="11626" y="820"/>
                  <a:pt x="11815" y="1009"/>
                  <a:pt x="11815" y="1261"/>
                </a:cubicBezTo>
                <a:lnTo>
                  <a:pt x="11815" y="8696"/>
                </a:lnTo>
                <a:cubicBezTo>
                  <a:pt x="11815" y="8916"/>
                  <a:pt x="11626" y="9137"/>
                  <a:pt x="11374" y="9137"/>
                </a:cubicBezTo>
                <a:cubicBezTo>
                  <a:pt x="11154" y="9137"/>
                  <a:pt x="10996" y="8916"/>
                  <a:pt x="10996" y="8696"/>
                </a:cubicBezTo>
                <a:lnTo>
                  <a:pt x="10996" y="1261"/>
                </a:lnTo>
                <a:cubicBezTo>
                  <a:pt x="10996" y="1009"/>
                  <a:pt x="11185" y="820"/>
                  <a:pt x="11374" y="820"/>
                </a:cubicBezTo>
                <a:close/>
                <a:moveTo>
                  <a:pt x="11437" y="1"/>
                </a:moveTo>
                <a:cubicBezTo>
                  <a:pt x="10839" y="1"/>
                  <a:pt x="10366" y="379"/>
                  <a:pt x="10240" y="883"/>
                </a:cubicBezTo>
                <a:lnTo>
                  <a:pt x="2080" y="3246"/>
                </a:lnTo>
                <a:lnTo>
                  <a:pt x="1387" y="2899"/>
                </a:lnTo>
                <a:cubicBezTo>
                  <a:pt x="1251" y="2831"/>
                  <a:pt x="1109" y="2800"/>
                  <a:pt x="970" y="2800"/>
                </a:cubicBezTo>
                <a:cubicBezTo>
                  <a:pt x="466" y="2800"/>
                  <a:pt x="1" y="3213"/>
                  <a:pt x="1" y="3781"/>
                </a:cubicBezTo>
                <a:lnTo>
                  <a:pt x="1" y="6144"/>
                </a:lnTo>
                <a:cubicBezTo>
                  <a:pt x="1" y="6687"/>
                  <a:pt x="465" y="7094"/>
                  <a:pt x="983" y="7094"/>
                </a:cubicBezTo>
                <a:cubicBezTo>
                  <a:pt x="1127" y="7094"/>
                  <a:pt x="1275" y="7063"/>
                  <a:pt x="1419" y="6995"/>
                </a:cubicBezTo>
                <a:lnTo>
                  <a:pt x="2143" y="6648"/>
                </a:lnTo>
                <a:lnTo>
                  <a:pt x="3340" y="6995"/>
                </a:lnTo>
                <a:cubicBezTo>
                  <a:pt x="3151" y="8412"/>
                  <a:pt x="4254" y="9641"/>
                  <a:pt x="5672" y="9641"/>
                </a:cubicBezTo>
                <a:cubicBezTo>
                  <a:pt x="6585" y="9641"/>
                  <a:pt x="7405" y="9074"/>
                  <a:pt x="7814" y="8286"/>
                </a:cubicBezTo>
                <a:lnTo>
                  <a:pt x="10271" y="9011"/>
                </a:lnTo>
                <a:cubicBezTo>
                  <a:pt x="10429" y="9515"/>
                  <a:pt x="10902" y="9925"/>
                  <a:pt x="11469" y="9925"/>
                </a:cubicBezTo>
                <a:cubicBezTo>
                  <a:pt x="12130" y="9925"/>
                  <a:pt x="12729" y="9358"/>
                  <a:pt x="12729" y="8664"/>
                </a:cubicBezTo>
                <a:lnTo>
                  <a:pt x="12729" y="1198"/>
                </a:lnTo>
                <a:cubicBezTo>
                  <a:pt x="12634" y="536"/>
                  <a:pt x="12099" y="1"/>
                  <a:pt x="11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54" name="Google Shape;9254;p75"/>
          <p:cNvGrpSpPr/>
          <p:nvPr/>
        </p:nvGrpSpPr>
        <p:grpSpPr>
          <a:xfrm>
            <a:off x="3507226" y="3611671"/>
            <a:ext cx="368987" cy="365459"/>
            <a:chOff x="-59889100" y="2671925"/>
            <a:chExt cx="319000" cy="315950"/>
          </a:xfrm>
        </p:grpSpPr>
        <p:sp>
          <p:nvSpPr>
            <p:cNvPr id="9255" name="Google Shape;9255;p75"/>
            <p:cNvSpPr/>
            <p:nvPr/>
          </p:nvSpPr>
          <p:spPr>
            <a:xfrm>
              <a:off x="-59889100" y="2672000"/>
              <a:ext cx="149675" cy="256025"/>
            </a:xfrm>
            <a:custGeom>
              <a:avLst/>
              <a:gdLst/>
              <a:ahLst/>
              <a:cxnLst/>
              <a:rect l="l" t="t" r="r" b="b"/>
              <a:pathLst>
                <a:path w="5987" h="10241" extrusionOk="0">
                  <a:moveTo>
                    <a:pt x="5073" y="946"/>
                  </a:moveTo>
                  <a:lnTo>
                    <a:pt x="5073" y="2647"/>
                  </a:lnTo>
                  <a:lnTo>
                    <a:pt x="5104" y="2647"/>
                  </a:lnTo>
                  <a:cubicBezTo>
                    <a:pt x="3623" y="3151"/>
                    <a:pt x="2489" y="4569"/>
                    <a:pt x="2489" y="6302"/>
                  </a:cubicBezTo>
                  <a:cubicBezTo>
                    <a:pt x="2489" y="6900"/>
                    <a:pt x="2647" y="7499"/>
                    <a:pt x="2867" y="8034"/>
                  </a:cubicBezTo>
                  <a:lnTo>
                    <a:pt x="1639" y="9263"/>
                  </a:lnTo>
                  <a:cubicBezTo>
                    <a:pt x="1103" y="8381"/>
                    <a:pt x="788" y="7373"/>
                    <a:pt x="788" y="6302"/>
                  </a:cubicBezTo>
                  <a:cubicBezTo>
                    <a:pt x="788" y="3750"/>
                    <a:pt x="2584" y="1513"/>
                    <a:pt x="5073" y="946"/>
                  </a:cubicBezTo>
                  <a:close/>
                  <a:moveTo>
                    <a:pt x="5482" y="1"/>
                  </a:moveTo>
                  <a:cubicBezTo>
                    <a:pt x="2395" y="442"/>
                    <a:pt x="0" y="3088"/>
                    <a:pt x="0" y="6270"/>
                  </a:cubicBezTo>
                  <a:cubicBezTo>
                    <a:pt x="0" y="7688"/>
                    <a:pt x="441" y="8979"/>
                    <a:pt x="1292" y="10082"/>
                  </a:cubicBezTo>
                  <a:cubicBezTo>
                    <a:pt x="1377" y="10184"/>
                    <a:pt x="1500" y="10241"/>
                    <a:pt x="1624" y="10241"/>
                  </a:cubicBezTo>
                  <a:cubicBezTo>
                    <a:pt x="1729" y="10241"/>
                    <a:pt x="1835" y="10200"/>
                    <a:pt x="1922" y="10114"/>
                  </a:cubicBezTo>
                  <a:lnTo>
                    <a:pt x="3718" y="8349"/>
                  </a:lnTo>
                  <a:cubicBezTo>
                    <a:pt x="3812" y="8223"/>
                    <a:pt x="3844" y="8003"/>
                    <a:pt x="3781" y="7845"/>
                  </a:cubicBezTo>
                  <a:cubicBezTo>
                    <a:pt x="3497" y="7373"/>
                    <a:pt x="3340" y="6806"/>
                    <a:pt x="3340" y="6270"/>
                  </a:cubicBezTo>
                  <a:cubicBezTo>
                    <a:pt x="3340" y="4884"/>
                    <a:pt x="4285" y="3655"/>
                    <a:pt x="5671" y="3309"/>
                  </a:cubicBezTo>
                  <a:cubicBezTo>
                    <a:pt x="5860" y="3277"/>
                    <a:pt x="5986" y="3120"/>
                    <a:pt x="5986" y="2899"/>
                  </a:cubicBezTo>
                  <a:lnTo>
                    <a:pt x="5986" y="379"/>
                  </a:lnTo>
                  <a:cubicBezTo>
                    <a:pt x="5955" y="190"/>
                    <a:pt x="5703" y="1"/>
                    <a:pt x="54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75"/>
            <p:cNvSpPr/>
            <p:nvPr/>
          </p:nvSpPr>
          <p:spPr>
            <a:xfrm>
              <a:off x="-59830825" y="2892525"/>
              <a:ext cx="201650" cy="95350"/>
            </a:xfrm>
            <a:custGeom>
              <a:avLst/>
              <a:gdLst/>
              <a:ahLst/>
              <a:cxnLst/>
              <a:rect l="l" t="t" r="r" b="b"/>
              <a:pathLst>
                <a:path w="8066" h="3814" extrusionOk="0">
                  <a:moveTo>
                    <a:pt x="5735" y="946"/>
                  </a:moveTo>
                  <a:lnTo>
                    <a:pt x="6963" y="2175"/>
                  </a:lnTo>
                  <a:cubicBezTo>
                    <a:pt x="6113" y="2710"/>
                    <a:pt x="5073" y="2994"/>
                    <a:pt x="4065" y="2994"/>
                  </a:cubicBezTo>
                  <a:cubicBezTo>
                    <a:pt x="3025" y="2994"/>
                    <a:pt x="2017" y="2710"/>
                    <a:pt x="1135" y="2175"/>
                  </a:cubicBezTo>
                  <a:lnTo>
                    <a:pt x="2364" y="946"/>
                  </a:lnTo>
                  <a:cubicBezTo>
                    <a:pt x="2868" y="1198"/>
                    <a:pt x="3466" y="1356"/>
                    <a:pt x="4065" y="1356"/>
                  </a:cubicBezTo>
                  <a:cubicBezTo>
                    <a:pt x="4600" y="1356"/>
                    <a:pt x="5199" y="1198"/>
                    <a:pt x="5735" y="946"/>
                  </a:cubicBezTo>
                  <a:close/>
                  <a:moveTo>
                    <a:pt x="5758" y="1"/>
                  </a:moveTo>
                  <a:cubicBezTo>
                    <a:pt x="5693" y="1"/>
                    <a:pt x="5630" y="11"/>
                    <a:pt x="5577" y="32"/>
                  </a:cubicBezTo>
                  <a:cubicBezTo>
                    <a:pt x="5105" y="316"/>
                    <a:pt x="4569" y="474"/>
                    <a:pt x="4002" y="474"/>
                  </a:cubicBezTo>
                  <a:cubicBezTo>
                    <a:pt x="3956" y="476"/>
                    <a:pt x="3911" y="478"/>
                    <a:pt x="3865" y="478"/>
                  </a:cubicBezTo>
                  <a:cubicBezTo>
                    <a:pt x="3376" y="478"/>
                    <a:pt x="2890" y="326"/>
                    <a:pt x="2458" y="95"/>
                  </a:cubicBezTo>
                  <a:cubicBezTo>
                    <a:pt x="2389" y="54"/>
                    <a:pt x="2315" y="31"/>
                    <a:pt x="2239" y="31"/>
                  </a:cubicBezTo>
                  <a:cubicBezTo>
                    <a:pt x="2142" y="31"/>
                    <a:pt x="2043" y="70"/>
                    <a:pt x="1954" y="158"/>
                  </a:cubicBezTo>
                  <a:lnTo>
                    <a:pt x="190" y="1923"/>
                  </a:lnTo>
                  <a:cubicBezTo>
                    <a:pt x="1" y="2143"/>
                    <a:pt x="32" y="2395"/>
                    <a:pt x="221" y="2553"/>
                  </a:cubicBezTo>
                  <a:cubicBezTo>
                    <a:pt x="1324" y="3403"/>
                    <a:pt x="2616" y="3813"/>
                    <a:pt x="4002" y="3813"/>
                  </a:cubicBezTo>
                  <a:cubicBezTo>
                    <a:pt x="5388" y="3813"/>
                    <a:pt x="6711" y="3403"/>
                    <a:pt x="7814" y="2521"/>
                  </a:cubicBezTo>
                  <a:cubicBezTo>
                    <a:pt x="8035" y="2364"/>
                    <a:pt x="8066" y="2080"/>
                    <a:pt x="7877" y="1891"/>
                  </a:cubicBezTo>
                  <a:lnTo>
                    <a:pt x="6113" y="127"/>
                  </a:lnTo>
                  <a:cubicBezTo>
                    <a:pt x="6029" y="43"/>
                    <a:pt x="5889" y="1"/>
                    <a:pt x="57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75"/>
            <p:cNvSpPr/>
            <p:nvPr/>
          </p:nvSpPr>
          <p:spPr>
            <a:xfrm>
              <a:off x="-59719775" y="2671925"/>
              <a:ext cx="149675" cy="256425"/>
            </a:xfrm>
            <a:custGeom>
              <a:avLst/>
              <a:gdLst/>
              <a:ahLst/>
              <a:cxnLst/>
              <a:rect l="l" t="t" r="r" b="b"/>
              <a:pathLst>
                <a:path w="5987" h="10257" extrusionOk="0">
                  <a:moveTo>
                    <a:pt x="820" y="917"/>
                  </a:moveTo>
                  <a:cubicBezTo>
                    <a:pt x="3309" y="1453"/>
                    <a:pt x="5105" y="3690"/>
                    <a:pt x="5105" y="6273"/>
                  </a:cubicBezTo>
                  <a:cubicBezTo>
                    <a:pt x="5073" y="7344"/>
                    <a:pt x="4790" y="8352"/>
                    <a:pt x="4254" y="9235"/>
                  </a:cubicBezTo>
                  <a:lnTo>
                    <a:pt x="3025" y="8006"/>
                  </a:lnTo>
                  <a:cubicBezTo>
                    <a:pt x="3309" y="7502"/>
                    <a:pt x="3435" y="6903"/>
                    <a:pt x="3435" y="6305"/>
                  </a:cubicBezTo>
                  <a:cubicBezTo>
                    <a:pt x="3435" y="4572"/>
                    <a:pt x="2332" y="3154"/>
                    <a:pt x="820" y="2650"/>
                  </a:cubicBezTo>
                  <a:lnTo>
                    <a:pt x="820" y="917"/>
                  </a:lnTo>
                  <a:close/>
                  <a:moveTo>
                    <a:pt x="419" y="0"/>
                  </a:moveTo>
                  <a:cubicBezTo>
                    <a:pt x="190" y="0"/>
                    <a:pt x="1" y="180"/>
                    <a:pt x="1" y="413"/>
                  </a:cubicBezTo>
                  <a:lnTo>
                    <a:pt x="1" y="2934"/>
                  </a:lnTo>
                  <a:cubicBezTo>
                    <a:pt x="1" y="3123"/>
                    <a:pt x="127" y="3280"/>
                    <a:pt x="316" y="3312"/>
                  </a:cubicBezTo>
                  <a:cubicBezTo>
                    <a:pt x="1639" y="3658"/>
                    <a:pt x="2647" y="4855"/>
                    <a:pt x="2647" y="6273"/>
                  </a:cubicBezTo>
                  <a:cubicBezTo>
                    <a:pt x="2647" y="6809"/>
                    <a:pt x="2490" y="7376"/>
                    <a:pt x="2206" y="7848"/>
                  </a:cubicBezTo>
                  <a:cubicBezTo>
                    <a:pt x="2080" y="8006"/>
                    <a:pt x="2112" y="8195"/>
                    <a:pt x="2269" y="8352"/>
                  </a:cubicBezTo>
                  <a:lnTo>
                    <a:pt x="4065" y="10117"/>
                  </a:lnTo>
                  <a:cubicBezTo>
                    <a:pt x="4149" y="10214"/>
                    <a:pt x="4251" y="10257"/>
                    <a:pt x="4353" y="10257"/>
                  </a:cubicBezTo>
                  <a:cubicBezTo>
                    <a:pt x="4481" y="10257"/>
                    <a:pt x="4608" y="10190"/>
                    <a:pt x="4695" y="10085"/>
                  </a:cubicBezTo>
                  <a:cubicBezTo>
                    <a:pt x="5514" y="8982"/>
                    <a:pt x="5987" y="7659"/>
                    <a:pt x="5987" y="6273"/>
                  </a:cubicBezTo>
                  <a:cubicBezTo>
                    <a:pt x="5892" y="3123"/>
                    <a:pt x="3529" y="445"/>
                    <a:pt x="474" y="4"/>
                  </a:cubicBezTo>
                  <a:cubicBezTo>
                    <a:pt x="455" y="1"/>
                    <a:pt x="437" y="0"/>
                    <a:pt x="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75"/>
            <p:cNvSpPr/>
            <p:nvPr/>
          </p:nvSpPr>
          <p:spPr>
            <a:xfrm>
              <a:off x="-59762300" y="2757075"/>
              <a:ext cx="63025" cy="145725"/>
            </a:xfrm>
            <a:custGeom>
              <a:avLst/>
              <a:gdLst/>
              <a:ahLst/>
              <a:cxnLst/>
              <a:rect l="l" t="t" r="r" b="b"/>
              <a:pathLst>
                <a:path w="2521" h="5829" extrusionOk="0">
                  <a:moveTo>
                    <a:pt x="1261" y="0"/>
                  </a:moveTo>
                  <a:cubicBezTo>
                    <a:pt x="1040" y="0"/>
                    <a:pt x="820" y="189"/>
                    <a:pt x="820" y="378"/>
                  </a:cubicBezTo>
                  <a:lnTo>
                    <a:pt x="820" y="662"/>
                  </a:lnTo>
                  <a:cubicBezTo>
                    <a:pt x="347" y="819"/>
                    <a:pt x="1" y="1292"/>
                    <a:pt x="1" y="1827"/>
                  </a:cubicBezTo>
                  <a:cubicBezTo>
                    <a:pt x="1" y="2521"/>
                    <a:pt x="568" y="2899"/>
                    <a:pt x="977" y="3214"/>
                  </a:cubicBezTo>
                  <a:cubicBezTo>
                    <a:pt x="1292" y="3466"/>
                    <a:pt x="1670" y="3686"/>
                    <a:pt x="1670" y="3938"/>
                  </a:cubicBezTo>
                  <a:cubicBezTo>
                    <a:pt x="1670" y="4159"/>
                    <a:pt x="1450" y="4348"/>
                    <a:pt x="1261" y="4348"/>
                  </a:cubicBezTo>
                  <a:cubicBezTo>
                    <a:pt x="1072" y="4348"/>
                    <a:pt x="820" y="4159"/>
                    <a:pt x="820" y="3938"/>
                  </a:cubicBezTo>
                  <a:cubicBezTo>
                    <a:pt x="820" y="3686"/>
                    <a:pt x="631" y="3497"/>
                    <a:pt x="442" y="3497"/>
                  </a:cubicBezTo>
                  <a:cubicBezTo>
                    <a:pt x="253" y="3497"/>
                    <a:pt x="32" y="3686"/>
                    <a:pt x="32" y="3938"/>
                  </a:cubicBezTo>
                  <a:cubicBezTo>
                    <a:pt x="32" y="4474"/>
                    <a:pt x="410" y="4915"/>
                    <a:pt x="883" y="5104"/>
                  </a:cubicBezTo>
                  <a:lnTo>
                    <a:pt x="883" y="5387"/>
                  </a:lnTo>
                  <a:cubicBezTo>
                    <a:pt x="883" y="5608"/>
                    <a:pt x="1072" y="5829"/>
                    <a:pt x="1292" y="5829"/>
                  </a:cubicBezTo>
                  <a:cubicBezTo>
                    <a:pt x="1544" y="5829"/>
                    <a:pt x="1702" y="5608"/>
                    <a:pt x="1702" y="5387"/>
                  </a:cubicBezTo>
                  <a:lnTo>
                    <a:pt x="1702" y="5104"/>
                  </a:lnTo>
                  <a:cubicBezTo>
                    <a:pt x="2175" y="4946"/>
                    <a:pt x="2521" y="4474"/>
                    <a:pt x="2521" y="3938"/>
                  </a:cubicBezTo>
                  <a:cubicBezTo>
                    <a:pt x="2521" y="3245"/>
                    <a:pt x="1985" y="2867"/>
                    <a:pt x="1544" y="2552"/>
                  </a:cubicBezTo>
                  <a:cubicBezTo>
                    <a:pt x="1229" y="2300"/>
                    <a:pt x="883" y="2079"/>
                    <a:pt x="883" y="1827"/>
                  </a:cubicBezTo>
                  <a:cubicBezTo>
                    <a:pt x="883" y="1607"/>
                    <a:pt x="1072" y="1418"/>
                    <a:pt x="1292" y="1418"/>
                  </a:cubicBezTo>
                  <a:cubicBezTo>
                    <a:pt x="1544" y="1418"/>
                    <a:pt x="1702" y="1607"/>
                    <a:pt x="1702" y="1827"/>
                  </a:cubicBezTo>
                  <a:cubicBezTo>
                    <a:pt x="1702" y="2079"/>
                    <a:pt x="1891" y="2268"/>
                    <a:pt x="2143" y="2268"/>
                  </a:cubicBezTo>
                  <a:cubicBezTo>
                    <a:pt x="2364" y="2268"/>
                    <a:pt x="2521" y="2079"/>
                    <a:pt x="2521" y="1827"/>
                  </a:cubicBezTo>
                  <a:cubicBezTo>
                    <a:pt x="2521" y="1292"/>
                    <a:pt x="2175" y="851"/>
                    <a:pt x="1702" y="662"/>
                  </a:cubicBezTo>
                  <a:lnTo>
                    <a:pt x="1702" y="378"/>
                  </a:lnTo>
                  <a:cubicBezTo>
                    <a:pt x="1702" y="189"/>
                    <a:pt x="1513"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9" name="Google Shape;9259;p75"/>
          <p:cNvGrpSpPr/>
          <p:nvPr/>
        </p:nvGrpSpPr>
        <p:grpSpPr>
          <a:xfrm>
            <a:off x="2620204" y="4054176"/>
            <a:ext cx="367165" cy="366269"/>
            <a:chOff x="-59092025" y="2296300"/>
            <a:chExt cx="317425" cy="316650"/>
          </a:xfrm>
        </p:grpSpPr>
        <p:sp>
          <p:nvSpPr>
            <p:cNvPr id="9260" name="Google Shape;9260;p75"/>
            <p:cNvSpPr/>
            <p:nvPr/>
          </p:nvSpPr>
          <p:spPr>
            <a:xfrm>
              <a:off x="-58994350" y="2382950"/>
              <a:ext cx="122875" cy="133925"/>
            </a:xfrm>
            <a:custGeom>
              <a:avLst/>
              <a:gdLst/>
              <a:ahLst/>
              <a:cxnLst/>
              <a:rect l="l" t="t" r="r" b="b"/>
              <a:pathLst>
                <a:path w="4915" h="5357" extrusionOk="0">
                  <a:moveTo>
                    <a:pt x="2457" y="819"/>
                  </a:moveTo>
                  <a:cubicBezTo>
                    <a:pt x="2930" y="819"/>
                    <a:pt x="3277" y="1166"/>
                    <a:pt x="3277" y="1639"/>
                  </a:cubicBezTo>
                  <a:cubicBezTo>
                    <a:pt x="3277" y="2111"/>
                    <a:pt x="2930" y="2458"/>
                    <a:pt x="2457" y="2458"/>
                  </a:cubicBezTo>
                  <a:cubicBezTo>
                    <a:pt x="1985" y="2458"/>
                    <a:pt x="1607" y="2111"/>
                    <a:pt x="1607" y="1639"/>
                  </a:cubicBezTo>
                  <a:cubicBezTo>
                    <a:pt x="1607" y="1166"/>
                    <a:pt x="2016" y="819"/>
                    <a:pt x="2457" y="819"/>
                  </a:cubicBezTo>
                  <a:close/>
                  <a:moveTo>
                    <a:pt x="2489" y="3245"/>
                  </a:moveTo>
                  <a:cubicBezTo>
                    <a:pt x="3277" y="3245"/>
                    <a:pt x="3907" y="3781"/>
                    <a:pt x="4096" y="4506"/>
                  </a:cubicBezTo>
                  <a:lnTo>
                    <a:pt x="882" y="4506"/>
                  </a:lnTo>
                  <a:cubicBezTo>
                    <a:pt x="1071" y="3812"/>
                    <a:pt x="1701" y="3245"/>
                    <a:pt x="2489" y="3245"/>
                  </a:cubicBezTo>
                  <a:close/>
                  <a:moveTo>
                    <a:pt x="2489" y="0"/>
                  </a:moveTo>
                  <a:cubicBezTo>
                    <a:pt x="1575" y="0"/>
                    <a:pt x="819" y="725"/>
                    <a:pt x="819" y="1639"/>
                  </a:cubicBezTo>
                  <a:cubicBezTo>
                    <a:pt x="819" y="2080"/>
                    <a:pt x="977" y="2458"/>
                    <a:pt x="1292" y="2773"/>
                  </a:cubicBezTo>
                  <a:cubicBezTo>
                    <a:pt x="567" y="3214"/>
                    <a:pt x="0" y="4001"/>
                    <a:pt x="0" y="4947"/>
                  </a:cubicBezTo>
                  <a:cubicBezTo>
                    <a:pt x="0" y="5199"/>
                    <a:pt x="189" y="5356"/>
                    <a:pt x="410" y="5356"/>
                  </a:cubicBezTo>
                  <a:lnTo>
                    <a:pt x="4537" y="5356"/>
                  </a:lnTo>
                  <a:cubicBezTo>
                    <a:pt x="4757" y="5356"/>
                    <a:pt x="4915" y="5136"/>
                    <a:pt x="4915" y="4947"/>
                  </a:cubicBezTo>
                  <a:cubicBezTo>
                    <a:pt x="4915" y="4001"/>
                    <a:pt x="4411" y="3182"/>
                    <a:pt x="3655" y="2773"/>
                  </a:cubicBezTo>
                  <a:cubicBezTo>
                    <a:pt x="3938" y="2458"/>
                    <a:pt x="4127" y="2080"/>
                    <a:pt x="4127" y="1639"/>
                  </a:cubicBezTo>
                  <a:cubicBezTo>
                    <a:pt x="4127" y="725"/>
                    <a:pt x="3403" y="0"/>
                    <a:pt x="24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75"/>
            <p:cNvSpPr/>
            <p:nvPr/>
          </p:nvSpPr>
          <p:spPr>
            <a:xfrm>
              <a:off x="-59092025" y="2296300"/>
              <a:ext cx="317425" cy="316650"/>
            </a:xfrm>
            <a:custGeom>
              <a:avLst/>
              <a:gdLst/>
              <a:ahLst/>
              <a:cxnLst/>
              <a:rect l="l" t="t" r="r" b="b"/>
              <a:pathLst>
                <a:path w="12697" h="12666" extrusionOk="0">
                  <a:moveTo>
                    <a:pt x="1261" y="820"/>
                  </a:moveTo>
                  <a:cubicBezTo>
                    <a:pt x="1513" y="820"/>
                    <a:pt x="1702" y="1009"/>
                    <a:pt x="1702" y="1198"/>
                  </a:cubicBezTo>
                  <a:cubicBezTo>
                    <a:pt x="1670" y="1450"/>
                    <a:pt x="1513" y="1639"/>
                    <a:pt x="1261" y="1639"/>
                  </a:cubicBezTo>
                  <a:cubicBezTo>
                    <a:pt x="1040" y="1639"/>
                    <a:pt x="883" y="1450"/>
                    <a:pt x="883" y="1198"/>
                  </a:cubicBezTo>
                  <a:cubicBezTo>
                    <a:pt x="883" y="977"/>
                    <a:pt x="1072" y="820"/>
                    <a:pt x="1261" y="820"/>
                  </a:cubicBezTo>
                  <a:close/>
                  <a:moveTo>
                    <a:pt x="11468" y="820"/>
                  </a:moveTo>
                  <a:cubicBezTo>
                    <a:pt x="11720" y="820"/>
                    <a:pt x="11878" y="1009"/>
                    <a:pt x="11878" y="1198"/>
                  </a:cubicBezTo>
                  <a:cubicBezTo>
                    <a:pt x="11878" y="1450"/>
                    <a:pt x="11657" y="1639"/>
                    <a:pt x="11468" y="1639"/>
                  </a:cubicBezTo>
                  <a:cubicBezTo>
                    <a:pt x="11248" y="1639"/>
                    <a:pt x="11027" y="1450"/>
                    <a:pt x="11027" y="1198"/>
                  </a:cubicBezTo>
                  <a:cubicBezTo>
                    <a:pt x="11027" y="1009"/>
                    <a:pt x="11248" y="820"/>
                    <a:pt x="11468" y="820"/>
                  </a:cubicBezTo>
                  <a:close/>
                  <a:moveTo>
                    <a:pt x="6396" y="2616"/>
                  </a:moveTo>
                  <a:cubicBezTo>
                    <a:pt x="7341" y="2616"/>
                    <a:pt x="8286" y="2994"/>
                    <a:pt x="9042" y="3718"/>
                  </a:cubicBezTo>
                  <a:cubicBezTo>
                    <a:pt x="10492" y="5136"/>
                    <a:pt x="10492" y="7499"/>
                    <a:pt x="9042" y="8917"/>
                  </a:cubicBezTo>
                  <a:cubicBezTo>
                    <a:pt x="8318" y="9641"/>
                    <a:pt x="7373" y="10019"/>
                    <a:pt x="6396" y="10019"/>
                  </a:cubicBezTo>
                  <a:cubicBezTo>
                    <a:pt x="4348" y="10019"/>
                    <a:pt x="2647" y="8381"/>
                    <a:pt x="2647" y="6333"/>
                  </a:cubicBezTo>
                  <a:cubicBezTo>
                    <a:pt x="2647" y="4222"/>
                    <a:pt x="4348" y="2616"/>
                    <a:pt x="6396" y="2616"/>
                  </a:cubicBezTo>
                  <a:close/>
                  <a:moveTo>
                    <a:pt x="1261" y="10965"/>
                  </a:moveTo>
                  <a:cubicBezTo>
                    <a:pt x="1513" y="10965"/>
                    <a:pt x="1702" y="11185"/>
                    <a:pt x="1702" y="11406"/>
                  </a:cubicBezTo>
                  <a:cubicBezTo>
                    <a:pt x="1670" y="11658"/>
                    <a:pt x="1513" y="11847"/>
                    <a:pt x="1261" y="11847"/>
                  </a:cubicBezTo>
                  <a:cubicBezTo>
                    <a:pt x="1040" y="11847"/>
                    <a:pt x="883" y="11658"/>
                    <a:pt x="883" y="11406"/>
                  </a:cubicBezTo>
                  <a:cubicBezTo>
                    <a:pt x="883" y="11185"/>
                    <a:pt x="1072" y="10965"/>
                    <a:pt x="1261" y="10965"/>
                  </a:cubicBezTo>
                  <a:close/>
                  <a:moveTo>
                    <a:pt x="11468" y="11028"/>
                  </a:moveTo>
                  <a:cubicBezTo>
                    <a:pt x="11720" y="11028"/>
                    <a:pt x="11878" y="11217"/>
                    <a:pt x="11878" y="11437"/>
                  </a:cubicBezTo>
                  <a:cubicBezTo>
                    <a:pt x="11878" y="11689"/>
                    <a:pt x="11657" y="11878"/>
                    <a:pt x="11468" y="11878"/>
                  </a:cubicBezTo>
                  <a:cubicBezTo>
                    <a:pt x="11248" y="11878"/>
                    <a:pt x="11027" y="11689"/>
                    <a:pt x="11027" y="11437"/>
                  </a:cubicBezTo>
                  <a:cubicBezTo>
                    <a:pt x="11027" y="11217"/>
                    <a:pt x="11248" y="11028"/>
                    <a:pt x="11468" y="11028"/>
                  </a:cubicBezTo>
                  <a:close/>
                  <a:moveTo>
                    <a:pt x="1229" y="1"/>
                  </a:moveTo>
                  <a:cubicBezTo>
                    <a:pt x="567" y="1"/>
                    <a:pt x="0" y="536"/>
                    <a:pt x="0" y="1198"/>
                  </a:cubicBezTo>
                  <a:cubicBezTo>
                    <a:pt x="0" y="1891"/>
                    <a:pt x="567" y="2458"/>
                    <a:pt x="1229" y="2458"/>
                  </a:cubicBezTo>
                  <a:cubicBezTo>
                    <a:pt x="1418" y="2458"/>
                    <a:pt x="1576" y="2427"/>
                    <a:pt x="1796" y="2364"/>
                  </a:cubicBezTo>
                  <a:lnTo>
                    <a:pt x="2836" y="3403"/>
                  </a:lnTo>
                  <a:cubicBezTo>
                    <a:pt x="2174" y="4222"/>
                    <a:pt x="1828" y="5231"/>
                    <a:pt x="1828" y="6302"/>
                  </a:cubicBezTo>
                  <a:cubicBezTo>
                    <a:pt x="1828" y="7341"/>
                    <a:pt x="2174" y="8381"/>
                    <a:pt x="2899" y="9200"/>
                  </a:cubicBezTo>
                  <a:lnTo>
                    <a:pt x="1796" y="10303"/>
                  </a:lnTo>
                  <a:cubicBezTo>
                    <a:pt x="1639" y="10240"/>
                    <a:pt x="1418" y="10177"/>
                    <a:pt x="1229" y="10177"/>
                  </a:cubicBezTo>
                  <a:cubicBezTo>
                    <a:pt x="567" y="10177"/>
                    <a:pt x="0" y="10744"/>
                    <a:pt x="0" y="11437"/>
                  </a:cubicBezTo>
                  <a:cubicBezTo>
                    <a:pt x="0" y="12130"/>
                    <a:pt x="567" y="12666"/>
                    <a:pt x="1229" y="12666"/>
                  </a:cubicBezTo>
                  <a:cubicBezTo>
                    <a:pt x="1891" y="12666"/>
                    <a:pt x="2489" y="12130"/>
                    <a:pt x="2489" y="11437"/>
                  </a:cubicBezTo>
                  <a:cubicBezTo>
                    <a:pt x="2489" y="11248"/>
                    <a:pt x="2458" y="11091"/>
                    <a:pt x="2363" y="10901"/>
                  </a:cubicBezTo>
                  <a:lnTo>
                    <a:pt x="3466" y="9799"/>
                  </a:lnTo>
                  <a:cubicBezTo>
                    <a:pt x="4317" y="10460"/>
                    <a:pt x="5325" y="10838"/>
                    <a:pt x="6396" y="10838"/>
                  </a:cubicBezTo>
                  <a:cubicBezTo>
                    <a:pt x="7467" y="10838"/>
                    <a:pt x="8475" y="10492"/>
                    <a:pt x="9263" y="9830"/>
                  </a:cubicBezTo>
                  <a:lnTo>
                    <a:pt x="10334" y="10901"/>
                  </a:lnTo>
                  <a:cubicBezTo>
                    <a:pt x="10240" y="11059"/>
                    <a:pt x="10208" y="11248"/>
                    <a:pt x="10208" y="11437"/>
                  </a:cubicBezTo>
                  <a:cubicBezTo>
                    <a:pt x="10208" y="12099"/>
                    <a:pt x="10775" y="12666"/>
                    <a:pt x="11468" y="12666"/>
                  </a:cubicBezTo>
                  <a:cubicBezTo>
                    <a:pt x="12130" y="12666"/>
                    <a:pt x="12697" y="12099"/>
                    <a:pt x="12697" y="11437"/>
                  </a:cubicBezTo>
                  <a:cubicBezTo>
                    <a:pt x="12697" y="10775"/>
                    <a:pt x="12130" y="10177"/>
                    <a:pt x="11468" y="10177"/>
                  </a:cubicBezTo>
                  <a:cubicBezTo>
                    <a:pt x="11279" y="10177"/>
                    <a:pt x="11122" y="10208"/>
                    <a:pt x="10933" y="10303"/>
                  </a:cubicBezTo>
                  <a:lnTo>
                    <a:pt x="9861" y="9232"/>
                  </a:lnTo>
                  <a:cubicBezTo>
                    <a:pt x="11279" y="7562"/>
                    <a:pt x="11279" y="5073"/>
                    <a:pt x="9861" y="3403"/>
                  </a:cubicBezTo>
                  <a:lnTo>
                    <a:pt x="10933" y="2364"/>
                  </a:lnTo>
                  <a:cubicBezTo>
                    <a:pt x="11122" y="2427"/>
                    <a:pt x="11279" y="2458"/>
                    <a:pt x="11468" y="2458"/>
                  </a:cubicBezTo>
                  <a:cubicBezTo>
                    <a:pt x="12130" y="2458"/>
                    <a:pt x="12697" y="1923"/>
                    <a:pt x="12697" y="1198"/>
                  </a:cubicBezTo>
                  <a:cubicBezTo>
                    <a:pt x="12697" y="536"/>
                    <a:pt x="12130" y="1"/>
                    <a:pt x="11468" y="1"/>
                  </a:cubicBezTo>
                  <a:cubicBezTo>
                    <a:pt x="10807" y="1"/>
                    <a:pt x="10208" y="536"/>
                    <a:pt x="10208" y="1198"/>
                  </a:cubicBezTo>
                  <a:cubicBezTo>
                    <a:pt x="10208" y="1419"/>
                    <a:pt x="10240" y="1576"/>
                    <a:pt x="10334" y="1765"/>
                  </a:cubicBezTo>
                  <a:lnTo>
                    <a:pt x="9263" y="2836"/>
                  </a:lnTo>
                  <a:cubicBezTo>
                    <a:pt x="8412" y="2127"/>
                    <a:pt x="7373" y="1773"/>
                    <a:pt x="6337" y="1773"/>
                  </a:cubicBezTo>
                  <a:cubicBezTo>
                    <a:pt x="5301" y="1773"/>
                    <a:pt x="4269" y="2127"/>
                    <a:pt x="3434" y="2836"/>
                  </a:cubicBezTo>
                  <a:lnTo>
                    <a:pt x="2363" y="1765"/>
                  </a:lnTo>
                  <a:cubicBezTo>
                    <a:pt x="2458" y="1608"/>
                    <a:pt x="2489" y="1419"/>
                    <a:pt x="2489" y="1198"/>
                  </a:cubicBezTo>
                  <a:cubicBezTo>
                    <a:pt x="2489" y="536"/>
                    <a:pt x="1954"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2" name="Google Shape;9262;p75"/>
          <p:cNvGrpSpPr/>
          <p:nvPr/>
        </p:nvGrpSpPr>
        <p:grpSpPr>
          <a:xfrm>
            <a:off x="4865611" y="1305095"/>
            <a:ext cx="353174" cy="347599"/>
            <a:chOff x="683125" y="1955275"/>
            <a:chExt cx="299325" cy="294600"/>
          </a:xfrm>
        </p:grpSpPr>
        <p:sp>
          <p:nvSpPr>
            <p:cNvPr id="9263" name="Google Shape;9263;p75"/>
            <p:cNvSpPr/>
            <p:nvPr/>
          </p:nvSpPr>
          <p:spPr>
            <a:xfrm>
              <a:off x="876875" y="1989925"/>
              <a:ext cx="52800" cy="63825"/>
            </a:xfrm>
            <a:custGeom>
              <a:avLst/>
              <a:gdLst/>
              <a:ahLst/>
              <a:cxnLst/>
              <a:rect l="l" t="t" r="r" b="b"/>
              <a:pathLst>
                <a:path w="2112" h="2553" extrusionOk="0">
                  <a:moveTo>
                    <a:pt x="1072" y="0"/>
                  </a:moveTo>
                  <a:cubicBezTo>
                    <a:pt x="473" y="0"/>
                    <a:pt x="64" y="473"/>
                    <a:pt x="64" y="1009"/>
                  </a:cubicBezTo>
                  <a:cubicBezTo>
                    <a:pt x="1" y="1229"/>
                    <a:pt x="158" y="1324"/>
                    <a:pt x="379" y="1324"/>
                  </a:cubicBezTo>
                  <a:cubicBezTo>
                    <a:pt x="568" y="1324"/>
                    <a:pt x="725" y="1166"/>
                    <a:pt x="725" y="977"/>
                  </a:cubicBezTo>
                  <a:cubicBezTo>
                    <a:pt x="725" y="788"/>
                    <a:pt x="883" y="631"/>
                    <a:pt x="1072" y="631"/>
                  </a:cubicBezTo>
                  <a:cubicBezTo>
                    <a:pt x="1261" y="631"/>
                    <a:pt x="1418" y="788"/>
                    <a:pt x="1418" y="977"/>
                  </a:cubicBezTo>
                  <a:cubicBezTo>
                    <a:pt x="1418" y="1103"/>
                    <a:pt x="1355" y="1198"/>
                    <a:pt x="1229" y="1292"/>
                  </a:cubicBezTo>
                  <a:cubicBezTo>
                    <a:pt x="914" y="1450"/>
                    <a:pt x="725" y="1796"/>
                    <a:pt x="725" y="2206"/>
                  </a:cubicBezTo>
                  <a:cubicBezTo>
                    <a:pt x="725" y="2395"/>
                    <a:pt x="883" y="2552"/>
                    <a:pt x="1072" y="2552"/>
                  </a:cubicBezTo>
                  <a:cubicBezTo>
                    <a:pt x="1261" y="2552"/>
                    <a:pt x="1418" y="2395"/>
                    <a:pt x="1418" y="2206"/>
                  </a:cubicBezTo>
                  <a:cubicBezTo>
                    <a:pt x="1418" y="2080"/>
                    <a:pt x="1481" y="1954"/>
                    <a:pt x="1544" y="1922"/>
                  </a:cubicBezTo>
                  <a:cubicBezTo>
                    <a:pt x="1891" y="1733"/>
                    <a:pt x="2111" y="1355"/>
                    <a:pt x="2111" y="1009"/>
                  </a:cubicBezTo>
                  <a:cubicBezTo>
                    <a:pt x="2111" y="410"/>
                    <a:pt x="163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75"/>
            <p:cNvSpPr/>
            <p:nvPr/>
          </p:nvSpPr>
          <p:spPr>
            <a:xfrm>
              <a:off x="683125" y="2058450"/>
              <a:ext cx="159900" cy="191425"/>
            </a:xfrm>
            <a:custGeom>
              <a:avLst/>
              <a:gdLst/>
              <a:ahLst/>
              <a:cxnLst/>
              <a:rect l="l" t="t" r="r" b="b"/>
              <a:pathLst>
                <a:path w="6396" h="7657" extrusionOk="0">
                  <a:moveTo>
                    <a:pt x="3245" y="693"/>
                  </a:moveTo>
                  <a:cubicBezTo>
                    <a:pt x="3812" y="693"/>
                    <a:pt x="4285" y="1166"/>
                    <a:pt x="4285" y="1702"/>
                  </a:cubicBezTo>
                  <a:cubicBezTo>
                    <a:pt x="4285" y="2269"/>
                    <a:pt x="3812" y="2710"/>
                    <a:pt x="3245" y="2710"/>
                  </a:cubicBezTo>
                  <a:cubicBezTo>
                    <a:pt x="2647" y="2710"/>
                    <a:pt x="2174" y="2269"/>
                    <a:pt x="2174" y="1702"/>
                  </a:cubicBezTo>
                  <a:cubicBezTo>
                    <a:pt x="2174" y="1166"/>
                    <a:pt x="2678" y="693"/>
                    <a:pt x="3245" y="693"/>
                  </a:cubicBezTo>
                  <a:close/>
                  <a:moveTo>
                    <a:pt x="3245" y="3434"/>
                  </a:moveTo>
                  <a:cubicBezTo>
                    <a:pt x="4569" y="3434"/>
                    <a:pt x="5671" y="4537"/>
                    <a:pt x="5671" y="5892"/>
                  </a:cubicBezTo>
                  <a:lnTo>
                    <a:pt x="5671" y="6994"/>
                  </a:lnTo>
                  <a:lnTo>
                    <a:pt x="788" y="6994"/>
                  </a:lnTo>
                  <a:lnTo>
                    <a:pt x="788" y="5892"/>
                  </a:lnTo>
                  <a:cubicBezTo>
                    <a:pt x="788" y="4537"/>
                    <a:pt x="1891" y="3434"/>
                    <a:pt x="3245" y="3434"/>
                  </a:cubicBezTo>
                  <a:close/>
                  <a:moveTo>
                    <a:pt x="3182" y="0"/>
                  </a:moveTo>
                  <a:cubicBezTo>
                    <a:pt x="2237" y="0"/>
                    <a:pt x="1418" y="788"/>
                    <a:pt x="1418" y="1733"/>
                  </a:cubicBezTo>
                  <a:cubicBezTo>
                    <a:pt x="1418" y="2206"/>
                    <a:pt x="1607" y="2678"/>
                    <a:pt x="1985" y="2993"/>
                  </a:cubicBezTo>
                  <a:cubicBezTo>
                    <a:pt x="819" y="3466"/>
                    <a:pt x="0" y="4569"/>
                    <a:pt x="0" y="5892"/>
                  </a:cubicBezTo>
                  <a:lnTo>
                    <a:pt x="0" y="7309"/>
                  </a:lnTo>
                  <a:cubicBezTo>
                    <a:pt x="126" y="7499"/>
                    <a:pt x="284" y="7656"/>
                    <a:pt x="441" y="7656"/>
                  </a:cubicBezTo>
                  <a:lnTo>
                    <a:pt x="6018" y="7656"/>
                  </a:lnTo>
                  <a:cubicBezTo>
                    <a:pt x="6238" y="7656"/>
                    <a:pt x="6396" y="7499"/>
                    <a:pt x="6396" y="7309"/>
                  </a:cubicBezTo>
                  <a:lnTo>
                    <a:pt x="6396" y="5892"/>
                  </a:lnTo>
                  <a:cubicBezTo>
                    <a:pt x="6396" y="4569"/>
                    <a:pt x="5545" y="3466"/>
                    <a:pt x="4411" y="2993"/>
                  </a:cubicBezTo>
                  <a:cubicBezTo>
                    <a:pt x="4758" y="2647"/>
                    <a:pt x="4978" y="2206"/>
                    <a:pt x="4978" y="1733"/>
                  </a:cubicBezTo>
                  <a:cubicBezTo>
                    <a:pt x="4978" y="788"/>
                    <a:pt x="4190"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75"/>
            <p:cNvSpPr/>
            <p:nvPr/>
          </p:nvSpPr>
          <p:spPr>
            <a:xfrm>
              <a:off x="824900" y="1955275"/>
              <a:ext cx="157550" cy="155975"/>
            </a:xfrm>
            <a:custGeom>
              <a:avLst/>
              <a:gdLst/>
              <a:ahLst/>
              <a:cxnLst/>
              <a:rect l="l" t="t" r="r" b="b"/>
              <a:pathLst>
                <a:path w="6302" h="6239" extrusionOk="0">
                  <a:moveTo>
                    <a:pt x="3151" y="662"/>
                  </a:moveTo>
                  <a:cubicBezTo>
                    <a:pt x="4505" y="662"/>
                    <a:pt x="5608" y="1765"/>
                    <a:pt x="5608" y="3119"/>
                  </a:cubicBezTo>
                  <a:cubicBezTo>
                    <a:pt x="5608" y="4442"/>
                    <a:pt x="4505" y="5545"/>
                    <a:pt x="3151" y="5545"/>
                  </a:cubicBezTo>
                  <a:cubicBezTo>
                    <a:pt x="2710" y="5545"/>
                    <a:pt x="2332" y="5451"/>
                    <a:pt x="1954" y="5230"/>
                  </a:cubicBezTo>
                  <a:cubicBezTo>
                    <a:pt x="1890" y="5199"/>
                    <a:pt x="1796" y="5199"/>
                    <a:pt x="1733" y="5199"/>
                  </a:cubicBezTo>
                  <a:lnTo>
                    <a:pt x="945" y="5388"/>
                  </a:lnTo>
                  <a:lnTo>
                    <a:pt x="1166" y="4694"/>
                  </a:lnTo>
                  <a:cubicBezTo>
                    <a:pt x="1229" y="4568"/>
                    <a:pt x="1166" y="4505"/>
                    <a:pt x="1134" y="4411"/>
                  </a:cubicBezTo>
                  <a:cubicBezTo>
                    <a:pt x="914" y="4033"/>
                    <a:pt x="756" y="3592"/>
                    <a:pt x="756" y="3119"/>
                  </a:cubicBezTo>
                  <a:cubicBezTo>
                    <a:pt x="725" y="1733"/>
                    <a:pt x="1827" y="662"/>
                    <a:pt x="3151" y="662"/>
                  </a:cubicBezTo>
                  <a:close/>
                  <a:moveTo>
                    <a:pt x="3182" y="0"/>
                  </a:moveTo>
                  <a:cubicBezTo>
                    <a:pt x="1449" y="0"/>
                    <a:pt x="95" y="1418"/>
                    <a:pt x="95" y="3119"/>
                  </a:cubicBezTo>
                  <a:cubicBezTo>
                    <a:pt x="95" y="3655"/>
                    <a:pt x="189" y="4190"/>
                    <a:pt x="473" y="4663"/>
                  </a:cubicBezTo>
                  <a:lnTo>
                    <a:pt x="32" y="5766"/>
                  </a:lnTo>
                  <a:cubicBezTo>
                    <a:pt x="0" y="5860"/>
                    <a:pt x="32" y="5986"/>
                    <a:pt x="126" y="6112"/>
                  </a:cubicBezTo>
                  <a:cubicBezTo>
                    <a:pt x="189" y="6175"/>
                    <a:pt x="315" y="6238"/>
                    <a:pt x="473" y="6238"/>
                  </a:cubicBezTo>
                  <a:lnTo>
                    <a:pt x="1764" y="5923"/>
                  </a:lnTo>
                  <a:cubicBezTo>
                    <a:pt x="2206" y="6144"/>
                    <a:pt x="2678" y="6238"/>
                    <a:pt x="3182" y="6238"/>
                  </a:cubicBezTo>
                  <a:cubicBezTo>
                    <a:pt x="4915" y="6238"/>
                    <a:pt x="6301" y="4820"/>
                    <a:pt x="6301" y="3119"/>
                  </a:cubicBezTo>
                  <a:cubicBezTo>
                    <a:pt x="6301" y="1386"/>
                    <a:pt x="4883"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75"/>
            <p:cNvSpPr/>
            <p:nvPr/>
          </p:nvSpPr>
          <p:spPr>
            <a:xfrm>
              <a:off x="895000" y="205845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67" name="Google Shape;9267;p75"/>
          <p:cNvGrpSpPr/>
          <p:nvPr/>
        </p:nvGrpSpPr>
        <p:grpSpPr>
          <a:xfrm>
            <a:off x="4866541" y="1755653"/>
            <a:ext cx="351315" cy="349486"/>
            <a:chOff x="685475" y="2318350"/>
            <a:chExt cx="297750" cy="296200"/>
          </a:xfrm>
        </p:grpSpPr>
        <p:sp>
          <p:nvSpPr>
            <p:cNvPr id="9268" name="Google Shape;9268;p75"/>
            <p:cNvSpPr/>
            <p:nvPr/>
          </p:nvSpPr>
          <p:spPr>
            <a:xfrm>
              <a:off x="685475" y="2371925"/>
              <a:ext cx="142600" cy="241975"/>
            </a:xfrm>
            <a:custGeom>
              <a:avLst/>
              <a:gdLst/>
              <a:ahLst/>
              <a:cxnLst/>
              <a:rect l="l" t="t" r="r" b="b"/>
              <a:pathLst>
                <a:path w="5704" h="9679" extrusionOk="0">
                  <a:moveTo>
                    <a:pt x="2080" y="662"/>
                  </a:moveTo>
                  <a:cubicBezTo>
                    <a:pt x="2458" y="662"/>
                    <a:pt x="2773" y="977"/>
                    <a:pt x="2773" y="1387"/>
                  </a:cubicBezTo>
                  <a:cubicBezTo>
                    <a:pt x="2773" y="1765"/>
                    <a:pt x="2458" y="2080"/>
                    <a:pt x="2080" y="2080"/>
                  </a:cubicBezTo>
                  <a:cubicBezTo>
                    <a:pt x="1671" y="2080"/>
                    <a:pt x="1356" y="1765"/>
                    <a:pt x="1356" y="1387"/>
                  </a:cubicBezTo>
                  <a:cubicBezTo>
                    <a:pt x="1356" y="977"/>
                    <a:pt x="1734" y="662"/>
                    <a:pt x="2080" y="662"/>
                  </a:cubicBezTo>
                  <a:close/>
                  <a:moveTo>
                    <a:pt x="2962" y="6900"/>
                  </a:moveTo>
                  <a:lnTo>
                    <a:pt x="3120" y="7593"/>
                  </a:lnTo>
                  <a:lnTo>
                    <a:pt x="1135" y="7593"/>
                  </a:lnTo>
                  <a:lnTo>
                    <a:pt x="1293" y="6900"/>
                  </a:lnTo>
                  <a:close/>
                  <a:moveTo>
                    <a:pt x="1742" y="2767"/>
                  </a:moveTo>
                  <a:cubicBezTo>
                    <a:pt x="1866" y="2767"/>
                    <a:pt x="1991" y="2831"/>
                    <a:pt x="2049" y="2962"/>
                  </a:cubicBezTo>
                  <a:lnTo>
                    <a:pt x="2553" y="3938"/>
                  </a:lnTo>
                  <a:cubicBezTo>
                    <a:pt x="2584" y="4064"/>
                    <a:pt x="2742" y="4127"/>
                    <a:pt x="2868" y="4127"/>
                  </a:cubicBezTo>
                  <a:lnTo>
                    <a:pt x="3813" y="4127"/>
                  </a:lnTo>
                  <a:cubicBezTo>
                    <a:pt x="4002" y="4127"/>
                    <a:pt x="4159" y="4285"/>
                    <a:pt x="4159" y="4474"/>
                  </a:cubicBezTo>
                  <a:cubicBezTo>
                    <a:pt x="4159" y="4695"/>
                    <a:pt x="4002" y="4852"/>
                    <a:pt x="3813" y="4852"/>
                  </a:cubicBezTo>
                  <a:lnTo>
                    <a:pt x="2427" y="4852"/>
                  </a:lnTo>
                  <a:cubicBezTo>
                    <a:pt x="2301" y="4852"/>
                    <a:pt x="2175" y="4758"/>
                    <a:pt x="2112" y="4631"/>
                  </a:cubicBezTo>
                  <a:cubicBezTo>
                    <a:pt x="2042" y="4515"/>
                    <a:pt x="1919" y="4450"/>
                    <a:pt x="1784" y="4450"/>
                  </a:cubicBezTo>
                  <a:cubicBezTo>
                    <a:pt x="1737" y="4450"/>
                    <a:pt x="1688" y="4458"/>
                    <a:pt x="1639" y="4474"/>
                  </a:cubicBezTo>
                  <a:cubicBezTo>
                    <a:pt x="1482" y="4568"/>
                    <a:pt x="1387" y="4758"/>
                    <a:pt x="1482" y="4947"/>
                  </a:cubicBezTo>
                  <a:cubicBezTo>
                    <a:pt x="1671" y="5325"/>
                    <a:pt x="2017" y="5545"/>
                    <a:pt x="2427" y="5545"/>
                  </a:cubicBezTo>
                  <a:lnTo>
                    <a:pt x="3813" y="5545"/>
                  </a:lnTo>
                  <a:cubicBezTo>
                    <a:pt x="3970" y="5545"/>
                    <a:pt x="4128" y="5671"/>
                    <a:pt x="4159" y="5829"/>
                  </a:cubicBezTo>
                  <a:lnTo>
                    <a:pt x="4853" y="8570"/>
                  </a:lnTo>
                  <a:cubicBezTo>
                    <a:pt x="4916" y="8790"/>
                    <a:pt x="4790" y="8979"/>
                    <a:pt x="4632" y="9011"/>
                  </a:cubicBezTo>
                  <a:cubicBezTo>
                    <a:pt x="4608" y="9015"/>
                    <a:pt x="4584" y="9017"/>
                    <a:pt x="4560" y="9017"/>
                  </a:cubicBezTo>
                  <a:cubicBezTo>
                    <a:pt x="4403" y="9017"/>
                    <a:pt x="4273" y="8927"/>
                    <a:pt x="4191" y="8790"/>
                  </a:cubicBezTo>
                  <a:lnTo>
                    <a:pt x="3655" y="6522"/>
                  </a:lnTo>
                  <a:cubicBezTo>
                    <a:pt x="3592" y="6364"/>
                    <a:pt x="3498" y="6270"/>
                    <a:pt x="3277" y="6270"/>
                  </a:cubicBezTo>
                  <a:lnTo>
                    <a:pt x="1040" y="6270"/>
                  </a:lnTo>
                  <a:cubicBezTo>
                    <a:pt x="914" y="6270"/>
                    <a:pt x="851" y="6207"/>
                    <a:pt x="757" y="6144"/>
                  </a:cubicBezTo>
                  <a:cubicBezTo>
                    <a:pt x="694" y="5986"/>
                    <a:pt x="694" y="5892"/>
                    <a:pt x="694" y="5797"/>
                  </a:cubicBezTo>
                  <a:lnTo>
                    <a:pt x="1419" y="3025"/>
                  </a:lnTo>
                  <a:cubicBezTo>
                    <a:pt x="1453" y="2855"/>
                    <a:pt x="1597" y="2767"/>
                    <a:pt x="1742" y="2767"/>
                  </a:cubicBezTo>
                  <a:close/>
                  <a:moveTo>
                    <a:pt x="2143" y="0"/>
                  </a:moveTo>
                  <a:cubicBezTo>
                    <a:pt x="1419" y="0"/>
                    <a:pt x="788" y="630"/>
                    <a:pt x="788" y="1387"/>
                  </a:cubicBezTo>
                  <a:cubicBezTo>
                    <a:pt x="788" y="1733"/>
                    <a:pt x="946" y="2080"/>
                    <a:pt x="1135" y="2332"/>
                  </a:cubicBezTo>
                  <a:cubicBezTo>
                    <a:pt x="977" y="2426"/>
                    <a:pt x="851" y="2647"/>
                    <a:pt x="788" y="2867"/>
                  </a:cubicBezTo>
                  <a:lnTo>
                    <a:pt x="64" y="5640"/>
                  </a:lnTo>
                  <a:cubicBezTo>
                    <a:pt x="1" y="5955"/>
                    <a:pt x="64" y="6270"/>
                    <a:pt x="253" y="6522"/>
                  </a:cubicBezTo>
                  <a:cubicBezTo>
                    <a:pt x="347" y="6648"/>
                    <a:pt x="473" y="6774"/>
                    <a:pt x="631" y="6805"/>
                  </a:cubicBezTo>
                  <a:lnTo>
                    <a:pt x="32" y="9263"/>
                  </a:lnTo>
                  <a:cubicBezTo>
                    <a:pt x="1" y="9452"/>
                    <a:pt x="95" y="9609"/>
                    <a:pt x="253" y="9672"/>
                  </a:cubicBezTo>
                  <a:cubicBezTo>
                    <a:pt x="281" y="9676"/>
                    <a:pt x="309" y="9678"/>
                    <a:pt x="335" y="9678"/>
                  </a:cubicBezTo>
                  <a:cubicBezTo>
                    <a:pt x="513" y="9678"/>
                    <a:pt x="639" y="9589"/>
                    <a:pt x="694" y="9452"/>
                  </a:cubicBezTo>
                  <a:lnTo>
                    <a:pt x="977" y="8318"/>
                  </a:lnTo>
                  <a:lnTo>
                    <a:pt x="3372" y="8318"/>
                  </a:lnTo>
                  <a:lnTo>
                    <a:pt x="3529" y="8885"/>
                  </a:lnTo>
                  <a:cubicBezTo>
                    <a:pt x="3661" y="9359"/>
                    <a:pt x="4079" y="9679"/>
                    <a:pt x="4526" y="9679"/>
                  </a:cubicBezTo>
                  <a:cubicBezTo>
                    <a:pt x="4613" y="9679"/>
                    <a:pt x="4702" y="9667"/>
                    <a:pt x="4790" y="9641"/>
                  </a:cubicBezTo>
                  <a:cubicBezTo>
                    <a:pt x="5357" y="9483"/>
                    <a:pt x="5703" y="8916"/>
                    <a:pt x="5546" y="8381"/>
                  </a:cubicBezTo>
                  <a:lnTo>
                    <a:pt x="4821" y="5640"/>
                  </a:lnTo>
                  <a:cubicBezTo>
                    <a:pt x="4790" y="5482"/>
                    <a:pt x="4727" y="5325"/>
                    <a:pt x="4601" y="5199"/>
                  </a:cubicBezTo>
                  <a:cubicBezTo>
                    <a:pt x="4758" y="5010"/>
                    <a:pt x="4884" y="4758"/>
                    <a:pt x="4884" y="4474"/>
                  </a:cubicBezTo>
                  <a:cubicBezTo>
                    <a:pt x="4884" y="3907"/>
                    <a:pt x="4412" y="3466"/>
                    <a:pt x="3844" y="3466"/>
                  </a:cubicBezTo>
                  <a:lnTo>
                    <a:pt x="3088" y="3466"/>
                  </a:lnTo>
                  <a:lnTo>
                    <a:pt x="2710" y="2647"/>
                  </a:lnTo>
                  <a:cubicBezTo>
                    <a:pt x="3183" y="2395"/>
                    <a:pt x="3529" y="1922"/>
                    <a:pt x="3529" y="1387"/>
                  </a:cubicBezTo>
                  <a:cubicBezTo>
                    <a:pt x="3529" y="630"/>
                    <a:pt x="2899"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75"/>
            <p:cNvSpPr/>
            <p:nvPr/>
          </p:nvSpPr>
          <p:spPr>
            <a:xfrm>
              <a:off x="839850" y="2371925"/>
              <a:ext cx="143375" cy="242625"/>
            </a:xfrm>
            <a:custGeom>
              <a:avLst/>
              <a:gdLst/>
              <a:ahLst/>
              <a:cxnLst/>
              <a:rect l="l" t="t" r="r" b="b"/>
              <a:pathLst>
                <a:path w="5735" h="9705" extrusionOk="0">
                  <a:moveTo>
                    <a:pt x="3624" y="662"/>
                  </a:moveTo>
                  <a:cubicBezTo>
                    <a:pt x="4002" y="662"/>
                    <a:pt x="4317" y="977"/>
                    <a:pt x="4317" y="1355"/>
                  </a:cubicBezTo>
                  <a:cubicBezTo>
                    <a:pt x="4317" y="1765"/>
                    <a:pt x="4002" y="2080"/>
                    <a:pt x="3624" y="2080"/>
                  </a:cubicBezTo>
                  <a:cubicBezTo>
                    <a:pt x="3214" y="2080"/>
                    <a:pt x="2899" y="1765"/>
                    <a:pt x="2899" y="1355"/>
                  </a:cubicBezTo>
                  <a:cubicBezTo>
                    <a:pt x="2899" y="977"/>
                    <a:pt x="3214" y="662"/>
                    <a:pt x="3624" y="662"/>
                  </a:cubicBezTo>
                  <a:close/>
                  <a:moveTo>
                    <a:pt x="4317" y="6900"/>
                  </a:moveTo>
                  <a:lnTo>
                    <a:pt x="4474" y="7593"/>
                  </a:lnTo>
                  <a:lnTo>
                    <a:pt x="2490" y="7593"/>
                  </a:lnTo>
                  <a:lnTo>
                    <a:pt x="2647" y="6900"/>
                  </a:lnTo>
                  <a:close/>
                  <a:moveTo>
                    <a:pt x="3962" y="2731"/>
                  </a:moveTo>
                  <a:cubicBezTo>
                    <a:pt x="4108" y="2731"/>
                    <a:pt x="4250" y="2818"/>
                    <a:pt x="4285" y="2993"/>
                  </a:cubicBezTo>
                  <a:lnTo>
                    <a:pt x="4979" y="5734"/>
                  </a:lnTo>
                  <a:cubicBezTo>
                    <a:pt x="5010" y="6018"/>
                    <a:pt x="4853" y="6207"/>
                    <a:pt x="4632" y="6207"/>
                  </a:cubicBezTo>
                  <a:lnTo>
                    <a:pt x="2395" y="6207"/>
                  </a:lnTo>
                  <a:cubicBezTo>
                    <a:pt x="2238" y="6207"/>
                    <a:pt x="2080" y="6333"/>
                    <a:pt x="2049" y="6490"/>
                  </a:cubicBezTo>
                  <a:lnTo>
                    <a:pt x="1482" y="8727"/>
                  </a:lnTo>
                  <a:cubicBezTo>
                    <a:pt x="1456" y="8883"/>
                    <a:pt x="1323" y="8996"/>
                    <a:pt x="1154" y="8996"/>
                  </a:cubicBezTo>
                  <a:cubicBezTo>
                    <a:pt x="1118" y="8996"/>
                    <a:pt x="1080" y="8990"/>
                    <a:pt x="1040" y="8979"/>
                  </a:cubicBezTo>
                  <a:cubicBezTo>
                    <a:pt x="851" y="8916"/>
                    <a:pt x="725" y="8727"/>
                    <a:pt x="820" y="8538"/>
                  </a:cubicBezTo>
                  <a:lnTo>
                    <a:pt x="1513" y="5766"/>
                  </a:lnTo>
                  <a:cubicBezTo>
                    <a:pt x="1576" y="5608"/>
                    <a:pt x="1671" y="5514"/>
                    <a:pt x="1891" y="5514"/>
                  </a:cubicBezTo>
                  <a:lnTo>
                    <a:pt x="3246" y="5514"/>
                  </a:lnTo>
                  <a:cubicBezTo>
                    <a:pt x="3655" y="5514"/>
                    <a:pt x="4002" y="5262"/>
                    <a:pt x="4222" y="4915"/>
                  </a:cubicBezTo>
                  <a:cubicBezTo>
                    <a:pt x="4285" y="4758"/>
                    <a:pt x="4222" y="4537"/>
                    <a:pt x="4033" y="4442"/>
                  </a:cubicBezTo>
                  <a:cubicBezTo>
                    <a:pt x="3993" y="4426"/>
                    <a:pt x="3948" y="4418"/>
                    <a:pt x="3902" y="4418"/>
                  </a:cubicBezTo>
                  <a:cubicBezTo>
                    <a:pt x="3770" y="4418"/>
                    <a:pt x="3631" y="4483"/>
                    <a:pt x="3561" y="4600"/>
                  </a:cubicBezTo>
                  <a:cubicBezTo>
                    <a:pt x="3529" y="4726"/>
                    <a:pt x="3372" y="4789"/>
                    <a:pt x="3246" y="4789"/>
                  </a:cubicBezTo>
                  <a:lnTo>
                    <a:pt x="1891" y="4789"/>
                  </a:lnTo>
                  <a:cubicBezTo>
                    <a:pt x="1671" y="4789"/>
                    <a:pt x="1513" y="4631"/>
                    <a:pt x="1513" y="4442"/>
                  </a:cubicBezTo>
                  <a:cubicBezTo>
                    <a:pt x="1513" y="4253"/>
                    <a:pt x="1671" y="4096"/>
                    <a:pt x="1891" y="4096"/>
                  </a:cubicBezTo>
                  <a:lnTo>
                    <a:pt x="2836" y="4096"/>
                  </a:lnTo>
                  <a:cubicBezTo>
                    <a:pt x="2931" y="4096"/>
                    <a:pt x="3057" y="4001"/>
                    <a:pt x="3151" y="3907"/>
                  </a:cubicBezTo>
                  <a:cubicBezTo>
                    <a:pt x="3151" y="3844"/>
                    <a:pt x="3655" y="2899"/>
                    <a:pt x="3655" y="2899"/>
                  </a:cubicBezTo>
                  <a:cubicBezTo>
                    <a:pt x="3725" y="2787"/>
                    <a:pt x="3845" y="2731"/>
                    <a:pt x="3962" y="2731"/>
                  </a:cubicBezTo>
                  <a:close/>
                  <a:moveTo>
                    <a:pt x="3529" y="0"/>
                  </a:moveTo>
                  <a:cubicBezTo>
                    <a:pt x="2805" y="0"/>
                    <a:pt x="2175" y="630"/>
                    <a:pt x="2175" y="1355"/>
                  </a:cubicBezTo>
                  <a:cubicBezTo>
                    <a:pt x="2175" y="1922"/>
                    <a:pt x="2490" y="2395"/>
                    <a:pt x="2994" y="2615"/>
                  </a:cubicBezTo>
                  <a:lnTo>
                    <a:pt x="2584" y="3466"/>
                  </a:lnTo>
                  <a:lnTo>
                    <a:pt x="1860" y="3466"/>
                  </a:lnTo>
                  <a:cubicBezTo>
                    <a:pt x="1261" y="3466"/>
                    <a:pt x="820" y="3938"/>
                    <a:pt x="820" y="4474"/>
                  </a:cubicBezTo>
                  <a:cubicBezTo>
                    <a:pt x="820" y="4758"/>
                    <a:pt x="946" y="4978"/>
                    <a:pt x="1103" y="5199"/>
                  </a:cubicBezTo>
                  <a:cubicBezTo>
                    <a:pt x="977" y="5325"/>
                    <a:pt x="914" y="5451"/>
                    <a:pt x="851" y="5608"/>
                  </a:cubicBezTo>
                  <a:lnTo>
                    <a:pt x="158" y="8381"/>
                  </a:lnTo>
                  <a:cubicBezTo>
                    <a:pt x="1" y="8916"/>
                    <a:pt x="347" y="9483"/>
                    <a:pt x="914" y="9641"/>
                  </a:cubicBezTo>
                  <a:cubicBezTo>
                    <a:pt x="1002" y="9667"/>
                    <a:pt x="1091" y="9679"/>
                    <a:pt x="1178" y="9679"/>
                  </a:cubicBezTo>
                  <a:cubicBezTo>
                    <a:pt x="1624" y="9679"/>
                    <a:pt x="2038" y="9359"/>
                    <a:pt x="2143" y="8885"/>
                  </a:cubicBezTo>
                  <a:lnTo>
                    <a:pt x="2332" y="8286"/>
                  </a:lnTo>
                  <a:lnTo>
                    <a:pt x="4695" y="8286"/>
                  </a:lnTo>
                  <a:lnTo>
                    <a:pt x="4947" y="9452"/>
                  </a:lnTo>
                  <a:cubicBezTo>
                    <a:pt x="4995" y="9597"/>
                    <a:pt x="5118" y="9704"/>
                    <a:pt x="5257" y="9704"/>
                  </a:cubicBezTo>
                  <a:cubicBezTo>
                    <a:pt x="5300" y="9704"/>
                    <a:pt x="5344" y="9694"/>
                    <a:pt x="5388" y="9672"/>
                  </a:cubicBezTo>
                  <a:cubicBezTo>
                    <a:pt x="5577" y="9641"/>
                    <a:pt x="5703" y="9452"/>
                    <a:pt x="5609" y="9231"/>
                  </a:cubicBezTo>
                  <a:lnTo>
                    <a:pt x="5042" y="6805"/>
                  </a:lnTo>
                  <a:cubicBezTo>
                    <a:pt x="5514" y="6616"/>
                    <a:pt x="5735" y="6144"/>
                    <a:pt x="5640" y="5640"/>
                  </a:cubicBezTo>
                  <a:lnTo>
                    <a:pt x="4916" y="2867"/>
                  </a:lnTo>
                  <a:cubicBezTo>
                    <a:pt x="4884" y="2647"/>
                    <a:pt x="4758" y="2489"/>
                    <a:pt x="4569" y="2332"/>
                  </a:cubicBezTo>
                  <a:cubicBezTo>
                    <a:pt x="4790" y="2080"/>
                    <a:pt x="4916" y="1733"/>
                    <a:pt x="4916" y="1355"/>
                  </a:cubicBezTo>
                  <a:cubicBezTo>
                    <a:pt x="4916" y="630"/>
                    <a:pt x="4285" y="0"/>
                    <a:pt x="3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75"/>
            <p:cNvSpPr/>
            <p:nvPr/>
          </p:nvSpPr>
          <p:spPr>
            <a:xfrm>
              <a:off x="772900" y="2318350"/>
              <a:ext cx="122125" cy="105075"/>
            </a:xfrm>
            <a:custGeom>
              <a:avLst/>
              <a:gdLst/>
              <a:ahLst/>
              <a:cxnLst/>
              <a:rect l="l" t="t" r="r" b="b"/>
              <a:pathLst>
                <a:path w="4885" h="4203" extrusionOk="0">
                  <a:moveTo>
                    <a:pt x="3844" y="631"/>
                  </a:moveTo>
                  <a:cubicBezTo>
                    <a:pt x="4034" y="631"/>
                    <a:pt x="4223" y="789"/>
                    <a:pt x="4223" y="978"/>
                  </a:cubicBezTo>
                  <a:lnTo>
                    <a:pt x="4223" y="1734"/>
                  </a:lnTo>
                  <a:cubicBezTo>
                    <a:pt x="4223" y="1923"/>
                    <a:pt x="4034" y="2112"/>
                    <a:pt x="3844" y="2112"/>
                  </a:cubicBezTo>
                  <a:cubicBezTo>
                    <a:pt x="3655" y="2143"/>
                    <a:pt x="3498" y="2301"/>
                    <a:pt x="3498" y="2458"/>
                  </a:cubicBezTo>
                  <a:lnTo>
                    <a:pt x="3498" y="2994"/>
                  </a:lnTo>
                  <a:lnTo>
                    <a:pt x="2679" y="2206"/>
                  </a:lnTo>
                  <a:cubicBezTo>
                    <a:pt x="2584" y="2143"/>
                    <a:pt x="2521" y="2112"/>
                    <a:pt x="2427" y="2112"/>
                  </a:cubicBezTo>
                  <a:lnTo>
                    <a:pt x="1009" y="2112"/>
                  </a:lnTo>
                  <a:cubicBezTo>
                    <a:pt x="820" y="2112"/>
                    <a:pt x="662" y="1923"/>
                    <a:pt x="662" y="1734"/>
                  </a:cubicBezTo>
                  <a:lnTo>
                    <a:pt x="662" y="978"/>
                  </a:lnTo>
                  <a:cubicBezTo>
                    <a:pt x="662" y="789"/>
                    <a:pt x="820" y="631"/>
                    <a:pt x="1009" y="631"/>
                  </a:cubicBezTo>
                  <a:close/>
                  <a:moveTo>
                    <a:pt x="1009" y="1"/>
                  </a:moveTo>
                  <a:cubicBezTo>
                    <a:pt x="442" y="1"/>
                    <a:pt x="1" y="474"/>
                    <a:pt x="1" y="1041"/>
                  </a:cubicBezTo>
                  <a:lnTo>
                    <a:pt x="1" y="1765"/>
                  </a:lnTo>
                  <a:cubicBezTo>
                    <a:pt x="1" y="2364"/>
                    <a:pt x="473" y="2805"/>
                    <a:pt x="1009" y="2805"/>
                  </a:cubicBezTo>
                  <a:lnTo>
                    <a:pt x="2269" y="2805"/>
                  </a:lnTo>
                  <a:lnTo>
                    <a:pt x="3592" y="4097"/>
                  </a:lnTo>
                  <a:cubicBezTo>
                    <a:pt x="3663" y="4167"/>
                    <a:pt x="3770" y="4203"/>
                    <a:pt x="3872" y="4203"/>
                  </a:cubicBezTo>
                  <a:cubicBezTo>
                    <a:pt x="3906" y="4203"/>
                    <a:pt x="3939" y="4199"/>
                    <a:pt x="3970" y="4191"/>
                  </a:cubicBezTo>
                  <a:cubicBezTo>
                    <a:pt x="4097" y="4160"/>
                    <a:pt x="4160" y="4002"/>
                    <a:pt x="4160" y="3876"/>
                  </a:cubicBezTo>
                  <a:lnTo>
                    <a:pt x="4160" y="2773"/>
                  </a:lnTo>
                  <a:cubicBezTo>
                    <a:pt x="4569" y="2616"/>
                    <a:pt x="4884" y="2238"/>
                    <a:pt x="4884" y="1765"/>
                  </a:cubicBezTo>
                  <a:lnTo>
                    <a:pt x="4884" y="1041"/>
                  </a:lnTo>
                  <a:cubicBezTo>
                    <a:pt x="4884" y="442"/>
                    <a:pt x="4412" y="1"/>
                    <a:pt x="3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1" name="Google Shape;9271;p75"/>
          <p:cNvGrpSpPr/>
          <p:nvPr/>
        </p:nvGrpSpPr>
        <p:grpSpPr>
          <a:xfrm>
            <a:off x="7094699" y="1304859"/>
            <a:ext cx="309517" cy="348071"/>
            <a:chOff x="2523000" y="1954875"/>
            <a:chExt cx="262325" cy="295000"/>
          </a:xfrm>
        </p:grpSpPr>
        <p:sp>
          <p:nvSpPr>
            <p:cNvPr id="9272" name="Google Shape;9272;p75"/>
            <p:cNvSpPr/>
            <p:nvPr/>
          </p:nvSpPr>
          <p:spPr>
            <a:xfrm>
              <a:off x="2523000" y="1954875"/>
              <a:ext cx="262325" cy="295000"/>
            </a:xfrm>
            <a:custGeom>
              <a:avLst/>
              <a:gdLst/>
              <a:ahLst/>
              <a:cxnLst/>
              <a:rect l="l" t="t" r="r" b="b"/>
              <a:pathLst>
                <a:path w="10493" h="11800" extrusionOk="0">
                  <a:moveTo>
                    <a:pt x="5294" y="709"/>
                  </a:moveTo>
                  <a:cubicBezTo>
                    <a:pt x="6350" y="1316"/>
                    <a:pt x="7422" y="1602"/>
                    <a:pt x="8487" y="1602"/>
                  </a:cubicBezTo>
                  <a:cubicBezTo>
                    <a:pt x="8915" y="1602"/>
                    <a:pt x="9343" y="1556"/>
                    <a:pt x="9767" y="1465"/>
                  </a:cubicBezTo>
                  <a:lnTo>
                    <a:pt x="9767" y="5026"/>
                  </a:lnTo>
                  <a:cubicBezTo>
                    <a:pt x="9767" y="7798"/>
                    <a:pt x="7940" y="10287"/>
                    <a:pt x="5294" y="11137"/>
                  </a:cubicBezTo>
                  <a:cubicBezTo>
                    <a:pt x="2647" y="10350"/>
                    <a:pt x="789" y="7798"/>
                    <a:pt x="789" y="5026"/>
                  </a:cubicBezTo>
                  <a:lnTo>
                    <a:pt x="789" y="1465"/>
                  </a:lnTo>
                  <a:cubicBezTo>
                    <a:pt x="1222" y="1556"/>
                    <a:pt x="1654" y="1602"/>
                    <a:pt x="2084" y="1602"/>
                  </a:cubicBezTo>
                  <a:cubicBezTo>
                    <a:pt x="3153" y="1602"/>
                    <a:pt x="4215" y="1316"/>
                    <a:pt x="5294" y="709"/>
                  </a:cubicBezTo>
                  <a:close/>
                  <a:moveTo>
                    <a:pt x="5266" y="0"/>
                  </a:moveTo>
                  <a:cubicBezTo>
                    <a:pt x="5207" y="0"/>
                    <a:pt x="5152" y="16"/>
                    <a:pt x="5105" y="48"/>
                  </a:cubicBezTo>
                  <a:cubicBezTo>
                    <a:pt x="4065" y="646"/>
                    <a:pt x="3057" y="930"/>
                    <a:pt x="2017" y="930"/>
                  </a:cubicBezTo>
                  <a:cubicBezTo>
                    <a:pt x="1513" y="930"/>
                    <a:pt x="1009" y="835"/>
                    <a:pt x="473" y="678"/>
                  </a:cubicBezTo>
                  <a:cubicBezTo>
                    <a:pt x="440" y="669"/>
                    <a:pt x="408" y="665"/>
                    <a:pt x="378" y="665"/>
                  </a:cubicBezTo>
                  <a:cubicBezTo>
                    <a:pt x="297" y="665"/>
                    <a:pt x="228" y="695"/>
                    <a:pt x="158" y="741"/>
                  </a:cubicBezTo>
                  <a:cubicBezTo>
                    <a:pt x="95" y="804"/>
                    <a:pt x="1" y="898"/>
                    <a:pt x="1" y="993"/>
                  </a:cubicBezTo>
                  <a:lnTo>
                    <a:pt x="1" y="4994"/>
                  </a:lnTo>
                  <a:cubicBezTo>
                    <a:pt x="127" y="8176"/>
                    <a:pt x="2206" y="10917"/>
                    <a:pt x="5199" y="11799"/>
                  </a:cubicBezTo>
                  <a:lnTo>
                    <a:pt x="5357" y="11799"/>
                  </a:lnTo>
                  <a:cubicBezTo>
                    <a:pt x="8350" y="10917"/>
                    <a:pt x="10492" y="8176"/>
                    <a:pt x="10492" y="5026"/>
                  </a:cubicBezTo>
                  <a:lnTo>
                    <a:pt x="10492" y="1056"/>
                  </a:lnTo>
                  <a:cubicBezTo>
                    <a:pt x="10492" y="930"/>
                    <a:pt x="10429" y="835"/>
                    <a:pt x="10335" y="772"/>
                  </a:cubicBezTo>
                  <a:cubicBezTo>
                    <a:pt x="10282" y="720"/>
                    <a:pt x="10230" y="697"/>
                    <a:pt x="10173" y="697"/>
                  </a:cubicBezTo>
                  <a:cubicBezTo>
                    <a:pt x="10126" y="697"/>
                    <a:pt x="10076" y="713"/>
                    <a:pt x="10019" y="741"/>
                  </a:cubicBezTo>
                  <a:cubicBezTo>
                    <a:pt x="9509" y="876"/>
                    <a:pt x="9006" y="946"/>
                    <a:pt x="8504" y="946"/>
                  </a:cubicBezTo>
                  <a:cubicBezTo>
                    <a:pt x="7490" y="946"/>
                    <a:pt x="6485" y="659"/>
                    <a:pt x="5451" y="48"/>
                  </a:cubicBezTo>
                  <a:cubicBezTo>
                    <a:pt x="5388" y="16"/>
                    <a:pt x="5325" y="0"/>
                    <a:pt x="5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75"/>
            <p:cNvSpPr/>
            <p:nvPr/>
          </p:nvSpPr>
          <p:spPr>
            <a:xfrm>
              <a:off x="2595475" y="2024575"/>
              <a:ext cx="122100" cy="138650"/>
            </a:xfrm>
            <a:custGeom>
              <a:avLst/>
              <a:gdLst/>
              <a:ahLst/>
              <a:cxnLst/>
              <a:rect l="l" t="t" r="r" b="b"/>
              <a:pathLst>
                <a:path w="4884" h="5546" extrusionOk="0">
                  <a:moveTo>
                    <a:pt x="2426" y="694"/>
                  </a:moveTo>
                  <a:cubicBezTo>
                    <a:pt x="2836" y="694"/>
                    <a:pt x="3151" y="1009"/>
                    <a:pt x="3151" y="1418"/>
                  </a:cubicBezTo>
                  <a:cubicBezTo>
                    <a:pt x="3151" y="1796"/>
                    <a:pt x="2836" y="2111"/>
                    <a:pt x="2426" y="2111"/>
                  </a:cubicBezTo>
                  <a:cubicBezTo>
                    <a:pt x="2048" y="2111"/>
                    <a:pt x="1733" y="1796"/>
                    <a:pt x="1733" y="1418"/>
                  </a:cubicBezTo>
                  <a:cubicBezTo>
                    <a:pt x="1733" y="1009"/>
                    <a:pt x="2048" y="694"/>
                    <a:pt x="2426" y="694"/>
                  </a:cubicBezTo>
                  <a:close/>
                  <a:moveTo>
                    <a:pt x="2426" y="2742"/>
                  </a:moveTo>
                  <a:cubicBezTo>
                    <a:pt x="3371" y="2742"/>
                    <a:pt x="4159" y="3529"/>
                    <a:pt x="4159" y="4474"/>
                  </a:cubicBezTo>
                  <a:lnTo>
                    <a:pt x="4159" y="4821"/>
                  </a:lnTo>
                  <a:lnTo>
                    <a:pt x="693" y="4821"/>
                  </a:lnTo>
                  <a:lnTo>
                    <a:pt x="693" y="4474"/>
                  </a:lnTo>
                  <a:cubicBezTo>
                    <a:pt x="693" y="3529"/>
                    <a:pt x="1481" y="2742"/>
                    <a:pt x="2426" y="2742"/>
                  </a:cubicBezTo>
                  <a:close/>
                  <a:moveTo>
                    <a:pt x="2458" y="1"/>
                  </a:moveTo>
                  <a:cubicBezTo>
                    <a:pt x="1733" y="1"/>
                    <a:pt x="1103" y="599"/>
                    <a:pt x="1103" y="1355"/>
                  </a:cubicBezTo>
                  <a:cubicBezTo>
                    <a:pt x="1103" y="1733"/>
                    <a:pt x="1198" y="2048"/>
                    <a:pt x="1450" y="2269"/>
                  </a:cubicBezTo>
                  <a:cubicBezTo>
                    <a:pt x="630" y="2647"/>
                    <a:pt x="63" y="3498"/>
                    <a:pt x="63" y="4474"/>
                  </a:cubicBezTo>
                  <a:lnTo>
                    <a:pt x="63" y="5199"/>
                  </a:lnTo>
                  <a:cubicBezTo>
                    <a:pt x="0" y="5388"/>
                    <a:pt x="158" y="5546"/>
                    <a:pt x="347" y="5546"/>
                  </a:cubicBezTo>
                  <a:lnTo>
                    <a:pt x="4506" y="5546"/>
                  </a:lnTo>
                  <a:cubicBezTo>
                    <a:pt x="4726" y="5546"/>
                    <a:pt x="4884" y="5388"/>
                    <a:pt x="4884" y="5199"/>
                  </a:cubicBezTo>
                  <a:lnTo>
                    <a:pt x="4884" y="4474"/>
                  </a:lnTo>
                  <a:cubicBezTo>
                    <a:pt x="4884" y="3498"/>
                    <a:pt x="4317" y="2647"/>
                    <a:pt x="3497" y="2269"/>
                  </a:cubicBezTo>
                  <a:cubicBezTo>
                    <a:pt x="3718" y="2048"/>
                    <a:pt x="3844" y="1702"/>
                    <a:pt x="3844" y="1355"/>
                  </a:cubicBezTo>
                  <a:cubicBezTo>
                    <a:pt x="3844" y="599"/>
                    <a:pt x="321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74" name="Google Shape;9274;p75"/>
          <p:cNvGrpSpPr/>
          <p:nvPr/>
        </p:nvGrpSpPr>
        <p:grpSpPr>
          <a:xfrm>
            <a:off x="7073800" y="1756125"/>
            <a:ext cx="351315" cy="348542"/>
            <a:chOff x="2508825" y="2318350"/>
            <a:chExt cx="297750" cy="295400"/>
          </a:xfrm>
        </p:grpSpPr>
        <p:sp>
          <p:nvSpPr>
            <p:cNvPr id="9275" name="Google Shape;9275;p75"/>
            <p:cNvSpPr/>
            <p:nvPr/>
          </p:nvSpPr>
          <p:spPr>
            <a:xfrm>
              <a:off x="2508825" y="2318350"/>
              <a:ext cx="297750" cy="295400"/>
            </a:xfrm>
            <a:custGeom>
              <a:avLst/>
              <a:gdLst/>
              <a:ahLst/>
              <a:cxnLst/>
              <a:rect l="l" t="t" r="r" b="b"/>
              <a:pathLst>
                <a:path w="11910" h="11816" extrusionOk="0">
                  <a:moveTo>
                    <a:pt x="5892" y="694"/>
                  </a:moveTo>
                  <a:cubicBezTo>
                    <a:pt x="7625" y="694"/>
                    <a:pt x="9043" y="2112"/>
                    <a:pt x="9043" y="3845"/>
                  </a:cubicBezTo>
                  <a:cubicBezTo>
                    <a:pt x="9043" y="5483"/>
                    <a:pt x="7751" y="6838"/>
                    <a:pt x="6081" y="6932"/>
                  </a:cubicBezTo>
                  <a:cubicBezTo>
                    <a:pt x="6018" y="6932"/>
                    <a:pt x="5987" y="6901"/>
                    <a:pt x="5924" y="6869"/>
                  </a:cubicBezTo>
                  <a:lnTo>
                    <a:pt x="5766" y="6711"/>
                  </a:lnTo>
                  <a:cubicBezTo>
                    <a:pt x="5297" y="6298"/>
                    <a:pt x="4683" y="6101"/>
                    <a:pt x="4072" y="6101"/>
                  </a:cubicBezTo>
                  <a:cubicBezTo>
                    <a:pt x="3985" y="6101"/>
                    <a:pt x="3899" y="6105"/>
                    <a:pt x="3813" y="6113"/>
                  </a:cubicBezTo>
                  <a:cubicBezTo>
                    <a:pt x="3151" y="5577"/>
                    <a:pt x="2773" y="4727"/>
                    <a:pt x="2773" y="3845"/>
                  </a:cubicBezTo>
                  <a:cubicBezTo>
                    <a:pt x="2773" y="2112"/>
                    <a:pt x="4191" y="694"/>
                    <a:pt x="5892" y="694"/>
                  </a:cubicBezTo>
                  <a:close/>
                  <a:moveTo>
                    <a:pt x="4171" y="6822"/>
                  </a:moveTo>
                  <a:cubicBezTo>
                    <a:pt x="4577" y="6822"/>
                    <a:pt x="4979" y="6964"/>
                    <a:pt x="5294" y="7247"/>
                  </a:cubicBezTo>
                  <a:cubicBezTo>
                    <a:pt x="5420" y="7373"/>
                    <a:pt x="5735" y="7657"/>
                    <a:pt x="5892" y="7657"/>
                  </a:cubicBezTo>
                  <a:lnTo>
                    <a:pt x="7972" y="7657"/>
                  </a:lnTo>
                  <a:cubicBezTo>
                    <a:pt x="8192" y="7657"/>
                    <a:pt x="8350" y="7814"/>
                    <a:pt x="8350" y="8003"/>
                  </a:cubicBezTo>
                  <a:cubicBezTo>
                    <a:pt x="8350" y="8192"/>
                    <a:pt x="8192" y="8350"/>
                    <a:pt x="7972" y="8350"/>
                  </a:cubicBezTo>
                  <a:lnTo>
                    <a:pt x="5514" y="8350"/>
                  </a:lnTo>
                  <a:cubicBezTo>
                    <a:pt x="5294" y="8350"/>
                    <a:pt x="5136" y="8507"/>
                    <a:pt x="5136" y="8728"/>
                  </a:cubicBezTo>
                  <a:cubicBezTo>
                    <a:pt x="5136" y="8917"/>
                    <a:pt x="5294" y="9074"/>
                    <a:pt x="5514" y="9074"/>
                  </a:cubicBezTo>
                  <a:lnTo>
                    <a:pt x="8224" y="9074"/>
                  </a:lnTo>
                  <a:cubicBezTo>
                    <a:pt x="8507" y="9074"/>
                    <a:pt x="8759" y="8948"/>
                    <a:pt x="8980" y="8759"/>
                  </a:cubicBezTo>
                  <a:lnTo>
                    <a:pt x="10492" y="7090"/>
                  </a:lnTo>
                  <a:cubicBezTo>
                    <a:pt x="10568" y="7033"/>
                    <a:pt x="10666" y="6987"/>
                    <a:pt x="10766" y="6987"/>
                  </a:cubicBezTo>
                  <a:cubicBezTo>
                    <a:pt x="10833" y="6987"/>
                    <a:pt x="10902" y="7008"/>
                    <a:pt x="10965" y="7058"/>
                  </a:cubicBezTo>
                  <a:cubicBezTo>
                    <a:pt x="11122" y="7184"/>
                    <a:pt x="11185" y="7373"/>
                    <a:pt x="11059" y="7531"/>
                  </a:cubicBezTo>
                  <a:lnTo>
                    <a:pt x="9389" y="9767"/>
                  </a:lnTo>
                  <a:cubicBezTo>
                    <a:pt x="9074" y="10209"/>
                    <a:pt x="8570" y="10492"/>
                    <a:pt x="8035" y="10492"/>
                  </a:cubicBezTo>
                  <a:lnTo>
                    <a:pt x="2773" y="10492"/>
                  </a:lnTo>
                  <a:lnTo>
                    <a:pt x="2773" y="7468"/>
                  </a:lnTo>
                  <a:lnTo>
                    <a:pt x="3025" y="7247"/>
                  </a:lnTo>
                  <a:cubicBezTo>
                    <a:pt x="3356" y="6964"/>
                    <a:pt x="3766" y="6822"/>
                    <a:pt x="4171" y="6822"/>
                  </a:cubicBezTo>
                  <a:close/>
                  <a:moveTo>
                    <a:pt x="1734" y="6932"/>
                  </a:moveTo>
                  <a:cubicBezTo>
                    <a:pt x="1923" y="6932"/>
                    <a:pt x="2080" y="7090"/>
                    <a:pt x="2080" y="7310"/>
                  </a:cubicBezTo>
                  <a:lnTo>
                    <a:pt x="2080" y="10807"/>
                  </a:lnTo>
                  <a:cubicBezTo>
                    <a:pt x="2080" y="10996"/>
                    <a:pt x="1923" y="11154"/>
                    <a:pt x="1734" y="11154"/>
                  </a:cubicBezTo>
                  <a:lnTo>
                    <a:pt x="662" y="11154"/>
                  </a:lnTo>
                  <a:lnTo>
                    <a:pt x="662" y="6932"/>
                  </a:lnTo>
                  <a:close/>
                  <a:moveTo>
                    <a:pt x="5924" y="1"/>
                  </a:moveTo>
                  <a:cubicBezTo>
                    <a:pt x="3844" y="1"/>
                    <a:pt x="2112" y="1734"/>
                    <a:pt x="2112" y="3845"/>
                  </a:cubicBezTo>
                  <a:cubicBezTo>
                    <a:pt x="2112" y="4790"/>
                    <a:pt x="2458" y="5672"/>
                    <a:pt x="3088" y="6396"/>
                  </a:cubicBezTo>
                  <a:cubicBezTo>
                    <a:pt x="2931" y="6459"/>
                    <a:pt x="2773" y="6585"/>
                    <a:pt x="2616" y="6711"/>
                  </a:cubicBezTo>
                  <a:cubicBezTo>
                    <a:pt x="2427" y="6428"/>
                    <a:pt x="2112" y="6270"/>
                    <a:pt x="1765" y="6270"/>
                  </a:cubicBezTo>
                  <a:lnTo>
                    <a:pt x="347" y="6270"/>
                  </a:lnTo>
                  <a:cubicBezTo>
                    <a:pt x="158" y="6270"/>
                    <a:pt x="1" y="6428"/>
                    <a:pt x="1" y="6585"/>
                  </a:cubicBezTo>
                  <a:lnTo>
                    <a:pt x="1" y="11469"/>
                  </a:lnTo>
                  <a:cubicBezTo>
                    <a:pt x="1" y="11658"/>
                    <a:pt x="158" y="11815"/>
                    <a:pt x="347" y="11815"/>
                  </a:cubicBezTo>
                  <a:lnTo>
                    <a:pt x="1765" y="11815"/>
                  </a:lnTo>
                  <a:cubicBezTo>
                    <a:pt x="2238" y="11815"/>
                    <a:pt x="2584" y="11563"/>
                    <a:pt x="2742" y="11122"/>
                  </a:cubicBezTo>
                  <a:lnTo>
                    <a:pt x="8035" y="11122"/>
                  </a:lnTo>
                  <a:cubicBezTo>
                    <a:pt x="8759" y="11122"/>
                    <a:pt x="9515" y="10776"/>
                    <a:pt x="9956" y="10146"/>
                  </a:cubicBezTo>
                  <a:lnTo>
                    <a:pt x="11595" y="7877"/>
                  </a:lnTo>
                  <a:cubicBezTo>
                    <a:pt x="11910" y="7468"/>
                    <a:pt x="11878" y="6838"/>
                    <a:pt x="11437" y="6459"/>
                  </a:cubicBezTo>
                  <a:cubicBezTo>
                    <a:pt x="11249" y="6301"/>
                    <a:pt x="11015" y="6221"/>
                    <a:pt x="10780" y="6221"/>
                  </a:cubicBezTo>
                  <a:cubicBezTo>
                    <a:pt x="10503" y="6221"/>
                    <a:pt x="10224" y="6332"/>
                    <a:pt x="10019" y="6554"/>
                  </a:cubicBezTo>
                  <a:lnTo>
                    <a:pt x="9011" y="7657"/>
                  </a:lnTo>
                  <a:cubicBezTo>
                    <a:pt x="8885" y="7247"/>
                    <a:pt x="8539" y="6932"/>
                    <a:pt x="8098" y="6932"/>
                  </a:cubicBezTo>
                  <a:cubicBezTo>
                    <a:pt x="8287" y="6838"/>
                    <a:pt x="8444" y="6680"/>
                    <a:pt x="8602" y="6522"/>
                  </a:cubicBezTo>
                  <a:cubicBezTo>
                    <a:pt x="9358" y="5798"/>
                    <a:pt x="9767" y="4821"/>
                    <a:pt x="9767" y="3845"/>
                  </a:cubicBezTo>
                  <a:cubicBezTo>
                    <a:pt x="9767" y="1734"/>
                    <a:pt x="8035" y="1"/>
                    <a:pt x="59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75"/>
            <p:cNvSpPr/>
            <p:nvPr/>
          </p:nvSpPr>
          <p:spPr>
            <a:xfrm>
              <a:off x="2629350" y="2353025"/>
              <a:ext cx="54350" cy="121300"/>
            </a:xfrm>
            <a:custGeom>
              <a:avLst/>
              <a:gdLst/>
              <a:ahLst/>
              <a:cxnLst/>
              <a:rect l="l" t="t" r="r" b="b"/>
              <a:pathLst>
                <a:path w="2174" h="4852" extrusionOk="0">
                  <a:moveTo>
                    <a:pt x="1071" y="0"/>
                  </a:moveTo>
                  <a:cubicBezTo>
                    <a:pt x="882" y="0"/>
                    <a:pt x="725" y="158"/>
                    <a:pt x="725" y="347"/>
                  </a:cubicBezTo>
                  <a:lnTo>
                    <a:pt x="725" y="756"/>
                  </a:lnTo>
                  <a:cubicBezTo>
                    <a:pt x="315" y="914"/>
                    <a:pt x="63" y="1292"/>
                    <a:pt x="63" y="1733"/>
                  </a:cubicBezTo>
                  <a:cubicBezTo>
                    <a:pt x="0" y="2332"/>
                    <a:pt x="473" y="2804"/>
                    <a:pt x="1071" y="2804"/>
                  </a:cubicBezTo>
                  <a:cubicBezTo>
                    <a:pt x="1260" y="2804"/>
                    <a:pt x="1418" y="2962"/>
                    <a:pt x="1418" y="3151"/>
                  </a:cubicBezTo>
                  <a:cubicBezTo>
                    <a:pt x="1418" y="3308"/>
                    <a:pt x="1355" y="3434"/>
                    <a:pt x="1229" y="3466"/>
                  </a:cubicBezTo>
                  <a:cubicBezTo>
                    <a:pt x="1185" y="3492"/>
                    <a:pt x="1140" y="3503"/>
                    <a:pt x="1093" y="3503"/>
                  </a:cubicBezTo>
                  <a:cubicBezTo>
                    <a:pt x="970" y="3503"/>
                    <a:pt x="839" y="3422"/>
                    <a:pt x="725" y="3308"/>
                  </a:cubicBezTo>
                  <a:cubicBezTo>
                    <a:pt x="662" y="3245"/>
                    <a:pt x="575" y="3214"/>
                    <a:pt x="488" y="3214"/>
                  </a:cubicBezTo>
                  <a:cubicBezTo>
                    <a:pt x="402" y="3214"/>
                    <a:pt x="315" y="3245"/>
                    <a:pt x="252" y="3308"/>
                  </a:cubicBezTo>
                  <a:cubicBezTo>
                    <a:pt x="126" y="3434"/>
                    <a:pt x="126" y="3655"/>
                    <a:pt x="252" y="3781"/>
                  </a:cubicBezTo>
                  <a:cubicBezTo>
                    <a:pt x="410" y="3938"/>
                    <a:pt x="567" y="4064"/>
                    <a:pt x="756" y="4096"/>
                  </a:cubicBezTo>
                  <a:lnTo>
                    <a:pt x="756" y="4505"/>
                  </a:lnTo>
                  <a:cubicBezTo>
                    <a:pt x="756" y="4694"/>
                    <a:pt x="914" y="4852"/>
                    <a:pt x="1103" y="4852"/>
                  </a:cubicBezTo>
                  <a:cubicBezTo>
                    <a:pt x="1323" y="4852"/>
                    <a:pt x="1481" y="4694"/>
                    <a:pt x="1481" y="4505"/>
                  </a:cubicBezTo>
                  <a:lnTo>
                    <a:pt x="1481" y="4096"/>
                  </a:lnTo>
                  <a:cubicBezTo>
                    <a:pt x="1481" y="4096"/>
                    <a:pt x="1512" y="4096"/>
                    <a:pt x="1512" y="4064"/>
                  </a:cubicBezTo>
                  <a:cubicBezTo>
                    <a:pt x="1890" y="3907"/>
                    <a:pt x="2142" y="3497"/>
                    <a:pt x="2142" y="3119"/>
                  </a:cubicBezTo>
                  <a:cubicBezTo>
                    <a:pt x="2142" y="2521"/>
                    <a:pt x="1670" y="2079"/>
                    <a:pt x="1103" y="2079"/>
                  </a:cubicBezTo>
                  <a:cubicBezTo>
                    <a:pt x="914" y="2079"/>
                    <a:pt x="756" y="1922"/>
                    <a:pt x="756" y="1733"/>
                  </a:cubicBezTo>
                  <a:cubicBezTo>
                    <a:pt x="756" y="1575"/>
                    <a:pt x="851" y="1449"/>
                    <a:pt x="1008" y="1418"/>
                  </a:cubicBezTo>
                  <a:cubicBezTo>
                    <a:pt x="1047" y="1405"/>
                    <a:pt x="1085" y="1399"/>
                    <a:pt x="1124" y="1399"/>
                  </a:cubicBezTo>
                  <a:cubicBezTo>
                    <a:pt x="1273" y="1399"/>
                    <a:pt x="1418" y="1494"/>
                    <a:pt x="1544" y="1670"/>
                  </a:cubicBezTo>
                  <a:cubicBezTo>
                    <a:pt x="1610" y="1753"/>
                    <a:pt x="1703" y="1792"/>
                    <a:pt x="1795" y="1792"/>
                  </a:cubicBezTo>
                  <a:cubicBezTo>
                    <a:pt x="1876" y="1792"/>
                    <a:pt x="1957" y="1761"/>
                    <a:pt x="2016" y="1701"/>
                  </a:cubicBezTo>
                  <a:cubicBezTo>
                    <a:pt x="2174" y="1575"/>
                    <a:pt x="2174" y="1323"/>
                    <a:pt x="2048" y="1229"/>
                  </a:cubicBezTo>
                  <a:cubicBezTo>
                    <a:pt x="1859" y="977"/>
                    <a:pt x="1670" y="819"/>
                    <a:pt x="1418" y="756"/>
                  </a:cubicBezTo>
                  <a:lnTo>
                    <a:pt x="1418" y="347"/>
                  </a:ln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7" name="Google Shape;9277;p75"/>
          <p:cNvSpPr/>
          <p:nvPr/>
        </p:nvSpPr>
        <p:spPr>
          <a:xfrm>
            <a:off x="7074663" y="2197454"/>
            <a:ext cx="349457" cy="349427"/>
          </a:xfrm>
          <a:custGeom>
            <a:avLst/>
            <a:gdLst/>
            <a:ahLst/>
            <a:cxnLst/>
            <a:rect l="l" t="t" r="r" b="b"/>
            <a:pathLst>
              <a:path w="11847" h="11846" extrusionOk="0">
                <a:moveTo>
                  <a:pt x="10744" y="3718"/>
                </a:moveTo>
                <a:lnTo>
                  <a:pt x="10428" y="4348"/>
                </a:lnTo>
                <a:cubicBezTo>
                  <a:pt x="10397" y="4442"/>
                  <a:pt x="10397" y="4568"/>
                  <a:pt x="10428" y="4663"/>
                </a:cubicBezTo>
                <a:lnTo>
                  <a:pt x="10744" y="5293"/>
                </a:lnTo>
                <a:lnTo>
                  <a:pt x="9483" y="4915"/>
                </a:lnTo>
                <a:lnTo>
                  <a:pt x="9105" y="4505"/>
                </a:lnTo>
                <a:lnTo>
                  <a:pt x="9483" y="4127"/>
                </a:lnTo>
                <a:lnTo>
                  <a:pt x="10744" y="3718"/>
                </a:lnTo>
                <a:close/>
                <a:moveTo>
                  <a:pt x="4443" y="3497"/>
                </a:moveTo>
                <a:cubicBezTo>
                  <a:pt x="4884" y="3497"/>
                  <a:pt x="5262" y="3781"/>
                  <a:pt x="5419" y="4190"/>
                </a:cubicBezTo>
                <a:lnTo>
                  <a:pt x="4443" y="4190"/>
                </a:lnTo>
                <a:cubicBezTo>
                  <a:pt x="4253" y="4190"/>
                  <a:pt x="4096" y="4348"/>
                  <a:pt x="4096" y="4568"/>
                </a:cubicBezTo>
                <a:cubicBezTo>
                  <a:pt x="4096" y="4663"/>
                  <a:pt x="4253" y="4820"/>
                  <a:pt x="4443" y="4820"/>
                </a:cubicBezTo>
                <a:lnTo>
                  <a:pt x="5419" y="4820"/>
                </a:lnTo>
                <a:cubicBezTo>
                  <a:pt x="5262" y="5230"/>
                  <a:pt x="4915" y="5545"/>
                  <a:pt x="4443" y="5545"/>
                </a:cubicBezTo>
                <a:cubicBezTo>
                  <a:pt x="3844" y="5545"/>
                  <a:pt x="3434" y="5072"/>
                  <a:pt x="3434" y="4505"/>
                </a:cubicBezTo>
                <a:cubicBezTo>
                  <a:pt x="3434" y="3970"/>
                  <a:pt x="3907" y="3497"/>
                  <a:pt x="4443" y="3497"/>
                </a:cubicBezTo>
                <a:close/>
                <a:moveTo>
                  <a:pt x="4443" y="2080"/>
                </a:moveTo>
                <a:cubicBezTo>
                  <a:pt x="5671" y="2080"/>
                  <a:pt x="6679" y="2993"/>
                  <a:pt x="6837" y="4159"/>
                </a:cubicBezTo>
                <a:lnTo>
                  <a:pt x="6144" y="4159"/>
                </a:lnTo>
                <a:cubicBezTo>
                  <a:pt x="5986" y="3371"/>
                  <a:pt x="5262" y="2773"/>
                  <a:pt x="4443" y="2773"/>
                </a:cubicBezTo>
                <a:cubicBezTo>
                  <a:pt x="3497" y="2773"/>
                  <a:pt x="2710" y="3560"/>
                  <a:pt x="2710" y="4505"/>
                </a:cubicBezTo>
                <a:cubicBezTo>
                  <a:pt x="2710" y="5451"/>
                  <a:pt x="3497" y="6238"/>
                  <a:pt x="4443" y="6238"/>
                </a:cubicBezTo>
                <a:cubicBezTo>
                  <a:pt x="5262" y="6238"/>
                  <a:pt x="5986" y="5671"/>
                  <a:pt x="6144" y="4883"/>
                </a:cubicBezTo>
                <a:lnTo>
                  <a:pt x="6837" y="4883"/>
                </a:lnTo>
                <a:cubicBezTo>
                  <a:pt x="6679" y="6049"/>
                  <a:pt x="5671" y="6963"/>
                  <a:pt x="4443" y="6963"/>
                </a:cubicBezTo>
                <a:cubicBezTo>
                  <a:pt x="3119" y="6963"/>
                  <a:pt x="2017" y="5860"/>
                  <a:pt x="2017" y="4505"/>
                </a:cubicBezTo>
                <a:cubicBezTo>
                  <a:pt x="2017" y="3182"/>
                  <a:pt x="3119" y="2080"/>
                  <a:pt x="4443" y="2080"/>
                </a:cubicBezTo>
                <a:close/>
                <a:moveTo>
                  <a:pt x="4474" y="662"/>
                </a:moveTo>
                <a:cubicBezTo>
                  <a:pt x="6459" y="662"/>
                  <a:pt x="8097" y="2206"/>
                  <a:pt x="8255" y="4127"/>
                </a:cubicBezTo>
                <a:lnTo>
                  <a:pt x="7562" y="4127"/>
                </a:lnTo>
                <a:cubicBezTo>
                  <a:pt x="7372" y="2584"/>
                  <a:pt x="6049" y="1355"/>
                  <a:pt x="4443" y="1355"/>
                </a:cubicBezTo>
                <a:cubicBezTo>
                  <a:pt x="2710" y="1355"/>
                  <a:pt x="1324" y="2773"/>
                  <a:pt x="1324" y="4474"/>
                </a:cubicBezTo>
                <a:cubicBezTo>
                  <a:pt x="1324" y="6175"/>
                  <a:pt x="2741" y="7593"/>
                  <a:pt x="4443" y="7593"/>
                </a:cubicBezTo>
                <a:cubicBezTo>
                  <a:pt x="6049" y="7593"/>
                  <a:pt x="7372" y="6364"/>
                  <a:pt x="7562" y="4820"/>
                </a:cubicBezTo>
                <a:lnTo>
                  <a:pt x="8255" y="4820"/>
                </a:lnTo>
                <a:cubicBezTo>
                  <a:pt x="8097" y="6774"/>
                  <a:pt x="6459" y="8286"/>
                  <a:pt x="4474" y="8286"/>
                </a:cubicBezTo>
                <a:cubicBezTo>
                  <a:pt x="2395" y="8286"/>
                  <a:pt x="662" y="6616"/>
                  <a:pt x="662" y="4474"/>
                </a:cubicBezTo>
                <a:cubicBezTo>
                  <a:pt x="662" y="2363"/>
                  <a:pt x="2363" y="662"/>
                  <a:pt x="4474" y="662"/>
                </a:cubicBezTo>
                <a:close/>
                <a:moveTo>
                  <a:pt x="5734" y="8822"/>
                </a:moveTo>
                <a:lnTo>
                  <a:pt x="6049" y="9767"/>
                </a:lnTo>
                <a:lnTo>
                  <a:pt x="2836" y="9767"/>
                </a:lnTo>
                <a:lnTo>
                  <a:pt x="3151" y="8822"/>
                </a:lnTo>
                <a:cubicBezTo>
                  <a:pt x="3529" y="8916"/>
                  <a:pt x="4001" y="9011"/>
                  <a:pt x="4443" y="9011"/>
                </a:cubicBezTo>
                <a:cubicBezTo>
                  <a:pt x="4884" y="9011"/>
                  <a:pt x="5356" y="8916"/>
                  <a:pt x="5734" y="8822"/>
                </a:cubicBezTo>
                <a:close/>
                <a:moveTo>
                  <a:pt x="6522" y="10428"/>
                </a:moveTo>
                <a:cubicBezTo>
                  <a:pt x="6963" y="10428"/>
                  <a:pt x="7372" y="10680"/>
                  <a:pt x="7530" y="11121"/>
                </a:cubicBezTo>
                <a:lnTo>
                  <a:pt x="1418" y="11121"/>
                </a:lnTo>
                <a:cubicBezTo>
                  <a:pt x="1576" y="10743"/>
                  <a:pt x="1922" y="10428"/>
                  <a:pt x="2395" y="10428"/>
                </a:cubicBezTo>
                <a:close/>
                <a:moveTo>
                  <a:pt x="4474" y="0"/>
                </a:moveTo>
                <a:cubicBezTo>
                  <a:pt x="1985" y="0"/>
                  <a:pt x="0" y="1985"/>
                  <a:pt x="0" y="4474"/>
                </a:cubicBezTo>
                <a:cubicBezTo>
                  <a:pt x="0" y="6238"/>
                  <a:pt x="1040" y="7813"/>
                  <a:pt x="2552" y="8538"/>
                </a:cubicBezTo>
                <a:lnTo>
                  <a:pt x="2143" y="9767"/>
                </a:lnTo>
                <a:cubicBezTo>
                  <a:pt x="1324" y="9861"/>
                  <a:pt x="693" y="10586"/>
                  <a:pt x="693" y="11499"/>
                </a:cubicBezTo>
                <a:cubicBezTo>
                  <a:pt x="693" y="11688"/>
                  <a:pt x="851" y="11846"/>
                  <a:pt x="1040" y="11846"/>
                </a:cubicBezTo>
                <a:lnTo>
                  <a:pt x="7971" y="11846"/>
                </a:lnTo>
                <a:cubicBezTo>
                  <a:pt x="8192" y="11846"/>
                  <a:pt x="8349" y="11688"/>
                  <a:pt x="8349" y="11499"/>
                </a:cubicBezTo>
                <a:cubicBezTo>
                  <a:pt x="8349" y="10617"/>
                  <a:pt x="7719" y="9924"/>
                  <a:pt x="6900" y="9767"/>
                </a:cubicBezTo>
                <a:lnTo>
                  <a:pt x="6490" y="8538"/>
                </a:lnTo>
                <a:cubicBezTo>
                  <a:pt x="7782" y="7908"/>
                  <a:pt x="8727" y="6679"/>
                  <a:pt x="8979" y="5230"/>
                </a:cubicBezTo>
                <a:lnTo>
                  <a:pt x="9137" y="5388"/>
                </a:lnTo>
                <a:cubicBezTo>
                  <a:pt x="9168" y="5419"/>
                  <a:pt x="9200" y="5451"/>
                  <a:pt x="9263" y="5451"/>
                </a:cubicBezTo>
                <a:lnTo>
                  <a:pt x="11374" y="6175"/>
                </a:lnTo>
                <a:cubicBezTo>
                  <a:pt x="11403" y="6183"/>
                  <a:pt x="11435" y="6186"/>
                  <a:pt x="11466" y="6186"/>
                </a:cubicBezTo>
                <a:cubicBezTo>
                  <a:pt x="11569" y="6186"/>
                  <a:pt x="11672" y="6145"/>
                  <a:pt x="11720" y="6049"/>
                </a:cubicBezTo>
                <a:cubicBezTo>
                  <a:pt x="11815" y="5923"/>
                  <a:pt x="11846" y="5766"/>
                  <a:pt x="11783" y="5671"/>
                </a:cubicBezTo>
                <a:lnTo>
                  <a:pt x="11153" y="4442"/>
                </a:lnTo>
                <a:lnTo>
                  <a:pt x="11783" y="3214"/>
                </a:lnTo>
                <a:cubicBezTo>
                  <a:pt x="11815" y="3151"/>
                  <a:pt x="11783" y="2993"/>
                  <a:pt x="11689" y="2899"/>
                </a:cubicBezTo>
                <a:cubicBezTo>
                  <a:pt x="11641" y="2802"/>
                  <a:pt x="11519" y="2761"/>
                  <a:pt x="11422" y="2761"/>
                </a:cubicBezTo>
                <a:cubicBezTo>
                  <a:pt x="11392" y="2761"/>
                  <a:pt x="11364" y="2765"/>
                  <a:pt x="11342" y="2773"/>
                </a:cubicBezTo>
                <a:lnTo>
                  <a:pt x="9200" y="3497"/>
                </a:lnTo>
                <a:cubicBezTo>
                  <a:pt x="9168" y="3497"/>
                  <a:pt x="9105" y="3529"/>
                  <a:pt x="9105" y="3560"/>
                </a:cubicBezTo>
                <a:lnTo>
                  <a:pt x="8916" y="3718"/>
                </a:lnTo>
                <a:cubicBezTo>
                  <a:pt x="8570" y="1607"/>
                  <a:pt x="6742" y="0"/>
                  <a:pt x="44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78" name="Google Shape;9278;p75"/>
          <p:cNvGrpSpPr/>
          <p:nvPr/>
        </p:nvGrpSpPr>
        <p:grpSpPr>
          <a:xfrm>
            <a:off x="5747373" y="2670178"/>
            <a:ext cx="347599" cy="348513"/>
            <a:chOff x="4321150" y="1946600"/>
            <a:chExt cx="294600" cy="295375"/>
          </a:xfrm>
        </p:grpSpPr>
        <p:sp>
          <p:nvSpPr>
            <p:cNvPr id="9279" name="Google Shape;9279;p75"/>
            <p:cNvSpPr/>
            <p:nvPr/>
          </p:nvSpPr>
          <p:spPr>
            <a:xfrm>
              <a:off x="4321150" y="1946600"/>
              <a:ext cx="294600" cy="295375"/>
            </a:xfrm>
            <a:custGeom>
              <a:avLst/>
              <a:gdLst/>
              <a:ahLst/>
              <a:cxnLst/>
              <a:rect l="l" t="t" r="r" b="b"/>
              <a:pathLst>
                <a:path w="11784" h="11815" extrusionOk="0">
                  <a:moveTo>
                    <a:pt x="9043" y="662"/>
                  </a:moveTo>
                  <a:lnTo>
                    <a:pt x="9043" y="2080"/>
                  </a:lnTo>
                  <a:lnTo>
                    <a:pt x="2742" y="2080"/>
                  </a:lnTo>
                  <a:lnTo>
                    <a:pt x="2742" y="662"/>
                  </a:lnTo>
                  <a:close/>
                  <a:moveTo>
                    <a:pt x="10775" y="2742"/>
                  </a:moveTo>
                  <a:cubicBezTo>
                    <a:pt x="10996" y="2742"/>
                    <a:pt x="11153" y="2899"/>
                    <a:pt x="11153" y="3120"/>
                  </a:cubicBezTo>
                  <a:lnTo>
                    <a:pt x="11153" y="6554"/>
                  </a:lnTo>
                  <a:cubicBezTo>
                    <a:pt x="11153" y="6774"/>
                    <a:pt x="10996" y="6932"/>
                    <a:pt x="10775" y="6932"/>
                  </a:cubicBezTo>
                  <a:lnTo>
                    <a:pt x="9767" y="6932"/>
                  </a:lnTo>
                  <a:lnTo>
                    <a:pt x="9767" y="4474"/>
                  </a:lnTo>
                  <a:cubicBezTo>
                    <a:pt x="9767" y="4285"/>
                    <a:pt x="9610" y="4128"/>
                    <a:pt x="9421" y="4128"/>
                  </a:cubicBezTo>
                  <a:lnTo>
                    <a:pt x="2427" y="4128"/>
                  </a:lnTo>
                  <a:cubicBezTo>
                    <a:pt x="2238" y="4128"/>
                    <a:pt x="2080" y="4285"/>
                    <a:pt x="2080" y="4474"/>
                  </a:cubicBezTo>
                  <a:lnTo>
                    <a:pt x="2080" y="6932"/>
                  </a:lnTo>
                  <a:lnTo>
                    <a:pt x="1009" y="6932"/>
                  </a:lnTo>
                  <a:cubicBezTo>
                    <a:pt x="820" y="6932"/>
                    <a:pt x="662" y="6774"/>
                    <a:pt x="662" y="6554"/>
                  </a:cubicBezTo>
                  <a:lnTo>
                    <a:pt x="662" y="3120"/>
                  </a:lnTo>
                  <a:cubicBezTo>
                    <a:pt x="662" y="2899"/>
                    <a:pt x="820" y="2742"/>
                    <a:pt x="1009" y="2742"/>
                  </a:cubicBezTo>
                  <a:close/>
                  <a:moveTo>
                    <a:pt x="9011" y="4821"/>
                  </a:moveTo>
                  <a:lnTo>
                    <a:pt x="9011" y="11090"/>
                  </a:lnTo>
                  <a:lnTo>
                    <a:pt x="2710" y="11090"/>
                  </a:lnTo>
                  <a:lnTo>
                    <a:pt x="2710" y="4821"/>
                  </a:lnTo>
                  <a:close/>
                  <a:moveTo>
                    <a:pt x="2395" y="1"/>
                  </a:moveTo>
                  <a:cubicBezTo>
                    <a:pt x="2206" y="1"/>
                    <a:pt x="2049" y="158"/>
                    <a:pt x="2049" y="347"/>
                  </a:cubicBezTo>
                  <a:lnTo>
                    <a:pt x="2049" y="2112"/>
                  </a:lnTo>
                  <a:lnTo>
                    <a:pt x="1009" y="2112"/>
                  </a:lnTo>
                  <a:cubicBezTo>
                    <a:pt x="442" y="2112"/>
                    <a:pt x="1" y="2584"/>
                    <a:pt x="1" y="3151"/>
                  </a:cubicBezTo>
                  <a:lnTo>
                    <a:pt x="1" y="6617"/>
                  </a:lnTo>
                  <a:cubicBezTo>
                    <a:pt x="1" y="7215"/>
                    <a:pt x="473" y="7625"/>
                    <a:pt x="1009" y="7625"/>
                  </a:cubicBezTo>
                  <a:lnTo>
                    <a:pt x="2049" y="7625"/>
                  </a:lnTo>
                  <a:lnTo>
                    <a:pt x="2049" y="11468"/>
                  </a:lnTo>
                  <a:cubicBezTo>
                    <a:pt x="2049" y="11657"/>
                    <a:pt x="2206" y="11815"/>
                    <a:pt x="2395" y="11815"/>
                  </a:cubicBezTo>
                  <a:lnTo>
                    <a:pt x="9358" y="11815"/>
                  </a:lnTo>
                  <a:cubicBezTo>
                    <a:pt x="9578" y="11815"/>
                    <a:pt x="9736" y="11657"/>
                    <a:pt x="9736" y="11468"/>
                  </a:cubicBezTo>
                  <a:lnTo>
                    <a:pt x="9736" y="7625"/>
                  </a:lnTo>
                  <a:lnTo>
                    <a:pt x="10744" y="7625"/>
                  </a:lnTo>
                  <a:cubicBezTo>
                    <a:pt x="11343" y="7625"/>
                    <a:pt x="11784" y="7152"/>
                    <a:pt x="11784" y="6617"/>
                  </a:cubicBezTo>
                  <a:lnTo>
                    <a:pt x="11784" y="3151"/>
                  </a:lnTo>
                  <a:cubicBezTo>
                    <a:pt x="11784" y="2553"/>
                    <a:pt x="11311" y="2112"/>
                    <a:pt x="10744" y="2112"/>
                  </a:cubicBezTo>
                  <a:lnTo>
                    <a:pt x="9736" y="2112"/>
                  </a:lnTo>
                  <a:lnTo>
                    <a:pt x="9736" y="347"/>
                  </a:lnTo>
                  <a:cubicBezTo>
                    <a:pt x="9736" y="158"/>
                    <a:pt x="9578" y="1"/>
                    <a:pt x="93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75"/>
            <p:cNvSpPr/>
            <p:nvPr/>
          </p:nvSpPr>
          <p:spPr>
            <a:xfrm>
              <a:off x="4564525" y="2031675"/>
              <a:ext cx="17350" cy="18125"/>
            </a:xfrm>
            <a:custGeom>
              <a:avLst/>
              <a:gdLst/>
              <a:ahLst/>
              <a:cxnLst/>
              <a:rect l="l" t="t" r="r" b="b"/>
              <a:pathLst>
                <a:path w="694" h="725" extrusionOk="0">
                  <a:moveTo>
                    <a:pt x="347" y="0"/>
                  </a:moveTo>
                  <a:cubicBezTo>
                    <a:pt x="158" y="0"/>
                    <a:pt x="1" y="189"/>
                    <a:pt x="1" y="378"/>
                  </a:cubicBezTo>
                  <a:cubicBezTo>
                    <a:pt x="1" y="599"/>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75"/>
            <p:cNvSpPr/>
            <p:nvPr/>
          </p:nvSpPr>
          <p:spPr>
            <a:xfrm>
              <a:off x="4414100" y="2084450"/>
              <a:ext cx="106350" cy="122100"/>
            </a:xfrm>
            <a:custGeom>
              <a:avLst/>
              <a:gdLst/>
              <a:ahLst/>
              <a:cxnLst/>
              <a:rect l="l" t="t" r="r" b="b"/>
              <a:pathLst>
                <a:path w="4254" h="4884" extrusionOk="0">
                  <a:moveTo>
                    <a:pt x="2174" y="693"/>
                  </a:moveTo>
                  <a:cubicBezTo>
                    <a:pt x="2584" y="693"/>
                    <a:pt x="2899" y="1008"/>
                    <a:pt x="2899" y="1418"/>
                  </a:cubicBezTo>
                  <a:cubicBezTo>
                    <a:pt x="2899" y="1796"/>
                    <a:pt x="2584" y="2111"/>
                    <a:pt x="2174" y="2111"/>
                  </a:cubicBezTo>
                  <a:cubicBezTo>
                    <a:pt x="1796" y="2111"/>
                    <a:pt x="1481" y="1796"/>
                    <a:pt x="1481" y="1418"/>
                  </a:cubicBezTo>
                  <a:cubicBezTo>
                    <a:pt x="1481" y="1008"/>
                    <a:pt x="1796" y="693"/>
                    <a:pt x="2174" y="693"/>
                  </a:cubicBezTo>
                  <a:close/>
                  <a:moveTo>
                    <a:pt x="2174" y="2804"/>
                  </a:moveTo>
                  <a:cubicBezTo>
                    <a:pt x="2930" y="2804"/>
                    <a:pt x="3592" y="3403"/>
                    <a:pt x="3592" y="4190"/>
                  </a:cubicBezTo>
                  <a:lnTo>
                    <a:pt x="756" y="4190"/>
                  </a:lnTo>
                  <a:cubicBezTo>
                    <a:pt x="756" y="3403"/>
                    <a:pt x="1387" y="2804"/>
                    <a:pt x="2174" y="2804"/>
                  </a:cubicBezTo>
                  <a:close/>
                  <a:moveTo>
                    <a:pt x="2143" y="0"/>
                  </a:moveTo>
                  <a:cubicBezTo>
                    <a:pt x="1387" y="0"/>
                    <a:pt x="725" y="630"/>
                    <a:pt x="725" y="1386"/>
                  </a:cubicBezTo>
                  <a:cubicBezTo>
                    <a:pt x="725" y="1733"/>
                    <a:pt x="882" y="2079"/>
                    <a:pt x="1103" y="2331"/>
                  </a:cubicBezTo>
                  <a:cubicBezTo>
                    <a:pt x="473" y="2678"/>
                    <a:pt x="0" y="3340"/>
                    <a:pt x="0" y="4159"/>
                  </a:cubicBezTo>
                  <a:lnTo>
                    <a:pt x="0" y="4537"/>
                  </a:lnTo>
                  <a:cubicBezTo>
                    <a:pt x="63" y="4726"/>
                    <a:pt x="221" y="4883"/>
                    <a:pt x="410" y="4883"/>
                  </a:cubicBezTo>
                  <a:lnTo>
                    <a:pt x="3907" y="4883"/>
                  </a:lnTo>
                  <a:cubicBezTo>
                    <a:pt x="4127" y="4883"/>
                    <a:pt x="4253" y="4726"/>
                    <a:pt x="4253" y="4537"/>
                  </a:cubicBezTo>
                  <a:lnTo>
                    <a:pt x="4253" y="4159"/>
                  </a:lnTo>
                  <a:cubicBezTo>
                    <a:pt x="4253" y="3371"/>
                    <a:pt x="3844" y="2709"/>
                    <a:pt x="3151" y="2331"/>
                  </a:cubicBezTo>
                  <a:cubicBezTo>
                    <a:pt x="3403" y="2048"/>
                    <a:pt x="3560" y="1733"/>
                    <a:pt x="3560" y="1386"/>
                  </a:cubicBezTo>
                  <a:cubicBezTo>
                    <a:pt x="3560" y="599"/>
                    <a:pt x="2930"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82" name="Google Shape;9282;p75"/>
          <p:cNvSpPr/>
          <p:nvPr/>
        </p:nvSpPr>
        <p:spPr>
          <a:xfrm>
            <a:off x="5744000" y="3170260"/>
            <a:ext cx="354117" cy="326242"/>
          </a:xfrm>
          <a:custGeom>
            <a:avLst/>
            <a:gdLst/>
            <a:ahLst/>
            <a:cxnLst/>
            <a:rect l="l" t="t" r="r" b="b"/>
            <a:pathLst>
              <a:path w="12005" h="11060" extrusionOk="0">
                <a:moveTo>
                  <a:pt x="2049" y="2049"/>
                </a:moveTo>
                <a:cubicBezTo>
                  <a:pt x="2238" y="2049"/>
                  <a:pt x="2395" y="2206"/>
                  <a:pt x="2395" y="2395"/>
                </a:cubicBezTo>
                <a:cubicBezTo>
                  <a:pt x="2395" y="2584"/>
                  <a:pt x="2238" y="2742"/>
                  <a:pt x="2049" y="2742"/>
                </a:cubicBezTo>
                <a:cubicBezTo>
                  <a:pt x="1860" y="2742"/>
                  <a:pt x="1702" y="2584"/>
                  <a:pt x="1702" y="2395"/>
                </a:cubicBezTo>
                <a:cubicBezTo>
                  <a:pt x="1734" y="2206"/>
                  <a:pt x="1860" y="2049"/>
                  <a:pt x="2049" y="2049"/>
                </a:cubicBezTo>
                <a:close/>
                <a:moveTo>
                  <a:pt x="9736" y="2049"/>
                </a:moveTo>
                <a:cubicBezTo>
                  <a:pt x="9925" y="2049"/>
                  <a:pt x="10082" y="2206"/>
                  <a:pt x="10082" y="2395"/>
                </a:cubicBezTo>
                <a:cubicBezTo>
                  <a:pt x="10082" y="2584"/>
                  <a:pt x="9925" y="2742"/>
                  <a:pt x="9736" y="2742"/>
                </a:cubicBezTo>
                <a:cubicBezTo>
                  <a:pt x="9515" y="2742"/>
                  <a:pt x="9358" y="2584"/>
                  <a:pt x="9358" y="2395"/>
                </a:cubicBezTo>
                <a:cubicBezTo>
                  <a:pt x="9358" y="2206"/>
                  <a:pt x="9515" y="2049"/>
                  <a:pt x="9736" y="2049"/>
                </a:cubicBezTo>
                <a:close/>
                <a:moveTo>
                  <a:pt x="2049" y="3719"/>
                </a:moveTo>
                <a:lnTo>
                  <a:pt x="3151" y="5514"/>
                </a:lnTo>
                <a:lnTo>
                  <a:pt x="946" y="5514"/>
                </a:lnTo>
                <a:lnTo>
                  <a:pt x="2049" y="3719"/>
                </a:lnTo>
                <a:close/>
                <a:moveTo>
                  <a:pt x="9736" y="3719"/>
                </a:moveTo>
                <a:lnTo>
                  <a:pt x="10838" y="5514"/>
                </a:lnTo>
                <a:lnTo>
                  <a:pt x="8633" y="5514"/>
                </a:lnTo>
                <a:lnTo>
                  <a:pt x="9736" y="3719"/>
                </a:lnTo>
                <a:close/>
                <a:moveTo>
                  <a:pt x="3435" y="6207"/>
                </a:moveTo>
                <a:cubicBezTo>
                  <a:pt x="3466" y="6964"/>
                  <a:pt x="2836" y="7594"/>
                  <a:pt x="2049" y="7594"/>
                </a:cubicBezTo>
                <a:cubicBezTo>
                  <a:pt x="1292" y="7594"/>
                  <a:pt x="662" y="6964"/>
                  <a:pt x="662" y="6207"/>
                </a:cubicBezTo>
                <a:close/>
                <a:moveTo>
                  <a:pt x="11090" y="6207"/>
                </a:moveTo>
                <a:cubicBezTo>
                  <a:pt x="11090" y="6964"/>
                  <a:pt x="10460" y="7594"/>
                  <a:pt x="9736" y="7594"/>
                </a:cubicBezTo>
                <a:cubicBezTo>
                  <a:pt x="8980" y="7594"/>
                  <a:pt x="8350" y="6964"/>
                  <a:pt x="8350" y="6207"/>
                </a:cubicBezTo>
                <a:close/>
                <a:moveTo>
                  <a:pt x="5892" y="663"/>
                </a:moveTo>
                <a:cubicBezTo>
                  <a:pt x="6113" y="663"/>
                  <a:pt x="6270" y="820"/>
                  <a:pt x="6270" y="1009"/>
                </a:cubicBezTo>
                <a:lnTo>
                  <a:pt x="6270" y="8980"/>
                </a:lnTo>
                <a:lnTo>
                  <a:pt x="5546" y="8980"/>
                </a:lnTo>
                <a:lnTo>
                  <a:pt x="5546" y="1009"/>
                </a:lnTo>
                <a:cubicBezTo>
                  <a:pt x="5546" y="820"/>
                  <a:pt x="5703" y="663"/>
                  <a:pt x="5892" y="663"/>
                </a:cubicBezTo>
                <a:close/>
                <a:moveTo>
                  <a:pt x="8003" y="9673"/>
                </a:moveTo>
                <a:cubicBezTo>
                  <a:pt x="8192" y="9673"/>
                  <a:pt x="8350" y="9830"/>
                  <a:pt x="8350" y="10020"/>
                </a:cubicBezTo>
                <a:lnTo>
                  <a:pt x="8350" y="10398"/>
                </a:lnTo>
                <a:lnTo>
                  <a:pt x="3466" y="10398"/>
                </a:lnTo>
                <a:lnTo>
                  <a:pt x="3466" y="10020"/>
                </a:lnTo>
                <a:cubicBezTo>
                  <a:pt x="3466" y="9830"/>
                  <a:pt x="3624" y="9673"/>
                  <a:pt x="3813" y="9673"/>
                </a:cubicBezTo>
                <a:close/>
                <a:moveTo>
                  <a:pt x="5955" y="1"/>
                </a:moveTo>
                <a:cubicBezTo>
                  <a:pt x="5357" y="1"/>
                  <a:pt x="4916" y="474"/>
                  <a:pt x="4916" y="1009"/>
                </a:cubicBezTo>
                <a:lnTo>
                  <a:pt x="4916" y="1167"/>
                </a:lnTo>
                <a:cubicBezTo>
                  <a:pt x="3970" y="1671"/>
                  <a:pt x="3655" y="1891"/>
                  <a:pt x="3057" y="1954"/>
                </a:cubicBezTo>
                <a:cubicBezTo>
                  <a:pt x="2899" y="1608"/>
                  <a:pt x="2553" y="1324"/>
                  <a:pt x="2112" y="1324"/>
                </a:cubicBezTo>
                <a:cubicBezTo>
                  <a:pt x="1734" y="1324"/>
                  <a:pt x="1387" y="1576"/>
                  <a:pt x="1166" y="1923"/>
                </a:cubicBezTo>
                <a:cubicBezTo>
                  <a:pt x="946" y="1891"/>
                  <a:pt x="694" y="1797"/>
                  <a:pt x="505" y="1734"/>
                </a:cubicBezTo>
                <a:cubicBezTo>
                  <a:pt x="454" y="1708"/>
                  <a:pt x="404" y="1697"/>
                  <a:pt x="355" y="1697"/>
                </a:cubicBezTo>
                <a:cubicBezTo>
                  <a:pt x="224" y="1697"/>
                  <a:pt x="110" y="1784"/>
                  <a:pt x="64" y="1923"/>
                </a:cubicBezTo>
                <a:cubicBezTo>
                  <a:pt x="1" y="2112"/>
                  <a:pt x="64" y="2301"/>
                  <a:pt x="284" y="2364"/>
                </a:cubicBezTo>
                <a:cubicBezTo>
                  <a:pt x="536" y="2458"/>
                  <a:pt x="820" y="2553"/>
                  <a:pt x="1135" y="2616"/>
                </a:cubicBezTo>
                <a:cubicBezTo>
                  <a:pt x="1229" y="2899"/>
                  <a:pt x="1387" y="3151"/>
                  <a:pt x="1607" y="3277"/>
                </a:cubicBezTo>
                <a:lnTo>
                  <a:pt x="127" y="5703"/>
                </a:lnTo>
                <a:cubicBezTo>
                  <a:pt x="64" y="5735"/>
                  <a:pt x="64" y="5829"/>
                  <a:pt x="64" y="5892"/>
                </a:cubicBezTo>
                <a:lnTo>
                  <a:pt x="64" y="6239"/>
                </a:lnTo>
                <a:cubicBezTo>
                  <a:pt x="64" y="7405"/>
                  <a:pt x="1009" y="8350"/>
                  <a:pt x="2175" y="8350"/>
                </a:cubicBezTo>
                <a:cubicBezTo>
                  <a:pt x="3309" y="8350"/>
                  <a:pt x="4254" y="7405"/>
                  <a:pt x="4254" y="6239"/>
                </a:cubicBezTo>
                <a:lnTo>
                  <a:pt x="4254" y="5892"/>
                </a:lnTo>
                <a:cubicBezTo>
                  <a:pt x="4254" y="5829"/>
                  <a:pt x="4254" y="5766"/>
                  <a:pt x="4222" y="5703"/>
                </a:cubicBezTo>
                <a:lnTo>
                  <a:pt x="2710" y="3277"/>
                </a:lnTo>
                <a:cubicBezTo>
                  <a:pt x="2962" y="3183"/>
                  <a:pt x="3120" y="2931"/>
                  <a:pt x="3183" y="2647"/>
                </a:cubicBezTo>
                <a:cubicBezTo>
                  <a:pt x="3844" y="2553"/>
                  <a:pt x="4222" y="2332"/>
                  <a:pt x="4947" y="1954"/>
                </a:cubicBezTo>
                <a:lnTo>
                  <a:pt x="4947" y="8980"/>
                </a:lnTo>
                <a:lnTo>
                  <a:pt x="3939" y="8980"/>
                </a:lnTo>
                <a:cubicBezTo>
                  <a:pt x="3340" y="8980"/>
                  <a:pt x="2899" y="9421"/>
                  <a:pt x="2899" y="9988"/>
                </a:cubicBezTo>
                <a:lnTo>
                  <a:pt x="2899" y="10713"/>
                </a:lnTo>
                <a:cubicBezTo>
                  <a:pt x="2899" y="10902"/>
                  <a:pt x="3057" y="11059"/>
                  <a:pt x="3246" y="11059"/>
                </a:cubicBezTo>
                <a:lnTo>
                  <a:pt x="8822" y="11059"/>
                </a:lnTo>
                <a:cubicBezTo>
                  <a:pt x="9011" y="11059"/>
                  <a:pt x="9169" y="10902"/>
                  <a:pt x="9169" y="10713"/>
                </a:cubicBezTo>
                <a:lnTo>
                  <a:pt x="9169" y="9988"/>
                </a:lnTo>
                <a:cubicBezTo>
                  <a:pt x="9169" y="9389"/>
                  <a:pt x="8696" y="8980"/>
                  <a:pt x="8129" y="8980"/>
                </a:cubicBezTo>
                <a:lnTo>
                  <a:pt x="7089" y="8980"/>
                </a:lnTo>
                <a:lnTo>
                  <a:pt x="7089" y="1954"/>
                </a:lnTo>
                <a:cubicBezTo>
                  <a:pt x="7814" y="2332"/>
                  <a:pt x="8224" y="2553"/>
                  <a:pt x="8885" y="2647"/>
                </a:cubicBezTo>
                <a:cubicBezTo>
                  <a:pt x="8980" y="2931"/>
                  <a:pt x="9137" y="3120"/>
                  <a:pt x="9358" y="3277"/>
                </a:cubicBezTo>
                <a:lnTo>
                  <a:pt x="7877" y="5703"/>
                </a:lnTo>
                <a:cubicBezTo>
                  <a:pt x="7814" y="5735"/>
                  <a:pt x="7814" y="5829"/>
                  <a:pt x="7814" y="5892"/>
                </a:cubicBezTo>
                <a:lnTo>
                  <a:pt x="7814" y="6239"/>
                </a:lnTo>
                <a:cubicBezTo>
                  <a:pt x="7814" y="7405"/>
                  <a:pt x="8759" y="8350"/>
                  <a:pt x="9925" y="8350"/>
                </a:cubicBezTo>
                <a:cubicBezTo>
                  <a:pt x="11059" y="8350"/>
                  <a:pt x="12004" y="7405"/>
                  <a:pt x="12004" y="6239"/>
                </a:cubicBezTo>
                <a:lnTo>
                  <a:pt x="12004" y="5892"/>
                </a:lnTo>
                <a:cubicBezTo>
                  <a:pt x="12004" y="5829"/>
                  <a:pt x="12004" y="5766"/>
                  <a:pt x="11973" y="5703"/>
                </a:cubicBezTo>
                <a:lnTo>
                  <a:pt x="10460" y="3277"/>
                </a:lnTo>
                <a:cubicBezTo>
                  <a:pt x="10523" y="3151"/>
                  <a:pt x="10681" y="2899"/>
                  <a:pt x="10744" y="2616"/>
                </a:cubicBezTo>
                <a:cubicBezTo>
                  <a:pt x="11027" y="2553"/>
                  <a:pt x="11343" y="2458"/>
                  <a:pt x="11626" y="2364"/>
                </a:cubicBezTo>
                <a:cubicBezTo>
                  <a:pt x="11815" y="2269"/>
                  <a:pt x="11878" y="2080"/>
                  <a:pt x="11815" y="1923"/>
                </a:cubicBezTo>
                <a:cubicBezTo>
                  <a:pt x="11746" y="1784"/>
                  <a:pt x="11626" y="1697"/>
                  <a:pt x="11505" y="1697"/>
                </a:cubicBezTo>
                <a:cubicBezTo>
                  <a:pt x="11461" y="1697"/>
                  <a:pt x="11416" y="1708"/>
                  <a:pt x="11374" y="1734"/>
                </a:cubicBezTo>
                <a:cubicBezTo>
                  <a:pt x="11122" y="1797"/>
                  <a:pt x="10933" y="1891"/>
                  <a:pt x="10712" y="1923"/>
                </a:cubicBezTo>
                <a:cubicBezTo>
                  <a:pt x="10555" y="1576"/>
                  <a:pt x="10208" y="1324"/>
                  <a:pt x="9767" y="1324"/>
                </a:cubicBezTo>
                <a:cubicBezTo>
                  <a:pt x="9326" y="1324"/>
                  <a:pt x="8980" y="1576"/>
                  <a:pt x="8822" y="1954"/>
                </a:cubicBezTo>
                <a:cubicBezTo>
                  <a:pt x="8224" y="1828"/>
                  <a:pt x="7908" y="1639"/>
                  <a:pt x="6963" y="1167"/>
                </a:cubicBezTo>
                <a:lnTo>
                  <a:pt x="6963" y="1009"/>
                </a:lnTo>
                <a:cubicBezTo>
                  <a:pt x="6963" y="411"/>
                  <a:pt x="6491" y="1"/>
                  <a:pt x="59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75"/>
          <p:cNvSpPr/>
          <p:nvPr/>
        </p:nvSpPr>
        <p:spPr>
          <a:xfrm>
            <a:off x="5744472" y="3608425"/>
            <a:ext cx="353174" cy="348513"/>
          </a:xfrm>
          <a:custGeom>
            <a:avLst/>
            <a:gdLst/>
            <a:ahLst/>
            <a:cxnLst/>
            <a:rect l="l" t="t" r="r" b="b"/>
            <a:pathLst>
              <a:path w="11973" h="11815" extrusionOk="0">
                <a:moveTo>
                  <a:pt x="5986" y="631"/>
                </a:moveTo>
                <a:cubicBezTo>
                  <a:pt x="6396" y="631"/>
                  <a:pt x="6711" y="946"/>
                  <a:pt x="6711" y="1324"/>
                </a:cubicBezTo>
                <a:cubicBezTo>
                  <a:pt x="6711" y="1733"/>
                  <a:pt x="6396" y="2048"/>
                  <a:pt x="5986" y="2048"/>
                </a:cubicBezTo>
                <a:cubicBezTo>
                  <a:pt x="5608" y="2048"/>
                  <a:pt x="5293" y="1733"/>
                  <a:pt x="5293" y="1324"/>
                </a:cubicBezTo>
                <a:cubicBezTo>
                  <a:pt x="5293" y="946"/>
                  <a:pt x="5608" y="631"/>
                  <a:pt x="5986" y="631"/>
                </a:cubicBezTo>
                <a:close/>
                <a:moveTo>
                  <a:pt x="5986" y="2710"/>
                </a:moveTo>
                <a:cubicBezTo>
                  <a:pt x="6931" y="2710"/>
                  <a:pt x="7719" y="3498"/>
                  <a:pt x="7719" y="4443"/>
                </a:cubicBezTo>
                <a:lnTo>
                  <a:pt x="7719" y="4789"/>
                </a:lnTo>
                <a:lnTo>
                  <a:pt x="4253" y="4789"/>
                </a:lnTo>
                <a:lnTo>
                  <a:pt x="4253" y="4443"/>
                </a:lnTo>
                <a:cubicBezTo>
                  <a:pt x="4253" y="3498"/>
                  <a:pt x="5041" y="2710"/>
                  <a:pt x="5986" y="2710"/>
                </a:cubicBezTo>
                <a:close/>
                <a:moveTo>
                  <a:pt x="3245" y="6900"/>
                </a:moveTo>
                <a:cubicBezTo>
                  <a:pt x="3623" y="6900"/>
                  <a:pt x="3938" y="7215"/>
                  <a:pt x="3938" y="7593"/>
                </a:cubicBezTo>
                <a:cubicBezTo>
                  <a:pt x="3938" y="8003"/>
                  <a:pt x="3623" y="8318"/>
                  <a:pt x="3245" y="8318"/>
                </a:cubicBezTo>
                <a:cubicBezTo>
                  <a:pt x="2836" y="8255"/>
                  <a:pt x="2521" y="7940"/>
                  <a:pt x="2521" y="7593"/>
                </a:cubicBezTo>
                <a:cubicBezTo>
                  <a:pt x="2521" y="7215"/>
                  <a:pt x="2836" y="6900"/>
                  <a:pt x="3245" y="6900"/>
                </a:cubicBezTo>
                <a:close/>
                <a:moveTo>
                  <a:pt x="8759" y="6900"/>
                </a:moveTo>
                <a:cubicBezTo>
                  <a:pt x="9137" y="6900"/>
                  <a:pt x="9452" y="7215"/>
                  <a:pt x="9452" y="7593"/>
                </a:cubicBezTo>
                <a:cubicBezTo>
                  <a:pt x="9452" y="8003"/>
                  <a:pt x="9137" y="8318"/>
                  <a:pt x="8759" y="8318"/>
                </a:cubicBezTo>
                <a:cubicBezTo>
                  <a:pt x="8349" y="8318"/>
                  <a:pt x="8034" y="7940"/>
                  <a:pt x="8034" y="7593"/>
                </a:cubicBezTo>
                <a:cubicBezTo>
                  <a:pt x="8034" y="7215"/>
                  <a:pt x="8349" y="6900"/>
                  <a:pt x="8759" y="6900"/>
                </a:cubicBezTo>
                <a:close/>
                <a:moveTo>
                  <a:pt x="10365" y="5545"/>
                </a:moveTo>
                <a:cubicBezTo>
                  <a:pt x="10523" y="5545"/>
                  <a:pt x="10680" y="5672"/>
                  <a:pt x="10712" y="5829"/>
                </a:cubicBezTo>
                <a:lnTo>
                  <a:pt x="11216" y="8570"/>
                </a:lnTo>
                <a:cubicBezTo>
                  <a:pt x="11247" y="8790"/>
                  <a:pt x="11027" y="8980"/>
                  <a:pt x="10838" y="8980"/>
                </a:cubicBezTo>
                <a:lnTo>
                  <a:pt x="10460" y="8980"/>
                </a:lnTo>
                <a:cubicBezTo>
                  <a:pt x="10239" y="8790"/>
                  <a:pt x="10019" y="8633"/>
                  <a:pt x="9767" y="8507"/>
                </a:cubicBezTo>
                <a:cubicBezTo>
                  <a:pt x="10019" y="8255"/>
                  <a:pt x="10145" y="7940"/>
                  <a:pt x="10145" y="7562"/>
                </a:cubicBezTo>
                <a:cubicBezTo>
                  <a:pt x="10145" y="6806"/>
                  <a:pt x="9515" y="6176"/>
                  <a:pt x="8759" y="6176"/>
                </a:cubicBezTo>
                <a:cubicBezTo>
                  <a:pt x="8002" y="6176"/>
                  <a:pt x="7372" y="6806"/>
                  <a:pt x="7372" y="7562"/>
                </a:cubicBezTo>
                <a:cubicBezTo>
                  <a:pt x="7372" y="7908"/>
                  <a:pt x="7498" y="8223"/>
                  <a:pt x="7719" y="8507"/>
                </a:cubicBezTo>
                <a:cubicBezTo>
                  <a:pt x="7498" y="8633"/>
                  <a:pt x="7246" y="8790"/>
                  <a:pt x="7057" y="8980"/>
                </a:cubicBezTo>
                <a:lnTo>
                  <a:pt x="4883" y="8980"/>
                </a:lnTo>
                <a:cubicBezTo>
                  <a:pt x="4694" y="8790"/>
                  <a:pt x="4442" y="8633"/>
                  <a:pt x="4222" y="8507"/>
                </a:cubicBezTo>
                <a:cubicBezTo>
                  <a:pt x="4474" y="8255"/>
                  <a:pt x="4568" y="7940"/>
                  <a:pt x="4568" y="7562"/>
                </a:cubicBezTo>
                <a:cubicBezTo>
                  <a:pt x="4568" y="6806"/>
                  <a:pt x="3938" y="6176"/>
                  <a:pt x="3214" y="6176"/>
                </a:cubicBezTo>
                <a:cubicBezTo>
                  <a:pt x="2458" y="6176"/>
                  <a:pt x="1828" y="6806"/>
                  <a:pt x="1828" y="7562"/>
                </a:cubicBezTo>
                <a:cubicBezTo>
                  <a:pt x="1828" y="7908"/>
                  <a:pt x="1954" y="8223"/>
                  <a:pt x="2174" y="8507"/>
                </a:cubicBezTo>
                <a:cubicBezTo>
                  <a:pt x="1922" y="8633"/>
                  <a:pt x="1701" y="8790"/>
                  <a:pt x="1512" y="8980"/>
                </a:cubicBezTo>
                <a:lnTo>
                  <a:pt x="1103" y="8980"/>
                </a:lnTo>
                <a:cubicBezTo>
                  <a:pt x="882" y="8980"/>
                  <a:pt x="725" y="8790"/>
                  <a:pt x="756" y="8570"/>
                </a:cubicBezTo>
                <a:lnTo>
                  <a:pt x="1260" y="5829"/>
                </a:lnTo>
                <a:cubicBezTo>
                  <a:pt x="1323" y="5672"/>
                  <a:pt x="1418" y="5545"/>
                  <a:pt x="1638" y="5545"/>
                </a:cubicBezTo>
                <a:close/>
                <a:moveTo>
                  <a:pt x="3214" y="8948"/>
                </a:moveTo>
                <a:cubicBezTo>
                  <a:pt x="4127" y="8948"/>
                  <a:pt x="4915" y="9736"/>
                  <a:pt x="4915" y="10712"/>
                </a:cubicBezTo>
                <a:lnTo>
                  <a:pt x="4915" y="11059"/>
                </a:lnTo>
                <a:lnTo>
                  <a:pt x="1481" y="11059"/>
                </a:lnTo>
                <a:lnTo>
                  <a:pt x="1481" y="10712"/>
                </a:lnTo>
                <a:cubicBezTo>
                  <a:pt x="1481" y="9736"/>
                  <a:pt x="2269" y="8948"/>
                  <a:pt x="3214" y="8948"/>
                </a:cubicBezTo>
                <a:close/>
                <a:moveTo>
                  <a:pt x="8759" y="8948"/>
                </a:moveTo>
                <a:cubicBezTo>
                  <a:pt x="9704" y="8948"/>
                  <a:pt x="10491" y="9736"/>
                  <a:pt x="10491" y="10712"/>
                </a:cubicBezTo>
                <a:lnTo>
                  <a:pt x="10491" y="11059"/>
                </a:lnTo>
                <a:lnTo>
                  <a:pt x="7026" y="11059"/>
                </a:lnTo>
                <a:lnTo>
                  <a:pt x="7026" y="10712"/>
                </a:lnTo>
                <a:cubicBezTo>
                  <a:pt x="7026" y="9736"/>
                  <a:pt x="7813" y="8948"/>
                  <a:pt x="8759" y="8948"/>
                </a:cubicBezTo>
                <a:close/>
                <a:moveTo>
                  <a:pt x="5986" y="1"/>
                </a:moveTo>
                <a:cubicBezTo>
                  <a:pt x="5262" y="1"/>
                  <a:pt x="4631" y="631"/>
                  <a:pt x="4631" y="1387"/>
                </a:cubicBezTo>
                <a:cubicBezTo>
                  <a:pt x="4631" y="1733"/>
                  <a:pt x="4726" y="2048"/>
                  <a:pt x="4978" y="2269"/>
                </a:cubicBezTo>
                <a:cubicBezTo>
                  <a:pt x="4127" y="2679"/>
                  <a:pt x="3592" y="3498"/>
                  <a:pt x="3592" y="4474"/>
                </a:cubicBezTo>
                <a:lnTo>
                  <a:pt x="3592" y="4852"/>
                </a:lnTo>
                <a:lnTo>
                  <a:pt x="1670" y="4852"/>
                </a:lnTo>
                <a:cubicBezTo>
                  <a:pt x="1166" y="4852"/>
                  <a:pt x="725" y="5199"/>
                  <a:pt x="630" y="5703"/>
                </a:cubicBezTo>
                <a:lnTo>
                  <a:pt x="126" y="8475"/>
                </a:lnTo>
                <a:cubicBezTo>
                  <a:pt x="0" y="9043"/>
                  <a:pt x="473" y="9610"/>
                  <a:pt x="1071" y="9673"/>
                </a:cubicBezTo>
                <a:cubicBezTo>
                  <a:pt x="914" y="9988"/>
                  <a:pt x="819" y="10366"/>
                  <a:pt x="819" y="10744"/>
                </a:cubicBezTo>
                <a:lnTo>
                  <a:pt x="819" y="11468"/>
                </a:lnTo>
                <a:cubicBezTo>
                  <a:pt x="819" y="11657"/>
                  <a:pt x="977" y="11815"/>
                  <a:pt x="1197" y="11815"/>
                </a:cubicBezTo>
                <a:lnTo>
                  <a:pt x="5356" y="11815"/>
                </a:lnTo>
                <a:cubicBezTo>
                  <a:pt x="5545" y="11815"/>
                  <a:pt x="5703" y="11657"/>
                  <a:pt x="5703" y="11468"/>
                </a:cubicBezTo>
                <a:lnTo>
                  <a:pt x="5703" y="10744"/>
                </a:lnTo>
                <a:cubicBezTo>
                  <a:pt x="5703" y="10366"/>
                  <a:pt x="5640" y="9988"/>
                  <a:pt x="5482" y="9673"/>
                </a:cubicBezTo>
                <a:lnTo>
                  <a:pt x="6648" y="9673"/>
                </a:lnTo>
                <a:cubicBezTo>
                  <a:pt x="6490" y="9988"/>
                  <a:pt x="6427" y="10366"/>
                  <a:pt x="6427" y="10744"/>
                </a:cubicBezTo>
                <a:lnTo>
                  <a:pt x="6427" y="11468"/>
                </a:lnTo>
                <a:cubicBezTo>
                  <a:pt x="6427" y="11657"/>
                  <a:pt x="6585" y="11815"/>
                  <a:pt x="6774" y="11815"/>
                </a:cubicBezTo>
                <a:lnTo>
                  <a:pt x="10838" y="11815"/>
                </a:lnTo>
                <a:cubicBezTo>
                  <a:pt x="11027" y="11815"/>
                  <a:pt x="11184" y="11657"/>
                  <a:pt x="11184" y="11468"/>
                </a:cubicBezTo>
                <a:lnTo>
                  <a:pt x="11184" y="10744"/>
                </a:lnTo>
                <a:cubicBezTo>
                  <a:pt x="11184" y="10366"/>
                  <a:pt x="11121" y="9988"/>
                  <a:pt x="10964" y="9673"/>
                </a:cubicBezTo>
                <a:cubicBezTo>
                  <a:pt x="11563" y="9610"/>
                  <a:pt x="11972" y="9043"/>
                  <a:pt x="11878" y="8475"/>
                </a:cubicBezTo>
                <a:lnTo>
                  <a:pt x="11342" y="5703"/>
                </a:lnTo>
                <a:cubicBezTo>
                  <a:pt x="11279" y="5199"/>
                  <a:pt x="10838" y="4852"/>
                  <a:pt x="10334" y="4852"/>
                </a:cubicBezTo>
                <a:lnTo>
                  <a:pt x="8412" y="4852"/>
                </a:lnTo>
                <a:lnTo>
                  <a:pt x="8412" y="4474"/>
                </a:lnTo>
                <a:cubicBezTo>
                  <a:pt x="8412" y="3498"/>
                  <a:pt x="7845" y="2679"/>
                  <a:pt x="7026" y="2269"/>
                </a:cubicBezTo>
                <a:cubicBezTo>
                  <a:pt x="7246" y="2048"/>
                  <a:pt x="7372" y="1733"/>
                  <a:pt x="7372" y="1387"/>
                </a:cubicBezTo>
                <a:cubicBezTo>
                  <a:pt x="7372" y="631"/>
                  <a:pt x="6742" y="1"/>
                  <a:pt x="5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75"/>
          <p:cNvSpPr/>
          <p:nvPr/>
        </p:nvSpPr>
        <p:spPr>
          <a:xfrm>
            <a:off x="8020096" y="2671070"/>
            <a:ext cx="224004" cy="346655"/>
          </a:xfrm>
          <a:custGeom>
            <a:avLst/>
            <a:gdLst/>
            <a:ahLst/>
            <a:cxnLst/>
            <a:rect l="l" t="t" r="r" b="b"/>
            <a:pathLst>
              <a:path w="7594" h="11752" extrusionOk="0">
                <a:moveTo>
                  <a:pt x="6585" y="662"/>
                </a:moveTo>
                <a:cubicBezTo>
                  <a:pt x="6774" y="662"/>
                  <a:pt x="6932" y="819"/>
                  <a:pt x="6932" y="1008"/>
                </a:cubicBezTo>
                <a:cubicBezTo>
                  <a:pt x="6932" y="1197"/>
                  <a:pt x="6774" y="1355"/>
                  <a:pt x="6585" y="1355"/>
                </a:cubicBezTo>
                <a:lnTo>
                  <a:pt x="1040" y="1355"/>
                </a:lnTo>
                <a:cubicBezTo>
                  <a:pt x="820" y="1355"/>
                  <a:pt x="662" y="1197"/>
                  <a:pt x="662" y="1008"/>
                </a:cubicBezTo>
                <a:cubicBezTo>
                  <a:pt x="662" y="819"/>
                  <a:pt x="820" y="662"/>
                  <a:pt x="1040" y="662"/>
                </a:cubicBezTo>
                <a:close/>
                <a:moveTo>
                  <a:pt x="6175" y="2048"/>
                </a:moveTo>
                <a:lnTo>
                  <a:pt x="6175" y="2867"/>
                </a:lnTo>
                <a:cubicBezTo>
                  <a:pt x="5435" y="3277"/>
                  <a:pt x="4600" y="3481"/>
                  <a:pt x="3765" y="3481"/>
                </a:cubicBezTo>
                <a:cubicBezTo>
                  <a:pt x="2930" y="3481"/>
                  <a:pt x="2096" y="3277"/>
                  <a:pt x="1355" y="2867"/>
                </a:cubicBezTo>
                <a:lnTo>
                  <a:pt x="1355" y="2048"/>
                </a:lnTo>
                <a:close/>
                <a:moveTo>
                  <a:pt x="1418" y="3686"/>
                </a:moveTo>
                <a:lnTo>
                  <a:pt x="1418" y="3686"/>
                </a:lnTo>
                <a:cubicBezTo>
                  <a:pt x="2174" y="4001"/>
                  <a:pt x="2962" y="4190"/>
                  <a:pt x="3781" y="4190"/>
                </a:cubicBezTo>
                <a:cubicBezTo>
                  <a:pt x="4600" y="4190"/>
                  <a:pt x="5388" y="4033"/>
                  <a:pt x="6144" y="3686"/>
                </a:cubicBezTo>
                <a:lnTo>
                  <a:pt x="6144" y="3686"/>
                </a:lnTo>
                <a:cubicBezTo>
                  <a:pt x="5860" y="4757"/>
                  <a:pt x="4915" y="5545"/>
                  <a:pt x="3781" y="5545"/>
                </a:cubicBezTo>
                <a:cubicBezTo>
                  <a:pt x="2647" y="5545"/>
                  <a:pt x="1702" y="4757"/>
                  <a:pt x="1418" y="3686"/>
                </a:cubicBezTo>
                <a:close/>
                <a:moveTo>
                  <a:pt x="3435" y="6238"/>
                </a:moveTo>
                <a:lnTo>
                  <a:pt x="3435" y="7813"/>
                </a:lnTo>
                <a:lnTo>
                  <a:pt x="1544" y="9704"/>
                </a:lnTo>
                <a:lnTo>
                  <a:pt x="1355" y="9704"/>
                </a:lnTo>
                <a:lnTo>
                  <a:pt x="1355" y="8695"/>
                </a:lnTo>
                <a:cubicBezTo>
                  <a:pt x="1355" y="7467"/>
                  <a:pt x="2237" y="6427"/>
                  <a:pt x="3435" y="6238"/>
                </a:cubicBezTo>
                <a:close/>
                <a:moveTo>
                  <a:pt x="3781" y="8443"/>
                </a:moveTo>
                <a:lnTo>
                  <a:pt x="5041" y="9704"/>
                </a:lnTo>
                <a:lnTo>
                  <a:pt x="2552" y="9704"/>
                </a:lnTo>
                <a:lnTo>
                  <a:pt x="3781" y="8443"/>
                </a:lnTo>
                <a:close/>
                <a:moveTo>
                  <a:pt x="4128" y="6238"/>
                </a:moveTo>
                <a:cubicBezTo>
                  <a:pt x="5325" y="6396"/>
                  <a:pt x="6207" y="7435"/>
                  <a:pt x="6207" y="8695"/>
                </a:cubicBezTo>
                <a:lnTo>
                  <a:pt x="6207" y="9704"/>
                </a:lnTo>
                <a:lnTo>
                  <a:pt x="6018" y="9704"/>
                </a:lnTo>
                <a:lnTo>
                  <a:pt x="4128" y="7813"/>
                </a:lnTo>
                <a:lnTo>
                  <a:pt x="4128" y="6238"/>
                </a:lnTo>
                <a:close/>
                <a:moveTo>
                  <a:pt x="6553" y="10397"/>
                </a:moveTo>
                <a:cubicBezTo>
                  <a:pt x="6743" y="10428"/>
                  <a:pt x="6900" y="10586"/>
                  <a:pt x="6900" y="10743"/>
                </a:cubicBezTo>
                <a:cubicBezTo>
                  <a:pt x="6900" y="10932"/>
                  <a:pt x="6743" y="11090"/>
                  <a:pt x="6553" y="11090"/>
                </a:cubicBezTo>
                <a:lnTo>
                  <a:pt x="977" y="11090"/>
                </a:lnTo>
                <a:cubicBezTo>
                  <a:pt x="788" y="11090"/>
                  <a:pt x="631" y="10932"/>
                  <a:pt x="631" y="10743"/>
                </a:cubicBezTo>
                <a:cubicBezTo>
                  <a:pt x="631" y="10554"/>
                  <a:pt x="788" y="10397"/>
                  <a:pt x="977" y="10397"/>
                </a:cubicBezTo>
                <a:close/>
                <a:moveTo>
                  <a:pt x="1009" y="0"/>
                </a:moveTo>
                <a:cubicBezTo>
                  <a:pt x="442" y="0"/>
                  <a:pt x="0" y="473"/>
                  <a:pt x="0" y="1008"/>
                </a:cubicBezTo>
                <a:cubicBezTo>
                  <a:pt x="0" y="1449"/>
                  <a:pt x="284" y="1827"/>
                  <a:pt x="694" y="1985"/>
                </a:cubicBezTo>
                <a:lnTo>
                  <a:pt x="694" y="3088"/>
                </a:lnTo>
                <a:cubicBezTo>
                  <a:pt x="694" y="4316"/>
                  <a:pt x="1387" y="5356"/>
                  <a:pt x="2395" y="5860"/>
                </a:cubicBezTo>
                <a:cubicBezTo>
                  <a:pt x="1387" y="6364"/>
                  <a:pt x="694" y="7435"/>
                  <a:pt x="694" y="8664"/>
                </a:cubicBezTo>
                <a:lnTo>
                  <a:pt x="694" y="9767"/>
                </a:lnTo>
                <a:cubicBezTo>
                  <a:pt x="316" y="9924"/>
                  <a:pt x="0" y="10271"/>
                  <a:pt x="0" y="10743"/>
                </a:cubicBezTo>
                <a:cubicBezTo>
                  <a:pt x="0" y="11342"/>
                  <a:pt x="473" y="11751"/>
                  <a:pt x="1009" y="11751"/>
                </a:cubicBezTo>
                <a:lnTo>
                  <a:pt x="6585" y="11751"/>
                </a:lnTo>
                <a:cubicBezTo>
                  <a:pt x="7152" y="11751"/>
                  <a:pt x="7593" y="11279"/>
                  <a:pt x="7593" y="10743"/>
                </a:cubicBezTo>
                <a:cubicBezTo>
                  <a:pt x="7593" y="10302"/>
                  <a:pt x="7310" y="9924"/>
                  <a:pt x="6900" y="9767"/>
                </a:cubicBezTo>
                <a:lnTo>
                  <a:pt x="6900" y="8664"/>
                </a:lnTo>
                <a:cubicBezTo>
                  <a:pt x="6900" y="7435"/>
                  <a:pt x="6207" y="6364"/>
                  <a:pt x="5199" y="5860"/>
                </a:cubicBezTo>
                <a:cubicBezTo>
                  <a:pt x="6207" y="5387"/>
                  <a:pt x="6900" y="4316"/>
                  <a:pt x="6900" y="3088"/>
                </a:cubicBezTo>
                <a:lnTo>
                  <a:pt x="6900" y="1985"/>
                </a:lnTo>
                <a:cubicBezTo>
                  <a:pt x="7278" y="1827"/>
                  <a:pt x="7593" y="1481"/>
                  <a:pt x="7593" y="1008"/>
                </a:cubicBezTo>
                <a:cubicBezTo>
                  <a:pt x="7593" y="410"/>
                  <a:pt x="7121" y="0"/>
                  <a:pt x="6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75"/>
          <p:cNvSpPr/>
          <p:nvPr/>
        </p:nvSpPr>
        <p:spPr>
          <a:xfrm>
            <a:off x="5310365" y="1304129"/>
            <a:ext cx="351286" cy="349457"/>
          </a:xfrm>
          <a:custGeom>
            <a:avLst/>
            <a:gdLst/>
            <a:ahLst/>
            <a:cxnLst/>
            <a:rect l="l" t="t" r="r" b="b"/>
            <a:pathLst>
              <a:path w="11909" h="11847" extrusionOk="0">
                <a:moveTo>
                  <a:pt x="3560" y="2647"/>
                </a:moveTo>
                <a:lnTo>
                  <a:pt x="3560" y="3561"/>
                </a:lnTo>
                <a:lnTo>
                  <a:pt x="2615" y="3561"/>
                </a:lnTo>
                <a:lnTo>
                  <a:pt x="3560" y="2647"/>
                </a:lnTo>
                <a:close/>
                <a:moveTo>
                  <a:pt x="6616" y="4222"/>
                </a:moveTo>
                <a:cubicBezTo>
                  <a:pt x="7971" y="4285"/>
                  <a:pt x="9074" y="5325"/>
                  <a:pt x="9074" y="6680"/>
                </a:cubicBezTo>
                <a:cubicBezTo>
                  <a:pt x="9074" y="8003"/>
                  <a:pt x="7971" y="9106"/>
                  <a:pt x="6616" y="9106"/>
                </a:cubicBezTo>
                <a:cubicBezTo>
                  <a:pt x="5293" y="9106"/>
                  <a:pt x="4190" y="8003"/>
                  <a:pt x="4190" y="6680"/>
                </a:cubicBezTo>
                <a:cubicBezTo>
                  <a:pt x="4190" y="5325"/>
                  <a:pt x="5293" y="4222"/>
                  <a:pt x="6616" y="4222"/>
                </a:cubicBezTo>
                <a:close/>
                <a:moveTo>
                  <a:pt x="7687" y="757"/>
                </a:moveTo>
                <a:lnTo>
                  <a:pt x="7687" y="1513"/>
                </a:lnTo>
                <a:lnTo>
                  <a:pt x="3875" y="1513"/>
                </a:lnTo>
                <a:cubicBezTo>
                  <a:pt x="3781" y="1513"/>
                  <a:pt x="3655" y="1544"/>
                  <a:pt x="3623" y="1639"/>
                </a:cubicBezTo>
                <a:lnTo>
                  <a:pt x="1512" y="3718"/>
                </a:lnTo>
                <a:cubicBezTo>
                  <a:pt x="1418" y="3813"/>
                  <a:pt x="1386" y="3876"/>
                  <a:pt x="1386" y="3939"/>
                </a:cubicBezTo>
                <a:lnTo>
                  <a:pt x="1386" y="9862"/>
                </a:lnTo>
                <a:lnTo>
                  <a:pt x="662" y="9862"/>
                </a:lnTo>
                <a:lnTo>
                  <a:pt x="662" y="757"/>
                </a:lnTo>
                <a:close/>
                <a:moveTo>
                  <a:pt x="8380" y="2175"/>
                </a:moveTo>
                <a:lnTo>
                  <a:pt x="8380" y="4128"/>
                </a:lnTo>
                <a:cubicBezTo>
                  <a:pt x="7876" y="3813"/>
                  <a:pt x="7278" y="3592"/>
                  <a:pt x="6648" y="3592"/>
                </a:cubicBezTo>
                <a:cubicBezTo>
                  <a:pt x="4915" y="3592"/>
                  <a:pt x="3560" y="5010"/>
                  <a:pt x="3560" y="6711"/>
                </a:cubicBezTo>
                <a:cubicBezTo>
                  <a:pt x="3560" y="8444"/>
                  <a:pt x="4946" y="9830"/>
                  <a:pt x="6648" y="9830"/>
                </a:cubicBezTo>
                <a:cubicBezTo>
                  <a:pt x="7120" y="9830"/>
                  <a:pt x="7593" y="9704"/>
                  <a:pt x="8002" y="9515"/>
                </a:cubicBezTo>
                <a:lnTo>
                  <a:pt x="8380" y="9893"/>
                </a:lnTo>
                <a:lnTo>
                  <a:pt x="8380" y="10492"/>
                </a:lnTo>
                <a:lnTo>
                  <a:pt x="2079" y="10492"/>
                </a:lnTo>
                <a:lnTo>
                  <a:pt x="2079" y="4285"/>
                </a:lnTo>
                <a:lnTo>
                  <a:pt x="3875" y="4285"/>
                </a:lnTo>
                <a:cubicBezTo>
                  <a:pt x="4064" y="4285"/>
                  <a:pt x="4222" y="4128"/>
                  <a:pt x="4222" y="3907"/>
                </a:cubicBezTo>
                <a:lnTo>
                  <a:pt x="4222" y="2175"/>
                </a:lnTo>
                <a:close/>
                <a:moveTo>
                  <a:pt x="9074" y="8633"/>
                </a:moveTo>
                <a:lnTo>
                  <a:pt x="11027" y="10618"/>
                </a:lnTo>
                <a:cubicBezTo>
                  <a:pt x="11153" y="10744"/>
                  <a:pt x="11153" y="10964"/>
                  <a:pt x="11027" y="11090"/>
                </a:cubicBezTo>
                <a:cubicBezTo>
                  <a:pt x="10964" y="11153"/>
                  <a:pt x="10877" y="11185"/>
                  <a:pt x="10791" y="11185"/>
                </a:cubicBezTo>
                <a:cubicBezTo>
                  <a:pt x="10704" y="11185"/>
                  <a:pt x="10617" y="11153"/>
                  <a:pt x="10554" y="11090"/>
                </a:cubicBezTo>
                <a:lnTo>
                  <a:pt x="8601" y="9106"/>
                </a:lnTo>
                <a:cubicBezTo>
                  <a:pt x="8790" y="9011"/>
                  <a:pt x="8948" y="8791"/>
                  <a:pt x="9074" y="8633"/>
                </a:cubicBezTo>
                <a:close/>
                <a:moveTo>
                  <a:pt x="347" y="1"/>
                </a:moveTo>
                <a:cubicBezTo>
                  <a:pt x="158" y="1"/>
                  <a:pt x="0" y="190"/>
                  <a:pt x="0" y="379"/>
                </a:cubicBezTo>
                <a:lnTo>
                  <a:pt x="0" y="10145"/>
                </a:lnTo>
                <a:cubicBezTo>
                  <a:pt x="0" y="10334"/>
                  <a:pt x="158" y="10492"/>
                  <a:pt x="347" y="10492"/>
                </a:cubicBezTo>
                <a:lnTo>
                  <a:pt x="1386" y="10492"/>
                </a:lnTo>
                <a:lnTo>
                  <a:pt x="1386" y="10838"/>
                </a:lnTo>
                <a:cubicBezTo>
                  <a:pt x="1386" y="11059"/>
                  <a:pt x="1544" y="11216"/>
                  <a:pt x="1733" y="11216"/>
                </a:cubicBezTo>
                <a:lnTo>
                  <a:pt x="8695" y="11216"/>
                </a:lnTo>
                <a:cubicBezTo>
                  <a:pt x="8916" y="11216"/>
                  <a:pt x="9074" y="11059"/>
                  <a:pt x="9074" y="10838"/>
                </a:cubicBezTo>
                <a:lnTo>
                  <a:pt x="9074" y="10586"/>
                </a:lnTo>
                <a:lnTo>
                  <a:pt x="10050" y="11563"/>
                </a:lnTo>
                <a:cubicBezTo>
                  <a:pt x="10239" y="11752"/>
                  <a:pt x="10507" y="11847"/>
                  <a:pt x="10775" y="11847"/>
                </a:cubicBezTo>
                <a:cubicBezTo>
                  <a:pt x="11043" y="11847"/>
                  <a:pt x="11310" y="11752"/>
                  <a:pt x="11499" y="11563"/>
                </a:cubicBezTo>
                <a:cubicBezTo>
                  <a:pt x="11909" y="11153"/>
                  <a:pt x="11909" y="10492"/>
                  <a:pt x="11499" y="10114"/>
                </a:cubicBezTo>
                <a:lnTo>
                  <a:pt x="9420" y="8003"/>
                </a:lnTo>
                <a:cubicBezTo>
                  <a:pt x="9609" y="7625"/>
                  <a:pt x="9735" y="7152"/>
                  <a:pt x="9735" y="6680"/>
                </a:cubicBezTo>
                <a:cubicBezTo>
                  <a:pt x="9735" y="5924"/>
                  <a:pt x="9452" y="5262"/>
                  <a:pt x="9011" y="4695"/>
                </a:cubicBezTo>
                <a:lnTo>
                  <a:pt x="9011" y="1828"/>
                </a:lnTo>
                <a:cubicBezTo>
                  <a:pt x="9011" y="1639"/>
                  <a:pt x="8853" y="1481"/>
                  <a:pt x="8664" y="1481"/>
                </a:cubicBezTo>
                <a:lnTo>
                  <a:pt x="8317" y="1481"/>
                </a:lnTo>
                <a:lnTo>
                  <a:pt x="8317" y="379"/>
                </a:lnTo>
                <a:cubicBezTo>
                  <a:pt x="8317" y="190"/>
                  <a:pt x="8160" y="1"/>
                  <a:pt x="7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86" name="Google Shape;9286;p75"/>
          <p:cNvGrpSpPr/>
          <p:nvPr/>
        </p:nvGrpSpPr>
        <p:grpSpPr>
          <a:xfrm>
            <a:off x="5309921" y="1756125"/>
            <a:ext cx="352230" cy="348542"/>
            <a:chOff x="1049375" y="2318350"/>
            <a:chExt cx="298525" cy="295400"/>
          </a:xfrm>
        </p:grpSpPr>
        <p:sp>
          <p:nvSpPr>
            <p:cNvPr id="9287" name="Google Shape;9287;p75"/>
            <p:cNvSpPr/>
            <p:nvPr/>
          </p:nvSpPr>
          <p:spPr>
            <a:xfrm>
              <a:off x="1101350" y="2492325"/>
              <a:ext cx="70125" cy="50525"/>
            </a:xfrm>
            <a:custGeom>
              <a:avLst/>
              <a:gdLst/>
              <a:ahLst/>
              <a:cxnLst/>
              <a:rect l="l" t="t" r="r" b="b"/>
              <a:pathLst>
                <a:path w="2805" h="2021" extrusionOk="0">
                  <a:moveTo>
                    <a:pt x="2473" y="0"/>
                  </a:moveTo>
                  <a:cubicBezTo>
                    <a:pt x="2377" y="0"/>
                    <a:pt x="2273" y="32"/>
                    <a:pt x="2206" y="99"/>
                  </a:cubicBezTo>
                  <a:lnTo>
                    <a:pt x="1072" y="1233"/>
                  </a:lnTo>
                  <a:lnTo>
                    <a:pt x="599" y="761"/>
                  </a:lnTo>
                  <a:cubicBezTo>
                    <a:pt x="536" y="713"/>
                    <a:pt x="449" y="690"/>
                    <a:pt x="363" y="690"/>
                  </a:cubicBezTo>
                  <a:cubicBezTo>
                    <a:pt x="276" y="690"/>
                    <a:pt x="189" y="713"/>
                    <a:pt x="126" y="761"/>
                  </a:cubicBezTo>
                  <a:cubicBezTo>
                    <a:pt x="0" y="887"/>
                    <a:pt x="0" y="1139"/>
                    <a:pt x="126" y="1233"/>
                  </a:cubicBezTo>
                  <a:lnTo>
                    <a:pt x="820" y="1958"/>
                  </a:lnTo>
                  <a:cubicBezTo>
                    <a:pt x="914" y="2021"/>
                    <a:pt x="977" y="2021"/>
                    <a:pt x="1072" y="2021"/>
                  </a:cubicBezTo>
                  <a:cubicBezTo>
                    <a:pt x="1135" y="2021"/>
                    <a:pt x="1261" y="1989"/>
                    <a:pt x="1292" y="1926"/>
                  </a:cubicBezTo>
                  <a:lnTo>
                    <a:pt x="2678" y="540"/>
                  </a:lnTo>
                  <a:cubicBezTo>
                    <a:pt x="2804" y="414"/>
                    <a:pt x="2804" y="162"/>
                    <a:pt x="2678" y="68"/>
                  </a:cubicBezTo>
                  <a:cubicBezTo>
                    <a:pt x="2634" y="24"/>
                    <a:pt x="2557" y="0"/>
                    <a:pt x="24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75"/>
            <p:cNvSpPr/>
            <p:nvPr/>
          </p:nvSpPr>
          <p:spPr>
            <a:xfrm>
              <a:off x="1101350" y="2440525"/>
              <a:ext cx="70125" cy="51150"/>
            </a:xfrm>
            <a:custGeom>
              <a:avLst/>
              <a:gdLst/>
              <a:ahLst/>
              <a:cxnLst/>
              <a:rect l="l" t="t" r="r" b="b"/>
              <a:pathLst>
                <a:path w="2805" h="2046" extrusionOk="0">
                  <a:moveTo>
                    <a:pt x="2469" y="1"/>
                  </a:moveTo>
                  <a:cubicBezTo>
                    <a:pt x="2374" y="1"/>
                    <a:pt x="2272" y="40"/>
                    <a:pt x="2206" y="123"/>
                  </a:cubicBezTo>
                  <a:lnTo>
                    <a:pt x="1072" y="1257"/>
                  </a:lnTo>
                  <a:lnTo>
                    <a:pt x="599" y="785"/>
                  </a:lnTo>
                  <a:cubicBezTo>
                    <a:pt x="536" y="738"/>
                    <a:pt x="449" y="714"/>
                    <a:pt x="363" y="714"/>
                  </a:cubicBezTo>
                  <a:cubicBezTo>
                    <a:pt x="276" y="714"/>
                    <a:pt x="189" y="738"/>
                    <a:pt x="126" y="785"/>
                  </a:cubicBezTo>
                  <a:cubicBezTo>
                    <a:pt x="0" y="911"/>
                    <a:pt x="0" y="1163"/>
                    <a:pt x="126" y="1257"/>
                  </a:cubicBezTo>
                  <a:lnTo>
                    <a:pt x="820" y="1982"/>
                  </a:lnTo>
                  <a:cubicBezTo>
                    <a:pt x="914" y="2045"/>
                    <a:pt x="977" y="2045"/>
                    <a:pt x="1072" y="2045"/>
                  </a:cubicBezTo>
                  <a:cubicBezTo>
                    <a:pt x="1135" y="2045"/>
                    <a:pt x="1261" y="2014"/>
                    <a:pt x="1292" y="1951"/>
                  </a:cubicBezTo>
                  <a:lnTo>
                    <a:pt x="2678" y="564"/>
                  </a:lnTo>
                  <a:cubicBezTo>
                    <a:pt x="2804" y="438"/>
                    <a:pt x="2804" y="186"/>
                    <a:pt x="2678" y="92"/>
                  </a:cubicBezTo>
                  <a:cubicBezTo>
                    <a:pt x="2634" y="32"/>
                    <a:pt x="2554" y="1"/>
                    <a:pt x="2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75"/>
            <p:cNvSpPr/>
            <p:nvPr/>
          </p:nvSpPr>
          <p:spPr>
            <a:xfrm>
              <a:off x="1101350" y="2388550"/>
              <a:ext cx="70125" cy="51125"/>
            </a:xfrm>
            <a:custGeom>
              <a:avLst/>
              <a:gdLst/>
              <a:ahLst/>
              <a:cxnLst/>
              <a:rect l="l" t="t" r="r" b="b"/>
              <a:pathLst>
                <a:path w="2805" h="2045" extrusionOk="0">
                  <a:moveTo>
                    <a:pt x="2469" y="1"/>
                  </a:moveTo>
                  <a:cubicBezTo>
                    <a:pt x="2374" y="1"/>
                    <a:pt x="2272" y="40"/>
                    <a:pt x="2206" y="123"/>
                  </a:cubicBezTo>
                  <a:lnTo>
                    <a:pt x="1072" y="1257"/>
                  </a:lnTo>
                  <a:lnTo>
                    <a:pt x="599" y="785"/>
                  </a:lnTo>
                  <a:cubicBezTo>
                    <a:pt x="536" y="722"/>
                    <a:pt x="449" y="690"/>
                    <a:pt x="363" y="690"/>
                  </a:cubicBezTo>
                  <a:cubicBezTo>
                    <a:pt x="276" y="690"/>
                    <a:pt x="189" y="722"/>
                    <a:pt x="126" y="785"/>
                  </a:cubicBezTo>
                  <a:cubicBezTo>
                    <a:pt x="0" y="911"/>
                    <a:pt x="0" y="1131"/>
                    <a:pt x="126" y="1257"/>
                  </a:cubicBezTo>
                  <a:lnTo>
                    <a:pt x="820" y="1982"/>
                  </a:lnTo>
                  <a:cubicBezTo>
                    <a:pt x="914" y="2045"/>
                    <a:pt x="977" y="2045"/>
                    <a:pt x="1072" y="2045"/>
                  </a:cubicBezTo>
                  <a:cubicBezTo>
                    <a:pt x="1135" y="2045"/>
                    <a:pt x="1261" y="2013"/>
                    <a:pt x="1292" y="1919"/>
                  </a:cubicBezTo>
                  <a:lnTo>
                    <a:pt x="2678" y="532"/>
                  </a:lnTo>
                  <a:cubicBezTo>
                    <a:pt x="2804" y="438"/>
                    <a:pt x="2804" y="186"/>
                    <a:pt x="2678" y="91"/>
                  </a:cubicBezTo>
                  <a:cubicBezTo>
                    <a:pt x="2634" y="32"/>
                    <a:pt x="2554" y="1"/>
                    <a:pt x="2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75"/>
            <p:cNvSpPr/>
            <p:nvPr/>
          </p:nvSpPr>
          <p:spPr>
            <a:xfrm>
              <a:off x="1049375" y="2318350"/>
              <a:ext cx="298525" cy="295400"/>
            </a:xfrm>
            <a:custGeom>
              <a:avLst/>
              <a:gdLst/>
              <a:ahLst/>
              <a:cxnLst/>
              <a:rect l="l" t="t" r="r" b="b"/>
              <a:pathLst>
                <a:path w="11941" h="11816" extrusionOk="0">
                  <a:moveTo>
                    <a:pt x="6963" y="1198"/>
                  </a:moveTo>
                  <a:lnTo>
                    <a:pt x="7876" y="2143"/>
                  </a:lnTo>
                  <a:lnTo>
                    <a:pt x="6963" y="2143"/>
                  </a:lnTo>
                  <a:lnTo>
                    <a:pt x="6963" y="1198"/>
                  </a:lnTo>
                  <a:close/>
                  <a:moveTo>
                    <a:pt x="10286" y="3498"/>
                  </a:moveTo>
                  <a:cubicBezTo>
                    <a:pt x="10373" y="3498"/>
                    <a:pt x="10460" y="3530"/>
                    <a:pt x="10523" y="3593"/>
                  </a:cubicBezTo>
                  <a:lnTo>
                    <a:pt x="10995" y="4065"/>
                  </a:lnTo>
                  <a:cubicBezTo>
                    <a:pt x="11184" y="4223"/>
                    <a:pt x="11184" y="4475"/>
                    <a:pt x="11027" y="4569"/>
                  </a:cubicBezTo>
                  <a:lnTo>
                    <a:pt x="10806" y="4821"/>
                  </a:lnTo>
                  <a:lnTo>
                    <a:pt x="9798" y="3845"/>
                  </a:lnTo>
                  <a:lnTo>
                    <a:pt x="10050" y="3593"/>
                  </a:lnTo>
                  <a:cubicBezTo>
                    <a:pt x="10113" y="3530"/>
                    <a:pt x="10200" y="3498"/>
                    <a:pt x="10286" y="3498"/>
                  </a:cubicBezTo>
                  <a:close/>
                  <a:moveTo>
                    <a:pt x="9294" y="4349"/>
                  </a:moveTo>
                  <a:lnTo>
                    <a:pt x="10271" y="5325"/>
                  </a:lnTo>
                  <a:lnTo>
                    <a:pt x="7845" y="7783"/>
                  </a:lnTo>
                  <a:lnTo>
                    <a:pt x="6868" y="6774"/>
                  </a:lnTo>
                  <a:lnTo>
                    <a:pt x="9294" y="4349"/>
                  </a:lnTo>
                  <a:close/>
                  <a:moveTo>
                    <a:pt x="6585" y="7499"/>
                  </a:moveTo>
                  <a:lnTo>
                    <a:pt x="7183" y="8098"/>
                  </a:lnTo>
                  <a:lnTo>
                    <a:pt x="6427" y="8255"/>
                  </a:lnTo>
                  <a:lnTo>
                    <a:pt x="6585" y="7499"/>
                  </a:lnTo>
                  <a:close/>
                  <a:moveTo>
                    <a:pt x="6994" y="10398"/>
                  </a:moveTo>
                  <a:lnTo>
                    <a:pt x="6994" y="10776"/>
                  </a:lnTo>
                  <a:cubicBezTo>
                    <a:pt x="6994" y="10870"/>
                    <a:pt x="7057" y="10996"/>
                    <a:pt x="7089" y="11122"/>
                  </a:cubicBezTo>
                  <a:lnTo>
                    <a:pt x="1071" y="11122"/>
                  </a:lnTo>
                  <a:cubicBezTo>
                    <a:pt x="882" y="11122"/>
                    <a:pt x="693" y="10965"/>
                    <a:pt x="693" y="10776"/>
                  </a:cubicBezTo>
                  <a:lnTo>
                    <a:pt x="693" y="10398"/>
                  </a:lnTo>
                  <a:close/>
                  <a:moveTo>
                    <a:pt x="6270" y="663"/>
                  </a:moveTo>
                  <a:lnTo>
                    <a:pt x="6270" y="2458"/>
                  </a:lnTo>
                  <a:cubicBezTo>
                    <a:pt x="6270" y="2647"/>
                    <a:pt x="6427" y="2805"/>
                    <a:pt x="6616" y="2805"/>
                  </a:cubicBezTo>
                  <a:lnTo>
                    <a:pt x="8349" y="2805"/>
                  </a:lnTo>
                  <a:lnTo>
                    <a:pt x="8349" y="4286"/>
                  </a:lnTo>
                  <a:lnTo>
                    <a:pt x="6112" y="6554"/>
                  </a:lnTo>
                  <a:cubicBezTo>
                    <a:pt x="6081" y="6585"/>
                    <a:pt x="6018" y="6680"/>
                    <a:pt x="6018" y="6711"/>
                  </a:cubicBezTo>
                  <a:lnTo>
                    <a:pt x="5608" y="8633"/>
                  </a:lnTo>
                  <a:cubicBezTo>
                    <a:pt x="5545" y="8759"/>
                    <a:pt x="5608" y="8885"/>
                    <a:pt x="5671" y="8948"/>
                  </a:cubicBezTo>
                  <a:cubicBezTo>
                    <a:pt x="5742" y="9019"/>
                    <a:pt x="5813" y="9055"/>
                    <a:pt x="5897" y="9055"/>
                  </a:cubicBezTo>
                  <a:cubicBezTo>
                    <a:pt x="5925" y="9055"/>
                    <a:pt x="5955" y="9051"/>
                    <a:pt x="5986" y="9043"/>
                  </a:cubicBezTo>
                  <a:lnTo>
                    <a:pt x="7908" y="8602"/>
                  </a:lnTo>
                  <a:cubicBezTo>
                    <a:pt x="8002" y="8602"/>
                    <a:pt x="8034" y="8570"/>
                    <a:pt x="8065" y="8507"/>
                  </a:cubicBezTo>
                  <a:lnTo>
                    <a:pt x="8349" y="8255"/>
                  </a:lnTo>
                  <a:lnTo>
                    <a:pt x="8349" y="10807"/>
                  </a:lnTo>
                  <a:lnTo>
                    <a:pt x="8380" y="10807"/>
                  </a:lnTo>
                  <a:cubicBezTo>
                    <a:pt x="8380" y="10996"/>
                    <a:pt x="8223" y="11154"/>
                    <a:pt x="8034" y="11154"/>
                  </a:cubicBezTo>
                  <a:cubicBezTo>
                    <a:pt x="7845" y="11154"/>
                    <a:pt x="7687" y="10996"/>
                    <a:pt x="7687" y="10807"/>
                  </a:cubicBezTo>
                  <a:lnTo>
                    <a:pt x="7687" y="10083"/>
                  </a:lnTo>
                  <a:cubicBezTo>
                    <a:pt x="7687" y="9893"/>
                    <a:pt x="7530" y="9736"/>
                    <a:pt x="7309" y="9736"/>
                  </a:cubicBezTo>
                  <a:lnTo>
                    <a:pt x="1386" y="9736"/>
                  </a:lnTo>
                  <a:lnTo>
                    <a:pt x="1386" y="663"/>
                  </a:lnTo>
                  <a:close/>
                  <a:moveTo>
                    <a:pt x="1071" y="1"/>
                  </a:moveTo>
                  <a:cubicBezTo>
                    <a:pt x="882" y="1"/>
                    <a:pt x="693" y="158"/>
                    <a:pt x="693" y="379"/>
                  </a:cubicBezTo>
                  <a:lnTo>
                    <a:pt x="693" y="9736"/>
                  </a:lnTo>
                  <a:lnTo>
                    <a:pt x="347" y="9736"/>
                  </a:lnTo>
                  <a:cubicBezTo>
                    <a:pt x="158" y="9736"/>
                    <a:pt x="0" y="9893"/>
                    <a:pt x="0" y="10083"/>
                  </a:cubicBezTo>
                  <a:lnTo>
                    <a:pt x="0" y="10807"/>
                  </a:lnTo>
                  <a:cubicBezTo>
                    <a:pt x="0" y="11406"/>
                    <a:pt x="473" y="11815"/>
                    <a:pt x="1008" y="11815"/>
                  </a:cubicBezTo>
                  <a:lnTo>
                    <a:pt x="8002" y="11815"/>
                  </a:lnTo>
                  <a:cubicBezTo>
                    <a:pt x="8569" y="11815"/>
                    <a:pt x="9011" y="11343"/>
                    <a:pt x="9011" y="10807"/>
                  </a:cubicBezTo>
                  <a:lnTo>
                    <a:pt x="9011" y="7562"/>
                  </a:lnTo>
                  <a:lnTo>
                    <a:pt x="11499" y="5105"/>
                  </a:lnTo>
                  <a:cubicBezTo>
                    <a:pt x="11940" y="4664"/>
                    <a:pt x="11940" y="4034"/>
                    <a:pt x="11531" y="3593"/>
                  </a:cubicBezTo>
                  <a:lnTo>
                    <a:pt x="11058" y="3120"/>
                  </a:lnTo>
                  <a:cubicBezTo>
                    <a:pt x="10869" y="2931"/>
                    <a:pt x="10609" y="2836"/>
                    <a:pt x="10346" y="2836"/>
                  </a:cubicBezTo>
                  <a:cubicBezTo>
                    <a:pt x="10082" y="2836"/>
                    <a:pt x="9814" y="2931"/>
                    <a:pt x="9609" y="3120"/>
                  </a:cubicBezTo>
                  <a:lnTo>
                    <a:pt x="9105" y="3624"/>
                  </a:lnTo>
                  <a:lnTo>
                    <a:pt x="9105" y="2490"/>
                  </a:lnTo>
                  <a:cubicBezTo>
                    <a:pt x="9105" y="2427"/>
                    <a:pt x="9074" y="2332"/>
                    <a:pt x="8979" y="2269"/>
                  </a:cubicBezTo>
                  <a:lnTo>
                    <a:pt x="6900" y="127"/>
                  </a:lnTo>
                  <a:cubicBezTo>
                    <a:pt x="6805" y="64"/>
                    <a:pt x="6742" y="1"/>
                    <a:pt x="66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1" name="Google Shape;9291;p75"/>
          <p:cNvGrpSpPr/>
          <p:nvPr/>
        </p:nvGrpSpPr>
        <p:grpSpPr>
          <a:xfrm>
            <a:off x="5310393" y="2196576"/>
            <a:ext cx="351286" cy="351286"/>
            <a:chOff x="1049375" y="2680675"/>
            <a:chExt cx="297725" cy="297725"/>
          </a:xfrm>
        </p:grpSpPr>
        <p:sp>
          <p:nvSpPr>
            <p:cNvPr id="9292" name="Google Shape;9292;p75"/>
            <p:cNvSpPr/>
            <p:nvPr/>
          </p:nvSpPr>
          <p:spPr>
            <a:xfrm>
              <a:off x="1113175" y="2752350"/>
              <a:ext cx="161475" cy="155975"/>
            </a:xfrm>
            <a:custGeom>
              <a:avLst/>
              <a:gdLst/>
              <a:ahLst/>
              <a:cxnLst/>
              <a:rect l="l" t="t" r="r" b="b"/>
              <a:pathLst>
                <a:path w="6459" h="6239" extrusionOk="0">
                  <a:moveTo>
                    <a:pt x="3403" y="2079"/>
                  </a:moveTo>
                  <a:cubicBezTo>
                    <a:pt x="3781" y="2079"/>
                    <a:pt x="4096" y="2394"/>
                    <a:pt x="4096" y="2773"/>
                  </a:cubicBezTo>
                  <a:cubicBezTo>
                    <a:pt x="4096" y="3182"/>
                    <a:pt x="3781" y="3497"/>
                    <a:pt x="3403" y="3497"/>
                  </a:cubicBezTo>
                  <a:cubicBezTo>
                    <a:pt x="2993" y="3434"/>
                    <a:pt x="2678" y="3119"/>
                    <a:pt x="2678" y="2773"/>
                  </a:cubicBezTo>
                  <a:cubicBezTo>
                    <a:pt x="2678" y="2394"/>
                    <a:pt x="2993" y="2079"/>
                    <a:pt x="3403" y="2079"/>
                  </a:cubicBezTo>
                  <a:close/>
                  <a:moveTo>
                    <a:pt x="3371" y="693"/>
                  </a:moveTo>
                  <a:cubicBezTo>
                    <a:pt x="4694" y="693"/>
                    <a:pt x="5765" y="1796"/>
                    <a:pt x="5765" y="3119"/>
                  </a:cubicBezTo>
                  <a:cubicBezTo>
                    <a:pt x="5765" y="3686"/>
                    <a:pt x="5545" y="4222"/>
                    <a:pt x="5198" y="4663"/>
                  </a:cubicBezTo>
                  <a:cubicBezTo>
                    <a:pt x="5072" y="4442"/>
                    <a:pt x="4915" y="4190"/>
                    <a:pt x="4694" y="4001"/>
                  </a:cubicBezTo>
                  <a:cubicBezTo>
                    <a:pt x="4568" y="3907"/>
                    <a:pt x="4442" y="3812"/>
                    <a:pt x="4348" y="3749"/>
                  </a:cubicBezTo>
                  <a:cubicBezTo>
                    <a:pt x="4568" y="3529"/>
                    <a:pt x="4726" y="3182"/>
                    <a:pt x="4726" y="2804"/>
                  </a:cubicBezTo>
                  <a:cubicBezTo>
                    <a:pt x="4726" y="2079"/>
                    <a:pt x="4096" y="1449"/>
                    <a:pt x="3340" y="1449"/>
                  </a:cubicBezTo>
                  <a:cubicBezTo>
                    <a:pt x="2615" y="1449"/>
                    <a:pt x="1985" y="2079"/>
                    <a:pt x="1985" y="2804"/>
                  </a:cubicBezTo>
                  <a:cubicBezTo>
                    <a:pt x="1985" y="3182"/>
                    <a:pt x="2142" y="3529"/>
                    <a:pt x="2363" y="3749"/>
                  </a:cubicBezTo>
                  <a:lnTo>
                    <a:pt x="2016" y="4001"/>
                  </a:lnTo>
                  <a:cubicBezTo>
                    <a:pt x="1827" y="4190"/>
                    <a:pt x="1607" y="4442"/>
                    <a:pt x="1512" y="4663"/>
                  </a:cubicBezTo>
                  <a:cubicBezTo>
                    <a:pt x="1040" y="4064"/>
                    <a:pt x="882" y="3434"/>
                    <a:pt x="945" y="2773"/>
                  </a:cubicBezTo>
                  <a:cubicBezTo>
                    <a:pt x="1103" y="1670"/>
                    <a:pt x="2111" y="693"/>
                    <a:pt x="3371" y="693"/>
                  </a:cubicBezTo>
                  <a:close/>
                  <a:moveTo>
                    <a:pt x="3371" y="4159"/>
                  </a:moveTo>
                  <a:cubicBezTo>
                    <a:pt x="4001" y="4159"/>
                    <a:pt x="4505" y="4600"/>
                    <a:pt x="4694" y="5135"/>
                  </a:cubicBezTo>
                  <a:cubicBezTo>
                    <a:pt x="4316" y="5387"/>
                    <a:pt x="3875" y="5545"/>
                    <a:pt x="3371" y="5545"/>
                  </a:cubicBezTo>
                  <a:cubicBezTo>
                    <a:pt x="2898" y="5545"/>
                    <a:pt x="2426" y="5387"/>
                    <a:pt x="2016" y="5135"/>
                  </a:cubicBezTo>
                  <a:cubicBezTo>
                    <a:pt x="2174" y="4537"/>
                    <a:pt x="2741" y="4159"/>
                    <a:pt x="3371" y="4159"/>
                  </a:cubicBezTo>
                  <a:close/>
                  <a:moveTo>
                    <a:pt x="3308" y="0"/>
                  </a:moveTo>
                  <a:cubicBezTo>
                    <a:pt x="1701" y="0"/>
                    <a:pt x="441" y="1229"/>
                    <a:pt x="252" y="2710"/>
                  </a:cubicBezTo>
                  <a:cubicBezTo>
                    <a:pt x="0" y="4600"/>
                    <a:pt x="1512" y="6238"/>
                    <a:pt x="3371" y="6238"/>
                  </a:cubicBezTo>
                  <a:cubicBezTo>
                    <a:pt x="5104" y="6238"/>
                    <a:pt x="6459" y="4820"/>
                    <a:pt x="6459" y="3119"/>
                  </a:cubicBezTo>
                  <a:cubicBezTo>
                    <a:pt x="6459" y="1386"/>
                    <a:pt x="5041"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75"/>
            <p:cNvSpPr/>
            <p:nvPr/>
          </p:nvSpPr>
          <p:spPr>
            <a:xfrm>
              <a:off x="1049375" y="2680675"/>
              <a:ext cx="297725" cy="297725"/>
            </a:xfrm>
            <a:custGeom>
              <a:avLst/>
              <a:gdLst/>
              <a:ahLst/>
              <a:cxnLst/>
              <a:rect l="l" t="t" r="r" b="b"/>
              <a:pathLst>
                <a:path w="11909" h="11909" extrusionOk="0">
                  <a:moveTo>
                    <a:pt x="6270" y="1512"/>
                  </a:moveTo>
                  <a:cubicBezTo>
                    <a:pt x="8475" y="1670"/>
                    <a:pt x="10239" y="3434"/>
                    <a:pt x="10397" y="5640"/>
                  </a:cubicBezTo>
                  <a:lnTo>
                    <a:pt x="10082" y="5640"/>
                  </a:lnTo>
                  <a:cubicBezTo>
                    <a:pt x="9893" y="5640"/>
                    <a:pt x="9735" y="5797"/>
                    <a:pt x="9735" y="5986"/>
                  </a:cubicBezTo>
                  <a:cubicBezTo>
                    <a:pt x="9735" y="6207"/>
                    <a:pt x="9893" y="6364"/>
                    <a:pt x="10082" y="6364"/>
                  </a:cubicBezTo>
                  <a:lnTo>
                    <a:pt x="10397" y="6364"/>
                  </a:lnTo>
                  <a:cubicBezTo>
                    <a:pt x="10239" y="8569"/>
                    <a:pt x="8475" y="10334"/>
                    <a:pt x="6270" y="10491"/>
                  </a:cubicBezTo>
                  <a:lnTo>
                    <a:pt x="6270" y="10176"/>
                  </a:lnTo>
                  <a:cubicBezTo>
                    <a:pt x="6270" y="9987"/>
                    <a:pt x="6112" y="9830"/>
                    <a:pt x="5923" y="9830"/>
                  </a:cubicBezTo>
                  <a:cubicBezTo>
                    <a:pt x="5703" y="9830"/>
                    <a:pt x="5545" y="9987"/>
                    <a:pt x="5545" y="10176"/>
                  </a:cubicBezTo>
                  <a:lnTo>
                    <a:pt x="5545" y="10491"/>
                  </a:lnTo>
                  <a:cubicBezTo>
                    <a:pt x="3340" y="10334"/>
                    <a:pt x="1575" y="8569"/>
                    <a:pt x="1418" y="6364"/>
                  </a:cubicBezTo>
                  <a:lnTo>
                    <a:pt x="1733" y="6364"/>
                  </a:lnTo>
                  <a:cubicBezTo>
                    <a:pt x="1922" y="6364"/>
                    <a:pt x="2079" y="6207"/>
                    <a:pt x="2079" y="5986"/>
                  </a:cubicBezTo>
                  <a:cubicBezTo>
                    <a:pt x="2142" y="5797"/>
                    <a:pt x="1985" y="5640"/>
                    <a:pt x="1764" y="5640"/>
                  </a:cubicBezTo>
                  <a:lnTo>
                    <a:pt x="1418" y="5640"/>
                  </a:lnTo>
                  <a:cubicBezTo>
                    <a:pt x="1575" y="3434"/>
                    <a:pt x="3340" y="1670"/>
                    <a:pt x="5545" y="1512"/>
                  </a:cubicBezTo>
                  <a:lnTo>
                    <a:pt x="5545" y="1827"/>
                  </a:lnTo>
                  <a:cubicBezTo>
                    <a:pt x="5545" y="2016"/>
                    <a:pt x="5703" y="2174"/>
                    <a:pt x="5923" y="2174"/>
                  </a:cubicBezTo>
                  <a:cubicBezTo>
                    <a:pt x="6112" y="2174"/>
                    <a:pt x="6270" y="2016"/>
                    <a:pt x="6270" y="1827"/>
                  </a:cubicBezTo>
                  <a:lnTo>
                    <a:pt x="6270" y="1512"/>
                  </a:lnTo>
                  <a:close/>
                  <a:moveTo>
                    <a:pt x="5955" y="0"/>
                  </a:moveTo>
                  <a:cubicBezTo>
                    <a:pt x="5766" y="0"/>
                    <a:pt x="5608" y="158"/>
                    <a:pt x="5608" y="347"/>
                  </a:cubicBezTo>
                  <a:lnTo>
                    <a:pt x="5608" y="756"/>
                  </a:lnTo>
                  <a:cubicBezTo>
                    <a:pt x="2993" y="914"/>
                    <a:pt x="914" y="2993"/>
                    <a:pt x="756" y="5608"/>
                  </a:cubicBezTo>
                  <a:lnTo>
                    <a:pt x="347" y="5608"/>
                  </a:lnTo>
                  <a:cubicBezTo>
                    <a:pt x="158" y="5608"/>
                    <a:pt x="0" y="5766"/>
                    <a:pt x="0" y="5955"/>
                  </a:cubicBezTo>
                  <a:cubicBezTo>
                    <a:pt x="0" y="6144"/>
                    <a:pt x="158" y="6301"/>
                    <a:pt x="347" y="6301"/>
                  </a:cubicBezTo>
                  <a:lnTo>
                    <a:pt x="756" y="6301"/>
                  </a:lnTo>
                  <a:cubicBezTo>
                    <a:pt x="914" y="8916"/>
                    <a:pt x="2993" y="10995"/>
                    <a:pt x="5608" y="11153"/>
                  </a:cubicBezTo>
                  <a:lnTo>
                    <a:pt x="5608" y="11562"/>
                  </a:lnTo>
                  <a:cubicBezTo>
                    <a:pt x="5608" y="11751"/>
                    <a:pt x="5766" y="11909"/>
                    <a:pt x="5955" y="11909"/>
                  </a:cubicBezTo>
                  <a:cubicBezTo>
                    <a:pt x="6144" y="11909"/>
                    <a:pt x="6301" y="11751"/>
                    <a:pt x="6301" y="11562"/>
                  </a:cubicBezTo>
                  <a:lnTo>
                    <a:pt x="6301" y="11153"/>
                  </a:lnTo>
                  <a:cubicBezTo>
                    <a:pt x="8916" y="10995"/>
                    <a:pt x="10995" y="8916"/>
                    <a:pt x="11153" y="6301"/>
                  </a:cubicBezTo>
                  <a:lnTo>
                    <a:pt x="11531" y="6301"/>
                  </a:lnTo>
                  <a:cubicBezTo>
                    <a:pt x="11751" y="6301"/>
                    <a:pt x="11909" y="6144"/>
                    <a:pt x="11909" y="5955"/>
                  </a:cubicBezTo>
                  <a:cubicBezTo>
                    <a:pt x="11909" y="5766"/>
                    <a:pt x="11751" y="5608"/>
                    <a:pt x="11531" y="5608"/>
                  </a:cubicBezTo>
                  <a:lnTo>
                    <a:pt x="11153" y="5608"/>
                  </a:lnTo>
                  <a:cubicBezTo>
                    <a:pt x="10995" y="2993"/>
                    <a:pt x="8916" y="914"/>
                    <a:pt x="6301" y="756"/>
                  </a:cubicBezTo>
                  <a:lnTo>
                    <a:pt x="6301" y="347"/>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4" name="Google Shape;9294;p75"/>
          <p:cNvGrpSpPr/>
          <p:nvPr/>
        </p:nvGrpSpPr>
        <p:grpSpPr>
          <a:xfrm>
            <a:off x="7523845" y="1304623"/>
            <a:ext cx="348513" cy="348542"/>
            <a:chOff x="2872725" y="1954475"/>
            <a:chExt cx="295375" cy="295400"/>
          </a:xfrm>
        </p:grpSpPr>
        <p:sp>
          <p:nvSpPr>
            <p:cNvPr id="9295" name="Google Shape;9295;p75"/>
            <p:cNvSpPr/>
            <p:nvPr/>
          </p:nvSpPr>
          <p:spPr>
            <a:xfrm>
              <a:off x="2959350" y="1954475"/>
              <a:ext cx="122100" cy="139450"/>
            </a:xfrm>
            <a:custGeom>
              <a:avLst/>
              <a:gdLst/>
              <a:ahLst/>
              <a:cxnLst/>
              <a:rect l="l" t="t" r="r" b="b"/>
              <a:pathLst>
                <a:path w="4884" h="5578" extrusionOk="0">
                  <a:moveTo>
                    <a:pt x="2395" y="694"/>
                  </a:moveTo>
                  <a:cubicBezTo>
                    <a:pt x="2805" y="694"/>
                    <a:pt x="3120" y="1009"/>
                    <a:pt x="3120" y="1418"/>
                  </a:cubicBezTo>
                  <a:cubicBezTo>
                    <a:pt x="3120" y="1797"/>
                    <a:pt x="2805" y="2112"/>
                    <a:pt x="2395" y="2112"/>
                  </a:cubicBezTo>
                  <a:cubicBezTo>
                    <a:pt x="2017" y="2112"/>
                    <a:pt x="1702" y="1797"/>
                    <a:pt x="1702" y="1418"/>
                  </a:cubicBezTo>
                  <a:cubicBezTo>
                    <a:pt x="1733" y="1009"/>
                    <a:pt x="2048" y="694"/>
                    <a:pt x="2395" y="694"/>
                  </a:cubicBezTo>
                  <a:close/>
                  <a:moveTo>
                    <a:pt x="2395" y="2742"/>
                  </a:moveTo>
                  <a:cubicBezTo>
                    <a:pt x="3340" y="2742"/>
                    <a:pt x="4128" y="3529"/>
                    <a:pt x="4128" y="4537"/>
                  </a:cubicBezTo>
                  <a:lnTo>
                    <a:pt x="4128" y="4884"/>
                  </a:lnTo>
                  <a:lnTo>
                    <a:pt x="662" y="4884"/>
                  </a:lnTo>
                  <a:lnTo>
                    <a:pt x="662" y="4537"/>
                  </a:lnTo>
                  <a:cubicBezTo>
                    <a:pt x="662" y="3529"/>
                    <a:pt x="1450" y="2742"/>
                    <a:pt x="2395" y="2742"/>
                  </a:cubicBezTo>
                  <a:close/>
                  <a:moveTo>
                    <a:pt x="2490" y="1"/>
                  </a:moveTo>
                  <a:cubicBezTo>
                    <a:pt x="1733" y="1"/>
                    <a:pt x="1103" y="631"/>
                    <a:pt x="1103" y="1387"/>
                  </a:cubicBezTo>
                  <a:cubicBezTo>
                    <a:pt x="1103" y="1734"/>
                    <a:pt x="1229" y="2049"/>
                    <a:pt x="1450" y="2332"/>
                  </a:cubicBezTo>
                  <a:cubicBezTo>
                    <a:pt x="568" y="2710"/>
                    <a:pt x="1" y="3529"/>
                    <a:pt x="1" y="4537"/>
                  </a:cubicBezTo>
                  <a:lnTo>
                    <a:pt x="1" y="5231"/>
                  </a:lnTo>
                  <a:cubicBezTo>
                    <a:pt x="1" y="5420"/>
                    <a:pt x="158" y="5577"/>
                    <a:pt x="347" y="5577"/>
                  </a:cubicBezTo>
                  <a:lnTo>
                    <a:pt x="4537" y="5577"/>
                  </a:lnTo>
                  <a:cubicBezTo>
                    <a:pt x="4726" y="5577"/>
                    <a:pt x="4884" y="5420"/>
                    <a:pt x="4884" y="5231"/>
                  </a:cubicBezTo>
                  <a:lnTo>
                    <a:pt x="4884" y="4537"/>
                  </a:lnTo>
                  <a:cubicBezTo>
                    <a:pt x="4884" y="3529"/>
                    <a:pt x="4317" y="2710"/>
                    <a:pt x="3498" y="2332"/>
                  </a:cubicBezTo>
                  <a:cubicBezTo>
                    <a:pt x="3750" y="2080"/>
                    <a:pt x="3844" y="1765"/>
                    <a:pt x="3844" y="1387"/>
                  </a:cubicBezTo>
                  <a:cubicBezTo>
                    <a:pt x="3844" y="631"/>
                    <a:pt x="3214" y="1"/>
                    <a:pt x="2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75"/>
            <p:cNvSpPr/>
            <p:nvPr/>
          </p:nvSpPr>
          <p:spPr>
            <a:xfrm>
              <a:off x="2906575" y="2146650"/>
              <a:ext cx="191425" cy="69350"/>
            </a:xfrm>
            <a:custGeom>
              <a:avLst/>
              <a:gdLst/>
              <a:ahLst/>
              <a:cxnLst/>
              <a:rect l="l" t="t" r="r" b="b"/>
              <a:pathLst>
                <a:path w="7657" h="2774" extrusionOk="0">
                  <a:moveTo>
                    <a:pt x="1419" y="694"/>
                  </a:moveTo>
                  <a:lnTo>
                    <a:pt x="1419" y="2080"/>
                  </a:lnTo>
                  <a:lnTo>
                    <a:pt x="694" y="2080"/>
                  </a:lnTo>
                  <a:lnTo>
                    <a:pt x="694" y="694"/>
                  </a:lnTo>
                  <a:close/>
                  <a:moveTo>
                    <a:pt x="2773" y="694"/>
                  </a:moveTo>
                  <a:lnTo>
                    <a:pt x="2773" y="2080"/>
                  </a:lnTo>
                  <a:lnTo>
                    <a:pt x="2080" y="2080"/>
                  </a:lnTo>
                  <a:lnTo>
                    <a:pt x="2080" y="694"/>
                  </a:lnTo>
                  <a:close/>
                  <a:moveTo>
                    <a:pt x="4159" y="694"/>
                  </a:moveTo>
                  <a:lnTo>
                    <a:pt x="4159" y="2080"/>
                  </a:lnTo>
                  <a:lnTo>
                    <a:pt x="3466" y="2080"/>
                  </a:lnTo>
                  <a:lnTo>
                    <a:pt x="3466" y="694"/>
                  </a:lnTo>
                  <a:close/>
                  <a:moveTo>
                    <a:pt x="6995" y="694"/>
                  </a:moveTo>
                  <a:lnTo>
                    <a:pt x="6995" y="2080"/>
                  </a:lnTo>
                  <a:lnTo>
                    <a:pt x="4884" y="2080"/>
                  </a:lnTo>
                  <a:lnTo>
                    <a:pt x="4884" y="694"/>
                  </a:lnTo>
                  <a:close/>
                  <a:moveTo>
                    <a:pt x="347" y="1"/>
                  </a:moveTo>
                  <a:cubicBezTo>
                    <a:pt x="158" y="1"/>
                    <a:pt x="1" y="158"/>
                    <a:pt x="1" y="347"/>
                  </a:cubicBezTo>
                  <a:lnTo>
                    <a:pt x="1" y="2427"/>
                  </a:lnTo>
                  <a:cubicBezTo>
                    <a:pt x="1" y="2616"/>
                    <a:pt x="158" y="2773"/>
                    <a:pt x="347" y="2773"/>
                  </a:cubicBezTo>
                  <a:lnTo>
                    <a:pt x="7310" y="2773"/>
                  </a:lnTo>
                  <a:cubicBezTo>
                    <a:pt x="7499" y="2773"/>
                    <a:pt x="7657" y="2616"/>
                    <a:pt x="7657" y="2427"/>
                  </a:cubicBezTo>
                  <a:lnTo>
                    <a:pt x="7657" y="347"/>
                  </a:lnTo>
                  <a:cubicBezTo>
                    <a:pt x="7657" y="127"/>
                    <a:pt x="7499" y="1"/>
                    <a:pt x="7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75"/>
            <p:cNvSpPr/>
            <p:nvPr/>
          </p:nvSpPr>
          <p:spPr>
            <a:xfrm>
              <a:off x="2872725" y="2112000"/>
              <a:ext cx="295375" cy="137875"/>
            </a:xfrm>
            <a:custGeom>
              <a:avLst/>
              <a:gdLst/>
              <a:ahLst/>
              <a:cxnLst/>
              <a:rect l="l" t="t" r="r" b="b"/>
              <a:pathLst>
                <a:path w="11815" h="5515" extrusionOk="0">
                  <a:moveTo>
                    <a:pt x="11121" y="2080"/>
                  </a:moveTo>
                  <a:lnTo>
                    <a:pt x="11121" y="3466"/>
                  </a:lnTo>
                  <a:lnTo>
                    <a:pt x="10397" y="3466"/>
                  </a:lnTo>
                  <a:lnTo>
                    <a:pt x="10397" y="2080"/>
                  </a:lnTo>
                  <a:close/>
                  <a:moveTo>
                    <a:pt x="9389" y="662"/>
                  </a:moveTo>
                  <a:cubicBezTo>
                    <a:pt x="9578" y="662"/>
                    <a:pt x="9735" y="820"/>
                    <a:pt x="9735" y="1009"/>
                  </a:cubicBezTo>
                  <a:lnTo>
                    <a:pt x="9735" y="4474"/>
                  </a:lnTo>
                  <a:cubicBezTo>
                    <a:pt x="9735" y="4663"/>
                    <a:pt x="9578" y="4852"/>
                    <a:pt x="9389" y="4852"/>
                  </a:cubicBezTo>
                  <a:lnTo>
                    <a:pt x="1040" y="4852"/>
                  </a:lnTo>
                  <a:cubicBezTo>
                    <a:pt x="819" y="4852"/>
                    <a:pt x="662" y="4663"/>
                    <a:pt x="662" y="4474"/>
                  </a:cubicBezTo>
                  <a:lnTo>
                    <a:pt x="662" y="1009"/>
                  </a:lnTo>
                  <a:cubicBezTo>
                    <a:pt x="662" y="820"/>
                    <a:pt x="819" y="662"/>
                    <a:pt x="1040" y="662"/>
                  </a:cubicBezTo>
                  <a:close/>
                  <a:moveTo>
                    <a:pt x="1040" y="1"/>
                  </a:moveTo>
                  <a:cubicBezTo>
                    <a:pt x="441" y="1"/>
                    <a:pt x="0" y="473"/>
                    <a:pt x="0" y="1009"/>
                  </a:cubicBezTo>
                  <a:lnTo>
                    <a:pt x="0" y="4474"/>
                  </a:lnTo>
                  <a:cubicBezTo>
                    <a:pt x="0" y="5073"/>
                    <a:pt x="473" y="5514"/>
                    <a:pt x="1040" y="5514"/>
                  </a:cubicBezTo>
                  <a:lnTo>
                    <a:pt x="9357" y="5514"/>
                  </a:lnTo>
                  <a:cubicBezTo>
                    <a:pt x="9956" y="5514"/>
                    <a:pt x="10397" y="5041"/>
                    <a:pt x="10397" y="4474"/>
                  </a:cubicBezTo>
                  <a:lnTo>
                    <a:pt x="10397" y="4128"/>
                  </a:lnTo>
                  <a:lnTo>
                    <a:pt x="11436" y="4128"/>
                  </a:lnTo>
                  <a:cubicBezTo>
                    <a:pt x="11625" y="4128"/>
                    <a:pt x="11783" y="3970"/>
                    <a:pt x="11783" y="3781"/>
                  </a:cubicBezTo>
                  <a:lnTo>
                    <a:pt x="11783" y="1702"/>
                  </a:lnTo>
                  <a:cubicBezTo>
                    <a:pt x="11814" y="1513"/>
                    <a:pt x="11657" y="1387"/>
                    <a:pt x="11468" y="1387"/>
                  </a:cubicBezTo>
                  <a:lnTo>
                    <a:pt x="10397" y="1387"/>
                  </a:lnTo>
                  <a:lnTo>
                    <a:pt x="10397" y="1009"/>
                  </a:lnTo>
                  <a:cubicBezTo>
                    <a:pt x="10397" y="442"/>
                    <a:pt x="9924" y="1"/>
                    <a:pt x="9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8" name="Google Shape;9298;p75"/>
          <p:cNvGrpSpPr/>
          <p:nvPr/>
        </p:nvGrpSpPr>
        <p:grpSpPr>
          <a:xfrm>
            <a:off x="7545216" y="1755196"/>
            <a:ext cx="305771" cy="350401"/>
            <a:chOff x="2890050" y="2318350"/>
            <a:chExt cx="259150" cy="296975"/>
          </a:xfrm>
        </p:grpSpPr>
        <p:sp>
          <p:nvSpPr>
            <p:cNvPr id="9299" name="Google Shape;9299;p75"/>
            <p:cNvSpPr/>
            <p:nvPr/>
          </p:nvSpPr>
          <p:spPr>
            <a:xfrm>
              <a:off x="2936525" y="2353025"/>
              <a:ext cx="160700" cy="155975"/>
            </a:xfrm>
            <a:custGeom>
              <a:avLst/>
              <a:gdLst/>
              <a:ahLst/>
              <a:cxnLst/>
              <a:rect l="l" t="t" r="r" b="b"/>
              <a:pathLst>
                <a:path w="6428" h="6239" extrusionOk="0">
                  <a:moveTo>
                    <a:pt x="3371" y="2048"/>
                  </a:moveTo>
                  <a:cubicBezTo>
                    <a:pt x="3749" y="2048"/>
                    <a:pt x="4064" y="2363"/>
                    <a:pt x="4064" y="2773"/>
                  </a:cubicBezTo>
                  <a:cubicBezTo>
                    <a:pt x="4064" y="3151"/>
                    <a:pt x="3749" y="3466"/>
                    <a:pt x="3371" y="3466"/>
                  </a:cubicBezTo>
                  <a:cubicBezTo>
                    <a:pt x="2961" y="3466"/>
                    <a:pt x="2646" y="3151"/>
                    <a:pt x="2646" y="2773"/>
                  </a:cubicBezTo>
                  <a:cubicBezTo>
                    <a:pt x="2646" y="2363"/>
                    <a:pt x="2961" y="2048"/>
                    <a:pt x="3371" y="2048"/>
                  </a:cubicBezTo>
                  <a:close/>
                  <a:moveTo>
                    <a:pt x="3308" y="662"/>
                  </a:moveTo>
                  <a:cubicBezTo>
                    <a:pt x="4663" y="662"/>
                    <a:pt x="5734" y="1764"/>
                    <a:pt x="5734" y="3119"/>
                  </a:cubicBezTo>
                  <a:cubicBezTo>
                    <a:pt x="5734" y="3655"/>
                    <a:pt x="5513" y="4159"/>
                    <a:pt x="5167" y="4663"/>
                  </a:cubicBezTo>
                  <a:cubicBezTo>
                    <a:pt x="4978" y="4253"/>
                    <a:pt x="4694" y="3938"/>
                    <a:pt x="4316" y="3686"/>
                  </a:cubicBezTo>
                  <a:cubicBezTo>
                    <a:pt x="4537" y="3466"/>
                    <a:pt x="4694" y="3119"/>
                    <a:pt x="4694" y="2741"/>
                  </a:cubicBezTo>
                  <a:cubicBezTo>
                    <a:pt x="4694" y="2016"/>
                    <a:pt x="4064" y="1386"/>
                    <a:pt x="3308" y="1386"/>
                  </a:cubicBezTo>
                  <a:cubicBezTo>
                    <a:pt x="2583" y="1386"/>
                    <a:pt x="1953" y="2016"/>
                    <a:pt x="1953" y="2741"/>
                  </a:cubicBezTo>
                  <a:cubicBezTo>
                    <a:pt x="1953" y="3119"/>
                    <a:pt x="2111" y="3466"/>
                    <a:pt x="2331" y="3686"/>
                  </a:cubicBezTo>
                  <a:cubicBezTo>
                    <a:pt x="1953" y="3907"/>
                    <a:pt x="1670" y="4253"/>
                    <a:pt x="1481" y="4663"/>
                  </a:cubicBezTo>
                  <a:cubicBezTo>
                    <a:pt x="1008" y="4096"/>
                    <a:pt x="851" y="3434"/>
                    <a:pt x="914" y="2773"/>
                  </a:cubicBezTo>
                  <a:cubicBezTo>
                    <a:pt x="1071" y="1670"/>
                    <a:pt x="2048" y="662"/>
                    <a:pt x="3308" y="662"/>
                  </a:cubicBezTo>
                  <a:close/>
                  <a:moveTo>
                    <a:pt x="3308" y="4190"/>
                  </a:moveTo>
                  <a:cubicBezTo>
                    <a:pt x="3938" y="4190"/>
                    <a:pt x="4442" y="4600"/>
                    <a:pt x="4663" y="5167"/>
                  </a:cubicBezTo>
                  <a:cubicBezTo>
                    <a:pt x="4253" y="5387"/>
                    <a:pt x="3844" y="5545"/>
                    <a:pt x="3308" y="5545"/>
                  </a:cubicBezTo>
                  <a:cubicBezTo>
                    <a:pt x="2835" y="5545"/>
                    <a:pt x="2363" y="5387"/>
                    <a:pt x="1985" y="5167"/>
                  </a:cubicBezTo>
                  <a:cubicBezTo>
                    <a:pt x="2142" y="4568"/>
                    <a:pt x="2678" y="4190"/>
                    <a:pt x="3308" y="4190"/>
                  </a:cubicBezTo>
                  <a:close/>
                  <a:moveTo>
                    <a:pt x="3308" y="0"/>
                  </a:moveTo>
                  <a:cubicBezTo>
                    <a:pt x="1701" y="0"/>
                    <a:pt x="410" y="1229"/>
                    <a:pt x="252" y="2678"/>
                  </a:cubicBezTo>
                  <a:cubicBezTo>
                    <a:pt x="0" y="4600"/>
                    <a:pt x="1481" y="6238"/>
                    <a:pt x="3308" y="6238"/>
                  </a:cubicBezTo>
                  <a:cubicBezTo>
                    <a:pt x="5041" y="6238"/>
                    <a:pt x="6427" y="4820"/>
                    <a:pt x="6427" y="3119"/>
                  </a:cubicBezTo>
                  <a:cubicBezTo>
                    <a:pt x="6427" y="1386"/>
                    <a:pt x="5009"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75"/>
            <p:cNvSpPr/>
            <p:nvPr/>
          </p:nvSpPr>
          <p:spPr>
            <a:xfrm>
              <a:off x="2890050" y="2318350"/>
              <a:ext cx="259150" cy="296975"/>
            </a:xfrm>
            <a:custGeom>
              <a:avLst/>
              <a:gdLst/>
              <a:ahLst/>
              <a:cxnLst/>
              <a:rect l="l" t="t" r="r" b="b"/>
              <a:pathLst>
                <a:path w="10366" h="11879" extrusionOk="0">
                  <a:moveTo>
                    <a:pt x="5167" y="694"/>
                  </a:moveTo>
                  <a:cubicBezTo>
                    <a:pt x="7309" y="694"/>
                    <a:pt x="9011" y="2427"/>
                    <a:pt x="9011" y="4506"/>
                  </a:cubicBezTo>
                  <a:cubicBezTo>
                    <a:pt x="9011" y="5640"/>
                    <a:pt x="8475" y="6711"/>
                    <a:pt x="7656" y="7405"/>
                  </a:cubicBezTo>
                  <a:lnTo>
                    <a:pt x="5167" y="9547"/>
                  </a:lnTo>
                  <a:lnTo>
                    <a:pt x="2710" y="7405"/>
                  </a:lnTo>
                  <a:cubicBezTo>
                    <a:pt x="1796" y="6585"/>
                    <a:pt x="1229" y="5420"/>
                    <a:pt x="1386" y="4034"/>
                  </a:cubicBezTo>
                  <a:cubicBezTo>
                    <a:pt x="1575" y="2206"/>
                    <a:pt x="3151" y="694"/>
                    <a:pt x="5167" y="694"/>
                  </a:cubicBezTo>
                  <a:close/>
                  <a:moveTo>
                    <a:pt x="8475" y="8980"/>
                  </a:moveTo>
                  <a:lnTo>
                    <a:pt x="9546" y="11122"/>
                  </a:lnTo>
                  <a:lnTo>
                    <a:pt x="977" y="11122"/>
                  </a:lnTo>
                  <a:lnTo>
                    <a:pt x="2017" y="8980"/>
                  </a:lnTo>
                  <a:lnTo>
                    <a:pt x="3529" y="8980"/>
                  </a:lnTo>
                  <a:lnTo>
                    <a:pt x="4978" y="10240"/>
                  </a:lnTo>
                  <a:cubicBezTo>
                    <a:pt x="5073" y="10272"/>
                    <a:pt x="5136" y="10335"/>
                    <a:pt x="5230" y="10335"/>
                  </a:cubicBezTo>
                  <a:cubicBezTo>
                    <a:pt x="5293" y="10335"/>
                    <a:pt x="5388" y="10272"/>
                    <a:pt x="5451" y="10240"/>
                  </a:cubicBezTo>
                  <a:lnTo>
                    <a:pt x="6900" y="8980"/>
                  </a:lnTo>
                  <a:close/>
                  <a:moveTo>
                    <a:pt x="5107" y="1"/>
                  </a:moveTo>
                  <a:cubicBezTo>
                    <a:pt x="2772" y="1"/>
                    <a:pt x="912" y="1815"/>
                    <a:pt x="662" y="3939"/>
                  </a:cubicBezTo>
                  <a:cubicBezTo>
                    <a:pt x="441" y="5483"/>
                    <a:pt x="1040" y="6932"/>
                    <a:pt x="2174" y="7940"/>
                  </a:cubicBezTo>
                  <a:lnTo>
                    <a:pt x="2615" y="8318"/>
                  </a:lnTo>
                  <a:lnTo>
                    <a:pt x="1638" y="8318"/>
                  </a:lnTo>
                  <a:cubicBezTo>
                    <a:pt x="1575" y="8318"/>
                    <a:pt x="1481" y="8413"/>
                    <a:pt x="1449" y="8507"/>
                  </a:cubicBezTo>
                  <a:lnTo>
                    <a:pt x="63" y="11343"/>
                  </a:lnTo>
                  <a:cubicBezTo>
                    <a:pt x="0" y="11469"/>
                    <a:pt x="0" y="11595"/>
                    <a:pt x="63" y="11721"/>
                  </a:cubicBezTo>
                  <a:cubicBezTo>
                    <a:pt x="126" y="11815"/>
                    <a:pt x="221" y="11878"/>
                    <a:pt x="347" y="11878"/>
                  </a:cubicBezTo>
                  <a:lnTo>
                    <a:pt x="10019" y="11878"/>
                  </a:lnTo>
                  <a:cubicBezTo>
                    <a:pt x="10145" y="11878"/>
                    <a:pt x="10271" y="11784"/>
                    <a:pt x="10302" y="11721"/>
                  </a:cubicBezTo>
                  <a:cubicBezTo>
                    <a:pt x="10365" y="11595"/>
                    <a:pt x="10365" y="11469"/>
                    <a:pt x="10302" y="11343"/>
                  </a:cubicBezTo>
                  <a:lnTo>
                    <a:pt x="8916" y="8507"/>
                  </a:lnTo>
                  <a:cubicBezTo>
                    <a:pt x="8885" y="8413"/>
                    <a:pt x="8727" y="8318"/>
                    <a:pt x="8601" y="8318"/>
                  </a:cubicBezTo>
                  <a:lnTo>
                    <a:pt x="7624" y="8318"/>
                  </a:lnTo>
                  <a:lnTo>
                    <a:pt x="8065" y="7940"/>
                  </a:lnTo>
                  <a:cubicBezTo>
                    <a:pt x="9042" y="7090"/>
                    <a:pt x="9641" y="5829"/>
                    <a:pt x="9641" y="4506"/>
                  </a:cubicBezTo>
                  <a:cubicBezTo>
                    <a:pt x="9641" y="2049"/>
                    <a:pt x="7656" y="1"/>
                    <a:pt x="5167" y="1"/>
                  </a:cubicBezTo>
                  <a:cubicBezTo>
                    <a:pt x="5147" y="1"/>
                    <a:pt x="5127" y="1"/>
                    <a:pt x="5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1" name="Google Shape;9301;p75"/>
          <p:cNvSpPr/>
          <p:nvPr/>
        </p:nvSpPr>
        <p:spPr>
          <a:xfrm>
            <a:off x="7585093" y="2196982"/>
            <a:ext cx="225862" cy="350371"/>
          </a:xfrm>
          <a:custGeom>
            <a:avLst/>
            <a:gdLst/>
            <a:ahLst/>
            <a:cxnLst/>
            <a:rect l="l" t="t" r="r" b="b"/>
            <a:pathLst>
              <a:path w="7657" h="11878" extrusionOk="0">
                <a:moveTo>
                  <a:pt x="3813" y="1387"/>
                </a:moveTo>
                <a:cubicBezTo>
                  <a:pt x="4254" y="1387"/>
                  <a:pt x="4664" y="1670"/>
                  <a:pt x="4821" y="2112"/>
                </a:cubicBezTo>
                <a:lnTo>
                  <a:pt x="2836" y="2112"/>
                </a:lnTo>
                <a:cubicBezTo>
                  <a:pt x="2994" y="1702"/>
                  <a:pt x="3372" y="1387"/>
                  <a:pt x="3813" y="1387"/>
                </a:cubicBezTo>
                <a:close/>
                <a:moveTo>
                  <a:pt x="4947" y="2805"/>
                </a:moveTo>
                <a:cubicBezTo>
                  <a:pt x="5199" y="2805"/>
                  <a:pt x="5357" y="3057"/>
                  <a:pt x="5294" y="3277"/>
                </a:cubicBezTo>
                <a:lnTo>
                  <a:pt x="4947" y="4222"/>
                </a:lnTo>
                <a:lnTo>
                  <a:pt x="2679" y="4222"/>
                </a:lnTo>
                <a:lnTo>
                  <a:pt x="2364" y="3277"/>
                </a:lnTo>
                <a:cubicBezTo>
                  <a:pt x="2332" y="3025"/>
                  <a:pt x="2490" y="2805"/>
                  <a:pt x="2710" y="2805"/>
                </a:cubicBezTo>
                <a:close/>
                <a:moveTo>
                  <a:pt x="4916" y="4852"/>
                </a:moveTo>
                <a:lnTo>
                  <a:pt x="5514" y="8381"/>
                </a:lnTo>
                <a:lnTo>
                  <a:pt x="2175" y="8381"/>
                </a:lnTo>
                <a:lnTo>
                  <a:pt x="2773" y="4852"/>
                </a:lnTo>
                <a:close/>
                <a:moveTo>
                  <a:pt x="5955" y="9074"/>
                </a:moveTo>
                <a:cubicBezTo>
                  <a:pt x="6144" y="9074"/>
                  <a:pt x="6302" y="9232"/>
                  <a:pt x="6302" y="9421"/>
                </a:cubicBezTo>
                <a:lnTo>
                  <a:pt x="6302" y="9799"/>
                </a:lnTo>
                <a:lnTo>
                  <a:pt x="1450" y="9799"/>
                </a:lnTo>
                <a:lnTo>
                  <a:pt x="1450" y="9421"/>
                </a:lnTo>
                <a:cubicBezTo>
                  <a:pt x="1419" y="9232"/>
                  <a:pt x="1576" y="9074"/>
                  <a:pt x="1765" y="9074"/>
                </a:cubicBezTo>
                <a:close/>
                <a:moveTo>
                  <a:pt x="6648" y="10460"/>
                </a:moveTo>
                <a:cubicBezTo>
                  <a:pt x="6806" y="10460"/>
                  <a:pt x="6964" y="10618"/>
                  <a:pt x="6964" y="10807"/>
                </a:cubicBezTo>
                <a:lnTo>
                  <a:pt x="6964" y="11153"/>
                </a:lnTo>
                <a:lnTo>
                  <a:pt x="757" y="11153"/>
                </a:lnTo>
                <a:lnTo>
                  <a:pt x="757" y="10807"/>
                </a:lnTo>
                <a:cubicBezTo>
                  <a:pt x="757" y="10618"/>
                  <a:pt x="915" y="10460"/>
                  <a:pt x="1104" y="10460"/>
                </a:cubicBezTo>
                <a:close/>
                <a:moveTo>
                  <a:pt x="3782" y="1"/>
                </a:moveTo>
                <a:cubicBezTo>
                  <a:pt x="3592" y="1"/>
                  <a:pt x="3435" y="158"/>
                  <a:pt x="3435" y="379"/>
                </a:cubicBezTo>
                <a:lnTo>
                  <a:pt x="3435" y="757"/>
                </a:lnTo>
                <a:cubicBezTo>
                  <a:pt x="2679" y="914"/>
                  <a:pt x="2143" y="1544"/>
                  <a:pt x="2049" y="2301"/>
                </a:cubicBezTo>
                <a:cubicBezTo>
                  <a:pt x="1702" y="2521"/>
                  <a:pt x="1545" y="3025"/>
                  <a:pt x="1671" y="3466"/>
                </a:cubicBezTo>
                <a:lnTo>
                  <a:pt x="1891" y="4191"/>
                </a:lnTo>
                <a:lnTo>
                  <a:pt x="1702" y="4191"/>
                </a:lnTo>
                <a:cubicBezTo>
                  <a:pt x="1513" y="4191"/>
                  <a:pt x="1356" y="4348"/>
                  <a:pt x="1356" y="4537"/>
                </a:cubicBezTo>
                <a:cubicBezTo>
                  <a:pt x="1356" y="4758"/>
                  <a:pt x="1513" y="4915"/>
                  <a:pt x="1702" y="4915"/>
                </a:cubicBezTo>
                <a:lnTo>
                  <a:pt x="1986" y="4915"/>
                </a:lnTo>
                <a:lnTo>
                  <a:pt x="1387" y="8444"/>
                </a:lnTo>
                <a:cubicBezTo>
                  <a:pt x="1009" y="8570"/>
                  <a:pt x="726" y="8948"/>
                  <a:pt x="726" y="9421"/>
                </a:cubicBezTo>
                <a:lnTo>
                  <a:pt x="726" y="9830"/>
                </a:lnTo>
                <a:cubicBezTo>
                  <a:pt x="316" y="9988"/>
                  <a:pt x="1" y="10334"/>
                  <a:pt x="1" y="10807"/>
                </a:cubicBezTo>
                <a:lnTo>
                  <a:pt x="1" y="11531"/>
                </a:lnTo>
                <a:cubicBezTo>
                  <a:pt x="1" y="11720"/>
                  <a:pt x="158" y="11878"/>
                  <a:pt x="347" y="11878"/>
                </a:cubicBezTo>
                <a:lnTo>
                  <a:pt x="7279" y="11878"/>
                </a:lnTo>
                <a:cubicBezTo>
                  <a:pt x="7499" y="11878"/>
                  <a:pt x="7657" y="11720"/>
                  <a:pt x="7657" y="11531"/>
                </a:cubicBezTo>
                <a:lnTo>
                  <a:pt x="7657" y="10807"/>
                </a:lnTo>
                <a:cubicBezTo>
                  <a:pt x="7657" y="10366"/>
                  <a:pt x="7373" y="9988"/>
                  <a:pt x="6932" y="9830"/>
                </a:cubicBezTo>
                <a:lnTo>
                  <a:pt x="6932" y="9421"/>
                </a:lnTo>
                <a:cubicBezTo>
                  <a:pt x="6932" y="8948"/>
                  <a:pt x="6617" y="8570"/>
                  <a:pt x="6176" y="8444"/>
                </a:cubicBezTo>
                <a:lnTo>
                  <a:pt x="5609" y="4915"/>
                </a:lnTo>
                <a:lnTo>
                  <a:pt x="5861" y="4915"/>
                </a:lnTo>
                <a:cubicBezTo>
                  <a:pt x="6081" y="4915"/>
                  <a:pt x="6207" y="4758"/>
                  <a:pt x="6207" y="4537"/>
                </a:cubicBezTo>
                <a:cubicBezTo>
                  <a:pt x="6207" y="4348"/>
                  <a:pt x="6081" y="4191"/>
                  <a:pt x="5861" y="4191"/>
                </a:cubicBezTo>
                <a:lnTo>
                  <a:pt x="5672" y="4191"/>
                </a:lnTo>
                <a:lnTo>
                  <a:pt x="5924" y="3466"/>
                </a:lnTo>
                <a:cubicBezTo>
                  <a:pt x="6081" y="3025"/>
                  <a:pt x="5861" y="2584"/>
                  <a:pt x="5514" y="2301"/>
                </a:cubicBezTo>
                <a:cubicBezTo>
                  <a:pt x="5451" y="1513"/>
                  <a:pt x="4884" y="914"/>
                  <a:pt x="4128" y="757"/>
                </a:cubicBezTo>
                <a:lnTo>
                  <a:pt x="4128" y="379"/>
                </a:lnTo>
                <a:cubicBezTo>
                  <a:pt x="4128" y="158"/>
                  <a:pt x="3971" y="1"/>
                  <a:pt x="3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02" name="Google Shape;9302;p75"/>
          <p:cNvGrpSpPr/>
          <p:nvPr/>
        </p:nvGrpSpPr>
        <p:grpSpPr>
          <a:xfrm>
            <a:off x="6187732" y="2670650"/>
            <a:ext cx="347569" cy="347569"/>
            <a:chOff x="4685050" y="1945825"/>
            <a:chExt cx="294575" cy="294575"/>
          </a:xfrm>
        </p:grpSpPr>
        <p:sp>
          <p:nvSpPr>
            <p:cNvPr id="9303" name="Google Shape;9303;p75"/>
            <p:cNvSpPr/>
            <p:nvPr/>
          </p:nvSpPr>
          <p:spPr>
            <a:xfrm>
              <a:off x="4720475" y="2086025"/>
              <a:ext cx="104775" cy="121300"/>
            </a:xfrm>
            <a:custGeom>
              <a:avLst/>
              <a:gdLst/>
              <a:ahLst/>
              <a:cxnLst/>
              <a:rect l="l" t="t" r="r" b="b"/>
              <a:pathLst>
                <a:path w="4191" h="4852" extrusionOk="0">
                  <a:moveTo>
                    <a:pt x="2017" y="693"/>
                  </a:moveTo>
                  <a:cubicBezTo>
                    <a:pt x="2427" y="693"/>
                    <a:pt x="2742" y="1008"/>
                    <a:pt x="2742" y="1386"/>
                  </a:cubicBezTo>
                  <a:cubicBezTo>
                    <a:pt x="2742" y="1796"/>
                    <a:pt x="2427" y="2111"/>
                    <a:pt x="2017" y="2111"/>
                  </a:cubicBezTo>
                  <a:cubicBezTo>
                    <a:pt x="1639" y="2111"/>
                    <a:pt x="1324" y="1796"/>
                    <a:pt x="1324" y="1386"/>
                  </a:cubicBezTo>
                  <a:cubicBezTo>
                    <a:pt x="1324" y="1008"/>
                    <a:pt x="1639" y="693"/>
                    <a:pt x="2017" y="693"/>
                  </a:cubicBezTo>
                  <a:close/>
                  <a:moveTo>
                    <a:pt x="2017" y="2772"/>
                  </a:moveTo>
                  <a:cubicBezTo>
                    <a:pt x="2773" y="2772"/>
                    <a:pt x="3403" y="3403"/>
                    <a:pt x="3403" y="4127"/>
                  </a:cubicBezTo>
                  <a:lnTo>
                    <a:pt x="631" y="4127"/>
                  </a:lnTo>
                  <a:cubicBezTo>
                    <a:pt x="631" y="3403"/>
                    <a:pt x="1261" y="2772"/>
                    <a:pt x="2017" y="2772"/>
                  </a:cubicBezTo>
                  <a:close/>
                  <a:moveTo>
                    <a:pt x="2049" y="0"/>
                  </a:moveTo>
                  <a:cubicBezTo>
                    <a:pt x="1324" y="0"/>
                    <a:pt x="694" y="630"/>
                    <a:pt x="694" y="1386"/>
                  </a:cubicBezTo>
                  <a:cubicBezTo>
                    <a:pt x="694" y="1733"/>
                    <a:pt x="851" y="2111"/>
                    <a:pt x="1072" y="2331"/>
                  </a:cubicBezTo>
                  <a:cubicBezTo>
                    <a:pt x="442" y="2678"/>
                    <a:pt x="1" y="3340"/>
                    <a:pt x="1" y="4127"/>
                  </a:cubicBezTo>
                  <a:lnTo>
                    <a:pt x="1" y="4505"/>
                  </a:lnTo>
                  <a:cubicBezTo>
                    <a:pt x="1" y="4694"/>
                    <a:pt x="158" y="4852"/>
                    <a:pt x="379" y="4852"/>
                  </a:cubicBezTo>
                  <a:lnTo>
                    <a:pt x="3844" y="4852"/>
                  </a:lnTo>
                  <a:cubicBezTo>
                    <a:pt x="4033" y="4852"/>
                    <a:pt x="4191" y="4694"/>
                    <a:pt x="4191" y="4505"/>
                  </a:cubicBezTo>
                  <a:lnTo>
                    <a:pt x="4191" y="4127"/>
                  </a:lnTo>
                  <a:cubicBezTo>
                    <a:pt x="4096" y="3340"/>
                    <a:pt x="3687" y="2678"/>
                    <a:pt x="3057" y="2331"/>
                  </a:cubicBezTo>
                  <a:cubicBezTo>
                    <a:pt x="3277" y="2111"/>
                    <a:pt x="3435" y="1733"/>
                    <a:pt x="3435" y="1386"/>
                  </a:cubicBezTo>
                  <a:cubicBezTo>
                    <a:pt x="3435" y="630"/>
                    <a:pt x="2805" y="0"/>
                    <a:pt x="20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75"/>
            <p:cNvSpPr/>
            <p:nvPr/>
          </p:nvSpPr>
          <p:spPr>
            <a:xfrm>
              <a:off x="4685050" y="1945825"/>
              <a:ext cx="294575" cy="294575"/>
            </a:xfrm>
            <a:custGeom>
              <a:avLst/>
              <a:gdLst/>
              <a:ahLst/>
              <a:cxnLst/>
              <a:rect l="l" t="t" r="r" b="b"/>
              <a:pathLst>
                <a:path w="11783" h="11783" extrusionOk="0">
                  <a:moveTo>
                    <a:pt x="6900" y="693"/>
                  </a:moveTo>
                  <a:lnTo>
                    <a:pt x="6900" y="1418"/>
                  </a:lnTo>
                  <a:lnTo>
                    <a:pt x="4820" y="1418"/>
                  </a:lnTo>
                  <a:lnTo>
                    <a:pt x="4820" y="693"/>
                  </a:lnTo>
                  <a:close/>
                  <a:moveTo>
                    <a:pt x="7215" y="2111"/>
                  </a:moveTo>
                  <a:cubicBezTo>
                    <a:pt x="7404" y="2111"/>
                    <a:pt x="7561" y="2269"/>
                    <a:pt x="7561" y="2458"/>
                  </a:cubicBezTo>
                  <a:cubicBezTo>
                    <a:pt x="7561" y="2678"/>
                    <a:pt x="7404" y="2836"/>
                    <a:pt x="7215" y="2836"/>
                  </a:cubicBezTo>
                  <a:lnTo>
                    <a:pt x="4474" y="2836"/>
                  </a:lnTo>
                  <a:cubicBezTo>
                    <a:pt x="4253" y="2836"/>
                    <a:pt x="4096" y="2678"/>
                    <a:pt x="4096" y="2458"/>
                  </a:cubicBezTo>
                  <a:cubicBezTo>
                    <a:pt x="4096" y="2269"/>
                    <a:pt x="4316" y="2111"/>
                    <a:pt x="4474" y="2111"/>
                  </a:cubicBezTo>
                  <a:close/>
                  <a:moveTo>
                    <a:pt x="6900" y="3497"/>
                  </a:moveTo>
                  <a:lnTo>
                    <a:pt x="6900" y="4568"/>
                  </a:lnTo>
                  <a:cubicBezTo>
                    <a:pt x="6900" y="4757"/>
                    <a:pt x="6742" y="4915"/>
                    <a:pt x="6553" y="4915"/>
                  </a:cubicBezTo>
                  <a:lnTo>
                    <a:pt x="5167" y="4915"/>
                  </a:lnTo>
                  <a:cubicBezTo>
                    <a:pt x="4978" y="4915"/>
                    <a:pt x="4820" y="4757"/>
                    <a:pt x="4820" y="4568"/>
                  </a:cubicBezTo>
                  <a:lnTo>
                    <a:pt x="4820" y="3497"/>
                  </a:lnTo>
                  <a:close/>
                  <a:moveTo>
                    <a:pt x="10775" y="4883"/>
                  </a:moveTo>
                  <a:cubicBezTo>
                    <a:pt x="10964" y="4883"/>
                    <a:pt x="11121" y="5041"/>
                    <a:pt x="11121" y="5230"/>
                  </a:cubicBezTo>
                  <a:lnTo>
                    <a:pt x="11121" y="10775"/>
                  </a:lnTo>
                  <a:cubicBezTo>
                    <a:pt x="11121" y="10964"/>
                    <a:pt x="10964" y="11121"/>
                    <a:pt x="10775" y="11121"/>
                  </a:cubicBezTo>
                  <a:lnTo>
                    <a:pt x="1008" y="11121"/>
                  </a:lnTo>
                  <a:cubicBezTo>
                    <a:pt x="788" y="11121"/>
                    <a:pt x="630" y="10964"/>
                    <a:pt x="630" y="10775"/>
                  </a:cubicBezTo>
                  <a:lnTo>
                    <a:pt x="630" y="5230"/>
                  </a:lnTo>
                  <a:cubicBezTo>
                    <a:pt x="630" y="5041"/>
                    <a:pt x="788" y="4883"/>
                    <a:pt x="1008" y="4883"/>
                  </a:cubicBezTo>
                  <a:lnTo>
                    <a:pt x="4190" y="4883"/>
                  </a:lnTo>
                  <a:cubicBezTo>
                    <a:pt x="4348" y="5261"/>
                    <a:pt x="4694" y="5577"/>
                    <a:pt x="5167" y="5577"/>
                  </a:cubicBezTo>
                  <a:lnTo>
                    <a:pt x="6553" y="5577"/>
                  </a:lnTo>
                  <a:cubicBezTo>
                    <a:pt x="6994" y="5577"/>
                    <a:pt x="7372" y="5293"/>
                    <a:pt x="7530" y="4883"/>
                  </a:cubicBezTo>
                  <a:close/>
                  <a:moveTo>
                    <a:pt x="4505" y="0"/>
                  </a:moveTo>
                  <a:cubicBezTo>
                    <a:pt x="4316" y="0"/>
                    <a:pt x="4159" y="158"/>
                    <a:pt x="4159" y="347"/>
                  </a:cubicBezTo>
                  <a:lnTo>
                    <a:pt x="4159" y="1449"/>
                  </a:lnTo>
                  <a:cubicBezTo>
                    <a:pt x="3749" y="1607"/>
                    <a:pt x="3434" y="1953"/>
                    <a:pt x="3434" y="2426"/>
                  </a:cubicBezTo>
                  <a:cubicBezTo>
                    <a:pt x="3434" y="2867"/>
                    <a:pt x="3718" y="3245"/>
                    <a:pt x="4159" y="3403"/>
                  </a:cubicBezTo>
                  <a:lnTo>
                    <a:pt x="4159" y="4190"/>
                  </a:lnTo>
                  <a:lnTo>
                    <a:pt x="1040" y="4190"/>
                  </a:lnTo>
                  <a:cubicBezTo>
                    <a:pt x="441" y="4190"/>
                    <a:pt x="0" y="4663"/>
                    <a:pt x="0" y="5230"/>
                  </a:cubicBezTo>
                  <a:lnTo>
                    <a:pt x="0" y="10775"/>
                  </a:lnTo>
                  <a:cubicBezTo>
                    <a:pt x="0" y="11373"/>
                    <a:pt x="473" y="11783"/>
                    <a:pt x="1040" y="11783"/>
                  </a:cubicBezTo>
                  <a:lnTo>
                    <a:pt x="10775" y="11783"/>
                  </a:lnTo>
                  <a:cubicBezTo>
                    <a:pt x="11342" y="11783"/>
                    <a:pt x="11783" y="11310"/>
                    <a:pt x="11783" y="10775"/>
                  </a:cubicBezTo>
                  <a:lnTo>
                    <a:pt x="11783" y="5230"/>
                  </a:lnTo>
                  <a:cubicBezTo>
                    <a:pt x="11783" y="4663"/>
                    <a:pt x="11342" y="4190"/>
                    <a:pt x="10775" y="4190"/>
                  </a:cubicBezTo>
                  <a:lnTo>
                    <a:pt x="7624" y="4190"/>
                  </a:lnTo>
                  <a:lnTo>
                    <a:pt x="7624" y="3403"/>
                  </a:lnTo>
                  <a:cubicBezTo>
                    <a:pt x="8002" y="3245"/>
                    <a:pt x="8317" y="2899"/>
                    <a:pt x="8317" y="2426"/>
                  </a:cubicBezTo>
                  <a:cubicBezTo>
                    <a:pt x="8317" y="1985"/>
                    <a:pt x="8034" y="1607"/>
                    <a:pt x="7624" y="1449"/>
                  </a:cubicBezTo>
                  <a:lnTo>
                    <a:pt x="7624" y="347"/>
                  </a:lnTo>
                  <a:cubicBezTo>
                    <a:pt x="7624" y="158"/>
                    <a:pt x="7467" y="0"/>
                    <a:pt x="7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75"/>
            <p:cNvSpPr/>
            <p:nvPr/>
          </p:nvSpPr>
          <p:spPr>
            <a:xfrm>
              <a:off x="4840200" y="2103350"/>
              <a:ext cx="104775" cy="17350"/>
            </a:xfrm>
            <a:custGeom>
              <a:avLst/>
              <a:gdLst/>
              <a:ahLst/>
              <a:cxnLst/>
              <a:rect l="l" t="t" r="r" b="b"/>
              <a:pathLst>
                <a:path w="4191" h="694" extrusionOk="0">
                  <a:moveTo>
                    <a:pt x="347" y="0"/>
                  </a:moveTo>
                  <a:cubicBezTo>
                    <a:pt x="158" y="0"/>
                    <a:pt x="0" y="158"/>
                    <a:pt x="0" y="347"/>
                  </a:cubicBezTo>
                  <a:cubicBezTo>
                    <a:pt x="0" y="536"/>
                    <a:pt x="158" y="693"/>
                    <a:pt x="347" y="693"/>
                  </a:cubicBezTo>
                  <a:lnTo>
                    <a:pt x="3844" y="693"/>
                  </a:lnTo>
                  <a:cubicBezTo>
                    <a:pt x="4033" y="693"/>
                    <a:pt x="4191" y="536"/>
                    <a:pt x="4191" y="347"/>
                  </a:cubicBezTo>
                  <a:cubicBezTo>
                    <a:pt x="4191" y="158"/>
                    <a:pt x="4033"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75"/>
            <p:cNvSpPr/>
            <p:nvPr/>
          </p:nvSpPr>
          <p:spPr>
            <a:xfrm>
              <a:off x="4840200" y="2137200"/>
              <a:ext cx="104775" cy="18150"/>
            </a:xfrm>
            <a:custGeom>
              <a:avLst/>
              <a:gdLst/>
              <a:ahLst/>
              <a:cxnLst/>
              <a:rect l="l" t="t" r="r" b="b"/>
              <a:pathLst>
                <a:path w="4191" h="726" extrusionOk="0">
                  <a:moveTo>
                    <a:pt x="347" y="1"/>
                  </a:moveTo>
                  <a:cubicBezTo>
                    <a:pt x="158" y="1"/>
                    <a:pt x="0" y="158"/>
                    <a:pt x="0" y="379"/>
                  </a:cubicBezTo>
                  <a:cubicBezTo>
                    <a:pt x="0" y="568"/>
                    <a:pt x="158" y="725"/>
                    <a:pt x="347" y="725"/>
                  </a:cubicBezTo>
                  <a:lnTo>
                    <a:pt x="3844" y="725"/>
                  </a:lnTo>
                  <a:cubicBezTo>
                    <a:pt x="4033" y="725"/>
                    <a:pt x="4191" y="568"/>
                    <a:pt x="4191" y="379"/>
                  </a:cubicBezTo>
                  <a:cubicBezTo>
                    <a:pt x="4191" y="158"/>
                    <a:pt x="4033" y="1"/>
                    <a:pt x="38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75"/>
            <p:cNvSpPr/>
            <p:nvPr/>
          </p:nvSpPr>
          <p:spPr>
            <a:xfrm>
              <a:off x="4840200" y="2171875"/>
              <a:ext cx="104775" cy="18125"/>
            </a:xfrm>
            <a:custGeom>
              <a:avLst/>
              <a:gdLst/>
              <a:ahLst/>
              <a:cxnLst/>
              <a:rect l="l" t="t" r="r" b="b"/>
              <a:pathLst>
                <a:path w="4191" h="725" extrusionOk="0">
                  <a:moveTo>
                    <a:pt x="347" y="0"/>
                  </a:moveTo>
                  <a:cubicBezTo>
                    <a:pt x="158" y="0"/>
                    <a:pt x="0" y="158"/>
                    <a:pt x="0" y="347"/>
                  </a:cubicBezTo>
                  <a:cubicBezTo>
                    <a:pt x="0" y="567"/>
                    <a:pt x="158" y="725"/>
                    <a:pt x="347" y="725"/>
                  </a:cubicBezTo>
                  <a:lnTo>
                    <a:pt x="3844" y="725"/>
                  </a:lnTo>
                  <a:cubicBezTo>
                    <a:pt x="4033" y="725"/>
                    <a:pt x="4191" y="567"/>
                    <a:pt x="4191" y="347"/>
                  </a:cubicBezTo>
                  <a:cubicBezTo>
                    <a:pt x="4191" y="158"/>
                    <a:pt x="4033"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08" name="Google Shape;9308;p75"/>
          <p:cNvSpPr/>
          <p:nvPr/>
        </p:nvSpPr>
        <p:spPr>
          <a:xfrm>
            <a:off x="6187137" y="3159582"/>
            <a:ext cx="348513" cy="347599"/>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75"/>
          <p:cNvSpPr/>
          <p:nvPr/>
        </p:nvSpPr>
        <p:spPr>
          <a:xfrm>
            <a:off x="6208050" y="3607496"/>
            <a:ext cx="306686" cy="350371"/>
          </a:xfrm>
          <a:custGeom>
            <a:avLst/>
            <a:gdLst/>
            <a:ahLst/>
            <a:cxnLst/>
            <a:rect l="l" t="t" r="r" b="b"/>
            <a:pathLst>
              <a:path w="10397" h="11878" extrusionOk="0">
                <a:moveTo>
                  <a:pt x="5135" y="725"/>
                </a:moveTo>
                <a:cubicBezTo>
                  <a:pt x="6868" y="725"/>
                  <a:pt x="8254" y="2142"/>
                  <a:pt x="8254" y="3844"/>
                </a:cubicBezTo>
                <a:lnTo>
                  <a:pt x="8254" y="5923"/>
                </a:lnTo>
                <a:cubicBezTo>
                  <a:pt x="8254" y="6112"/>
                  <a:pt x="8097" y="6270"/>
                  <a:pt x="7908" y="6270"/>
                </a:cubicBezTo>
                <a:lnTo>
                  <a:pt x="7498" y="6270"/>
                </a:lnTo>
                <a:cubicBezTo>
                  <a:pt x="7561" y="6144"/>
                  <a:pt x="7561" y="6049"/>
                  <a:pt x="7561" y="5923"/>
                </a:cubicBezTo>
                <a:lnTo>
                  <a:pt x="7561" y="3844"/>
                </a:lnTo>
                <a:cubicBezTo>
                  <a:pt x="7561" y="3623"/>
                  <a:pt x="7404" y="3466"/>
                  <a:pt x="7183" y="3466"/>
                </a:cubicBezTo>
                <a:lnTo>
                  <a:pt x="6490" y="3466"/>
                </a:lnTo>
                <a:cubicBezTo>
                  <a:pt x="5892" y="3466"/>
                  <a:pt x="5450" y="2993"/>
                  <a:pt x="5450" y="2458"/>
                </a:cubicBezTo>
                <a:lnTo>
                  <a:pt x="5450" y="1733"/>
                </a:lnTo>
                <a:cubicBezTo>
                  <a:pt x="5450" y="1544"/>
                  <a:pt x="5293" y="1386"/>
                  <a:pt x="5104" y="1386"/>
                </a:cubicBezTo>
                <a:cubicBezTo>
                  <a:pt x="4915" y="1386"/>
                  <a:pt x="4757" y="1544"/>
                  <a:pt x="4757" y="1733"/>
                </a:cubicBezTo>
                <a:lnTo>
                  <a:pt x="4757" y="2458"/>
                </a:lnTo>
                <a:cubicBezTo>
                  <a:pt x="4757" y="3056"/>
                  <a:pt x="4285" y="3466"/>
                  <a:pt x="3718" y="3466"/>
                </a:cubicBezTo>
                <a:lnTo>
                  <a:pt x="3088" y="3466"/>
                </a:lnTo>
                <a:cubicBezTo>
                  <a:pt x="2899" y="3466"/>
                  <a:pt x="2741" y="3623"/>
                  <a:pt x="2741" y="3844"/>
                </a:cubicBezTo>
                <a:lnTo>
                  <a:pt x="2741" y="5923"/>
                </a:lnTo>
                <a:cubicBezTo>
                  <a:pt x="2741" y="6049"/>
                  <a:pt x="2741" y="6144"/>
                  <a:pt x="2773" y="6270"/>
                </a:cubicBezTo>
                <a:lnTo>
                  <a:pt x="2395" y="6270"/>
                </a:lnTo>
                <a:cubicBezTo>
                  <a:pt x="2205" y="6270"/>
                  <a:pt x="2048" y="6112"/>
                  <a:pt x="2048" y="5923"/>
                </a:cubicBezTo>
                <a:lnTo>
                  <a:pt x="2048" y="3844"/>
                </a:lnTo>
                <a:cubicBezTo>
                  <a:pt x="2048" y="2111"/>
                  <a:pt x="3466" y="725"/>
                  <a:pt x="5135" y="725"/>
                </a:cubicBezTo>
                <a:close/>
                <a:moveTo>
                  <a:pt x="5230" y="3466"/>
                </a:moveTo>
                <a:cubicBezTo>
                  <a:pt x="5545" y="3907"/>
                  <a:pt x="6049" y="4190"/>
                  <a:pt x="6585" y="4190"/>
                </a:cubicBezTo>
                <a:lnTo>
                  <a:pt x="6963" y="4190"/>
                </a:lnTo>
                <a:lnTo>
                  <a:pt x="6963" y="5955"/>
                </a:lnTo>
                <a:lnTo>
                  <a:pt x="6931" y="5955"/>
                </a:lnTo>
                <a:cubicBezTo>
                  <a:pt x="6931" y="6553"/>
                  <a:pt x="6459" y="6994"/>
                  <a:pt x="5892" y="6994"/>
                </a:cubicBezTo>
                <a:lnTo>
                  <a:pt x="4505" y="6994"/>
                </a:lnTo>
                <a:cubicBezTo>
                  <a:pt x="3938" y="6994"/>
                  <a:pt x="3497" y="6522"/>
                  <a:pt x="3497" y="5955"/>
                </a:cubicBezTo>
                <a:lnTo>
                  <a:pt x="3497" y="4190"/>
                </a:lnTo>
                <a:lnTo>
                  <a:pt x="3844" y="4190"/>
                </a:lnTo>
                <a:cubicBezTo>
                  <a:pt x="4379" y="4190"/>
                  <a:pt x="4915" y="3907"/>
                  <a:pt x="5230" y="3466"/>
                </a:cubicBezTo>
                <a:close/>
                <a:moveTo>
                  <a:pt x="6301" y="7624"/>
                </a:moveTo>
                <a:cubicBezTo>
                  <a:pt x="6396" y="8034"/>
                  <a:pt x="6805" y="8349"/>
                  <a:pt x="7278" y="8349"/>
                </a:cubicBezTo>
                <a:lnTo>
                  <a:pt x="7624" y="8349"/>
                </a:lnTo>
                <a:lnTo>
                  <a:pt x="7624" y="9200"/>
                </a:lnTo>
                <a:cubicBezTo>
                  <a:pt x="6852" y="9546"/>
                  <a:pt x="6025" y="9719"/>
                  <a:pt x="5198" y="9719"/>
                </a:cubicBezTo>
                <a:cubicBezTo>
                  <a:pt x="4371" y="9719"/>
                  <a:pt x="3544" y="9546"/>
                  <a:pt x="2773" y="9200"/>
                </a:cubicBezTo>
                <a:lnTo>
                  <a:pt x="2773" y="8349"/>
                </a:lnTo>
                <a:lnTo>
                  <a:pt x="3119" y="8349"/>
                </a:lnTo>
                <a:cubicBezTo>
                  <a:pt x="3560" y="8349"/>
                  <a:pt x="3970" y="8034"/>
                  <a:pt x="4127" y="7624"/>
                </a:cubicBezTo>
                <a:cubicBezTo>
                  <a:pt x="4253" y="7656"/>
                  <a:pt x="4411" y="7656"/>
                  <a:pt x="4505" y="7656"/>
                </a:cubicBezTo>
                <a:lnTo>
                  <a:pt x="5892" y="7656"/>
                </a:lnTo>
                <a:cubicBezTo>
                  <a:pt x="6018" y="7656"/>
                  <a:pt x="6175" y="7656"/>
                  <a:pt x="6301" y="7624"/>
                </a:cubicBezTo>
                <a:close/>
                <a:moveTo>
                  <a:pt x="2079" y="8349"/>
                </a:moveTo>
                <a:lnTo>
                  <a:pt x="2079" y="11153"/>
                </a:lnTo>
                <a:lnTo>
                  <a:pt x="693" y="11153"/>
                </a:lnTo>
                <a:lnTo>
                  <a:pt x="693" y="9389"/>
                </a:lnTo>
                <a:cubicBezTo>
                  <a:pt x="693" y="8790"/>
                  <a:pt x="1166" y="8349"/>
                  <a:pt x="1733" y="8349"/>
                </a:cubicBezTo>
                <a:close/>
                <a:moveTo>
                  <a:pt x="7656" y="9924"/>
                </a:moveTo>
                <a:lnTo>
                  <a:pt x="7656" y="11153"/>
                </a:lnTo>
                <a:lnTo>
                  <a:pt x="2773" y="11153"/>
                </a:lnTo>
                <a:lnTo>
                  <a:pt x="2773" y="9924"/>
                </a:lnTo>
                <a:cubicBezTo>
                  <a:pt x="3560" y="10239"/>
                  <a:pt x="4411" y="10397"/>
                  <a:pt x="5230" y="10397"/>
                </a:cubicBezTo>
                <a:cubicBezTo>
                  <a:pt x="6049" y="10397"/>
                  <a:pt x="6868" y="10239"/>
                  <a:pt x="7656" y="9924"/>
                </a:cubicBezTo>
                <a:close/>
                <a:moveTo>
                  <a:pt x="8664" y="8349"/>
                </a:moveTo>
                <a:cubicBezTo>
                  <a:pt x="9231" y="8349"/>
                  <a:pt x="9672" y="8821"/>
                  <a:pt x="9672" y="9389"/>
                </a:cubicBezTo>
                <a:lnTo>
                  <a:pt x="9672" y="11153"/>
                </a:lnTo>
                <a:lnTo>
                  <a:pt x="8286" y="11153"/>
                </a:lnTo>
                <a:lnTo>
                  <a:pt x="8286" y="8349"/>
                </a:lnTo>
                <a:close/>
                <a:moveTo>
                  <a:pt x="5198" y="0"/>
                </a:moveTo>
                <a:cubicBezTo>
                  <a:pt x="3088" y="0"/>
                  <a:pt x="1355" y="1701"/>
                  <a:pt x="1355" y="3844"/>
                </a:cubicBezTo>
                <a:lnTo>
                  <a:pt x="1355" y="5923"/>
                </a:lnTo>
                <a:cubicBezTo>
                  <a:pt x="1355" y="6522"/>
                  <a:pt x="1827" y="6931"/>
                  <a:pt x="2395" y="6931"/>
                </a:cubicBezTo>
                <a:lnTo>
                  <a:pt x="3088" y="6931"/>
                </a:lnTo>
                <a:cubicBezTo>
                  <a:pt x="3182" y="7057"/>
                  <a:pt x="3308" y="7183"/>
                  <a:pt x="3466" y="7309"/>
                </a:cubicBezTo>
                <a:cubicBezTo>
                  <a:pt x="3466" y="7530"/>
                  <a:pt x="3308" y="7687"/>
                  <a:pt x="3088" y="7687"/>
                </a:cubicBezTo>
                <a:lnTo>
                  <a:pt x="1733" y="7687"/>
                </a:lnTo>
                <a:cubicBezTo>
                  <a:pt x="788" y="7687"/>
                  <a:pt x="0" y="8475"/>
                  <a:pt x="0" y="9420"/>
                </a:cubicBezTo>
                <a:lnTo>
                  <a:pt x="0" y="11499"/>
                </a:lnTo>
                <a:cubicBezTo>
                  <a:pt x="0" y="11720"/>
                  <a:pt x="158" y="11877"/>
                  <a:pt x="347" y="11877"/>
                </a:cubicBezTo>
                <a:lnTo>
                  <a:pt x="10019" y="11877"/>
                </a:lnTo>
                <a:cubicBezTo>
                  <a:pt x="10239" y="11877"/>
                  <a:pt x="10397" y="11720"/>
                  <a:pt x="10397" y="11499"/>
                </a:cubicBezTo>
                <a:lnTo>
                  <a:pt x="10397" y="9420"/>
                </a:lnTo>
                <a:cubicBezTo>
                  <a:pt x="10397" y="8475"/>
                  <a:pt x="9609" y="7687"/>
                  <a:pt x="8664" y="7687"/>
                </a:cubicBezTo>
                <a:lnTo>
                  <a:pt x="7278" y="7687"/>
                </a:lnTo>
                <a:cubicBezTo>
                  <a:pt x="7089" y="7687"/>
                  <a:pt x="6931" y="7530"/>
                  <a:pt x="6931" y="7341"/>
                </a:cubicBezTo>
                <a:cubicBezTo>
                  <a:pt x="7026" y="7246"/>
                  <a:pt x="7152" y="7152"/>
                  <a:pt x="7278" y="6994"/>
                </a:cubicBezTo>
                <a:lnTo>
                  <a:pt x="7971" y="6994"/>
                </a:lnTo>
                <a:cubicBezTo>
                  <a:pt x="8569" y="6994"/>
                  <a:pt x="9011" y="6522"/>
                  <a:pt x="9011" y="5955"/>
                </a:cubicBezTo>
                <a:lnTo>
                  <a:pt x="9011" y="3844"/>
                </a:lnTo>
                <a:cubicBezTo>
                  <a:pt x="9011" y="1733"/>
                  <a:pt x="7309" y="0"/>
                  <a:pt x="51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0" name="Google Shape;9310;p75"/>
          <p:cNvGrpSpPr/>
          <p:nvPr/>
        </p:nvGrpSpPr>
        <p:grpSpPr>
          <a:xfrm>
            <a:off x="7958004" y="3159625"/>
            <a:ext cx="348513" cy="347599"/>
            <a:chOff x="6131900" y="2301825"/>
            <a:chExt cx="295375" cy="294600"/>
          </a:xfrm>
        </p:grpSpPr>
        <p:sp>
          <p:nvSpPr>
            <p:cNvPr id="9311" name="Google Shape;9311;p75"/>
            <p:cNvSpPr/>
            <p:nvPr/>
          </p:nvSpPr>
          <p:spPr>
            <a:xfrm>
              <a:off x="6131900" y="2301825"/>
              <a:ext cx="295375" cy="294600"/>
            </a:xfrm>
            <a:custGeom>
              <a:avLst/>
              <a:gdLst/>
              <a:ahLst/>
              <a:cxnLst/>
              <a:rect l="l" t="t" r="r" b="b"/>
              <a:pathLst>
                <a:path w="11815" h="11784" extrusionOk="0">
                  <a:moveTo>
                    <a:pt x="3813" y="630"/>
                  </a:moveTo>
                  <a:cubicBezTo>
                    <a:pt x="4002" y="630"/>
                    <a:pt x="4159" y="788"/>
                    <a:pt x="4159" y="977"/>
                  </a:cubicBezTo>
                  <a:lnTo>
                    <a:pt x="4159" y="1355"/>
                  </a:lnTo>
                  <a:lnTo>
                    <a:pt x="1387" y="1355"/>
                  </a:lnTo>
                  <a:lnTo>
                    <a:pt x="1387" y="977"/>
                  </a:lnTo>
                  <a:lnTo>
                    <a:pt x="1355" y="977"/>
                  </a:lnTo>
                  <a:cubicBezTo>
                    <a:pt x="1355" y="788"/>
                    <a:pt x="1513" y="630"/>
                    <a:pt x="1733" y="630"/>
                  </a:cubicBezTo>
                  <a:close/>
                  <a:moveTo>
                    <a:pt x="10114" y="1355"/>
                  </a:moveTo>
                  <a:cubicBezTo>
                    <a:pt x="10303" y="1355"/>
                    <a:pt x="10460" y="1513"/>
                    <a:pt x="10460" y="1702"/>
                  </a:cubicBezTo>
                  <a:lnTo>
                    <a:pt x="10460" y="3434"/>
                  </a:lnTo>
                  <a:lnTo>
                    <a:pt x="7688" y="3434"/>
                  </a:lnTo>
                  <a:cubicBezTo>
                    <a:pt x="7656" y="3277"/>
                    <a:pt x="7656" y="1859"/>
                    <a:pt x="7656" y="1702"/>
                  </a:cubicBezTo>
                  <a:cubicBezTo>
                    <a:pt x="7656" y="1513"/>
                    <a:pt x="7814" y="1355"/>
                    <a:pt x="8034" y="1355"/>
                  </a:cubicBezTo>
                  <a:close/>
                  <a:moveTo>
                    <a:pt x="4128" y="2048"/>
                  </a:moveTo>
                  <a:lnTo>
                    <a:pt x="4128" y="4821"/>
                  </a:lnTo>
                  <a:lnTo>
                    <a:pt x="1355" y="4821"/>
                  </a:lnTo>
                  <a:lnTo>
                    <a:pt x="1355" y="2048"/>
                  </a:lnTo>
                  <a:close/>
                  <a:moveTo>
                    <a:pt x="6617" y="2048"/>
                  </a:moveTo>
                  <a:cubicBezTo>
                    <a:pt x="6806" y="2048"/>
                    <a:pt x="6963" y="2206"/>
                    <a:pt x="6963" y="2395"/>
                  </a:cubicBezTo>
                  <a:lnTo>
                    <a:pt x="6963" y="4852"/>
                  </a:lnTo>
                  <a:lnTo>
                    <a:pt x="4821" y="4852"/>
                  </a:lnTo>
                  <a:lnTo>
                    <a:pt x="4821" y="2395"/>
                  </a:lnTo>
                  <a:cubicBezTo>
                    <a:pt x="4821" y="2206"/>
                    <a:pt x="4978" y="2048"/>
                    <a:pt x="5167" y="2048"/>
                  </a:cubicBezTo>
                  <a:close/>
                  <a:moveTo>
                    <a:pt x="10429" y="4127"/>
                  </a:moveTo>
                  <a:lnTo>
                    <a:pt x="10429" y="4852"/>
                  </a:lnTo>
                  <a:lnTo>
                    <a:pt x="7656" y="4852"/>
                  </a:lnTo>
                  <a:lnTo>
                    <a:pt x="7656" y="4127"/>
                  </a:lnTo>
                  <a:close/>
                  <a:moveTo>
                    <a:pt x="10775" y="5514"/>
                  </a:moveTo>
                  <a:cubicBezTo>
                    <a:pt x="10964" y="5514"/>
                    <a:pt x="11122" y="5671"/>
                    <a:pt x="11122" y="5860"/>
                  </a:cubicBezTo>
                  <a:lnTo>
                    <a:pt x="11122" y="10744"/>
                  </a:lnTo>
                  <a:cubicBezTo>
                    <a:pt x="11122" y="10964"/>
                    <a:pt x="10964" y="11122"/>
                    <a:pt x="10775" y="11122"/>
                  </a:cubicBezTo>
                  <a:lnTo>
                    <a:pt x="1009" y="11122"/>
                  </a:lnTo>
                  <a:cubicBezTo>
                    <a:pt x="820" y="11122"/>
                    <a:pt x="662" y="10964"/>
                    <a:pt x="662" y="10744"/>
                  </a:cubicBezTo>
                  <a:lnTo>
                    <a:pt x="662" y="5860"/>
                  </a:lnTo>
                  <a:cubicBezTo>
                    <a:pt x="662" y="5671"/>
                    <a:pt x="820" y="5514"/>
                    <a:pt x="1009" y="5514"/>
                  </a:cubicBezTo>
                  <a:close/>
                  <a:moveTo>
                    <a:pt x="1733" y="0"/>
                  </a:moveTo>
                  <a:cubicBezTo>
                    <a:pt x="1135" y="0"/>
                    <a:pt x="694" y="473"/>
                    <a:pt x="694" y="1040"/>
                  </a:cubicBezTo>
                  <a:lnTo>
                    <a:pt x="694" y="4884"/>
                  </a:lnTo>
                  <a:cubicBezTo>
                    <a:pt x="316" y="5041"/>
                    <a:pt x="1" y="5388"/>
                    <a:pt x="1" y="5860"/>
                  </a:cubicBezTo>
                  <a:lnTo>
                    <a:pt x="1" y="10744"/>
                  </a:lnTo>
                  <a:cubicBezTo>
                    <a:pt x="1" y="11342"/>
                    <a:pt x="473" y="11783"/>
                    <a:pt x="1009" y="11783"/>
                  </a:cubicBezTo>
                  <a:lnTo>
                    <a:pt x="10775" y="11783"/>
                  </a:lnTo>
                  <a:cubicBezTo>
                    <a:pt x="11374" y="11783"/>
                    <a:pt x="11815" y="11311"/>
                    <a:pt x="11815" y="10744"/>
                  </a:cubicBezTo>
                  <a:lnTo>
                    <a:pt x="11815" y="5860"/>
                  </a:lnTo>
                  <a:cubicBezTo>
                    <a:pt x="11815" y="5388"/>
                    <a:pt x="11531" y="5010"/>
                    <a:pt x="11122" y="4884"/>
                  </a:cubicBezTo>
                  <a:lnTo>
                    <a:pt x="11122" y="1702"/>
                  </a:lnTo>
                  <a:cubicBezTo>
                    <a:pt x="11122" y="1103"/>
                    <a:pt x="10649" y="662"/>
                    <a:pt x="10114" y="662"/>
                  </a:cubicBezTo>
                  <a:lnTo>
                    <a:pt x="8034" y="662"/>
                  </a:lnTo>
                  <a:cubicBezTo>
                    <a:pt x="7530" y="662"/>
                    <a:pt x="7152" y="977"/>
                    <a:pt x="7026" y="1418"/>
                  </a:cubicBezTo>
                  <a:cubicBezTo>
                    <a:pt x="6932" y="1387"/>
                    <a:pt x="6806" y="1355"/>
                    <a:pt x="6648" y="1355"/>
                  </a:cubicBezTo>
                  <a:lnTo>
                    <a:pt x="5230" y="1355"/>
                  </a:lnTo>
                  <a:cubicBezTo>
                    <a:pt x="5104" y="1355"/>
                    <a:pt x="4978" y="1387"/>
                    <a:pt x="4884" y="1418"/>
                  </a:cubicBezTo>
                  <a:lnTo>
                    <a:pt x="4884" y="1040"/>
                  </a:lnTo>
                  <a:cubicBezTo>
                    <a:pt x="4884" y="441"/>
                    <a:pt x="4380"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75"/>
            <p:cNvSpPr/>
            <p:nvPr/>
          </p:nvSpPr>
          <p:spPr>
            <a:xfrm>
              <a:off x="6218550" y="2456200"/>
              <a:ext cx="122100" cy="51225"/>
            </a:xfrm>
            <a:custGeom>
              <a:avLst/>
              <a:gdLst/>
              <a:ahLst/>
              <a:cxnLst/>
              <a:rect l="l" t="t" r="r" b="b"/>
              <a:pathLst>
                <a:path w="4884" h="2049" extrusionOk="0">
                  <a:moveTo>
                    <a:pt x="3844" y="725"/>
                  </a:moveTo>
                  <a:cubicBezTo>
                    <a:pt x="4033" y="725"/>
                    <a:pt x="4190" y="882"/>
                    <a:pt x="4190" y="1071"/>
                  </a:cubicBezTo>
                  <a:cubicBezTo>
                    <a:pt x="4190" y="1260"/>
                    <a:pt x="4033" y="1418"/>
                    <a:pt x="3844" y="1418"/>
                  </a:cubicBezTo>
                  <a:lnTo>
                    <a:pt x="1008" y="1418"/>
                  </a:lnTo>
                  <a:cubicBezTo>
                    <a:pt x="819" y="1418"/>
                    <a:pt x="662" y="1260"/>
                    <a:pt x="662" y="1071"/>
                  </a:cubicBezTo>
                  <a:cubicBezTo>
                    <a:pt x="662" y="882"/>
                    <a:pt x="819" y="725"/>
                    <a:pt x="1008" y="725"/>
                  </a:cubicBezTo>
                  <a:close/>
                  <a:moveTo>
                    <a:pt x="1008" y="0"/>
                  </a:moveTo>
                  <a:cubicBezTo>
                    <a:pt x="410" y="0"/>
                    <a:pt x="0" y="473"/>
                    <a:pt x="0" y="1040"/>
                  </a:cubicBezTo>
                  <a:cubicBezTo>
                    <a:pt x="0" y="1639"/>
                    <a:pt x="473" y="2048"/>
                    <a:pt x="1008" y="2048"/>
                  </a:cubicBezTo>
                  <a:lnTo>
                    <a:pt x="3844" y="2048"/>
                  </a:lnTo>
                  <a:cubicBezTo>
                    <a:pt x="4442" y="2048"/>
                    <a:pt x="4883" y="1576"/>
                    <a:pt x="4883" y="1040"/>
                  </a:cubicBezTo>
                  <a:cubicBezTo>
                    <a:pt x="4852" y="473"/>
                    <a:pt x="4411"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75"/>
            <p:cNvSpPr/>
            <p:nvPr/>
          </p:nvSpPr>
          <p:spPr>
            <a:xfrm>
              <a:off x="6340625" y="2353025"/>
              <a:ext cx="35475" cy="18125"/>
            </a:xfrm>
            <a:custGeom>
              <a:avLst/>
              <a:gdLst/>
              <a:ahLst/>
              <a:cxnLst/>
              <a:rect l="l" t="t" r="r" b="b"/>
              <a:pathLst>
                <a:path w="1419" h="725" extrusionOk="0">
                  <a:moveTo>
                    <a:pt x="347" y="0"/>
                  </a:moveTo>
                  <a:cubicBezTo>
                    <a:pt x="158" y="0"/>
                    <a:pt x="0" y="158"/>
                    <a:pt x="0" y="347"/>
                  </a:cubicBezTo>
                  <a:cubicBezTo>
                    <a:pt x="0" y="567"/>
                    <a:pt x="158" y="725"/>
                    <a:pt x="347" y="725"/>
                  </a:cubicBezTo>
                  <a:lnTo>
                    <a:pt x="1040" y="725"/>
                  </a:lnTo>
                  <a:cubicBezTo>
                    <a:pt x="1261" y="725"/>
                    <a:pt x="1418" y="567"/>
                    <a:pt x="1418" y="347"/>
                  </a:cubicBezTo>
                  <a:cubicBezTo>
                    <a:pt x="1355" y="158"/>
                    <a:pt x="119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75"/>
            <p:cNvSpPr/>
            <p:nvPr/>
          </p:nvSpPr>
          <p:spPr>
            <a:xfrm>
              <a:off x="6183100" y="2369550"/>
              <a:ext cx="35475" cy="18150"/>
            </a:xfrm>
            <a:custGeom>
              <a:avLst/>
              <a:gdLst/>
              <a:ahLst/>
              <a:cxnLst/>
              <a:rect l="l" t="t" r="r" b="b"/>
              <a:pathLst>
                <a:path w="1419" h="726" extrusionOk="0">
                  <a:moveTo>
                    <a:pt x="347" y="1"/>
                  </a:moveTo>
                  <a:cubicBezTo>
                    <a:pt x="158" y="1"/>
                    <a:pt x="0" y="158"/>
                    <a:pt x="0" y="379"/>
                  </a:cubicBezTo>
                  <a:cubicBezTo>
                    <a:pt x="0" y="568"/>
                    <a:pt x="158" y="725"/>
                    <a:pt x="347" y="725"/>
                  </a:cubicBezTo>
                  <a:lnTo>
                    <a:pt x="1040" y="725"/>
                  </a:lnTo>
                  <a:cubicBezTo>
                    <a:pt x="1261" y="725"/>
                    <a:pt x="1418" y="568"/>
                    <a:pt x="1418" y="379"/>
                  </a:cubicBezTo>
                  <a:cubicBezTo>
                    <a:pt x="1418" y="158"/>
                    <a:pt x="126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15" name="Google Shape;9315;p75"/>
          <p:cNvGrpSpPr/>
          <p:nvPr/>
        </p:nvGrpSpPr>
        <p:grpSpPr>
          <a:xfrm>
            <a:off x="5753997" y="1304166"/>
            <a:ext cx="351315" cy="349457"/>
            <a:chOff x="1412450" y="1954475"/>
            <a:chExt cx="297750" cy="296175"/>
          </a:xfrm>
        </p:grpSpPr>
        <p:sp>
          <p:nvSpPr>
            <p:cNvPr id="9316" name="Google Shape;9316;p75"/>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75"/>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18" name="Google Shape;9318;p75"/>
          <p:cNvSpPr/>
          <p:nvPr/>
        </p:nvSpPr>
        <p:spPr>
          <a:xfrm>
            <a:off x="5755346" y="1757482"/>
            <a:ext cx="348542" cy="345740"/>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19" name="Google Shape;9319;p75"/>
          <p:cNvGrpSpPr/>
          <p:nvPr/>
        </p:nvGrpSpPr>
        <p:grpSpPr>
          <a:xfrm>
            <a:off x="5753997" y="2196694"/>
            <a:ext cx="351315" cy="351050"/>
            <a:chOff x="1413250" y="2680675"/>
            <a:chExt cx="297750" cy="297525"/>
          </a:xfrm>
        </p:grpSpPr>
        <p:sp>
          <p:nvSpPr>
            <p:cNvPr id="9320" name="Google Shape;9320;p75"/>
            <p:cNvSpPr/>
            <p:nvPr/>
          </p:nvSpPr>
          <p:spPr>
            <a:xfrm>
              <a:off x="1413250" y="2680675"/>
              <a:ext cx="297750" cy="297525"/>
            </a:xfrm>
            <a:custGeom>
              <a:avLst/>
              <a:gdLst/>
              <a:ahLst/>
              <a:cxnLst/>
              <a:rect l="l" t="t" r="r" b="b"/>
              <a:pathLst>
                <a:path w="11910" h="11901" extrusionOk="0">
                  <a:moveTo>
                    <a:pt x="10460" y="1418"/>
                  </a:moveTo>
                  <a:lnTo>
                    <a:pt x="10460" y="7719"/>
                  </a:lnTo>
                  <a:lnTo>
                    <a:pt x="1387" y="7719"/>
                  </a:lnTo>
                  <a:lnTo>
                    <a:pt x="1387" y="1418"/>
                  </a:lnTo>
                  <a:close/>
                  <a:moveTo>
                    <a:pt x="5577" y="8380"/>
                  </a:moveTo>
                  <a:lnTo>
                    <a:pt x="5577" y="9105"/>
                  </a:lnTo>
                  <a:lnTo>
                    <a:pt x="5167" y="9105"/>
                  </a:lnTo>
                  <a:lnTo>
                    <a:pt x="5451" y="8380"/>
                  </a:lnTo>
                  <a:close/>
                  <a:moveTo>
                    <a:pt x="6396" y="8380"/>
                  </a:moveTo>
                  <a:lnTo>
                    <a:pt x="6679" y="9105"/>
                  </a:lnTo>
                  <a:lnTo>
                    <a:pt x="6270" y="9105"/>
                  </a:lnTo>
                  <a:lnTo>
                    <a:pt x="6270" y="8380"/>
                  </a:lnTo>
                  <a:close/>
                  <a:moveTo>
                    <a:pt x="5955" y="0"/>
                  </a:moveTo>
                  <a:cubicBezTo>
                    <a:pt x="5766" y="0"/>
                    <a:pt x="5608" y="158"/>
                    <a:pt x="5608" y="347"/>
                  </a:cubicBezTo>
                  <a:lnTo>
                    <a:pt x="5608" y="725"/>
                  </a:lnTo>
                  <a:lnTo>
                    <a:pt x="378" y="725"/>
                  </a:lnTo>
                  <a:cubicBezTo>
                    <a:pt x="158" y="725"/>
                    <a:pt x="0" y="882"/>
                    <a:pt x="0" y="1071"/>
                  </a:cubicBezTo>
                  <a:cubicBezTo>
                    <a:pt x="0" y="1260"/>
                    <a:pt x="158" y="1418"/>
                    <a:pt x="378" y="1418"/>
                  </a:cubicBezTo>
                  <a:lnTo>
                    <a:pt x="725" y="1418"/>
                  </a:lnTo>
                  <a:lnTo>
                    <a:pt x="725" y="7719"/>
                  </a:lnTo>
                  <a:lnTo>
                    <a:pt x="378" y="7719"/>
                  </a:lnTo>
                  <a:cubicBezTo>
                    <a:pt x="189" y="7719"/>
                    <a:pt x="32" y="7876"/>
                    <a:pt x="32" y="8097"/>
                  </a:cubicBezTo>
                  <a:cubicBezTo>
                    <a:pt x="32" y="8286"/>
                    <a:pt x="189" y="8443"/>
                    <a:pt x="378" y="8443"/>
                  </a:cubicBezTo>
                  <a:lnTo>
                    <a:pt x="4758" y="8443"/>
                  </a:lnTo>
                  <a:lnTo>
                    <a:pt x="3560" y="11436"/>
                  </a:lnTo>
                  <a:cubicBezTo>
                    <a:pt x="3497" y="11625"/>
                    <a:pt x="3560" y="11814"/>
                    <a:pt x="3749" y="11877"/>
                  </a:cubicBezTo>
                  <a:cubicBezTo>
                    <a:pt x="3803" y="11893"/>
                    <a:pt x="3855" y="11901"/>
                    <a:pt x="3903" y="11901"/>
                  </a:cubicBezTo>
                  <a:cubicBezTo>
                    <a:pt x="4052" y="11901"/>
                    <a:pt x="4167" y="11824"/>
                    <a:pt x="4191" y="11657"/>
                  </a:cubicBezTo>
                  <a:lnTo>
                    <a:pt x="4947" y="9830"/>
                  </a:lnTo>
                  <a:lnTo>
                    <a:pt x="5608" y="9830"/>
                  </a:lnTo>
                  <a:lnTo>
                    <a:pt x="5608" y="10838"/>
                  </a:lnTo>
                  <a:cubicBezTo>
                    <a:pt x="5608" y="11027"/>
                    <a:pt x="5766" y="11184"/>
                    <a:pt x="5955" y="11184"/>
                  </a:cubicBezTo>
                  <a:cubicBezTo>
                    <a:pt x="6175" y="11184"/>
                    <a:pt x="6333" y="11027"/>
                    <a:pt x="6333" y="10838"/>
                  </a:cubicBezTo>
                  <a:lnTo>
                    <a:pt x="6333" y="9830"/>
                  </a:lnTo>
                  <a:lnTo>
                    <a:pt x="6995" y="9830"/>
                  </a:lnTo>
                  <a:lnTo>
                    <a:pt x="7751" y="11657"/>
                  </a:lnTo>
                  <a:cubicBezTo>
                    <a:pt x="7798" y="11824"/>
                    <a:pt x="7918" y="11901"/>
                    <a:pt x="8042" y="11901"/>
                  </a:cubicBezTo>
                  <a:cubicBezTo>
                    <a:pt x="8082" y="11901"/>
                    <a:pt x="8122" y="11893"/>
                    <a:pt x="8160" y="11877"/>
                  </a:cubicBezTo>
                  <a:cubicBezTo>
                    <a:pt x="8381" y="11783"/>
                    <a:pt x="8444" y="11594"/>
                    <a:pt x="8381" y="11436"/>
                  </a:cubicBezTo>
                  <a:lnTo>
                    <a:pt x="7184" y="8443"/>
                  </a:lnTo>
                  <a:lnTo>
                    <a:pt x="11563" y="8443"/>
                  </a:lnTo>
                  <a:cubicBezTo>
                    <a:pt x="11752" y="8443"/>
                    <a:pt x="11909" y="8286"/>
                    <a:pt x="11909" y="8097"/>
                  </a:cubicBezTo>
                  <a:cubicBezTo>
                    <a:pt x="11909" y="7876"/>
                    <a:pt x="11752" y="7719"/>
                    <a:pt x="11563" y="7719"/>
                  </a:cubicBezTo>
                  <a:lnTo>
                    <a:pt x="11185" y="7719"/>
                  </a:lnTo>
                  <a:lnTo>
                    <a:pt x="11185" y="1418"/>
                  </a:lnTo>
                  <a:lnTo>
                    <a:pt x="11563" y="1418"/>
                  </a:lnTo>
                  <a:cubicBezTo>
                    <a:pt x="11752" y="1418"/>
                    <a:pt x="11909" y="1260"/>
                    <a:pt x="11909" y="1071"/>
                  </a:cubicBezTo>
                  <a:cubicBezTo>
                    <a:pt x="11909" y="882"/>
                    <a:pt x="11752" y="725"/>
                    <a:pt x="11563" y="725"/>
                  </a:cubicBezTo>
                  <a:lnTo>
                    <a:pt x="6301" y="725"/>
                  </a:lnTo>
                  <a:lnTo>
                    <a:pt x="6301" y="347"/>
                  </a:lnTo>
                  <a:cubicBezTo>
                    <a:pt x="6301" y="158"/>
                    <a:pt x="6144"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75"/>
            <p:cNvSpPr/>
            <p:nvPr/>
          </p:nvSpPr>
          <p:spPr>
            <a:xfrm>
              <a:off x="1465225" y="2805100"/>
              <a:ext cx="52800" cy="52025"/>
            </a:xfrm>
            <a:custGeom>
              <a:avLst/>
              <a:gdLst/>
              <a:ahLst/>
              <a:cxnLst/>
              <a:rect l="l" t="t" r="r" b="b"/>
              <a:pathLst>
                <a:path w="2112" h="2081" extrusionOk="0">
                  <a:moveTo>
                    <a:pt x="1387" y="663"/>
                  </a:moveTo>
                  <a:lnTo>
                    <a:pt x="1387" y="1387"/>
                  </a:lnTo>
                  <a:lnTo>
                    <a:pt x="694" y="1387"/>
                  </a:lnTo>
                  <a:lnTo>
                    <a:pt x="694" y="663"/>
                  </a:lnTo>
                  <a:close/>
                  <a:moveTo>
                    <a:pt x="347" y="1"/>
                  </a:moveTo>
                  <a:cubicBezTo>
                    <a:pt x="158" y="1"/>
                    <a:pt x="1" y="158"/>
                    <a:pt x="1" y="347"/>
                  </a:cubicBezTo>
                  <a:lnTo>
                    <a:pt x="1" y="1734"/>
                  </a:lnTo>
                  <a:cubicBezTo>
                    <a:pt x="1" y="1923"/>
                    <a:pt x="158" y="2080"/>
                    <a:pt x="347" y="2080"/>
                  </a:cubicBezTo>
                  <a:lnTo>
                    <a:pt x="1765" y="2080"/>
                  </a:lnTo>
                  <a:cubicBezTo>
                    <a:pt x="1954" y="2080"/>
                    <a:pt x="2112" y="1923"/>
                    <a:pt x="2112" y="1734"/>
                  </a:cubicBezTo>
                  <a:lnTo>
                    <a:pt x="2112" y="347"/>
                  </a:lnTo>
                  <a:cubicBezTo>
                    <a:pt x="2112"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75"/>
            <p:cNvSpPr/>
            <p:nvPr/>
          </p:nvSpPr>
          <p:spPr>
            <a:xfrm>
              <a:off x="1535325" y="2769675"/>
              <a:ext cx="52800" cy="87450"/>
            </a:xfrm>
            <a:custGeom>
              <a:avLst/>
              <a:gdLst/>
              <a:ahLst/>
              <a:cxnLst/>
              <a:rect l="l" t="t" r="r" b="b"/>
              <a:pathLst>
                <a:path w="2112" h="3498" extrusionOk="0">
                  <a:moveTo>
                    <a:pt x="1387" y="662"/>
                  </a:moveTo>
                  <a:lnTo>
                    <a:pt x="1387" y="2741"/>
                  </a:lnTo>
                  <a:lnTo>
                    <a:pt x="694" y="2741"/>
                  </a:lnTo>
                  <a:lnTo>
                    <a:pt x="694" y="662"/>
                  </a:lnTo>
                  <a:close/>
                  <a:moveTo>
                    <a:pt x="379" y="0"/>
                  </a:moveTo>
                  <a:cubicBezTo>
                    <a:pt x="158" y="0"/>
                    <a:pt x="1" y="158"/>
                    <a:pt x="1" y="347"/>
                  </a:cubicBezTo>
                  <a:lnTo>
                    <a:pt x="1" y="3151"/>
                  </a:lnTo>
                  <a:cubicBezTo>
                    <a:pt x="1" y="3340"/>
                    <a:pt x="158" y="3497"/>
                    <a:pt x="379" y="3497"/>
                  </a:cubicBezTo>
                  <a:lnTo>
                    <a:pt x="1733" y="3497"/>
                  </a:lnTo>
                  <a:lnTo>
                    <a:pt x="1733" y="3466"/>
                  </a:lnTo>
                  <a:cubicBezTo>
                    <a:pt x="1954" y="3466"/>
                    <a:pt x="2112" y="3308"/>
                    <a:pt x="2112" y="3119"/>
                  </a:cubicBezTo>
                  <a:lnTo>
                    <a:pt x="2112" y="347"/>
                  </a:lnTo>
                  <a:cubicBezTo>
                    <a:pt x="2112" y="158"/>
                    <a:pt x="1954"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75"/>
            <p:cNvSpPr/>
            <p:nvPr/>
          </p:nvSpPr>
          <p:spPr>
            <a:xfrm>
              <a:off x="1604650" y="2733425"/>
              <a:ext cx="52775" cy="122900"/>
            </a:xfrm>
            <a:custGeom>
              <a:avLst/>
              <a:gdLst/>
              <a:ahLst/>
              <a:cxnLst/>
              <a:rect l="l" t="t" r="r" b="b"/>
              <a:pathLst>
                <a:path w="2111" h="4916" extrusionOk="0">
                  <a:moveTo>
                    <a:pt x="1418" y="726"/>
                  </a:moveTo>
                  <a:lnTo>
                    <a:pt x="1418" y="4254"/>
                  </a:lnTo>
                  <a:lnTo>
                    <a:pt x="725" y="4254"/>
                  </a:lnTo>
                  <a:lnTo>
                    <a:pt x="725" y="726"/>
                  </a:lnTo>
                  <a:close/>
                  <a:moveTo>
                    <a:pt x="347" y="1"/>
                  </a:moveTo>
                  <a:cubicBezTo>
                    <a:pt x="158" y="1"/>
                    <a:pt x="0" y="159"/>
                    <a:pt x="0" y="348"/>
                  </a:cubicBezTo>
                  <a:lnTo>
                    <a:pt x="0" y="4569"/>
                  </a:lnTo>
                  <a:cubicBezTo>
                    <a:pt x="0" y="4758"/>
                    <a:pt x="158" y="4916"/>
                    <a:pt x="347" y="4916"/>
                  </a:cubicBezTo>
                  <a:lnTo>
                    <a:pt x="1764" y="4916"/>
                  </a:lnTo>
                  <a:cubicBezTo>
                    <a:pt x="1953" y="4916"/>
                    <a:pt x="2111" y="4758"/>
                    <a:pt x="2111" y="4569"/>
                  </a:cubicBezTo>
                  <a:lnTo>
                    <a:pt x="2111" y="348"/>
                  </a:lnTo>
                  <a:cubicBezTo>
                    <a:pt x="2111" y="159"/>
                    <a:pt x="1953"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24" name="Google Shape;9324;p75"/>
          <p:cNvSpPr/>
          <p:nvPr/>
        </p:nvSpPr>
        <p:spPr>
          <a:xfrm>
            <a:off x="8012357" y="1304144"/>
            <a:ext cx="270463" cy="349427"/>
          </a:xfrm>
          <a:custGeom>
            <a:avLst/>
            <a:gdLst/>
            <a:ahLst/>
            <a:cxnLst/>
            <a:rect l="l" t="t" r="r" b="b"/>
            <a:pathLst>
              <a:path w="9169" h="11846" extrusionOk="0">
                <a:moveTo>
                  <a:pt x="4695" y="2079"/>
                </a:moveTo>
                <a:cubicBezTo>
                  <a:pt x="5073" y="2079"/>
                  <a:pt x="5388" y="2394"/>
                  <a:pt x="5388" y="2772"/>
                </a:cubicBezTo>
                <a:cubicBezTo>
                  <a:pt x="5388" y="3181"/>
                  <a:pt x="5073" y="3496"/>
                  <a:pt x="4695" y="3496"/>
                </a:cubicBezTo>
                <a:cubicBezTo>
                  <a:pt x="4285" y="3496"/>
                  <a:pt x="3970" y="3181"/>
                  <a:pt x="3970" y="2772"/>
                </a:cubicBezTo>
                <a:cubicBezTo>
                  <a:pt x="3970" y="2394"/>
                  <a:pt x="4285" y="2079"/>
                  <a:pt x="4695" y="2079"/>
                </a:cubicBezTo>
                <a:close/>
                <a:moveTo>
                  <a:pt x="4695" y="4189"/>
                </a:moveTo>
                <a:cubicBezTo>
                  <a:pt x="5640" y="4189"/>
                  <a:pt x="6428" y="4977"/>
                  <a:pt x="6428" y="5922"/>
                </a:cubicBezTo>
                <a:lnTo>
                  <a:pt x="6428" y="6300"/>
                </a:lnTo>
                <a:lnTo>
                  <a:pt x="2962" y="6300"/>
                </a:lnTo>
                <a:lnTo>
                  <a:pt x="2962" y="5922"/>
                </a:lnTo>
                <a:cubicBezTo>
                  <a:pt x="2962" y="4945"/>
                  <a:pt x="3750" y="4189"/>
                  <a:pt x="4695" y="4189"/>
                </a:cubicBezTo>
                <a:close/>
                <a:moveTo>
                  <a:pt x="4730" y="664"/>
                </a:moveTo>
                <a:cubicBezTo>
                  <a:pt x="6870" y="664"/>
                  <a:pt x="8538" y="2418"/>
                  <a:pt x="8538" y="4473"/>
                </a:cubicBezTo>
                <a:cubicBezTo>
                  <a:pt x="8538" y="5544"/>
                  <a:pt x="8097" y="6552"/>
                  <a:pt x="7310" y="7277"/>
                </a:cubicBezTo>
                <a:cubicBezTo>
                  <a:pt x="7215" y="7403"/>
                  <a:pt x="7121" y="7466"/>
                  <a:pt x="6995" y="7497"/>
                </a:cubicBezTo>
                <a:cubicBezTo>
                  <a:pt x="6774" y="7718"/>
                  <a:pt x="6522" y="7907"/>
                  <a:pt x="6459" y="8285"/>
                </a:cubicBezTo>
                <a:lnTo>
                  <a:pt x="5041" y="8285"/>
                </a:lnTo>
                <a:lnTo>
                  <a:pt x="5041" y="6993"/>
                </a:lnTo>
                <a:lnTo>
                  <a:pt x="6774" y="6993"/>
                </a:lnTo>
                <a:cubicBezTo>
                  <a:pt x="6963" y="6993"/>
                  <a:pt x="7121" y="6836"/>
                  <a:pt x="7121" y="6647"/>
                </a:cubicBezTo>
                <a:lnTo>
                  <a:pt x="7121" y="5922"/>
                </a:lnTo>
                <a:cubicBezTo>
                  <a:pt x="7121" y="4945"/>
                  <a:pt x="6585" y="4126"/>
                  <a:pt x="5734" y="3717"/>
                </a:cubicBezTo>
                <a:cubicBezTo>
                  <a:pt x="5987" y="3496"/>
                  <a:pt x="6113" y="3181"/>
                  <a:pt x="6113" y="2835"/>
                </a:cubicBezTo>
                <a:cubicBezTo>
                  <a:pt x="6113" y="2079"/>
                  <a:pt x="5482" y="1448"/>
                  <a:pt x="4726" y="1448"/>
                </a:cubicBezTo>
                <a:cubicBezTo>
                  <a:pt x="3970" y="1448"/>
                  <a:pt x="3340" y="2079"/>
                  <a:pt x="3340" y="2835"/>
                </a:cubicBezTo>
                <a:cubicBezTo>
                  <a:pt x="3340" y="3181"/>
                  <a:pt x="3466" y="3496"/>
                  <a:pt x="3687" y="3717"/>
                </a:cubicBezTo>
                <a:cubicBezTo>
                  <a:pt x="2868" y="4126"/>
                  <a:pt x="2332" y="4945"/>
                  <a:pt x="2332" y="5922"/>
                </a:cubicBezTo>
                <a:lnTo>
                  <a:pt x="2332" y="6647"/>
                </a:lnTo>
                <a:cubicBezTo>
                  <a:pt x="2332" y="6836"/>
                  <a:pt x="2489" y="6993"/>
                  <a:pt x="2679" y="6993"/>
                </a:cubicBezTo>
                <a:lnTo>
                  <a:pt x="4411" y="6993"/>
                </a:lnTo>
                <a:lnTo>
                  <a:pt x="4411" y="8411"/>
                </a:lnTo>
                <a:lnTo>
                  <a:pt x="2931" y="8411"/>
                </a:lnTo>
                <a:lnTo>
                  <a:pt x="2931" y="8380"/>
                </a:lnTo>
                <a:cubicBezTo>
                  <a:pt x="2836" y="7938"/>
                  <a:pt x="2615" y="7749"/>
                  <a:pt x="2363" y="7560"/>
                </a:cubicBezTo>
                <a:cubicBezTo>
                  <a:pt x="2300" y="7466"/>
                  <a:pt x="2174" y="7403"/>
                  <a:pt x="2048" y="7277"/>
                </a:cubicBezTo>
                <a:cubicBezTo>
                  <a:pt x="1135" y="6395"/>
                  <a:pt x="757" y="5135"/>
                  <a:pt x="946" y="3874"/>
                </a:cubicBezTo>
                <a:cubicBezTo>
                  <a:pt x="1198" y="2236"/>
                  <a:pt x="2615" y="881"/>
                  <a:pt x="4254" y="692"/>
                </a:cubicBezTo>
                <a:cubicBezTo>
                  <a:pt x="4415" y="673"/>
                  <a:pt x="4574" y="664"/>
                  <a:pt x="4730" y="664"/>
                </a:cubicBezTo>
                <a:close/>
                <a:moveTo>
                  <a:pt x="6428" y="9073"/>
                </a:moveTo>
                <a:lnTo>
                  <a:pt x="6428" y="9419"/>
                </a:lnTo>
                <a:cubicBezTo>
                  <a:pt x="6428" y="9640"/>
                  <a:pt x="6270" y="9797"/>
                  <a:pt x="6081" y="9797"/>
                </a:cubicBezTo>
                <a:lnTo>
                  <a:pt x="3309" y="9797"/>
                </a:lnTo>
                <a:cubicBezTo>
                  <a:pt x="3120" y="9797"/>
                  <a:pt x="2962" y="9640"/>
                  <a:pt x="2962" y="9419"/>
                </a:cubicBezTo>
                <a:lnTo>
                  <a:pt x="2962" y="9073"/>
                </a:lnTo>
                <a:close/>
                <a:moveTo>
                  <a:pt x="5703" y="10459"/>
                </a:moveTo>
                <a:lnTo>
                  <a:pt x="5703" y="10805"/>
                </a:lnTo>
                <a:cubicBezTo>
                  <a:pt x="5703" y="10994"/>
                  <a:pt x="5545" y="11183"/>
                  <a:pt x="5356" y="11183"/>
                </a:cubicBezTo>
                <a:lnTo>
                  <a:pt x="3970" y="11183"/>
                </a:lnTo>
                <a:cubicBezTo>
                  <a:pt x="3781" y="11183"/>
                  <a:pt x="3624" y="10994"/>
                  <a:pt x="3624" y="10805"/>
                </a:cubicBezTo>
                <a:lnTo>
                  <a:pt x="3624" y="10459"/>
                </a:lnTo>
                <a:close/>
                <a:moveTo>
                  <a:pt x="4662" y="0"/>
                </a:moveTo>
                <a:cubicBezTo>
                  <a:pt x="4486" y="0"/>
                  <a:pt x="4308" y="10"/>
                  <a:pt x="4128" y="31"/>
                </a:cubicBezTo>
                <a:cubicBezTo>
                  <a:pt x="2174" y="251"/>
                  <a:pt x="568" y="1827"/>
                  <a:pt x="253" y="3780"/>
                </a:cubicBezTo>
                <a:cubicBezTo>
                  <a:pt x="1" y="5229"/>
                  <a:pt x="505" y="6710"/>
                  <a:pt x="1576" y="7749"/>
                </a:cubicBezTo>
                <a:cubicBezTo>
                  <a:pt x="1733" y="7875"/>
                  <a:pt x="1859" y="7970"/>
                  <a:pt x="1922" y="8064"/>
                </a:cubicBezTo>
                <a:cubicBezTo>
                  <a:pt x="2206" y="8285"/>
                  <a:pt x="2237" y="8348"/>
                  <a:pt x="2237" y="8695"/>
                </a:cubicBezTo>
                <a:lnTo>
                  <a:pt x="2237" y="9388"/>
                </a:lnTo>
                <a:cubicBezTo>
                  <a:pt x="2237" y="9829"/>
                  <a:pt x="2521" y="10238"/>
                  <a:pt x="2962" y="10396"/>
                </a:cubicBezTo>
                <a:lnTo>
                  <a:pt x="2962" y="10774"/>
                </a:lnTo>
                <a:cubicBezTo>
                  <a:pt x="2962" y="11404"/>
                  <a:pt x="3435" y="11845"/>
                  <a:pt x="3970" y="11845"/>
                </a:cubicBezTo>
                <a:lnTo>
                  <a:pt x="5356" y="11845"/>
                </a:lnTo>
                <a:cubicBezTo>
                  <a:pt x="5955" y="11845"/>
                  <a:pt x="6396" y="11372"/>
                  <a:pt x="6396" y="10805"/>
                </a:cubicBezTo>
                <a:lnTo>
                  <a:pt x="6396" y="10427"/>
                </a:lnTo>
                <a:cubicBezTo>
                  <a:pt x="6774" y="10270"/>
                  <a:pt x="7089" y="9923"/>
                  <a:pt x="7089" y="9451"/>
                </a:cubicBezTo>
                <a:lnTo>
                  <a:pt x="7089" y="8726"/>
                </a:lnTo>
                <a:cubicBezTo>
                  <a:pt x="7089" y="8380"/>
                  <a:pt x="7121" y="8348"/>
                  <a:pt x="7404" y="8096"/>
                </a:cubicBezTo>
                <a:cubicBezTo>
                  <a:pt x="7499" y="8033"/>
                  <a:pt x="7593" y="7938"/>
                  <a:pt x="7751" y="7812"/>
                </a:cubicBezTo>
                <a:cubicBezTo>
                  <a:pt x="8664" y="6962"/>
                  <a:pt x="9169" y="5765"/>
                  <a:pt x="9169" y="4504"/>
                </a:cubicBezTo>
                <a:cubicBezTo>
                  <a:pt x="9169" y="2060"/>
                  <a:pt x="7186" y="0"/>
                  <a:pt x="46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75"/>
          <p:cNvSpPr/>
          <p:nvPr/>
        </p:nvSpPr>
        <p:spPr>
          <a:xfrm>
            <a:off x="7964498" y="1756331"/>
            <a:ext cx="366182" cy="348041"/>
          </a:xfrm>
          <a:custGeom>
            <a:avLst/>
            <a:gdLst/>
            <a:ahLst/>
            <a:cxnLst/>
            <a:rect l="l" t="t" r="r" b="b"/>
            <a:pathLst>
              <a:path w="12414" h="11799" extrusionOk="0">
                <a:moveTo>
                  <a:pt x="8979" y="2127"/>
                </a:moveTo>
                <a:cubicBezTo>
                  <a:pt x="9247" y="2127"/>
                  <a:pt x="9515" y="2229"/>
                  <a:pt x="9704" y="2434"/>
                </a:cubicBezTo>
                <a:cubicBezTo>
                  <a:pt x="10113" y="2812"/>
                  <a:pt x="10113" y="3473"/>
                  <a:pt x="9704" y="3883"/>
                </a:cubicBezTo>
                <a:lnTo>
                  <a:pt x="8885" y="4702"/>
                </a:lnTo>
                <a:cubicBezTo>
                  <a:pt x="8790" y="4765"/>
                  <a:pt x="8696" y="4860"/>
                  <a:pt x="8601" y="4891"/>
                </a:cubicBezTo>
                <a:cubicBezTo>
                  <a:pt x="8790" y="4513"/>
                  <a:pt x="8727" y="4041"/>
                  <a:pt x="8412" y="3726"/>
                </a:cubicBezTo>
                <a:cubicBezTo>
                  <a:pt x="8206" y="3520"/>
                  <a:pt x="7933" y="3408"/>
                  <a:pt x="7654" y="3408"/>
                </a:cubicBezTo>
                <a:cubicBezTo>
                  <a:pt x="7507" y="3408"/>
                  <a:pt x="7357" y="3439"/>
                  <a:pt x="7215" y="3505"/>
                </a:cubicBezTo>
                <a:cubicBezTo>
                  <a:pt x="7278" y="3410"/>
                  <a:pt x="7341" y="3316"/>
                  <a:pt x="7436" y="3253"/>
                </a:cubicBezTo>
                <a:lnTo>
                  <a:pt x="8255" y="2434"/>
                </a:lnTo>
                <a:cubicBezTo>
                  <a:pt x="8444" y="2229"/>
                  <a:pt x="8711" y="2127"/>
                  <a:pt x="8979" y="2127"/>
                </a:cubicBezTo>
                <a:close/>
                <a:moveTo>
                  <a:pt x="9027" y="685"/>
                </a:moveTo>
                <a:cubicBezTo>
                  <a:pt x="9649" y="685"/>
                  <a:pt x="10271" y="922"/>
                  <a:pt x="10744" y="1394"/>
                </a:cubicBezTo>
                <a:cubicBezTo>
                  <a:pt x="11689" y="2339"/>
                  <a:pt x="11689" y="3883"/>
                  <a:pt x="10744" y="4828"/>
                </a:cubicBezTo>
                <a:lnTo>
                  <a:pt x="9893" y="5647"/>
                </a:lnTo>
                <a:cubicBezTo>
                  <a:pt x="9431" y="6109"/>
                  <a:pt x="8816" y="6356"/>
                  <a:pt x="8187" y="6356"/>
                </a:cubicBezTo>
                <a:cubicBezTo>
                  <a:pt x="7914" y="6356"/>
                  <a:pt x="7639" y="6310"/>
                  <a:pt x="7373" y="6214"/>
                </a:cubicBezTo>
                <a:lnTo>
                  <a:pt x="7940" y="5647"/>
                </a:lnTo>
                <a:cubicBezTo>
                  <a:pt x="8008" y="5655"/>
                  <a:pt x="8077" y="5659"/>
                  <a:pt x="8146" y="5659"/>
                </a:cubicBezTo>
                <a:cubicBezTo>
                  <a:pt x="8617" y="5659"/>
                  <a:pt x="9087" y="5477"/>
                  <a:pt x="9389" y="5175"/>
                </a:cubicBezTo>
                <a:lnTo>
                  <a:pt x="10208" y="4356"/>
                </a:lnTo>
                <a:cubicBezTo>
                  <a:pt x="10901" y="3694"/>
                  <a:pt x="10901" y="2591"/>
                  <a:pt x="10208" y="1898"/>
                </a:cubicBezTo>
                <a:cubicBezTo>
                  <a:pt x="9877" y="1567"/>
                  <a:pt x="9436" y="1402"/>
                  <a:pt x="8995" y="1402"/>
                </a:cubicBezTo>
                <a:cubicBezTo>
                  <a:pt x="8554" y="1402"/>
                  <a:pt x="8113" y="1567"/>
                  <a:pt x="7782" y="1898"/>
                </a:cubicBezTo>
                <a:lnTo>
                  <a:pt x="6931" y="2749"/>
                </a:lnTo>
                <a:cubicBezTo>
                  <a:pt x="6553" y="3127"/>
                  <a:pt x="6396" y="3694"/>
                  <a:pt x="6490" y="4198"/>
                </a:cubicBezTo>
                <a:lnTo>
                  <a:pt x="5923" y="4734"/>
                </a:lnTo>
                <a:cubicBezTo>
                  <a:pt x="5608" y="3883"/>
                  <a:pt x="5797" y="2906"/>
                  <a:pt x="6490" y="2213"/>
                </a:cubicBezTo>
                <a:lnTo>
                  <a:pt x="7309" y="1394"/>
                </a:lnTo>
                <a:cubicBezTo>
                  <a:pt x="7782" y="922"/>
                  <a:pt x="8404" y="685"/>
                  <a:pt x="9027" y="685"/>
                </a:cubicBezTo>
                <a:close/>
                <a:moveTo>
                  <a:pt x="7703" y="4104"/>
                </a:moveTo>
                <a:cubicBezTo>
                  <a:pt x="7790" y="4104"/>
                  <a:pt x="7877" y="4135"/>
                  <a:pt x="7940" y="4198"/>
                </a:cubicBezTo>
                <a:cubicBezTo>
                  <a:pt x="8066" y="4324"/>
                  <a:pt x="8066" y="4545"/>
                  <a:pt x="7940" y="4671"/>
                </a:cubicBezTo>
                <a:lnTo>
                  <a:pt x="4978" y="7632"/>
                </a:lnTo>
                <a:cubicBezTo>
                  <a:pt x="4915" y="7679"/>
                  <a:pt x="4828" y="7703"/>
                  <a:pt x="4742" y="7703"/>
                </a:cubicBezTo>
                <a:cubicBezTo>
                  <a:pt x="4655" y="7703"/>
                  <a:pt x="4569" y="7679"/>
                  <a:pt x="4506" y="7632"/>
                </a:cubicBezTo>
                <a:cubicBezTo>
                  <a:pt x="4380" y="7506"/>
                  <a:pt x="4380" y="7254"/>
                  <a:pt x="4506" y="7160"/>
                </a:cubicBezTo>
                <a:lnTo>
                  <a:pt x="7467" y="4198"/>
                </a:lnTo>
                <a:cubicBezTo>
                  <a:pt x="7530" y="4135"/>
                  <a:pt x="7617" y="4104"/>
                  <a:pt x="7703" y="4104"/>
                </a:cubicBezTo>
                <a:close/>
                <a:moveTo>
                  <a:pt x="3781" y="6939"/>
                </a:moveTo>
                <a:lnTo>
                  <a:pt x="3781" y="6939"/>
                </a:lnTo>
                <a:cubicBezTo>
                  <a:pt x="3592" y="7349"/>
                  <a:pt x="3686" y="7821"/>
                  <a:pt x="4001" y="8136"/>
                </a:cubicBezTo>
                <a:cubicBezTo>
                  <a:pt x="4198" y="8333"/>
                  <a:pt x="4457" y="8432"/>
                  <a:pt x="4715" y="8432"/>
                </a:cubicBezTo>
                <a:cubicBezTo>
                  <a:pt x="4870" y="8432"/>
                  <a:pt x="5025" y="8396"/>
                  <a:pt x="5167" y="8325"/>
                </a:cubicBezTo>
                <a:lnTo>
                  <a:pt x="5167" y="8325"/>
                </a:lnTo>
                <a:cubicBezTo>
                  <a:pt x="5136" y="8451"/>
                  <a:pt x="5041" y="8514"/>
                  <a:pt x="4978" y="8609"/>
                </a:cubicBezTo>
                <a:lnTo>
                  <a:pt x="4159" y="9428"/>
                </a:lnTo>
                <a:cubicBezTo>
                  <a:pt x="3954" y="9633"/>
                  <a:pt x="3686" y="9735"/>
                  <a:pt x="3419" y="9735"/>
                </a:cubicBezTo>
                <a:cubicBezTo>
                  <a:pt x="3151" y="9735"/>
                  <a:pt x="2883" y="9633"/>
                  <a:pt x="2678" y="9428"/>
                </a:cubicBezTo>
                <a:cubicBezTo>
                  <a:pt x="2300" y="9050"/>
                  <a:pt x="2300" y="8357"/>
                  <a:pt x="2678" y="7979"/>
                </a:cubicBezTo>
                <a:lnTo>
                  <a:pt x="3529" y="7160"/>
                </a:lnTo>
                <a:cubicBezTo>
                  <a:pt x="3592" y="7065"/>
                  <a:pt x="3718" y="7002"/>
                  <a:pt x="3781" y="6939"/>
                </a:cubicBezTo>
                <a:close/>
                <a:moveTo>
                  <a:pt x="4212" y="5467"/>
                </a:moveTo>
                <a:cubicBezTo>
                  <a:pt x="4492" y="5467"/>
                  <a:pt x="4773" y="5516"/>
                  <a:pt x="5041" y="5616"/>
                </a:cubicBezTo>
                <a:lnTo>
                  <a:pt x="4506" y="6151"/>
                </a:lnTo>
                <a:cubicBezTo>
                  <a:pt x="4437" y="6143"/>
                  <a:pt x="4368" y="6139"/>
                  <a:pt x="4299" y="6139"/>
                </a:cubicBezTo>
                <a:cubicBezTo>
                  <a:pt x="3828" y="6139"/>
                  <a:pt x="3358" y="6322"/>
                  <a:pt x="3056" y="6624"/>
                </a:cubicBezTo>
                <a:lnTo>
                  <a:pt x="2206" y="7475"/>
                </a:lnTo>
                <a:cubicBezTo>
                  <a:pt x="1544" y="8136"/>
                  <a:pt x="1544" y="9239"/>
                  <a:pt x="2206" y="9900"/>
                </a:cubicBezTo>
                <a:cubicBezTo>
                  <a:pt x="2552" y="10231"/>
                  <a:pt x="3001" y="10397"/>
                  <a:pt x="3446" y="10397"/>
                </a:cubicBezTo>
                <a:cubicBezTo>
                  <a:pt x="3891" y="10397"/>
                  <a:pt x="4332" y="10231"/>
                  <a:pt x="4663" y="9900"/>
                </a:cubicBezTo>
                <a:lnTo>
                  <a:pt x="5482" y="9081"/>
                </a:lnTo>
                <a:cubicBezTo>
                  <a:pt x="5892" y="8672"/>
                  <a:pt x="6049" y="8136"/>
                  <a:pt x="5955" y="7632"/>
                </a:cubicBezTo>
                <a:lnTo>
                  <a:pt x="6522" y="7065"/>
                </a:lnTo>
                <a:lnTo>
                  <a:pt x="6522" y="7065"/>
                </a:lnTo>
                <a:cubicBezTo>
                  <a:pt x="6837" y="7947"/>
                  <a:pt x="6648" y="8924"/>
                  <a:pt x="5955" y="9585"/>
                </a:cubicBezTo>
                <a:lnTo>
                  <a:pt x="5136" y="10405"/>
                </a:lnTo>
                <a:cubicBezTo>
                  <a:pt x="4663" y="10877"/>
                  <a:pt x="4041" y="11113"/>
                  <a:pt x="3419" y="11113"/>
                </a:cubicBezTo>
                <a:cubicBezTo>
                  <a:pt x="2796" y="11113"/>
                  <a:pt x="2174" y="10877"/>
                  <a:pt x="1702" y="10405"/>
                </a:cubicBezTo>
                <a:cubicBezTo>
                  <a:pt x="756" y="9459"/>
                  <a:pt x="756" y="7916"/>
                  <a:pt x="1702" y="7002"/>
                </a:cubicBezTo>
                <a:lnTo>
                  <a:pt x="2552" y="6151"/>
                </a:lnTo>
                <a:cubicBezTo>
                  <a:pt x="3005" y="5699"/>
                  <a:pt x="3605" y="5467"/>
                  <a:pt x="4212" y="5467"/>
                </a:cubicBezTo>
                <a:close/>
                <a:moveTo>
                  <a:pt x="8999" y="0"/>
                </a:moveTo>
                <a:cubicBezTo>
                  <a:pt x="8200" y="0"/>
                  <a:pt x="7404" y="307"/>
                  <a:pt x="6805" y="922"/>
                </a:cubicBezTo>
                <a:lnTo>
                  <a:pt x="5955" y="1741"/>
                </a:lnTo>
                <a:cubicBezTo>
                  <a:pt x="5136" y="2560"/>
                  <a:pt x="4852" y="3789"/>
                  <a:pt x="5230" y="4891"/>
                </a:cubicBezTo>
                <a:cubicBezTo>
                  <a:pt x="4920" y="4794"/>
                  <a:pt x="4601" y="4746"/>
                  <a:pt x="4283" y="4746"/>
                </a:cubicBezTo>
                <a:cubicBezTo>
                  <a:pt x="3469" y="4746"/>
                  <a:pt x="2669" y="5058"/>
                  <a:pt x="2080" y="5647"/>
                </a:cubicBezTo>
                <a:lnTo>
                  <a:pt x="1229" y="6466"/>
                </a:lnTo>
                <a:cubicBezTo>
                  <a:pt x="0" y="7695"/>
                  <a:pt x="0" y="9680"/>
                  <a:pt x="1229" y="10877"/>
                </a:cubicBezTo>
                <a:cubicBezTo>
                  <a:pt x="1843" y="11491"/>
                  <a:pt x="2647" y="11799"/>
                  <a:pt x="3446" y="11799"/>
                </a:cubicBezTo>
                <a:cubicBezTo>
                  <a:pt x="4246" y="11799"/>
                  <a:pt x="5041" y="11491"/>
                  <a:pt x="5640" y="10877"/>
                </a:cubicBezTo>
                <a:lnTo>
                  <a:pt x="6490" y="10058"/>
                </a:lnTo>
                <a:cubicBezTo>
                  <a:pt x="7309" y="9239"/>
                  <a:pt x="7593" y="8010"/>
                  <a:pt x="7215" y="6908"/>
                </a:cubicBezTo>
                <a:lnTo>
                  <a:pt x="7215" y="6908"/>
                </a:lnTo>
                <a:cubicBezTo>
                  <a:pt x="7525" y="7005"/>
                  <a:pt x="7844" y="7053"/>
                  <a:pt x="8162" y="7053"/>
                </a:cubicBezTo>
                <a:cubicBezTo>
                  <a:pt x="8976" y="7053"/>
                  <a:pt x="9776" y="6740"/>
                  <a:pt x="10365" y="6151"/>
                </a:cubicBezTo>
                <a:lnTo>
                  <a:pt x="11216" y="5332"/>
                </a:lnTo>
                <a:cubicBezTo>
                  <a:pt x="12413" y="4104"/>
                  <a:pt x="12413" y="2150"/>
                  <a:pt x="11216" y="922"/>
                </a:cubicBezTo>
                <a:cubicBezTo>
                  <a:pt x="10602" y="307"/>
                  <a:pt x="9798" y="0"/>
                  <a:pt x="8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75"/>
          <p:cNvSpPr/>
          <p:nvPr/>
        </p:nvSpPr>
        <p:spPr>
          <a:xfrm>
            <a:off x="7971931" y="2197454"/>
            <a:ext cx="351315" cy="349427"/>
          </a:xfrm>
          <a:custGeom>
            <a:avLst/>
            <a:gdLst/>
            <a:ahLst/>
            <a:cxnLst/>
            <a:rect l="l" t="t" r="r" b="b"/>
            <a:pathLst>
              <a:path w="11910" h="11846" extrusionOk="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7" name="Google Shape;9327;p75"/>
          <p:cNvGrpSpPr/>
          <p:nvPr/>
        </p:nvGrpSpPr>
        <p:grpSpPr>
          <a:xfrm>
            <a:off x="6630407" y="2670311"/>
            <a:ext cx="350371" cy="348247"/>
            <a:chOff x="5045775" y="1946400"/>
            <a:chExt cx="296950" cy="295150"/>
          </a:xfrm>
        </p:grpSpPr>
        <p:sp>
          <p:nvSpPr>
            <p:cNvPr id="9328" name="Google Shape;9328;p75"/>
            <p:cNvSpPr/>
            <p:nvPr/>
          </p:nvSpPr>
          <p:spPr>
            <a:xfrm>
              <a:off x="5113500" y="1998600"/>
              <a:ext cx="160700" cy="155950"/>
            </a:xfrm>
            <a:custGeom>
              <a:avLst/>
              <a:gdLst/>
              <a:ahLst/>
              <a:cxnLst/>
              <a:rect l="l" t="t" r="r" b="b"/>
              <a:pathLst>
                <a:path w="6428" h="6238" extrusionOk="0">
                  <a:moveTo>
                    <a:pt x="3309" y="2079"/>
                  </a:moveTo>
                  <a:cubicBezTo>
                    <a:pt x="3718" y="2079"/>
                    <a:pt x="4033" y="2394"/>
                    <a:pt x="4033" y="2804"/>
                  </a:cubicBezTo>
                  <a:cubicBezTo>
                    <a:pt x="4033" y="3182"/>
                    <a:pt x="3718" y="3497"/>
                    <a:pt x="3309" y="3497"/>
                  </a:cubicBezTo>
                  <a:cubicBezTo>
                    <a:pt x="2931" y="3497"/>
                    <a:pt x="2616" y="3150"/>
                    <a:pt x="2616" y="2804"/>
                  </a:cubicBezTo>
                  <a:cubicBezTo>
                    <a:pt x="2616" y="2394"/>
                    <a:pt x="2931" y="2079"/>
                    <a:pt x="3309" y="2079"/>
                  </a:cubicBezTo>
                  <a:close/>
                  <a:moveTo>
                    <a:pt x="3403" y="662"/>
                  </a:moveTo>
                  <a:cubicBezTo>
                    <a:pt x="4726" y="662"/>
                    <a:pt x="5798" y="1764"/>
                    <a:pt x="5798" y="3119"/>
                  </a:cubicBezTo>
                  <a:cubicBezTo>
                    <a:pt x="5703" y="3655"/>
                    <a:pt x="5546" y="4222"/>
                    <a:pt x="5199" y="4663"/>
                  </a:cubicBezTo>
                  <a:cubicBezTo>
                    <a:pt x="5010" y="4253"/>
                    <a:pt x="4726" y="3938"/>
                    <a:pt x="4348" y="3686"/>
                  </a:cubicBezTo>
                  <a:cubicBezTo>
                    <a:pt x="4569" y="3466"/>
                    <a:pt x="4726" y="3119"/>
                    <a:pt x="4726" y="2741"/>
                  </a:cubicBezTo>
                  <a:cubicBezTo>
                    <a:pt x="4726" y="2016"/>
                    <a:pt x="4096" y="1386"/>
                    <a:pt x="3340" y="1386"/>
                  </a:cubicBezTo>
                  <a:cubicBezTo>
                    <a:pt x="2616" y="1386"/>
                    <a:pt x="1986" y="2016"/>
                    <a:pt x="1986" y="2741"/>
                  </a:cubicBezTo>
                  <a:cubicBezTo>
                    <a:pt x="1986" y="3119"/>
                    <a:pt x="2143" y="3466"/>
                    <a:pt x="2364" y="3686"/>
                  </a:cubicBezTo>
                  <a:cubicBezTo>
                    <a:pt x="1986" y="3907"/>
                    <a:pt x="1702" y="4253"/>
                    <a:pt x="1513" y="4663"/>
                  </a:cubicBezTo>
                  <a:cubicBezTo>
                    <a:pt x="1072" y="4096"/>
                    <a:pt x="883" y="3434"/>
                    <a:pt x="977" y="2772"/>
                  </a:cubicBezTo>
                  <a:cubicBezTo>
                    <a:pt x="1135" y="1670"/>
                    <a:pt x="2143" y="662"/>
                    <a:pt x="3403" y="662"/>
                  </a:cubicBezTo>
                  <a:close/>
                  <a:moveTo>
                    <a:pt x="3309" y="4190"/>
                  </a:moveTo>
                  <a:cubicBezTo>
                    <a:pt x="3939" y="4190"/>
                    <a:pt x="4443" y="4600"/>
                    <a:pt x="4663" y="5167"/>
                  </a:cubicBezTo>
                  <a:cubicBezTo>
                    <a:pt x="4254" y="5450"/>
                    <a:pt x="3781" y="5545"/>
                    <a:pt x="3309" y="5545"/>
                  </a:cubicBezTo>
                  <a:cubicBezTo>
                    <a:pt x="2836" y="5545"/>
                    <a:pt x="2364" y="5387"/>
                    <a:pt x="1986" y="5167"/>
                  </a:cubicBezTo>
                  <a:cubicBezTo>
                    <a:pt x="2143" y="4568"/>
                    <a:pt x="2679" y="4190"/>
                    <a:pt x="3309" y="4190"/>
                  </a:cubicBezTo>
                  <a:close/>
                  <a:moveTo>
                    <a:pt x="3309" y="0"/>
                  </a:moveTo>
                  <a:cubicBezTo>
                    <a:pt x="1733" y="0"/>
                    <a:pt x="410" y="1229"/>
                    <a:pt x="253" y="2678"/>
                  </a:cubicBezTo>
                  <a:cubicBezTo>
                    <a:pt x="1" y="4600"/>
                    <a:pt x="1450" y="6238"/>
                    <a:pt x="3309" y="6238"/>
                  </a:cubicBezTo>
                  <a:cubicBezTo>
                    <a:pt x="5042" y="6238"/>
                    <a:pt x="6428" y="4820"/>
                    <a:pt x="6428" y="3119"/>
                  </a:cubicBezTo>
                  <a:cubicBezTo>
                    <a:pt x="6428" y="1418"/>
                    <a:pt x="5042" y="0"/>
                    <a:pt x="3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75"/>
            <p:cNvSpPr/>
            <p:nvPr/>
          </p:nvSpPr>
          <p:spPr>
            <a:xfrm>
              <a:off x="5045775" y="1946400"/>
              <a:ext cx="296950" cy="295150"/>
            </a:xfrm>
            <a:custGeom>
              <a:avLst/>
              <a:gdLst/>
              <a:ahLst/>
              <a:cxnLst/>
              <a:rect l="l" t="t" r="r" b="b"/>
              <a:pathLst>
                <a:path w="11878" h="11806" extrusionOk="0">
                  <a:moveTo>
                    <a:pt x="6018" y="765"/>
                  </a:moveTo>
                  <a:lnTo>
                    <a:pt x="6868" y="1426"/>
                  </a:lnTo>
                  <a:cubicBezTo>
                    <a:pt x="6963" y="1458"/>
                    <a:pt x="7026" y="1489"/>
                    <a:pt x="7152" y="1489"/>
                  </a:cubicBezTo>
                  <a:lnTo>
                    <a:pt x="8223" y="1332"/>
                  </a:lnTo>
                  <a:lnTo>
                    <a:pt x="8664" y="2372"/>
                  </a:lnTo>
                  <a:cubicBezTo>
                    <a:pt x="8696" y="2435"/>
                    <a:pt x="8790" y="2529"/>
                    <a:pt x="8853" y="2561"/>
                  </a:cubicBezTo>
                  <a:lnTo>
                    <a:pt x="9893" y="2970"/>
                  </a:lnTo>
                  <a:lnTo>
                    <a:pt x="9735" y="4073"/>
                  </a:lnTo>
                  <a:cubicBezTo>
                    <a:pt x="9735" y="4136"/>
                    <a:pt x="9735" y="4262"/>
                    <a:pt x="9798" y="4325"/>
                  </a:cubicBezTo>
                  <a:lnTo>
                    <a:pt x="10460" y="5207"/>
                  </a:lnTo>
                  <a:lnTo>
                    <a:pt x="9798" y="6058"/>
                  </a:lnTo>
                  <a:cubicBezTo>
                    <a:pt x="9767" y="6152"/>
                    <a:pt x="9735" y="6215"/>
                    <a:pt x="9735" y="6341"/>
                  </a:cubicBezTo>
                  <a:lnTo>
                    <a:pt x="9893" y="7444"/>
                  </a:lnTo>
                  <a:lnTo>
                    <a:pt x="8853" y="7853"/>
                  </a:lnTo>
                  <a:cubicBezTo>
                    <a:pt x="8790" y="7885"/>
                    <a:pt x="8696" y="7948"/>
                    <a:pt x="8664" y="8042"/>
                  </a:cubicBezTo>
                  <a:lnTo>
                    <a:pt x="8255" y="9051"/>
                  </a:lnTo>
                  <a:lnTo>
                    <a:pt x="7120" y="8893"/>
                  </a:lnTo>
                  <a:cubicBezTo>
                    <a:pt x="7057" y="8893"/>
                    <a:pt x="6931" y="8893"/>
                    <a:pt x="6837" y="8988"/>
                  </a:cubicBezTo>
                  <a:lnTo>
                    <a:pt x="5986" y="9649"/>
                  </a:lnTo>
                  <a:lnTo>
                    <a:pt x="5104" y="8988"/>
                  </a:lnTo>
                  <a:cubicBezTo>
                    <a:pt x="5041" y="8925"/>
                    <a:pt x="5010" y="8893"/>
                    <a:pt x="4915" y="8893"/>
                  </a:cubicBezTo>
                  <a:lnTo>
                    <a:pt x="4884" y="8893"/>
                  </a:lnTo>
                  <a:lnTo>
                    <a:pt x="3781" y="9051"/>
                  </a:lnTo>
                  <a:lnTo>
                    <a:pt x="3371" y="8042"/>
                  </a:lnTo>
                  <a:cubicBezTo>
                    <a:pt x="3340" y="7948"/>
                    <a:pt x="3277" y="7885"/>
                    <a:pt x="3182" y="7853"/>
                  </a:cubicBezTo>
                  <a:lnTo>
                    <a:pt x="2143" y="7444"/>
                  </a:lnTo>
                  <a:lnTo>
                    <a:pt x="2300" y="6341"/>
                  </a:lnTo>
                  <a:cubicBezTo>
                    <a:pt x="2300" y="6278"/>
                    <a:pt x="2300" y="6152"/>
                    <a:pt x="2237" y="6058"/>
                  </a:cubicBezTo>
                  <a:lnTo>
                    <a:pt x="1576" y="5207"/>
                  </a:lnTo>
                  <a:lnTo>
                    <a:pt x="2237" y="4325"/>
                  </a:lnTo>
                  <a:cubicBezTo>
                    <a:pt x="2269" y="4262"/>
                    <a:pt x="2300" y="4167"/>
                    <a:pt x="2300" y="4073"/>
                  </a:cubicBezTo>
                  <a:lnTo>
                    <a:pt x="2143" y="2970"/>
                  </a:lnTo>
                  <a:lnTo>
                    <a:pt x="3182" y="2561"/>
                  </a:lnTo>
                  <a:cubicBezTo>
                    <a:pt x="3277" y="2529"/>
                    <a:pt x="3340" y="2435"/>
                    <a:pt x="3371" y="2372"/>
                  </a:cubicBezTo>
                  <a:lnTo>
                    <a:pt x="3812" y="1332"/>
                  </a:lnTo>
                  <a:lnTo>
                    <a:pt x="4884" y="1489"/>
                  </a:lnTo>
                  <a:cubicBezTo>
                    <a:pt x="4947" y="1489"/>
                    <a:pt x="5073" y="1489"/>
                    <a:pt x="5167" y="1426"/>
                  </a:cubicBezTo>
                  <a:lnTo>
                    <a:pt x="6018" y="765"/>
                  </a:lnTo>
                  <a:close/>
                  <a:moveTo>
                    <a:pt x="2174" y="8168"/>
                  </a:moveTo>
                  <a:lnTo>
                    <a:pt x="2804" y="8420"/>
                  </a:lnTo>
                  <a:lnTo>
                    <a:pt x="3277" y="9586"/>
                  </a:lnTo>
                  <a:cubicBezTo>
                    <a:pt x="3308" y="9681"/>
                    <a:pt x="3434" y="9775"/>
                    <a:pt x="3529" y="9775"/>
                  </a:cubicBezTo>
                  <a:lnTo>
                    <a:pt x="2647" y="10720"/>
                  </a:lnTo>
                  <a:lnTo>
                    <a:pt x="2426" y="9649"/>
                  </a:lnTo>
                  <a:cubicBezTo>
                    <a:pt x="2395" y="9523"/>
                    <a:pt x="2332" y="9429"/>
                    <a:pt x="2174" y="9366"/>
                  </a:cubicBezTo>
                  <a:lnTo>
                    <a:pt x="1134" y="9177"/>
                  </a:lnTo>
                  <a:lnTo>
                    <a:pt x="2174" y="8168"/>
                  </a:lnTo>
                  <a:close/>
                  <a:moveTo>
                    <a:pt x="9861" y="8105"/>
                  </a:moveTo>
                  <a:lnTo>
                    <a:pt x="10901" y="9145"/>
                  </a:lnTo>
                  <a:lnTo>
                    <a:pt x="9893" y="9366"/>
                  </a:lnTo>
                  <a:cubicBezTo>
                    <a:pt x="9767" y="9429"/>
                    <a:pt x="9641" y="9492"/>
                    <a:pt x="9609" y="9649"/>
                  </a:cubicBezTo>
                  <a:lnTo>
                    <a:pt x="9389" y="10720"/>
                  </a:lnTo>
                  <a:lnTo>
                    <a:pt x="8507" y="9712"/>
                  </a:lnTo>
                  <a:cubicBezTo>
                    <a:pt x="8601" y="9712"/>
                    <a:pt x="8727" y="9649"/>
                    <a:pt x="8759" y="9523"/>
                  </a:cubicBezTo>
                  <a:lnTo>
                    <a:pt x="9231" y="8389"/>
                  </a:lnTo>
                  <a:lnTo>
                    <a:pt x="9861" y="8105"/>
                  </a:lnTo>
                  <a:close/>
                  <a:moveTo>
                    <a:pt x="6002" y="1"/>
                  </a:moveTo>
                  <a:cubicBezTo>
                    <a:pt x="5923" y="1"/>
                    <a:pt x="5844" y="24"/>
                    <a:pt x="5797" y="72"/>
                  </a:cubicBezTo>
                  <a:lnTo>
                    <a:pt x="4852" y="828"/>
                  </a:lnTo>
                  <a:lnTo>
                    <a:pt x="3623" y="670"/>
                  </a:lnTo>
                  <a:cubicBezTo>
                    <a:pt x="3607" y="667"/>
                    <a:pt x="3590" y="665"/>
                    <a:pt x="3573" y="665"/>
                  </a:cubicBezTo>
                  <a:cubicBezTo>
                    <a:pt x="3434" y="665"/>
                    <a:pt x="3305" y="775"/>
                    <a:pt x="3277" y="859"/>
                  </a:cubicBezTo>
                  <a:lnTo>
                    <a:pt x="2804" y="2025"/>
                  </a:lnTo>
                  <a:lnTo>
                    <a:pt x="1639" y="2498"/>
                  </a:lnTo>
                  <a:cubicBezTo>
                    <a:pt x="1481" y="2561"/>
                    <a:pt x="1418" y="2687"/>
                    <a:pt x="1450" y="2844"/>
                  </a:cubicBezTo>
                  <a:lnTo>
                    <a:pt x="1607" y="4073"/>
                  </a:lnTo>
                  <a:lnTo>
                    <a:pt x="851" y="5018"/>
                  </a:lnTo>
                  <a:cubicBezTo>
                    <a:pt x="788" y="5112"/>
                    <a:pt x="788" y="5333"/>
                    <a:pt x="851" y="5428"/>
                  </a:cubicBezTo>
                  <a:lnTo>
                    <a:pt x="1607" y="6373"/>
                  </a:lnTo>
                  <a:lnTo>
                    <a:pt x="1450" y="7601"/>
                  </a:lnTo>
                  <a:cubicBezTo>
                    <a:pt x="1450" y="7696"/>
                    <a:pt x="1450" y="7759"/>
                    <a:pt x="1481" y="7853"/>
                  </a:cubicBezTo>
                  <a:lnTo>
                    <a:pt x="189" y="9145"/>
                  </a:lnTo>
                  <a:cubicBezTo>
                    <a:pt x="0" y="9334"/>
                    <a:pt x="126" y="9649"/>
                    <a:pt x="347" y="9744"/>
                  </a:cubicBezTo>
                  <a:lnTo>
                    <a:pt x="1765" y="10059"/>
                  </a:lnTo>
                  <a:lnTo>
                    <a:pt x="2080" y="11539"/>
                  </a:lnTo>
                  <a:cubicBezTo>
                    <a:pt x="2099" y="11714"/>
                    <a:pt x="2250" y="11805"/>
                    <a:pt x="2407" y="11805"/>
                  </a:cubicBezTo>
                  <a:cubicBezTo>
                    <a:pt x="2505" y="11805"/>
                    <a:pt x="2606" y="11770"/>
                    <a:pt x="2678" y="11697"/>
                  </a:cubicBezTo>
                  <a:cubicBezTo>
                    <a:pt x="4410" y="9858"/>
                    <a:pt x="4587" y="9665"/>
                    <a:pt x="4601" y="9649"/>
                  </a:cubicBezTo>
                  <a:lnTo>
                    <a:pt x="4601" y="9649"/>
                  </a:lnTo>
                  <a:lnTo>
                    <a:pt x="4789" y="9618"/>
                  </a:lnTo>
                  <a:lnTo>
                    <a:pt x="5734" y="10374"/>
                  </a:lnTo>
                  <a:cubicBezTo>
                    <a:pt x="5829" y="10405"/>
                    <a:pt x="5860" y="10437"/>
                    <a:pt x="5955" y="10437"/>
                  </a:cubicBezTo>
                  <a:cubicBezTo>
                    <a:pt x="6018" y="10437"/>
                    <a:pt x="6112" y="10405"/>
                    <a:pt x="6144" y="10374"/>
                  </a:cubicBezTo>
                  <a:lnTo>
                    <a:pt x="7089" y="9618"/>
                  </a:lnTo>
                  <a:lnTo>
                    <a:pt x="7278" y="9649"/>
                  </a:lnTo>
                  <a:lnTo>
                    <a:pt x="9200" y="11697"/>
                  </a:lnTo>
                  <a:cubicBezTo>
                    <a:pt x="9284" y="11770"/>
                    <a:pt x="9388" y="11805"/>
                    <a:pt x="9485" y="11805"/>
                  </a:cubicBezTo>
                  <a:cubicBezTo>
                    <a:pt x="9640" y="11805"/>
                    <a:pt x="9779" y="11714"/>
                    <a:pt x="9798" y="11539"/>
                  </a:cubicBezTo>
                  <a:lnTo>
                    <a:pt x="10113" y="10059"/>
                  </a:lnTo>
                  <a:lnTo>
                    <a:pt x="11531" y="9744"/>
                  </a:lnTo>
                  <a:cubicBezTo>
                    <a:pt x="11815" y="9681"/>
                    <a:pt x="11878" y="9334"/>
                    <a:pt x="11689" y="9145"/>
                  </a:cubicBezTo>
                  <a:lnTo>
                    <a:pt x="10523" y="7853"/>
                  </a:lnTo>
                  <a:cubicBezTo>
                    <a:pt x="10554" y="7759"/>
                    <a:pt x="10586" y="7696"/>
                    <a:pt x="10554" y="7601"/>
                  </a:cubicBezTo>
                  <a:lnTo>
                    <a:pt x="10397" y="6373"/>
                  </a:lnTo>
                  <a:lnTo>
                    <a:pt x="11153" y="5428"/>
                  </a:lnTo>
                  <a:cubicBezTo>
                    <a:pt x="11216" y="5333"/>
                    <a:pt x="11216" y="5112"/>
                    <a:pt x="11153" y="5018"/>
                  </a:cubicBezTo>
                  <a:lnTo>
                    <a:pt x="10397" y="4073"/>
                  </a:lnTo>
                  <a:lnTo>
                    <a:pt x="10554" y="2844"/>
                  </a:lnTo>
                  <a:cubicBezTo>
                    <a:pt x="10586" y="2687"/>
                    <a:pt x="10460" y="2529"/>
                    <a:pt x="10365" y="2498"/>
                  </a:cubicBezTo>
                  <a:lnTo>
                    <a:pt x="9200" y="2025"/>
                  </a:lnTo>
                  <a:lnTo>
                    <a:pt x="8727" y="859"/>
                  </a:lnTo>
                  <a:cubicBezTo>
                    <a:pt x="8675" y="728"/>
                    <a:pt x="8578" y="662"/>
                    <a:pt x="8457" y="662"/>
                  </a:cubicBezTo>
                  <a:cubicBezTo>
                    <a:pt x="8432" y="662"/>
                    <a:pt x="8407" y="665"/>
                    <a:pt x="8381" y="670"/>
                  </a:cubicBezTo>
                  <a:lnTo>
                    <a:pt x="7152" y="828"/>
                  </a:lnTo>
                  <a:lnTo>
                    <a:pt x="6207" y="72"/>
                  </a:lnTo>
                  <a:cubicBezTo>
                    <a:pt x="6160" y="24"/>
                    <a:pt x="6081" y="1"/>
                    <a:pt x="6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0" name="Google Shape;9330;p75"/>
          <p:cNvGrpSpPr/>
          <p:nvPr/>
        </p:nvGrpSpPr>
        <p:grpSpPr>
          <a:xfrm>
            <a:off x="6629006" y="3179138"/>
            <a:ext cx="353174" cy="308573"/>
            <a:chOff x="5046550" y="2327025"/>
            <a:chExt cx="299325" cy="261525"/>
          </a:xfrm>
        </p:grpSpPr>
        <p:sp>
          <p:nvSpPr>
            <p:cNvPr id="9331" name="Google Shape;9331;p75"/>
            <p:cNvSpPr/>
            <p:nvPr/>
          </p:nvSpPr>
          <p:spPr>
            <a:xfrm>
              <a:off x="5046550" y="2448325"/>
              <a:ext cx="297750" cy="140225"/>
            </a:xfrm>
            <a:custGeom>
              <a:avLst/>
              <a:gdLst/>
              <a:ahLst/>
              <a:cxnLst/>
              <a:rect l="l" t="t" r="r" b="b"/>
              <a:pathLst>
                <a:path w="11910" h="5609" extrusionOk="0">
                  <a:moveTo>
                    <a:pt x="4569" y="1386"/>
                  </a:moveTo>
                  <a:cubicBezTo>
                    <a:pt x="4538" y="1575"/>
                    <a:pt x="4506" y="1828"/>
                    <a:pt x="4443" y="2111"/>
                  </a:cubicBezTo>
                  <a:lnTo>
                    <a:pt x="757" y="2111"/>
                  </a:lnTo>
                  <a:lnTo>
                    <a:pt x="757" y="1386"/>
                  </a:lnTo>
                  <a:close/>
                  <a:moveTo>
                    <a:pt x="11185" y="1386"/>
                  </a:moveTo>
                  <a:lnTo>
                    <a:pt x="11185" y="2111"/>
                  </a:lnTo>
                  <a:lnTo>
                    <a:pt x="7530" y="2111"/>
                  </a:lnTo>
                  <a:cubicBezTo>
                    <a:pt x="7467" y="1828"/>
                    <a:pt x="7436" y="1575"/>
                    <a:pt x="7373" y="1386"/>
                  </a:cubicBezTo>
                  <a:close/>
                  <a:moveTo>
                    <a:pt x="5955" y="725"/>
                  </a:moveTo>
                  <a:cubicBezTo>
                    <a:pt x="6270" y="725"/>
                    <a:pt x="6396" y="788"/>
                    <a:pt x="6491" y="1071"/>
                  </a:cubicBezTo>
                  <a:cubicBezTo>
                    <a:pt x="6743" y="1639"/>
                    <a:pt x="6900" y="2804"/>
                    <a:pt x="7247" y="4852"/>
                  </a:cubicBezTo>
                  <a:lnTo>
                    <a:pt x="4664" y="4852"/>
                  </a:lnTo>
                  <a:cubicBezTo>
                    <a:pt x="5010" y="2804"/>
                    <a:pt x="5168" y="1639"/>
                    <a:pt x="5388" y="1071"/>
                  </a:cubicBezTo>
                  <a:cubicBezTo>
                    <a:pt x="5514" y="788"/>
                    <a:pt x="5640" y="725"/>
                    <a:pt x="5955" y="725"/>
                  </a:cubicBezTo>
                  <a:close/>
                  <a:moveTo>
                    <a:pt x="5955" y="0"/>
                  </a:moveTo>
                  <a:cubicBezTo>
                    <a:pt x="5357" y="0"/>
                    <a:pt x="5010" y="221"/>
                    <a:pt x="4758" y="725"/>
                  </a:cubicBezTo>
                  <a:lnTo>
                    <a:pt x="347" y="725"/>
                  </a:lnTo>
                  <a:cubicBezTo>
                    <a:pt x="158" y="725"/>
                    <a:pt x="1" y="882"/>
                    <a:pt x="1" y="1071"/>
                  </a:cubicBezTo>
                  <a:lnTo>
                    <a:pt x="1" y="2458"/>
                  </a:lnTo>
                  <a:cubicBezTo>
                    <a:pt x="1" y="2647"/>
                    <a:pt x="158" y="2804"/>
                    <a:pt x="347" y="2804"/>
                  </a:cubicBezTo>
                  <a:lnTo>
                    <a:pt x="4254" y="2804"/>
                  </a:lnTo>
                  <a:cubicBezTo>
                    <a:pt x="4191" y="3371"/>
                    <a:pt x="4065" y="4064"/>
                    <a:pt x="3907" y="4884"/>
                  </a:cubicBezTo>
                  <a:lnTo>
                    <a:pt x="3498" y="4884"/>
                  </a:lnTo>
                  <a:cubicBezTo>
                    <a:pt x="3309" y="4884"/>
                    <a:pt x="3151" y="5041"/>
                    <a:pt x="3151" y="5262"/>
                  </a:cubicBezTo>
                  <a:cubicBezTo>
                    <a:pt x="3151" y="5451"/>
                    <a:pt x="3309" y="5608"/>
                    <a:pt x="3498" y="5608"/>
                  </a:cubicBezTo>
                  <a:lnTo>
                    <a:pt x="8350" y="5608"/>
                  </a:lnTo>
                  <a:cubicBezTo>
                    <a:pt x="8539" y="5608"/>
                    <a:pt x="8696" y="5451"/>
                    <a:pt x="8696" y="5262"/>
                  </a:cubicBezTo>
                  <a:cubicBezTo>
                    <a:pt x="8696" y="5041"/>
                    <a:pt x="8539" y="4884"/>
                    <a:pt x="8350" y="4884"/>
                  </a:cubicBezTo>
                  <a:lnTo>
                    <a:pt x="7972" y="4884"/>
                  </a:lnTo>
                  <a:cubicBezTo>
                    <a:pt x="7814" y="4064"/>
                    <a:pt x="7688" y="3403"/>
                    <a:pt x="7593" y="2804"/>
                  </a:cubicBezTo>
                  <a:lnTo>
                    <a:pt x="11500" y="2804"/>
                  </a:lnTo>
                  <a:cubicBezTo>
                    <a:pt x="11689" y="2804"/>
                    <a:pt x="11847" y="2647"/>
                    <a:pt x="11847" y="2458"/>
                  </a:cubicBezTo>
                  <a:lnTo>
                    <a:pt x="11847" y="1071"/>
                  </a:lnTo>
                  <a:cubicBezTo>
                    <a:pt x="11910" y="882"/>
                    <a:pt x="11752" y="725"/>
                    <a:pt x="11532" y="725"/>
                  </a:cubicBezTo>
                  <a:lnTo>
                    <a:pt x="7121" y="725"/>
                  </a:lnTo>
                  <a:cubicBezTo>
                    <a:pt x="6900" y="252"/>
                    <a:pt x="6554" y="0"/>
                    <a:pt x="5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75"/>
            <p:cNvSpPr/>
            <p:nvPr/>
          </p:nvSpPr>
          <p:spPr>
            <a:xfrm>
              <a:off x="5241900" y="2327025"/>
              <a:ext cx="103975" cy="121325"/>
            </a:xfrm>
            <a:custGeom>
              <a:avLst/>
              <a:gdLst/>
              <a:ahLst/>
              <a:cxnLst/>
              <a:rect l="l" t="t" r="r" b="b"/>
              <a:pathLst>
                <a:path w="4159" h="4853" extrusionOk="0">
                  <a:moveTo>
                    <a:pt x="1985" y="725"/>
                  </a:moveTo>
                  <a:cubicBezTo>
                    <a:pt x="2394" y="725"/>
                    <a:pt x="2709" y="1040"/>
                    <a:pt x="2709" y="1450"/>
                  </a:cubicBezTo>
                  <a:cubicBezTo>
                    <a:pt x="2709" y="1828"/>
                    <a:pt x="2394" y="2143"/>
                    <a:pt x="1985" y="2143"/>
                  </a:cubicBezTo>
                  <a:cubicBezTo>
                    <a:pt x="1607" y="2143"/>
                    <a:pt x="1292" y="1828"/>
                    <a:pt x="1292" y="1450"/>
                  </a:cubicBezTo>
                  <a:cubicBezTo>
                    <a:pt x="1292" y="1040"/>
                    <a:pt x="1638" y="725"/>
                    <a:pt x="1985" y="725"/>
                  </a:cubicBezTo>
                  <a:close/>
                  <a:moveTo>
                    <a:pt x="1985" y="2804"/>
                  </a:moveTo>
                  <a:cubicBezTo>
                    <a:pt x="2741" y="2804"/>
                    <a:pt x="3371" y="3435"/>
                    <a:pt x="3371" y="4191"/>
                  </a:cubicBezTo>
                  <a:lnTo>
                    <a:pt x="630" y="4191"/>
                  </a:lnTo>
                  <a:cubicBezTo>
                    <a:pt x="630" y="3435"/>
                    <a:pt x="1260" y="2804"/>
                    <a:pt x="1985" y="2804"/>
                  </a:cubicBezTo>
                  <a:close/>
                  <a:moveTo>
                    <a:pt x="2048" y="1"/>
                  </a:moveTo>
                  <a:cubicBezTo>
                    <a:pt x="1292" y="1"/>
                    <a:pt x="662" y="631"/>
                    <a:pt x="662" y="1387"/>
                  </a:cubicBezTo>
                  <a:cubicBezTo>
                    <a:pt x="662" y="1765"/>
                    <a:pt x="819" y="2111"/>
                    <a:pt x="1040" y="2332"/>
                  </a:cubicBezTo>
                  <a:cubicBezTo>
                    <a:pt x="410" y="2710"/>
                    <a:pt x="0" y="3372"/>
                    <a:pt x="0" y="4159"/>
                  </a:cubicBezTo>
                  <a:lnTo>
                    <a:pt x="0" y="4506"/>
                  </a:lnTo>
                  <a:cubicBezTo>
                    <a:pt x="0" y="4695"/>
                    <a:pt x="158" y="4852"/>
                    <a:pt x="347" y="4852"/>
                  </a:cubicBezTo>
                  <a:lnTo>
                    <a:pt x="3812" y="4852"/>
                  </a:lnTo>
                  <a:cubicBezTo>
                    <a:pt x="4001" y="4852"/>
                    <a:pt x="4159" y="4695"/>
                    <a:pt x="4159" y="4506"/>
                  </a:cubicBezTo>
                  <a:lnTo>
                    <a:pt x="4159" y="4159"/>
                  </a:lnTo>
                  <a:cubicBezTo>
                    <a:pt x="4096" y="3403"/>
                    <a:pt x="3655" y="2710"/>
                    <a:pt x="3025" y="2332"/>
                  </a:cubicBezTo>
                  <a:cubicBezTo>
                    <a:pt x="3245" y="2111"/>
                    <a:pt x="3403" y="1765"/>
                    <a:pt x="3403" y="1387"/>
                  </a:cubicBezTo>
                  <a:cubicBezTo>
                    <a:pt x="3403" y="631"/>
                    <a:pt x="2772"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75"/>
            <p:cNvSpPr/>
            <p:nvPr/>
          </p:nvSpPr>
          <p:spPr>
            <a:xfrm>
              <a:off x="5048925" y="2328600"/>
              <a:ext cx="103975" cy="121325"/>
            </a:xfrm>
            <a:custGeom>
              <a:avLst/>
              <a:gdLst/>
              <a:ahLst/>
              <a:cxnLst/>
              <a:rect l="l" t="t" r="r" b="b"/>
              <a:pathLst>
                <a:path w="4159" h="4853" extrusionOk="0">
                  <a:moveTo>
                    <a:pt x="2048" y="662"/>
                  </a:moveTo>
                  <a:cubicBezTo>
                    <a:pt x="2426" y="662"/>
                    <a:pt x="2741" y="977"/>
                    <a:pt x="2741" y="1387"/>
                  </a:cubicBezTo>
                  <a:cubicBezTo>
                    <a:pt x="2741" y="1765"/>
                    <a:pt x="2426" y="2080"/>
                    <a:pt x="2048" y="2080"/>
                  </a:cubicBezTo>
                  <a:cubicBezTo>
                    <a:pt x="1639" y="2080"/>
                    <a:pt x="1324" y="1765"/>
                    <a:pt x="1324" y="1387"/>
                  </a:cubicBezTo>
                  <a:cubicBezTo>
                    <a:pt x="1324" y="977"/>
                    <a:pt x="1670" y="662"/>
                    <a:pt x="2048" y="662"/>
                  </a:cubicBezTo>
                  <a:close/>
                  <a:moveTo>
                    <a:pt x="2048" y="2710"/>
                  </a:moveTo>
                  <a:cubicBezTo>
                    <a:pt x="2773" y="2710"/>
                    <a:pt x="3403" y="3340"/>
                    <a:pt x="3403" y="4096"/>
                  </a:cubicBezTo>
                  <a:lnTo>
                    <a:pt x="662" y="4096"/>
                  </a:lnTo>
                  <a:cubicBezTo>
                    <a:pt x="662" y="3340"/>
                    <a:pt x="1292" y="2710"/>
                    <a:pt x="2048" y="2710"/>
                  </a:cubicBezTo>
                  <a:close/>
                  <a:moveTo>
                    <a:pt x="2111" y="1"/>
                  </a:moveTo>
                  <a:cubicBezTo>
                    <a:pt x="1355" y="1"/>
                    <a:pt x="725" y="631"/>
                    <a:pt x="725" y="1387"/>
                  </a:cubicBezTo>
                  <a:cubicBezTo>
                    <a:pt x="725" y="1733"/>
                    <a:pt x="882" y="2080"/>
                    <a:pt x="1134" y="2332"/>
                  </a:cubicBezTo>
                  <a:cubicBezTo>
                    <a:pt x="410" y="2647"/>
                    <a:pt x="0" y="3340"/>
                    <a:pt x="0" y="4128"/>
                  </a:cubicBezTo>
                  <a:lnTo>
                    <a:pt x="0" y="4474"/>
                  </a:lnTo>
                  <a:cubicBezTo>
                    <a:pt x="0" y="4695"/>
                    <a:pt x="158" y="4852"/>
                    <a:pt x="347" y="4852"/>
                  </a:cubicBezTo>
                  <a:lnTo>
                    <a:pt x="3812" y="4852"/>
                  </a:lnTo>
                  <a:cubicBezTo>
                    <a:pt x="4001" y="4852"/>
                    <a:pt x="4159" y="4695"/>
                    <a:pt x="4159" y="4474"/>
                  </a:cubicBezTo>
                  <a:lnTo>
                    <a:pt x="4159" y="4128"/>
                  </a:lnTo>
                  <a:cubicBezTo>
                    <a:pt x="4159" y="3340"/>
                    <a:pt x="3718" y="2678"/>
                    <a:pt x="3088" y="2332"/>
                  </a:cubicBezTo>
                  <a:cubicBezTo>
                    <a:pt x="3340" y="2080"/>
                    <a:pt x="3497" y="1733"/>
                    <a:pt x="3497" y="1387"/>
                  </a:cubicBezTo>
                  <a:cubicBezTo>
                    <a:pt x="3497" y="631"/>
                    <a:pt x="2867"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34" name="Google Shape;9334;p75"/>
          <p:cNvSpPr/>
          <p:nvPr/>
        </p:nvSpPr>
        <p:spPr>
          <a:xfrm>
            <a:off x="6707866" y="3607496"/>
            <a:ext cx="195185" cy="350371"/>
          </a:xfrm>
          <a:custGeom>
            <a:avLst/>
            <a:gdLst/>
            <a:ahLst/>
            <a:cxnLst/>
            <a:rect l="l" t="t" r="r" b="b"/>
            <a:pathLst>
              <a:path w="6617" h="11878" extrusionOk="0">
                <a:moveTo>
                  <a:pt x="2962" y="725"/>
                </a:moveTo>
                <a:lnTo>
                  <a:pt x="2489" y="2111"/>
                </a:lnTo>
                <a:lnTo>
                  <a:pt x="1575" y="2111"/>
                </a:lnTo>
                <a:lnTo>
                  <a:pt x="1103" y="725"/>
                </a:lnTo>
                <a:close/>
                <a:moveTo>
                  <a:pt x="3277" y="3529"/>
                </a:moveTo>
                <a:lnTo>
                  <a:pt x="5892" y="6144"/>
                </a:lnTo>
                <a:lnTo>
                  <a:pt x="5892" y="6616"/>
                </a:lnTo>
                <a:lnTo>
                  <a:pt x="5419" y="6616"/>
                </a:lnTo>
                <a:lnTo>
                  <a:pt x="3434" y="4663"/>
                </a:lnTo>
                <a:lnTo>
                  <a:pt x="3277" y="3529"/>
                </a:lnTo>
                <a:close/>
                <a:moveTo>
                  <a:pt x="2458" y="2804"/>
                </a:moveTo>
                <a:lnTo>
                  <a:pt x="3434" y="9357"/>
                </a:lnTo>
                <a:lnTo>
                  <a:pt x="2048" y="10964"/>
                </a:lnTo>
                <a:lnTo>
                  <a:pt x="693" y="9357"/>
                </a:lnTo>
                <a:lnTo>
                  <a:pt x="1670" y="2804"/>
                </a:lnTo>
                <a:close/>
                <a:moveTo>
                  <a:pt x="693" y="0"/>
                </a:moveTo>
                <a:cubicBezTo>
                  <a:pt x="567" y="0"/>
                  <a:pt x="473" y="32"/>
                  <a:pt x="410" y="158"/>
                </a:cubicBezTo>
                <a:cubicBezTo>
                  <a:pt x="315" y="252"/>
                  <a:pt x="315" y="378"/>
                  <a:pt x="378" y="473"/>
                </a:cubicBezTo>
                <a:lnTo>
                  <a:pt x="1040" y="2489"/>
                </a:lnTo>
                <a:lnTo>
                  <a:pt x="0" y="9389"/>
                </a:lnTo>
                <a:cubicBezTo>
                  <a:pt x="0" y="9452"/>
                  <a:pt x="0" y="9578"/>
                  <a:pt x="95" y="9672"/>
                </a:cubicBezTo>
                <a:lnTo>
                  <a:pt x="1828" y="11751"/>
                </a:lnTo>
                <a:cubicBezTo>
                  <a:pt x="1891" y="11814"/>
                  <a:pt x="1985" y="11877"/>
                  <a:pt x="2080" y="11877"/>
                </a:cubicBezTo>
                <a:cubicBezTo>
                  <a:pt x="2206" y="11877"/>
                  <a:pt x="2300" y="11814"/>
                  <a:pt x="2363" y="11751"/>
                </a:cubicBezTo>
                <a:lnTo>
                  <a:pt x="4096" y="9672"/>
                </a:lnTo>
                <a:cubicBezTo>
                  <a:pt x="4190" y="9578"/>
                  <a:pt x="4190" y="9483"/>
                  <a:pt x="4190" y="9389"/>
                </a:cubicBezTo>
                <a:lnTo>
                  <a:pt x="3623" y="5797"/>
                </a:lnTo>
                <a:lnTo>
                  <a:pt x="5041" y="7183"/>
                </a:lnTo>
                <a:cubicBezTo>
                  <a:pt x="5136" y="7246"/>
                  <a:pt x="5199" y="7309"/>
                  <a:pt x="5293" y="7309"/>
                </a:cubicBezTo>
                <a:lnTo>
                  <a:pt x="6270" y="7309"/>
                </a:lnTo>
                <a:cubicBezTo>
                  <a:pt x="6459" y="7309"/>
                  <a:pt x="6616" y="7152"/>
                  <a:pt x="6616" y="6931"/>
                </a:cubicBezTo>
                <a:lnTo>
                  <a:pt x="6616" y="5955"/>
                </a:lnTo>
                <a:cubicBezTo>
                  <a:pt x="6616" y="5892"/>
                  <a:pt x="6585" y="5766"/>
                  <a:pt x="6490" y="5734"/>
                </a:cubicBezTo>
                <a:lnTo>
                  <a:pt x="3119" y="2426"/>
                </a:lnTo>
                <a:lnTo>
                  <a:pt x="3749" y="473"/>
                </a:lnTo>
                <a:cubicBezTo>
                  <a:pt x="3781" y="378"/>
                  <a:pt x="3749" y="252"/>
                  <a:pt x="3718" y="158"/>
                </a:cubicBezTo>
                <a:cubicBezTo>
                  <a:pt x="3623" y="95"/>
                  <a:pt x="3560" y="0"/>
                  <a:pt x="34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35" name="Google Shape;9335;p75"/>
          <p:cNvGrpSpPr/>
          <p:nvPr/>
        </p:nvGrpSpPr>
        <p:grpSpPr>
          <a:xfrm>
            <a:off x="7956604" y="3608476"/>
            <a:ext cx="351315" cy="348513"/>
            <a:chOff x="6167350" y="2672800"/>
            <a:chExt cx="297750" cy="295375"/>
          </a:xfrm>
        </p:grpSpPr>
        <p:sp>
          <p:nvSpPr>
            <p:cNvPr id="9336" name="Google Shape;9336;p75"/>
            <p:cNvSpPr/>
            <p:nvPr/>
          </p:nvSpPr>
          <p:spPr>
            <a:xfrm>
              <a:off x="6167350" y="2672800"/>
              <a:ext cx="226850" cy="295375"/>
            </a:xfrm>
            <a:custGeom>
              <a:avLst/>
              <a:gdLst/>
              <a:ahLst/>
              <a:cxnLst/>
              <a:rect l="l" t="t" r="r" b="b"/>
              <a:pathLst>
                <a:path w="9074" h="11815" extrusionOk="0">
                  <a:moveTo>
                    <a:pt x="4537" y="725"/>
                  </a:moveTo>
                  <a:cubicBezTo>
                    <a:pt x="4758" y="725"/>
                    <a:pt x="4915" y="882"/>
                    <a:pt x="4915" y="1071"/>
                  </a:cubicBezTo>
                  <a:cubicBezTo>
                    <a:pt x="4915" y="1260"/>
                    <a:pt x="5073" y="1418"/>
                    <a:pt x="5262" y="1418"/>
                  </a:cubicBezTo>
                  <a:lnTo>
                    <a:pt x="5955" y="1418"/>
                  </a:lnTo>
                  <a:cubicBezTo>
                    <a:pt x="6175" y="1418"/>
                    <a:pt x="6333" y="1575"/>
                    <a:pt x="6333" y="1796"/>
                  </a:cubicBezTo>
                  <a:cubicBezTo>
                    <a:pt x="6333" y="1985"/>
                    <a:pt x="6175" y="2142"/>
                    <a:pt x="5955" y="2142"/>
                  </a:cubicBezTo>
                  <a:lnTo>
                    <a:pt x="3119" y="2142"/>
                  </a:lnTo>
                  <a:cubicBezTo>
                    <a:pt x="2930" y="2142"/>
                    <a:pt x="2773" y="1985"/>
                    <a:pt x="2773" y="1796"/>
                  </a:cubicBezTo>
                  <a:cubicBezTo>
                    <a:pt x="2773" y="1575"/>
                    <a:pt x="2930" y="1418"/>
                    <a:pt x="3151" y="1418"/>
                  </a:cubicBezTo>
                  <a:lnTo>
                    <a:pt x="3844" y="1418"/>
                  </a:lnTo>
                  <a:cubicBezTo>
                    <a:pt x="4033" y="1418"/>
                    <a:pt x="4191" y="1260"/>
                    <a:pt x="4191" y="1071"/>
                  </a:cubicBezTo>
                  <a:cubicBezTo>
                    <a:pt x="4191" y="882"/>
                    <a:pt x="4348" y="725"/>
                    <a:pt x="4537" y="725"/>
                  </a:cubicBezTo>
                  <a:close/>
                  <a:moveTo>
                    <a:pt x="8066" y="2111"/>
                  </a:moveTo>
                  <a:cubicBezTo>
                    <a:pt x="8255" y="2111"/>
                    <a:pt x="8412" y="2268"/>
                    <a:pt x="8412" y="2458"/>
                  </a:cubicBezTo>
                  <a:lnTo>
                    <a:pt x="8412" y="10806"/>
                  </a:lnTo>
                  <a:lnTo>
                    <a:pt x="8381" y="10806"/>
                  </a:lnTo>
                  <a:cubicBezTo>
                    <a:pt x="8381" y="10995"/>
                    <a:pt x="8223" y="11153"/>
                    <a:pt x="8034" y="11153"/>
                  </a:cubicBezTo>
                  <a:lnTo>
                    <a:pt x="1040" y="11153"/>
                  </a:lnTo>
                  <a:cubicBezTo>
                    <a:pt x="851" y="11153"/>
                    <a:pt x="693" y="10995"/>
                    <a:pt x="693" y="10806"/>
                  </a:cubicBezTo>
                  <a:lnTo>
                    <a:pt x="693" y="2458"/>
                  </a:lnTo>
                  <a:cubicBezTo>
                    <a:pt x="693" y="2268"/>
                    <a:pt x="851" y="2111"/>
                    <a:pt x="1040" y="2111"/>
                  </a:cubicBezTo>
                  <a:lnTo>
                    <a:pt x="2143" y="2111"/>
                  </a:lnTo>
                  <a:cubicBezTo>
                    <a:pt x="2300" y="2489"/>
                    <a:pt x="2647" y="2804"/>
                    <a:pt x="3119" y="2804"/>
                  </a:cubicBezTo>
                  <a:lnTo>
                    <a:pt x="5986" y="2804"/>
                  </a:lnTo>
                  <a:cubicBezTo>
                    <a:pt x="6396" y="2804"/>
                    <a:pt x="6805" y="2521"/>
                    <a:pt x="6963" y="2111"/>
                  </a:cubicBezTo>
                  <a:close/>
                  <a:moveTo>
                    <a:pt x="4506" y="0"/>
                  </a:moveTo>
                  <a:cubicBezTo>
                    <a:pt x="4096" y="0"/>
                    <a:pt x="3686" y="284"/>
                    <a:pt x="3529" y="725"/>
                  </a:cubicBezTo>
                  <a:lnTo>
                    <a:pt x="3088" y="725"/>
                  </a:lnTo>
                  <a:cubicBezTo>
                    <a:pt x="2678" y="725"/>
                    <a:pt x="2269" y="1008"/>
                    <a:pt x="2111" y="1418"/>
                  </a:cubicBezTo>
                  <a:lnTo>
                    <a:pt x="1009" y="1418"/>
                  </a:lnTo>
                  <a:cubicBezTo>
                    <a:pt x="410" y="1418"/>
                    <a:pt x="0" y="1890"/>
                    <a:pt x="0" y="2458"/>
                  </a:cubicBezTo>
                  <a:lnTo>
                    <a:pt x="0" y="10806"/>
                  </a:lnTo>
                  <a:cubicBezTo>
                    <a:pt x="0" y="11405"/>
                    <a:pt x="473" y="11814"/>
                    <a:pt x="1009" y="11814"/>
                  </a:cubicBezTo>
                  <a:lnTo>
                    <a:pt x="7971" y="11814"/>
                  </a:lnTo>
                  <a:cubicBezTo>
                    <a:pt x="8570" y="11814"/>
                    <a:pt x="9011" y="11342"/>
                    <a:pt x="9011" y="10806"/>
                  </a:cubicBezTo>
                  <a:lnTo>
                    <a:pt x="9011" y="2458"/>
                  </a:lnTo>
                  <a:cubicBezTo>
                    <a:pt x="9074" y="1859"/>
                    <a:pt x="8601" y="1418"/>
                    <a:pt x="8034" y="1418"/>
                  </a:cubicBezTo>
                  <a:lnTo>
                    <a:pt x="6931" y="1418"/>
                  </a:lnTo>
                  <a:cubicBezTo>
                    <a:pt x="6774" y="1040"/>
                    <a:pt x="6396" y="725"/>
                    <a:pt x="5923" y="725"/>
                  </a:cubicBezTo>
                  <a:lnTo>
                    <a:pt x="5545" y="725"/>
                  </a:lnTo>
                  <a:cubicBezTo>
                    <a:pt x="5514" y="567"/>
                    <a:pt x="5388" y="441"/>
                    <a:pt x="5262" y="315"/>
                  </a:cubicBezTo>
                  <a:cubicBezTo>
                    <a:pt x="5073" y="126"/>
                    <a:pt x="4789"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75"/>
            <p:cNvSpPr/>
            <p:nvPr/>
          </p:nvSpPr>
          <p:spPr>
            <a:xfrm>
              <a:off x="6201225" y="2762575"/>
              <a:ext cx="52775" cy="49650"/>
            </a:xfrm>
            <a:custGeom>
              <a:avLst/>
              <a:gdLst/>
              <a:ahLst/>
              <a:cxnLst/>
              <a:rect l="l" t="t" r="r" b="b"/>
              <a:pathLst>
                <a:path w="2111" h="1986" extrusionOk="0">
                  <a:moveTo>
                    <a:pt x="406" y="1"/>
                  </a:moveTo>
                  <a:cubicBezTo>
                    <a:pt x="315" y="1"/>
                    <a:pt x="221" y="32"/>
                    <a:pt x="158" y="95"/>
                  </a:cubicBezTo>
                  <a:cubicBezTo>
                    <a:pt x="63" y="190"/>
                    <a:pt x="63" y="442"/>
                    <a:pt x="158" y="568"/>
                  </a:cubicBezTo>
                  <a:lnTo>
                    <a:pt x="599" y="977"/>
                  </a:lnTo>
                  <a:lnTo>
                    <a:pt x="158" y="1418"/>
                  </a:lnTo>
                  <a:cubicBezTo>
                    <a:pt x="0" y="1544"/>
                    <a:pt x="0" y="1733"/>
                    <a:pt x="158" y="1891"/>
                  </a:cubicBezTo>
                  <a:cubicBezTo>
                    <a:pt x="221" y="1954"/>
                    <a:pt x="315" y="1985"/>
                    <a:pt x="406" y="1985"/>
                  </a:cubicBezTo>
                  <a:cubicBezTo>
                    <a:pt x="496" y="1985"/>
                    <a:pt x="583" y="1954"/>
                    <a:pt x="630" y="1891"/>
                  </a:cubicBezTo>
                  <a:lnTo>
                    <a:pt x="1071" y="1450"/>
                  </a:lnTo>
                  <a:lnTo>
                    <a:pt x="1512" y="1891"/>
                  </a:lnTo>
                  <a:cubicBezTo>
                    <a:pt x="1575" y="1954"/>
                    <a:pt x="1662" y="1985"/>
                    <a:pt x="1749" y="1985"/>
                  </a:cubicBezTo>
                  <a:cubicBezTo>
                    <a:pt x="1835" y="1985"/>
                    <a:pt x="1922" y="1954"/>
                    <a:pt x="1985" y="1891"/>
                  </a:cubicBezTo>
                  <a:cubicBezTo>
                    <a:pt x="2111" y="1765"/>
                    <a:pt x="2111" y="1544"/>
                    <a:pt x="1985" y="1418"/>
                  </a:cubicBezTo>
                  <a:lnTo>
                    <a:pt x="1544" y="977"/>
                  </a:lnTo>
                  <a:lnTo>
                    <a:pt x="1985" y="568"/>
                  </a:lnTo>
                  <a:cubicBezTo>
                    <a:pt x="2111" y="442"/>
                    <a:pt x="2111" y="190"/>
                    <a:pt x="1985" y="95"/>
                  </a:cubicBezTo>
                  <a:cubicBezTo>
                    <a:pt x="1922" y="32"/>
                    <a:pt x="1835" y="1"/>
                    <a:pt x="1749" y="1"/>
                  </a:cubicBezTo>
                  <a:cubicBezTo>
                    <a:pt x="1662" y="1"/>
                    <a:pt x="1575" y="32"/>
                    <a:pt x="1512" y="95"/>
                  </a:cubicBezTo>
                  <a:lnTo>
                    <a:pt x="1071" y="505"/>
                  </a:lnTo>
                  <a:lnTo>
                    <a:pt x="630" y="95"/>
                  </a:lnTo>
                  <a:cubicBezTo>
                    <a:pt x="583" y="32"/>
                    <a:pt x="496"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8" name="Google Shape;9338;p75"/>
            <p:cNvSpPr/>
            <p:nvPr/>
          </p:nvSpPr>
          <p:spPr>
            <a:xfrm>
              <a:off x="6308325" y="2882300"/>
              <a:ext cx="51225" cy="49650"/>
            </a:xfrm>
            <a:custGeom>
              <a:avLst/>
              <a:gdLst/>
              <a:ahLst/>
              <a:cxnLst/>
              <a:rect l="l" t="t" r="r" b="b"/>
              <a:pathLst>
                <a:path w="2049" h="1986" extrusionOk="0">
                  <a:moveTo>
                    <a:pt x="363" y="0"/>
                  </a:moveTo>
                  <a:cubicBezTo>
                    <a:pt x="276" y="0"/>
                    <a:pt x="190" y="32"/>
                    <a:pt x="127" y="95"/>
                  </a:cubicBezTo>
                  <a:cubicBezTo>
                    <a:pt x="1" y="221"/>
                    <a:pt x="1" y="441"/>
                    <a:pt x="127" y="567"/>
                  </a:cubicBezTo>
                  <a:lnTo>
                    <a:pt x="568" y="1009"/>
                  </a:lnTo>
                  <a:lnTo>
                    <a:pt x="127" y="1450"/>
                  </a:lnTo>
                  <a:cubicBezTo>
                    <a:pt x="1" y="1544"/>
                    <a:pt x="1" y="1796"/>
                    <a:pt x="127" y="1891"/>
                  </a:cubicBezTo>
                  <a:cubicBezTo>
                    <a:pt x="190" y="1954"/>
                    <a:pt x="276" y="1985"/>
                    <a:pt x="363" y="1985"/>
                  </a:cubicBezTo>
                  <a:cubicBezTo>
                    <a:pt x="450" y="1985"/>
                    <a:pt x="536" y="1954"/>
                    <a:pt x="599" y="1891"/>
                  </a:cubicBezTo>
                  <a:lnTo>
                    <a:pt x="1040" y="1481"/>
                  </a:lnTo>
                  <a:lnTo>
                    <a:pt x="1481" y="1891"/>
                  </a:lnTo>
                  <a:cubicBezTo>
                    <a:pt x="1529" y="1954"/>
                    <a:pt x="1615" y="1985"/>
                    <a:pt x="1706" y="1985"/>
                  </a:cubicBezTo>
                  <a:cubicBezTo>
                    <a:pt x="1797" y="1985"/>
                    <a:pt x="1891" y="1954"/>
                    <a:pt x="1954" y="1891"/>
                  </a:cubicBezTo>
                  <a:cubicBezTo>
                    <a:pt x="2049" y="1796"/>
                    <a:pt x="2049" y="1544"/>
                    <a:pt x="1954" y="1450"/>
                  </a:cubicBezTo>
                  <a:lnTo>
                    <a:pt x="1513" y="1009"/>
                  </a:lnTo>
                  <a:lnTo>
                    <a:pt x="1954" y="567"/>
                  </a:lnTo>
                  <a:cubicBezTo>
                    <a:pt x="2049" y="441"/>
                    <a:pt x="2049" y="252"/>
                    <a:pt x="1954" y="95"/>
                  </a:cubicBezTo>
                  <a:cubicBezTo>
                    <a:pt x="1891" y="32"/>
                    <a:pt x="1804" y="0"/>
                    <a:pt x="1718" y="0"/>
                  </a:cubicBezTo>
                  <a:cubicBezTo>
                    <a:pt x="1631" y="0"/>
                    <a:pt x="1544" y="32"/>
                    <a:pt x="1481" y="95"/>
                  </a:cubicBezTo>
                  <a:lnTo>
                    <a:pt x="1040" y="536"/>
                  </a:lnTo>
                  <a:lnTo>
                    <a:pt x="599" y="95"/>
                  </a:lnTo>
                  <a:cubicBezTo>
                    <a:pt x="536" y="32"/>
                    <a:pt x="450" y="0"/>
                    <a:pt x="3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9" name="Google Shape;9339;p75"/>
            <p:cNvSpPr/>
            <p:nvPr/>
          </p:nvSpPr>
          <p:spPr>
            <a:xfrm>
              <a:off x="6200425" y="2759425"/>
              <a:ext cx="156775" cy="174875"/>
            </a:xfrm>
            <a:custGeom>
              <a:avLst/>
              <a:gdLst/>
              <a:ahLst/>
              <a:cxnLst/>
              <a:rect l="l" t="t" r="r" b="b"/>
              <a:pathLst>
                <a:path w="6271" h="6995" extrusionOk="0">
                  <a:moveTo>
                    <a:pt x="1103" y="5609"/>
                  </a:moveTo>
                  <a:cubicBezTo>
                    <a:pt x="1292" y="5609"/>
                    <a:pt x="1450" y="5766"/>
                    <a:pt x="1450" y="5955"/>
                  </a:cubicBezTo>
                  <a:cubicBezTo>
                    <a:pt x="1450" y="6144"/>
                    <a:pt x="1292" y="6302"/>
                    <a:pt x="1103" y="6302"/>
                  </a:cubicBezTo>
                  <a:cubicBezTo>
                    <a:pt x="914" y="6302"/>
                    <a:pt x="757" y="6144"/>
                    <a:pt x="757" y="5955"/>
                  </a:cubicBezTo>
                  <a:cubicBezTo>
                    <a:pt x="757" y="5766"/>
                    <a:pt x="914" y="5609"/>
                    <a:pt x="1103" y="5609"/>
                  </a:cubicBezTo>
                  <a:close/>
                  <a:moveTo>
                    <a:pt x="5325" y="1"/>
                  </a:moveTo>
                  <a:cubicBezTo>
                    <a:pt x="5230" y="1"/>
                    <a:pt x="5136" y="64"/>
                    <a:pt x="5073" y="127"/>
                  </a:cubicBezTo>
                  <a:lnTo>
                    <a:pt x="4380" y="851"/>
                  </a:lnTo>
                  <a:cubicBezTo>
                    <a:pt x="4254" y="946"/>
                    <a:pt x="4254" y="1198"/>
                    <a:pt x="4380" y="1324"/>
                  </a:cubicBezTo>
                  <a:cubicBezTo>
                    <a:pt x="4443" y="1371"/>
                    <a:pt x="4529" y="1395"/>
                    <a:pt x="4616" y="1395"/>
                  </a:cubicBezTo>
                  <a:cubicBezTo>
                    <a:pt x="4703" y="1395"/>
                    <a:pt x="4789" y="1371"/>
                    <a:pt x="4852" y="1324"/>
                  </a:cubicBezTo>
                  <a:lnTo>
                    <a:pt x="4978" y="1198"/>
                  </a:lnTo>
                  <a:lnTo>
                    <a:pt x="4978" y="2458"/>
                  </a:lnTo>
                  <a:cubicBezTo>
                    <a:pt x="4978" y="2647"/>
                    <a:pt x="4821" y="2805"/>
                    <a:pt x="4600" y="2805"/>
                  </a:cubicBezTo>
                  <a:lnTo>
                    <a:pt x="1765" y="2805"/>
                  </a:lnTo>
                  <a:cubicBezTo>
                    <a:pt x="1513" y="2805"/>
                    <a:pt x="1229" y="2931"/>
                    <a:pt x="1040" y="3120"/>
                  </a:cubicBezTo>
                  <a:cubicBezTo>
                    <a:pt x="820" y="3309"/>
                    <a:pt x="725" y="3592"/>
                    <a:pt x="725" y="3876"/>
                  </a:cubicBezTo>
                  <a:lnTo>
                    <a:pt x="725" y="4978"/>
                  </a:lnTo>
                  <a:cubicBezTo>
                    <a:pt x="316" y="5136"/>
                    <a:pt x="1" y="5482"/>
                    <a:pt x="1" y="5955"/>
                  </a:cubicBezTo>
                  <a:cubicBezTo>
                    <a:pt x="1" y="6554"/>
                    <a:pt x="473" y="6995"/>
                    <a:pt x="1040" y="6995"/>
                  </a:cubicBezTo>
                  <a:cubicBezTo>
                    <a:pt x="1607" y="6995"/>
                    <a:pt x="2048" y="6522"/>
                    <a:pt x="2048" y="5955"/>
                  </a:cubicBezTo>
                  <a:cubicBezTo>
                    <a:pt x="2048" y="5514"/>
                    <a:pt x="1765" y="5136"/>
                    <a:pt x="1355" y="4978"/>
                  </a:cubicBezTo>
                  <a:lnTo>
                    <a:pt x="1355" y="3876"/>
                  </a:lnTo>
                  <a:cubicBezTo>
                    <a:pt x="1355" y="3687"/>
                    <a:pt x="1513" y="3529"/>
                    <a:pt x="1702" y="3529"/>
                  </a:cubicBezTo>
                  <a:lnTo>
                    <a:pt x="4537" y="3529"/>
                  </a:lnTo>
                  <a:cubicBezTo>
                    <a:pt x="5136" y="3529"/>
                    <a:pt x="5545" y="3057"/>
                    <a:pt x="5545" y="2490"/>
                  </a:cubicBezTo>
                  <a:lnTo>
                    <a:pt x="5545" y="1229"/>
                  </a:lnTo>
                  <a:lnTo>
                    <a:pt x="5671" y="1355"/>
                  </a:lnTo>
                  <a:cubicBezTo>
                    <a:pt x="5734" y="1418"/>
                    <a:pt x="5821" y="1450"/>
                    <a:pt x="5908" y="1450"/>
                  </a:cubicBezTo>
                  <a:cubicBezTo>
                    <a:pt x="5994" y="1450"/>
                    <a:pt x="6081" y="1418"/>
                    <a:pt x="6144" y="1355"/>
                  </a:cubicBezTo>
                  <a:cubicBezTo>
                    <a:pt x="6270" y="1229"/>
                    <a:pt x="6270" y="1009"/>
                    <a:pt x="6144" y="883"/>
                  </a:cubicBezTo>
                  <a:lnTo>
                    <a:pt x="5545" y="127"/>
                  </a:lnTo>
                  <a:cubicBezTo>
                    <a:pt x="5482" y="64"/>
                    <a:pt x="5388" y="1"/>
                    <a:pt x="53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75"/>
            <p:cNvSpPr/>
            <p:nvPr/>
          </p:nvSpPr>
          <p:spPr>
            <a:xfrm>
              <a:off x="6412300" y="2742900"/>
              <a:ext cx="52800" cy="208725"/>
            </a:xfrm>
            <a:custGeom>
              <a:avLst/>
              <a:gdLst/>
              <a:ahLst/>
              <a:cxnLst/>
              <a:rect l="l" t="t" r="r" b="b"/>
              <a:pathLst>
                <a:path w="2112" h="8349" extrusionOk="0">
                  <a:moveTo>
                    <a:pt x="1009" y="662"/>
                  </a:moveTo>
                  <a:cubicBezTo>
                    <a:pt x="1229" y="662"/>
                    <a:pt x="1387" y="819"/>
                    <a:pt x="1387" y="1040"/>
                  </a:cubicBezTo>
                  <a:lnTo>
                    <a:pt x="1387" y="1386"/>
                  </a:lnTo>
                  <a:lnTo>
                    <a:pt x="662" y="1386"/>
                  </a:lnTo>
                  <a:lnTo>
                    <a:pt x="662" y="1040"/>
                  </a:lnTo>
                  <a:cubicBezTo>
                    <a:pt x="662" y="819"/>
                    <a:pt x="820" y="662"/>
                    <a:pt x="1009" y="662"/>
                  </a:cubicBezTo>
                  <a:close/>
                  <a:moveTo>
                    <a:pt x="1387" y="2048"/>
                  </a:moveTo>
                  <a:lnTo>
                    <a:pt x="1387" y="6017"/>
                  </a:lnTo>
                  <a:cubicBezTo>
                    <a:pt x="1261" y="5986"/>
                    <a:pt x="1142" y="5970"/>
                    <a:pt x="1024" y="5970"/>
                  </a:cubicBezTo>
                  <a:cubicBezTo>
                    <a:pt x="906" y="5970"/>
                    <a:pt x="788" y="5986"/>
                    <a:pt x="662" y="6017"/>
                  </a:cubicBezTo>
                  <a:lnTo>
                    <a:pt x="662" y="2048"/>
                  </a:lnTo>
                  <a:close/>
                  <a:moveTo>
                    <a:pt x="1009" y="6711"/>
                  </a:moveTo>
                  <a:cubicBezTo>
                    <a:pt x="1103" y="6711"/>
                    <a:pt x="1166" y="6711"/>
                    <a:pt x="1261" y="6742"/>
                  </a:cubicBezTo>
                  <a:lnTo>
                    <a:pt x="1009" y="7246"/>
                  </a:lnTo>
                  <a:lnTo>
                    <a:pt x="788" y="6742"/>
                  </a:lnTo>
                  <a:cubicBezTo>
                    <a:pt x="851" y="6711"/>
                    <a:pt x="946" y="6711"/>
                    <a:pt x="1009" y="6711"/>
                  </a:cubicBezTo>
                  <a:close/>
                  <a:moveTo>
                    <a:pt x="1009" y="0"/>
                  </a:moveTo>
                  <a:cubicBezTo>
                    <a:pt x="441" y="0"/>
                    <a:pt x="0" y="473"/>
                    <a:pt x="0" y="1040"/>
                  </a:cubicBezTo>
                  <a:lnTo>
                    <a:pt x="0" y="6616"/>
                  </a:lnTo>
                  <a:cubicBezTo>
                    <a:pt x="0" y="6648"/>
                    <a:pt x="0" y="6742"/>
                    <a:pt x="32" y="6774"/>
                  </a:cubicBezTo>
                  <a:lnTo>
                    <a:pt x="757" y="8160"/>
                  </a:lnTo>
                  <a:cubicBezTo>
                    <a:pt x="788" y="8286"/>
                    <a:pt x="946" y="8349"/>
                    <a:pt x="1040" y="8349"/>
                  </a:cubicBezTo>
                  <a:cubicBezTo>
                    <a:pt x="1166" y="8349"/>
                    <a:pt x="1292" y="8286"/>
                    <a:pt x="1355" y="8160"/>
                  </a:cubicBezTo>
                  <a:lnTo>
                    <a:pt x="2080" y="6774"/>
                  </a:lnTo>
                  <a:cubicBezTo>
                    <a:pt x="2111" y="6742"/>
                    <a:pt x="2111" y="6648"/>
                    <a:pt x="2111" y="6616"/>
                  </a:cubicBezTo>
                  <a:lnTo>
                    <a:pt x="2111" y="1040"/>
                  </a:lnTo>
                  <a:cubicBezTo>
                    <a:pt x="2048" y="473"/>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1" name="Google Shape;9341;p75"/>
          <p:cNvGrpSpPr/>
          <p:nvPr/>
        </p:nvGrpSpPr>
        <p:grpSpPr>
          <a:xfrm>
            <a:off x="6197601" y="1303709"/>
            <a:ext cx="347599" cy="350371"/>
            <a:chOff x="1777925" y="1953700"/>
            <a:chExt cx="294600" cy="296950"/>
          </a:xfrm>
        </p:grpSpPr>
        <p:sp>
          <p:nvSpPr>
            <p:cNvPr id="9342" name="Google Shape;9342;p75"/>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75"/>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75"/>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75"/>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6" name="Google Shape;9346;p75"/>
          <p:cNvGrpSpPr/>
          <p:nvPr/>
        </p:nvGrpSpPr>
        <p:grpSpPr>
          <a:xfrm>
            <a:off x="6213411" y="1756597"/>
            <a:ext cx="315977" cy="347599"/>
            <a:chOff x="1790525" y="2319150"/>
            <a:chExt cx="267800" cy="294600"/>
          </a:xfrm>
        </p:grpSpPr>
        <p:sp>
          <p:nvSpPr>
            <p:cNvPr id="9347" name="Google Shape;9347;p75"/>
            <p:cNvSpPr/>
            <p:nvPr/>
          </p:nvSpPr>
          <p:spPr>
            <a:xfrm>
              <a:off x="1881100" y="2423125"/>
              <a:ext cx="88225" cy="155175"/>
            </a:xfrm>
            <a:custGeom>
              <a:avLst/>
              <a:gdLst/>
              <a:ahLst/>
              <a:cxnLst/>
              <a:rect l="l" t="t" r="r" b="b"/>
              <a:pathLst>
                <a:path w="3529" h="6207" extrusionOk="0">
                  <a:moveTo>
                    <a:pt x="1418" y="1323"/>
                  </a:moveTo>
                  <a:lnTo>
                    <a:pt x="1418" y="2741"/>
                  </a:lnTo>
                  <a:lnTo>
                    <a:pt x="1072" y="2741"/>
                  </a:lnTo>
                  <a:cubicBezTo>
                    <a:pt x="882" y="2741"/>
                    <a:pt x="725" y="2583"/>
                    <a:pt x="725" y="2394"/>
                  </a:cubicBezTo>
                  <a:lnTo>
                    <a:pt x="725" y="1701"/>
                  </a:lnTo>
                  <a:cubicBezTo>
                    <a:pt x="725" y="1481"/>
                    <a:pt x="882" y="1323"/>
                    <a:pt x="1072" y="1323"/>
                  </a:cubicBezTo>
                  <a:close/>
                  <a:moveTo>
                    <a:pt x="2458" y="3466"/>
                  </a:moveTo>
                  <a:cubicBezTo>
                    <a:pt x="2647" y="3466"/>
                    <a:pt x="2804" y="3623"/>
                    <a:pt x="2804" y="3812"/>
                  </a:cubicBezTo>
                  <a:lnTo>
                    <a:pt x="2804" y="4537"/>
                  </a:lnTo>
                  <a:cubicBezTo>
                    <a:pt x="2804" y="4726"/>
                    <a:pt x="2647" y="4883"/>
                    <a:pt x="2458" y="4883"/>
                  </a:cubicBezTo>
                  <a:lnTo>
                    <a:pt x="2111" y="4883"/>
                  </a:lnTo>
                  <a:lnTo>
                    <a:pt x="2111" y="3466"/>
                  </a:lnTo>
                  <a:close/>
                  <a:moveTo>
                    <a:pt x="1796" y="0"/>
                  </a:moveTo>
                  <a:cubicBezTo>
                    <a:pt x="1576" y="0"/>
                    <a:pt x="1418" y="158"/>
                    <a:pt x="1418" y="347"/>
                  </a:cubicBezTo>
                  <a:lnTo>
                    <a:pt x="1418" y="693"/>
                  </a:lnTo>
                  <a:lnTo>
                    <a:pt x="1072" y="693"/>
                  </a:lnTo>
                  <a:cubicBezTo>
                    <a:pt x="473" y="693"/>
                    <a:pt x="63" y="1166"/>
                    <a:pt x="63" y="1733"/>
                  </a:cubicBezTo>
                  <a:lnTo>
                    <a:pt x="63" y="2426"/>
                  </a:lnTo>
                  <a:cubicBezTo>
                    <a:pt x="63" y="3025"/>
                    <a:pt x="536" y="3466"/>
                    <a:pt x="1072" y="3466"/>
                  </a:cubicBezTo>
                  <a:lnTo>
                    <a:pt x="1418" y="3466"/>
                  </a:lnTo>
                  <a:lnTo>
                    <a:pt x="1418" y="4852"/>
                  </a:lnTo>
                  <a:lnTo>
                    <a:pt x="1072" y="4852"/>
                  </a:lnTo>
                  <a:cubicBezTo>
                    <a:pt x="882" y="4852"/>
                    <a:pt x="725" y="4694"/>
                    <a:pt x="725" y="4474"/>
                  </a:cubicBezTo>
                  <a:cubicBezTo>
                    <a:pt x="725" y="4285"/>
                    <a:pt x="567" y="4127"/>
                    <a:pt x="378" y="4127"/>
                  </a:cubicBezTo>
                  <a:cubicBezTo>
                    <a:pt x="158" y="4127"/>
                    <a:pt x="0" y="4285"/>
                    <a:pt x="0" y="4474"/>
                  </a:cubicBezTo>
                  <a:cubicBezTo>
                    <a:pt x="0" y="5072"/>
                    <a:pt x="473" y="5513"/>
                    <a:pt x="1040" y="5513"/>
                  </a:cubicBezTo>
                  <a:lnTo>
                    <a:pt x="1387" y="5513"/>
                  </a:lnTo>
                  <a:lnTo>
                    <a:pt x="1387" y="5860"/>
                  </a:lnTo>
                  <a:cubicBezTo>
                    <a:pt x="1387" y="6049"/>
                    <a:pt x="1544" y="6207"/>
                    <a:pt x="1733" y="6207"/>
                  </a:cubicBezTo>
                  <a:cubicBezTo>
                    <a:pt x="1954" y="6207"/>
                    <a:pt x="2111" y="6049"/>
                    <a:pt x="2111" y="5860"/>
                  </a:cubicBezTo>
                  <a:lnTo>
                    <a:pt x="2111" y="5545"/>
                  </a:lnTo>
                  <a:lnTo>
                    <a:pt x="2458" y="5545"/>
                  </a:lnTo>
                  <a:cubicBezTo>
                    <a:pt x="3056" y="5545"/>
                    <a:pt x="3466" y="5072"/>
                    <a:pt x="3466" y="4537"/>
                  </a:cubicBezTo>
                  <a:lnTo>
                    <a:pt x="3466" y="3812"/>
                  </a:lnTo>
                  <a:cubicBezTo>
                    <a:pt x="3466" y="3214"/>
                    <a:pt x="2993" y="2804"/>
                    <a:pt x="2458" y="2804"/>
                  </a:cubicBezTo>
                  <a:lnTo>
                    <a:pt x="2111" y="2804"/>
                  </a:lnTo>
                  <a:lnTo>
                    <a:pt x="2111" y="1386"/>
                  </a:lnTo>
                  <a:lnTo>
                    <a:pt x="2458" y="1386"/>
                  </a:lnTo>
                  <a:cubicBezTo>
                    <a:pt x="2647" y="1386"/>
                    <a:pt x="2804" y="1544"/>
                    <a:pt x="2804" y="1733"/>
                  </a:cubicBezTo>
                  <a:cubicBezTo>
                    <a:pt x="2804" y="1922"/>
                    <a:pt x="2962" y="2079"/>
                    <a:pt x="3151" y="2079"/>
                  </a:cubicBezTo>
                  <a:cubicBezTo>
                    <a:pt x="3371" y="2079"/>
                    <a:pt x="3529" y="1922"/>
                    <a:pt x="3529" y="1733"/>
                  </a:cubicBezTo>
                  <a:cubicBezTo>
                    <a:pt x="3529" y="1134"/>
                    <a:pt x="3056" y="693"/>
                    <a:pt x="2489" y="693"/>
                  </a:cubicBezTo>
                  <a:lnTo>
                    <a:pt x="2143" y="693"/>
                  </a:lnTo>
                  <a:lnTo>
                    <a:pt x="2143" y="347"/>
                  </a:ln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75"/>
            <p:cNvSpPr/>
            <p:nvPr/>
          </p:nvSpPr>
          <p:spPr>
            <a:xfrm>
              <a:off x="1790525" y="2319150"/>
              <a:ext cx="267800" cy="294600"/>
            </a:xfrm>
            <a:custGeom>
              <a:avLst/>
              <a:gdLst/>
              <a:ahLst/>
              <a:cxnLst/>
              <a:rect l="l" t="t" r="r" b="b"/>
              <a:pathLst>
                <a:path w="10712" h="11784" extrusionOk="0">
                  <a:moveTo>
                    <a:pt x="6427" y="662"/>
                  </a:moveTo>
                  <a:cubicBezTo>
                    <a:pt x="6837" y="662"/>
                    <a:pt x="7152" y="977"/>
                    <a:pt x="7152" y="1355"/>
                  </a:cubicBezTo>
                  <a:cubicBezTo>
                    <a:pt x="7152" y="1765"/>
                    <a:pt x="6837" y="2080"/>
                    <a:pt x="6427" y="2080"/>
                  </a:cubicBezTo>
                  <a:lnTo>
                    <a:pt x="6427" y="1702"/>
                  </a:lnTo>
                  <a:cubicBezTo>
                    <a:pt x="6427" y="1513"/>
                    <a:pt x="6270" y="1355"/>
                    <a:pt x="6081" y="1355"/>
                  </a:cubicBezTo>
                  <a:lnTo>
                    <a:pt x="4695" y="1355"/>
                  </a:lnTo>
                  <a:cubicBezTo>
                    <a:pt x="4505" y="1355"/>
                    <a:pt x="4348" y="1513"/>
                    <a:pt x="4348" y="1702"/>
                  </a:cubicBezTo>
                  <a:lnTo>
                    <a:pt x="4348" y="2080"/>
                  </a:lnTo>
                  <a:cubicBezTo>
                    <a:pt x="3938" y="2017"/>
                    <a:pt x="3623" y="1765"/>
                    <a:pt x="3623" y="1355"/>
                  </a:cubicBezTo>
                  <a:cubicBezTo>
                    <a:pt x="3623" y="977"/>
                    <a:pt x="3938" y="662"/>
                    <a:pt x="4348" y="662"/>
                  </a:cubicBezTo>
                  <a:close/>
                  <a:moveTo>
                    <a:pt x="5734" y="2017"/>
                  </a:moveTo>
                  <a:lnTo>
                    <a:pt x="5734" y="2741"/>
                  </a:lnTo>
                  <a:lnTo>
                    <a:pt x="5010" y="2741"/>
                  </a:lnTo>
                  <a:lnTo>
                    <a:pt x="5010" y="2017"/>
                  </a:lnTo>
                  <a:close/>
                  <a:moveTo>
                    <a:pt x="1418" y="1985"/>
                  </a:moveTo>
                  <a:lnTo>
                    <a:pt x="1859" y="2489"/>
                  </a:lnTo>
                  <a:lnTo>
                    <a:pt x="1355" y="2930"/>
                  </a:lnTo>
                  <a:lnTo>
                    <a:pt x="914" y="2426"/>
                  </a:lnTo>
                  <a:lnTo>
                    <a:pt x="1418" y="1985"/>
                  </a:lnTo>
                  <a:close/>
                  <a:moveTo>
                    <a:pt x="9357" y="1985"/>
                  </a:moveTo>
                  <a:lnTo>
                    <a:pt x="9861" y="2426"/>
                  </a:lnTo>
                  <a:lnTo>
                    <a:pt x="9420" y="2930"/>
                  </a:lnTo>
                  <a:lnTo>
                    <a:pt x="8916" y="2489"/>
                  </a:lnTo>
                  <a:lnTo>
                    <a:pt x="9357" y="1985"/>
                  </a:lnTo>
                  <a:close/>
                  <a:moveTo>
                    <a:pt x="5356" y="3434"/>
                  </a:moveTo>
                  <a:cubicBezTo>
                    <a:pt x="7467" y="3434"/>
                    <a:pt x="9200" y="5167"/>
                    <a:pt x="9200" y="7278"/>
                  </a:cubicBezTo>
                  <a:cubicBezTo>
                    <a:pt x="9200" y="9389"/>
                    <a:pt x="7498" y="11090"/>
                    <a:pt x="5356" y="11090"/>
                  </a:cubicBezTo>
                  <a:cubicBezTo>
                    <a:pt x="3277" y="11090"/>
                    <a:pt x="1544" y="9357"/>
                    <a:pt x="1544" y="7278"/>
                  </a:cubicBezTo>
                  <a:cubicBezTo>
                    <a:pt x="1576" y="5136"/>
                    <a:pt x="3277" y="3434"/>
                    <a:pt x="5356" y="3434"/>
                  </a:cubicBezTo>
                  <a:close/>
                  <a:moveTo>
                    <a:pt x="4316" y="0"/>
                  </a:moveTo>
                  <a:cubicBezTo>
                    <a:pt x="3560" y="0"/>
                    <a:pt x="2930" y="631"/>
                    <a:pt x="2930" y="1387"/>
                  </a:cubicBezTo>
                  <a:cubicBezTo>
                    <a:pt x="2930" y="2143"/>
                    <a:pt x="3560" y="2773"/>
                    <a:pt x="4316" y="2773"/>
                  </a:cubicBezTo>
                  <a:lnTo>
                    <a:pt x="4316" y="2899"/>
                  </a:lnTo>
                  <a:cubicBezTo>
                    <a:pt x="3749" y="3025"/>
                    <a:pt x="3214" y="3277"/>
                    <a:pt x="2741" y="3592"/>
                  </a:cubicBezTo>
                  <a:lnTo>
                    <a:pt x="2269" y="3056"/>
                  </a:lnTo>
                  <a:lnTo>
                    <a:pt x="2521" y="2804"/>
                  </a:lnTo>
                  <a:cubicBezTo>
                    <a:pt x="2741" y="2678"/>
                    <a:pt x="2741" y="2458"/>
                    <a:pt x="2615" y="2332"/>
                  </a:cubicBezTo>
                  <a:lnTo>
                    <a:pt x="1702" y="1292"/>
                  </a:lnTo>
                  <a:cubicBezTo>
                    <a:pt x="1631" y="1203"/>
                    <a:pt x="1530" y="1165"/>
                    <a:pt x="1432" y="1165"/>
                  </a:cubicBezTo>
                  <a:cubicBezTo>
                    <a:pt x="1357" y="1165"/>
                    <a:pt x="1284" y="1188"/>
                    <a:pt x="1229" y="1229"/>
                  </a:cubicBezTo>
                  <a:lnTo>
                    <a:pt x="158" y="2143"/>
                  </a:lnTo>
                  <a:cubicBezTo>
                    <a:pt x="0" y="2269"/>
                    <a:pt x="0" y="2489"/>
                    <a:pt x="126" y="2615"/>
                  </a:cubicBezTo>
                  <a:lnTo>
                    <a:pt x="1040" y="3687"/>
                  </a:lnTo>
                  <a:cubicBezTo>
                    <a:pt x="1106" y="3770"/>
                    <a:pt x="1199" y="3809"/>
                    <a:pt x="1291" y="3809"/>
                  </a:cubicBezTo>
                  <a:cubicBezTo>
                    <a:pt x="1372" y="3809"/>
                    <a:pt x="1453" y="3778"/>
                    <a:pt x="1513" y="3718"/>
                  </a:cubicBezTo>
                  <a:lnTo>
                    <a:pt x="1796" y="3498"/>
                  </a:lnTo>
                  <a:lnTo>
                    <a:pt x="2269" y="4033"/>
                  </a:lnTo>
                  <a:cubicBezTo>
                    <a:pt x="1387" y="4852"/>
                    <a:pt x="882" y="6018"/>
                    <a:pt x="882" y="7278"/>
                  </a:cubicBezTo>
                  <a:cubicBezTo>
                    <a:pt x="882" y="9735"/>
                    <a:pt x="2899" y="11783"/>
                    <a:pt x="5356" y="11783"/>
                  </a:cubicBezTo>
                  <a:cubicBezTo>
                    <a:pt x="7845" y="11783"/>
                    <a:pt x="9861" y="9735"/>
                    <a:pt x="9861" y="7278"/>
                  </a:cubicBezTo>
                  <a:cubicBezTo>
                    <a:pt x="9861" y="6081"/>
                    <a:pt x="9389" y="4915"/>
                    <a:pt x="8475" y="4033"/>
                  </a:cubicBezTo>
                  <a:lnTo>
                    <a:pt x="8948" y="3498"/>
                  </a:lnTo>
                  <a:lnTo>
                    <a:pt x="9231" y="3718"/>
                  </a:lnTo>
                  <a:cubicBezTo>
                    <a:pt x="9306" y="3778"/>
                    <a:pt x="9387" y="3809"/>
                    <a:pt x="9465" y="3809"/>
                  </a:cubicBezTo>
                  <a:cubicBezTo>
                    <a:pt x="9553" y="3809"/>
                    <a:pt x="9637" y="3770"/>
                    <a:pt x="9704" y="3687"/>
                  </a:cubicBezTo>
                  <a:lnTo>
                    <a:pt x="10617" y="2615"/>
                  </a:lnTo>
                  <a:cubicBezTo>
                    <a:pt x="10712" y="2458"/>
                    <a:pt x="10712" y="2269"/>
                    <a:pt x="10554" y="2143"/>
                  </a:cubicBezTo>
                  <a:lnTo>
                    <a:pt x="9515" y="1229"/>
                  </a:lnTo>
                  <a:cubicBezTo>
                    <a:pt x="9446" y="1188"/>
                    <a:pt x="9365" y="1165"/>
                    <a:pt x="9288" y="1165"/>
                  </a:cubicBezTo>
                  <a:cubicBezTo>
                    <a:pt x="9189" y="1165"/>
                    <a:pt x="9095" y="1203"/>
                    <a:pt x="9042" y="1292"/>
                  </a:cubicBezTo>
                  <a:lnTo>
                    <a:pt x="8129" y="2332"/>
                  </a:lnTo>
                  <a:cubicBezTo>
                    <a:pt x="8003" y="2489"/>
                    <a:pt x="8003" y="2710"/>
                    <a:pt x="8160" y="2804"/>
                  </a:cubicBezTo>
                  <a:lnTo>
                    <a:pt x="8444" y="3056"/>
                  </a:lnTo>
                  <a:lnTo>
                    <a:pt x="7971" y="3592"/>
                  </a:lnTo>
                  <a:cubicBezTo>
                    <a:pt x="7498" y="3245"/>
                    <a:pt x="6931" y="3025"/>
                    <a:pt x="6396" y="2899"/>
                  </a:cubicBezTo>
                  <a:lnTo>
                    <a:pt x="6396" y="2773"/>
                  </a:lnTo>
                  <a:cubicBezTo>
                    <a:pt x="7152" y="2773"/>
                    <a:pt x="7782" y="2143"/>
                    <a:pt x="7782" y="1387"/>
                  </a:cubicBezTo>
                  <a:cubicBezTo>
                    <a:pt x="7782" y="631"/>
                    <a:pt x="7152" y="0"/>
                    <a:pt x="63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49" name="Google Shape;9349;p75"/>
          <p:cNvSpPr/>
          <p:nvPr/>
        </p:nvSpPr>
        <p:spPr>
          <a:xfrm>
            <a:off x="6196153" y="2196982"/>
            <a:ext cx="350401" cy="350371"/>
          </a:xfrm>
          <a:custGeom>
            <a:avLst/>
            <a:gdLst/>
            <a:ahLst/>
            <a:cxnLst/>
            <a:rect l="l" t="t" r="r" b="b"/>
            <a:pathLst>
              <a:path w="11879" h="11878" extrusionOk="0">
                <a:moveTo>
                  <a:pt x="5892" y="693"/>
                </a:moveTo>
                <a:cubicBezTo>
                  <a:pt x="6302" y="693"/>
                  <a:pt x="6617" y="1008"/>
                  <a:pt x="6617" y="1418"/>
                </a:cubicBezTo>
                <a:cubicBezTo>
                  <a:pt x="6617" y="1796"/>
                  <a:pt x="6302" y="2111"/>
                  <a:pt x="5892" y="2111"/>
                </a:cubicBezTo>
                <a:cubicBezTo>
                  <a:pt x="5514" y="2111"/>
                  <a:pt x="5199" y="1796"/>
                  <a:pt x="5199" y="1418"/>
                </a:cubicBezTo>
                <a:cubicBezTo>
                  <a:pt x="5231" y="1008"/>
                  <a:pt x="5546" y="693"/>
                  <a:pt x="5892" y="693"/>
                </a:cubicBezTo>
                <a:close/>
                <a:moveTo>
                  <a:pt x="5892" y="2741"/>
                </a:moveTo>
                <a:cubicBezTo>
                  <a:pt x="6837" y="2741"/>
                  <a:pt x="7625" y="3529"/>
                  <a:pt x="7625" y="4505"/>
                </a:cubicBezTo>
                <a:lnTo>
                  <a:pt x="7625" y="5545"/>
                </a:lnTo>
                <a:lnTo>
                  <a:pt x="4159" y="5545"/>
                </a:lnTo>
                <a:lnTo>
                  <a:pt x="4159" y="4505"/>
                </a:lnTo>
                <a:cubicBezTo>
                  <a:pt x="4159" y="3529"/>
                  <a:pt x="4947" y="2741"/>
                  <a:pt x="5892" y="2741"/>
                </a:cubicBezTo>
                <a:close/>
                <a:moveTo>
                  <a:pt x="8381" y="5104"/>
                </a:moveTo>
                <a:cubicBezTo>
                  <a:pt x="9326" y="5356"/>
                  <a:pt x="9767" y="5703"/>
                  <a:pt x="9767" y="5892"/>
                </a:cubicBezTo>
                <a:cubicBezTo>
                  <a:pt x="9767" y="6238"/>
                  <a:pt x="8381" y="6931"/>
                  <a:pt x="5955" y="6931"/>
                </a:cubicBezTo>
                <a:cubicBezTo>
                  <a:pt x="5898" y="6932"/>
                  <a:pt x="5842" y="6932"/>
                  <a:pt x="5787" y="6932"/>
                </a:cubicBezTo>
                <a:cubicBezTo>
                  <a:pt x="3434" y="6932"/>
                  <a:pt x="2112" y="6292"/>
                  <a:pt x="2112" y="5892"/>
                </a:cubicBezTo>
                <a:cubicBezTo>
                  <a:pt x="2112" y="5703"/>
                  <a:pt x="2553" y="5388"/>
                  <a:pt x="3498" y="5104"/>
                </a:cubicBezTo>
                <a:lnTo>
                  <a:pt x="3498" y="5892"/>
                </a:lnTo>
                <a:cubicBezTo>
                  <a:pt x="3498" y="6081"/>
                  <a:pt x="3655" y="6238"/>
                  <a:pt x="3844" y="6238"/>
                </a:cubicBezTo>
                <a:lnTo>
                  <a:pt x="8034" y="6238"/>
                </a:lnTo>
                <a:cubicBezTo>
                  <a:pt x="8223" y="6238"/>
                  <a:pt x="8381" y="6081"/>
                  <a:pt x="8381" y="5892"/>
                </a:cubicBezTo>
                <a:lnTo>
                  <a:pt x="8381" y="5104"/>
                </a:lnTo>
                <a:close/>
                <a:moveTo>
                  <a:pt x="1765" y="10428"/>
                </a:moveTo>
                <a:cubicBezTo>
                  <a:pt x="2427" y="10428"/>
                  <a:pt x="2805" y="10680"/>
                  <a:pt x="2805" y="10775"/>
                </a:cubicBezTo>
                <a:cubicBezTo>
                  <a:pt x="2805" y="10869"/>
                  <a:pt x="2427" y="11121"/>
                  <a:pt x="1765" y="11121"/>
                </a:cubicBezTo>
                <a:cubicBezTo>
                  <a:pt x="1072" y="11121"/>
                  <a:pt x="694" y="10869"/>
                  <a:pt x="694" y="10775"/>
                </a:cubicBezTo>
                <a:cubicBezTo>
                  <a:pt x="694" y="10712"/>
                  <a:pt x="1072" y="10428"/>
                  <a:pt x="1765" y="10428"/>
                </a:cubicBezTo>
                <a:close/>
                <a:moveTo>
                  <a:pt x="5955" y="10428"/>
                </a:moveTo>
                <a:cubicBezTo>
                  <a:pt x="6617" y="10428"/>
                  <a:pt x="6963" y="10712"/>
                  <a:pt x="6963" y="10775"/>
                </a:cubicBezTo>
                <a:cubicBezTo>
                  <a:pt x="6963" y="10869"/>
                  <a:pt x="6617" y="11121"/>
                  <a:pt x="5955" y="11121"/>
                </a:cubicBezTo>
                <a:cubicBezTo>
                  <a:pt x="5262" y="11121"/>
                  <a:pt x="4915" y="10869"/>
                  <a:pt x="4915" y="10775"/>
                </a:cubicBezTo>
                <a:cubicBezTo>
                  <a:pt x="4915" y="10712"/>
                  <a:pt x="5262" y="10428"/>
                  <a:pt x="5955" y="10428"/>
                </a:cubicBezTo>
                <a:close/>
                <a:moveTo>
                  <a:pt x="10082" y="10428"/>
                </a:moveTo>
                <a:cubicBezTo>
                  <a:pt x="10775" y="10428"/>
                  <a:pt x="11153" y="10680"/>
                  <a:pt x="11153" y="10775"/>
                </a:cubicBezTo>
                <a:cubicBezTo>
                  <a:pt x="11153" y="10869"/>
                  <a:pt x="10775" y="11121"/>
                  <a:pt x="10082" y="11121"/>
                </a:cubicBezTo>
                <a:cubicBezTo>
                  <a:pt x="9421" y="11121"/>
                  <a:pt x="9043" y="10869"/>
                  <a:pt x="9043" y="10775"/>
                </a:cubicBezTo>
                <a:cubicBezTo>
                  <a:pt x="9043" y="10712"/>
                  <a:pt x="9421" y="10428"/>
                  <a:pt x="10082" y="10428"/>
                </a:cubicBezTo>
                <a:close/>
                <a:moveTo>
                  <a:pt x="5987" y="0"/>
                </a:moveTo>
                <a:cubicBezTo>
                  <a:pt x="5231" y="0"/>
                  <a:pt x="4600" y="630"/>
                  <a:pt x="4600" y="1355"/>
                </a:cubicBezTo>
                <a:cubicBezTo>
                  <a:pt x="4600" y="1733"/>
                  <a:pt x="4726" y="2016"/>
                  <a:pt x="4947" y="2300"/>
                </a:cubicBezTo>
                <a:cubicBezTo>
                  <a:pt x="4159" y="2710"/>
                  <a:pt x="3624" y="3497"/>
                  <a:pt x="3561" y="4442"/>
                </a:cubicBezTo>
                <a:cubicBezTo>
                  <a:pt x="2742" y="4631"/>
                  <a:pt x="1481" y="5072"/>
                  <a:pt x="1481" y="5923"/>
                </a:cubicBezTo>
                <a:cubicBezTo>
                  <a:pt x="1481" y="6679"/>
                  <a:pt x="2427" y="7120"/>
                  <a:pt x="3151" y="7309"/>
                </a:cubicBezTo>
                <a:lnTo>
                  <a:pt x="1954" y="9798"/>
                </a:lnTo>
                <a:lnTo>
                  <a:pt x="1828" y="9798"/>
                </a:lnTo>
                <a:cubicBezTo>
                  <a:pt x="851" y="9798"/>
                  <a:pt x="64" y="10239"/>
                  <a:pt x="64" y="10806"/>
                </a:cubicBezTo>
                <a:cubicBezTo>
                  <a:pt x="1" y="11373"/>
                  <a:pt x="725" y="11846"/>
                  <a:pt x="1765" y="11846"/>
                </a:cubicBezTo>
                <a:cubicBezTo>
                  <a:pt x="2679" y="11846"/>
                  <a:pt x="3498" y="11436"/>
                  <a:pt x="3498" y="10806"/>
                </a:cubicBezTo>
                <a:cubicBezTo>
                  <a:pt x="3498" y="10334"/>
                  <a:pt x="3057" y="10019"/>
                  <a:pt x="2584" y="9924"/>
                </a:cubicBezTo>
                <a:lnTo>
                  <a:pt x="3781" y="7498"/>
                </a:lnTo>
                <a:cubicBezTo>
                  <a:pt x="4317" y="7624"/>
                  <a:pt x="4947" y="7656"/>
                  <a:pt x="5577" y="7719"/>
                </a:cubicBezTo>
                <a:lnTo>
                  <a:pt x="5577" y="9830"/>
                </a:lnTo>
                <a:cubicBezTo>
                  <a:pt x="4947" y="9924"/>
                  <a:pt x="4222" y="10239"/>
                  <a:pt x="4222" y="10869"/>
                </a:cubicBezTo>
                <a:cubicBezTo>
                  <a:pt x="4222" y="11499"/>
                  <a:pt x="5041" y="11877"/>
                  <a:pt x="5955" y="11877"/>
                </a:cubicBezTo>
                <a:cubicBezTo>
                  <a:pt x="6837" y="11877"/>
                  <a:pt x="7688" y="11499"/>
                  <a:pt x="7688" y="10869"/>
                </a:cubicBezTo>
                <a:cubicBezTo>
                  <a:pt x="7688" y="10239"/>
                  <a:pt x="6932" y="9924"/>
                  <a:pt x="6302" y="9830"/>
                </a:cubicBezTo>
                <a:lnTo>
                  <a:pt x="6302" y="7719"/>
                </a:lnTo>
                <a:cubicBezTo>
                  <a:pt x="6932" y="7719"/>
                  <a:pt x="7562" y="7624"/>
                  <a:pt x="8097" y="7498"/>
                </a:cubicBezTo>
                <a:lnTo>
                  <a:pt x="9295" y="9924"/>
                </a:lnTo>
                <a:cubicBezTo>
                  <a:pt x="8822" y="10082"/>
                  <a:pt x="8381" y="10334"/>
                  <a:pt x="8381" y="10806"/>
                </a:cubicBezTo>
                <a:cubicBezTo>
                  <a:pt x="8381" y="11436"/>
                  <a:pt x="9200" y="11846"/>
                  <a:pt x="10114" y="11846"/>
                </a:cubicBezTo>
                <a:cubicBezTo>
                  <a:pt x="11090" y="11846"/>
                  <a:pt x="11878" y="11405"/>
                  <a:pt x="11878" y="10806"/>
                </a:cubicBezTo>
                <a:cubicBezTo>
                  <a:pt x="11878" y="10239"/>
                  <a:pt x="11153" y="9798"/>
                  <a:pt x="10114" y="9798"/>
                </a:cubicBezTo>
                <a:lnTo>
                  <a:pt x="9988" y="9798"/>
                </a:lnTo>
                <a:lnTo>
                  <a:pt x="8822" y="7309"/>
                </a:lnTo>
                <a:cubicBezTo>
                  <a:pt x="9515" y="7120"/>
                  <a:pt x="10460" y="6679"/>
                  <a:pt x="10460" y="5923"/>
                </a:cubicBezTo>
                <a:cubicBezTo>
                  <a:pt x="10460" y="5072"/>
                  <a:pt x="9200" y="4631"/>
                  <a:pt x="8381" y="4442"/>
                </a:cubicBezTo>
                <a:cubicBezTo>
                  <a:pt x="8350" y="3497"/>
                  <a:pt x="7782" y="2710"/>
                  <a:pt x="6995" y="2300"/>
                </a:cubicBezTo>
                <a:cubicBezTo>
                  <a:pt x="7247" y="2080"/>
                  <a:pt x="7341" y="1764"/>
                  <a:pt x="7341" y="1355"/>
                </a:cubicBezTo>
                <a:cubicBezTo>
                  <a:pt x="7341" y="630"/>
                  <a:pt x="6711" y="0"/>
                  <a:pt x="5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0" name="Google Shape;9350;p75"/>
          <p:cNvGrpSpPr/>
          <p:nvPr/>
        </p:nvGrpSpPr>
        <p:grpSpPr>
          <a:xfrm>
            <a:off x="4866386" y="2670163"/>
            <a:ext cx="349457" cy="348542"/>
            <a:chOff x="3599700" y="1954475"/>
            <a:chExt cx="296175" cy="295400"/>
          </a:xfrm>
        </p:grpSpPr>
        <p:sp>
          <p:nvSpPr>
            <p:cNvPr id="9351" name="Google Shape;9351;p75"/>
            <p:cNvSpPr/>
            <p:nvPr/>
          </p:nvSpPr>
          <p:spPr>
            <a:xfrm>
              <a:off x="3599700" y="1954475"/>
              <a:ext cx="296175" cy="295400"/>
            </a:xfrm>
            <a:custGeom>
              <a:avLst/>
              <a:gdLst/>
              <a:ahLst/>
              <a:cxnLst/>
              <a:rect l="l" t="t" r="r" b="b"/>
              <a:pathLst>
                <a:path w="11847" h="11816" extrusionOk="0">
                  <a:moveTo>
                    <a:pt x="3151" y="694"/>
                  </a:moveTo>
                  <a:cubicBezTo>
                    <a:pt x="3718" y="694"/>
                    <a:pt x="4159" y="1166"/>
                    <a:pt x="4159" y="1734"/>
                  </a:cubicBezTo>
                  <a:cubicBezTo>
                    <a:pt x="4159" y="2301"/>
                    <a:pt x="3686" y="2742"/>
                    <a:pt x="3151" y="2742"/>
                  </a:cubicBezTo>
                  <a:cubicBezTo>
                    <a:pt x="2584" y="2742"/>
                    <a:pt x="2111" y="2269"/>
                    <a:pt x="2111" y="1734"/>
                  </a:cubicBezTo>
                  <a:cubicBezTo>
                    <a:pt x="2080" y="1166"/>
                    <a:pt x="2552" y="694"/>
                    <a:pt x="3151" y="694"/>
                  </a:cubicBezTo>
                  <a:close/>
                  <a:moveTo>
                    <a:pt x="8727" y="694"/>
                  </a:moveTo>
                  <a:cubicBezTo>
                    <a:pt x="9326" y="694"/>
                    <a:pt x="9767" y="1166"/>
                    <a:pt x="9767" y="1734"/>
                  </a:cubicBezTo>
                  <a:cubicBezTo>
                    <a:pt x="9767" y="2301"/>
                    <a:pt x="9294" y="2742"/>
                    <a:pt x="8727" y="2742"/>
                  </a:cubicBezTo>
                  <a:cubicBezTo>
                    <a:pt x="8128" y="2742"/>
                    <a:pt x="7719" y="2269"/>
                    <a:pt x="7719" y="1734"/>
                  </a:cubicBezTo>
                  <a:cubicBezTo>
                    <a:pt x="7656" y="1166"/>
                    <a:pt x="8128" y="694"/>
                    <a:pt x="8727" y="694"/>
                  </a:cubicBezTo>
                  <a:close/>
                  <a:moveTo>
                    <a:pt x="5923" y="4852"/>
                  </a:moveTo>
                  <a:cubicBezTo>
                    <a:pt x="6522" y="4852"/>
                    <a:pt x="6994" y="5325"/>
                    <a:pt x="6994" y="5861"/>
                  </a:cubicBezTo>
                  <a:cubicBezTo>
                    <a:pt x="6994" y="6396"/>
                    <a:pt x="6522" y="6869"/>
                    <a:pt x="5923" y="6869"/>
                  </a:cubicBezTo>
                  <a:cubicBezTo>
                    <a:pt x="5356" y="6869"/>
                    <a:pt x="4883" y="6428"/>
                    <a:pt x="4883" y="5861"/>
                  </a:cubicBezTo>
                  <a:cubicBezTo>
                    <a:pt x="4883" y="5294"/>
                    <a:pt x="5356" y="4852"/>
                    <a:pt x="5923" y="4852"/>
                  </a:cubicBezTo>
                  <a:close/>
                  <a:moveTo>
                    <a:pt x="3151" y="3466"/>
                  </a:moveTo>
                  <a:cubicBezTo>
                    <a:pt x="3875" y="3466"/>
                    <a:pt x="4600" y="3813"/>
                    <a:pt x="5072" y="4380"/>
                  </a:cubicBezTo>
                  <a:cubicBezTo>
                    <a:pt x="4537" y="4695"/>
                    <a:pt x="4159" y="5231"/>
                    <a:pt x="4159" y="5861"/>
                  </a:cubicBezTo>
                  <a:cubicBezTo>
                    <a:pt x="4159" y="6239"/>
                    <a:pt x="4285" y="6617"/>
                    <a:pt x="4505" y="6900"/>
                  </a:cubicBezTo>
                  <a:lnTo>
                    <a:pt x="693" y="6900"/>
                  </a:lnTo>
                  <a:lnTo>
                    <a:pt x="693" y="5892"/>
                  </a:lnTo>
                  <a:cubicBezTo>
                    <a:pt x="693" y="4569"/>
                    <a:pt x="1796" y="3466"/>
                    <a:pt x="3151" y="3466"/>
                  </a:cubicBezTo>
                  <a:close/>
                  <a:moveTo>
                    <a:pt x="8696" y="3498"/>
                  </a:moveTo>
                  <a:cubicBezTo>
                    <a:pt x="10019" y="3498"/>
                    <a:pt x="11121" y="4600"/>
                    <a:pt x="11121" y="5955"/>
                  </a:cubicBezTo>
                  <a:lnTo>
                    <a:pt x="11121" y="6932"/>
                  </a:lnTo>
                  <a:lnTo>
                    <a:pt x="7309" y="6932"/>
                  </a:lnTo>
                  <a:cubicBezTo>
                    <a:pt x="7561" y="6617"/>
                    <a:pt x="7656" y="6270"/>
                    <a:pt x="7656" y="5892"/>
                  </a:cubicBezTo>
                  <a:cubicBezTo>
                    <a:pt x="7656" y="5262"/>
                    <a:pt x="7309" y="4726"/>
                    <a:pt x="6774" y="4411"/>
                  </a:cubicBezTo>
                  <a:cubicBezTo>
                    <a:pt x="7215" y="3813"/>
                    <a:pt x="7939" y="3498"/>
                    <a:pt x="8696" y="3498"/>
                  </a:cubicBezTo>
                  <a:close/>
                  <a:moveTo>
                    <a:pt x="5923" y="7625"/>
                  </a:moveTo>
                  <a:cubicBezTo>
                    <a:pt x="6207" y="7625"/>
                    <a:pt x="6490" y="7656"/>
                    <a:pt x="6711" y="7751"/>
                  </a:cubicBezTo>
                  <a:lnTo>
                    <a:pt x="5923" y="8791"/>
                  </a:lnTo>
                  <a:lnTo>
                    <a:pt x="5135" y="7751"/>
                  </a:lnTo>
                  <a:cubicBezTo>
                    <a:pt x="5388" y="7688"/>
                    <a:pt x="5671" y="7625"/>
                    <a:pt x="5923" y="7625"/>
                  </a:cubicBezTo>
                  <a:close/>
                  <a:moveTo>
                    <a:pt x="4505" y="8066"/>
                  </a:moveTo>
                  <a:lnTo>
                    <a:pt x="5577" y="9484"/>
                  </a:lnTo>
                  <a:lnTo>
                    <a:pt x="5577" y="11153"/>
                  </a:lnTo>
                  <a:lnTo>
                    <a:pt x="3497" y="11153"/>
                  </a:lnTo>
                  <a:lnTo>
                    <a:pt x="3497" y="10019"/>
                  </a:lnTo>
                  <a:cubicBezTo>
                    <a:pt x="3497" y="9200"/>
                    <a:pt x="3875" y="8507"/>
                    <a:pt x="4505" y="8066"/>
                  </a:cubicBezTo>
                  <a:close/>
                  <a:moveTo>
                    <a:pt x="7341" y="8066"/>
                  </a:moveTo>
                  <a:cubicBezTo>
                    <a:pt x="7939" y="8507"/>
                    <a:pt x="8381" y="9263"/>
                    <a:pt x="8381" y="10051"/>
                  </a:cubicBezTo>
                  <a:lnTo>
                    <a:pt x="8381" y="11153"/>
                  </a:lnTo>
                  <a:lnTo>
                    <a:pt x="6301" y="11153"/>
                  </a:lnTo>
                  <a:lnTo>
                    <a:pt x="6301" y="9484"/>
                  </a:lnTo>
                  <a:lnTo>
                    <a:pt x="7341" y="8066"/>
                  </a:lnTo>
                  <a:close/>
                  <a:moveTo>
                    <a:pt x="3088" y="1"/>
                  </a:moveTo>
                  <a:cubicBezTo>
                    <a:pt x="2143" y="1"/>
                    <a:pt x="1355" y="788"/>
                    <a:pt x="1355" y="1734"/>
                  </a:cubicBezTo>
                  <a:cubicBezTo>
                    <a:pt x="1355" y="2238"/>
                    <a:pt x="1575" y="2679"/>
                    <a:pt x="1922" y="2994"/>
                  </a:cubicBezTo>
                  <a:cubicBezTo>
                    <a:pt x="788" y="3466"/>
                    <a:pt x="0" y="4569"/>
                    <a:pt x="0" y="5861"/>
                  </a:cubicBezTo>
                  <a:lnTo>
                    <a:pt x="0" y="7247"/>
                  </a:lnTo>
                  <a:cubicBezTo>
                    <a:pt x="0" y="7436"/>
                    <a:pt x="158" y="7593"/>
                    <a:pt x="347" y="7593"/>
                  </a:cubicBezTo>
                  <a:lnTo>
                    <a:pt x="3938" y="7593"/>
                  </a:lnTo>
                  <a:cubicBezTo>
                    <a:pt x="3214" y="8192"/>
                    <a:pt x="2741" y="9043"/>
                    <a:pt x="2741" y="10019"/>
                  </a:cubicBezTo>
                  <a:lnTo>
                    <a:pt x="2741" y="11437"/>
                  </a:lnTo>
                  <a:cubicBezTo>
                    <a:pt x="2741" y="11658"/>
                    <a:pt x="2899" y="11815"/>
                    <a:pt x="3088" y="11815"/>
                  </a:cubicBezTo>
                  <a:lnTo>
                    <a:pt x="8696" y="11815"/>
                  </a:lnTo>
                  <a:cubicBezTo>
                    <a:pt x="8885" y="11815"/>
                    <a:pt x="9042" y="11658"/>
                    <a:pt x="9042" y="11437"/>
                  </a:cubicBezTo>
                  <a:lnTo>
                    <a:pt x="9042" y="10019"/>
                  </a:lnTo>
                  <a:cubicBezTo>
                    <a:pt x="9042" y="9043"/>
                    <a:pt x="8570" y="8192"/>
                    <a:pt x="7876" y="7593"/>
                  </a:cubicBezTo>
                  <a:lnTo>
                    <a:pt x="11436" y="7593"/>
                  </a:lnTo>
                  <a:cubicBezTo>
                    <a:pt x="11657" y="7593"/>
                    <a:pt x="11815" y="7436"/>
                    <a:pt x="11815" y="7247"/>
                  </a:cubicBezTo>
                  <a:lnTo>
                    <a:pt x="11815" y="5861"/>
                  </a:lnTo>
                  <a:cubicBezTo>
                    <a:pt x="11846" y="4600"/>
                    <a:pt x="11027" y="3466"/>
                    <a:pt x="9861" y="2994"/>
                  </a:cubicBezTo>
                  <a:cubicBezTo>
                    <a:pt x="10239" y="2679"/>
                    <a:pt x="10428" y="2206"/>
                    <a:pt x="10428" y="1734"/>
                  </a:cubicBezTo>
                  <a:cubicBezTo>
                    <a:pt x="10428" y="788"/>
                    <a:pt x="9641" y="1"/>
                    <a:pt x="8696" y="1"/>
                  </a:cubicBezTo>
                  <a:cubicBezTo>
                    <a:pt x="7750" y="1"/>
                    <a:pt x="6963" y="788"/>
                    <a:pt x="6963" y="1734"/>
                  </a:cubicBezTo>
                  <a:cubicBezTo>
                    <a:pt x="6963" y="2238"/>
                    <a:pt x="7152" y="2679"/>
                    <a:pt x="7498" y="2994"/>
                  </a:cubicBezTo>
                  <a:cubicBezTo>
                    <a:pt x="6931" y="3214"/>
                    <a:pt x="6396" y="3624"/>
                    <a:pt x="6049" y="4159"/>
                  </a:cubicBezTo>
                  <a:lnTo>
                    <a:pt x="5734" y="4159"/>
                  </a:lnTo>
                  <a:cubicBezTo>
                    <a:pt x="5388" y="3655"/>
                    <a:pt x="4883" y="3214"/>
                    <a:pt x="4285" y="2994"/>
                  </a:cubicBezTo>
                  <a:cubicBezTo>
                    <a:pt x="4631" y="2679"/>
                    <a:pt x="4820" y="2238"/>
                    <a:pt x="4820" y="1734"/>
                  </a:cubicBezTo>
                  <a:cubicBezTo>
                    <a:pt x="4820" y="788"/>
                    <a:pt x="4033"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75"/>
            <p:cNvSpPr/>
            <p:nvPr/>
          </p:nvSpPr>
          <p:spPr>
            <a:xfrm>
              <a:off x="3825750" y="2075775"/>
              <a:ext cx="35450" cy="17350"/>
            </a:xfrm>
            <a:custGeom>
              <a:avLst/>
              <a:gdLst/>
              <a:ahLst/>
              <a:cxnLst/>
              <a:rect l="l" t="t" r="r" b="b"/>
              <a:pathLst>
                <a:path w="1418" h="694" extrusionOk="0">
                  <a:moveTo>
                    <a:pt x="347" y="0"/>
                  </a:moveTo>
                  <a:cubicBezTo>
                    <a:pt x="158" y="0"/>
                    <a:pt x="0" y="158"/>
                    <a:pt x="0" y="347"/>
                  </a:cubicBezTo>
                  <a:cubicBezTo>
                    <a:pt x="0" y="536"/>
                    <a:pt x="158" y="694"/>
                    <a:pt x="347" y="694"/>
                  </a:cubicBezTo>
                  <a:lnTo>
                    <a:pt x="1071" y="694"/>
                  </a:lnTo>
                  <a:cubicBezTo>
                    <a:pt x="1260" y="694"/>
                    <a:pt x="1418" y="536"/>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75"/>
            <p:cNvSpPr/>
            <p:nvPr/>
          </p:nvSpPr>
          <p:spPr>
            <a:xfrm>
              <a:off x="3633550" y="2075775"/>
              <a:ext cx="35475" cy="17350"/>
            </a:xfrm>
            <a:custGeom>
              <a:avLst/>
              <a:gdLst/>
              <a:ahLst/>
              <a:cxnLst/>
              <a:rect l="l" t="t" r="r" b="b"/>
              <a:pathLst>
                <a:path w="1419" h="694" extrusionOk="0">
                  <a:moveTo>
                    <a:pt x="379" y="0"/>
                  </a:moveTo>
                  <a:cubicBezTo>
                    <a:pt x="158" y="0"/>
                    <a:pt x="1" y="158"/>
                    <a:pt x="1" y="347"/>
                  </a:cubicBezTo>
                  <a:cubicBezTo>
                    <a:pt x="1" y="536"/>
                    <a:pt x="158" y="694"/>
                    <a:pt x="379" y="694"/>
                  </a:cubicBezTo>
                  <a:lnTo>
                    <a:pt x="1072" y="694"/>
                  </a:lnTo>
                  <a:cubicBezTo>
                    <a:pt x="1261" y="694"/>
                    <a:pt x="1419" y="536"/>
                    <a:pt x="1419" y="347"/>
                  </a:cubicBezTo>
                  <a:cubicBezTo>
                    <a:pt x="1419"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54" name="Google Shape;9354;p75"/>
          <p:cNvGrpSpPr/>
          <p:nvPr/>
        </p:nvGrpSpPr>
        <p:grpSpPr>
          <a:xfrm>
            <a:off x="4867316" y="3159626"/>
            <a:ext cx="347599" cy="347599"/>
            <a:chOff x="3601275" y="2319150"/>
            <a:chExt cx="294600" cy="294600"/>
          </a:xfrm>
        </p:grpSpPr>
        <p:sp>
          <p:nvSpPr>
            <p:cNvPr id="9355" name="Google Shape;9355;p75"/>
            <p:cNvSpPr/>
            <p:nvPr/>
          </p:nvSpPr>
          <p:spPr>
            <a:xfrm>
              <a:off x="3601275" y="2319150"/>
              <a:ext cx="294600" cy="294600"/>
            </a:xfrm>
            <a:custGeom>
              <a:avLst/>
              <a:gdLst/>
              <a:ahLst/>
              <a:cxnLst/>
              <a:rect l="l" t="t" r="r" b="b"/>
              <a:pathLst>
                <a:path w="11784" h="11784" extrusionOk="0">
                  <a:moveTo>
                    <a:pt x="8223" y="694"/>
                  </a:moveTo>
                  <a:cubicBezTo>
                    <a:pt x="8696" y="725"/>
                    <a:pt x="9168" y="914"/>
                    <a:pt x="9546" y="1198"/>
                  </a:cubicBezTo>
                  <a:lnTo>
                    <a:pt x="7057" y="3687"/>
                  </a:lnTo>
                  <a:cubicBezTo>
                    <a:pt x="6774" y="3498"/>
                    <a:pt x="6459" y="3340"/>
                    <a:pt x="6144" y="3245"/>
                  </a:cubicBezTo>
                  <a:lnTo>
                    <a:pt x="8223" y="694"/>
                  </a:lnTo>
                  <a:close/>
                  <a:moveTo>
                    <a:pt x="10523" y="1198"/>
                  </a:moveTo>
                  <a:cubicBezTo>
                    <a:pt x="10838" y="1576"/>
                    <a:pt x="11027" y="2111"/>
                    <a:pt x="11027" y="2615"/>
                  </a:cubicBezTo>
                  <a:lnTo>
                    <a:pt x="8286" y="4852"/>
                  </a:lnTo>
                  <a:lnTo>
                    <a:pt x="7561" y="4159"/>
                  </a:lnTo>
                  <a:lnTo>
                    <a:pt x="10523" y="1198"/>
                  </a:lnTo>
                  <a:close/>
                  <a:moveTo>
                    <a:pt x="5592" y="3923"/>
                  </a:moveTo>
                  <a:cubicBezTo>
                    <a:pt x="6033" y="3923"/>
                    <a:pt x="6474" y="4096"/>
                    <a:pt x="6805" y="4443"/>
                  </a:cubicBezTo>
                  <a:cubicBezTo>
                    <a:pt x="7498" y="5104"/>
                    <a:pt x="7498" y="6207"/>
                    <a:pt x="6805" y="6869"/>
                  </a:cubicBezTo>
                  <a:cubicBezTo>
                    <a:pt x="6474" y="7199"/>
                    <a:pt x="6033" y="7365"/>
                    <a:pt x="5592" y="7365"/>
                  </a:cubicBezTo>
                  <a:cubicBezTo>
                    <a:pt x="5151" y="7365"/>
                    <a:pt x="4710" y="7199"/>
                    <a:pt x="4379" y="6869"/>
                  </a:cubicBezTo>
                  <a:cubicBezTo>
                    <a:pt x="3718" y="6207"/>
                    <a:pt x="3718" y="5104"/>
                    <a:pt x="4379" y="4443"/>
                  </a:cubicBezTo>
                  <a:cubicBezTo>
                    <a:pt x="4710" y="4096"/>
                    <a:pt x="5151" y="3923"/>
                    <a:pt x="5592" y="3923"/>
                  </a:cubicBezTo>
                  <a:close/>
                  <a:moveTo>
                    <a:pt x="8034" y="5577"/>
                  </a:moveTo>
                  <a:lnTo>
                    <a:pt x="8191" y="5734"/>
                  </a:lnTo>
                  <a:cubicBezTo>
                    <a:pt x="8696" y="6270"/>
                    <a:pt x="9326" y="6742"/>
                    <a:pt x="10019" y="7058"/>
                  </a:cubicBezTo>
                  <a:lnTo>
                    <a:pt x="9420" y="7278"/>
                  </a:lnTo>
                  <a:cubicBezTo>
                    <a:pt x="9263" y="7310"/>
                    <a:pt x="9168" y="7467"/>
                    <a:pt x="9168" y="7593"/>
                  </a:cubicBezTo>
                  <a:lnTo>
                    <a:pt x="9168" y="8066"/>
                  </a:lnTo>
                  <a:cubicBezTo>
                    <a:pt x="8601" y="7814"/>
                    <a:pt x="8034" y="7467"/>
                    <a:pt x="7561" y="7058"/>
                  </a:cubicBezTo>
                  <a:cubicBezTo>
                    <a:pt x="7876" y="6648"/>
                    <a:pt x="8034" y="6175"/>
                    <a:pt x="8034" y="5608"/>
                  </a:cubicBezTo>
                  <a:lnTo>
                    <a:pt x="8034" y="5577"/>
                  </a:lnTo>
                  <a:close/>
                  <a:moveTo>
                    <a:pt x="3245" y="6081"/>
                  </a:moveTo>
                  <a:cubicBezTo>
                    <a:pt x="3308" y="6427"/>
                    <a:pt x="3466" y="6806"/>
                    <a:pt x="3655" y="7058"/>
                  </a:cubicBezTo>
                  <a:lnTo>
                    <a:pt x="1197" y="9546"/>
                  </a:lnTo>
                  <a:cubicBezTo>
                    <a:pt x="882" y="9200"/>
                    <a:pt x="662" y="8696"/>
                    <a:pt x="630" y="8160"/>
                  </a:cubicBezTo>
                  <a:lnTo>
                    <a:pt x="3245" y="6081"/>
                  </a:lnTo>
                  <a:close/>
                  <a:moveTo>
                    <a:pt x="7057" y="7593"/>
                  </a:moveTo>
                  <a:cubicBezTo>
                    <a:pt x="7435" y="8066"/>
                    <a:pt x="7813" y="8601"/>
                    <a:pt x="8034" y="9200"/>
                  </a:cubicBezTo>
                  <a:lnTo>
                    <a:pt x="7561" y="9200"/>
                  </a:lnTo>
                  <a:cubicBezTo>
                    <a:pt x="7404" y="9200"/>
                    <a:pt x="7278" y="9263"/>
                    <a:pt x="7246" y="9420"/>
                  </a:cubicBezTo>
                  <a:lnTo>
                    <a:pt x="7057" y="10019"/>
                  </a:lnTo>
                  <a:cubicBezTo>
                    <a:pt x="6742" y="9357"/>
                    <a:pt x="6270" y="8727"/>
                    <a:pt x="5766" y="8223"/>
                  </a:cubicBezTo>
                  <a:lnTo>
                    <a:pt x="5608" y="8066"/>
                  </a:lnTo>
                  <a:lnTo>
                    <a:pt x="5640" y="8066"/>
                  </a:lnTo>
                  <a:cubicBezTo>
                    <a:pt x="6144" y="8066"/>
                    <a:pt x="6648" y="7877"/>
                    <a:pt x="7057" y="7593"/>
                  </a:cubicBezTo>
                  <a:close/>
                  <a:moveTo>
                    <a:pt x="4096" y="7625"/>
                  </a:moveTo>
                  <a:lnTo>
                    <a:pt x="4820" y="8318"/>
                  </a:lnTo>
                  <a:lnTo>
                    <a:pt x="2552" y="11090"/>
                  </a:lnTo>
                  <a:cubicBezTo>
                    <a:pt x="2048" y="11059"/>
                    <a:pt x="1575" y="10901"/>
                    <a:pt x="1134" y="10586"/>
                  </a:cubicBezTo>
                  <a:lnTo>
                    <a:pt x="4096" y="7625"/>
                  </a:lnTo>
                  <a:close/>
                  <a:moveTo>
                    <a:pt x="8160" y="0"/>
                  </a:moveTo>
                  <a:cubicBezTo>
                    <a:pt x="8034" y="0"/>
                    <a:pt x="7971" y="63"/>
                    <a:pt x="7876" y="126"/>
                  </a:cubicBezTo>
                  <a:lnTo>
                    <a:pt x="5356" y="3245"/>
                  </a:lnTo>
                  <a:cubicBezTo>
                    <a:pt x="4852" y="3308"/>
                    <a:pt x="4348" y="3529"/>
                    <a:pt x="3938" y="3970"/>
                  </a:cubicBezTo>
                  <a:cubicBezTo>
                    <a:pt x="3592" y="4317"/>
                    <a:pt x="3340" y="4758"/>
                    <a:pt x="3277" y="5262"/>
                  </a:cubicBezTo>
                  <a:lnTo>
                    <a:pt x="126" y="7782"/>
                  </a:lnTo>
                  <a:cubicBezTo>
                    <a:pt x="32" y="7845"/>
                    <a:pt x="0" y="7940"/>
                    <a:pt x="0" y="8066"/>
                  </a:cubicBezTo>
                  <a:cubicBezTo>
                    <a:pt x="0" y="8790"/>
                    <a:pt x="284" y="9546"/>
                    <a:pt x="756" y="10114"/>
                  </a:cubicBezTo>
                  <a:lnTo>
                    <a:pt x="473" y="10366"/>
                  </a:lnTo>
                  <a:cubicBezTo>
                    <a:pt x="410" y="10460"/>
                    <a:pt x="347" y="10523"/>
                    <a:pt x="347" y="10618"/>
                  </a:cubicBezTo>
                  <a:cubicBezTo>
                    <a:pt x="347" y="10681"/>
                    <a:pt x="410" y="10807"/>
                    <a:pt x="473" y="10838"/>
                  </a:cubicBezTo>
                  <a:cubicBezTo>
                    <a:pt x="1103" y="11468"/>
                    <a:pt x="1922" y="11783"/>
                    <a:pt x="2804" y="11783"/>
                  </a:cubicBezTo>
                  <a:cubicBezTo>
                    <a:pt x="2930" y="11783"/>
                    <a:pt x="2993" y="11752"/>
                    <a:pt x="3088" y="11657"/>
                  </a:cubicBezTo>
                  <a:lnTo>
                    <a:pt x="5388" y="8790"/>
                  </a:lnTo>
                  <a:cubicBezTo>
                    <a:pt x="6018" y="9452"/>
                    <a:pt x="6553" y="10303"/>
                    <a:pt x="6805" y="11153"/>
                  </a:cubicBezTo>
                  <a:cubicBezTo>
                    <a:pt x="6868" y="11311"/>
                    <a:pt x="7026" y="11405"/>
                    <a:pt x="7120" y="11405"/>
                  </a:cubicBezTo>
                  <a:cubicBezTo>
                    <a:pt x="7278" y="11405"/>
                    <a:pt x="7404" y="11311"/>
                    <a:pt x="7435" y="11153"/>
                  </a:cubicBezTo>
                  <a:lnTo>
                    <a:pt x="7845" y="9924"/>
                  </a:lnTo>
                  <a:lnTo>
                    <a:pt x="8601" y="9924"/>
                  </a:lnTo>
                  <a:cubicBezTo>
                    <a:pt x="8696" y="9924"/>
                    <a:pt x="8790" y="9893"/>
                    <a:pt x="8853" y="9767"/>
                  </a:cubicBezTo>
                  <a:cubicBezTo>
                    <a:pt x="8948" y="9704"/>
                    <a:pt x="8948" y="9578"/>
                    <a:pt x="8916" y="9452"/>
                  </a:cubicBezTo>
                  <a:cubicBezTo>
                    <a:pt x="8790" y="9137"/>
                    <a:pt x="8664" y="8822"/>
                    <a:pt x="8507" y="8507"/>
                  </a:cubicBezTo>
                  <a:lnTo>
                    <a:pt x="8507" y="8507"/>
                  </a:lnTo>
                  <a:cubicBezTo>
                    <a:pt x="8822" y="8664"/>
                    <a:pt x="9137" y="8790"/>
                    <a:pt x="9452" y="8916"/>
                  </a:cubicBezTo>
                  <a:cubicBezTo>
                    <a:pt x="9489" y="8926"/>
                    <a:pt x="9526" y="8929"/>
                    <a:pt x="9561" y="8929"/>
                  </a:cubicBezTo>
                  <a:cubicBezTo>
                    <a:pt x="9646" y="8929"/>
                    <a:pt x="9722" y="8907"/>
                    <a:pt x="9767" y="8885"/>
                  </a:cubicBezTo>
                  <a:cubicBezTo>
                    <a:pt x="9861" y="8790"/>
                    <a:pt x="9924" y="8727"/>
                    <a:pt x="9924" y="8601"/>
                  </a:cubicBezTo>
                  <a:lnTo>
                    <a:pt x="9924" y="7845"/>
                  </a:lnTo>
                  <a:lnTo>
                    <a:pt x="11153" y="7467"/>
                  </a:lnTo>
                  <a:cubicBezTo>
                    <a:pt x="11310" y="7404"/>
                    <a:pt x="11373" y="7247"/>
                    <a:pt x="11373" y="7152"/>
                  </a:cubicBezTo>
                  <a:cubicBezTo>
                    <a:pt x="11373" y="6995"/>
                    <a:pt x="11310" y="6869"/>
                    <a:pt x="11153" y="6837"/>
                  </a:cubicBezTo>
                  <a:cubicBezTo>
                    <a:pt x="10271" y="6553"/>
                    <a:pt x="9452" y="6049"/>
                    <a:pt x="8790" y="5419"/>
                  </a:cubicBezTo>
                  <a:lnTo>
                    <a:pt x="11657" y="3088"/>
                  </a:lnTo>
                  <a:cubicBezTo>
                    <a:pt x="11689" y="2962"/>
                    <a:pt x="11783" y="2867"/>
                    <a:pt x="11783" y="2773"/>
                  </a:cubicBezTo>
                  <a:cubicBezTo>
                    <a:pt x="11783" y="1922"/>
                    <a:pt x="11436" y="1072"/>
                    <a:pt x="10838" y="442"/>
                  </a:cubicBezTo>
                  <a:cubicBezTo>
                    <a:pt x="10775" y="379"/>
                    <a:pt x="10688" y="347"/>
                    <a:pt x="10602" y="347"/>
                  </a:cubicBezTo>
                  <a:cubicBezTo>
                    <a:pt x="10515" y="347"/>
                    <a:pt x="10428" y="379"/>
                    <a:pt x="10365" y="442"/>
                  </a:cubicBezTo>
                  <a:lnTo>
                    <a:pt x="10082" y="725"/>
                  </a:lnTo>
                  <a:cubicBezTo>
                    <a:pt x="9546" y="284"/>
                    <a:pt x="8853" y="0"/>
                    <a:pt x="81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75"/>
            <p:cNvSpPr/>
            <p:nvPr/>
          </p:nvSpPr>
          <p:spPr>
            <a:xfrm>
              <a:off x="3713900" y="2434350"/>
              <a:ext cx="55950" cy="52200"/>
            </a:xfrm>
            <a:custGeom>
              <a:avLst/>
              <a:gdLst/>
              <a:ahLst/>
              <a:cxnLst/>
              <a:rect l="l" t="t" r="r" b="b"/>
              <a:pathLst>
                <a:path w="2238" h="2088" extrusionOk="0">
                  <a:moveTo>
                    <a:pt x="1087" y="685"/>
                  </a:moveTo>
                  <a:cubicBezTo>
                    <a:pt x="1174" y="685"/>
                    <a:pt x="1261" y="717"/>
                    <a:pt x="1324" y="780"/>
                  </a:cubicBezTo>
                  <a:cubicBezTo>
                    <a:pt x="1450" y="874"/>
                    <a:pt x="1450" y="1126"/>
                    <a:pt x="1324" y="1252"/>
                  </a:cubicBezTo>
                  <a:cubicBezTo>
                    <a:pt x="1261" y="1300"/>
                    <a:pt x="1174" y="1323"/>
                    <a:pt x="1087" y="1323"/>
                  </a:cubicBezTo>
                  <a:cubicBezTo>
                    <a:pt x="1001" y="1323"/>
                    <a:pt x="914" y="1300"/>
                    <a:pt x="851" y="1252"/>
                  </a:cubicBezTo>
                  <a:cubicBezTo>
                    <a:pt x="725" y="1126"/>
                    <a:pt x="725" y="937"/>
                    <a:pt x="851" y="780"/>
                  </a:cubicBezTo>
                  <a:cubicBezTo>
                    <a:pt x="914" y="717"/>
                    <a:pt x="1001" y="685"/>
                    <a:pt x="1087" y="685"/>
                  </a:cubicBezTo>
                  <a:close/>
                  <a:moveTo>
                    <a:pt x="1115" y="0"/>
                  </a:moveTo>
                  <a:cubicBezTo>
                    <a:pt x="851" y="0"/>
                    <a:pt x="583" y="102"/>
                    <a:pt x="378" y="307"/>
                  </a:cubicBezTo>
                  <a:cubicBezTo>
                    <a:pt x="0" y="685"/>
                    <a:pt x="0" y="1347"/>
                    <a:pt x="378" y="1756"/>
                  </a:cubicBezTo>
                  <a:cubicBezTo>
                    <a:pt x="583" y="1977"/>
                    <a:pt x="851" y="2087"/>
                    <a:pt x="1115" y="2087"/>
                  </a:cubicBezTo>
                  <a:cubicBezTo>
                    <a:pt x="1379" y="2087"/>
                    <a:pt x="1639" y="1977"/>
                    <a:pt x="1828" y="1756"/>
                  </a:cubicBezTo>
                  <a:cubicBezTo>
                    <a:pt x="2237" y="1347"/>
                    <a:pt x="2237" y="685"/>
                    <a:pt x="1828" y="307"/>
                  </a:cubicBezTo>
                  <a:cubicBezTo>
                    <a:pt x="1639" y="102"/>
                    <a:pt x="1379" y="0"/>
                    <a:pt x="1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7" name="Google Shape;9357;p75"/>
          <p:cNvSpPr/>
          <p:nvPr/>
        </p:nvSpPr>
        <p:spPr>
          <a:xfrm>
            <a:off x="4866749" y="3608425"/>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58" name="Google Shape;9358;p75"/>
          <p:cNvGrpSpPr/>
          <p:nvPr/>
        </p:nvGrpSpPr>
        <p:grpSpPr>
          <a:xfrm>
            <a:off x="7087019" y="2669721"/>
            <a:ext cx="328071" cy="349427"/>
            <a:chOff x="5421475" y="1945825"/>
            <a:chExt cx="278050" cy="296150"/>
          </a:xfrm>
        </p:grpSpPr>
        <p:sp>
          <p:nvSpPr>
            <p:cNvPr id="9359" name="Google Shape;9359;p75"/>
            <p:cNvSpPr/>
            <p:nvPr/>
          </p:nvSpPr>
          <p:spPr>
            <a:xfrm>
              <a:off x="5472650" y="1999375"/>
              <a:ext cx="172525" cy="242600"/>
            </a:xfrm>
            <a:custGeom>
              <a:avLst/>
              <a:gdLst/>
              <a:ahLst/>
              <a:cxnLst/>
              <a:rect l="l" t="t" r="r" b="b"/>
              <a:pathLst>
                <a:path w="6901" h="9704" extrusionOk="0">
                  <a:moveTo>
                    <a:pt x="1765" y="1355"/>
                  </a:moveTo>
                  <a:cubicBezTo>
                    <a:pt x="1986" y="1355"/>
                    <a:pt x="2143" y="1513"/>
                    <a:pt x="2143" y="1702"/>
                  </a:cubicBezTo>
                  <a:lnTo>
                    <a:pt x="2143" y="2048"/>
                  </a:lnTo>
                  <a:lnTo>
                    <a:pt x="1765" y="2048"/>
                  </a:lnTo>
                  <a:cubicBezTo>
                    <a:pt x="1671" y="2048"/>
                    <a:pt x="1545" y="2048"/>
                    <a:pt x="1419" y="2111"/>
                  </a:cubicBezTo>
                  <a:lnTo>
                    <a:pt x="1419" y="1702"/>
                  </a:lnTo>
                  <a:cubicBezTo>
                    <a:pt x="1419" y="1513"/>
                    <a:pt x="1576" y="1355"/>
                    <a:pt x="1765" y="1355"/>
                  </a:cubicBezTo>
                  <a:close/>
                  <a:moveTo>
                    <a:pt x="3151" y="631"/>
                  </a:moveTo>
                  <a:cubicBezTo>
                    <a:pt x="3341" y="631"/>
                    <a:pt x="3498" y="788"/>
                    <a:pt x="3498" y="1009"/>
                  </a:cubicBezTo>
                  <a:lnTo>
                    <a:pt x="3498" y="2111"/>
                  </a:lnTo>
                  <a:cubicBezTo>
                    <a:pt x="3404" y="2048"/>
                    <a:pt x="3277" y="2017"/>
                    <a:pt x="3151" y="2017"/>
                  </a:cubicBezTo>
                  <a:lnTo>
                    <a:pt x="2805" y="2017"/>
                  </a:lnTo>
                  <a:lnTo>
                    <a:pt x="2805" y="1009"/>
                  </a:lnTo>
                  <a:cubicBezTo>
                    <a:pt x="2805" y="788"/>
                    <a:pt x="2962" y="631"/>
                    <a:pt x="3151" y="631"/>
                  </a:cubicBezTo>
                  <a:close/>
                  <a:moveTo>
                    <a:pt x="4538" y="1355"/>
                  </a:moveTo>
                  <a:cubicBezTo>
                    <a:pt x="4727" y="1355"/>
                    <a:pt x="4884" y="1513"/>
                    <a:pt x="4884" y="1702"/>
                  </a:cubicBezTo>
                  <a:lnTo>
                    <a:pt x="4884" y="3088"/>
                  </a:lnTo>
                  <a:cubicBezTo>
                    <a:pt x="4884" y="3277"/>
                    <a:pt x="4727" y="3435"/>
                    <a:pt x="4538" y="3435"/>
                  </a:cubicBezTo>
                  <a:cubicBezTo>
                    <a:pt x="4349" y="3435"/>
                    <a:pt x="4191" y="3277"/>
                    <a:pt x="4191" y="3088"/>
                  </a:cubicBezTo>
                  <a:lnTo>
                    <a:pt x="4191" y="1702"/>
                  </a:lnTo>
                  <a:cubicBezTo>
                    <a:pt x="4191" y="1513"/>
                    <a:pt x="4349" y="1355"/>
                    <a:pt x="4538" y="1355"/>
                  </a:cubicBezTo>
                  <a:close/>
                  <a:moveTo>
                    <a:pt x="5924" y="2017"/>
                  </a:moveTo>
                  <a:cubicBezTo>
                    <a:pt x="6113" y="2017"/>
                    <a:pt x="6270" y="2174"/>
                    <a:pt x="6270" y="2363"/>
                  </a:cubicBezTo>
                  <a:lnTo>
                    <a:pt x="6270" y="3088"/>
                  </a:lnTo>
                  <a:cubicBezTo>
                    <a:pt x="6270" y="3277"/>
                    <a:pt x="6113" y="3435"/>
                    <a:pt x="5924" y="3435"/>
                  </a:cubicBezTo>
                  <a:cubicBezTo>
                    <a:pt x="5703" y="3435"/>
                    <a:pt x="5546" y="3277"/>
                    <a:pt x="5546" y="3088"/>
                  </a:cubicBezTo>
                  <a:lnTo>
                    <a:pt x="5546" y="2363"/>
                  </a:lnTo>
                  <a:cubicBezTo>
                    <a:pt x="5546" y="2174"/>
                    <a:pt x="5703" y="2017"/>
                    <a:pt x="5924" y="2017"/>
                  </a:cubicBezTo>
                  <a:close/>
                  <a:moveTo>
                    <a:pt x="3120" y="2741"/>
                  </a:moveTo>
                  <a:cubicBezTo>
                    <a:pt x="3309" y="2741"/>
                    <a:pt x="3467" y="2899"/>
                    <a:pt x="3467" y="3088"/>
                  </a:cubicBezTo>
                  <a:cubicBezTo>
                    <a:pt x="3467" y="3277"/>
                    <a:pt x="3309" y="3435"/>
                    <a:pt x="3120" y="3435"/>
                  </a:cubicBezTo>
                  <a:lnTo>
                    <a:pt x="1734" y="3435"/>
                  </a:lnTo>
                  <a:cubicBezTo>
                    <a:pt x="1545" y="3435"/>
                    <a:pt x="1387" y="3592"/>
                    <a:pt x="1387" y="3781"/>
                  </a:cubicBezTo>
                  <a:cubicBezTo>
                    <a:pt x="1387" y="4002"/>
                    <a:pt x="1545" y="4159"/>
                    <a:pt x="1734" y="4159"/>
                  </a:cubicBezTo>
                  <a:cubicBezTo>
                    <a:pt x="2679" y="4159"/>
                    <a:pt x="3467" y="4947"/>
                    <a:pt x="3467" y="5892"/>
                  </a:cubicBezTo>
                  <a:cubicBezTo>
                    <a:pt x="3467" y="6081"/>
                    <a:pt x="3624" y="6238"/>
                    <a:pt x="3845" y="6238"/>
                  </a:cubicBezTo>
                  <a:cubicBezTo>
                    <a:pt x="4034" y="6238"/>
                    <a:pt x="4191" y="6081"/>
                    <a:pt x="4191" y="5892"/>
                  </a:cubicBezTo>
                  <a:cubicBezTo>
                    <a:pt x="4191" y="5167"/>
                    <a:pt x="3876" y="4537"/>
                    <a:pt x="3435" y="4096"/>
                  </a:cubicBezTo>
                  <a:cubicBezTo>
                    <a:pt x="3593" y="4065"/>
                    <a:pt x="3750" y="4002"/>
                    <a:pt x="3876" y="3876"/>
                  </a:cubicBezTo>
                  <a:cubicBezTo>
                    <a:pt x="4065" y="4033"/>
                    <a:pt x="4317" y="4159"/>
                    <a:pt x="4569" y="4159"/>
                  </a:cubicBezTo>
                  <a:cubicBezTo>
                    <a:pt x="4853" y="4159"/>
                    <a:pt x="5073" y="4033"/>
                    <a:pt x="5294" y="3876"/>
                  </a:cubicBezTo>
                  <a:cubicBezTo>
                    <a:pt x="5483" y="4033"/>
                    <a:pt x="5703" y="4159"/>
                    <a:pt x="5987" y="4159"/>
                  </a:cubicBezTo>
                  <a:cubicBezTo>
                    <a:pt x="6113" y="4159"/>
                    <a:pt x="6239" y="4096"/>
                    <a:pt x="6333" y="4065"/>
                  </a:cubicBezTo>
                  <a:lnTo>
                    <a:pt x="6333" y="5167"/>
                  </a:lnTo>
                  <a:cubicBezTo>
                    <a:pt x="6333" y="5923"/>
                    <a:pt x="5861" y="6554"/>
                    <a:pt x="5199" y="6774"/>
                  </a:cubicBezTo>
                  <a:cubicBezTo>
                    <a:pt x="5042" y="6837"/>
                    <a:pt x="4979" y="6995"/>
                    <a:pt x="4979" y="7089"/>
                  </a:cubicBezTo>
                  <a:lnTo>
                    <a:pt x="4979" y="7562"/>
                  </a:lnTo>
                  <a:lnTo>
                    <a:pt x="2206" y="7562"/>
                  </a:lnTo>
                  <a:lnTo>
                    <a:pt x="2206" y="7089"/>
                  </a:lnTo>
                  <a:cubicBezTo>
                    <a:pt x="2206" y="6932"/>
                    <a:pt x="2143" y="6837"/>
                    <a:pt x="1986" y="6774"/>
                  </a:cubicBezTo>
                  <a:cubicBezTo>
                    <a:pt x="1261" y="6554"/>
                    <a:pt x="820" y="5892"/>
                    <a:pt x="820" y="5167"/>
                  </a:cubicBezTo>
                  <a:lnTo>
                    <a:pt x="820" y="3750"/>
                  </a:lnTo>
                  <a:lnTo>
                    <a:pt x="726" y="3750"/>
                  </a:lnTo>
                  <a:cubicBezTo>
                    <a:pt x="726" y="3151"/>
                    <a:pt x="1198" y="2741"/>
                    <a:pt x="1734" y="2741"/>
                  </a:cubicBezTo>
                  <a:close/>
                  <a:moveTo>
                    <a:pt x="5199" y="8286"/>
                  </a:moveTo>
                  <a:cubicBezTo>
                    <a:pt x="5388" y="8286"/>
                    <a:pt x="5546" y="8444"/>
                    <a:pt x="5546" y="8633"/>
                  </a:cubicBezTo>
                  <a:lnTo>
                    <a:pt x="5546" y="8979"/>
                  </a:lnTo>
                  <a:lnTo>
                    <a:pt x="1387" y="8979"/>
                  </a:lnTo>
                  <a:lnTo>
                    <a:pt x="1387" y="8633"/>
                  </a:lnTo>
                  <a:cubicBezTo>
                    <a:pt x="1387" y="8444"/>
                    <a:pt x="1545" y="8286"/>
                    <a:pt x="1734" y="8286"/>
                  </a:cubicBezTo>
                  <a:close/>
                  <a:moveTo>
                    <a:pt x="3120" y="1"/>
                  </a:moveTo>
                  <a:cubicBezTo>
                    <a:pt x="2647" y="1"/>
                    <a:pt x="2269" y="316"/>
                    <a:pt x="2143" y="757"/>
                  </a:cubicBezTo>
                  <a:cubicBezTo>
                    <a:pt x="2017" y="725"/>
                    <a:pt x="1891" y="694"/>
                    <a:pt x="1734" y="694"/>
                  </a:cubicBezTo>
                  <a:cubicBezTo>
                    <a:pt x="1167" y="694"/>
                    <a:pt x="726" y="1166"/>
                    <a:pt x="726" y="1702"/>
                  </a:cubicBezTo>
                  <a:lnTo>
                    <a:pt x="726" y="2426"/>
                  </a:lnTo>
                  <a:cubicBezTo>
                    <a:pt x="285" y="2678"/>
                    <a:pt x="1" y="3214"/>
                    <a:pt x="1" y="3750"/>
                  </a:cubicBezTo>
                  <a:lnTo>
                    <a:pt x="1" y="5136"/>
                  </a:lnTo>
                  <a:cubicBezTo>
                    <a:pt x="1" y="6081"/>
                    <a:pt x="568" y="6932"/>
                    <a:pt x="1387" y="7341"/>
                  </a:cubicBezTo>
                  <a:lnTo>
                    <a:pt x="1387" y="7656"/>
                  </a:lnTo>
                  <a:cubicBezTo>
                    <a:pt x="1009" y="7814"/>
                    <a:pt x="694" y="8160"/>
                    <a:pt x="694" y="8633"/>
                  </a:cubicBezTo>
                  <a:lnTo>
                    <a:pt x="694" y="9357"/>
                  </a:lnTo>
                  <a:cubicBezTo>
                    <a:pt x="694" y="9546"/>
                    <a:pt x="852" y="9704"/>
                    <a:pt x="1041" y="9704"/>
                  </a:cubicBezTo>
                  <a:lnTo>
                    <a:pt x="5892" y="9704"/>
                  </a:lnTo>
                  <a:cubicBezTo>
                    <a:pt x="6081" y="9704"/>
                    <a:pt x="6239" y="9546"/>
                    <a:pt x="6239" y="9357"/>
                  </a:cubicBezTo>
                  <a:lnTo>
                    <a:pt x="6239" y="8633"/>
                  </a:lnTo>
                  <a:cubicBezTo>
                    <a:pt x="6239" y="8192"/>
                    <a:pt x="5955" y="7814"/>
                    <a:pt x="5514" y="7656"/>
                  </a:cubicBezTo>
                  <a:lnTo>
                    <a:pt x="5514" y="7341"/>
                  </a:lnTo>
                  <a:cubicBezTo>
                    <a:pt x="6365" y="6932"/>
                    <a:pt x="6901" y="6081"/>
                    <a:pt x="6901" y="5136"/>
                  </a:cubicBezTo>
                  <a:lnTo>
                    <a:pt x="6901" y="2363"/>
                  </a:lnTo>
                  <a:cubicBezTo>
                    <a:pt x="6901" y="1796"/>
                    <a:pt x="6428" y="1355"/>
                    <a:pt x="5892" y="1355"/>
                  </a:cubicBezTo>
                  <a:cubicBezTo>
                    <a:pt x="5766" y="1355"/>
                    <a:pt x="5609" y="1387"/>
                    <a:pt x="5483" y="1418"/>
                  </a:cubicBezTo>
                  <a:cubicBezTo>
                    <a:pt x="5357" y="1009"/>
                    <a:pt x="4979" y="694"/>
                    <a:pt x="4506" y="694"/>
                  </a:cubicBezTo>
                  <a:cubicBezTo>
                    <a:pt x="4380" y="694"/>
                    <a:pt x="4223" y="725"/>
                    <a:pt x="4097" y="757"/>
                  </a:cubicBezTo>
                  <a:cubicBezTo>
                    <a:pt x="4002" y="316"/>
                    <a:pt x="3593"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75"/>
            <p:cNvSpPr/>
            <p:nvPr/>
          </p:nvSpPr>
          <p:spPr>
            <a:xfrm>
              <a:off x="5559300" y="1945825"/>
              <a:ext cx="18150" cy="44125"/>
            </a:xfrm>
            <a:custGeom>
              <a:avLst/>
              <a:gdLst/>
              <a:ahLst/>
              <a:cxnLst/>
              <a:rect l="l" t="t" r="r" b="b"/>
              <a:pathLst>
                <a:path w="726" h="1765" extrusionOk="0">
                  <a:moveTo>
                    <a:pt x="379" y="0"/>
                  </a:moveTo>
                  <a:cubicBezTo>
                    <a:pt x="158" y="0"/>
                    <a:pt x="1" y="158"/>
                    <a:pt x="1" y="347"/>
                  </a:cubicBezTo>
                  <a:lnTo>
                    <a:pt x="1" y="1418"/>
                  </a:lnTo>
                  <a:cubicBezTo>
                    <a:pt x="1" y="1607"/>
                    <a:pt x="158" y="1764"/>
                    <a:pt x="379" y="1764"/>
                  </a:cubicBezTo>
                  <a:cubicBezTo>
                    <a:pt x="568" y="1764"/>
                    <a:pt x="725" y="1607"/>
                    <a:pt x="725" y="1418"/>
                  </a:cubicBezTo>
                  <a:lnTo>
                    <a:pt x="725" y="347"/>
                  </a:ln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75"/>
            <p:cNvSpPr/>
            <p:nvPr/>
          </p:nvSpPr>
          <p:spPr>
            <a:xfrm>
              <a:off x="5611275" y="1963925"/>
              <a:ext cx="35475" cy="34500"/>
            </a:xfrm>
            <a:custGeom>
              <a:avLst/>
              <a:gdLst/>
              <a:ahLst/>
              <a:cxnLst/>
              <a:rect l="l" t="t" r="r" b="b"/>
              <a:pathLst>
                <a:path w="1419" h="1380" extrusionOk="0">
                  <a:moveTo>
                    <a:pt x="1076" y="1"/>
                  </a:moveTo>
                  <a:cubicBezTo>
                    <a:pt x="985" y="1"/>
                    <a:pt x="899" y="32"/>
                    <a:pt x="851" y="95"/>
                  </a:cubicBezTo>
                  <a:lnTo>
                    <a:pt x="127" y="788"/>
                  </a:lnTo>
                  <a:cubicBezTo>
                    <a:pt x="1" y="914"/>
                    <a:pt x="1" y="1166"/>
                    <a:pt x="127" y="1261"/>
                  </a:cubicBezTo>
                  <a:cubicBezTo>
                    <a:pt x="190" y="1340"/>
                    <a:pt x="284" y="1379"/>
                    <a:pt x="375" y="1379"/>
                  </a:cubicBezTo>
                  <a:cubicBezTo>
                    <a:pt x="466" y="1379"/>
                    <a:pt x="552" y="1340"/>
                    <a:pt x="599" y="1261"/>
                  </a:cubicBezTo>
                  <a:lnTo>
                    <a:pt x="1324" y="568"/>
                  </a:lnTo>
                  <a:cubicBezTo>
                    <a:pt x="1419" y="442"/>
                    <a:pt x="1419" y="221"/>
                    <a:pt x="1324" y="95"/>
                  </a:cubicBezTo>
                  <a:cubicBezTo>
                    <a:pt x="1261" y="32"/>
                    <a:pt x="1167" y="1"/>
                    <a:pt x="10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75"/>
            <p:cNvSpPr/>
            <p:nvPr/>
          </p:nvSpPr>
          <p:spPr>
            <a:xfrm>
              <a:off x="5664050" y="2067900"/>
              <a:ext cx="35475" cy="17350"/>
            </a:xfrm>
            <a:custGeom>
              <a:avLst/>
              <a:gdLst/>
              <a:ahLst/>
              <a:cxnLst/>
              <a:rect l="l" t="t" r="r" b="b"/>
              <a:pathLst>
                <a:path w="1419" h="694" extrusionOk="0">
                  <a:moveTo>
                    <a:pt x="347" y="0"/>
                  </a:moveTo>
                  <a:cubicBezTo>
                    <a:pt x="158" y="0"/>
                    <a:pt x="1" y="158"/>
                    <a:pt x="1" y="347"/>
                  </a:cubicBezTo>
                  <a:cubicBezTo>
                    <a:pt x="1" y="536"/>
                    <a:pt x="158" y="694"/>
                    <a:pt x="347" y="694"/>
                  </a:cubicBezTo>
                  <a:lnTo>
                    <a:pt x="1040" y="694"/>
                  </a:lnTo>
                  <a:cubicBezTo>
                    <a:pt x="1261" y="694"/>
                    <a:pt x="1418" y="536"/>
                    <a:pt x="1418" y="347"/>
                  </a:cubicBezTo>
                  <a:cubicBezTo>
                    <a:pt x="1418" y="158"/>
                    <a:pt x="1261"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75"/>
            <p:cNvSpPr/>
            <p:nvPr/>
          </p:nvSpPr>
          <p:spPr>
            <a:xfrm>
              <a:off x="5421475" y="2067900"/>
              <a:ext cx="35450" cy="17350"/>
            </a:xfrm>
            <a:custGeom>
              <a:avLst/>
              <a:gdLst/>
              <a:ahLst/>
              <a:cxnLst/>
              <a:rect l="l" t="t" r="r" b="b"/>
              <a:pathLst>
                <a:path w="1418" h="694" extrusionOk="0">
                  <a:moveTo>
                    <a:pt x="378" y="0"/>
                  </a:moveTo>
                  <a:cubicBezTo>
                    <a:pt x="158" y="0"/>
                    <a:pt x="0" y="158"/>
                    <a:pt x="0" y="347"/>
                  </a:cubicBezTo>
                  <a:cubicBezTo>
                    <a:pt x="0" y="536"/>
                    <a:pt x="158" y="694"/>
                    <a:pt x="378" y="694"/>
                  </a:cubicBezTo>
                  <a:lnTo>
                    <a:pt x="1071" y="694"/>
                  </a:lnTo>
                  <a:cubicBezTo>
                    <a:pt x="1260" y="694"/>
                    <a:pt x="1418" y="536"/>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75"/>
            <p:cNvSpPr/>
            <p:nvPr/>
          </p:nvSpPr>
          <p:spPr>
            <a:xfrm>
              <a:off x="5490000" y="1963925"/>
              <a:ext cx="35450" cy="33900"/>
            </a:xfrm>
            <a:custGeom>
              <a:avLst/>
              <a:gdLst/>
              <a:ahLst/>
              <a:cxnLst/>
              <a:rect l="l" t="t" r="r" b="b"/>
              <a:pathLst>
                <a:path w="1418" h="1356" extrusionOk="0">
                  <a:moveTo>
                    <a:pt x="343" y="1"/>
                  </a:moveTo>
                  <a:cubicBezTo>
                    <a:pt x="252" y="1"/>
                    <a:pt x="158" y="32"/>
                    <a:pt x="95" y="95"/>
                  </a:cubicBezTo>
                  <a:cubicBezTo>
                    <a:pt x="0" y="221"/>
                    <a:pt x="0" y="442"/>
                    <a:pt x="95" y="568"/>
                  </a:cubicBezTo>
                  <a:lnTo>
                    <a:pt x="819" y="1261"/>
                  </a:lnTo>
                  <a:cubicBezTo>
                    <a:pt x="866" y="1324"/>
                    <a:pt x="953" y="1356"/>
                    <a:pt x="1044" y="1356"/>
                  </a:cubicBezTo>
                  <a:cubicBezTo>
                    <a:pt x="1134" y="1356"/>
                    <a:pt x="1229" y="1324"/>
                    <a:pt x="1292" y="1261"/>
                  </a:cubicBezTo>
                  <a:cubicBezTo>
                    <a:pt x="1418" y="1166"/>
                    <a:pt x="1418" y="914"/>
                    <a:pt x="1292" y="788"/>
                  </a:cubicBezTo>
                  <a:lnTo>
                    <a:pt x="567" y="95"/>
                  </a:lnTo>
                  <a:cubicBezTo>
                    <a:pt x="520" y="32"/>
                    <a:pt x="433"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75"/>
            <p:cNvSpPr/>
            <p:nvPr/>
          </p:nvSpPr>
          <p:spPr>
            <a:xfrm>
              <a:off x="5437225" y="1997650"/>
              <a:ext cx="37825" cy="26325"/>
            </a:xfrm>
            <a:custGeom>
              <a:avLst/>
              <a:gdLst/>
              <a:ahLst/>
              <a:cxnLst/>
              <a:rect l="l" t="t" r="r" b="b"/>
              <a:pathLst>
                <a:path w="1513" h="1053" extrusionOk="0">
                  <a:moveTo>
                    <a:pt x="422" y="0"/>
                  </a:moveTo>
                  <a:cubicBezTo>
                    <a:pt x="285" y="0"/>
                    <a:pt x="140" y="81"/>
                    <a:pt x="95" y="196"/>
                  </a:cubicBezTo>
                  <a:cubicBezTo>
                    <a:pt x="0" y="353"/>
                    <a:pt x="95" y="574"/>
                    <a:pt x="252" y="668"/>
                  </a:cubicBezTo>
                  <a:lnTo>
                    <a:pt x="945" y="1015"/>
                  </a:lnTo>
                  <a:cubicBezTo>
                    <a:pt x="989" y="1041"/>
                    <a:pt x="1039" y="1052"/>
                    <a:pt x="1091" y="1052"/>
                  </a:cubicBezTo>
                  <a:cubicBezTo>
                    <a:pt x="1227" y="1052"/>
                    <a:pt x="1372" y="971"/>
                    <a:pt x="1418" y="857"/>
                  </a:cubicBezTo>
                  <a:cubicBezTo>
                    <a:pt x="1512" y="700"/>
                    <a:pt x="1418" y="479"/>
                    <a:pt x="1260" y="385"/>
                  </a:cubicBezTo>
                  <a:lnTo>
                    <a:pt x="567" y="38"/>
                  </a:lnTo>
                  <a:cubicBezTo>
                    <a:pt x="524" y="12"/>
                    <a:pt x="473" y="0"/>
                    <a:pt x="4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75"/>
            <p:cNvSpPr/>
            <p:nvPr/>
          </p:nvSpPr>
          <p:spPr>
            <a:xfrm>
              <a:off x="5645150" y="1998300"/>
              <a:ext cx="37825" cy="26900"/>
            </a:xfrm>
            <a:custGeom>
              <a:avLst/>
              <a:gdLst/>
              <a:ahLst/>
              <a:cxnLst/>
              <a:rect l="l" t="t" r="r" b="b"/>
              <a:pathLst>
                <a:path w="1513" h="1076" extrusionOk="0">
                  <a:moveTo>
                    <a:pt x="1098" y="0"/>
                  </a:moveTo>
                  <a:cubicBezTo>
                    <a:pt x="1046" y="0"/>
                    <a:pt x="994" y="14"/>
                    <a:pt x="946" y="44"/>
                  </a:cubicBezTo>
                  <a:lnTo>
                    <a:pt x="253" y="422"/>
                  </a:lnTo>
                  <a:cubicBezTo>
                    <a:pt x="95" y="485"/>
                    <a:pt x="1" y="674"/>
                    <a:pt x="95" y="894"/>
                  </a:cubicBezTo>
                  <a:cubicBezTo>
                    <a:pt x="142" y="1011"/>
                    <a:pt x="258" y="1076"/>
                    <a:pt x="405" y="1076"/>
                  </a:cubicBezTo>
                  <a:cubicBezTo>
                    <a:pt x="456" y="1076"/>
                    <a:pt x="511" y="1068"/>
                    <a:pt x="568" y="1052"/>
                  </a:cubicBezTo>
                  <a:lnTo>
                    <a:pt x="1261" y="674"/>
                  </a:lnTo>
                  <a:cubicBezTo>
                    <a:pt x="1418" y="611"/>
                    <a:pt x="1513" y="422"/>
                    <a:pt x="1418" y="201"/>
                  </a:cubicBezTo>
                  <a:cubicBezTo>
                    <a:pt x="1331" y="71"/>
                    <a:pt x="1214" y="0"/>
                    <a:pt x="10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67" name="Google Shape;9367;p75"/>
          <p:cNvSpPr/>
          <p:nvPr/>
        </p:nvSpPr>
        <p:spPr>
          <a:xfrm>
            <a:off x="7074326" y="3157723"/>
            <a:ext cx="353174" cy="351315"/>
          </a:xfrm>
          <a:custGeom>
            <a:avLst/>
            <a:gdLst/>
            <a:ahLst/>
            <a:cxnLst/>
            <a:rect l="l" t="t" r="r" b="b"/>
            <a:pathLst>
              <a:path w="11973" h="11910" extrusionOk="0">
                <a:moveTo>
                  <a:pt x="11027" y="662"/>
                </a:moveTo>
                <a:lnTo>
                  <a:pt x="11027" y="1387"/>
                </a:lnTo>
                <a:lnTo>
                  <a:pt x="8601" y="1387"/>
                </a:lnTo>
                <a:cubicBezTo>
                  <a:pt x="8412" y="1387"/>
                  <a:pt x="8255" y="1229"/>
                  <a:pt x="8255" y="1040"/>
                </a:cubicBezTo>
                <a:cubicBezTo>
                  <a:pt x="8255" y="820"/>
                  <a:pt x="8412" y="662"/>
                  <a:pt x="8601" y="662"/>
                </a:cubicBezTo>
                <a:close/>
                <a:moveTo>
                  <a:pt x="10366" y="2048"/>
                </a:moveTo>
                <a:lnTo>
                  <a:pt x="10366" y="2773"/>
                </a:lnTo>
                <a:lnTo>
                  <a:pt x="7940" y="2773"/>
                </a:lnTo>
                <a:cubicBezTo>
                  <a:pt x="7926" y="2775"/>
                  <a:pt x="7912" y="2776"/>
                  <a:pt x="7899" y="2776"/>
                </a:cubicBezTo>
                <a:cubicBezTo>
                  <a:pt x="7728" y="2776"/>
                  <a:pt x="7593" y="2599"/>
                  <a:pt x="7593" y="2395"/>
                </a:cubicBezTo>
                <a:cubicBezTo>
                  <a:pt x="7593" y="2206"/>
                  <a:pt x="7751" y="2048"/>
                  <a:pt x="7940" y="2048"/>
                </a:cubicBezTo>
                <a:close/>
                <a:moveTo>
                  <a:pt x="11027" y="3466"/>
                </a:moveTo>
                <a:lnTo>
                  <a:pt x="11027" y="4191"/>
                </a:lnTo>
                <a:lnTo>
                  <a:pt x="8601" y="4191"/>
                </a:lnTo>
                <a:cubicBezTo>
                  <a:pt x="8412" y="4191"/>
                  <a:pt x="8255" y="4033"/>
                  <a:pt x="8255" y="3812"/>
                </a:cubicBezTo>
                <a:cubicBezTo>
                  <a:pt x="8255" y="3623"/>
                  <a:pt x="8412" y="3466"/>
                  <a:pt x="8601" y="3466"/>
                </a:cubicBezTo>
                <a:close/>
                <a:moveTo>
                  <a:pt x="1292" y="4884"/>
                </a:moveTo>
                <a:lnTo>
                  <a:pt x="1292" y="5608"/>
                </a:lnTo>
                <a:lnTo>
                  <a:pt x="568" y="5608"/>
                </a:lnTo>
                <a:lnTo>
                  <a:pt x="568" y="4884"/>
                </a:lnTo>
                <a:close/>
                <a:moveTo>
                  <a:pt x="11027" y="4884"/>
                </a:moveTo>
                <a:lnTo>
                  <a:pt x="11027" y="5608"/>
                </a:lnTo>
                <a:lnTo>
                  <a:pt x="6207" y="5608"/>
                </a:lnTo>
                <a:lnTo>
                  <a:pt x="6207" y="4884"/>
                </a:lnTo>
                <a:close/>
                <a:moveTo>
                  <a:pt x="3718" y="2080"/>
                </a:moveTo>
                <a:cubicBezTo>
                  <a:pt x="4663" y="2080"/>
                  <a:pt x="5482" y="2867"/>
                  <a:pt x="5482" y="3844"/>
                </a:cubicBezTo>
                <a:lnTo>
                  <a:pt x="5482" y="5955"/>
                </a:lnTo>
                <a:cubicBezTo>
                  <a:pt x="5482" y="6144"/>
                  <a:pt x="5325" y="6301"/>
                  <a:pt x="5136" y="6301"/>
                </a:cubicBezTo>
                <a:lnTo>
                  <a:pt x="2300" y="6301"/>
                </a:lnTo>
                <a:cubicBezTo>
                  <a:pt x="2111" y="6301"/>
                  <a:pt x="1954" y="6144"/>
                  <a:pt x="1954" y="5955"/>
                </a:cubicBezTo>
                <a:lnTo>
                  <a:pt x="1954" y="3844"/>
                </a:lnTo>
                <a:cubicBezTo>
                  <a:pt x="1954" y="2899"/>
                  <a:pt x="2742" y="2080"/>
                  <a:pt x="3718" y="2080"/>
                </a:cubicBezTo>
                <a:close/>
                <a:moveTo>
                  <a:pt x="11027" y="6301"/>
                </a:moveTo>
                <a:lnTo>
                  <a:pt x="11027" y="7688"/>
                </a:lnTo>
                <a:lnTo>
                  <a:pt x="7593" y="7688"/>
                </a:lnTo>
                <a:lnTo>
                  <a:pt x="7593" y="6301"/>
                </a:lnTo>
                <a:lnTo>
                  <a:pt x="8948" y="6301"/>
                </a:lnTo>
                <a:lnTo>
                  <a:pt x="8948" y="6648"/>
                </a:lnTo>
                <a:cubicBezTo>
                  <a:pt x="8948" y="6868"/>
                  <a:pt x="9106" y="7026"/>
                  <a:pt x="9326" y="7026"/>
                </a:cubicBezTo>
                <a:cubicBezTo>
                  <a:pt x="9515" y="7026"/>
                  <a:pt x="9673" y="6868"/>
                  <a:pt x="9673" y="6648"/>
                </a:cubicBezTo>
                <a:lnTo>
                  <a:pt x="9673" y="6301"/>
                </a:lnTo>
                <a:close/>
                <a:moveTo>
                  <a:pt x="4443" y="8349"/>
                </a:moveTo>
                <a:cubicBezTo>
                  <a:pt x="4852" y="8349"/>
                  <a:pt x="5293" y="8633"/>
                  <a:pt x="5419" y="9074"/>
                </a:cubicBezTo>
                <a:lnTo>
                  <a:pt x="2080" y="9074"/>
                </a:lnTo>
                <a:cubicBezTo>
                  <a:pt x="2237" y="8664"/>
                  <a:pt x="2616" y="8349"/>
                  <a:pt x="3057" y="8349"/>
                </a:cubicBezTo>
                <a:close/>
                <a:moveTo>
                  <a:pt x="11027" y="8349"/>
                </a:moveTo>
                <a:lnTo>
                  <a:pt x="11027" y="9735"/>
                </a:lnTo>
                <a:lnTo>
                  <a:pt x="7593" y="9735"/>
                </a:lnTo>
                <a:lnTo>
                  <a:pt x="7593" y="8349"/>
                </a:lnTo>
                <a:lnTo>
                  <a:pt x="8948" y="8349"/>
                </a:lnTo>
                <a:lnTo>
                  <a:pt x="8948" y="8696"/>
                </a:lnTo>
                <a:cubicBezTo>
                  <a:pt x="8948" y="8916"/>
                  <a:pt x="9106" y="9074"/>
                  <a:pt x="9326" y="9074"/>
                </a:cubicBezTo>
                <a:cubicBezTo>
                  <a:pt x="9515" y="9074"/>
                  <a:pt x="9673" y="8916"/>
                  <a:pt x="9673" y="8696"/>
                </a:cubicBezTo>
                <a:lnTo>
                  <a:pt x="9673" y="8349"/>
                </a:lnTo>
                <a:close/>
                <a:moveTo>
                  <a:pt x="8633" y="0"/>
                </a:moveTo>
                <a:cubicBezTo>
                  <a:pt x="8066" y="0"/>
                  <a:pt x="7625" y="473"/>
                  <a:pt x="7625" y="1040"/>
                </a:cubicBezTo>
                <a:cubicBezTo>
                  <a:pt x="7625" y="1135"/>
                  <a:pt x="7656" y="1292"/>
                  <a:pt x="7688" y="1418"/>
                </a:cubicBezTo>
                <a:cubicBezTo>
                  <a:pt x="7278" y="1544"/>
                  <a:pt x="6963" y="1922"/>
                  <a:pt x="6963" y="2395"/>
                </a:cubicBezTo>
                <a:cubicBezTo>
                  <a:pt x="6963" y="2678"/>
                  <a:pt x="7058" y="2962"/>
                  <a:pt x="7278" y="3151"/>
                </a:cubicBezTo>
                <a:cubicBezTo>
                  <a:pt x="7373" y="3308"/>
                  <a:pt x="7530" y="3403"/>
                  <a:pt x="7751" y="3434"/>
                </a:cubicBezTo>
                <a:cubicBezTo>
                  <a:pt x="7688" y="3560"/>
                  <a:pt x="7656" y="3655"/>
                  <a:pt x="7656" y="3812"/>
                </a:cubicBezTo>
                <a:cubicBezTo>
                  <a:pt x="7656" y="3939"/>
                  <a:pt x="7688" y="4065"/>
                  <a:pt x="7751" y="4191"/>
                </a:cubicBezTo>
                <a:lnTo>
                  <a:pt x="6270" y="4191"/>
                </a:lnTo>
                <a:lnTo>
                  <a:pt x="6270" y="3812"/>
                </a:lnTo>
                <a:cubicBezTo>
                  <a:pt x="6270" y="2489"/>
                  <a:pt x="5167" y="1387"/>
                  <a:pt x="3844" y="1387"/>
                </a:cubicBezTo>
                <a:cubicBezTo>
                  <a:pt x="2490" y="1387"/>
                  <a:pt x="1387" y="2489"/>
                  <a:pt x="1387" y="3812"/>
                </a:cubicBezTo>
                <a:lnTo>
                  <a:pt x="1387" y="4191"/>
                </a:lnTo>
                <a:lnTo>
                  <a:pt x="379" y="4191"/>
                </a:lnTo>
                <a:cubicBezTo>
                  <a:pt x="158" y="4191"/>
                  <a:pt x="1" y="4348"/>
                  <a:pt x="1" y="4537"/>
                </a:cubicBezTo>
                <a:lnTo>
                  <a:pt x="1" y="11500"/>
                </a:lnTo>
                <a:cubicBezTo>
                  <a:pt x="1" y="11689"/>
                  <a:pt x="158" y="11846"/>
                  <a:pt x="379" y="11846"/>
                </a:cubicBezTo>
                <a:cubicBezTo>
                  <a:pt x="568" y="11846"/>
                  <a:pt x="725" y="11689"/>
                  <a:pt x="725" y="11500"/>
                </a:cubicBezTo>
                <a:lnTo>
                  <a:pt x="725" y="6301"/>
                </a:lnTo>
                <a:lnTo>
                  <a:pt x="1481" y="6301"/>
                </a:lnTo>
                <a:cubicBezTo>
                  <a:pt x="1639" y="6711"/>
                  <a:pt x="1985" y="7026"/>
                  <a:pt x="2458" y="7026"/>
                </a:cubicBezTo>
                <a:lnTo>
                  <a:pt x="3529" y="7026"/>
                </a:lnTo>
                <a:lnTo>
                  <a:pt x="3529" y="7719"/>
                </a:lnTo>
                <a:lnTo>
                  <a:pt x="3151" y="7719"/>
                </a:lnTo>
                <a:cubicBezTo>
                  <a:pt x="2237" y="7719"/>
                  <a:pt x="1387" y="8507"/>
                  <a:pt x="1387" y="9452"/>
                </a:cubicBezTo>
                <a:cubicBezTo>
                  <a:pt x="1387" y="9641"/>
                  <a:pt x="1544" y="9798"/>
                  <a:pt x="1733" y="9798"/>
                </a:cubicBezTo>
                <a:lnTo>
                  <a:pt x="3529" y="9798"/>
                </a:lnTo>
                <a:lnTo>
                  <a:pt x="3529" y="10523"/>
                </a:lnTo>
                <a:lnTo>
                  <a:pt x="2458" y="10523"/>
                </a:lnTo>
                <a:cubicBezTo>
                  <a:pt x="1859" y="10523"/>
                  <a:pt x="1418" y="10996"/>
                  <a:pt x="1418" y="11531"/>
                </a:cubicBezTo>
                <a:cubicBezTo>
                  <a:pt x="1418" y="11752"/>
                  <a:pt x="1576" y="11909"/>
                  <a:pt x="1796" y="11909"/>
                </a:cubicBezTo>
                <a:cubicBezTo>
                  <a:pt x="1985" y="11909"/>
                  <a:pt x="2143" y="11752"/>
                  <a:pt x="2143" y="11531"/>
                </a:cubicBezTo>
                <a:cubicBezTo>
                  <a:pt x="2143" y="11342"/>
                  <a:pt x="2300" y="11185"/>
                  <a:pt x="2490" y="11185"/>
                </a:cubicBezTo>
                <a:lnTo>
                  <a:pt x="3561" y="11185"/>
                </a:lnTo>
                <a:lnTo>
                  <a:pt x="3561" y="11531"/>
                </a:lnTo>
                <a:cubicBezTo>
                  <a:pt x="3561" y="11752"/>
                  <a:pt x="3718" y="11909"/>
                  <a:pt x="3907" y="11909"/>
                </a:cubicBezTo>
                <a:cubicBezTo>
                  <a:pt x="4096" y="11909"/>
                  <a:pt x="4254" y="11752"/>
                  <a:pt x="4254" y="11531"/>
                </a:cubicBezTo>
                <a:lnTo>
                  <a:pt x="4254" y="11185"/>
                </a:lnTo>
                <a:lnTo>
                  <a:pt x="5325" y="11185"/>
                </a:lnTo>
                <a:cubicBezTo>
                  <a:pt x="5514" y="11185"/>
                  <a:pt x="5672" y="11342"/>
                  <a:pt x="5672" y="11531"/>
                </a:cubicBezTo>
                <a:cubicBezTo>
                  <a:pt x="5672" y="11752"/>
                  <a:pt x="5829" y="11909"/>
                  <a:pt x="6050" y="11909"/>
                </a:cubicBezTo>
                <a:cubicBezTo>
                  <a:pt x="6239" y="11909"/>
                  <a:pt x="6396" y="11752"/>
                  <a:pt x="6396" y="11531"/>
                </a:cubicBezTo>
                <a:cubicBezTo>
                  <a:pt x="6396" y="10964"/>
                  <a:pt x="5924" y="10523"/>
                  <a:pt x="5356" y="10523"/>
                </a:cubicBezTo>
                <a:lnTo>
                  <a:pt x="4317" y="10523"/>
                </a:lnTo>
                <a:lnTo>
                  <a:pt x="4317" y="9798"/>
                </a:lnTo>
                <a:lnTo>
                  <a:pt x="6081" y="9798"/>
                </a:lnTo>
                <a:cubicBezTo>
                  <a:pt x="6270" y="9798"/>
                  <a:pt x="6428" y="9641"/>
                  <a:pt x="6428" y="9452"/>
                </a:cubicBezTo>
                <a:cubicBezTo>
                  <a:pt x="6428" y="8507"/>
                  <a:pt x="5640" y="7719"/>
                  <a:pt x="4663" y="7719"/>
                </a:cubicBezTo>
                <a:lnTo>
                  <a:pt x="4317" y="7719"/>
                </a:lnTo>
                <a:lnTo>
                  <a:pt x="4317" y="7026"/>
                </a:lnTo>
                <a:lnTo>
                  <a:pt x="5356" y="7026"/>
                </a:lnTo>
                <a:cubicBezTo>
                  <a:pt x="5798" y="7026"/>
                  <a:pt x="6207" y="6742"/>
                  <a:pt x="6365" y="6301"/>
                </a:cubicBezTo>
                <a:lnTo>
                  <a:pt x="7089" y="6301"/>
                </a:lnTo>
                <a:lnTo>
                  <a:pt x="7089" y="11500"/>
                </a:lnTo>
                <a:cubicBezTo>
                  <a:pt x="7089" y="11689"/>
                  <a:pt x="7247" y="11846"/>
                  <a:pt x="7467" y="11846"/>
                </a:cubicBezTo>
                <a:cubicBezTo>
                  <a:pt x="7656" y="11846"/>
                  <a:pt x="7814" y="11689"/>
                  <a:pt x="7814" y="11500"/>
                </a:cubicBezTo>
                <a:lnTo>
                  <a:pt x="7814" y="10492"/>
                </a:lnTo>
                <a:lnTo>
                  <a:pt x="11279" y="10492"/>
                </a:lnTo>
                <a:lnTo>
                  <a:pt x="11279" y="11500"/>
                </a:lnTo>
                <a:cubicBezTo>
                  <a:pt x="11279" y="11689"/>
                  <a:pt x="11437" y="11846"/>
                  <a:pt x="11626" y="11846"/>
                </a:cubicBezTo>
                <a:cubicBezTo>
                  <a:pt x="11815" y="11846"/>
                  <a:pt x="11972" y="11689"/>
                  <a:pt x="11972" y="11500"/>
                </a:cubicBezTo>
                <a:lnTo>
                  <a:pt x="11972" y="3151"/>
                </a:lnTo>
                <a:cubicBezTo>
                  <a:pt x="11972" y="2962"/>
                  <a:pt x="11815" y="2804"/>
                  <a:pt x="11626" y="2804"/>
                </a:cubicBezTo>
                <a:lnTo>
                  <a:pt x="11279" y="2804"/>
                </a:lnTo>
                <a:lnTo>
                  <a:pt x="11279" y="2080"/>
                </a:lnTo>
                <a:lnTo>
                  <a:pt x="11626" y="2080"/>
                </a:lnTo>
                <a:cubicBezTo>
                  <a:pt x="11815" y="2080"/>
                  <a:pt x="11972" y="1922"/>
                  <a:pt x="11972" y="1733"/>
                </a:cubicBezTo>
                <a:lnTo>
                  <a:pt x="11972" y="347"/>
                </a:lnTo>
                <a:cubicBezTo>
                  <a:pt x="11752" y="158"/>
                  <a:pt x="11594" y="0"/>
                  <a:pt x="1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8" name="Google Shape;9368;p75"/>
          <p:cNvGrpSpPr/>
          <p:nvPr/>
        </p:nvGrpSpPr>
        <p:grpSpPr>
          <a:xfrm>
            <a:off x="7075869" y="3670273"/>
            <a:ext cx="350371" cy="224918"/>
            <a:chOff x="5411225" y="2726350"/>
            <a:chExt cx="296950" cy="190625"/>
          </a:xfrm>
        </p:grpSpPr>
        <p:sp>
          <p:nvSpPr>
            <p:cNvPr id="9369" name="Google Shape;9369;p75"/>
            <p:cNvSpPr/>
            <p:nvPr/>
          </p:nvSpPr>
          <p:spPr>
            <a:xfrm>
              <a:off x="5534100" y="2794875"/>
              <a:ext cx="52000" cy="51225"/>
            </a:xfrm>
            <a:custGeom>
              <a:avLst/>
              <a:gdLst/>
              <a:ahLst/>
              <a:cxnLst/>
              <a:rect l="l" t="t" r="r" b="b"/>
              <a:pathLst>
                <a:path w="2080" h="2049" extrusionOk="0">
                  <a:moveTo>
                    <a:pt x="1009" y="662"/>
                  </a:moveTo>
                  <a:cubicBezTo>
                    <a:pt x="1229" y="662"/>
                    <a:pt x="1387" y="851"/>
                    <a:pt x="1387" y="1040"/>
                  </a:cubicBezTo>
                  <a:cubicBezTo>
                    <a:pt x="1387" y="1229"/>
                    <a:pt x="1229" y="1387"/>
                    <a:pt x="1009" y="1387"/>
                  </a:cubicBezTo>
                  <a:cubicBezTo>
                    <a:pt x="819" y="1387"/>
                    <a:pt x="662" y="1229"/>
                    <a:pt x="662" y="1040"/>
                  </a:cubicBezTo>
                  <a:cubicBezTo>
                    <a:pt x="662" y="851"/>
                    <a:pt x="819" y="662"/>
                    <a:pt x="1009" y="662"/>
                  </a:cubicBezTo>
                  <a:close/>
                  <a:moveTo>
                    <a:pt x="1009" y="0"/>
                  </a:moveTo>
                  <a:cubicBezTo>
                    <a:pt x="441" y="0"/>
                    <a:pt x="0" y="473"/>
                    <a:pt x="0" y="1040"/>
                  </a:cubicBezTo>
                  <a:cubicBezTo>
                    <a:pt x="0" y="1639"/>
                    <a:pt x="473" y="2048"/>
                    <a:pt x="1009" y="2048"/>
                  </a:cubicBezTo>
                  <a:cubicBezTo>
                    <a:pt x="1607" y="2048"/>
                    <a:pt x="2048" y="1576"/>
                    <a:pt x="2048" y="1040"/>
                  </a:cubicBezTo>
                  <a:cubicBezTo>
                    <a:pt x="2080" y="473"/>
                    <a:pt x="1607"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75"/>
            <p:cNvSpPr/>
            <p:nvPr/>
          </p:nvSpPr>
          <p:spPr>
            <a:xfrm>
              <a:off x="5411225" y="2726350"/>
              <a:ext cx="296950" cy="190625"/>
            </a:xfrm>
            <a:custGeom>
              <a:avLst/>
              <a:gdLst/>
              <a:ahLst/>
              <a:cxnLst/>
              <a:rect l="l" t="t" r="r" b="b"/>
              <a:pathLst>
                <a:path w="11878" h="7625" extrusionOk="0">
                  <a:moveTo>
                    <a:pt x="5924" y="662"/>
                  </a:moveTo>
                  <a:cubicBezTo>
                    <a:pt x="7404" y="662"/>
                    <a:pt x="8759" y="1576"/>
                    <a:pt x="9641" y="2332"/>
                  </a:cubicBezTo>
                  <a:cubicBezTo>
                    <a:pt x="9736" y="2395"/>
                    <a:pt x="9830" y="2489"/>
                    <a:pt x="9925" y="2584"/>
                  </a:cubicBezTo>
                  <a:cubicBezTo>
                    <a:pt x="8696" y="2080"/>
                    <a:pt x="7278" y="1733"/>
                    <a:pt x="5924" y="1733"/>
                  </a:cubicBezTo>
                  <a:cubicBezTo>
                    <a:pt x="4569" y="1733"/>
                    <a:pt x="3183" y="2080"/>
                    <a:pt x="1954" y="2584"/>
                  </a:cubicBezTo>
                  <a:cubicBezTo>
                    <a:pt x="2048" y="2521"/>
                    <a:pt x="2111" y="2458"/>
                    <a:pt x="2206" y="2395"/>
                  </a:cubicBezTo>
                  <a:cubicBezTo>
                    <a:pt x="3151" y="1544"/>
                    <a:pt x="4474" y="662"/>
                    <a:pt x="5924" y="662"/>
                  </a:cubicBezTo>
                  <a:close/>
                  <a:moveTo>
                    <a:pt x="5924" y="2426"/>
                  </a:moveTo>
                  <a:cubicBezTo>
                    <a:pt x="6333" y="2426"/>
                    <a:pt x="6711" y="2489"/>
                    <a:pt x="7089" y="2521"/>
                  </a:cubicBezTo>
                  <a:cubicBezTo>
                    <a:pt x="7467" y="2836"/>
                    <a:pt x="7656" y="3308"/>
                    <a:pt x="7656" y="3813"/>
                  </a:cubicBezTo>
                  <a:cubicBezTo>
                    <a:pt x="7656" y="4758"/>
                    <a:pt x="6869" y="5545"/>
                    <a:pt x="5924" y="5545"/>
                  </a:cubicBezTo>
                  <a:cubicBezTo>
                    <a:pt x="4978" y="5545"/>
                    <a:pt x="4191" y="4758"/>
                    <a:pt x="4191" y="3813"/>
                  </a:cubicBezTo>
                  <a:cubicBezTo>
                    <a:pt x="4191" y="3308"/>
                    <a:pt x="4411" y="2836"/>
                    <a:pt x="4789" y="2521"/>
                  </a:cubicBezTo>
                  <a:cubicBezTo>
                    <a:pt x="5136" y="2489"/>
                    <a:pt x="5545" y="2426"/>
                    <a:pt x="5924" y="2426"/>
                  </a:cubicBezTo>
                  <a:close/>
                  <a:moveTo>
                    <a:pt x="3781" y="2710"/>
                  </a:moveTo>
                  <a:lnTo>
                    <a:pt x="3781" y="2710"/>
                  </a:lnTo>
                  <a:cubicBezTo>
                    <a:pt x="3624" y="3056"/>
                    <a:pt x="3498" y="3434"/>
                    <a:pt x="3498" y="3813"/>
                  </a:cubicBezTo>
                  <a:cubicBezTo>
                    <a:pt x="3498" y="5167"/>
                    <a:pt x="4600" y="6270"/>
                    <a:pt x="5924" y="6270"/>
                  </a:cubicBezTo>
                  <a:cubicBezTo>
                    <a:pt x="7278" y="6270"/>
                    <a:pt x="8381" y="5167"/>
                    <a:pt x="8381" y="3813"/>
                  </a:cubicBezTo>
                  <a:cubicBezTo>
                    <a:pt x="8381" y="3434"/>
                    <a:pt x="8286" y="3056"/>
                    <a:pt x="8097" y="2710"/>
                  </a:cubicBezTo>
                  <a:lnTo>
                    <a:pt x="8097" y="2710"/>
                  </a:lnTo>
                  <a:cubicBezTo>
                    <a:pt x="9137" y="2993"/>
                    <a:pt x="10145" y="3434"/>
                    <a:pt x="11027" y="3907"/>
                  </a:cubicBezTo>
                  <a:cubicBezTo>
                    <a:pt x="10744" y="4222"/>
                    <a:pt x="10240" y="4789"/>
                    <a:pt x="9547" y="5356"/>
                  </a:cubicBezTo>
                  <a:cubicBezTo>
                    <a:pt x="8601" y="6144"/>
                    <a:pt x="7310" y="6932"/>
                    <a:pt x="5924" y="6932"/>
                  </a:cubicBezTo>
                  <a:cubicBezTo>
                    <a:pt x="4474" y="6932"/>
                    <a:pt x="3088" y="6018"/>
                    <a:pt x="2237" y="5262"/>
                  </a:cubicBezTo>
                  <a:cubicBezTo>
                    <a:pt x="1607" y="4726"/>
                    <a:pt x="1135" y="4222"/>
                    <a:pt x="851" y="3907"/>
                  </a:cubicBezTo>
                  <a:cubicBezTo>
                    <a:pt x="1733" y="3371"/>
                    <a:pt x="2710" y="2962"/>
                    <a:pt x="3781" y="2710"/>
                  </a:cubicBezTo>
                  <a:close/>
                  <a:moveTo>
                    <a:pt x="5924" y="0"/>
                  </a:moveTo>
                  <a:cubicBezTo>
                    <a:pt x="4411" y="0"/>
                    <a:pt x="2931" y="820"/>
                    <a:pt x="1765" y="1796"/>
                  </a:cubicBezTo>
                  <a:cubicBezTo>
                    <a:pt x="725" y="2678"/>
                    <a:pt x="95" y="3592"/>
                    <a:pt x="64" y="3624"/>
                  </a:cubicBezTo>
                  <a:cubicBezTo>
                    <a:pt x="1" y="3750"/>
                    <a:pt x="1" y="3907"/>
                    <a:pt x="64" y="4002"/>
                  </a:cubicBezTo>
                  <a:cubicBezTo>
                    <a:pt x="95" y="4065"/>
                    <a:pt x="725" y="4915"/>
                    <a:pt x="1765" y="5829"/>
                  </a:cubicBezTo>
                  <a:cubicBezTo>
                    <a:pt x="2931" y="6805"/>
                    <a:pt x="4348" y="7625"/>
                    <a:pt x="5924" y="7625"/>
                  </a:cubicBezTo>
                  <a:cubicBezTo>
                    <a:pt x="7436" y="7625"/>
                    <a:pt x="8759" y="6900"/>
                    <a:pt x="9925" y="5955"/>
                  </a:cubicBezTo>
                  <a:cubicBezTo>
                    <a:pt x="10712" y="5325"/>
                    <a:pt x="11374" y="4600"/>
                    <a:pt x="11815" y="4002"/>
                  </a:cubicBezTo>
                  <a:cubicBezTo>
                    <a:pt x="11878" y="3907"/>
                    <a:pt x="11878" y="3750"/>
                    <a:pt x="11815" y="3624"/>
                  </a:cubicBezTo>
                  <a:cubicBezTo>
                    <a:pt x="11752" y="3592"/>
                    <a:pt x="11122" y="2710"/>
                    <a:pt x="10114" y="1796"/>
                  </a:cubicBezTo>
                  <a:cubicBezTo>
                    <a:pt x="8916" y="820"/>
                    <a:pt x="7499" y="0"/>
                    <a:pt x="59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1" name="Google Shape;9371;p75"/>
          <p:cNvGrpSpPr/>
          <p:nvPr/>
        </p:nvGrpSpPr>
        <p:grpSpPr>
          <a:xfrm>
            <a:off x="6185904" y="4059546"/>
            <a:ext cx="351286" cy="326390"/>
            <a:chOff x="6524150" y="1938725"/>
            <a:chExt cx="297725" cy="276625"/>
          </a:xfrm>
        </p:grpSpPr>
        <p:sp>
          <p:nvSpPr>
            <p:cNvPr id="9372" name="Google Shape;9372;p75"/>
            <p:cNvSpPr/>
            <p:nvPr/>
          </p:nvSpPr>
          <p:spPr>
            <a:xfrm>
              <a:off x="6524150" y="2025375"/>
              <a:ext cx="297725" cy="189975"/>
            </a:xfrm>
            <a:custGeom>
              <a:avLst/>
              <a:gdLst/>
              <a:ahLst/>
              <a:cxnLst/>
              <a:rect l="l" t="t" r="r" b="b"/>
              <a:pathLst>
                <a:path w="11909" h="7599" extrusionOk="0">
                  <a:moveTo>
                    <a:pt x="9767" y="2079"/>
                  </a:moveTo>
                  <a:lnTo>
                    <a:pt x="9767" y="5198"/>
                  </a:lnTo>
                  <a:cubicBezTo>
                    <a:pt x="9735" y="5041"/>
                    <a:pt x="9672" y="4915"/>
                    <a:pt x="9546" y="4789"/>
                  </a:cubicBezTo>
                  <a:lnTo>
                    <a:pt x="7813" y="3056"/>
                  </a:lnTo>
                  <a:cubicBezTo>
                    <a:pt x="7624" y="2867"/>
                    <a:pt x="7341" y="2741"/>
                    <a:pt x="7057" y="2741"/>
                  </a:cubicBezTo>
                  <a:lnTo>
                    <a:pt x="6018" y="2741"/>
                  </a:lnTo>
                  <a:cubicBezTo>
                    <a:pt x="5923" y="2741"/>
                    <a:pt x="5797" y="2836"/>
                    <a:pt x="5734" y="2930"/>
                  </a:cubicBezTo>
                  <a:lnTo>
                    <a:pt x="5482" y="3403"/>
                  </a:lnTo>
                  <a:cubicBezTo>
                    <a:pt x="5293" y="3812"/>
                    <a:pt x="4883" y="4001"/>
                    <a:pt x="4505" y="4001"/>
                  </a:cubicBezTo>
                  <a:lnTo>
                    <a:pt x="5356" y="2269"/>
                  </a:lnTo>
                  <a:cubicBezTo>
                    <a:pt x="5419" y="2143"/>
                    <a:pt x="5576" y="2079"/>
                    <a:pt x="5671" y="2079"/>
                  </a:cubicBezTo>
                  <a:close/>
                  <a:moveTo>
                    <a:pt x="1418" y="2079"/>
                  </a:moveTo>
                  <a:lnTo>
                    <a:pt x="1418" y="5545"/>
                  </a:lnTo>
                  <a:lnTo>
                    <a:pt x="725" y="5545"/>
                  </a:lnTo>
                  <a:lnTo>
                    <a:pt x="725" y="2079"/>
                  </a:lnTo>
                  <a:close/>
                  <a:moveTo>
                    <a:pt x="11153" y="2079"/>
                  </a:moveTo>
                  <a:lnTo>
                    <a:pt x="11153" y="5545"/>
                  </a:lnTo>
                  <a:lnTo>
                    <a:pt x="10460" y="5545"/>
                  </a:lnTo>
                  <a:lnTo>
                    <a:pt x="10460" y="2079"/>
                  </a:lnTo>
                  <a:close/>
                  <a:moveTo>
                    <a:pt x="6931" y="630"/>
                  </a:moveTo>
                  <a:cubicBezTo>
                    <a:pt x="6774" y="1008"/>
                    <a:pt x="6427" y="1323"/>
                    <a:pt x="5955" y="1323"/>
                  </a:cubicBezTo>
                  <a:lnTo>
                    <a:pt x="5671" y="1323"/>
                  </a:lnTo>
                  <a:cubicBezTo>
                    <a:pt x="5293" y="1323"/>
                    <a:pt x="4946" y="1575"/>
                    <a:pt x="4726" y="1922"/>
                  </a:cubicBezTo>
                  <a:lnTo>
                    <a:pt x="3655" y="4064"/>
                  </a:lnTo>
                  <a:cubicBezTo>
                    <a:pt x="3623" y="4127"/>
                    <a:pt x="3623" y="4253"/>
                    <a:pt x="3655" y="4316"/>
                  </a:cubicBezTo>
                  <a:cubicBezTo>
                    <a:pt x="3718" y="4411"/>
                    <a:pt x="3781" y="4474"/>
                    <a:pt x="3875" y="4537"/>
                  </a:cubicBezTo>
                  <a:cubicBezTo>
                    <a:pt x="4088" y="4627"/>
                    <a:pt x="4310" y="4670"/>
                    <a:pt x="4532" y="4670"/>
                  </a:cubicBezTo>
                  <a:cubicBezTo>
                    <a:pt x="5165" y="4670"/>
                    <a:pt x="5785" y="4316"/>
                    <a:pt x="6112" y="3686"/>
                  </a:cubicBezTo>
                  <a:lnTo>
                    <a:pt x="6238" y="3434"/>
                  </a:lnTo>
                  <a:lnTo>
                    <a:pt x="7026" y="3434"/>
                  </a:lnTo>
                  <a:cubicBezTo>
                    <a:pt x="7089" y="3434"/>
                    <a:pt x="7215" y="3466"/>
                    <a:pt x="7246" y="3529"/>
                  </a:cubicBezTo>
                  <a:lnTo>
                    <a:pt x="8979" y="5261"/>
                  </a:lnTo>
                  <a:cubicBezTo>
                    <a:pt x="9137" y="5419"/>
                    <a:pt x="9137" y="5545"/>
                    <a:pt x="9105" y="5640"/>
                  </a:cubicBezTo>
                  <a:cubicBezTo>
                    <a:pt x="9105" y="5671"/>
                    <a:pt x="9042" y="5829"/>
                    <a:pt x="8885" y="5860"/>
                  </a:cubicBezTo>
                  <a:lnTo>
                    <a:pt x="5576" y="6805"/>
                  </a:lnTo>
                  <a:cubicBezTo>
                    <a:pt x="5543" y="6814"/>
                    <a:pt x="5507" y="6818"/>
                    <a:pt x="5470" y="6818"/>
                  </a:cubicBezTo>
                  <a:cubicBezTo>
                    <a:pt x="5371" y="6818"/>
                    <a:pt x="5268" y="6788"/>
                    <a:pt x="5198" y="6742"/>
                  </a:cubicBezTo>
                  <a:lnTo>
                    <a:pt x="4096" y="5640"/>
                  </a:lnTo>
                  <a:cubicBezTo>
                    <a:pt x="4033" y="5545"/>
                    <a:pt x="3938" y="5514"/>
                    <a:pt x="3875" y="5514"/>
                  </a:cubicBezTo>
                  <a:lnTo>
                    <a:pt x="2111" y="5514"/>
                  </a:lnTo>
                  <a:lnTo>
                    <a:pt x="2111" y="2048"/>
                  </a:lnTo>
                  <a:lnTo>
                    <a:pt x="2741" y="2048"/>
                  </a:lnTo>
                  <a:cubicBezTo>
                    <a:pt x="3119" y="2048"/>
                    <a:pt x="3466" y="1796"/>
                    <a:pt x="3686" y="1449"/>
                  </a:cubicBezTo>
                  <a:lnTo>
                    <a:pt x="4001" y="819"/>
                  </a:lnTo>
                  <a:cubicBezTo>
                    <a:pt x="4064" y="693"/>
                    <a:pt x="4190" y="630"/>
                    <a:pt x="4316" y="630"/>
                  </a:cubicBezTo>
                  <a:close/>
                  <a:moveTo>
                    <a:pt x="4316" y="0"/>
                  </a:moveTo>
                  <a:cubicBezTo>
                    <a:pt x="3907" y="0"/>
                    <a:pt x="3560" y="221"/>
                    <a:pt x="3371" y="599"/>
                  </a:cubicBezTo>
                  <a:lnTo>
                    <a:pt x="3056" y="1229"/>
                  </a:lnTo>
                  <a:cubicBezTo>
                    <a:pt x="2962" y="1323"/>
                    <a:pt x="2836" y="1418"/>
                    <a:pt x="2741" y="1418"/>
                  </a:cubicBezTo>
                  <a:lnTo>
                    <a:pt x="378" y="1418"/>
                  </a:lnTo>
                  <a:cubicBezTo>
                    <a:pt x="158" y="1418"/>
                    <a:pt x="0" y="1575"/>
                    <a:pt x="0" y="1764"/>
                  </a:cubicBezTo>
                  <a:lnTo>
                    <a:pt x="0" y="5955"/>
                  </a:lnTo>
                  <a:cubicBezTo>
                    <a:pt x="0" y="6144"/>
                    <a:pt x="158" y="6301"/>
                    <a:pt x="378" y="6301"/>
                  </a:cubicBezTo>
                  <a:lnTo>
                    <a:pt x="3718" y="6301"/>
                  </a:lnTo>
                  <a:lnTo>
                    <a:pt x="4694" y="7278"/>
                  </a:lnTo>
                  <a:cubicBezTo>
                    <a:pt x="4894" y="7477"/>
                    <a:pt x="5139" y="7598"/>
                    <a:pt x="5410" y="7598"/>
                  </a:cubicBezTo>
                  <a:cubicBezTo>
                    <a:pt x="5525" y="7598"/>
                    <a:pt x="5644" y="7577"/>
                    <a:pt x="5766" y="7530"/>
                  </a:cubicBezTo>
                  <a:lnTo>
                    <a:pt x="9074" y="6553"/>
                  </a:lnTo>
                  <a:cubicBezTo>
                    <a:pt x="9263" y="6522"/>
                    <a:pt x="9420" y="6396"/>
                    <a:pt x="9578" y="6238"/>
                  </a:cubicBezTo>
                  <a:lnTo>
                    <a:pt x="11562" y="6238"/>
                  </a:lnTo>
                  <a:cubicBezTo>
                    <a:pt x="11751" y="6238"/>
                    <a:pt x="11909" y="6081"/>
                    <a:pt x="11909" y="5892"/>
                  </a:cubicBezTo>
                  <a:lnTo>
                    <a:pt x="11909" y="1733"/>
                  </a:lnTo>
                  <a:cubicBezTo>
                    <a:pt x="11877" y="1544"/>
                    <a:pt x="11720" y="1386"/>
                    <a:pt x="11499" y="1386"/>
                  </a:cubicBezTo>
                  <a:lnTo>
                    <a:pt x="7341" y="1386"/>
                  </a:lnTo>
                  <a:cubicBezTo>
                    <a:pt x="7561" y="1103"/>
                    <a:pt x="7687" y="693"/>
                    <a:pt x="7687" y="347"/>
                  </a:cubicBezTo>
                  <a:cubicBezTo>
                    <a:pt x="7687" y="158"/>
                    <a:pt x="7530" y="0"/>
                    <a:pt x="73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75"/>
            <p:cNvSpPr/>
            <p:nvPr/>
          </p:nvSpPr>
          <p:spPr>
            <a:xfrm>
              <a:off x="6664325" y="1938725"/>
              <a:ext cx="17375" cy="43350"/>
            </a:xfrm>
            <a:custGeom>
              <a:avLst/>
              <a:gdLst/>
              <a:ahLst/>
              <a:cxnLst/>
              <a:rect l="l" t="t" r="r" b="b"/>
              <a:pathLst>
                <a:path w="695" h="1734" extrusionOk="0">
                  <a:moveTo>
                    <a:pt x="348" y="1"/>
                  </a:moveTo>
                  <a:cubicBezTo>
                    <a:pt x="159" y="1"/>
                    <a:pt x="1" y="158"/>
                    <a:pt x="1" y="347"/>
                  </a:cubicBezTo>
                  <a:lnTo>
                    <a:pt x="1" y="1355"/>
                  </a:lnTo>
                  <a:cubicBezTo>
                    <a:pt x="1" y="1576"/>
                    <a:pt x="159" y="1733"/>
                    <a:pt x="348" y="1733"/>
                  </a:cubicBezTo>
                  <a:cubicBezTo>
                    <a:pt x="537" y="1733"/>
                    <a:pt x="694" y="1576"/>
                    <a:pt x="694" y="1355"/>
                  </a:cubicBezTo>
                  <a:lnTo>
                    <a:pt x="694" y="347"/>
                  </a:lnTo>
                  <a:cubicBezTo>
                    <a:pt x="694" y="158"/>
                    <a:pt x="53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75"/>
            <p:cNvSpPr/>
            <p:nvPr/>
          </p:nvSpPr>
          <p:spPr>
            <a:xfrm>
              <a:off x="6594250" y="1972800"/>
              <a:ext cx="35450" cy="35275"/>
            </a:xfrm>
            <a:custGeom>
              <a:avLst/>
              <a:gdLst/>
              <a:ahLst/>
              <a:cxnLst/>
              <a:rect l="l" t="t" r="r" b="b"/>
              <a:pathLst>
                <a:path w="1418" h="1411" extrusionOk="0">
                  <a:moveTo>
                    <a:pt x="374" y="0"/>
                  </a:moveTo>
                  <a:cubicBezTo>
                    <a:pt x="291" y="0"/>
                    <a:pt x="205" y="40"/>
                    <a:pt x="126" y="118"/>
                  </a:cubicBezTo>
                  <a:cubicBezTo>
                    <a:pt x="0" y="244"/>
                    <a:pt x="0" y="496"/>
                    <a:pt x="126" y="591"/>
                  </a:cubicBezTo>
                  <a:lnTo>
                    <a:pt x="819" y="1316"/>
                  </a:lnTo>
                  <a:cubicBezTo>
                    <a:pt x="882" y="1379"/>
                    <a:pt x="969" y="1410"/>
                    <a:pt x="1055" y="1410"/>
                  </a:cubicBezTo>
                  <a:cubicBezTo>
                    <a:pt x="1142" y="1410"/>
                    <a:pt x="1229" y="1379"/>
                    <a:pt x="1292" y="1316"/>
                  </a:cubicBezTo>
                  <a:cubicBezTo>
                    <a:pt x="1418" y="1190"/>
                    <a:pt x="1418" y="969"/>
                    <a:pt x="1292" y="843"/>
                  </a:cubicBezTo>
                  <a:lnTo>
                    <a:pt x="599" y="118"/>
                  </a:lnTo>
                  <a:cubicBezTo>
                    <a:pt x="536" y="40"/>
                    <a:pt x="45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75"/>
            <p:cNvSpPr/>
            <p:nvPr/>
          </p:nvSpPr>
          <p:spPr>
            <a:xfrm>
              <a:off x="6715525" y="1972800"/>
              <a:ext cx="35475" cy="35275"/>
            </a:xfrm>
            <a:custGeom>
              <a:avLst/>
              <a:gdLst/>
              <a:ahLst/>
              <a:cxnLst/>
              <a:rect l="l" t="t" r="r" b="b"/>
              <a:pathLst>
                <a:path w="1419" h="1411" extrusionOk="0">
                  <a:moveTo>
                    <a:pt x="1056" y="0"/>
                  </a:moveTo>
                  <a:cubicBezTo>
                    <a:pt x="970" y="0"/>
                    <a:pt x="883" y="40"/>
                    <a:pt x="820" y="118"/>
                  </a:cubicBezTo>
                  <a:lnTo>
                    <a:pt x="127" y="843"/>
                  </a:lnTo>
                  <a:cubicBezTo>
                    <a:pt x="1" y="969"/>
                    <a:pt x="1" y="1190"/>
                    <a:pt x="127" y="1316"/>
                  </a:cubicBezTo>
                  <a:cubicBezTo>
                    <a:pt x="174" y="1379"/>
                    <a:pt x="261" y="1410"/>
                    <a:pt x="351" y="1410"/>
                  </a:cubicBezTo>
                  <a:cubicBezTo>
                    <a:pt x="442" y="1410"/>
                    <a:pt x="536" y="1379"/>
                    <a:pt x="599" y="1316"/>
                  </a:cubicBezTo>
                  <a:lnTo>
                    <a:pt x="1293" y="591"/>
                  </a:lnTo>
                  <a:cubicBezTo>
                    <a:pt x="1419" y="496"/>
                    <a:pt x="1419" y="244"/>
                    <a:pt x="1293" y="118"/>
                  </a:cubicBezTo>
                  <a:cubicBezTo>
                    <a:pt x="1230" y="40"/>
                    <a:pt x="1143"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6" name="Google Shape;9376;p75"/>
          <p:cNvGrpSpPr/>
          <p:nvPr/>
        </p:nvGrpSpPr>
        <p:grpSpPr>
          <a:xfrm>
            <a:off x="6631047" y="1756007"/>
            <a:ext cx="363380" cy="348778"/>
            <a:chOff x="2140225" y="2318650"/>
            <a:chExt cx="307975" cy="295600"/>
          </a:xfrm>
        </p:grpSpPr>
        <p:sp>
          <p:nvSpPr>
            <p:cNvPr id="9377" name="Google Shape;9377;p75"/>
            <p:cNvSpPr/>
            <p:nvPr/>
          </p:nvSpPr>
          <p:spPr>
            <a:xfrm>
              <a:off x="2281200" y="2353025"/>
              <a:ext cx="104000" cy="121300"/>
            </a:xfrm>
            <a:custGeom>
              <a:avLst/>
              <a:gdLst/>
              <a:ahLst/>
              <a:cxnLst/>
              <a:rect l="l" t="t" r="r" b="b"/>
              <a:pathLst>
                <a:path w="4160" h="4852" extrusionOk="0">
                  <a:moveTo>
                    <a:pt x="2080" y="662"/>
                  </a:moveTo>
                  <a:cubicBezTo>
                    <a:pt x="2490" y="662"/>
                    <a:pt x="2805" y="977"/>
                    <a:pt x="2805" y="1386"/>
                  </a:cubicBezTo>
                  <a:cubicBezTo>
                    <a:pt x="2805" y="1764"/>
                    <a:pt x="2490" y="2079"/>
                    <a:pt x="2080" y="2079"/>
                  </a:cubicBezTo>
                  <a:cubicBezTo>
                    <a:pt x="1702" y="2079"/>
                    <a:pt x="1387" y="1764"/>
                    <a:pt x="1387" y="1386"/>
                  </a:cubicBezTo>
                  <a:cubicBezTo>
                    <a:pt x="1387" y="977"/>
                    <a:pt x="1702" y="662"/>
                    <a:pt x="2080" y="662"/>
                  </a:cubicBezTo>
                  <a:close/>
                  <a:moveTo>
                    <a:pt x="2080" y="2773"/>
                  </a:moveTo>
                  <a:cubicBezTo>
                    <a:pt x="2836" y="2773"/>
                    <a:pt x="3466" y="3403"/>
                    <a:pt x="3466" y="4127"/>
                  </a:cubicBezTo>
                  <a:lnTo>
                    <a:pt x="662" y="4127"/>
                  </a:lnTo>
                  <a:cubicBezTo>
                    <a:pt x="662" y="3403"/>
                    <a:pt x="1293" y="2773"/>
                    <a:pt x="2080" y="2773"/>
                  </a:cubicBezTo>
                  <a:close/>
                  <a:moveTo>
                    <a:pt x="2112" y="0"/>
                  </a:moveTo>
                  <a:cubicBezTo>
                    <a:pt x="1387" y="0"/>
                    <a:pt x="757" y="630"/>
                    <a:pt x="757" y="1386"/>
                  </a:cubicBezTo>
                  <a:cubicBezTo>
                    <a:pt x="757" y="1733"/>
                    <a:pt x="915" y="2079"/>
                    <a:pt x="1135" y="2332"/>
                  </a:cubicBezTo>
                  <a:cubicBezTo>
                    <a:pt x="505" y="2678"/>
                    <a:pt x="64" y="3340"/>
                    <a:pt x="64" y="4127"/>
                  </a:cubicBezTo>
                  <a:lnTo>
                    <a:pt x="64" y="4505"/>
                  </a:lnTo>
                  <a:cubicBezTo>
                    <a:pt x="1" y="4694"/>
                    <a:pt x="158" y="4852"/>
                    <a:pt x="347" y="4852"/>
                  </a:cubicBezTo>
                  <a:lnTo>
                    <a:pt x="3813" y="4852"/>
                  </a:lnTo>
                  <a:cubicBezTo>
                    <a:pt x="4002" y="4852"/>
                    <a:pt x="4160" y="4694"/>
                    <a:pt x="4160" y="4505"/>
                  </a:cubicBezTo>
                  <a:lnTo>
                    <a:pt x="4160" y="4127"/>
                  </a:lnTo>
                  <a:cubicBezTo>
                    <a:pt x="4160" y="3340"/>
                    <a:pt x="3750" y="2678"/>
                    <a:pt x="3120" y="2332"/>
                  </a:cubicBezTo>
                  <a:cubicBezTo>
                    <a:pt x="3340" y="2079"/>
                    <a:pt x="3498" y="1733"/>
                    <a:pt x="3498" y="1386"/>
                  </a:cubicBezTo>
                  <a:cubicBezTo>
                    <a:pt x="3498" y="630"/>
                    <a:pt x="2868" y="0"/>
                    <a:pt x="2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75"/>
            <p:cNvSpPr/>
            <p:nvPr/>
          </p:nvSpPr>
          <p:spPr>
            <a:xfrm>
              <a:off x="2140225" y="2318650"/>
              <a:ext cx="307975" cy="295600"/>
            </a:xfrm>
            <a:custGeom>
              <a:avLst/>
              <a:gdLst/>
              <a:ahLst/>
              <a:cxnLst/>
              <a:rect l="l" t="t" r="r" b="b"/>
              <a:pathLst>
                <a:path w="12319" h="11824" extrusionOk="0">
                  <a:moveTo>
                    <a:pt x="7712" y="682"/>
                  </a:moveTo>
                  <a:cubicBezTo>
                    <a:pt x="8607" y="682"/>
                    <a:pt x="9499" y="1029"/>
                    <a:pt x="10177" y="1690"/>
                  </a:cubicBezTo>
                  <a:cubicBezTo>
                    <a:pt x="11468" y="2982"/>
                    <a:pt x="11531" y="5187"/>
                    <a:pt x="10177" y="6573"/>
                  </a:cubicBezTo>
                  <a:cubicBezTo>
                    <a:pt x="9500" y="7266"/>
                    <a:pt x="8627" y="7590"/>
                    <a:pt x="7754" y="7590"/>
                  </a:cubicBezTo>
                  <a:cubicBezTo>
                    <a:pt x="6839" y="7590"/>
                    <a:pt x="5923" y="7234"/>
                    <a:pt x="5230" y="6573"/>
                  </a:cubicBezTo>
                  <a:cubicBezTo>
                    <a:pt x="3939" y="5282"/>
                    <a:pt x="3876" y="3045"/>
                    <a:pt x="5325" y="1659"/>
                  </a:cubicBezTo>
                  <a:cubicBezTo>
                    <a:pt x="6001" y="997"/>
                    <a:pt x="6858" y="682"/>
                    <a:pt x="7712" y="682"/>
                  </a:cubicBezTo>
                  <a:close/>
                  <a:moveTo>
                    <a:pt x="4128" y="6258"/>
                  </a:moveTo>
                  <a:cubicBezTo>
                    <a:pt x="4285" y="6573"/>
                    <a:pt x="4537" y="6857"/>
                    <a:pt x="4758" y="7078"/>
                  </a:cubicBezTo>
                  <a:cubicBezTo>
                    <a:pt x="5010" y="7330"/>
                    <a:pt x="5293" y="7550"/>
                    <a:pt x="5577" y="7708"/>
                  </a:cubicBezTo>
                  <a:lnTo>
                    <a:pt x="5136" y="8180"/>
                  </a:lnTo>
                  <a:cubicBezTo>
                    <a:pt x="5073" y="8243"/>
                    <a:pt x="4978" y="8275"/>
                    <a:pt x="4888" y="8275"/>
                  </a:cubicBezTo>
                  <a:cubicBezTo>
                    <a:pt x="4797" y="8275"/>
                    <a:pt x="4710" y="8243"/>
                    <a:pt x="4663" y="8180"/>
                  </a:cubicBezTo>
                  <a:lnTo>
                    <a:pt x="3655" y="7204"/>
                  </a:lnTo>
                  <a:cubicBezTo>
                    <a:pt x="3498" y="7078"/>
                    <a:pt x="3498" y="6857"/>
                    <a:pt x="3655" y="6731"/>
                  </a:cubicBezTo>
                  <a:lnTo>
                    <a:pt x="4128" y="6258"/>
                  </a:lnTo>
                  <a:close/>
                  <a:moveTo>
                    <a:pt x="3403" y="7960"/>
                  </a:moveTo>
                  <a:lnTo>
                    <a:pt x="3876" y="8432"/>
                  </a:lnTo>
                  <a:lnTo>
                    <a:pt x="3309" y="8968"/>
                  </a:lnTo>
                  <a:lnTo>
                    <a:pt x="2836" y="8495"/>
                  </a:lnTo>
                  <a:lnTo>
                    <a:pt x="3403" y="7960"/>
                  </a:lnTo>
                  <a:close/>
                  <a:moveTo>
                    <a:pt x="2363" y="8968"/>
                  </a:moveTo>
                  <a:lnTo>
                    <a:pt x="2836" y="9440"/>
                  </a:lnTo>
                  <a:lnTo>
                    <a:pt x="1292" y="10984"/>
                  </a:lnTo>
                  <a:cubicBezTo>
                    <a:pt x="1245" y="11047"/>
                    <a:pt x="1158" y="11079"/>
                    <a:pt x="1068" y="11079"/>
                  </a:cubicBezTo>
                  <a:cubicBezTo>
                    <a:pt x="977" y="11079"/>
                    <a:pt x="883" y="11047"/>
                    <a:pt x="820" y="10984"/>
                  </a:cubicBezTo>
                  <a:cubicBezTo>
                    <a:pt x="725" y="10858"/>
                    <a:pt x="725" y="10669"/>
                    <a:pt x="820" y="10512"/>
                  </a:cubicBezTo>
                  <a:lnTo>
                    <a:pt x="2363" y="8968"/>
                  </a:lnTo>
                  <a:close/>
                  <a:moveTo>
                    <a:pt x="7731" y="1"/>
                  </a:moveTo>
                  <a:cubicBezTo>
                    <a:pt x="6669" y="1"/>
                    <a:pt x="5604" y="403"/>
                    <a:pt x="4789" y="1218"/>
                  </a:cubicBezTo>
                  <a:cubicBezTo>
                    <a:pt x="3592" y="2446"/>
                    <a:pt x="3309" y="4179"/>
                    <a:pt x="3844" y="5628"/>
                  </a:cubicBezTo>
                  <a:lnTo>
                    <a:pt x="3182" y="6290"/>
                  </a:lnTo>
                  <a:cubicBezTo>
                    <a:pt x="2867" y="6605"/>
                    <a:pt x="2804" y="7078"/>
                    <a:pt x="2993" y="7487"/>
                  </a:cubicBezTo>
                  <a:lnTo>
                    <a:pt x="410" y="10071"/>
                  </a:lnTo>
                  <a:cubicBezTo>
                    <a:pt x="0" y="10480"/>
                    <a:pt x="0" y="11142"/>
                    <a:pt x="410" y="11520"/>
                  </a:cubicBezTo>
                  <a:cubicBezTo>
                    <a:pt x="580" y="11721"/>
                    <a:pt x="826" y="11823"/>
                    <a:pt x="1081" y="11823"/>
                  </a:cubicBezTo>
                  <a:cubicBezTo>
                    <a:pt x="1345" y="11823"/>
                    <a:pt x="1619" y="11713"/>
                    <a:pt x="1828" y="11488"/>
                  </a:cubicBezTo>
                  <a:lnTo>
                    <a:pt x="4411" y="8905"/>
                  </a:lnTo>
                  <a:cubicBezTo>
                    <a:pt x="4565" y="8976"/>
                    <a:pt x="4727" y="9011"/>
                    <a:pt x="4887" y="9011"/>
                  </a:cubicBezTo>
                  <a:cubicBezTo>
                    <a:pt x="5153" y="9011"/>
                    <a:pt x="5411" y="8913"/>
                    <a:pt x="5608" y="8716"/>
                  </a:cubicBezTo>
                  <a:lnTo>
                    <a:pt x="6270" y="8023"/>
                  </a:lnTo>
                  <a:cubicBezTo>
                    <a:pt x="6736" y="8205"/>
                    <a:pt x="7231" y="8296"/>
                    <a:pt x="7729" y="8296"/>
                  </a:cubicBezTo>
                  <a:cubicBezTo>
                    <a:pt x="8781" y="8296"/>
                    <a:pt x="9847" y="7890"/>
                    <a:pt x="10681" y="7078"/>
                  </a:cubicBezTo>
                  <a:cubicBezTo>
                    <a:pt x="12319" y="5439"/>
                    <a:pt x="12287" y="2793"/>
                    <a:pt x="10681" y="1218"/>
                  </a:cubicBezTo>
                  <a:cubicBezTo>
                    <a:pt x="9873" y="410"/>
                    <a:pt x="8804" y="1"/>
                    <a:pt x="77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79" name="Google Shape;9379;p75"/>
          <p:cNvGrpSpPr/>
          <p:nvPr/>
        </p:nvGrpSpPr>
        <p:grpSpPr>
          <a:xfrm>
            <a:off x="6636607" y="2197505"/>
            <a:ext cx="352259" cy="349427"/>
            <a:chOff x="2139425" y="2682250"/>
            <a:chExt cx="298550" cy="296150"/>
          </a:xfrm>
        </p:grpSpPr>
        <p:sp>
          <p:nvSpPr>
            <p:cNvPr id="9380" name="Google Shape;9380;p75"/>
            <p:cNvSpPr/>
            <p:nvPr/>
          </p:nvSpPr>
          <p:spPr>
            <a:xfrm>
              <a:off x="2139425" y="2787000"/>
              <a:ext cx="159125" cy="191400"/>
            </a:xfrm>
            <a:custGeom>
              <a:avLst/>
              <a:gdLst/>
              <a:ahLst/>
              <a:cxnLst/>
              <a:rect l="l" t="t" r="r" b="b"/>
              <a:pathLst>
                <a:path w="6365" h="7656" extrusionOk="0">
                  <a:moveTo>
                    <a:pt x="3214" y="630"/>
                  </a:moveTo>
                  <a:cubicBezTo>
                    <a:pt x="3813" y="630"/>
                    <a:pt x="4286" y="1103"/>
                    <a:pt x="4286" y="1670"/>
                  </a:cubicBezTo>
                  <a:cubicBezTo>
                    <a:pt x="4286" y="2206"/>
                    <a:pt x="3813" y="2678"/>
                    <a:pt x="3214" y="2678"/>
                  </a:cubicBezTo>
                  <a:cubicBezTo>
                    <a:pt x="2647" y="2678"/>
                    <a:pt x="2175" y="2206"/>
                    <a:pt x="2175" y="1670"/>
                  </a:cubicBezTo>
                  <a:cubicBezTo>
                    <a:pt x="2175" y="1166"/>
                    <a:pt x="2647" y="630"/>
                    <a:pt x="3214" y="630"/>
                  </a:cubicBezTo>
                  <a:close/>
                  <a:moveTo>
                    <a:pt x="3183" y="3403"/>
                  </a:moveTo>
                  <a:cubicBezTo>
                    <a:pt x="4538" y="3403"/>
                    <a:pt x="5609" y="4506"/>
                    <a:pt x="5609" y="5829"/>
                  </a:cubicBezTo>
                  <a:lnTo>
                    <a:pt x="5609" y="6931"/>
                  </a:lnTo>
                  <a:lnTo>
                    <a:pt x="757" y="6931"/>
                  </a:lnTo>
                  <a:lnTo>
                    <a:pt x="757" y="5829"/>
                  </a:lnTo>
                  <a:cubicBezTo>
                    <a:pt x="757" y="4506"/>
                    <a:pt x="1860" y="3403"/>
                    <a:pt x="3183" y="3403"/>
                  </a:cubicBezTo>
                  <a:close/>
                  <a:moveTo>
                    <a:pt x="3183" y="0"/>
                  </a:moveTo>
                  <a:cubicBezTo>
                    <a:pt x="2238" y="0"/>
                    <a:pt x="1419" y="788"/>
                    <a:pt x="1419" y="1733"/>
                  </a:cubicBezTo>
                  <a:cubicBezTo>
                    <a:pt x="1419" y="2206"/>
                    <a:pt x="1608" y="2678"/>
                    <a:pt x="1954" y="2993"/>
                  </a:cubicBezTo>
                  <a:cubicBezTo>
                    <a:pt x="820" y="3466"/>
                    <a:pt x="1" y="4569"/>
                    <a:pt x="1" y="5892"/>
                  </a:cubicBezTo>
                  <a:lnTo>
                    <a:pt x="1" y="7309"/>
                  </a:lnTo>
                  <a:cubicBezTo>
                    <a:pt x="64" y="7498"/>
                    <a:pt x="222" y="7656"/>
                    <a:pt x="442" y="7656"/>
                  </a:cubicBezTo>
                  <a:lnTo>
                    <a:pt x="6018" y="7656"/>
                  </a:lnTo>
                  <a:cubicBezTo>
                    <a:pt x="6207" y="7656"/>
                    <a:pt x="6365" y="7498"/>
                    <a:pt x="6365" y="7309"/>
                  </a:cubicBezTo>
                  <a:lnTo>
                    <a:pt x="6365" y="5892"/>
                  </a:lnTo>
                  <a:cubicBezTo>
                    <a:pt x="6365" y="4569"/>
                    <a:pt x="5546" y="3466"/>
                    <a:pt x="4412" y="2993"/>
                  </a:cubicBezTo>
                  <a:cubicBezTo>
                    <a:pt x="4758" y="2647"/>
                    <a:pt x="4947" y="2206"/>
                    <a:pt x="4947" y="1733"/>
                  </a:cubicBezTo>
                  <a:cubicBezTo>
                    <a:pt x="4947" y="788"/>
                    <a:pt x="4160"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75"/>
            <p:cNvSpPr/>
            <p:nvPr/>
          </p:nvSpPr>
          <p:spPr>
            <a:xfrm>
              <a:off x="2280425" y="2682250"/>
              <a:ext cx="157550" cy="155975"/>
            </a:xfrm>
            <a:custGeom>
              <a:avLst/>
              <a:gdLst/>
              <a:ahLst/>
              <a:cxnLst/>
              <a:rect l="l" t="t" r="r" b="b"/>
              <a:pathLst>
                <a:path w="6302" h="6239" extrusionOk="0">
                  <a:moveTo>
                    <a:pt x="3182" y="662"/>
                  </a:moveTo>
                  <a:cubicBezTo>
                    <a:pt x="4506" y="662"/>
                    <a:pt x="5608" y="1764"/>
                    <a:pt x="5608" y="3088"/>
                  </a:cubicBezTo>
                  <a:cubicBezTo>
                    <a:pt x="5577" y="4442"/>
                    <a:pt x="4474" y="5545"/>
                    <a:pt x="3151" y="5545"/>
                  </a:cubicBezTo>
                  <a:cubicBezTo>
                    <a:pt x="2710" y="5545"/>
                    <a:pt x="2300" y="5419"/>
                    <a:pt x="1954" y="5230"/>
                  </a:cubicBezTo>
                  <a:cubicBezTo>
                    <a:pt x="1891" y="5198"/>
                    <a:pt x="1796" y="5198"/>
                    <a:pt x="1733" y="5198"/>
                  </a:cubicBezTo>
                  <a:lnTo>
                    <a:pt x="946" y="5388"/>
                  </a:lnTo>
                  <a:lnTo>
                    <a:pt x="1166" y="4663"/>
                  </a:lnTo>
                  <a:cubicBezTo>
                    <a:pt x="1198" y="4568"/>
                    <a:pt x="1166" y="4474"/>
                    <a:pt x="1135" y="4411"/>
                  </a:cubicBezTo>
                  <a:cubicBezTo>
                    <a:pt x="883" y="4001"/>
                    <a:pt x="725" y="3560"/>
                    <a:pt x="725" y="3088"/>
                  </a:cubicBezTo>
                  <a:cubicBezTo>
                    <a:pt x="725" y="1764"/>
                    <a:pt x="1828" y="662"/>
                    <a:pt x="3182" y="662"/>
                  </a:cubicBezTo>
                  <a:close/>
                  <a:moveTo>
                    <a:pt x="3151" y="0"/>
                  </a:moveTo>
                  <a:cubicBezTo>
                    <a:pt x="1418" y="0"/>
                    <a:pt x="32" y="1418"/>
                    <a:pt x="32" y="3088"/>
                  </a:cubicBezTo>
                  <a:cubicBezTo>
                    <a:pt x="32" y="3655"/>
                    <a:pt x="158" y="4159"/>
                    <a:pt x="410" y="4631"/>
                  </a:cubicBezTo>
                  <a:lnTo>
                    <a:pt x="32" y="5766"/>
                  </a:lnTo>
                  <a:cubicBezTo>
                    <a:pt x="0" y="5892"/>
                    <a:pt x="32" y="6018"/>
                    <a:pt x="95" y="6144"/>
                  </a:cubicBezTo>
                  <a:cubicBezTo>
                    <a:pt x="189" y="6207"/>
                    <a:pt x="315" y="6238"/>
                    <a:pt x="473" y="6238"/>
                  </a:cubicBezTo>
                  <a:lnTo>
                    <a:pt x="1765" y="5923"/>
                  </a:lnTo>
                  <a:cubicBezTo>
                    <a:pt x="2206" y="6175"/>
                    <a:pt x="2678" y="6238"/>
                    <a:pt x="3182" y="6238"/>
                  </a:cubicBezTo>
                  <a:cubicBezTo>
                    <a:pt x="4915" y="6238"/>
                    <a:pt x="6301" y="4820"/>
                    <a:pt x="6301" y="3151"/>
                  </a:cubicBezTo>
                  <a:cubicBezTo>
                    <a:pt x="6238" y="1418"/>
                    <a:pt x="4884"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2" name="Google Shape;9382;p75"/>
            <p:cNvSpPr/>
            <p:nvPr/>
          </p:nvSpPr>
          <p:spPr>
            <a:xfrm>
              <a:off x="2349725" y="2725550"/>
              <a:ext cx="18150" cy="17375"/>
            </a:xfrm>
            <a:custGeom>
              <a:avLst/>
              <a:gdLst/>
              <a:ahLst/>
              <a:cxnLst/>
              <a:rect l="l" t="t" r="r" b="b"/>
              <a:pathLst>
                <a:path w="726" h="695" extrusionOk="0">
                  <a:moveTo>
                    <a:pt x="379" y="1"/>
                  </a:moveTo>
                  <a:cubicBezTo>
                    <a:pt x="158" y="1"/>
                    <a:pt x="1" y="158"/>
                    <a:pt x="1" y="348"/>
                  </a:cubicBezTo>
                  <a:cubicBezTo>
                    <a:pt x="1" y="537"/>
                    <a:pt x="158" y="694"/>
                    <a:pt x="379" y="694"/>
                  </a:cubicBezTo>
                  <a:cubicBezTo>
                    <a:pt x="568" y="694"/>
                    <a:pt x="725" y="537"/>
                    <a:pt x="725" y="348"/>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3" name="Google Shape;9383;p75"/>
            <p:cNvSpPr/>
            <p:nvPr/>
          </p:nvSpPr>
          <p:spPr>
            <a:xfrm>
              <a:off x="2349725" y="2751550"/>
              <a:ext cx="18150" cy="52800"/>
            </a:xfrm>
            <a:custGeom>
              <a:avLst/>
              <a:gdLst/>
              <a:ahLst/>
              <a:cxnLst/>
              <a:rect l="l" t="t" r="r" b="b"/>
              <a:pathLst>
                <a:path w="726" h="2112" extrusionOk="0">
                  <a:moveTo>
                    <a:pt x="379" y="1"/>
                  </a:moveTo>
                  <a:cubicBezTo>
                    <a:pt x="158" y="1"/>
                    <a:pt x="1" y="158"/>
                    <a:pt x="1" y="379"/>
                  </a:cubicBezTo>
                  <a:lnTo>
                    <a:pt x="1" y="1733"/>
                  </a:lnTo>
                  <a:cubicBezTo>
                    <a:pt x="1" y="1954"/>
                    <a:pt x="158" y="2111"/>
                    <a:pt x="379" y="2111"/>
                  </a:cubicBezTo>
                  <a:cubicBezTo>
                    <a:pt x="568" y="2111"/>
                    <a:pt x="725" y="1954"/>
                    <a:pt x="725" y="1733"/>
                  </a:cubicBezTo>
                  <a:lnTo>
                    <a:pt x="725" y="379"/>
                  </a:ln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4" name="Google Shape;9384;p75"/>
          <p:cNvGrpSpPr/>
          <p:nvPr/>
        </p:nvGrpSpPr>
        <p:grpSpPr>
          <a:xfrm>
            <a:off x="5301219" y="2711991"/>
            <a:ext cx="350401" cy="264888"/>
            <a:chOff x="3962775" y="1990700"/>
            <a:chExt cx="296975" cy="224500"/>
          </a:xfrm>
        </p:grpSpPr>
        <p:sp>
          <p:nvSpPr>
            <p:cNvPr id="9385" name="Google Shape;9385;p75"/>
            <p:cNvSpPr/>
            <p:nvPr/>
          </p:nvSpPr>
          <p:spPr>
            <a:xfrm>
              <a:off x="4216400" y="2093100"/>
              <a:ext cx="43350" cy="18150"/>
            </a:xfrm>
            <a:custGeom>
              <a:avLst/>
              <a:gdLst/>
              <a:ahLst/>
              <a:cxnLst/>
              <a:rect l="l" t="t" r="r" b="b"/>
              <a:pathLst>
                <a:path w="1734" h="726" extrusionOk="0">
                  <a:moveTo>
                    <a:pt x="379" y="1"/>
                  </a:moveTo>
                  <a:cubicBezTo>
                    <a:pt x="158" y="1"/>
                    <a:pt x="1" y="158"/>
                    <a:pt x="1" y="347"/>
                  </a:cubicBezTo>
                  <a:cubicBezTo>
                    <a:pt x="1" y="568"/>
                    <a:pt x="158" y="725"/>
                    <a:pt x="379" y="725"/>
                  </a:cubicBezTo>
                  <a:lnTo>
                    <a:pt x="1387" y="725"/>
                  </a:lnTo>
                  <a:cubicBezTo>
                    <a:pt x="1576" y="725"/>
                    <a:pt x="1733" y="568"/>
                    <a:pt x="1733" y="347"/>
                  </a:cubicBezTo>
                  <a:cubicBezTo>
                    <a:pt x="1702" y="158"/>
                    <a:pt x="1544" y="1"/>
                    <a:pt x="1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75"/>
            <p:cNvSpPr/>
            <p:nvPr/>
          </p:nvSpPr>
          <p:spPr>
            <a:xfrm>
              <a:off x="4206950" y="2129325"/>
              <a:ext cx="35475" cy="33900"/>
            </a:xfrm>
            <a:custGeom>
              <a:avLst/>
              <a:gdLst/>
              <a:ahLst/>
              <a:cxnLst/>
              <a:rect l="l" t="t" r="r" b="b"/>
              <a:pathLst>
                <a:path w="1419" h="1356" extrusionOk="0">
                  <a:moveTo>
                    <a:pt x="351" y="1"/>
                  </a:moveTo>
                  <a:cubicBezTo>
                    <a:pt x="260" y="1"/>
                    <a:pt x="174" y="32"/>
                    <a:pt x="127" y="95"/>
                  </a:cubicBezTo>
                  <a:cubicBezTo>
                    <a:pt x="1" y="221"/>
                    <a:pt x="1" y="410"/>
                    <a:pt x="127" y="568"/>
                  </a:cubicBezTo>
                  <a:lnTo>
                    <a:pt x="820" y="1261"/>
                  </a:lnTo>
                  <a:cubicBezTo>
                    <a:pt x="883" y="1324"/>
                    <a:pt x="969" y="1356"/>
                    <a:pt x="1056" y="1356"/>
                  </a:cubicBezTo>
                  <a:cubicBezTo>
                    <a:pt x="1143" y="1356"/>
                    <a:pt x="1229" y="1324"/>
                    <a:pt x="1292" y="1261"/>
                  </a:cubicBezTo>
                  <a:cubicBezTo>
                    <a:pt x="1418" y="1166"/>
                    <a:pt x="1418" y="914"/>
                    <a:pt x="1292" y="788"/>
                  </a:cubicBezTo>
                  <a:lnTo>
                    <a:pt x="599" y="95"/>
                  </a:lnTo>
                  <a:cubicBezTo>
                    <a:pt x="536" y="32"/>
                    <a:pt x="442" y="1"/>
                    <a:pt x="3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75"/>
            <p:cNvSpPr/>
            <p:nvPr/>
          </p:nvSpPr>
          <p:spPr>
            <a:xfrm>
              <a:off x="4207750" y="2041900"/>
              <a:ext cx="35450" cy="34500"/>
            </a:xfrm>
            <a:custGeom>
              <a:avLst/>
              <a:gdLst/>
              <a:ahLst/>
              <a:cxnLst/>
              <a:rect l="l" t="t" r="r" b="b"/>
              <a:pathLst>
                <a:path w="1418" h="1380" extrusionOk="0">
                  <a:moveTo>
                    <a:pt x="1067" y="1"/>
                  </a:moveTo>
                  <a:cubicBezTo>
                    <a:pt x="977" y="1"/>
                    <a:pt x="882" y="32"/>
                    <a:pt x="819" y="95"/>
                  </a:cubicBezTo>
                  <a:lnTo>
                    <a:pt x="126" y="788"/>
                  </a:lnTo>
                  <a:cubicBezTo>
                    <a:pt x="0" y="914"/>
                    <a:pt x="0" y="1135"/>
                    <a:pt x="126" y="1261"/>
                  </a:cubicBezTo>
                  <a:cubicBezTo>
                    <a:pt x="189" y="1340"/>
                    <a:pt x="268" y="1379"/>
                    <a:pt x="351" y="1379"/>
                  </a:cubicBezTo>
                  <a:cubicBezTo>
                    <a:pt x="433" y="1379"/>
                    <a:pt x="520" y="1340"/>
                    <a:pt x="599" y="1261"/>
                  </a:cubicBezTo>
                  <a:lnTo>
                    <a:pt x="1292" y="568"/>
                  </a:lnTo>
                  <a:cubicBezTo>
                    <a:pt x="1418" y="442"/>
                    <a:pt x="1418" y="190"/>
                    <a:pt x="1292" y="95"/>
                  </a:cubicBezTo>
                  <a:cubicBezTo>
                    <a:pt x="1244" y="32"/>
                    <a:pt x="1158" y="1"/>
                    <a:pt x="10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75"/>
            <p:cNvSpPr/>
            <p:nvPr/>
          </p:nvSpPr>
          <p:spPr>
            <a:xfrm>
              <a:off x="3962775" y="1990700"/>
              <a:ext cx="226075" cy="224500"/>
            </a:xfrm>
            <a:custGeom>
              <a:avLst/>
              <a:gdLst/>
              <a:ahLst/>
              <a:cxnLst/>
              <a:rect l="l" t="t" r="r" b="b"/>
              <a:pathLst>
                <a:path w="9043" h="8980" extrusionOk="0">
                  <a:moveTo>
                    <a:pt x="1419" y="3403"/>
                  </a:moveTo>
                  <a:lnTo>
                    <a:pt x="1419" y="4790"/>
                  </a:lnTo>
                  <a:cubicBezTo>
                    <a:pt x="1009" y="4790"/>
                    <a:pt x="694" y="4506"/>
                    <a:pt x="694" y="4097"/>
                  </a:cubicBezTo>
                  <a:cubicBezTo>
                    <a:pt x="694" y="3719"/>
                    <a:pt x="1009" y="3403"/>
                    <a:pt x="1419" y="3403"/>
                  </a:cubicBezTo>
                  <a:close/>
                  <a:moveTo>
                    <a:pt x="4191" y="2710"/>
                  </a:moveTo>
                  <a:lnTo>
                    <a:pt x="4191" y="5483"/>
                  </a:lnTo>
                  <a:lnTo>
                    <a:pt x="2490" y="5483"/>
                  </a:lnTo>
                  <a:cubicBezTo>
                    <a:pt x="2269" y="5483"/>
                    <a:pt x="2112" y="5325"/>
                    <a:pt x="2112" y="5105"/>
                  </a:cubicBezTo>
                  <a:lnTo>
                    <a:pt x="2112" y="3088"/>
                  </a:lnTo>
                  <a:cubicBezTo>
                    <a:pt x="2112" y="2868"/>
                    <a:pt x="2269" y="2710"/>
                    <a:pt x="2490" y="2710"/>
                  </a:cubicBezTo>
                  <a:close/>
                  <a:moveTo>
                    <a:pt x="6995" y="1828"/>
                  </a:moveTo>
                  <a:lnTo>
                    <a:pt x="6995" y="6428"/>
                  </a:lnTo>
                  <a:cubicBezTo>
                    <a:pt x="6428" y="5924"/>
                    <a:pt x="5672" y="5609"/>
                    <a:pt x="4884" y="5514"/>
                  </a:cubicBezTo>
                  <a:lnTo>
                    <a:pt x="4884" y="2710"/>
                  </a:lnTo>
                  <a:cubicBezTo>
                    <a:pt x="5672" y="2647"/>
                    <a:pt x="6428" y="2332"/>
                    <a:pt x="6995" y="1828"/>
                  </a:cubicBezTo>
                  <a:close/>
                  <a:moveTo>
                    <a:pt x="8066" y="631"/>
                  </a:moveTo>
                  <a:cubicBezTo>
                    <a:pt x="8255" y="631"/>
                    <a:pt x="8413" y="789"/>
                    <a:pt x="8413" y="978"/>
                  </a:cubicBezTo>
                  <a:lnTo>
                    <a:pt x="8413" y="7216"/>
                  </a:lnTo>
                  <a:cubicBezTo>
                    <a:pt x="8413" y="7405"/>
                    <a:pt x="8255" y="7562"/>
                    <a:pt x="8066" y="7562"/>
                  </a:cubicBezTo>
                  <a:cubicBezTo>
                    <a:pt x="7877" y="7562"/>
                    <a:pt x="7720" y="7405"/>
                    <a:pt x="7720" y="7216"/>
                  </a:cubicBezTo>
                  <a:lnTo>
                    <a:pt x="7720" y="978"/>
                  </a:lnTo>
                  <a:cubicBezTo>
                    <a:pt x="7720" y="789"/>
                    <a:pt x="7877" y="631"/>
                    <a:pt x="8066" y="631"/>
                  </a:cubicBezTo>
                  <a:close/>
                  <a:moveTo>
                    <a:pt x="3498" y="6176"/>
                  </a:moveTo>
                  <a:lnTo>
                    <a:pt x="3498" y="7909"/>
                  </a:lnTo>
                  <a:cubicBezTo>
                    <a:pt x="3498" y="8129"/>
                    <a:pt x="3340" y="8287"/>
                    <a:pt x="3151" y="8287"/>
                  </a:cubicBezTo>
                  <a:cubicBezTo>
                    <a:pt x="2962" y="8287"/>
                    <a:pt x="2805" y="8129"/>
                    <a:pt x="2805" y="7909"/>
                  </a:cubicBezTo>
                  <a:lnTo>
                    <a:pt x="2805" y="6176"/>
                  </a:lnTo>
                  <a:close/>
                  <a:moveTo>
                    <a:pt x="8035" y="1"/>
                  </a:moveTo>
                  <a:cubicBezTo>
                    <a:pt x="7531" y="1"/>
                    <a:pt x="7090" y="411"/>
                    <a:pt x="6995" y="883"/>
                  </a:cubicBezTo>
                  <a:lnTo>
                    <a:pt x="6680" y="1198"/>
                  </a:lnTo>
                  <a:cubicBezTo>
                    <a:pt x="6144" y="1734"/>
                    <a:pt x="5325" y="2049"/>
                    <a:pt x="4538" y="2049"/>
                  </a:cubicBezTo>
                  <a:lnTo>
                    <a:pt x="2427" y="2049"/>
                  </a:lnTo>
                  <a:cubicBezTo>
                    <a:pt x="2017" y="2049"/>
                    <a:pt x="1608" y="2332"/>
                    <a:pt x="1450" y="2773"/>
                  </a:cubicBezTo>
                  <a:lnTo>
                    <a:pt x="1387" y="2773"/>
                  </a:lnTo>
                  <a:cubicBezTo>
                    <a:pt x="631" y="2773"/>
                    <a:pt x="1" y="3403"/>
                    <a:pt x="1" y="4128"/>
                  </a:cubicBezTo>
                  <a:cubicBezTo>
                    <a:pt x="1" y="4884"/>
                    <a:pt x="631" y="5514"/>
                    <a:pt x="1387" y="5514"/>
                  </a:cubicBezTo>
                  <a:lnTo>
                    <a:pt x="1450" y="5514"/>
                  </a:lnTo>
                  <a:cubicBezTo>
                    <a:pt x="1576" y="5798"/>
                    <a:pt x="1797" y="6018"/>
                    <a:pt x="2080" y="6144"/>
                  </a:cubicBezTo>
                  <a:lnTo>
                    <a:pt x="2080" y="7940"/>
                  </a:lnTo>
                  <a:cubicBezTo>
                    <a:pt x="2112" y="8507"/>
                    <a:pt x="2584" y="8980"/>
                    <a:pt x="3151" y="8980"/>
                  </a:cubicBezTo>
                  <a:cubicBezTo>
                    <a:pt x="3750" y="8980"/>
                    <a:pt x="4160" y="8507"/>
                    <a:pt x="4160" y="7972"/>
                  </a:cubicBezTo>
                  <a:lnTo>
                    <a:pt x="4160" y="6239"/>
                  </a:lnTo>
                  <a:lnTo>
                    <a:pt x="4538" y="6239"/>
                  </a:lnTo>
                  <a:cubicBezTo>
                    <a:pt x="5325" y="6239"/>
                    <a:pt x="6144" y="6554"/>
                    <a:pt x="6680" y="7090"/>
                  </a:cubicBezTo>
                  <a:lnTo>
                    <a:pt x="6995" y="7405"/>
                  </a:lnTo>
                  <a:cubicBezTo>
                    <a:pt x="7090" y="7909"/>
                    <a:pt x="7531" y="8287"/>
                    <a:pt x="8035" y="8287"/>
                  </a:cubicBezTo>
                  <a:cubicBezTo>
                    <a:pt x="8633" y="8287"/>
                    <a:pt x="9043" y="7814"/>
                    <a:pt x="9043" y="7247"/>
                  </a:cubicBezTo>
                  <a:lnTo>
                    <a:pt x="9043" y="1041"/>
                  </a:lnTo>
                  <a:cubicBezTo>
                    <a:pt x="9043" y="442"/>
                    <a:pt x="8570" y="1"/>
                    <a:pt x="80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9" name="Google Shape;9389;p75"/>
          <p:cNvGrpSpPr/>
          <p:nvPr/>
        </p:nvGrpSpPr>
        <p:grpSpPr>
          <a:xfrm>
            <a:off x="5301691" y="3158697"/>
            <a:ext cx="349457" cy="349457"/>
            <a:chOff x="3963575" y="2317575"/>
            <a:chExt cx="296175" cy="296175"/>
          </a:xfrm>
        </p:grpSpPr>
        <p:sp>
          <p:nvSpPr>
            <p:cNvPr id="9390" name="Google Shape;9390;p75"/>
            <p:cNvSpPr/>
            <p:nvPr/>
          </p:nvSpPr>
          <p:spPr>
            <a:xfrm>
              <a:off x="3963575" y="2317575"/>
              <a:ext cx="296175" cy="296175"/>
            </a:xfrm>
            <a:custGeom>
              <a:avLst/>
              <a:gdLst/>
              <a:ahLst/>
              <a:cxnLst/>
              <a:rect l="l" t="t" r="r" b="b"/>
              <a:pathLst>
                <a:path w="11847" h="11847" extrusionOk="0">
                  <a:moveTo>
                    <a:pt x="9483" y="1418"/>
                  </a:moveTo>
                  <a:cubicBezTo>
                    <a:pt x="9672" y="1418"/>
                    <a:pt x="9830" y="1576"/>
                    <a:pt x="9830" y="1765"/>
                  </a:cubicBezTo>
                  <a:lnTo>
                    <a:pt x="9830" y="2836"/>
                  </a:lnTo>
                  <a:lnTo>
                    <a:pt x="788" y="2836"/>
                  </a:lnTo>
                  <a:lnTo>
                    <a:pt x="788" y="1765"/>
                  </a:lnTo>
                  <a:lnTo>
                    <a:pt x="725" y="1765"/>
                  </a:lnTo>
                  <a:cubicBezTo>
                    <a:pt x="725" y="1576"/>
                    <a:pt x="883" y="1418"/>
                    <a:pt x="1072" y="1418"/>
                  </a:cubicBezTo>
                  <a:lnTo>
                    <a:pt x="1418" y="1418"/>
                  </a:lnTo>
                  <a:lnTo>
                    <a:pt x="1418" y="1765"/>
                  </a:lnTo>
                  <a:cubicBezTo>
                    <a:pt x="1418" y="1954"/>
                    <a:pt x="1576" y="2143"/>
                    <a:pt x="1765" y="2143"/>
                  </a:cubicBezTo>
                  <a:cubicBezTo>
                    <a:pt x="1954" y="2143"/>
                    <a:pt x="2111" y="1954"/>
                    <a:pt x="2111" y="1765"/>
                  </a:cubicBezTo>
                  <a:lnTo>
                    <a:pt x="2111" y="1418"/>
                  </a:lnTo>
                  <a:lnTo>
                    <a:pt x="3498" y="1418"/>
                  </a:lnTo>
                  <a:lnTo>
                    <a:pt x="3498" y="1765"/>
                  </a:lnTo>
                  <a:cubicBezTo>
                    <a:pt x="3498" y="1954"/>
                    <a:pt x="3655" y="2143"/>
                    <a:pt x="3844" y="2143"/>
                  </a:cubicBezTo>
                  <a:cubicBezTo>
                    <a:pt x="4065" y="2143"/>
                    <a:pt x="4222" y="1954"/>
                    <a:pt x="4222" y="1765"/>
                  </a:cubicBezTo>
                  <a:lnTo>
                    <a:pt x="4222" y="1418"/>
                  </a:lnTo>
                  <a:lnTo>
                    <a:pt x="6333" y="1418"/>
                  </a:lnTo>
                  <a:lnTo>
                    <a:pt x="6333" y="1765"/>
                  </a:lnTo>
                  <a:cubicBezTo>
                    <a:pt x="6333" y="1954"/>
                    <a:pt x="6490" y="2143"/>
                    <a:pt x="6680" y="2143"/>
                  </a:cubicBezTo>
                  <a:cubicBezTo>
                    <a:pt x="6900" y="2143"/>
                    <a:pt x="7058" y="1954"/>
                    <a:pt x="7058" y="1765"/>
                  </a:cubicBezTo>
                  <a:lnTo>
                    <a:pt x="7058" y="1418"/>
                  </a:lnTo>
                  <a:lnTo>
                    <a:pt x="8412" y="1418"/>
                  </a:lnTo>
                  <a:lnTo>
                    <a:pt x="8412" y="1765"/>
                  </a:lnTo>
                  <a:cubicBezTo>
                    <a:pt x="8412" y="1954"/>
                    <a:pt x="8570" y="2143"/>
                    <a:pt x="8790" y="2143"/>
                  </a:cubicBezTo>
                  <a:cubicBezTo>
                    <a:pt x="8979" y="2143"/>
                    <a:pt x="9137" y="1954"/>
                    <a:pt x="9137" y="1765"/>
                  </a:cubicBezTo>
                  <a:lnTo>
                    <a:pt x="9137" y="1418"/>
                  </a:lnTo>
                  <a:close/>
                  <a:moveTo>
                    <a:pt x="9767" y="3497"/>
                  </a:moveTo>
                  <a:lnTo>
                    <a:pt x="9767" y="7026"/>
                  </a:lnTo>
                  <a:cubicBezTo>
                    <a:pt x="9641" y="7026"/>
                    <a:pt x="9546" y="6963"/>
                    <a:pt x="9420" y="6963"/>
                  </a:cubicBezTo>
                  <a:cubicBezTo>
                    <a:pt x="8066" y="6963"/>
                    <a:pt x="6963" y="8066"/>
                    <a:pt x="6963" y="9420"/>
                  </a:cubicBezTo>
                  <a:cubicBezTo>
                    <a:pt x="6963" y="9546"/>
                    <a:pt x="6963" y="9641"/>
                    <a:pt x="7026" y="9767"/>
                  </a:cubicBezTo>
                  <a:lnTo>
                    <a:pt x="1040" y="9767"/>
                  </a:lnTo>
                  <a:cubicBezTo>
                    <a:pt x="820" y="9767"/>
                    <a:pt x="662" y="9609"/>
                    <a:pt x="662" y="9420"/>
                  </a:cubicBezTo>
                  <a:lnTo>
                    <a:pt x="662" y="3497"/>
                  </a:lnTo>
                  <a:close/>
                  <a:moveTo>
                    <a:pt x="9420" y="7688"/>
                  </a:moveTo>
                  <a:cubicBezTo>
                    <a:pt x="10366" y="7688"/>
                    <a:pt x="11153" y="8475"/>
                    <a:pt x="11153" y="9420"/>
                  </a:cubicBezTo>
                  <a:cubicBezTo>
                    <a:pt x="11153" y="10397"/>
                    <a:pt x="10366" y="11185"/>
                    <a:pt x="9420" y="11185"/>
                  </a:cubicBezTo>
                  <a:cubicBezTo>
                    <a:pt x="8475" y="11185"/>
                    <a:pt x="7688" y="10397"/>
                    <a:pt x="7688" y="9420"/>
                  </a:cubicBezTo>
                  <a:cubicBezTo>
                    <a:pt x="7688" y="8475"/>
                    <a:pt x="8475" y="7688"/>
                    <a:pt x="9420" y="7688"/>
                  </a:cubicBezTo>
                  <a:close/>
                  <a:moveTo>
                    <a:pt x="1733" y="0"/>
                  </a:moveTo>
                  <a:cubicBezTo>
                    <a:pt x="1544" y="0"/>
                    <a:pt x="1387" y="158"/>
                    <a:pt x="1387" y="347"/>
                  </a:cubicBezTo>
                  <a:lnTo>
                    <a:pt x="1387" y="725"/>
                  </a:lnTo>
                  <a:lnTo>
                    <a:pt x="1040" y="725"/>
                  </a:lnTo>
                  <a:cubicBezTo>
                    <a:pt x="442" y="725"/>
                    <a:pt x="0" y="1166"/>
                    <a:pt x="0" y="1733"/>
                  </a:cubicBezTo>
                  <a:lnTo>
                    <a:pt x="0" y="9389"/>
                  </a:lnTo>
                  <a:cubicBezTo>
                    <a:pt x="0" y="9956"/>
                    <a:pt x="473" y="10429"/>
                    <a:pt x="1040" y="10429"/>
                  </a:cubicBezTo>
                  <a:lnTo>
                    <a:pt x="7215" y="10429"/>
                  </a:lnTo>
                  <a:cubicBezTo>
                    <a:pt x="7593" y="11279"/>
                    <a:pt x="8444" y="11846"/>
                    <a:pt x="9420" y="11846"/>
                  </a:cubicBezTo>
                  <a:cubicBezTo>
                    <a:pt x="10744" y="11846"/>
                    <a:pt x="11846" y="10744"/>
                    <a:pt x="11846" y="9420"/>
                  </a:cubicBezTo>
                  <a:cubicBezTo>
                    <a:pt x="11846" y="8444"/>
                    <a:pt x="11311" y="7593"/>
                    <a:pt x="10492" y="7215"/>
                  </a:cubicBezTo>
                  <a:lnTo>
                    <a:pt x="10492" y="1733"/>
                  </a:lnTo>
                  <a:cubicBezTo>
                    <a:pt x="10492" y="1135"/>
                    <a:pt x="10019" y="725"/>
                    <a:pt x="9452" y="725"/>
                  </a:cubicBezTo>
                  <a:lnTo>
                    <a:pt x="9105" y="725"/>
                  </a:lnTo>
                  <a:lnTo>
                    <a:pt x="9105" y="347"/>
                  </a:lnTo>
                  <a:cubicBezTo>
                    <a:pt x="9105" y="158"/>
                    <a:pt x="8948" y="0"/>
                    <a:pt x="8759" y="0"/>
                  </a:cubicBezTo>
                  <a:cubicBezTo>
                    <a:pt x="8538" y="0"/>
                    <a:pt x="8381" y="158"/>
                    <a:pt x="8381" y="347"/>
                  </a:cubicBezTo>
                  <a:lnTo>
                    <a:pt x="8381" y="725"/>
                  </a:lnTo>
                  <a:lnTo>
                    <a:pt x="7026" y="725"/>
                  </a:lnTo>
                  <a:lnTo>
                    <a:pt x="7026" y="347"/>
                  </a:lnTo>
                  <a:cubicBezTo>
                    <a:pt x="7026" y="158"/>
                    <a:pt x="6869" y="0"/>
                    <a:pt x="6648" y="0"/>
                  </a:cubicBezTo>
                  <a:cubicBezTo>
                    <a:pt x="6459" y="0"/>
                    <a:pt x="6301" y="158"/>
                    <a:pt x="6301" y="347"/>
                  </a:cubicBezTo>
                  <a:lnTo>
                    <a:pt x="6301" y="725"/>
                  </a:lnTo>
                  <a:lnTo>
                    <a:pt x="4191" y="725"/>
                  </a:lnTo>
                  <a:lnTo>
                    <a:pt x="4191" y="347"/>
                  </a:lnTo>
                  <a:cubicBezTo>
                    <a:pt x="4191" y="158"/>
                    <a:pt x="4033" y="0"/>
                    <a:pt x="3813" y="0"/>
                  </a:cubicBezTo>
                  <a:cubicBezTo>
                    <a:pt x="3624" y="0"/>
                    <a:pt x="3466" y="158"/>
                    <a:pt x="3466" y="347"/>
                  </a:cubicBezTo>
                  <a:lnTo>
                    <a:pt x="3466" y="725"/>
                  </a:lnTo>
                  <a:lnTo>
                    <a:pt x="2080" y="725"/>
                  </a:lnTo>
                  <a:lnTo>
                    <a:pt x="2080" y="347"/>
                  </a:ln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75"/>
            <p:cNvSpPr/>
            <p:nvPr/>
          </p:nvSpPr>
          <p:spPr>
            <a:xfrm>
              <a:off x="4190400" y="2526300"/>
              <a:ext cx="34700" cy="35450"/>
            </a:xfrm>
            <a:custGeom>
              <a:avLst/>
              <a:gdLst/>
              <a:ahLst/>
              <a:cxnLst/>
              <a:rect l="l" t="t" r="r" b="b"/>
              <a:pathLst>
                <a:path w="1388" h="1418" extrusionOk="0">
                  <a:moveTo>
                    <a:pt x="347" y="0"/>
                  </a:moveTo>
                  <a:cubicBezTo>
                    <a:pt x="158" y="0"/>
                    <a:pt x="1" y="158"/>
                    <a:pt x="1" y="347"/>
                  </a:cubicBezTo>
                  <a:lnTo>
                    <a:pt x="1" y="1071"/>
                  </a:lnTo>
                  <a:cubicBezTo>
                    <a:pt x="1" y="1260"/>
                    <a:pt x="127" y="1418"/>
                    <a:pt x="347" y="1418"/>
                  </a:cubicBezTo>
                  <a:lnTo>
                    <a:pt x="1041" y="1418"/>
                  </a:lnTo>
                  <a:cubicBezTo>
                    <a:pt x="1261" y="1418"/>
                    <a:pt x="1387" y="1260"/>
                    <a:pt x="1387" y="1071"/>
                  </a:cubicBezTo>
                  <a:cubicBezTo>
                    <a:pt x="1387" y="882"/>
                    <a:pt x="1261" y="725"/>
                    <a:pt x="1041" y="725"/>
                  </a:cubicBezTo>
                  <a:lnTo>
                    <a:pt x="694" y="725"/>
                  </a:ln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75"/>
            <p:cNvSpPr/>
            <p:nvPr/>
          </p:nvSpPr>
          <p:spPr>
            <a:xfrm>
              <a:off x="39982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75"/>
            <p:cNvSpPr/>
            <p:nvPr/>
          </p:nvSpPr>
          <p:spPr>
            <a:xfrm>
              <a:off x="4050225" y="24215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75"/>
            <p:cNvSpPr/>
            <p:nvPr/>
          </p:nvSpPr>
          <p:spPr>
            <a:xfrm>
              <a:off x="4102200" y="24215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75"/>
            <p:cNvSpPr/>
            <p:nvPr/>
          </p:nvSpPr>
          <p:spPr>
            <a:xfrm>
              <a:off x="4155750"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75"/>
            <p:cNvSpPr/>
            <p:nvPr/>
          </p:nvSpPr>
          <p:spPr>
            <a:xfrm>
              <a:off x="3998225"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75"/>
            <p:cNvSpPr/>
            <p:nvPr/>
          </p:nvSpPr>
          <p:spPr>
            <a:xfrm>
              <a:off x="4050225" y="2456975"/>
              <a:ext cx="35450" cy="18150"/>
            </a:xfrm>
            <a:custGeom>
              <a:avLst/>
              <a:gdLst/>
              <a:ahLst/>
              <a:cxnLst/>
              <a:rect l="l" t="t" r="r" b="b"/>
              <a:pathLst>
                <a:path w="1418" h="726" extrusionOk="0">
                  <a:moveTo>
                    <a:pt x="347" y="1"/>
                  </a:moveTo>
                  <a:cubicBezTo>
                    <a:pt x="158" y="1"/>
                    <a:pt x="0" y="158"/>
                    <a:pt x="0" y="379"/>
                  </a:cubicBezTo>
                  <a:cubicBezTo>
                    <a:pt x="0" y="568"/>
                    <a:pt x="158" y="725"/>
                    <a:pt x="347" y="725"/>
                  </a:cubicBezTo>
                  <a:lnTo>
                    <a:pt x="1071" y="725"/>
                  </a:lnTo>
                  <a:cubicBezTo>
                    <a:pt x="1260" y="725"/>
                    <a:pt x="1418" y="568"/>
                    <a:pt x="1418" y="379"/>
                  </a:cubicBezTo>
                  <a:cubicBezTo>
                    <a:pt x="1418"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75"/>
            <p:cNvSpPr/>
            <p:nvPr/>
          </p:nvSpPr>
          <p:spPr>
            <a:xfrm>
              <a:off x="4102200" y="2456975"/>
              <a:ext cx="35475" cy="18150"/>
            </a:xfrm>
            <a:custGeom>
              <a:avLst/>
              <a:gdLst/>
              <a:ahLst/>
              <a:cxnLst/>
              <a:rect l="l" t="t" r="r" b="b"/>
              <a:pathLst>
                <a:path w="1419" h="726" extrusionOk="0">
                  <a:moveTo>
                    <a:pt x="378" y="1"/>
                  </a:moveTo>
                  <a:cubicBezTo>
                    <a:pt x="158" y="1"/>
                    <a:pt x="0" y="158"/>
                    <a:pt x="0" y="379"/>
                  </a:cubicBezTo>
                  <a:cubicBezTo>
                    <a:pt x="0" y="568"/>
                    <a:pt x="158" y="725"/>
                    <a:pt x="378" y="725"/>
                  </a:cubicBezTo>
                  <a:lnTo>
                    <a:pt x="1072" y="725"/>
                  </a:lnTo>
                  <a:cubicBezTo>
                    <a:pt x="1261" y="725"/>
                    <a:pt x="1418" y="568"/>
                    <a:pt x="1418" y="379"/>
                  </a:cubicBez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75"/>
            <p:cNvSpPr/>
            <p:nvPr/>
          </p:nvSpPr>
          <p:spPr>
            <a:xfrm>
              <a:off x="4155750" y="2456975"/>
              <a:ext cx="35475" cy="18150"/>
            </a:xfrm>
            <a:custGeom>
              <a:avLst/>
              <a:gdLst/>
              <a:ahLst/>
              <a:cxnLst/>
              <a:rect l="l" t="t" r="r" b="b"/>
              <a:pathLst>
                <a:path w="1419" h="726" extrusionOk="0">
                  <a:moveTo>
                    <a:pt x="347" y="1"/>
                  </a:moveTo>
                  <a:cubicBezTo>
                    <a:pt x="158" y="1"/>
                    <a:pt x="1" y="158"/>
                    <a:pt x="1" y="379"/>
                  </a:cubicBezTo>
                  <a:cubicBezTo>
                    <a:pt x="1" y="568"/>
                    <a:pt x="158" y="725"/>
                    <a:pt x="347" y="725"/>
                  </a:cubicBezTo>
                  <a:lnTo>
                    <a:pt x="1072" y="725"/>
                  </a:lnTo>
                  <a:cubicBezTo>
                    <a:pt x="1261" y="725"/>
                    <a:pt x="1418" y="568"/>
                    <a:pt x="1418" y="379"/>
                  </a:cubicBezTo>
                  <a:cubicBezTo>
                    <a:pt x="1418" y="158"/>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75"/>
            <p:cNvSpPr/>
            <p:nvPr/>
          </p:nvSpPr>
          <p:spPr>
            <a:xfrm>
              <a:off x="3998225" y="24916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75"/>
            <p:cNvSpPr/>
            <p:nvPr/>
          </p:nvSpPr>
          <p:spPr>
            <a:xfrm>
              <a:off x="4050225" y="2491650"/>
              <a:ext cx="35450" cy="18125"/>
            </a:xfrm>
            <a:custGeom>
              <a:avLst/>
              <a:gdLst/>
              <a:ahLst/>
              <a:cxnLst/>
              <a:rect l="l" t="t" r="r" b="b"/>
              <a:pathLst>
                <a:path w="1418" h="725" extrusionOk="0">
                  <a:moveTo>
                    <a:pt x="347" y="0"/>
                  </a:moveTo>
                  <a:cubicBezTo>
                    <a:pt x="158" y="0"/>
                    <a:pt x="0" y="158"/>
                    <a:pt x="0" y="378"/>
                  </a:cubicBezTo>
                  <a:cubicBezTo>
                    <a:pt x="0" y="567"/>
                    <a:pt x="158" y="725"/>
                    <a:pt x="347" y="725"/>
                  </a:cubicBezTo>
                  <a:lnTo>
                    <a:pt x="1071" y="725"/>
                  </a:lnTo>
                  <a:cubicBezTo>
                    <a:pt x="1260" y="725"/>
                    <a:pt x="1418" y="567"/>
                    <a:pt x="1418" y="378"/>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75"/>
            <p:cNvSpPr/>
            <p:nvPr/>
          </p:nvSpPr>
          <p:spPr>
            <a:xfrm>
              <a:off x="4102200" y="2491650"/>
              <a:ext cx="35475" cy="18125"/>
            </a:xfrm>
            <a:custGeom>
              <a:avLst/>
              <a:gdLst/>
              <a:ahLst/>
              <a:cxnLst/>
              <a:rect l="l" t="t" r="r" b="b"/>
              <a:pathLst>
                <a:path w="1419" h="725" extrusionOk="0">
                  <a:moveTo>
                    <a:pt x="378" y="0"/>
                  </a:moveTo>
                  <a:cubicBezTo>
                    <a:pt x="158" y="0"/>
                    <a:pt x="0" y="158"/>
                    <a:pt x="0" y="378"/>
                  </a:cubicBezTo>
                  <a:cubicBezTo>
                    <a:pt x="0" y="567"/>
                    <a:pt x="158" y="725"/>
                    <a:pt x="378"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75"/>
            <p:cNvSpPr/>
            <p:nvPr/>
          </p:nvSpPr>
          <p:spPr>
            <a:xfrm>
              <a:off x="3998225" y="2526300"/>
              <a:ext cx="35475" cy="18125"/>
            </a:xfrm>
            <a:custGeom>
              <a:avLst/>
              <a:gdLst/>
              <a:ahLst/>
              <a:cxnLst/>
              <a:rect l="l" t="t" r="r" b="b"/>
              <a:pathLst>
                <a:path w="1419" h="725" extrusionOk="0">
                  <a:moveTo>
                    <a:pt x="347" y="0"/>
                  </a:moveTo>
                  <a:cubicBezTo>
                    <a:pt x="158" y="0"/>
                    <a:pt x="1" y="158"/>
                    <a:pt x="1" y="347"/>
                  </a:cubicBezTo>
                  <a:cubicBezTo>
                    <a:pt x="1" y="567"/>
                    <a:pt x="158" y="725"/>
                    <a:pt x="347" y="725"/>
                  </a:cubicBezTo>
                  <a:lnTo>
                    <a:pt x="1072" y="725"/>
                  </a:lnTo>
                  <a:cubicBezTo>
                    <a:pt x="1261" y="725"/>
                    <a:pt x="1418" y="567"/>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75"/>
            <p:cNvSpPr/>
            <p:nvPr/>
          </p:nvSpPr>
          <p:spPr>
            <a:xfrm>
              <a:off x="4050225" y="2526300"/>
              <a:ext cx="35450" cy="18125"/>
            </a:xfrm>
            <a:custGeom>
              <a:avLst/>
              <a:gdLst/>
              <a:ahLst/>
              <a:cxnLst/>
              <a:rect l="l" t="t" r="r" b="b"/>
              <a:pathLst>
                <a:path w="1418" h="725" extrusionOk="0">
                  <a:moveTo>
                    <a:pt x="347" y="0"/>
                  </a:moveTo>
                  <a:cubicBezTo>
                    <a:pt x="158" y="0"/>
                    <a:pt x="0" y="158"/>
                    <a:pt x="0" y="347"/>
                  </a:cubicBezTo>
                  <a:cubicBezTo>
                    <a:pt x="0" y="567"/>
                    <a:pt x="158" y="725"/>
                    <a:pt x="347" y="725"/>
                  </a:cubicBezTo>
                  <a:lnTo>
                    <a:pt x="1071" y="725"/>
                  </a:lnTo>
                  <a:cubicBezTo>
                    <a:pt x="1260" y="725"/>
                    <a:pt x="1418" y="567"/>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75"/>
            <p:cNvSpPr/>
            <p:nvPr/>
          </p:nvSpPr>
          <p:spPr>
            <a:xfrm>
              <a:off x="4102200" y="2526300"/>
              <a:ext cx="35475" cy="18125"/>
            </a:xfrm>
            <a:custGeom>
              <a:avLst/>
              <a:gdLst/>
              <a:ahLst/>
              <a:cxnLst/>
              <a:rect l="l" t="t" r="r" b="b"/>
              <a:pathLst>
                <a:path w="1419" h="725" extrusionOk="0">
                  <a:moveTo>
                    <a:pt x="378" y="0"/>
                  </a:moveTo>
                  <a:cubicBezTo>
                    <a:pt x="158" y="0"/>
                    <a:pt x="0" y="158"/>
                    <a:pt x="0" y="347"/>
                  </a:cubicBezTo>
                  <a:cubicBezTo>
                    <a:pt x="0" y="567"/>
                    <a:pt x="158" y="725"/>
                    <a:pt x="378" y="725"/>
                  </a:cubicBezTo>
                  <a:lnTo>
                    <a:pt x="1072" y="725"/>
                  </a:lnTo>
                  <a:cubicBezTo>
                    <a:pt x="1261" y="725"/>
                    <a:pt x="1418" y="567"/>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6" name="Google Shape;9406;p75"/>
          <p:cNvGrpSpPr/>
          <p:nvPr/>
        </p:nvGrpSpPr>
        <p:grpSpPr>
          <a:xfrm>
            <a:off x="5301691" y="3608476"/>
            <a:ext cx="349457" cy="348513"/>
            <a:chOff x="3962775" y="2683025"/>
            <a:chExt cx="296175" cy="295375"/>
          </a:xfrm>
        </p:grpSpPr>
        <p:sp>
          <p:nvSpPr>
            <p:cNvPr id="9407" name="Google Shape;9407;p75"/>
            <p:cNvSpPr/>
            <p:nvPr/>
          </p:nvSpPr>
          <p:spPr>
            <a:xfrm>
              <a:off x="3962775" y="2838200"/>
              <a:ext cx="296175" cy="140200"/>
            </a:xfrm>
            <a:custGeom>
              <a:avLst/>
              <a:gdLst/>
              <a:ahLst/>
              <a:cxnLst/>
              <a:rect l="l" t="t" r="r" b="b"/>
              <a:pathLst>
                <a:path w="11847" h="5608" extrusionOk="0">
                  <a:moveTo>
                    <a:pt x="3530" y="3466"/>
                  </a:moveTo>
                  <a:lnTo>
                    <a:pt x="3530" y="4883"/>
                  </a:lnTo>
                  <a:lnTo>
                    <a:pt x="757" y="4883"/>
                  </a:lnTo>
                  <a:lnTo>
                    <a:pt x="757" y="3466"/>
                  </a:lnTo>
                  <a:close/>
                  <a:moveTo>
                    <a:pt x="7688" y="725"/>
                  </a:moveTo>
                  <a:lnTo>
                    <a:pt x="7688" y="4883"/>
                  </a:lnTo>
                  <a:lnTo>
                    <a:pt x="4223" y="4883"/>
                  </a:lnTo>
                  <a:lnTo>
                    <a:pt x="4223" y="725"/>
                  </a:lnTo>
                  <a:close/>
                  <a:moveTo>
                    <a:pt x="11185" y="2111"/>
                  </a:moveTo>
                  <a:lnTo>
                    <a:pt x="11185" y="4883"/>
                  </a:lnTo>
                  <a:lnTo>
                    <a:pt x="8381" y="4883"/>
                  </a:lnTo>
                  <a:lnTo>
                    <a:pt x="8381" y="2111"/>
                  </a:lnTo>
                  <a:close/>
                  <a:moveTo>
                    <a:pt x="3845" y="0"/>
                  </a:moveTo>
                  <a:cubicBezTo>
                    <a:pt x="3656" y="0"/>
                    <a:pt x="3498" y="158"/>
                    <a:pt x="3498" y="378"/>
                  </a:cubicBezTo>
                  <a:lnTo>
                    <a:pt x="3498" y="2804"/>
                  </a:lnTo>
                  <a:lnTo>
                    <a:pt x="348" y="2804"/>
                  </a:lnTo>
                  <a:cubicBezTo>
                    <a:pt x="158" y="2804"/>
                    <a:pt x="1" y="2962"/>
                    <a:pt x="1" y="3151"/>
                  </a:cubicBezTo>
                  <a:lnTo>
                    <a:pt x="1" y="5261"/>
                  </a:lnTo>
                  <a:cubicBezTo>
                    <a:pt x="1" y="5450"/>
                    <a:pt x="158" y="5608"/>
                    <a:pt x="348" y="5608"/>
                  </a:cubicBezTo>
                  <a:lnTo>
                    <a:pt x="11500" y="5608"/>
                  </a:lnTo>
                  <a:cubicBezTo>
                    <a:pt x="11689" y="5608"/>
                    <a:pt x="11847" y="5450"/>
                    <a:pt x="11847" y="5261"/>
                  </a:cubicBezTo>
                  <a:lnTo>
                    <a:pt x="11847" y="1733"/>
                  </a:lnTo>
                  <a:cubicBezTo>
                    <a:pt x="11847" y="1544"/>
                    <a:pt x="11689" y="1386"/>
                    <a:pt x="11532" y="1386"/>
                  </a:cubicBezTo>
                  <a:lnTo>
                    <a:pt x="8381" y="1386"/>
                  </a:lnTo>
                  <a:lnTo>
                    <a:pt x="8381" y="378"/>
                  </a:lnTo>
                  <a:cubicBezTo>
                    <a:pt x="8381" y="158"/>
                    <a:pt x="8224" y="0"/>
                    <a:pt x="80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75"/>
            <p:cNvSpPr/>
            <p:nvPr/>
          </p:nvSpPr>
          <p:spPr>
            <a:xfrm>
              <a:off x="4051000" y="2683025"/>
              <a:ext cx="122100" cy="138650"/>
            </a:xfrm>
            <a:custGeom>
              <a:avLst/>
              <a:gdLst/>
              <a:ahLst/>
              <a:cxnLst/>
              <a:rect l="l" t="t" r="r" b="b"/>
              <a:pathLst>
                <a:path w="4884" h="5546" extrusionOk="0">
                  <a:moveTo>
                    <a:pt x="2426" y="662"/>
                  </a:moveTo>
                  <a:cubicBezTo>
                    <a:pt x="2804" y="662"/>
                    <a:pt x="3120" y="977"/>
                    <a:pt x="3120" y="1387"/>
                  </a:cubicBezTo>
                  <a:cubicBezTo>
                    <a:pt x="3120" y="1765"/>
                    <a:pt x="2804" y="2080"/>
                    <a:pt x="2426" y="2080"/>
                  </a:cubicBezTo>
                  <a:cubicBezTo>
                    <a:pt x="2017" y="2080"/>
                    <a:pt x="1702" y="1765"/>
                    <a:pt x="1702" y="1387"/>
                  </a:cubicBezTo>
                  <a:cubicBezTo>
                    <a:pt x="1702" y="977"/>
                    <a:pt x="2017" y="662"/>
                    <a:pt x="2426" y="662"/>
                  </a:cubicBezTo>
                  <a:close/>
                  <a:moveTo>
                    <a:pt x="2426" y="2742"/>
                  </a:moveTo>
                  <a:cubicBezTo>
                    <a:pt x="3340" y="2742"/>
                    <a:pt x="4128" y="3529"/>
                    <a:pt x="4128" y="4474"/>
                  </a:cubicBezTo>
                  <a:lnTo>
                    <a:pt x="4128" y="4852"/>
                  </a:lnTo>
                  <a:lnTo>
                    <a:pt x="694" y="4852"/>
                  </a:lnTo>
                  <a:lnTo>
                    <a:pt x="694" y="4474"/>
                  </a:lnTo>
                  <a:cubicBezTo>
                    <a:pt x="694" y="3498"/>
                    <a:pt x="1481" y="2742"/>
                    <a:pt x="2426" y="2742"/>
                  </a:cubicBezTo>
                  <a:close/>
                  <a:moveTo>
                    <a:pt x="2489" y="1"/>
                  </a:moveTo>
                  <a:cubicBezTo>
                    <a:pt x="1733" y="1"/>
                    <a:pt x="1103" y="631"/>
                    <a:pt x="1103" y="1387"/>
                  </a:cubicBezTo>
                  <a:cubicBezTo>
                    <a:pt x="1103" y="1733"/>
                    <a:pt x="1229" y="2049"/>
                    <a:pt x="1450" y="2269"/>
                  </a:cubicBezTo>
                  <a:cubicBezTo>
                    <a:pt x="568" y="2679"/>
                    <a:pt x="1" y="3498"/>
                    <a:pt x="1" y="4474"/>
                  </a:cubicBezTo>
                  <a:lnTo>
                    <a:pt x="1" y="5199"/>
                  </a:lnTo>
                  <a:cubicBezTo>
                    <a:pt x="1" y="5388"/>
                    <a:pt x="158" y="5546"/>
                    <a:pt x="379" y="5546"/>
                  </a:cubicBezTo>
                  <a:lnTo>
                    <a:pt x="4537" y="5546"/>
                  </a:lnTo>
                  <a:cubicBezTo>
                    <a:pt x="4726" y="5546"/>
                    <a:pt x="4884" y="5388"/>
                    <a:pt x="4884" y="5199"/>
                  </a:cubicBezTo>
                  <a:lnTo>
                    <a:pt x="4884" y="4474"/>
                  </a:lnTo>
                  <a:cubicBezTo>
                    <a:pt x="4884" y="3498"/>
                    <a:pt x="4348" y="2679"/>
                    <a:pt x="3529" y="2269"/>
                  </a:cubicBezTo>
                  <a:cubicBezTo>
                    <a:pt x="3750" y="2049"/>
                    <a:pt x="3876" y="1733"/>
                    <a:pt x="3876" y="1387"/>
                  </a:cubicBezTo>
                  <a:cubicBezTo>
                    <a:pt x="3876" y="631"/>
                    <a:pt x="324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75"/>
            <p:cNvSpPr/>
            <p:nvPr/>
          </p:nvSpPr>
          <p:spPr>
            <a:xfrm>
              <a:off x="4084875" y="2873200"/>
              <a:ext cx="52800" cy="69775"/>
            </a:xfrm>
            <a:custGeom>
              <a:avLst/>
              <a:gdLst/>
              <a:ahLst/>
              <a:cxnLst/>
              <a:rect l="l" t="t" r="r" b="b"/>
              <a:pathLst>
                <a:path w="2112" h="2791" extrusionOk="0">
                  <a:moveTo>
                    <a:pt x="1095" y="0"/>
                  </a:moveTo>
                  <a:cubicBezTo>
                    <a:pt x="1001" y="0"/>
                    <a:pt x="903" y="28"/>
                    <a:pt x="819" y="112"/>
                  </a:cubicBezTo>
                  <a:lnTo>
                    <a:pt x="126" y="805"/>
                  </a:lnTo>
                  <a:cubicBezTo>
                    <a:pt x="0" y="931"/>
                    <a:pt x="0" y="1184"/>
                    <a:pt x="126" y="1278"/>
                  </a:cubicBezTo>
                  <a:cubicBezTo>
                    <a:pt x="205" y="1341"/>
                    <a:pt x="292" y="1373"/>
                    <a:pt x="378" y="1373"/>
                  </a:cubicBezTo>
                  <a:cubicBezTo>
                    <a:pt x="465" y="1373"/>
                    <a:pt x="552" y="1341"/>
                    <a:pt x="630" y="1278"/>
                  </a:cubicBezTo>
                  <a:lnTo>
                    <a:pt x="756" y="1184"/>
                  </a:lnTo>
                  <a:lnTo>
                    <a:pt x="756" y="2066"/>
                  </a:lnTo>
                  <a:lnTo>
                    <a:pt x="378" y="2066"/>
                  </a:lnTo>
                  <a:cubicBezTo>
                    <a:pt x="189" y="2066"/>
                    <a:pt x="32" y="2223"/>
                    <a:pt x="32" y="2444"/>
                  </a:cubicBezTo>
                  <a:cubicBezTo>
                    <a:pt x="32" y="2633"/>
                    <a:pt x="189" y="2790"/>
                    <a:pt x="378" y="2790"/>
                  </a:cubicBezTo>
                  <a:lnTo>
                    <a:pt x="1765" y="2790"/>
                  </a:lnTo>
                  <a:cubicBezTo>
                    <a:pt x="1954" y="2790"/>
                    <a:pt x="2111" y="2633"/>
                    <a:pt x="2111" y="2444"/>
                  </a:cubicBezTo>
                  <a:cubicBezTo>
                    <a:pt x="2111" y="2223"/>
                    <a:pt x="1954" y="2066"/>
                    <a:pt x="1765" y="2066"/>
                  </a:cubicBezTo>
                  <a:lnTo>
                    <a:pt x="1418" y="2066"/>
                  </a:lnTo>
                  <a:lnTo>
                    <a:pt x="1418" y="333"/>
                  </a:lnTo>
                  <a:cubicBezTo>
                    <a:pt x="1418" y="175"/>
                    <a:pt x="1323" y="81"/>
                    <a:pt x="1229" y="18"/>
                  </a:cubicBezTo>
                  <a:cubicBezTo>
                    <a:pt x="1187" y="7"/>
                    <a:pt x="1141" y="0"/>
                    <a:pt x="10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10" name="Google Shape;9410;p75"/>
          <p:cNvSpPr/>
          <p:nvPr/>
        </p:nvSpPr>
        <p:spPr>
          <a:xfrm>
            <a:off x="7513275" y="2670141"/>
            <a:ext cx="354117" cy="348513"/>
          </a:xfrm>
          <a:custGeom>
            <a:avLst/>
            <a:gdLst/>
            <a:ahLst/>
            <a:cxnLst/>
            <a:rect l="l" t="t" r="r" b="b"/>
            <a:pathLst>
              <a:path w="12005" h="11815" extrusionOk="0">
                <a:moveTo>
                  <a:pt x="6003" y="693"/>
                </a:moveTo>
                <a:cubicBezTo>
                  <a:pt x="6089" y="693"/>
                  <a:pt x="6176" y="725"/>
                  <a:pt x="6239" y="788"/>
                </a:cubicBezTo>
                <a:lnTo>
                  <a:pt x="8444" y="2993"/>
                </a:lnTo>
                <a:lnTo>
                  <a:pt x="7972" y="3466"/>
                </a:lnTo>
                <a:lnTo>
                  <a:pt x="7751" y="3214"/>
                </a:lnTo>
                <a:cubicBezTo>
                  <a:pt x="7562" y="3025"/>
                  <a:pt x="7279" y="2899"/>
                  <a:pt x="6995" y="2899"/>
                </a:cubicBezTo>
                <a:cubicBezTo>
                  <a:pt x="6711" y="2899"/>
                  <a:pt x="6459" y="3025"/>
                  <a:pt x="6239" y="3214"/>
                </a:cubicBezTo>
                <a:cubicBezTo>
                  <a:pt x="5861" y="3623"/>
                  <a:pt x="5861" y="4285"/>
                  <a:pt x="6239" y="4663"/>
                </a:cubicBezTo>
                <a:lnTo>
                  <a:pt x="6491" y="4915"/>
                </a:lnTo>
                <a:lnTo>
                  <a:pt x="6018" y="5388"/>
                </a:lnTo>
                <a:lnTo>
                  <a:pt x="5262" y="4631"/>
                </a:lnTo>
                <a:cubicBezTo>
                  <a:pt x="5199" y="4568"/>
                  <a:pt x="5113" y="4537"/>
                  <a:pt x="5026" y="4537"/>
                </a:cubicBezTo>
                <a:cubicBezTo>
                  <a:pt x="4939" y="4537"/>
                  <a:pt x="4853" y="4568"/>
                  <a:pt x="4790" y="4631"/>
                </a:cubicBezTo>
                <a:lnTo>
                  <a:pt x="4317" y="5104"/>
                </a:lnTo>
                <a:cubicBezTo>
                  <a:pt x="4254" y="5167"/>
                  <a:pt x="4167" y="5198"/>
                  <a:pt x="4081" y="5198"/>
                </a:cubicBezTo>
                <a:cubicBezTo>
                  <a:pt x="3994" y="5198"/>
                  <a:pt x="3907" y="5167"/>
                  <a:pt x="3844" y="5104"/>
                </a:cubicBezTo>
                <a:cubicBezTo>
                  <a:pt x="3718" y="4978"/>
                  <a:pt x="3718" y="4757"/>
                  <a:pt x="3844" y="4631"/>
                </a:cubicBezTo>
                <a:lnTo>
                  <a:pt x="4317" y="4159"/>
                </a:lnTo>
                <a:cubicBezTo>
                  <a:pt x="4443" y="4033"/>
                  <a:pt x="4443" y="3812"/>
                  <a:pt x="4317" y="3686"/>
                </a:cubicBezTo>
                <a:lnTo>
                  <a:pt x="3624" y="2993"/>
                </a:lnTo>
                <a:lnTo>
                  <a:pt x="5766" y="788"/>
                </a:lnTo>
                <a:cubicBezTo>
                  <a:pt x="5829" y="725"/>
                  <a:pt x="5916" y="693"/>
                  <a:pt x="6003" y="693"/>
                </a:cubicBezTo>
                <a:close/>
                <a:moveTo>
                  <a:pt x="3088" y="3466"/>
                </a:moveTo>
                <a:lnTo>
                  <a:pt x="3561" y="3938"/>
                </a:lnTo>
                <a:lnTo>
                  <a:pt x="3340" y="4159"/>
                </a:lnTo>
                <a:cubicBezTo>
                  <a:pt x="2931" y="4568"/>
                  <a:pt x="2931" y="5230"/>
                  <a:pt x="3340" y="5608"/>
                </a:cubicBezTo>
                <a:cubicBezTo>
                  <a:pt x="3529" y="5813"/>
                  <a:pt x="3797" y="5915"/>
                  <a:pt x="4065" y="5915"/>
                </a:cubicBezTo>
                <a:cubicBezTo>
                  <a:pt x="4333" y="5915"/>
                  <a:pt x="4601" y="5813"/>
                  <a:pt x="4790" y="5608"/>
                </a:cubicBezTo>
                <a:lnTo>
                  <a:pt x="5042" y="5388"/>
                </a:lnTo>
                <a:lnTo>
                  <a:pt x="5514" y="5860"/>
                </a:lnTo>
                <a:lnTo>
                  <a:pt x="4758" y="6616"/>
                </a:lnTo>
                <a:cubicBezTo>
                  <a:pt x="4632" y="6711"/>
                  <a:pt x="4632" y="6963"/>
                  <a:pt x="4758" y="7089"/>
                </a:cubicBezTo>
                <a:lnTo>
                  <a:pt x="5231" y="7561"/>
                </a:lnTo>
                <a:cubicBezTo>
                  <a:pt x="5357" y="7656"/>
                  <a:pt x="5357" y="7908"/>
                  <a:pt x="5231" y="8002"/>
                </a:cubicBezTo>
                <a:cubicBezTo>
                  <a:pt x="5168" y="8065"/>
                  <a:pt x="5081" y="8097"/>
                  <a:pt x="4994" y="8097"/>
                </a:cubicBezTo>
                <a:cubicBezTo>
                  <a:pt x="4908" y="8097"/>
                  <a:pt x="4821" y="8065"/>
                  <a:pt x="4758" y="8002"/>
                </a:cubicBezTo>
                <a:lnTo>
                  <a:pt x="4286" y="7561"/>
                </a:lnTo>
                <a:cubicBezTo>
                  <a:pt x="4223" y="7498"/>
                  <a:pt x="4136" y="7467"/>
                  <a:pt x="4049" y="7467"/>
                </a:cubicBezTo>
                <a:cubicBezTo>
                  <a:pt x="3963" y="7467"/>
                  <a:pt x="3876" y="7498"/>
                  <a:pt x="3813" y="7561"/>
                </a:cubicBezTo>
                <a:lnTo>
                  <a:pt x="3088" y="8254"/>
                </a:lnTo>
                <a:lnTo>
                  <a:pt x="883" y="6049"/>
                </a:lnTo>
                <a:cubicBezTo>
                  <a:pt x="789" y="6018"/>
                  <a:pt x="789" y="5829"/>
                  <a:pt x="883" y="5671"/>
                </a:cubicBezTo>
                <a:lnTo>
                  <a:pt x="3088" y="3466"/>
                </a:lnTo>
                <a:close/>
                <a:moveTo>
                  <a:pt x="8917" y="3529"/>
                </a:moveTo>
                <a:lnTo>
                  <a:pt x="11122" y="5671"/>
                </a:lnTo>
                <a:cubicBezTo>
                  <a:pt x="11248" y="5766"/>
                  <a:pt x="11248" y="6018"/>
                  <a:pt x="11122" y="6144"/>
                </a:cubicBezTo>
                <a:lnTo>
                  <a:pt x="8917" y="8349"/>
                </a:lnTo>
                <a:lnTo>
                  <a:pt x="8444" y="7876"/>
                </a:lnTo>
                <a:lnTo>
                  <a:pt x="8696" y="7624"/>
                </a:lnTo>
                <a:cubicBezTo>
                  <a:pt x="9074" y="7246"/>
                  <a:pt x="9074" y="6553"/>
                  <a:pt x="8696" y="6175"/>
                </a:cubicBezTo>
                <a:cubicBezTo>
                  <a:pt x="8491" y="5970"/>
                  <a:pt x="8224" y="5868"/>
                  <a:pt x="7956" y="5868"/>
                </a:cubicBezTo>
                <a:cubicBezTo>
                  <a:pt x="7688" y="5868"/>
                  <a:pt x="7420" y="5970"/>
                  <a:pt x="7216" y="6175"/>
                </a:cubicBezTo>
                <a:lnTo>
                  <a:pt x="6995" y="6396"/>
                </a:lnTo>
                <a:lnTo>
                  <a:pt x="6522" y="5923"/>
                </a:lnTo>
                <a:lnTo>
                  <a:pt x="7279" y="5198"/>
                </a:lnTo>
                <a:cubicBezTo>
                  <a:pt x="7373" y="5072"/>
                  <a:pt x="7373" y="4820"/>
                  <a:pt x="7279" y="4726"/>
                </a:cubicBezTo>
                <a:lnTo>
                  <a:pt x="6806" y="4222"/>
                </a:lnTo>
                <a:cubicBezTo>
                  <a:pt x="6680" y="4127"/>
                  <a:pt x="6680" y="3875"/>
                  <a:pt x="6806" y="3749"/>
                </a:cubicBezTo>
                <a:cubicBezTo>
                  <a:pt x="6869" y="3686"/>
                  <a:pt x="6963" y="3655"/>
                  <a:pt x="7026" y="3655"/>
                </a:cubicBezTo>
                <a:cubicBezTo>
                  <a:pt x="7121" y="3655"/>
                  <a:pt x="7216" y="3686"/>
                  <a:pt x="7279" y="3749"/>
                </a:cubicBezTo>
                <a:lnTo>
                  <a:pt x="7751" y="4222"/>
                </a:lnTo>
                <a:cubicBezTo>
                  <a:pt x="7798" y="4285"/>
                  <a:pt x="7885" y="4316"/>
                  <a:pt x="7976" y="4316"/>
                </a:cubicBezTo>
                <a:cubicBezTo>
                  <a:pt x="8066" y="4316"/>
                  <a:pt x="8161" y="4285"/>
                  <a:pt x="8224" y="4222"/>
                </a:cubicBezTo>
                <a:lnTo>
                  <a:pt x="8917" y="3529"/>
                </a:lnTo>
                <a:close/>
                <a:moveTo>
                  <a:pt x="5987" y="6396"/>
                </a:moveTo>
                <a:lnTo>
                  <a:pt x="6711" y="7152"/>
                </a:lnTo>
                <a:cubicBezTo>
                  <a:pt x="6774" y="7215"/>
                  <a:pt x="6869" y="7246"/>
                  <a:pt x="6960" y="7246"/>
                </a:cubicBezTo>
                <a:cubicBezTo>
                  <a:pt x="7050" y="7246"/>
                  <a:pt x="7137" y="7215"/>
                  <a:pt x="7184" y="7152"/>
                </a:cubicBezTo>
                <a:lnTo>
                  <a:pt x="7657" y="6679"/>
                </a:lnTo>
                <a:cubicBezTo>
                  <a:pt x="7720" y="6616"/>
                  <a:pt x="7814" y="6585"/>
                  <a:pt x="7905" y="6585"/>
                </a:cubicBezTo>
                <a:cubicBezTo>
                  <a:pt x="7995" y="6585"/>
                  <a:pt x="8082" y="6616"/>
                  <a:pt x="8129" y="6679"/>
                </a:cubicBezTo>
                <a:cubicBezTo>
                  <a:pt x="8255" y="6805"/>
                  <a:pt x="8255" y="7026"/>
                  <a:pt x="8129" y="7152"/>
                </a:cubicBezTo>
                <a:lnTo>
                  <a:pt x="7657" y="7624"/>
                </a:lnTo>
                <a:cubicBezTo>
                  <a:pt x="7562" y="7750"/>
                  <a:pt x="7562" y="7971"/>
                  <a:pt x="7657" y="8097"/>
                </a:cubicBezTo>
                <a:lnTo>
                  <a:pt x="8381" y="8822"/>
                </a:lnTo>
                <a:lnTo>
                  <a:pt x="6239" y="11027"/>
                </a:lnTo>
                <a:cubicBezTo>
                  <a:pt x="6192" y="11074"/>
                  <a:pt x="6105" y="11098"/>
                  <a:pt x="6014" y="11098"/>
                </a:cubicBezTo>
                <a:cubicBezTo>
                  <a:pt x="5924" y="11098"/>
                  <a:pt x="5829" y="11074"/>
                  <a:pt x="5766" y="11027"/>
                </a:cubicBezTo>
                <a:lnTo>
                  <a:pt x="3561" y="8822"/>
                </a:lnTo>
                <a:lnTo>
                  <a:pt x="4034" y="8349"/>
                </a:lnTo>
                <a:lnTo>
                  <a:pt x="4286" y="8570"/>
                </a:lnTo>
                <a:cubicBezTo>
                  <a:pt x="4475" y="8774"/>
                  <a:pt x="4742" y="8877"/>
                  <a:pt x="5010" y="8877"/>
                </a:cubicBezTo>
                <a:cubicBezTo>
                  <a:pt x="5278" y="8877"/>
                  <a:pt x="5546" y="8774"/>
                  <a:pt x="5735" y="8570"/>
                </a:cubicBezTo>
                <a:cubicBezTo>
                  <a:pt x="6144" y="8191"/>
                  <a:pt x="6144" y="7498"/>
                  <a:pt x="5735" y="7120"/>
                </a:cubicBezTo>
                <a:lnTo>
                  <a:pt x="5514" y="6868"/>
                </a:lnTo>
                <a:lnTo>
                  <a:pt x="5987" y="6396"/>
                </a:lnTo>
                <a:close/>
                <a:moveTo>
                  <a:pt x="5999" y="0"/>
                </a:moveTo>
                <a:cubicBezTo>
                  <a:pt x="5735" y="0"/>
                  <a:pt x="5467" y="95"/>
                  <a:pt x="5262" y="284"/>
                </a:cubicBezTo>
                <a:lnTo>
                  <a:pt x="379" y="5167"/>
                </a:lnTo>
                <a:cubicBezTo>
                  <a:pt x="1" y="5577"/>
                  <a:pt x="1" y="6238"/>
                  <a:pt x="379" y="6648"/>
                </a:cubicBezTo>
                <a:lnTo>
                  <a:pt x="5262" y="11531"/>
                </a:lnTo>
                <a:cubicBezTo>
                  <a:pt x="5467" y="11720"/>
                  <a:pt x="5735" y="11814"/>
                  <a:pt x="5999" y="11814"/>
                </a:cubicBezTo>
                <a:cubicBezTo>
                  <a:pt x="6262" y="11814"/>
                  <a:pt x="6522" y="11720"/>
                  <a:pt x="6711" y="11531"/>
                </a:cubicBezTo>
                <a:lnTo>
                  <a:pt x="11595" y="6648"/>
                </a:lnTo>
                <a:cubicBezTo>
                  <a:pt x="12004" y="6238"/>
                  <a:pt x="12004" y="5577"/>
                  <a:pt x="11595" y="5167"/>
                </a:cubicBezTo>
                <a:lnTo>
                  <a:pt x="6711" y="284"/>
                </a:lnTo>
                <a:cubicBezTo>
                  <a:pt x="6522" y="95"/>
                  <a:pt x="6262" y="0"/>
                  <a:pt x="59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1" name="Google Shape;9411;p75"/>
          <p:cNvGrpSpPr/>
          <p:nvPr/>
        </p:nvGrpSpPr>
        <p:grpSpPr>
          <a:xfrm>
            <a:off x="7516228" y="3159168"/>
            <a:ext cx="348513" cy="348513"/>
            <a:chOff x="5775900" y="2308125"/>
            <a:chExt cx="295375" cy="295375"/>
          </a:xfrm>
        </p:grpSpPr>
        <p:sp>
          <p:nvSpPr>
            <p:cNvPr id="9412" name="Google Shape;9412;p75"/>
            <p:cNvSpPr/>
            <p:nvPr/>
          </p:nvSpPr>
          <p:spPr>
            <a:xfrm>
              <a:off x="5984625" y="2482975"/>
              <a:ext cx="18125" cy="18150"/>
            </a:xfrm>
            <a:custGeom>
              <a:avLst/>
              <a:gdLst/>
              <a:ahLst/>
              <a:cxnLst/>
              <a:rect l="l" t="t" r="r" b="b"/>
              <a:pathLst>
                <a:path w="725" h="726" extrusionOk="0">
                  <a:moveTo>
                    <a:pt x="378" y="0"/>
                  </a:moveTo>
                  <a:cubicBezTo>
                    <a:pt x="158" y="0"/>
                    <a:pt x="0" y="158"/>
                    <a:pt x="0" y="347"/>
                  </a:cubicBezTo>
                  <a:cubicBezTo>
                    <a:pt x="0" y="568"/>
                    <a:pt x="158" y="725"/>
                    <a:pt x="378" y="725"/>
                  </a:cubicBezTo>
                  <a:cubicBezTo>
                    <a:pt x="567" y="725"/>
                    <a:pt x="725" y="568"/>
                    <a:pt x="725" y="347"/>
                  </a:cubicBez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75"/>
            <p:cNvSpPr/>
            <p:nvPr/>
          </p:nvSpPr>
          <p:spPr>
            <a:xfrm>
              <a:off x="5775900" y="2308125"/>
              <a:ext cx="295375" cy="295375"/>
            </a:xfrm>
            <a:custGeom>
              <a:avLst/>
              <a:gdLst/>
              <a:ahLst/>
              <a:cxnLst/>
              <a:rect l="l" t="t" r="r" b="b"/>
              <a:pathLst>
                <a:path w="11815" h="11815" extrusionOk="0">
                  <a:moveTo>
                    <a:pt x="7845" y="725"/>
                  </a:moveTo>
                  <a:cubicBezTo>
                    <a:pt x="7719" y="914"/>
                    <a:pt x="7656" y="1166"/>
                    <a:pt x="7656" y="1450"/>
                  </a:cubicBezTo>
                  <a:cubicBezTo>
                    <a:pt x="7656" y="1670"/>
                    <a:pt x="7719" y="1922"/>
                    <a:pt x="7845" y="2143"/>
                  </a:cubicBezTo>
                  <a:lnTo>
                    <a:pt x="1387" y="2143"/>
                  </a:lnTo>
                  <a:cubicBezTo>
                    <a:pt x="1009" y="2143"/>
                    <a:pt x="694" y="1828"/>
                    <a:pt x="694" y="1450"/>
                  </a:cubicBezTo>
                  <a:cubicBezTo>
                    <a:pt x="694" y="1040"/>
                    <a:pt x="1009" y="725"/>
                    <a:pt x="1387" y="725"/>
                  </a:cubicBezTo>
                  <a:close/>
                  <a:moveTo>
                    <a:pt x="6112" y="6994"/>
                  </a:moveTo>
                  <a:cubicBezTo>
                    <a:pt x="5955" y="7183"/>
                    <a:pt x="5829" y="7436"/>
                    <a:pt x="5766" y="7719"/>
                  </a:cubicBezTo>
                  <a:lnTo>
                    <a:pt x="3466" y="7719"/>
                  </a:lnTo>
                  <a:lnTo>
                    <a:pt x="3466" y="6994"/>
                  </a:lnTo>
                  <a:close/>
                  <a:moveTo>
                    <a:pt x="694" y="2678"/>
                  </a:moveTo>
                  <a:cubicBezTo>
                    <a:pt x="883" y="2773"/>
                    <a:pt x="1103" y="2867"/>
                    <a:pt x="1387" y="2867"/>
                  </a:cubicBezTo>
                  <a:lnTo>
                    <a:pt x="1387" y="10460"/>
                  </a:lnTo>
                  <a:cubicBezTo>
                    <a:pt x="1009" y="10460"/>
                    <a:pt x="694" y="10145"/>
                    <a:pt x="694" y="9767"/>
                  </a:cubicBezTo>
                  <a:lnTo>
                    <a:pt x="694" y="2678"/>
                  </a:lnTo>
                  <a:close/>
                  <a:moveTo>
                    <a:pt x="8381" y="2836"/>
                  </a:moveTo>
                  <a:lnTo>
                    <a:pt x="8381" y="5608"/>
                  </a:lnTo>
                  <a:cubicBezTo>
                    <a:pt x="7814" y="5703"/>
                    <a:pt x="7247" y="5923"/>
                    <a:pt x="6774" y="6301"/>
                  </a:cubicBezTo>
                  <a:lnTo>
                    <a:pt x="3151" y="6301"/>
                  </a:lnTo>
                  <a:cubicBezTo>
                    <a:pt x="2962" y="6301"/>
                    <a:pt x="2804" y="6459"/>
                    <a:pt x="2804" y="6648"/>
                  </a:cubicBezTo>
                  <a:lnTo>
                    <a:pt x="2804" y="8034"/>
                  </a:lnTo>
                  <a:cubicBezTo>
                    <a:pt x="2804" y="8223"/>
                    <a:pt x="2962" y="8381"/>
                    <a:pt x="3151" y="8381"/>
                  </a:cubicBezTo>
                  <a:lnTo>
                    <a:pt x="5640" y="8381"/>
                  </a:lnTo>
                  <a:lnTo>
                    <a:pt x="5640" y="8727"/>
                  </a:lnTo>
                  <a:cubicBezTo>
                    <a:pt x="5640" y="9357"/>
                    <a:pt x="5829" y="9956"/>
                    <a:pt x="6144" y="10492"/>
                  </a:cubicBezTo>
                  <a:lnTo>
                    <a:pt x="2080" y="10492"/>
                  </a:lnTo>
                  <a:lnTo>
                    <a:pt x="2080" y="10460"/>
                  </a:lnTo>
                  <a:lnTo>
                    <a:pt x="2080" y="2836"/>
                  </a:lnTo>
                  <a:close/>
                  <a:moveTo>
                    <a:pt x="8727" y="6301"/>
                  </a:moveTo>
                  <a:cubicBezTo>
                    <a:pt x="10050" y="6301"/>
                    <a:pt x="11153" y="7404"/>
                    <a:pt x="11153" y="8727"/>
                  </a:cubicBezTo>
                  <a:cubicBezTo>
                    <a:pt x="11153" y="10082"/>
                    <a:pt x="10050" y="11216"/>
                    <a:pt x="8727" y="11216"/>
                  </a:cubicBezTo>
                  <a:cubicBezTo>
                    <a:pt x="7373" y="11216"/>
                    <a:pt x="6270" y="10113"/>
                    <a:pt x="6270" y="8727"/>
                  </a:cubicBezTo>
                  <a:cubicBezTo>
                    <a:pt x="6270" y="7373"/>
                    <a:pt x="7373" y="6301"/>
                    <a:pt x="8727" y="6301"/>
                  </a:cubicBezTo>
                  <a:close/>
                  <a:moveTo>
                    <a:pt x="1387" y="0"/>
                  </a:moveTo>
                  <a:cubicBezTo>
                    <a:pt x="630" y="0"/>
                    <a:pt x="0" y="630"/>
                    <a:pt x="0" y="1355"/>
                  </a:cubicBezTo>
                  <a:lnTo>
                    <a:pt x="0" y="9704"/>
                  </a:lnTo>
                  <a:cubicBezTo>
                    <a:pt x="0" y="10460"/>
                    <a:pt x="630" y="11090"/>
                    <a:pt x="1387" y="11090"/>
                  </a:cubicBezTo>
                  <a:lnTo>
                    <a:pt x="6742" y="11090"/>
                  </a:lnTo>
                  <a:cubicBezTo>
                    <a:pt x="7310" y="11563"/>
                    <a:pt x="8003" y="11815"/>
                    <a:pt x="8727" y="11815"/>
                  </a:cubicBezTo>
                  <a:cubicBezTo>
                    <a:pt x="10460" y="11815"/>
                    <a:pt x="11815" y="10334"/>
                    <a:pt x="11815" y="8664"/>
                  </a:cubicBezTo>
                  <a:cubicBezTo>
                    <a:pt x="11815" y="7120"/>
                    <a:pt x="10618" y="5829"/>
                    <a:pt x="9074" y="5608"/>
                  </a:cubicBezTo>
                  <a:lnTo>
                    <a:pt x="9074" y="2458"/>
                  </a:lnTo>
                  <a:cubicBezTo>
                    <a:pt x="9074" y="2269"/>
                    <a:pt x="9042" y="2143"/>
                    <a:pt x="8822" y="2080"/>
                  </a:cubicBezTo>
                  <a:cubicBezTo>
                    <a:pt x="8538" y="1985"/>
                    <a:pt x="8349" y="1733"/>
                    <a:pt x="8349" y="1418"/>
                  </a:cubicBezTo>
                  <a:cubicBezTo>
                    <a:pt x="8349" y="1135"/>
                    <a:pt x="8538" y="851"/>
                    <a:pt x="8822" y="725"/>
                  </a:cubicBezTo>
                  <a:cubicBezTo>
                    <a:pt x="8979" y="694"/>
                    <a:pt x="9074" y="536"/>
                    <a:pt x="9074" y="410"/>
                  </a:cubicBezTo>
                  <a:lnTo>
                    <a:pt x="9074" y="347"/>
                  </a:lnTo>
                  <a:cubicBezTo>
                    <a:pt x="9074" y="158"/>
                    <a:pt x="8916" y="0"/>
                    <a:pt x="87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75"/>
            <p:cNvSpPr/>
            <p:nvPr/>
          </p:nvSpPr>
          <p:spPr>
            <a:xfrm>
              <a:off x="5984625" y="2508975"/>
              <a:ext cx="18125" cy="61450"/>
            </a:xfrm>
            <a:custGeom>
              <a:avLst/>
              <a:gdLst/>
              <a:ahLst/>
              <a:cxnLst/>
              <a:rect l="l" t="t" r="r" b="b"/>
              <a:pathLst>
                <a:path w="725" h="2458" extrusionOk="0">
                  <a:moveTo>
                    <a:pt x="378" y="0"/>
                  </a:moveTo>
                  <a:cubicBezTo>
                    <a:pt x="158" y="0"/>
                    <a:pt x="0" y="158"/>
                    <a:pt x="0" y="347"/>
                  </a:cubicBezTo>
                  <a:lnTo>
                    <a:pt x="0" y="2111"/>
                  </a:lnTo>
                  <a:cubicBezTo>
                    <a:pt x="0" y="2300"/>
                    <a:pt x="158" y="2458"/>
                    <a:pt x="378" y="2458"/>
                  </a:cubicBezTo>
                  <a:cubicBezTo>
                    <a:pt x="567" y="2458"/>
                    <a:pt x="725" y="2300"/>
                    <a:pt x="725" y="2111"/>
                  </a:cubicBezTo>
                  <a:lnTo>
                    <a:pt x="725" y="347"/>
                  </a:ln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75"/>
            <p:cNvSpPr/>
            <p:nvPr/>
          </p:nvSpPr>
          <p:spPr>
            <a:xfrm>
              <a:off x="5845200" y="2395550"/>
              <a:ext cx="122900" cy="17350"/>
            </a:xfrm>
            <a:custGeom>
              <a:avLst/>
              <a:gdLst/>
              <a:ahLst/>
              <a:cxnLst/>
              <a:rect l="l" t="t" r="r" b="b"/>
              <a:pathLst>
                <a:path w="4916" h="694" extrusionOk="0">
                  <a:moveTo>
                    <a:pt x="347" y="0"/>
                  </a:moveTo>
                  <a:cubicBezTo>
                    <a:pt x="158" y="0"/>
                    <a:pt x="1" y="158"/>
                    <a:pt x="1" y="347"/>
                  </a:cubicBezTo>
                  <a:cubicBezTo>
                    <a:pt x="1" y="599"/>
                    <a:pt x="158" y="694"/>
                    <a:pt x="347" y="694"/>
                  </a:cubicBezTo>
                  <a:lnTo>
                    <a:pt x="4569" y="694"/>
                  </a:lnTo>
                  <a:cubicBezTo>
                    <a:pt x="4758" y="694"/>
                    <a:pt x="4916" y="536"/>
                    <a:pt x="4916" y="347"/>
                  </a:cubicBezTo>
                  <a:cubicBezTo>
                    <a:pt x="4916" y="158"/>
                    <a:pt x="4758" y="0"/>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75"/>
            <p:cNvSpPr/>
            <p:nvPr/>
          </p:nvSpPr>
          <p:spPr>
            <a:xfrm>
              <a:off x="5845200" y="2431000"/>
              <a:ext cx="122900" cy="17350"/>
            </a:xfrm>
            <a:custGeom>
              <a:avLst/>
              <a:gdLst/>
              <a:ahLst/>
              <a:cxnLst/>
              <a:rect l="l" t="t" r="r" b="b"/>
              <a:pathLst>
                <a:path w="4916" h="694" extrusionOk="0">
                  <a:moveTo>
                    <a:pt x="347" y="0"/>
                  </a:moveTo>
                  <a:cubicBezTo>
                    <a:pt x="158" y="0"/>
                    <a:pt x="1" y="158"/>
                    <a:pt x="1" y="347"/>
                  </a:cubicBezTo>
                  <a:cubicBezTo>
                    <a:pt x="1" y="536"/>
                    <a:pt x="158" y="693"/>
                    <a:pt x="347" y="693"/>
                  </a:cubicBezTo>
                  <a:lnTo>
                    <a:pt x="4569" y="693"/>
                  </a:lnTo>
                  <a:cubicBezTo>
                    <a:pt x="4758" y="693"/>
                    <a:pt x="4916" y="536"/>
                    <a:pt x="4916" y="347"/>
                  </a:cubicBezTo>
                  <a:cubicBezTo>
                    <a:pt x="4916" y="158"/>
                    <a:pt x="4758" y="0"/>
                    <a:pt x="45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7" name="Google Shape;9417;p75"/>
          <p:cNvGrpSpPr/>
          <p:nvPr/>
        </p:nvGrpSpPr>
        <p:grpSpPr>
          <a:xfrm>
            <a:off x="7537142" y="3608004"/>
            <a:ext cx="306686" cy="349457"/>
            <a:chOff x="5794025" y="2673575"/>
            <a:chExt cx="259925" cy="296175"/>
          </a:xfrm>
        </p:grpSpPr>
        <p:sp>
          <p:nvSpPr>
            <p:cNvPr id="9418" name="Google Shape;9418;p75"/>
            <p:cNvSpPr/>
            <p:nvPr/>
          </p:nvSpPr>
          <p:spPr>
            <a:xfrm>
              <a:off x="5794025" y="2673575"/>
              <a:ext cx="259925" cy="296175"/>
            </a:xfrm>
            <a:custGeom>
              <a:avLst/>
              <a:gdLst/>
              <a:ahLst/>
              <a:cxnLst/>
              <a:rect l="l" t="t" r="r" b="b"/>
              <a:pathLst>
                <a:path w="10397" h="11847" extrusionOk="0">
                  <a:moveTo>
                    <a:pt x="5860" y="694"/>
                  </a:moveTo>
                  <a:cubicBezTo>
                    <a:pt x="7089" y="694"/>
                    <a:pt x="8097" y="1639"/>
                    <a:pt x="8254" y="2805"/>
                  </a:cubicBezTo>
                  <a:cubicBezTo>
                    <a:pt x="8160" y="2773"/>
                    <a:pt x="8065" y="2773"/>
                    <a:pt x="7939" y="2773"/>
                  </a:cubicBezTo>
                  <a:lnTo>
                    <a:pt x="7561" y="2773"/>
                  </a:lnTo>
                  <a:cubicBezTo>
                    <a:pt x="7404" y="1985"/>
                    <a:pt x="6679" y="1387"/>
                    <a:pt x="5860" y="1387"/>
                  </a:cubicBezTo>
                  <a:lnTo>
                    <a:pt x="4474" y="1387"/>
                  </a:lnTo>
                  <a:cubicBezTo>
                    <a:pt x="3655" y="1387"/>
                    <a:pt x="2930" y="1985"/>
                    <a:pt x="2804" y="2773"/>
                  </a:cubicBezTo>
                  <a:lnTo>
                    <a:pt x="2394" y="2773"/>
                  </a:lnTo>
                  <a:cubicBezTo>
                    <a:pt x="2268" y="2773"/>
                    <a:pt x="2142" y="2773"/>
                    <a:pt x="2079" y="2805"/>
                  </a:cubicBezTo>
                  <a:cubicBezTo>
                    <a:pt x="2237" y="1639"/>
                    <a:pt x="3277" y="694"/>
                    <a:pt x="4474" y="694"/>
                  </a:cubicBezTo>
                  <a:close/>
                  <a:moveTo>
                    <a:pt x="6206" y="2143"/>
                  </a:moveTo>
                  <a:cubicBezTo>
                    <a:pt x="6616" y="2300"/>
                    <a:pt x="6931" y="2647"/>
                    <a:pt x="6931" y="3120"/>
                  </a:cubicBezTo>
                  <a:lnTo>
                    <a:pt x="6931" y="3403"/>
                  </a:lnTo>
                  <a:cubicBezTo>
                    <a:pt x="6522" y="3246"/>
                    <a:pt x="6206" y="2899"/>
                    <a:pt x="6206" y="2427"/>
                  </a:cubicBezTo>
                  <a:lnTo>
                    <a:pt x="6206" y="2143"/>
                  </a:lnTo>
                  <a:close/>
                  <a:moveTo>
                    <a:pt x="5513" y="2080"/>
                  </a:moveTo>
                  <a:lnTo>
                    <a:pt x="5513" y="2427"/>
                  </a:lnTo>
                  <a:cubicBezTo>
                    <a:pt x="5513" y="3025"/>
                    <a:pt x="5041" y="3435"/>
                    <a:pt x="4474" y="3435"/>
                  </a:cubicBezTo>
                  <a:lnTo>
                    <a:pt x="3466" y="3435"/>
                  </a:lnTo>
                  <a:lnTo>
                    <a:pt x="3466" y="3088"/>
                  </a:lnTo>
                  <a:cubicBezTo>
                    <a:pt x="3466" y="2490"/>
                    <a:pt x="3938" y="2080"/>
                    <a:pt x="4474" y="2080"/>
                  </a:cubicBezTo>
                  <a:close/>
                  <a:moveTo>
                    <a:pt x="2741" y="3435"/>
                  </a:moveTo>
                  <a:lnTo>
                    <a:pt x="2741" y="5451"/>
                  </a:lnTo>
                  <a:cubicBezTo>
                    <a:pt x="2363" y="5293"/>
                    <a:pt x="2048" y="4947"/>
                    <a:pt x="2048" y="4474"/>
                  </a:cubicBezTo>
                  <a:lnTo>
                    <a:pt x="2048" y="3813"/>
                  </a:lnTo>
                  <a:cubicBezTo>
                    <a:pt x="2048" y="3592"/>
                    <a:pt x="2205" y="3435"/>
                    <a:pt x="2394" y="3435"/>
                  </a:cubicBezTo>
                  <a:close/>
                  <a:moveTo>
                    <a:pt x="7939" y="3498"/>
                  </a:moveTo>
                  <a:cubicBezTo>
                    <a:pt x="8160" y="3498"/>
                    <a:pt x="8317" y="3655"/>
                    <a:pt x="8317" y="3844"/>
                  </a:cubicBezTo>
                  <a:lnTo>
                    <a:pt x="8317" y="4506"/>
                  </a:lnTo>
                  <a:cubicBezTo>
                    <a:pt x="8317" y="4947"/>
                    <a:pt x="8034" y="5325"/>
                    <a:pt x="7593" y="5482"/>
                  </a:cubicBezTo>
                  <a:lnTo>
                    <a:pt x="7593" y="3498"/>
                  </a:lnTo>
                  <a:close/>
                  <a:moveTo>
                    <a:pt x="5891" y="3435"/>
                  </a:moveTo>
                  <a:cubicBezTo>
                    <a:pt x="6143" y="3750"/>
                    <a:pt x="6522" y="4033"/>
                    <a:pt x="6931" y="4128"/>
                  </a:cubicBezTo>
                  <a:lnTo>
                    <a:pt x="6931" y="5892"/>
                  </a:lnTo>
                  <a:cubicBezTo>
                    <a:pt x="6931" y="6491"/>
                    <a:pt x="6459" y="6900"/>
                    <a:pt x="5891" y="6900"/>
                  </a:cubicBezTo>
                  <a:lnTo>
                    <a:pt x="4505" y="6900"/>
                  </a:lnTo>
                  <a:cubicBezTo>
                    <a:pt x="3938" y="6900"/>
                    <a:pt x="3497" y="6428"/>
                    <a:pt x="3497" y="5892"/>
                  </a:cubicBezTo>
                  <a:lnTo>
                    <a:pt x="3497" y="4159"/>
                  </a:lnTo>
                  <a:lnTo>
                    <a:pt x="4505" y="4159"/>
                  </a:lnTo>
                  <a:cubicBezTo>
                    <a:pt x="5072" y="4159"/>
                    <a:pt x="5576" y="3876"/>
                    <a:pt x="5891" y="3435"/>
                  </a:cubicBezTo>
                  <a:close/>
                  <a:moveTo>
                    <a:pt x="6238" y="7593"/>
                  </a:moveTo>
                  <a:cubicBezTo>
                    <a:pt x="6333" y="7782"/>
                    <a:pt x="6459" y="7971"/>
                    <a:pt x="6616" y="8097"/>
                  </a:cubicBezTo>
                  <a:lnTo>
                    <a:pt x="5198" y="9547"/>
                  </a:lnTo>
                  <a:lnTo>
                    <a:pt x="3718" y="8097"/>
                  </a:lnTo>
                  <a:cubicBezTo>
                    <a:pt x="3875" y="7971"/>
                    <a:pt x="4033" y="7782"/>
                    <a:pt x="4096" y="7593"/>
                  </a:cubicBezTo>
                  <a:cubicBezTo>
                    <a:pt x="4190" y="7625"/>
                    <a:pt x="4379" y="7625"/>
                    <a:pt x="4474" y="7625"/>
                  </a:cubicBezTo>
                  <a:lnTo>
                    <a:pt x="5860" y="7625"/>
                  </a:lnTo>
                  <a:cubicBezTo>
                    <a:pt x="5986" y="7625"/>
                    <a:pt x="6143" y="7625"/>
                    <a:pt x="6238" y="7593"/>
                  </a:cubicBezTo>
                  <a:close/>
                  <a:moveTo>
                    <a:pt x="2961" y="8318"/>
                  </a:moveTo>
                  <a:lnTo>
                    <a:pt x="4852" y="10177"/>
                  </a:lnTo>
                  <a:lnTo>
                    <a:pt x="4852" y="11122"/>
                  </a:lnTo>
                  <a:lnTo>
                    <a:pt x="662" y="11122"/>
                  </a:lnTo>
                  <a:lnTo>
                    <a:pt x="662" y="9358"/>
                  </a:lnTo>
                  <a:cubicBezTo>
                    <a:pt x="662" y="8759"/>
                    <a:pt x="1134" y="8318"/>
                    <a:pt x="1701" y="8318"/>
                  </a:cubicBezTo>
                  <a:close/>
                  <a:moveTo>
                    <a:pt x="8664" y="8318"/>
                  </a:moveTo>
                  <a:cubicBezTo>
                    <a:pt x="9262" y="8318"/>
                    <a:pt x="9672" y="8790"/>
                    <a:pt x="9672" y="9358"/>
                  </a:cubicBezTo>
                  <a:lnTo>
                    <a:pt x="9672" y="11122"/>
                  </a:lnTo>
                  <a:lnTo>
                    <a:pt x="5513" y="11122"/>
                  </a:lnTo>
                  <a:lnTo>
                    <a:pt x="5513" y="10177"/>
                  </a:lnTo>
                  <a:lnTo>
                    <a:pt x="7404" y="8318"/>
                  </a:lnTo>
                  <a:close/>
                  <a:moveTo>
                    <a:pt x="4537" y="1"/>
                  </a:moveTo>
                  <a:cubicBezTo>
                    <a:pt x="2804" y="1"/>
                    <a:pt x="1418" y="1418"/>
                    <a:pt x="1418" y="3120"/>
                  </a:cubicBezTo>
                  <a:lnTo>
                    <a:pt x="1418" y="4506"/>
                  </a:lnTo>
                  <a:cubicBezTo>
                    <a:pt x="1418" y="5356"/>
                    <a:pt x="2048" y="6050"/>
                    <a:pt x="2835" y="6207"/>
                  </a:cubicBezTo>
                  <a:cubicBezTo>
                    <a:pt x="2898" y="6648"/>
                    <a:pt x="3151" y="7026"/>
                    <a:pt x="3497" y="7278"/>
                  </a:cubicBezTo>
                  <a:cubicBezTo>
                    <a:pt x="3466" y="7467"/>
                    <a:pt x="3308" y="7625"/>
                    <a:pt x="3119" y="7625"/>
                  </a:cubicBezTo>
                  <a:lnTo>
                    <a:pt x="1733" y="7625"/>
                  </a:lnTo>
                  <a:cubicBezTo>
                    <a:pt x="788" y="7625"/>
                    <a:pt x="0" y="8412"/>
                    <a:pt x="0" y="9358"/>
                  </a:cubicBezTo>
                  <a:lnTo>
                    <a:pt x="0" y="11468"/>
                  </a:lnTo>
                  <a:cubicBezTo>
                    <a:pt x="0" y="11689"/>
                    <a:pt x="158" y="11846"/>
                    <a:pt x="347" y="11846"/>
                  </a:cubicBezTo>
                  <a:lnTo>
                    <a:pt x="10050" y="11846"/>
                  </a:lnTo>
                  <a:cubicBezTo>
                    <a:pt x="10239" y="11846"/>
                    <a:pt x="10397" y="11689"/>
                    <a:pt x="10397" y="11468"/>
                  </a:cubicBezTo>
                  <a:lnTo>
                    <a:pt x="10397" y="9358"/>
                  </a:lnTo>
                  <a:cubicBezTo>
                    <a:pt x="10397" y="8412"/>
                    <a:pt x="9609" y="7625"/>
                    <a:pt x="8664" y="7625"/>
                  </a:cubicBezTo>
                  <a:lnTo>
                    <a:pt x="7278" y="7625"/>
                  </a:lnTo>
                  <a:cubicBezTo>
                    <a:pt x="7089" y="7625"/>
                    <a:pt x="6931" y="7467"/>
                    <a:pt x="6931" y="7278"/>
                  </a:cubicBezTo>
                  <a:cubicBezTo>
                    <a:pt x="7278" y="7026"/>
                    <a:pt x="7530" y="6648"/>
                    <a:pt x="7593" y="6207"/>
                  </a:cubicBezTo>
                  <a:cubicBezTo>
                    <a:pt x="8380" y="6050"/>
                    <a:pt x="9010" y="5325"/>
                    <a:pt x="9010" y="4506"/>
                  </a:cubicBezTo>
                  <a:lnTo>
                    <a:pt x="9010" y="3120"/>
                  </a:lnTo>
                  <a:cubicBezTo>
                    <a:pt x="9010" y="1387"/>
                    <a:pt x="7593" y="1"/>
                    <a:pt x="5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75"/>
            <p:cNvSpPr/>
            <p:nvPr/>
          </p:nvSpPr>
          <p:spPr>
            <a:xfrm>
              <a:off x="5967300" y="2915375"/>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40" y="694"/>
                  </a:lnTo>
                  <a:cubicBezTo>
                    <a:pt x="1260" y="694"/>
                    <a:pt x="1418" y="536"/>
                    <a:pt x="1418" y="347"/>
                  </a:cubicBezTo>
                  <a:cubicBezTo>
                    <a:pt x="1418" y="158"/>
                    <a:pt x="1260"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20" name="Google Shape;9420;p75"/>
          <p:cNvSpPr/>
          <p:nvPr/>
        </p:nvSpPr>
        <p:spPr>
          <a:xfrm>
            <a:off x="6637977" y="4079018"/>
            <a:ext cx="349457" cy="348513"/>
          </a:xfrm>
          <a:custGeom>
            <a:avLst/>
            <a:gdLst/>
            <a:ahLst/>
            <a:cxnLst/>
            <a:rect l="l" t="t" r="r" b="b"/>
            <a:pathLst>
              <a:path w="11847" h="11815" extrusionOk="0">
                <a:moveTo>
                  <a:pt x="5892" y="693"/>
                </a:moveTo>
                <a:cubicBezTo>
                  <a:pt x="6491" y="693"/>
                  <a:pt x="6932" y="1134"/>
                  <a:pt x="6932" y="1701"/>
                </a:cubicBezTo>
                <a:cubicBezTo>
                  <a:pt x="6932" y="2269"/>
                  <a:pt x="6459" y="2710"/>
                  <a:pt x="5892" y="2710"/>
                </a:cubicBezTo>
                <a:cubicBezTo>
                  <a:pt x="5325" y="2710"/>
                  <a:pt x="4884" y="2269"/>
                  <a:pt x="4884" y="1701"/>
                </a:cubicBezTo>
                <a:cubicBezTo>
                  <a:pt x="4884" y="1134"/>
                  <a:pt x="5325" y="693"/>
                  <a:pt x="5892" y="693"/>
                </a:cubicBezTo>
                <a:close/>
                <a:moveTo>
                  <a:pt x="5892" y="3466"/>
                </a:moveTo>
                <a:cubicBezTo>
                  <a:pt x="6176" y="3466"/>
                  <a:pt x="6428" y="3497"/>
                  <a:pt x="6680" y="3592"/>
                </a:cubicBezTo>
                <a:lnTo>
                  <a:pt x="5892" y="4631"/>
                </a:lnTo>
                <a:lnTo>
                  <a:pt x="5104" y="3592"/>
                </a:lnTo>
                <a:cubicBezTo>
                  <a:pt x="5357" y="3529"/>
                  <a:pt x="5609" y="3466"/>
                  <a:pt x="5892" y="3466"/>
                </a:cubicBezTo>
                <a:close/>
                <a:moveTo>
                  <a:pt x="4222" y="2048"/>
                </a:moveTo>
                <a:cubicBezTo>
                  <a:pt x="4285" y="2426"/>
                  <a:pt x="4474" y="2710"/>
                  <a:pt x="4726" y="2962"/>
                </a:cubicBezTo>
                <a:cubicBezTo>
                  <a:pt x="4632" y="2993"/>
                  <a:pt x="4537" y="3056"/>
                  <a:pt x="4443" y="3088"/>
                </a:cubicBezTo>
                <a:cubicBezTo>
                  <a:pt x="4443" y="3088"/>
                  <a:pt x="4411" y="3088"/>
                  <a:pt x="4411" y="3119"/>
                </a:cubicBezTo>
                <a:cubicBezTo>
                  <a:pt x="3403" y="3623"/>
                  <a:pt x="2773" y="4694"/>
                  <a:pt x="2773" y="5829"/>
                </a:cubicBezTo>
                <a:lnTo>
                  <a:pt x="2773" y="6207"/>
                </a:lnTo>
                <a:lnTo>
                  <a:pt x="2143" y="6207"/>
                </a:lnTo>
                <a:lnTo>
                  <a:pt x="2647" y="2300"/>
                </a:lnTo>
                <a:cubicBezTo>
                  <a:pt x="2679" y="2174"/>
                  <a:pt x="2836" y="2048"/>
                  <a:pt x="2962" y="2048"/>
                </a:cubicBezTo>
                <a:close/>
                <a:moveTo>
                  <a:pt x="4474" y="3907"/>
                </a:moveTo>
                <a:lnTo>
                  <a:pt x="5546" y="5325"/>
                </a:lnTo>
                <a:lnTo>
                  <a:pt x="5546" y="6238"/>
                </a:lnTo>
                <a:lnTo>
                  <a:pt x="3466" y="6238"/>
                </a:lnTo>
                <a:lnTo>
                  <a:pt x="3466" y="5892"/>
                </a:lnTo>
                <a:cubicBezTo>
                  <a:pt x="3466" y="5041"/>
                  <a:pt x="3844" y="4348"/>
                  <a:pt x="4474" y="3907"/>
                </a:cubicBezTo>
                <a:close/>
                <a:moveTo>
                  <a:pt x="7278" y="3907"/>
                </a:moveTo>
                <a:cubicBezTo>
                  <a:pt x="7908" y="4348"/>
                  <a:pt x="8318" y="5104"/>
                  <a:pt x="8318" y="5892"/>
                </a:cubicBezTo>
                <a:lnTo>
                  <a:pt x="8318" y="6238"/>
                </a:lnTo>
                <a:lnTo>
                  <a:pt x="6207" y="6238"/>
                </a:lnTo>
                <a:lnTo>
                  <a:pt x="6207" y="5325"/>
                </a:lnTo>
                <a:lnTo>
                  <a:pt x="7278" y="3907"/>
                </a:lnTo>
                <a:close/>
                <a:moveTo>
                  <a:pt x="8854" y="2048"/>
                </a:moveTo>
                <a:cubicBezTo>
                  <a:pt x="9011" y="2048"/>
                  <a:pt x="9137" y="2143"/>
                  <a:pt x="9169" y="2300"/>
                </a:cubicBezTo>
                <a:lnTo>
                  <a:pt x="9673" y="6238"/>
                </a:lnTo>
                <a:lnTo>
                  <a:pt x="9043" y="6238"/>
                </a:lnTo>
                <a:lnTo>
                  <a:pt x="9043" y="5860"/>
                </a:lnTo>
                <a:cubicBezTo>
                  <a:pt x="9043" y="4694"/>
                  <a:pt x="8381" y="3655"/>
                  <a:pt x="7436" y="3151"/>
                </a:cubicBezTo>
                <a:cubicBezTo>
                  <a:pt x="7436" y="3151"/>
                  <a:pt x="7404" y="3151"/>
                  <a:pt x="7404" y="3119"/>
                </a:cubicBezTo>
                <a:cubicBezTo>
                  <a:pt x="7310" y="3088"/>
                  <a:pt x="7184" y="3056"/>
                  <a:pt x="7121" y="2993"/>
                </a:cubicBezTo>
                <a:cubicBezTo>
                  <a:pt x="7310" y="2773"/>
                  <a:pt x="7530" y="2458"/>
                  <a:pt x="7593" y="2048"/>
                </a:cubicBezTo>
                <a:close/>
                <a:moveTo>
                  <a:pt x="10744" y="6900"/>
                </a:moveTo>
                <a:cubicBezTo>
                  <a:pt x="10933" y="6900"/>
                  <a:pt x="11090" y="7057"/>
                  <a:pt x="11090" y="7246"/>
                </a:cubicBezTo>
                <a:cubicBezTo>
                  <a:pt x="11090" y="7435"/>
                  <a:pt x="10933" y="7624"/>
                  <a:pt x="10744" y="7624"/>
                </a:cubicBezTo>
                <a:lnTo>
                  <a:pt x="1009" y="7624"/>
                </a:lnTo>
                <a:cubicBezTo>
                  <a:pt x="820" y="7624"/>
                  <a:pt x="662" y="7435"/>
                  <a:pt x="662" y="7246"/>
                </a:cubicBezTo>
                <a:cubicBezTo>
                  <a:pt x="662" y="7057"/>
                  <a:pt x="820" y="6900"/>
                  <a:pt x="1009" y="6900"/>
                </a:cubicBezTo>
                <a:close/>
                <a:moveTo>
                  <a:pt x="10397" y="8317"/>
                </a:moveTo>
                <a:lnTo>
                  <a:pt x="10397" y="11121"/>
                </a:lnTo>
                <a:lnTo>
                  <a:pt x="1387" y="11121"/>
                </a:lnTo>
                <a:lnTo>
                  <a:pt x="1387" y="8317"/>
                </a:lnTo>
                <a:close/>
                <a:moveTo>
                  <a:pt x="5892" y="0"/>
                </a:moveTo>
                <a:cubicBezTo>
                  <a:pt x="5073" y="0"/>
                  <a:pt x="4380" y="599"/>
                  <a:pt x="4222" y="1386"/>
                </a:cubicBezTo>
                <a:lnTo>
                  <a:pt x="2962" y="1386"/>
                </a:lnTo>
                <a:cubicBezTo>
                  <a:pt x="2458" y="1386"/>
                  <a:pt x="2080" y="1701"/>
                  <a:pt x="1954" y="2143"/>
                </a:cubicBezTo>
                <a:lnTo>
                  <a:pt x="1954" y="2174"/>
                </a:lnTo>
                <a:lnTo>
                  <a:pt x="1450" y="6238"/>
                </a:lnTo>
                <a:lnTo>
                  <a:pt x="1072" y="6238"/>
                </a:lnTo>
                <a:cubicBezTo>
                  <a:pt x="473" y="6238"/>
                  <a:pt x="1" y="6711"/>
                  <a:pt x="1" y="7246"/>
                </a:cubicBezTo>
                <a:cubicBezTo>
                  <a:pt x="1" y="7719"/>
                  <a:pt x="316" y="8065"/>
                  <a:pt x="694" y="8254"/>
                </a:cubicBezTo>
                <a:lnTo>
                  <a:pt x="694" y="11468"/>
                </a:lnTo>
                <a:cubicBezTo>
                  <a:pt x="694" y="11657"/>
                  <a:pt x="851" y="11815"/>
                  <a:pt x="1040" y="11815"/>
                </a:cubicBezTo>
                <a:lnTo>
                  <a:pt x="10775" y="11815"/>
                </a:lnTo>
                <a:cubicBezTo>
                  <a:pt x="10996" y="11815"/>
                  <a:pt x="11153" y="11657"/>
                  <a:pt x="11153" y="11468"/>
                </a:cubicBezTo>
                <a:lnTo>
                  <a:pt x="11153" y="8254"/>
                </a:lnTo>
                <a:cubicBezTo>
                  <a:pt x="11531" y="8065"/>
                  <a:pt x="11847" y="7719"/>
                  <a:pt x="11847" y="7246"/>
                </a:cubicBezTo>
                <a:cubicBezTo>
                  <a:pt x="11815" y="6711"/>
                  <a:pt x="11342" y="6238"/>
                  <a:pt x="10744" y="6238"/>
                </a:cubicBezTo>
                <a:lnTo>
                  <a:pt x="10366" y="6238"/>
                </a:lnTo>
                <a:lnTo>
                  <a:pt x="9830" y="2174"/>
                </a:lnTo>
                <a:lnTo>
                  <a:pt x="9830" y="2143"/>
                </a:lnTo>
                <a:cubicBezTo>
                  <a:pt x="9736" y="1701"/>
                  <a:pt x="9295" y="1386"/>
                  <a:pt x="8854" y="1386"/>
                </a:cubicBezTo>
                <a:lnTo>
                  <a:pt x="7593" y="1386"/>
                </a:lnTo>
                <a:cubicBezTo>
                  <a:pt x="7436" y="599"/>
                  <a:pt x="6711"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75"/>
          <p:cNvSpPr/>
          <p:nvPr/>
        </p:nvSpPr>
        <p:spPr>
          <a:xfrm>
            <a:off x="4867924" y="2197454"/>
            <a:ext cx="348513" cy="349427"/>
          </a:xfrm>
          <a:custGeom>
            <a:avLst/>
            <a:gdLst/>
            <a:ahLst/>
            <a:cxnLst/>
            <a:rect l="l" t="t" r="r" b="b"/>
            <a:pathLst>
              <a:path w="11815" h="11846" extrusionOk="0">
                <a:moveTo>
                  <a:pt x="5829" y="693"/>
                </a:moveTo>
                <a:cubicBezTo>
                  <a:pt x="6238" y="693"/>
                  <a:pt x="6553" y="1008"/>
                  <a:pt x="6553" y="1418"/>
                </a:cubicBezTo>
                <a:cubicBezTo>
                  <a:pt x="6553" y="1796"/>
                  <a:pt x="6238" y="2111"/>
                  <a:pt x="5829" y="2111"/>
                </a:cubicBezTo>
                <a:cubicBezTo>
                  <a:pt x="5451" y="2111"/>
                  <a:pt x="5136" y="1796"/>
                  <a:pt x="5136" y="1418"/>
                </a:cubicBezTo>
                <a:cubicBezTo>
                  <a:pt x="5136" y="1008"/>
                  <a:pt x="5482" y="693"/>
                  <a:pt x="5829" y="693"/>
                </a:cubicBezTo>
                <a:close/>
                <a:moveTo>
                  <a:pt x="5829" y="2773"/>
                </a:moveTo>
                <a:cubicBezTo>
                  <a:pt x="6774" y="2773"/>
                  <a:pt x="7562" y="3560"/>
                  <a:pt x="7562" y="4568"/>
                </a:cubicBezTo>
                <a:lnTo>
                  <a:pt x="7562" y="4915"/>
                </a:lnTo>
                <a:lnTo>
                  <a:pt x="4096" y="4915"/>
                </a:lnTo>
                <a:lnTo>
                  <a:pt x="4096" y="4568"/>
                </a:lnTo>
                <a:cubicBezTo>
                  <a:pt x="4096" y="3560"/>
                  <a:pt x="4884" y="2773"/>
                  <a:pt x="5829" y="2773"/>
                </a:cubicBezTo>
                <a:close/>
                <a:moveTo>
                  <a:pt x="2363" y="6963"/>
                </a:moveTo>
                <a:cubicBezTo>
                  <a:pt x="2773" y="6963"/>
                  <a:pt x="3088" y="7278"/>
                  <a:pt x="3088" y="7656"/>
                </a:cubicBezTo>
                <a:cubicBezTo>
                  <a:pt x="3088" y="8065"/>
                  <a:pt x="2773" y="8380"/>
                  <a:pt x="2363" y="8380"/>
                </a:cubicBezTo>
                <a:cubicBezTo>
                  <a:pt x="1985" y="8380"/>
                  <a:pt x="1670" y="8065"/>
                  <a:pt x="1670" y="7656"/>
                </a:cubicBezTo>
                <a:cubicBezTo>
                  <a:pt x="1670" y="7278"/>
                  <a:pt x="1985" y="6963"/>
                  <a:pt x="2363" y="6963"/>
                </a:cubicBezTo>
                <a:close/>
                <a:moveTo>
                  <a:pt x="9357" y="6963"/>
                </a:moveTo>
                <a:cubicBezTo>
                  <a:pt x="9735" y="6963"/>
                  <a:pt x="10050" y="7278"/>
                  <a:pt x="10050" y="7656"/>
                </a:cubicBezTo>
                <a:cubicBezTo>
                  <a:pt x="10050" y="8065"/>
                  <a:pt x="9735" y="8380"/>
                  <a:pt x="9357" y="8380"/>
                </a:cubicBezTo>
                <a:cubicBezTo>
                  <a:pt x="8948" y="8380"/>
                  <a:pt x="8633" y="8065"/>
                  <a:pt x="8633" y="7656"/>
                </a:cubicBezTo>
                <a:cubicBezTo>
                  <a:pt x="8633" y="7278"/>
                  <a:pt x="8948" y="6963"/>
                  <a:pt x="9357" y="6963"/>
                </a:cubicBezTo>
                <a:close/>
                <a:moveTo>
                  <a:pt x="2363" y="9042"/>
                </a:moveTo>
                <a:cubicBezTo>
                  <a:pt x="3308" y="9042"/>
                  <a:pt x="4096" y="9830"/>
                  <a:pt x="4096" y="10806"/>
                </a:cubicBezTo>
                <a:lnTo>
                  <a:pt x="4096" y="11184"/>
                </a:lnTo>
                <a:lnTo>
                  <a:pt x="630" y="11184"/>
                </a:lnTo>
                <a:lnTo>
                  <a:pt x="630" y="10806"/>
                </a:lnTo>
                <a:cubicBezTo>
                  <a:pt x="630" y="9830"/>
                  <a:pt x="1418" y="9042"/>
                  <a:pt x="2363" y="9042"/>
                </a:cubicBezTo>
                <a:close/>
                <a:moveTo>
                  <a:pt x="9357" y="9042"/>
                </a:moveTo>
                <a:cubicBezTo>
                  <a:pt x="10302" y="9042"/>
                  <a:pt x="11090" y="9830"/>
                  <a:pt x="11090" y="10806"/>
                </a:cubicBezTo>
                <a:lnTo>
                  <a:pt x="11090" y="11184"/>
                </a:lnTo>
                <a:lnTo>
                  <a:pt x="7625" y="11184"/>
                </a:lnTo>
                <a:lnTo>
                  <a:pt x="7625" y="10806"/>
                </a:lnTo>
                <a:cubicBezTo>
                  <a:pt x="7625" y="9830"/>
                  <a:pt x="8412" y="9042"/>
                  <a:pt x="9357" y="9042"/>
                </a:cubicBezTo>
                <a:close/>
                <a:moveTo>
                  <a:pt x="5892" y="0"/>
                </a:moveTo>
                <a:cubicBezTo>
                  <a:pt x="5136" y="0"/>
                  <a:pt x="4506" y="630"/>
                  <a:pt x="4506" y="1355"/>
                </a:cubicBezTo>
                <a:cubicBezTo>
                  <a:pt x="4506" y="1733"/>
                  <a:pt x="4632" y="2016"/>
                  <a:pt x="4852" y="2300"/>
                </a:cubicBezTo>
                <a:cubicBezTo>
                  <a:pt x="4033" y="2710"/>
                  <a:pt x="3466" y="3529"/>
                  <a:pt x="3466" y="4505"/>
                </a:cubicBezTo>
                <a:lnTo>
                  <a:pt x="3466" y="5230"/>
                </a:lnTo>
                <a:cubicBezTo>
                  <a:pt x="3466" y="5419"/>
                  <a:pt x="3623" y="5577"/>
                  <a:pt x="3844" y="5577"/>
                </a:cubicBezTo>
                <a:lnTo>
                  <a:pt x="5577" y="5577"/>
                </a:lnTo>
                <a:lnTo>
                  <a:pt x="5577" y="7152"/>
                </a:lnTo>
                <a:lnTo>
                  <a:pt x="3875" y="8822"/>
                </a:lnTo>
                <a:cubicBezTo>
                  <a:pt x="3749" y="8696"/>
                  <a:pt x="3592" y="8601"/>
                  <a:pt x="3434" y="8569"/>
                </a:cubicBezTo>
                <a:cubicBezTo>
                  <a:pt x="3686" y="8349"/>
                  <a:pt x="3781" y="8034"/>
                  <a:pt x="3781" y="7624"/>
                </a:cubicBezTo>
                <a:cubicBezTo>
                  <a:pt x="3781" y="6868"/>
                  <a:pt x="3151" y="6238"/>
                  <a:pt x="2426" y="6238"/>
                </a:cubicBezTo>
                <a:cubicBezTo>
                  <a:pt x="1670" y="6238"/>
                  <a:pt x="1040" y="6868"/>
                  <a:pt x="1040" y="7624"/>
                </a:cubicBezTo>
                <a:cubicBezTo>
                  <a:pt x="1040" y="7971"/>
                  <a:pt x="1166" y="8286"/>
                  <a:pt x="1387" y="8569"/>
                </a:cubicBezTo>
                <a:cubicBezTo>
                  <a:pt x="567" y="8979"/>
                  <a:pt x="0" y="9798"/>
                  <a:pt x="0" y="10775"/>
                </a:cubicBezTo>
                <a:lnTo>
                  <a:pt x="0" y="11499"/>
                </a:lnTo>
                <a:cubicBezTo>
                  <a:pt x="0" y="11688"/>
                  <a:pt x="158" y="11846"/>
                  <a:pt x="378" y="11846"/>
                </a:cubicBezTo>
                <a:lnTo>
                  <a:pt x="4474" y="11846"/>
                </a:lnTo>
                <a:cubicBezTo>
                  <a:pt x="4663" y="11846"/>
                  <a:pt x="4821" y="11688"/>
                  <a:pt x="4821" y="11499"/>
                </a:cubicBezTo>
                <a:lnTo>
                  <a:pt x="4821" y="10775"/>
                </a:lnTo>
                <a:cubicBezTo>
                  <a:pt x="4821" y="10239"/>
                  <a:pt x="4632" y="9704"/>
                  <a:pt x="4348" y="9326"/>
                </a:cubicBezTo>
                <a:lnTo>
                  <a:pt x="5860" y="7782"/>
                </a:lnTo>
                <a:lnTo>
                  <a:pt x="7404" y="9326"/>
                </a:lnTo>
                <a:cubicBezTo>
                  <a:pt x="7089" y="9704"/>
                  <a:pt x="6931" y="10239"/>
                  <a:pt x="6931" y="10775"/>
                </a:cubicBezTo>
                <a:lnTo>
                  <a:pt x="6931" y="11499"/>
                </a:lnTo>
                <a:cubicBezTo>
                  <a:pt x="6931" y="11688"/>
                  <a:pt x="7089" y="11846"/>
                  <a:pt x="7309" y="11846"/>
                </a:cubicBezTo>
                <a:lnTo>
                  <a:pt x="11468" y="11846"/>
                </a:lnTo>
                <a:cubicBezTo>
                  <a:pt x="11657" y="11846"/>
                  <a:pt x="11815" y="11688"/>
                  <a:pt x="11815" y="11499"/>
                </a:cubicBezTo>
                <a:lnTo>
                  <a:pt x="11815" y="10775"/>
                </a:lnTo>
                <a:cubicBezTo>
                  <a:pt x="11783" y="9830"/>
                  <a:pt x="11185" y="8979"/>
                  <a:pt x="10365" y="8569"/>
                </a:cubicBezTo>
                <a:cubicBezTo>
                  <a:pt x="10586" y="8349"/>
                  <a:pt x="10712" y="8034"/>
                  <a:pt x="10712" y="7624"/>
                </a:cubicBezTo>
                <a:cubicBezTo>
                  <a:pt x="10712" y="6868"/>
                  <a:pt x="10082" y="6238"/>
                  <a:pt x="9357" y="6238"/>
                </a:cubicBezTo>
                <a:cubicBezTo>
                  <a:pt x="8601" y="6238"/>
                  <a:pt x="7971" y="6868"/>
                  <a:pt x="7971" y="7624"/>
                </a:cubicBezTo>
                <a:cubicBezTo>
                  <a:pt x="7971" y="7971"/>
                  <a:pt x="8097" y="8286"/>
                  <a:pt x="8318" y="8569"/>
                </a:cubicBezTo>
                <a:cubicBezTo>
                  <a:pt x="8160" y="8664"/>
                  <a:pt x="8034" y="8727"/>
                  <a:pt x="7877" y="8822"/>
                </a:cubicBezTo>
                <a:lnTo>
                  <a:pt x="6207" y="7152"/>
                </a:lnTo>
                <a:lnTo>
                  <a:pt x="6207" y="5577"/>
                </a:lnTo>
                <a:lnTo>
                  <a:pt x="7940" y="5577"/>
                </a:lnTo>
                <a:cubicBezTo>
                  <a:pt x="8129" y="5577"/>
                  <a:pt x="8286" y="5419"/>
                  <a:pt x="8286" y="5230"/>
                </a:cubicBezTo>
                <a:lnTo>
                  <a:pt x="8286" y="4505"/>
                </a:lnTo>
                <a:cubicBezTo>
                  <a:pt x="8286" y="3529"/>
                  <a:pt x="7688" y="2710"/>
                  <a:pt x="6900" y="2300"/>
                </a:cubicBezTo>
                <a:cubicBezTo>
                  <a:pt x="7152" y="2080"/>
                  <a:pt x="7246" y="1764"/>
                  <a:pt x="7246" y="1355"/>
                </a:cubicBezTo>
                <a:cubicBezTo>
                  <a:pt x="7246" y="630"/>
                  <a:pt x="6616"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22" name="Google Shape;9422;p75"/>
          <p:cNvGrpSpPr/>
          <p:nvPr/>
        </p:nvGrpSpPr>
        <p:grpSpPr>
          <a:xfrm>
            <a:off x="6637536" y="1304166"/>
            <a:ext cx="350401" cy="349457"/>
            <a:chOff x="2141000" y="1954475"/>
            <a:chExt cx="296975" cy="296175"/>
          </a:xfrm>
        </p:grpSpPr>
        <p:sp>
          <p:nvSpPr>
            <p:cNvPr id="9423" name="Google Shape;9423;p75"/>
            <p:cNvSpPr/>
            <p:nvPr/>
          </p:nvSpPr>
          <p:spPr>
            <a:xfrm>
              <a:off x="2280425" y="1989925"/>
              <a:ext cx="104775" cy="68550"/>
            </a:xfrm>
            <a:custGeom>
              <a:avLst/>
              <a:gdLst/>
              <a:ahLst/>
              <a:cxnLst/>
              <a:rect l="l" t="t" r="r" b="b"/>
              <a:pathLst>
                <a:path w="4191" h="2742" extrusionOk="0">
                  <a:moveTo>
                    <a:pt x="347" y="0"/>
                  </a:moveTo>
                  <a:cubicBezTo>
                    <a:pt x="158" y="0"/>
                    <a:pt x="0" y="158"/>
                    <a:pt x="0" y="347"/>
                  </a:cubicBezTo>
                  <a:cubicBezTo>
                    <a:pt x="0" y="505"/>
                    <a:pt x="158" y="662"/>
                    <a:pt x="315" y="662"/>
                  </a:cubicBezTo>
                  <a:lnTo>
                    <a:pt x="2426" y="662"/>
                  </a:lnTo>
                  <a:cubicBezTo>
                    <a:pt x="2615" y="662"/>
                    <a:pt x="2773" y="820"/>
                    <a:pt x="2773" y="1009"/>
                  </a:cubicBezTo>
                  <a:lnTo>
                    <a:pt x="2773" y="1576"/>
                  </a:lnTo>
                  <a:lnTo>
                    <a:pt x="2678" y="1450"/>
                  </a:lnTo>
                  <a:cubicBezTo>
                    <a:pt x="2615" y="1387"/>
                    <a:pt x="2521" y="1355"/>
                    <a:pt x="2430" y="1355"/>
                  </a:cubicBezTo>
                  <a:cubicBezTo>
                    <a:pt x="2340" y="1355"/>
                    <a:pt x="2253" y="1387"/>
                    <a:pt x="2206" y="1450"/>
                  </a:cubicBezTo>
                  <a:cubicBezTo>
                    <a:pt x="2080" y="1576"/>
                    <a:pt x="2080" y="1796"/>
                    <a:pt x="2206" y="1922"/>
                  </a:cubicBezTo>
                  <a:lnTo>
                    <a:pt x="2899" y="2647"/>
                  </a:lnTo>
                  <a:cubicBezTo>
                    <a:pt x="2993" y="2710"/>
                    <a:pt x="3056" y="2741"/>
                    <a:pt x="3151" y="2741"/>
                  </a:cubicBezTo>
                  <a:cubicBezTo>
                    <a:pt x="3214" y="2741"/>
                    <a:pt x="3340" y="2710"/>
                    <a:pt x="3371" y="2647"/>
                  </a:cubicBezTo>
                  <a:lnTo>
                    <a:pt x="4096" y="1922"/>
                  </a:lnTo>
                  <a:cubicBezTo>
                    <a:pt x="4191" y="1796"/>
                    <a:pt x="4191" y="1576"/>
                    <a:pt x="4096" y="1450"/>
                  </a:cubicBezTo>
                  <a:cubicBezTo>
                    <a:pt x="4033" y="1387"/>
                    <a:pt x="3938" y="1355"/>
                    <a:pt x="3848" y="1355"/>
                  </a:cubicBezTo>
                  <a:cubicBezTo>
                    <a:pt x="3757" y="1355"/>
                    <a:pt x="3671" y="1387"/>
                    <a:pt x="3623" y="1450"/>
                  </a:cubicBezTo>
                  <a:lnTo>
                    <a:pt x="3497" y="1576"/>
                  </a:lnTo>
                  <a:lnTo>
                    <a:pt x="3497" y="1009"/>
                  </a:lnTo>
                  <a:cubicBezTo>
                    <a:pt x="3497" y="442"/>
                    <a:pt x="3025"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75"/>
            <p:cNvSpPr/>
            <p:nvPr/>
          </p:nvSpPr>
          <p:spPr>
            <a:xfrm>
              <a:off x="2174875" y="2145875"/>
              <a:ext cx="105575" cy="69325"/>
            </a:xfrm>
            <a:custGeom>
              <a:avLst/>
              <a:gdLst/>
              <a:ahLst/>
              <a:cxnLst/>
              <a:rect l="l" t="t" r="r" b="b"/>
              <a:pathLst>
                <a:path w="4223" h="2773" extrusionOk="0">
                  <a:moveTo>
                    <a:pt x="1056" y="0"/>
                  </a:moveTo>
                  <a:cubicBezTo>
                    <a:pt x="969" y="0"/>
                    <a:pt x="883" y="32"/>
                    <a:pt x="820" y="95"/>
                  </a:cubicBezTo>
                  <a:lnTo>
                    <a:pt x="95" y="820"/>
                  </a:lnTo>
                  <a:cubicBezTo>
                    <a:pt x="1" y="914"/>
                    <a:pt x="1" y="1166"/>
                    <a:pt x="95" y="1292"/>
                  </a:cubicBezTo>
                  <a:cubicBezTo>
                    <a:pt x="158" y="1339"/>
                    <a:pt x="253" y="1363"/>
                    <a:pt x="343" y="1363"/>
                  </a:cubicBezTo>
                  <a:cubicBezTo>
                    <a:pt x="434" y="1363"/>
                    <a:pt x="521" y="1339"/>
                    <a:pt x="568" y="1292"/>
                  </a:cubicBezTo>
                  <a:lnTo>
                    <a:pt x="694" y="1166"/>
                  </a:lnTo>
                  <a:lnTo>
                    <a:pt x="694" y="1702"/>
                  </a:lnTo>
                  <a:cubicBezTo>
                    <a:pt x="757" y="2300"/>
                    <a:pt x="1229" y="2773"/>
                    <a:pt x="1765" y="2773"/>
                  </a:cubicBezTo>
                  <a:lnTo>
                    <a:pt x="3844" y="2773"/>
                  </a:lnTo>
                  <a:cubicBezTo>
                    <a:pt x="4065" y="2773"/>
                    <a:pt x="4222" y="2615"/>
                    <a:pt x="4222" y="2426"/>
                  </a:cubicBezTo>
                  <a:cubicBezTo>
                    <a:pt x="4222" y="2237"/>
                    <a:pt x="4065" y="2080"/>
                    <a:pt x="3844" y="2080"/>
                  </a:cubicBezTo>
                  <a:lnTo>
                    <a:pt x="1765" y="2080"/>
                  </a:lnTo>
                  <a:cubicBezTo>
                    <a:pt x="1576" y="2080"/>
                    <a:pt x="1418" y="1922"/>
                    <a:pt x="1418" y="1702"/>
                  </a:cubicBezTo>
                  <a:lnTo>
                    <a:pt x="1418" y="1166"/>
                  </a:lnTo>
                  <a:lnTo>
                    <a:pt x="1544" y="1292"/>
                  </a:lnTo>
                  <a:cubicBezTo>
                    <a:pt x="1592" y="1339"/>
                    <a:pt x="1678" y="1363"/>
                    <a:pt x="1769" y="1363"/>
                  </a:cubicBezTo>
                  <a:cubicBezTo>
                    <a:pt x="1859" y="1363"/>
                    <a:pt x="1954" y="1339"/>
                    <a:pt x="2017" y="1292"/>
                  </a:cubicBezTo>
                  <a:cubicBezTo>
                    <a:pt x="2112" y="1166"/>
                    <a:pt x="2112" y="914"/>
                    <a:pt x="2017" y="820"/>
                  </a:cubicBezTo>
                  <a:lnTo>
                    <a:pt x="1292" y="95"/>
                  </a:lnTo>
                  <a:cubicBezTo>
                    <a:pt x="1229" y="32"/>
                    <a:pt x="1143" y="0"/>
                    <a:pt x="1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75"/>
            <p:cNvSpPr/>
            <p:nvPr/>
          </p:nvSpPr>
          <p:spPr>
            <a:xfrm>
              <a:off x="2141000" y="1954475"/>
              <a:ext cx="139450" cy="174100"/>
            </a:xfrm>
            <a:custGeom>
              <a:avLst/>
              <a:gdLst/>
              <a:ahLst/>
              <a:cxnLst/>
              <a:rect l="l" t="t" r="r" b="b"/>
              <a:pathLst>
                <a:path w="5578" h="6964" extrusionOk="0">
                  <a:moveTo>
                    <a:pt x="2773" y="694"/>
                  </a:moveTo>
                  <a:cubicBezTo>
                    <a:pt x="3372" y="694"/>
                    <a:pt x="3782" y="1166"/>
                    <a:pt x="3782" y="1734"/>
                  </a:cubicBezTo>
                  <a:cubicBezTo>
                    <a:pt x="3782" y="2301"/>
                    <a:pt x="3309" y="2742"/>
                    <a:pt x="2773" y="2742"/>
                  </a:cubicBezTo>
                  <a:cubicBezTo>
                    <a:pt x="2175" y="2742"/>
                    <a:pt x="1734" y="2269"/>
                    <a:pt x="1734" y="1734"/>
                  </a:cubicBezTo>
                  <a:cubicBezTo>
                    <a:pt x="1734" y="1166"/>
                    <a:pt x="2206" y="694"/>
                    <a:pt x="2773" y="694"/>
                  </a:cubicBezTo>
                  <a:close/>
                  <a:moveTo>
                    <a:pt x="2773" y="3466"/>
                  </a:moveTo>
                  <a:cubicBezTo>
                    <a:pt x="3908" y="3466"/>
                    <a:pt x="4853" y="4411"/>
                    <a:pt x="4853" y="5546"/>
                  </a:cubicBezTo>
                  <a:lnTo>
                    <a:pt x="4853" y="6270"/>
                  </a:lnTo>
                  <a:lnTo>
                    <a:pt x="694" y="6270"/>
                  </a:lnTo>
                  <a:lnTo>
                    <a:pt x="694" y="5546"/>
                  </a:lnTo>
                  <a:cubicBezTo>
                    <a:pt x="694" y="4411"/>
                    <a:pt x="1639" y="3466"/>
                    <a:pt x="2773" y="3466"/>
                  </a:cubicBezTo>
                  <a:close/>
                  <a:moveTo>
                    <a:pt x="2805" y="1"/>
                  </a:moveTo>
                  <a:cubicBezTo>
                    <a:pt x="1860" y="1"/>
                    <a:pt x="1072" y="788"/>
                    <a:pt x="1072" y="1734"/>
                  </a:cubicBezTo>
                  <a:cubicBezTo>
                    <a:pt x="1072" y="2238"/>
                    <a:pt x="1324" y="2710"/>
                    <a:pt x="1671" y="3025"/>
                  </a:cubicBezTo>
                  <a:cubicBezTo>
                    <a:pt x="726" y="3466"/>
                    <a:pt x="64" y="4443"/>
                    <a:pt x="64" y="5577"/>
                  </a:cubicBezTo>
                  <a:lnTo>
                    <a:pt x="64" y="6617"/>
                  </a:lnTo>
                  <a:cubicBezTo>
                    <a:pt x="1" y="6806"/>
                    <a:pt x="159" y="6963"/>
                    <a:pt x="379" y="6963"/>
                  </a:cubicBezTo>
                  <a:lnTo>
                    <a:pt x="5199" y="6963"/>
                  </a:lnTo>
                  <a:cubicBezTo>
                    <a:pt x="5420" y="6963"/>
                    <a:pt x="5577" y="6806"/>
                    <a:pt x="5577" y="6617"/>
                  </a:cubicBezTo>
                  <a:lnTo>
                    <a:pt x="5577" y="5577"/>
                  </a:lnTo>
                  <a:cubicBezTo>
                    <a:pt x="5577" y="4443"/>
                    <a:pt x="4884" y="3498"/>
                    <a:pt x="3939" y="3025"/>
                  </a:cubicBezTo>
                  <a:cubicBezTo>
                    <a:pt x="4317" y="2710"/>
                    <a:pt x="4538" y="2238"/>
                    <a:pt x="4538" y="1734"/>
                  </a:cubicBezTo>
                  <a:cubicBezTo>
                    <a:pt x="4538" y="788"/>
                    <a:pt x="3750" y="1"/>
                    <a:pt x="28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6" name="Google Shape;9426;p75"/>
            <p:cNvSpPr/>
            <p:nvPr/>
          </p:nvSpPr>
          <p:spPr>
            <a:xfrm>
              <a:off x="2298525" y="2076550"/>
              <a:ext cx="139450" cy="174100"/>
            </a:xfrm>
            <a:custGeom>
              <a:avLst/>
              <a:gdLst/>
              <a:ahLst/>
              <a:cxnLst/>
              <a:rect l="l" t="t" r="r" b="b"/>
              <a:pathLst>
                <a:path w="5578" h="6964" extrusionOk="0">
                  <a:moveTo>
                    <a:pt x="2773" y="663"/>
                  </a:moveTo>
                  <a:cubicBezTo>
                    <a:pt x="3372" y="663"/>
                    <a:pt x="3782" y="1135"/>
                    <a:pt x="3782" y="1702"/>
                  </a:cubicBezTo>
                  <a:cubicBezTo>
                    <a:pt x="3782" y="2238"/>
                    <a:pt x="3309" y="2710"/>
                    <a:pt x="2773" y="2710"/>
                  </a:cubicBezTo>
                  <a:cubicBezTo>
                    <a:pt x="2175" y="2710"/>
                    <a:pt x="1734" y="2238"/>
                    <a:pt x="1734" y="1702"/>
                  </a:cubicBezTo>
                  <a:cubicBezTo>
                    <a:pt x="1734" y="1135"/>
                    <a:pt x="2175" y="663"/>
                    <a:pt x="2773" y="663"/>
                  </a:cubicBezTo>
                  <a:close/>
                  <a:moveTo>
                    <a:pt x="2773" y="3467"/>
                  </a:moveTo>
                  <a:cubicBezTo>
                    <a:pt x="3908" y="3467"/>
                    <a:pt x="4853" y="4412"/>
                    <a:pt x="4853" y="5546"/>
                  </a:cubicBezTo>
                  <a:lnTo>
                    <a:pt x="4853" y="6270"/>
                  </a:lnTo>
                  <a:lnTo>
                    <a:pt x="694" y="6270"/>
                  </a:lnTo>
                  <a:lnTo>
                    <a:pt x="694" y="5546"/>
                  </a:lnTo>
                  <a:cubicBezTo>
                    <a:pt x="694" y="4412"/>
                    <a:pt x="1639" y="3467"/>
                    <a:pt x="2773" y="3467"/>
                  </a:cubicBezTo>
                  <a:close/>
                  <a:moveTo>
                    <a:pt x="2773" y="1"/>
                  </a:moveTo>
                  <a:cubicBezTo>
                    <a:pt x="1828" y="1"/>
                    <a:pt x="1041" y="789"/>
                    <a:pt x="1041" y="1734"/>
                  </a:cubicBezTo>
                  <a:cubicBezTo>
                    <a:pt x="1041" y="2238"/>
                    <a:pt x="1261" y="2710"/>
                    <a:pt x="1608" y="3025"/>
                  </a:cubicBezTo>
                  <a:cubicBezTo>
                    <a:pt x="663" y="3467"/>
                    <a:pt x="1" y="4443"/>
                    <a:pt x="1" y="5546"/>
                  </a:cubicBezTo>
                  <a:lnTo>
                    <a:pt x="1" y="6617"/>
                  </a:lnTo>
                  <a:cubicBezTo>
                    <a:pt x="1" y="6806"/>
                    <a:pt x="159" y="6964"/>
                    <a:pt x="379" y="6964"/>
                  </a:cubicBezTo>
                  <a:lnTo>
                    <a:pt x="5199" y="6964"/>
                  </a:lnTo>
                  <a:cubicBezTo>
                    <a:pt x="5420" y="6964"/>
                    <a:pt x="5577" y="6806"/>
                    <a:pt x="5577" y="6617"/>
                  </a:cubicBezTo>
                  <a:lnTo>
                    <a:pt x="5577" y="5546"/>
                  </a:lnTo>
                  <a:cubicBezTo>
                    <a:pt x="5514" y="4412"/>
                    <a:pt x="4853" y="3467"/>
                    <a:pt x="3908" y="3025"/>
                  </a:cubicBezTo>
                  <a:cubicBezTo>
                    <a:pt x="4254" y="2710"/>
                    <a:pt x="4506" y="2238"/>
                    <a:pt x="4506" y="1734"/>
                  </a:cubicBezTo>
                  <a:cubicBezTo>
                    <a:pt x="4506" y="789"/>
                    <a:pt x="3719" y="1"/>
                    <a:pt x="27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430"/>
        <p:cNvGrpSpPr/>
        <p:nvPr/>
      </p:nvGrpSpPr>
      <p:grpSpPr>
        <a:xfrm>
          <a:off x="0" y="0"/>
          <a:ext cx="0" cy="0"/>
          <a:chOff x="0" y="0"/>
          <a:chExt cx="0" cy="0"/>
        </a:xfrm>
      </p:grpSpPr>
      <p:sp>
        <p:nvSpPr>
          <p:cNvPr id="9431" name="Google Shape;9431;p76"/>
          <p:cNvSpPr txBox="1">
            <a:spLocks noGrp="1"/>
          </p:cNvSpPr>
          <p:nvPr>
            <p:ph type="title" idx="4294967295"/>
          </p:nvPr>
        </p:nvSpPr>
        <p:spPr>
          <a:xfrm>
            <a:off x="849675" y="511013"/>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Help &amp; Support Icons</a:t>
            </a:r>
            <a:endParaRPr>
              <a:solidFill>
                <a:schemeClr val="lt1"/>
              </a:solidFill>
              <a:latin typeface="Arial"/>
              <a:ea typeface="Arial"/>
              <a:cs typeface="Arial"/>
              <a:sym typeface="Arial"/>
            </a:endParaRPr>
          </a:p>
        </p:txBody>
      </p:sp>
      <p:sp>
        <p:nvSpPr>
          <p:cNvPr id="9432" name="Google Shape;9432;p76"/>
          <p:cNvSpPr txBox="1">
            <a:spLocks noGrp="1"/>
          </p:cNvSpPr>
          <p:nvPr>
            <p:ph type="title" idx="4294967295"/>
          </p:nvPr>
        </p:nvSpPr>
        <p:spPr>
          <a:xfrm>
            <a:off x="4858400" y="511013"/>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Avatar Icons</a:t>
            </a:r>
            <a:endParaRPr>
              <a:solidFill>
                <a:schemeClr val="lt1"/>
              </a:solidFill>
              <a:latin typeface="Arial"/>
              <a:ea typeface="Arial"/>
              <a:cs typeface="Arial"/>
              <a:sym typeface="Arial"/>
            </a:endParaRPr>
          </a:p>
        </p:txBody>
      </p:sp>
      <p:grpSp>
        <p:nvGrpSpPr>
          <p:cNvPr id="9433" name="Google Shape;9433;p76"/>
          <p:cNvGrpSpPr/>
          <p:nvPr/>
        </p:nvGrpSpPr>
        <p:grpSpPr>
          <a:xfrm>
            <a:off x="882957" y="1306638"/>
            <a:ext cx="292442" cy="355741"/>
            <a:chOff x="-35830350" y="1912725"/>
            <a:chExt cx="241050" cy="293225"/>
          </a:xfrm>
        </p:grpSpPr>
        <p:sp>
          <p:nvSpPr>
            <p:cNvPr id="9434" name="Google Shape;9434;p76"/>
            <p:cNvSpPr/>
            <p:nvPr/>
          </p:nvSpPr>
          <p:spPr>
            <a:xfrm>
              <a:off x="-35830350" y="1912725"/>
              <a:ext cx="241050" cy="293225"/>
            </a:xfrm>
            <a:custGeom>
              <a:avLst/>
              <a:gdLst/>
              <a:ahLst/>
              <a:cxnLst/>
              <a:rect l="l" t="t" r="r" b="b"/>
              <a:pathLst>
                <a:path w="9642" h="11729" extrusionOk="0">
                  <a:moveTo>
                    <a:pt x="8665" y="694"/>
                  </a:moveTo>
                  <a:cubicBezTo>
                    <a:pt x="8822" y="726"/>
                    <a:pt x="8980" y="883"/>
                    <a:pt x="8980" y="1041"/>
                  </a:cubicBezTo>
                  <a:lnTo>
                    <a:pt x="8980" y="7562"/>
                  </a:lnTo>
                  <a:lnTo>
                    <a:pt x="2836" y="7562"/>
                  </a:lnTo>
                  <a:lnTo>
                    <a:pt x="2836" y="694"/>
                  </a:lnTo>
                  <a:close/>
                  <a:moveTo>
                    <a:pt x="2175" y="726"/>
                  </a:moveTo>
                  <a:lnTo>
                    <a:pt x="2175" y="7625"/>
                  </a:lnTo>
                  <a:lnTo>
                    <a:pt x="1828" y="7625"/>
                  </a:lnTo>
                  <a:cubicBezTo>
                    <a:pt x="1450" y="7625"/>
                    <a:pt x="1072" y="7720"/>
                    <a:pt x="788" y="7972"/>
                  </a:cubicBezTo>
                  <a:lnTo>
                    <a:pt x="788" y="1797"/>
                  </a:lnTo>
                  <a:cubicBezTo>
                    <a:pt x="788" y="1198"/>
                    <a:pt x="1261" y="726"/>
                    <a:pt x="1828" y="726"/>
                  </a:cubicBezTo>
                  <a:close/>
                  <a:moveTo>
                    <a:pt x="8791" y="8287"/>
                  </a:moveTo>
                  <a:cubicBezTo>
                    <a:pt x="8696" y="8507"/>
                    <a:pt x="8665" y="8759"/>
                    <a:pt x="8633" y="8948"/>
                  </a:cubicBezTo>
                  <a:lnTo>
                    <a:pt x="1734" y="8948"/>
                  </a:lnTo>
                  <a:cubicBezTo>
                    <a:pt x="1545" y="8948"/>
                    <a:pt x="1387" y="9106"/>
                    <a:pt x="1387" y="9295"/>
                  </a:cubicBezTo>
                  <a:cubicBezTo>
                    <a:pt x="1387" y="9515"/>
                    <a:pt x="1545" y="9673"/>
                    <a:pt x="1734" y="9673"/>
                  </a:cubicBezTo>
                  <a:lnTo>
                    <a:pt x="4821" y="9673"/>
                  </a:lnTo>
                  <a:lnTo>
                    <a:pt x="4821" y="10335"/>
                  </a:lnTo>
                  <a:lnTo>
                    <a:pt x="1860" y="10335"/>
                  </a:lnTo>
                  <a:cubicBezTo>
                    <a:pt x="1293" y="10335"/>
                    <a:pt x="757" y="9925"/>
                    <a:pt x="757" y="9295"/>
                  </a:cubicBezTo>
                  <a:cubicBezTo>
                    <a:pt x="757" y="8728"/>
                    <a:pt x="1230" y="8287"/>
                    <a:pt x="1765" y="8287"/>
                  </a:cubicBezTo>
                  <a:close/>
                  <a:moveTo>
                    <a:pt x="8665" y="9673"/>
                  </a:moveTo>
                  <a:cubicBezTo>
                    <a:pt x="8696" y="9894"/>
                    <a:pt x="8759" y="10146"/>
                    <a:pt x="8822" y="10335"/>
                  </a:cubicBezTo>
                  <a:lnTo>
                    <a:pt x="7594" y="10335"/>
                  </a:lnTo>
                  <a:lnTo>
                    <a:pt x="7594" y="9673"/>
                  </a:lnTo>
                  <a:close/>
                  <a:moveTo>
                    <a:pt x="6900" y="9673"/>
                  </a:moveTo>
                  <a:lnTo>
                    <a:pt x="6900" y="10693"/>
                  </a:lnTo>
                  <a:lnTo>
                    <a:pt x="6428" y="10398"/>
                  </a:lnTo>
                  <a:cubicBezTo>
                    <a:pt x="6396" y="10366"/>
                    <a:pt x="6302" y="10366"/>
                    <a:pt x="6239" y="10366"/>
                  </a:cubicBezTo>
                  <a:cubicBezTo>
                    <a:pt x="6144" y="10366"/>
                    <a:pt x="6113" y="10366"/>
                    <a:pt x="6018" y="10398"/>
                  </a:cubicBezTo>
                  <a:lnTo>
                    <a:pt x="5514" y="10713"/>
                  </a:lnTo>
                  <a:lnTo>
                    <a:pt x="5514" y="9673"/>
                  </a:lnTo>
                  <a:close/>
                  <a:moveTo>
                    <a:pt x="1734" y="1"/>
                  </a:moveTo>
                  <a:cubicBezTo>
                    <a:pt x="1261" y="1"/>
                    <a:pt x="820" y="222"/>
                    <a:pt x="505" y="537"/>
                  </a:cubicBezTo>
                  <a:cubicBezTo>
                    <a:pt x="190" y="820"/>
                    <a:pt x="1" y="1261"/>
                    <a:pt x="1" y="1734"/>
                  </a:cubicBezTo>
                  <a:lnTo>
                    <a:pt x="1" y="9295"/>
                  </a:lnTo>
                  <a:cubicBezTo>
                    <a:pt x="95" y="10272"/>
                    <a:pt x="946" y="10996"/>
                    <a:pt x="1860" y="10996"/>
                  </a:cubicBezTo>
                  <a:lnTo>
                    <a:pt x="4853" y="10996"/>
                  </a:lnTo>
                  <a:lnTo>
                    <a:pt x="4853" y="11343"/>
                  </a:lnTo>
                  <a:cubicBezTo>
                    <a:pt x="4853" y="11469"/>
                    <a:pt x="4916" y="11595"/>
                    <a:pt x="5042" y="11658"/>
                  </a:cubicBezTo>
                  <a:cubicBezTo>
                    <a:pt x="5099" y="11700"/>
                    <a:pt x="5155" y="11717"/>
                    <a:pt x="5209" y="11717"/>
                  </a:cubicBezTo>
                  <a:cubicBezTo>
                    <a:pt x="5275" y="11717"/>
                    <a:pt x="5336" y="11692"/>
                    <a:pt x="5388" y="11658"/>
                  </a:cubicBezTo>
                  <a:lnTo>
                    <a:pt x="6239" y="11122"/>
                  </a:lnTo>
                  <a:lnTo>
                    <a:pt x="7058" y="11658"/>
                  </a:lnTo>
                  <a:cubicBezTo>
                    <a:pt x="7121" y="11705"/>
                    <a:pt x="7176" y="11729"/>
                    <a:pt x="7231" y="11729"/>
                  </a:cubicBezTo>
                  <a:cubicBezTo>
                    <a:pt x="7286" y="11729"/>
                    <a:pt x="7342" y="11705"/>
                    <a:pt x="7405" y="11658"/>
                  </a:cubicBezTo>
                  <a:cubicBezTo>
                    <a:pt x="7531" y="11595"/>
                    <a:pt x="7594" y="11500"/>
                    <a:pt x="7594" y="11343"/>
                  </a:cubicBezTo>
                  <a:lnTo>
                    <a:pt x="7594" y="10996"/>
                  </a:lnTo>
                  <a:lnTo>
                    <a:pt x="9295" y="10996"/>
                  </a:lnTo>
                  <a:cubicBezTo>
                    <a:pt x="9421" y="10996"/>
                    <a:pt x="9547" y="10933"/>
                    <a:pt x="9578" y="10839"/>
                  </a:cubicBezTo>
                  <a:cubicBezTo>
                    <a:pt x="9641" y="10713"/>
                    <a:pt x="9641" y="10618"/>
                    <a:pt x="9578" y="10524"/>
                  </a:cubicBezTo>
                  <a:cubicBezTo>
                    <a:pt x="9169" y="9767"/>
                    <a:pt x="9169" y="8885"/>
                    <a:pt x="9578" y="8098"/>
                  </a:cubicBezTo>
                  <a:cubicBezTo>
                    <a:pt x="9610" y="8035"/>
                    <a:pt x="9610" y="8003"/>
                    <a:pt x="9610" y="7909"/>
                  </a:cubicBezTo>
                  <a:lnTo>
                    <a:pt x="9610" y="1041"/>
                  </a:lnTo>
                  <a:cubicBezTo>
                    <a:pt x="9610" y="474"/>
                    <a:pt x="9137" y="1"/>
                    <a:pt x="8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5" name="Google Shape;9435;p76"/>
            <p:cNvSpPr/>
            <p:nvPr/>
          </p:nvSpPr>
          <p:spPr>
            <a:xfrm>
              <a:off x="-35742925" y="1965500"/>
              <a:ext cx="120550" cy="119750"/>
            </a:xfrm>
            <a:custGeom>
              <a:avLst/>
              <a:gdLst/>
              <a:ahLst/>
              <a:cxnLst/>
              <a:rect l="l" t="t" r="r" b="b"/>
              <a:pathLst>
                <a:path w="4822" h="4790" extrusionOk="0">
                  <a:moveTo>
                    <a:pt x="2364" y="694"/>
                  </a:moveTo>
                  <a:cubicBezTo>
                    <a:pt x="2773" y="694"/>
                    <a:pt x="3057" y="1009"/>
                    <a:pt x="3057" y="1356"/>
                  </a:cubicBezTo>
                  <a:cubicBezTo>
                    <a:pt x="3057" y="1765"/>
                    <a:pt x="2742" y="2049"/>
                    <a:pt x="2364" y="2049"/>
                  </a:cubicBezTo>
                  <a:cubicBezTo>
                    <a:pt x="2348" y="2050"/>
                    <a:pt x="2332" y="2051"/>
                    <a:pt x="2316" y="2051"/>
                  </a:cubicBezTo>
                  <a:cubicBezTo>
                    <a:pt x="1989" y="2051"/>
                    <a:pt x="1702" y="1746"/>
                    <a:pt x="1702" y="1356"/>
                  </a:cubicBezTo>
                  <a:cubicBezTo>
                    <a:pt x="1702" y="977"/>
                    <a:pt x="2017" y="694"/>
                    <a:pt x="2364" y="694"/>
                  </a:cubicBezTo>
                  <a:close/>
                  <a:moveTo>
                    <a:pt x="2427" y="2742"/>
                  </a:moveTo>
                  <a:cubicBezTo>
                    <a:pt x="3246" y="2742"/>
                    <a:pt x="3939" y="3340"/>
                    <a:pt x="4097" y="4128"/>
                  </a:cubicBezTo>
                  <a:lnTo>
                    <a:pt x="757" y="4128"/>
                  </a:lnTo>
                  <a:cubicBezTo>
                    <a:pt x="883" y="3340"/>
                    <a:pt x="1576" y="2742"/>
                    <a:pt x="2427" y="2742"/>
                  </a:cubicBezTo>
                  <a:close/>
                  <a:moveTo>
                    <a:pt x="2427" y="1"/>
                  </a:moveTo>
                  <a:cubicBezTo>
                    <a:pt x="1671" y="1"/>
                    <a:pt x="1041" y="599"/>
                    <a:pt x="1041" y="1356"/>
                  </a:cubicBezTo>
                  <a:cubicBezTo>
                    <a:pt x="1041" y="1734"/>
                    <a:pt x="1167" y="2049"/>
                    <a:pt x="1387" y="2269"/>
                  </a:cubicBezTo>
                  <a:cubicBezTo>
                    <a:pt x="568" y="2647"/>
                    <a:pt x="32" y="3498"/>
                    <a:pt x="32" y="4443"/>
                  </a:cubicBezTo>
                  <a:cubicBezTo>
                    <a:pt x="1" y="4632"/>
                    <a:pt x="158" y="4790"/>
                    <a:pt x="379" y="4790"/>
                  </a:cubicBezTo>
                  <a:lnTo>
                    <a:pt x="4475" y="4790"/>
                  </a:lnTo>
                  <a:cubicBezTo>
                    <a:pt x="4664" y="4790"/>
                    <a:pt x="4821" y="4632"/>
                    <a:pt x="4821" y="4443"/>
                  </a:cubicBezTo>
                  <a:cubicBezTo>
                    <a:pt x="4821" y="3498"/>
                    <a:pt x="4254" y="2647"/>
                    <a:pt x="3435" y="2269"/>
                  </a:cubicBezTo>
                  <a:cubicBezTo>
                    <a:pt x="3687" y="2049"/>
                    <a:pt x="3813" y="1702"/>
                    <a:pt x="3813" y="1356"/>
                  </a:cubicBezTo>
                  <a:cubicBezTo>
                    <a:pt x="3813" y="599"/>
                    <a:pt x="3183" y="1"/>
                    <a:pt x="24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36" name="Google Shape;9436;p76"/>
          <p:cNvGrpSpPr/>
          <p:nvPr/>
        </p:nvGrpSpPr>
        <p:grpSpPr>
          <a:xfrm>
            <a:off x="851444" y="1766235"/>
            <a:ext cx="355468" cy="353587"/>
            <a:chOff x="-35854750" y="2272675"/>
            <a:chExt cx="293000" cy="291450"/>
          </a:xfrm>
        </p:grpSpPr>
        <p:sp>
          <p:nvSpPr>
            <p:cNvPr id="9437" name="Google Shape;9437;p76"/>
            <p:cNvSpPr/>
            <p:nvPr/>
          </p:nvSpPr>
          <p:spPr>
            <a:xfrm>
              <a:off x="-35854750" y="2272675"/>
              <a:ext cx="293000" cy="291450"/>
            </a:xfrm>
            <a:custGeom>
              <a:avLst/>
              <a:gdLst/>
              <a:ahLst/>
              <a:cxnLst/>
              <a:rect l="l" t="t" r="r" b="b"/>
              <a:pathLst>
                <a:path w="11720" h="11658" extrusionOk="0">
                  <a:moveTo>
                    <a:pt x="5844" y="654"/>
                  </a:moveTo>
                  <a:cubicBezTo>
                    <a:pt x="6144" y="654"/>
                    <a:pt x="6443" y="773"/>
                    <a:pt x="6679" y="1009"/>
                  </a:cubicBezTo>
                  <a:lnTo>
                    <a:pt x="7057" y="1355"/>
                  </a:lnTo>
                  <a:lnTo>
                    <a:pt x="4600" y="1355"/>
                  </a:lnTo>
                  <a:lnTo>
                    <a:pt x="5009" y="1009"/>
                  </a:lnTo>
                  <a:cubicBezTo>
                    <a:pt x="5246" y="773"/>
                    <a:pt x="5545" y="654"/>
                    <a:pt x="5844" y="654"/>
                  </a:cubicBezTo>
                  <a:close/>
                  <a:moveTo>
                    <a:pt x="2080" y="3939"/>
                  </a:moveTo>
                  <a:lnTo>
                    <a:pt x="2080" y="6365"/>
                  </a:lnTo>
                  <a:lnTo>
                    <a:pt x="819" y="5136"/>
                  </a:lnTo>
                  <a:lnTo>
                    <a:pt x="2080" y="3939"/>
                  </a:lnTo>
                  <a:close/>
                  <a:moveTo>
                    <a:pt x="9609" y="3876"/>
                  </a:moveTo>
                  <a:lnTo>
                    <a:pt x="10869" y="5136"/>
                  </a:lnTo>
                  <a:lnTo>
                    <a:pt x="9609" y="6365"/>
                  </a:lnTo>
                  <a:lnTo>
                    <a:pt x="9609" y="3876"/>
                  </a:lnTo>
                  <a:close/>
                  <a:moveTo>
                    <a:pt x="8570" y="2080"/>
                  </a:moveTo>
                  <a:cubicBezTo>
                    <a:pt x="8790" y="2080"/>
                    <a:pt x="8948" y="2238"/>
                    <a:pt x="8948" y="2427"/>
                  </a:cubicBezTo>
                  <a:lnTo>
                    <a:pt x="8948" y="7089"/>
                  </a:lnTo>
                  <a:lnTo>
                    <a:pt x="8286" y="7751"/>
                  </a:lnTo>
                  <a:cubicBezTo>
                    <a:pt x="7593" y="7152"/>
                    <a:pt x="6774" y="6837"/>
                    <a:pt x="5860" y="6837"/>
                  </a:cubicBezTo>
                  <a:cubicBezTo>
                    <a:pt x="4978" y="6837"/>
                    <a:pt x="4127" y="7152"/>
                    <a:pt x="3466" y="7751"/>
                  </a:cubicBezTo>
                  <a:lnTo>
                    <a:pt x="2804" y="7089"/>
                  </a:lnTo>
                  <a:lnTo>
                    <a:pt x="2804" y="2427"/>
                  </a:lnTo>
                  <a:cubicBezTo>
                    <a:pt x="2804" y="2238"/>
                    <a:pt x="2962" y="2080"/>
                    <a:pt x="3119" y="2080"/>
                  </a:cubicBezTo>
                  <a:close/>
                  <a:moveTo>
                    <a:pt x="693" y="5987"/>
                  </a:moveTo>
                  <a:lnTo>
                    <a:pt x="2993" y="8223"/>
                  </a:lnTo>
                  <a:lnTo>
                    <a:pt x="693" y="10492"/>
                  </a:lnTo>
                  <a:lnTo>
                    <a:pt x="693" y="5987"/>
                  </a:lnTo>
                  <a:close/>
                  <a:moveTo>
                    <a:pt x="11027" y="5987"/>
                  </a:moveTo>
                  <a:lnTo>
                    <a:pt x="11027" y="10492"/>
                  </a:lnTo>
                  <a:lnTo>
                    <a:pt x="8727" y="8223"/>
                  </a:lnTo>
                  <a:lnTo>
                    <a:pt x="11027" y="5987"/>
                  </a:lnTo>
                  <a:close/>
                  <a:moveTo>
                    <a:pt x="5829" y="7499"/>
                  </a:moveTo>
                  <a:cubicBezTo>
                    <a:pt x="6616" y="7499"/>
                    <a:pt x="7309" y="7814"/>
                    <a:pt x="7876" y="8381"/>
                  </a:cubicBezTo>
                  <a:lnTo>
                    <a:pt x="10523" y="10964"/>
                  </a:lnTo>
                  <a:lnTo>
                    <a:pt x="1166" y="10964"/>
                  </a:lnTo>
                  <a:lnTo>
                    <a:pt x="3781" y="8381"/>
                  </a:lnTo>
                  <a:cubicBezTo>
                    <a:pt x="4316" y="7814"/>
                    <a:pt x="5041" y="7499"/>
                    <a:pt x="5829" y="7499"/>
                  </a:cubicBezTo>
                  <a:close/>
                  <a:moveTo>
                    <a:pt x="5864" y="1"/>
                  </a:moveTo>
                  <a:cubicBezTo>
                    <a:pt x="5380" y="1"/>
                    <a:pt x="4899" y="190"/>
                    <a:pt x="4537" y="568"/>
                  </a:cubicBezTo>
                  <a:lnTo>
                    <a:pt x="3655" y="1387"/>
                  </a:lnTo>
                  <a:lnTo>
                    <a:pt x="3119" y="1387"/>
                  </a:lnTo>
                  <a:cubicBezTo>
                    <a:pt x="2552" y="1387"/>
                    <a:pt x="2080" y="1859"/>
                    <a:pt x="2080" y="2427"/>
                  </a:cubicBezTo>
                  <a:lnTo>
                    <a:pt x="2080" y="2962"/>
                  </a:lnTo>
                  <a:lnTo>
                    <a:pt x="315" y="4726"/>
                  </a:lnTo>
                  <a:cubicBezTo>
                    <a:pt x="126" y="4915"/>
                    <a:pt x="0" y="5136"/>
                    <a:pt x="0" y="5420"/>
                  </a:cubicBezTo>
                  <a:lnTo>
                    <a:pt x="0" y="10618"/>
                  </a:lnTo>
                  <a:cubicBezTo>
                    <a:pt x="32" y="11216"/>
                    <a:pt x="473" y="11657"/>
                    <a:pt x="1071" y="11657"/>
                  </a:cubicBezTo>
                  <a:lnTo>
                    <a:pt x="10680" y="11657"/>
                  </a:lnTo>
                  <a:cubicBezTo>
                    <a:pt x="11216" y="11657"/>
                    <a:pt x="11720" y="11185"/>
                    <a:pt x="11720" y="10618"/>
                  </a:cubicBezTo>
                  <a:lnTo>
                    <a:pt x="11720" y="5420"/>
                  </a:lnTo>
                  <a:cubicBezTo>
                    <a:pt x="11720" y="5136"/>
                    <a:pt x="11626" y="4915"/>
                    <a:pt x="11405" y="4726"/>
                  </a:cubicBezTo>
                  <a:lnTo>
                    <a:pt x="9641" y="2962"/>
                  </a:lnTo>
                  <a:lnTo>
                    <a:pt x="9641" y="2427"/>
                  </a:lnTo>
                  <a:cubicBezTo>
                    <a:pt x="9641" y="1859"/>
                    <a:pt x="9168" y="1387"/>
                    <a:pt x="8633" y="1387"/>
                  </a:cubicBezTo>
                  <a:lnTo>
                    <a:pt x="8065" y="1387"/>
                  </a:lnTo>
                  <a:lnTo>
                    <a:pt x="7215" y="568"/>
                  </a:lnTo>
                  <a:cubicBezTo>
                    <a:pt x="6837" y="190"/>
                    <a:pt x="6348" y="1"/>
                    <a:pt x="58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8" name="Google Shape;9438;p76"/>
            <p:cNvSpPr/>
            <p:nvPr/>
          </p:nvSpPr>
          <p:spPr>
            <a:xfrm>
              <a:off x="-35733475" y="2340425"/>
              <a:ext cx="51225" cy="68550"/>
            </a:xfrm>
            <a:custGeom>
              <a:avLst/>
              <a:gdLst/>
              <a:ahLst/>
              <a:cxnLst/>
              <a:rect l="l" t="t" r="r" b="b"/>
              <a:pathLst>
                <a:path w="2049" h="2742" extrusionOk="0">
                  <a:moveTo>
                    <a:pt x="1009" y="0"/>
                  </a:moveTo>
                  <a:cubicBezTo>
                    <a:pt x="474" y="0"/>
                    <a:pt x="1" y="473"/>
                    <a:pt x="1" y="1008"/>
                  </a:cubicBezTo>
                  <a:cubicBezTo>
                    <a:pt x="1" y="1260"/>
                    <a:pt x="158" y="1418"/>
                    <a:pt x="316" y="1418"/>
                  </a:cubicBezTo>
                  <a:cubicBezTo>
                    <a:pt x="505" y="1418"/>
                    <a:pt x="663" y="1260"/>
                    <a:pt x="663" y="1040"/>
                  </a:cubicBezTo>
                  <a:cubicBezTo>
                    <a:pt x="663" y="851"/>
                    <a:pt x="820" y="693"/>
                    <a:pt x="1009" y="693"/>
                  </a:cubicBezTo>
                  <a:cubicBezTo>
                    <a:pt x="1198" y="693"/>
                    <a:pt x="1356" y="851"/>
                    <a:pt x="1356" y="1040"/>
                  </a:cubicBezTo>
                  <a:cubicBezTo>
                    <a:pt x="1356" y="1229"/>
                    <a:pt x="1293" y="1323"/>
                    <a:pt x="1135" y="1386"/>
                  </a:cubicBezTo>
                  <a:cubicBezTo>
                    <a:pt x="852" y="1449"/>
                    <a:pt x="663" y="1733"/>
                    <a:pt x="663" y="2016"/>
                  </a:cubicBezTo>
                  <a:lnTo>
                    <a:pt x="663" y="2394"/>
                  </a:lnTo>
                  <a:cubicBezTo>
                    <a:pt x="663" y="2583"/>
                    <a:pt x="820" y="2741"/>
                    <a:pt x="1009" y="2741"/>
                  </a:cubicBezTo>
                  <a:cubicBezTo>
                    <a:pt x="1230" y="2741"/>
                    <a:pt x="1387" y="2583"/>
                    <a:pt x="1387" y="2394"/>
                  </a:cubicBezTo>
                  <a:lnTo>
                    <a:pt x="1387" y="2016"/>
                  </a:lnTo>
                  <a:cubicBezTo>
                    <a:pt x="1765" y="1827"/>
                    <a:pt x="2049" y="1449"/>
                    <a:pt x="2049" y="1008"/>
                  </a:cubicBezTo>
                  <a:cubicBezTo>
                    <a:pt x="2049" y="473"/>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9" name="Google Shape;9439;p76"/>
            <p:cNvSpPr/>
            <p:nvPr/>
          </p:nvSpPr>
          <p:spPr>
            <a:xfrm>
              <a:off x="-35716925" y="2418400"/>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62"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0" name="Google Shape;9440;p76"/>
          <p:cNvGrpSpPr/>
          <p:nvPr/>
        </p:nvGrpSpPr>
        <p:grpSpPr>
          <a:xfrm>
            <a:off x="850958" y="2220821"/>
            <a:ext cx="356438" cy="354558"/>
            <a:chOff x="-35853975" y="2631825"/>
            <a:chExt cx="293800" cy="292250"/>
          </a:xfrm>
        </p:grpSpPr>
        <p:sp>
          <p:nvSpPr>
            <p:cNvPr id="9441" name="Google Shape;9441;p76"/>
            <p:cNvSpPr/>
            <p:nvPr/>
          </p:nvSpPr>
          <p:spPr>
            <a:xfrm>
              <a:off x="-35813025" y="2701825"/>
              <a:ext cx="201675" cy="171925"/>
            </a:xfrm>
            <a:custGeom>
              <a:avLst/>
              <a:gdLst/>
              <a:ahLst/>
              <a:cxnLst/>
              <a:rect l="l" t="t" r="r" b="b"/>
              <a:pathLst>
                <a:path w="8067" h="6877" extrusionOk="0">
                  <a:moveTo>
                    <a:pt x="1765" y="824"/>
                  </a:moveTo>
                  <a:lnTo>
                    <a:pt x="2868" y="1643"/>
                  </a:lnTo>
                  <a:lnTo>
                    <a:pt x="2238" y="2462"/>
                  </a:lnTo>
                  <a:cubicBezTo>
                    <a:pt x="2112" y="2620"/>
                    <a:pt x="2143" y="2840"/>
                    <a:pt x="2301" y="2935"/>
                  </a:cubicBezTo>
                  <a:lnTo>
                    <a:pt x="5042" y="4983"/>
                  </a:lnTo>
                  <a:cubicBezTo>
                    <a:pt x="5108" y="5035"/>
                    <a:pt x="5179" y="5060"/>
                    <a:pt x="5246" y="5060"/>
                  </a:cubicBezTo>
                  <a:cubicBezTo>
                    <a:pt x="5341" y="5060"/>
                    <a:pt x="5428" y="5011"/>
                    <a:pt x="5483" y="4920"/>
                  </a:cubicBezTo>
                  <a:lnTo>
                    <a:pt x="6113" y="4100"/>
                  </a:lnTo>
                  <a:lnTo>
                    <a:pt x="7247" y="4920"/>
                  </a:lnTo>
                  <a:lnTo>
                    <a:pt x="6554" y="5739"/>
                  </a:lnTo>
                  <a:cubicBezTo>
                    <a:pt x="6348" y="6001"/>
                    <a:pt x="6042" y="6152"/>
                    <a:pt x="5735" y="6152"/>
                  </a:cubicBezTo>
                  <a:cubicBezTo>
                    <a:pt x="5525" y="6152"/>
                    <a:pt x="5315" y="6081"/>
                    <a:pt x="5136" y="5928"/>
                  </a:cubicBezTo>
                  <a:lnTo>
                    <a:pt x="1324" y="3061"/>
                  </a:lnTo>
                  <a:cubicBezTo>
                    <a:pt x="883" y="2714"/>
                    <a:pt x="757" y="2084"/>
                    <a:pt x="1135" y="1643"/>
                  </a:cubicBezTo>
                  <a:lnTo>
                    <a:pt x="1765" y="824"/>
                  </a:lnTo>
                  <a:close/>
                  <a:moveTo>
                    <a:pt x="1647" y="1"/>
                  </a:moveTo>
                  <a:cubicBezTo>
                    <a:pt x="1540" y="1"/>
                    <a:pt x="1435" y="63"/>
                    <a:pt x="1356" y="162"/>
                  </a:cubicBezTo>
                  <a:lnTo>
                    <a:pt x="537" y="1265"/>
                  </a:lnTo>
                  <a:cubicBezTo>
                    <a:pt x="1" y="1990"/>
                    <a:pt x="95" y="3061"/>
                    <a:pt x="883" y="3659"/>
                  </a:cubicBezTo>
                  <a:lnTo>
                    <a:pt x="4727" y="6526"/>
                  </a:lnTo>
                  <a:cubicBezTo>
                    <a:pt x="5026" y="6760"/>
                    <a:pt x="5384" y="6876"/>
                    <a:pt x="5744" y="6876"/>
                  </a:cubicBezTo>
                  <a:cubicBezTo>
                    <a:pt x="6255" y="6876"/>
                    <a:pt x="6770" y="6642"/>
                    <a:pt x="7121" y="6180"/>
                  </a:cubicBezTo>
                  <a:lnTo>
                    <a:pt x="7940" y="5077"/>
                  </a:lnTo>
                  <a:cubicBezTo>
                    <a:pt x="8066" y="4888"/>
                    <a:pt x="8003" y="4668"/>
                    <a:pt x="7846" y="4573"/>
                  </a:cubicBezTo>
                  <a:lnTo>
                    <a:pt x="6207" y="3344"/>
                  </a:lnTo>
                  <a:cubicBezTo>
                    <a:pt x="6142" y="3292"/>
                    <a:pt x="6070" y="3267"/>
                    <a:pt x="6001" y="3267"/>
                  </a:cubicBezTo>
                  <a:cubicBezTo>
                    <a:pt x="5903" y="3267"/>
                    <a:pt x="5808" y="3316"/>
                    <a:pt x="5735" y="3407"/>
                  </a:cubicBezTo>
                  <a:lnTo>
                    <a:pt x="5105" y="4258"/>
                  </a:lnTo>
                  <a:lnTo>
                    <a:pt x="2931" y="2588"/>
                  </a:lnTo>
                  <a:lnTo>
                    <a:pt x="3561" y="1769"/>
                  </a:lnTo>
                  <a:cubicBezTo>
                    <a:pt x="3687" y="1612"/>
                    <a:pt x="3656" y="1423"/>
                    <a:pt x="3498" y="1297"/>
                  </a:cubicBezTo>
                  <a:lnTo>
                    <a:pt x="1828" y="68"/>
                  </a:lnTo>
                  <a:cubicBezTo>
                    <a:pt x="1770" y="22"/>
                    <a:pt x="1708" y="1"/>
                    <a:pt x="1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76"/>
            <p:cNvSpPr/>
            <p:nvPr/>
          </p:nvSpPr>
          <p:spPr>
            <a:xfrm>
              <a:off x="-35853975" y="2631825"/>
              <a:ext cx="293800" cy="292250"/>
            </a:xfrm>
            <a:custGeom>
              <a:avLst/>
              <a:gdLst/>
              <a:ahLst/>
              <a:cxnLst/>
              <a:rect l="l" t="t" r="r" b="b"/>
              <a:pathLst>
                <a:path w="11752" h="11690" extrusionOk="0">
                  <a:moveTo>
                    <a:pt x="5861" y="662"/>
                  </a:moveTo>
                  <a:cubicBezTo>
                    <a:pt x="8696" y="662"/>
                    <a:pt x="11027" y="2994"/>
                    <a:pt x="11027" y="5829"/>
                  </a:cubicBezTo>
                  <a:cubicBezTo>
                    <a:pt x="11027" y="6806"/>
                    <a:pt x="10744" y="7751"/>
                    <a:pt x="10240" y="8539"/>
                  </a:cubicBezTo>
                  <a:cubicBezTo>
                    <a:pt x="10177" y="8665"/>
                    <a:pt x="10114" y="8791"/>
                    <a:pt x="10177" y="8854"/>
                  </a:cubicBezTo>
                  <a:lnTo>
                    <a:pt x="10807" y="10776"/>
                  </a:lnTo>
                  <a:lnTo>
                    <a:pt x="8854" y="10145"/>
                  </a:lnTo>
                  <a:cubicBezTo>
                    <a:pt x="8837" y="10137"/>
                    <a:pt x="8815" y="10133"/>
                    <a:pt x="8792" y="10133"/>
                  </a:cubicBezTo>
                  <a:cubicBezTo>
                    <a:pt x="8728" y="10133"/>
                    <a:pt x="8648" y="10162"/>
                    <a:pt x="8602" y="10208"/>
                  </a:cubicBezTo>
                  <a:cubicBezTo>
                    <a:pt x="7751" y="10713"/>
                    <a:pt x="6806" y="10996"/>
                    <a:pt x="5861" y="10996"/>
                  </a:cubicBezTo>
                  <a:cubicBezTo>
                    <a:pt x="3025" y="10996"/>
                    <a:pt x="725" y="8665"/>
                    <a:pt x="725" y="5829"/>
                  </a:cubicBezTo>
                  <a:cubicBezTo>
                    <a:pt x="725" y="2994"/>
                    <a:pt x="3025" y="662"/>
                    <a:pt x="5861" y="662"/>
                  </a:cubicBezTo>
                  <a:close/>
                  <a:moveTo>
                    <a:pt x="5829" y="1"/>
                  </a:moveTo>
                  <a:cubicBezTo>
                    <a:pt x="2616" y="1"/>
                    <a:pt x="1" y="2647"/>
                    <a:pt x="1" y="5829"/>
                  </a:cubicBezTo>
                  <a:cubicBezTo>
                    <a:pt x="1" y="7373"/>
                    <a:pt x="599" y="8854"/>
                    <a:pt x="1733" y="9956"/>
                  </a:cubicBezTo>
                  <a:cubicBezTo>
                    <a:pt x="2836" y="11059"/>
                    <a:pt x="4285" y="11689"/>
                    <a:pt x="5861" y="11689"/>
                  </a:cubicBezTo>
                  <a:cubicBezTo>
                    <a:pt x="6900" y="11689"/>
                    <a:pt x="7908" y="11406"/>
                    <a:pt x="8822" y="10870"/>
                  </a:cubicBezTo>
                  <a:lnTo>
                    <a:pt x="11279" y="11658"/>
                  </a:lnTo>
                  <a:cubicBezTo>
                    <a:pt x="11303" y="11666"/>
                    <a:pt x="11331" y="11669"/>
                    <a:pt x="11360" y="11669"/>
                  </a:cubicBezTo>
                  <a:cubicBezTo>
                    <a:pt x="11449" y="11669"/>
                    <a:pt x="11555" y="11634"/>
                    <a:pt x="11626" y="11563"/>
                  </a:cubicBezTo>
                  <a:cubicBezTo>
                    <a:pt x="11689" y="11500"/>
                    <a:pt x="11752" y="11343"/>
                    <a:pt x="11689" y="11217"/>
                  </a:cubicBezTo>
                  <a:lnTo>
                    <a:pt x="10901" y="8791"/>
                  </a:lnTo>
                  <a:cubicBezTo>
                    <a:pt x="11469" y="7877"/>
                    <a:pt x="11752" y="6837"/>
                    <a:pt x="11752" y="5829"/>
                  </a:cubicBezTo>
                  <a:cubicBezTo>
                    <a:pt x="11689" y="2647"/>
                    <a:pt x="9074"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76"/>
            <p:cNvSpPr/>
            <p:nvPr/>
          </p:nvSpPr>
          <p:spPr>
            <a:xfrm>
              <a:off x="-35715350" y="2735025"/>
              <a:ext cx="49650" cy="40675"/>
            </a:xfrm>
            <a:custGeom>
              <a:avLst/>
              <a:gdLst/>
              <a:ahLst/>
              <a:cxnLst/>
              <a:rect l="l" t="t" r="r" b="b"/>
              <a:pathLst>
                <a:path w="1986" h="1627" extrusionOk="0">
                  <a:moveTo>
                    <a:pt x="410" y="0"/>
                  </a:moveTo>
                  <a:cubicBezTo>
                    <a:pt x="221" y="0"/>
                    <a:pt x="64" y="126"/>
                    <a:pt x="64" y="315"/>
                  </a:cubicBezTo>
                  <a:cubicBezTo>
                    <a:pt x="1" y="504"/>
                    <a:pt x="158" y="662"/>
                    <a:pt x="379" y="662"/>
                  </a:cubicBezTo>
                  <a:cubicBezTo>
                    <a:pt x="788" y="725"/>
                    <a:pt x="1166" y="977"/>
                    <a:pt x="1261" y="1386"/>
                  </a:cubicBezTo>
                  <a:cubicBezTo>
                    <a:pt x="1311" y="1536"/>
                    <a:pt x="1439" y="1626"/>
                    <a:pt x="1585" y="1626"/>
                  </a:cubicBezTo>
                  <a:cubicBezTo>
                    <a:pt x="1623" y="1626"/>
                    <a:pt x="1662" y="1620"/>
                    <a:pt x="1702" y="1607"/>
                  </a:cubicBezTo>
                  <a:cubicBezTo>
                    <a:pt x="1891" y="1575"/>
                    <a:pt x="1985" y="1386"/>
                    <a:pt x="1954" y="1197"/>
                  </a:cubicBezTo>
                  <a:cubicBezTo>
                    <a:pt x="1733" y="504"/>
                    <a:pt x="1103" y="32"/>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76"/>
            <p:cNvSpPr/>
            <p:nvPr/>
          </p:nvSpPr>
          <p:spPr>
            <a:xfrm>
              <a:off x="-35705900" y="2667275"/>
              <a:ext cx="107925" cy="101750"/>
            </a:xfrm>
            <a:custGeom>
              <a:avLst/>
              <a:gdLst/>
              <a:ahLst/>
              <a:cxnLst/>
              <a:rect l="l" t="t" r="r" b="b"/>
              <a:pathLst>
                <a:path w="4317" h="4070" extrusionOk="0">
                  <a:moveTo>
                    <a:pt x="347" y="1"/>
                  </a:moveTo>
                  <a:cubicBezTo>
                    <a:pt x="158" y="1"/>
                    <a:pt x="1" y="127"/>
                    <a:pt x="1" y="316"/>
                  </a:cubicBezTo>
                  <a:cubicBezTo>
                    <a:pt x="1" y="505"/>
                    <a:pt x="95" y="662"/>
                    <a:pt x="316" y="662"/>
                  </a:cubicBezTo>
                  <a:cubicBezTo>
                    <a:pt x="2048" y="820"/>
                    <a:pt x="3372" y="2111"/>
                    <a:pt x="3655" y="3781"/>
                  </a:cubicBezTo>
                  <a:cubicBezTo>
                    <a:pt x="3683" y="3951"/>
                    <a:pt x="3813" y="4070"/>
                    <a:pt x="3976" y="4070"/>
                  </a:cubicBezTo>
                  <a:cubicBezTo>
                    <a:pt x="3995" y="4070"/>
                    <a:pt x="4014" y="4068"/>
                    <a:pt x="4033" y="4065"/>
                  </a:cubicBezTo>
                  <a:cubicBezTo>
                    <a:pt x="4191" y="4065"/>
                    <a:pt x="4317" y="3844"/>
                    <a:pt x="4317" y="3687"/>
                  </a:cubicBezTo>
                  <a:cubicBezTo>
                    <a:pt x="4002" y="1733"/>
                    <a:pt x="2364" y="190"/>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76"/>
            <p:cNvSpPr/>
            <p:nvPr/>
          </p:nvSpPr>
          <p:spPr>
            <a:xfrm>
              <a:off x="-35709825" y="2700350"/>
              <a:ext cx="77200" cy="68700"/>
            </a:xfrm>
            <a:custGeom>
              <a:avLst/>
              <a:gdLst/>
              <a:ahLst/>
              <a:cxnLst/>
              <a:rect l="l" t="t" r="r" b="b"/>
              <a:pathLst>
                <a:path w="3088" h="2748" extrusionOk="0">
                  <a:moveTo>
                    <a:pt x="347" y="1"/>
                  </a:moveTo>
                  <a:cubicBezTo>
                    <a:pt x="158" y="1"/>
                    <a:pt x="0" y="127"/>
                    <a:pt x="0" y="316"/>
                  </a:cubicBezTo>
                  <a:cubicBezTo>
                    <a:pt x="0" y="536"/>
                    <a:pt x="95" y="694"/>
                    <a:pt x="315" y="725"/>
                  </a:cubicBezTo>
                  <a:cubicBezTo>
                    <a:pt x="1323" y="788"/>
                    <a:pt x="2142" y="1545"/>
                    <a:pt x="2394" y="2490"/>
                  </a:cubicBezTo>
                  <a:cubicBezTo>
                    <a:pt x="2422" y="2655"/>
                    <a:pt x="2570" y="2748"/>
                    <a:pt x="2753" y="2748"/>
                  </a:cubicBezTo>
                  <a:cubicBezTo>
                    <a:pt x="2780" y="2748"/>
                    <a:pt x="2808" y="2746"/>
                    <a:pt x="2836" y="2742"/>
                  </a:cubicBezTo>
                  <a:cubicBezTo>
                    <a:pt x="3025" y="2679"/>
                    <a:pt x="3088" y="2490"/>
                    <a:pt x="3056" y="2301"/>
                  </a:cubicBezTo>
                  <a:cubicBezTo>
                    <a:pt x="2741" y="1072"/>
                    <a:pt x="1670" y="127"/>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6" name="Google Shape;9446;p76"/>
          <p:cNvGrpSpPr/>
          <p:nvPr/>
        </p:nvGrpSpPr>
        <p:grpSpPr>
          <a:xfrm>
            <a:off x="3089562" y="1307714"/>
            <a:ext cx="353587" cy="353587"/>
            <a:chOff x="-34032200" y="1916675"/>
            <a:chExt cx="291450" cy="291450"/>
          </a:xfrm>
        </p:grpSpPr>
        <p:sp>
          <p:nvSpPr>
            <p:cNvPr id="9447" name="Google Shape;9447;p76"/>
            <p:cNvSpPr/>
            <p:nvPr/>
          </p:nvSpPr>
          <p:spPr>
            <a:xfrm>
              <a:off x="-34032200" y="1916675"/>
              <a:ext cx="291450" cy="291450"/>
            </a:xfrm>
            <a:custGeom>
              <a:avLst/>
              <a:gdLst/>
              <a:ahLst/>
              <a:cxnLst/>
              <a:rect l="l" t="t" r="r" b="b"/>
              <a:pathLst>
                <a:path w="11658" h="11658" extrusionOk="0">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76"/>
            <p:cNvSpPr/>
            <p:nvPr/>
          </p:nvSpPr>
          <p:spPr>
            <a:xfrm>
              <a:off x="-33999125" y="20190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76"/>
            <p:cNvSpPr/>
            <p:nvPr/>
          </p:nvSpPr>
          <p:spPr>
            <a:xfrm>
              <a:off x="-33999900" y="2053725"/>
              <a:ext cx="52000" cy="18125"/>
            </a:xfrm>
            <a:custGeom>
              <a:avLst/>
              <a:gdLst/>
              <a:ahLst/>
              <a:cxnLst/>
              <a:rect l="l" t="t" r="r" b="b"/>
              <a:pathLst>
                <a:path w="2080" h="725" extrusionOk="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76"/>
            <p:cNvSpPr/>
            <p:nvPr/>
          </p:nvSpPr>
          <p:spPr>
            <a:xfrm>
              <a:off x="-33999125" y="2088375"/>
              <a:ext cx="34675" cy="17350"/>
            </a:xfrm>
            <a:custGeom>
              <a:avLst/>
              <a:gdLst/>
              <a:ahLst/>
              <a:cxnLst/>
              <a:rect l="l" t="t" r="r" b="b"/>
              <a:pathLst>
                <a:path w="1387" h="694" extrusionOk="0">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51" name="Google Shape;9451;p76"/>
          <p:cNvSpPr/>
          <p:nvPr/>
        </p:nvSpPr>
        <p:spPr>
          <a:xfrm>
            <a:off x="3086014" y="1764916"/>
            <a:ext cx="354527" cy="356620"/>
          </a:xfrm>
          <a:custGeom>
            <a:avLst/>
            <a:gdLst/>
            <a:ahLst/>
            <a:cxnLst/>
            <a:rect l="l" t="t" r="r" b="b"/>
            <a:pathLst>
              <a:path w="11689" h="11758" extrusionOk="0">
                <a:moveTo>
                  <a:pt x="8538" y="2747"/>
                </a:moveTo>
                <a:cubicBezTo>
                  <a:pt x="8727" y="2747"/>
                  <a:pt x="8853" y="2905"/>
                  <a:pt x="8853" y="3094"/>
                </a:cubicBezTo>
                <a:cubicBezTo>
                  <a:pt x="8885" y="3251"/>
                  <a:pt x="8727" y="3409"/>
                  <a:pt x="8538" y="3409"/>
                </a:cubicBezTo>
                <a:cubicBezTo>
                  <a:pt x="8444" y="3409"/>
                  <a:pt x="8381" y="3377"/>
                  <a:pt x="8286" y="3346"/>
                </a:cubicBezTo>
                <a:lnTo>
                  <a:pt x="8538" y="2747"/>
                </a:lnTo>
                <a:close/>
                <a:moveTo>
                  <a:pt x="3277" y="1581"/>
                </a:moveTo>
                <a:cubicBezTo>
                  <a:pt x="3844" y="1581"/>
                  <a:pt x="4316" y="2023"/>
                  <a:pt x="4316" y="2590"/>
                </a:cubicBezTo>
                <a:cubicBezTo>
                  <a:pt x="4316" y="3157"/>
                  <a:pt x="3844" y="3598"/>
                  <a:pt x="3277" y="3598"/>
                </a:cubicBezTo>
                <a:cubicBezTo>
                  <a:pt x="2741" y="3598"/>
                  <a:pt x="2269" y="3157"/>
                  <a:pt x="2269" y="2590"/>
                </a:cubicBezTo>
                <a:cubicBezTo>
                  <a:pt x="2269" y="1991"/>
                  <a:pt x="2741" y="1581"/>
                  <a:pt x="3277" y="1581"/>
                </a:cubicBezTo>
                <a:close/>
                <a:moveTo>
                  <a:pt x="9231" y="5457"/>
                </a:moveTo>
                <a:cubicBezTo>
                  <a:pt x="9672" y="5457"/>
                  <a:pt x="10050" y="5740"/>
                  <a:pt x="10208" y="6150"/>
                </a:cubicBezTo>
                <a:lnTo>
                  <a:pt x="8286" y="6150"/>
                </a:lnTo>
                <a:cubicBezTo>
                  <a:pt x="8412" y="5772"/>
                  <a:pt x="8759" y="5457"/>
                  <a:pt x="9231" y="5457"/>
                </a:cubicBezTo>
                <a:close/>
                <a:moveTo>
                  <a:pt x="10932" y="6843"/>
                </a:moveTo>
                <a:lnTo>
                  <a:pt x="10932" y="7504"/>
                </a:lnTo>
                <a:lnTo>
                  <a:pt x="5262" y="7504"/>
                </a:lnTo>
                <a:lnTo>
                  <a:pt x="5262" y="6843"/>
                </a:lnTo>
                <a:close/>
                <a:moveTo>
                  <a:pt x="3403" y="4291"/>
                </a:moveTo>
                <a:cubicBezTo>
                  <a:pt x="4064" y="4322"/>
                  <a:pt x="4631" y="4921"/>
                  <a:pt x="4631" y="5583"/>
                </a:cubicBezTo>
                <a:lnTo>
                  <a:pt x="4631" y="7725"/>
                </a:lnTo>
                <a:cubicBezTo>
                  <a:pt x="4348" y="7567"/>
                  <a:pt x="4033" y="7441"/>
                  <a:pt x="3686" y="7441"/>
                </a:cubicBezTo>
                <a:lnTo>
                  <a:pt x="3340" y="7441"/>
                </a:lnTo>
                <a:lnTo>
                  <a:pt x="3340" y="6402"/>
                </a:lnTo>
                <a:cubicBezTo>
                  <a:pt x="3340" y="6213"/>
                  <a:pt x="3182" y="6055"/>
                  <a:pt x="2962" y="6055"/>
                </a:cubicBezTo>
                <a:cubicBezTo>
                  <a:pt x="2773" y="6055"/>
                  <a:pt x="2615" y="6213"/>
                  <a:pt x="2615" y="6402"/>
                </a:cubicBezTo>
                <a:lnTo>
                  <a:pt x="2615" y="7788"/>
                </a:lnTo>
                <a:cubicBezTo>
                  <a:pt x="2615" y="7977"/>
                  <a:pt x="2773" y="8134"/>
                  <a:pt x="2962" y="8134"/>
                </a:cubicBezTo>
                <a:lnTo>
                  <a:pt x="3655" y="8134"/>
                </a:lnTo>
                <a:cubicBezTo>
                  <a:pt x="4064" y="8134"/>
                  <a:pt x="4474" y="8418"/>
                  <a:pt x="4600" y="8828"/>
                </a:cubicBezTo>
                <a:lnTo>
                  <a:pt x="1985" y="8828"/>
                </a:lnTo>
                <a:lnTo>
                  <a:pt x="1985" y="5583"/>
                </a:lnTo>
                <a:lnTo>
                  <a:pt x="2080" y="5583"/>
                </a:lnTo>
                <a:cubicBezTo>
                  <a:pt x="2080" y="5236"/>
                  <a:pt x="2237" y="4858"/>
                  <a:pt x="2458" y="4637"/>
                </a:cubicBezTo>
                <a:cubicBezTo>
                  <a:pt x="2741" y="4385"/>
                  <a:pt x="3056" y="4291"/>
                  <a:pt x="3403" y="4291"/>
                </a:cubicBezTo>
                <a:close/>
                <a:moveTo>
                  <a:pt x="1040" y="4795"/>
                </a:moveTo>
                <a:cubicBezTo>
                  <a:pt x="1229" y="4795"/>
                  <a:pt x="1418" y="4952"/>
                  <a:pt x="1418" y="5141"/>
                </a:cubicBezTo>
                <a:lnTo>
                  <a:pt x="1418" y="9174"/>
                </a:lnTo>
                <a:lnTo>
                  <a:pt x="1418" y="9300"/>
                </a:lnTo>
                <a:cubicBezTo>
                  <a:pt x="1449" y="9458"/>
                  <a:pt x="1575" y="9521"/>
                  <a:pt x="1733" y="9521"/>
                </a:cubicBezTo>
                <a:lnTo>
                  <a:pt x="5860" y="9521"/>
                </a:lnTo>
                <a:cubicBezTo>
                  <a:pt x="6049" y="9521"/>
                  <a:pt x="6175" y="9678"/>
                  <a:pt x="6175" y="9836"/>
                </a:cubicBezTo>
                <a:lnTo>
                  <a:pt x="6175" y="10938"/>
                </a:lnTo>
                <a:lnTo>
                  <a:pt x="693" y="10938"/>
                </a:lnTo>
                <a:lnTo>
                  <a:pt x="693" y="5141"/>
                </a:lnTo>
                <a:cubicBezTo>
                  <a:pt x="693" y="4952"/>
                  <a:pt x="851" y="4795"/>
                  <a:pt x="1040" y="4795"/>
                </a:cubicBezTo>
                <a:close/>
                <a:moveTo>
                  <a:pt x="7656" y="8197"/>
                </a:moveTo>
                <a:cubicBezTo>
                  <a:pt x="7971" y="8260"/>
                  <a:pt x="8254" y="8576"/>
                  <a:pt x="8254" y="8922"/>
                </a:cubicBezTo>
                <a:lnTo>
                  <a:pt x="8254" y="10938"/>
                </a:lnTo>
                <a:lnTo>
                  <a:pt x="6868" y="10938"/>
                </a:lnTo>
                <a:lnTo>
                  <a:pt x="6868" y="9836"/>
                </a:lnTo>
                <a:cubicBezTo>
                  <a:pt x="6868" y="9269"/>
                  <a:pt x="6396" y="8796"/>
                  <a:pt x="5860" y="8796"/>
                </a:cubicBezTo>
                <a:lnTo>
                  <a:pt x="5388" y="8796"/>
                </a:lnTo>
                <a:cubicBezTo>
                  <a:pt x="5356" y="8576"/>
                  <a:pt x="5230" y="8386"/>
                  <a:pt x="5104" y="8197"/>
                </a:cubicBezTo>
                <a:close/>
                <a:moveTo>
                  <a:pt x="9185" y="1"/>
                </a:moveTo>
                <a:cubicBezTo>
                  <a:pt x="9049" y="1"/>
                  <a:pt x="8908" y="88"/>
                  <a:pt x="8885" y="227"/>
                </a:cubicBezTo>
                <a:lnTo>
                  <a:pt x="6837" y="5078"/>
                </a:lnTo>
                <a:cubicBezTo>
                  <a:pt x="6774" y="5236"/>
                  <a:pt x="6837" y="5457"/>
                  <a:pt x="7026" y="5520"/>
                </a:cubicBezTo>
                <a:cubicBezTo>
                  <a:pt x="7089" y="5520"/>
                  <a:pt x="7120" y="5551"/>
                  <a:pt x="7152" y="5551"/>
                </a:cubicBezTo>
                <a:cubicBezTo>
                  <a:pt x="7278" y="5551"/>
                  <a:pt x="7435" y="5457"/>
                  <a:pt x="7467" y="5362"/>
                </a:cubicBezTo>
                <a:lnTo>
                  <a:pt x="8034" y="4039"/>
                </a:lnTo>
                <a:cubicBezTo>
                  <a:pt x="8191" y="4133"/>
                  <a:pt x="8349" y="4165"/>
                  <a:pt x="8538" y="4165"/>
                </a:cubicBezTo>
                <a:cubicBezTo>
                  <a:pt x="8664" y="4165"/>
                  <a:pt x="8759" y="4133"/>
                  <a:pt x="8885" y="4133"/>
                </a:cubicBezTo>
                <a:lnTo>
                  <a:pt x="8885" y="4921"/>
                </a:lnTo>
                <a:cubicBezTo>
                  <a:pt x="8223" y="5047"/>
                  <a:pt x="7719" y="5583"/>
                  <a:pt x="7561" y="6244"/>
                </a:cubicBezTo>
                <a:lnTo>
                  <a:pt x="5293" y="6244"/>
                </a:lnTo>
                <a:lnTo>
                  <a:pt x="5293" y="5709"/>
                </a:lnTo>
                <a:cubicBezTo>
                  <a:pt x="5293" y="4984"/>
                  <a:pt x="4915" y="4354"/>
                  <a:pt x="4348" y="4007"/>
                </a:cubicBezTo>
                <a:cubicBezTo>
                  <a:pt x="4757" y="3692"/>
                  <a:pt x="4978" y="3220"/>
                  <a:pt x="4978" y="2653"/>
                </a:cubicBezTo>
                <a:cubicBezTo>
                  <a:pt x="4978" y="1707"/>
                  <a:pt x="4253" y="983"/>
                  <a:pt x="3308" y="983"/>
                </a:cubicBezTo>
                <a:cubicBezTo>
                  <a:pt x="2363" y="983"/>
                  <a:pt x="1607" y="1707"/>
                  <a:pt x="1607" y="2653"/>
                </a:cubicBezTo>
                <a:cubicBezTo>
                  <a:pt x="1607" y="3220"/>
                  <a:pt x="1890" y="3724"/>
                  <a:pt x="2269" y="4039"/>
                </a:cubicBezTo>
                <a:cubicBezTo>
                  <a:pt x="2143" y="4133"/>
                  <a:pt x="2080" y="4196"/>
                  <a:pt x="1985" y="4291"/>
                </a:cubicBezTo>
                <a:cubicBezTo>
                  <a:pt x="1922" y="4354"/>
                  <a:pt x="1827" y="4448"/>
                  <a:pt x="1764" y="4543"/>
                </a:cubicBezTo>
                <a:cubicBezTo>
                  <a:pt x="1575" y="4354"/>
                  <a:pt x="1323" y="4228"/>
                  <a:pt x="1008" y="4228"/>
                </a:cubicBezTo>
                <a:cubicBezTo>
                  <a:pt x="473" y="4228"/>
                  <a:pt x="0" y="4700"/>
                  <a:pt x="0" y="5268"/>
                </a:cubicBezTo>
                <a:lnTo>
                  <a:pt x="0" y="11411"/>
                </a:lnTo>
                <a:cubicBezTo>
                  <a:pt x="0" y="11600"/>
                  <a:pt x="158" y="11758"/>
                  <a:pt x="347" y="11758"/>
                </a:cubicBezTo>
                <a:lnTo>
                  <a:pt x="8570" y="11758"/>
                </a:lnTo>
                <a:cubicBezTo>
                  <a:pt x="8759" y="11758"/>
                  <a:pt x="8916" y="11600"/>
                  <a:pt x="8916" y="11411"/>
                </a:cubicBezTo>
                <a:lnTo>
                  <a:pt x="8916" y="9048"/>
                </a:lnTo>
                <a:cubicBezTo>
                  <a:pt x="8916" y="8765"/>
                  <a:pt x="8853" y="8544"/>
                  <a:pt x="8727" y="8292"/>
                </a:cubicBezTo>
                <a:lnTo>
                  <a:pt x="11342" y="8292"/>
                </a:lnTo>
                <a:cubicBezTo>
                  <a:pt x="11531" y="8292"/>
                  <a:pt x="11689" y="8134"/>
                  <a:pt x="11689" y="7945"/>
                </a:cubicBezTo>
                <a:lnTo>
                  <a:pt x="11689" y="6559"/>
                </a:lnTo>
                <a:cubicBezTo>
                  <a:pt x="11689" y="6339"/>
                  <a:pt x="11531" y="6181"/>
                  <a:pt x="11310" y="6181"/>
                </a:cubicBezTo>
                <a:lnTo>
                  <a:pt x="10901" y="6181"/>
                </a:lnTo>
                <a:cubicBezTo>
                  <a:pt x="10775" y="5520"/>
                  <a:pt x="10239" y="4984"/>
                  <a:pt x="9546" y="4826"/>
                </a:cubicBezTo>
                <a:lnTo>
                  <a:pt x="9546" y="3094"/>
                </a:lnTo>
                <a:cubicBezTo>
                  <a:pt x="9546" y="2621"/>
                  <a:pt x="9231" y="2243"/>
                  <a:pt x="8790" y="2117"/>
                </a:cubicBezTo>
                <a:lnTo>
                  <a:pt x="9515" y="447"/>
                </a:lnTo>
                <a:cubicBezTo>
                  <a:pt x="9578" y="290"/>
                  <a:pt x="9515" y="69"/>
                  <a:pt x="9326" y="38"/>
                </a:cubicBezTo>
                <a:cubicBezTo>
                  <a:pt x="9283" y="12"/>
                  <a:pt x="9234" y="1"/>
                  <a:pt x="91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52" name="Google Shape;9452;p76"/>
          <p:cNvGrpSpPr/>
          <p:nvPr/>
        </p:nvGrpSpPr>
        <p:grpSpPr>
          <a:xfrm>
            <a:off x="3089092" y="2220821"/>
            <a:ext cx="354527" cy="354558"/>
            <a:chOff x="-34032200" y="2634975"/>
            <a:chExt cx="292225" cy="292250"/>
          </a:xfrm>
        </p:grpSpPr>
        <p:sp>
          <p:nvSpPr>
            <p:cNvPr id="9453" name="Google Shape;9453;p76"/>
            <p:cNvSpPr/>
            <p:nvPr/>
          </p:nvSpPr>
          <p:spPr>
            <a:xfrm>
              <a:off x="-34032200" y="2634975"/>
              <a:ext cx="292225" cy="292250"/>
            </a:xfrm>
            <a:custGeom>
              <a:avLst/>
              <a:gdLst/>
              <a:ahLst/>
              <a:cxnLst/>
              <a:rect l="l" t="t" r="r" b="b"/>
              <a:pathLst>
                <a:path w="11689" h="11690" extrusionOk="0">
                  <a:moveTo>
                    <a:pt x="5766" y="662"/>
                  </a:moveTo>
                  <a:cubicBezTo>
                    <a:pt x="8602" y="662"/>
                    <a:pt x="10933" y="2962"/>
                    <a:pt x="10933" y="5798"/>
                  </a:cubicBezTo>
                  <a:cubicBezTo>
                    <a:pt x="10933" y="6806"/>
                    <a:pt x="10649" y="7783"/>
                    <a:pt x="10114" y="8602"/>
                  </a:cubicBezTo>
                  <a:lnTo>
                    <a:pt x="10145" y="8444"/>
                  </a:lnTo>
                  <a:cubicBezTo>
                    <a:pt x="10177" y="8350"/>
                    <a:pt x="10145" y="8224"/>
                    <a:pt x="10082" y="8129"/>
                  </a:cubicBezTo>
                  <a:cubicBezTo>
                    <a:pt x="9988" y="8066"/>
                    <a:pt x="9862" y="8035"/>
                    <a:pt x="9767" y="8035"/>
                  </a:cubicBezTo>
                  <a:lnTo>
                    <a:pt x="9641" y="8066"/>
                  </a:lnTo>
                  <a:cubicBezTo>
                    <a:pt x="10019" y="7405"/>
                    <a:pt x="10240" y="6617"/>
                    <a:pt x="10240" y="5829"/>
                  </a:cubicBezTo>
                  <a:cubicBezTo>
                    <a:pt x="10240" y="3372"/>
                    <a:pt x="8223" y="1356"/>
                    <a:pt x="5766" y="1356"/>
                  </a:cubicBezTo>
                  <a:cubicBezTo>
                    <a:pt x="5136" y="1356"/>
                    <a:pt x="4506" y="1482"/>
                    <a:pt x="3970" y="1765"/>
                  </a:cubicBezTo>
                  <a:cubicBezTo>
                    <a:pt x="3813" y="1828"/>
                    <a:pt x="3718" y="2017"/>
                    <a:pt x="3813" y="2175"/>
                  </a:cubicBezTo>
                  <a:lnTo>
                    <a:pt x="3970" y="2553"/>
                  </a:lnTo>
                  <a:lnTo>
                    <a:pt x="2710" y="2742"/>
                  </a:lnTo>
                  <a:lnTo>
                    <a:pt x="2301" y="2773"/>
                  </a:lnTo>
                  <a:cubicBezTo>
                    <a:pt x="2364" y="2647"/>
                    <a:pt x="2710" y="1324"/>
                    <a:pt x="2742" y="1198"/>
                  </a:cubicBezTo>
                  <a:lnTo>
                    <a:pt x="2836" y="1293"/>
                  </a:lnTo>
                  <a:cubicBezTo>
                    <a:pt x="2898" y="1354"/>
                    <a:pt x="2986" y="1402"/>
                    <a:pt x="3084" y="1402"/>
                  </a:cubicBezTo>
                  <a:cubicBezTo>
                    <a:pt x="3136" y="1402"/>
                    <a:pt x="3191" y="1389"/>
                    <a:pt x="3246" y="1356"/>
                  </a:cubicBezTo>
                  <a:cubicBezTo>
                    <a:pt x="4033" y="883"/>
                    <a:pt x="4915" y="662"/>
                    <a:pt x="5766" y="662"/>
                  </a:cubicBezTo>
                  <a:close/>
                  <a:moveTo>
                    <a:pt x="6144" y="2080"/>
                  </a:moveTo>
                  <a:cubicBezTo>
                    <a:pt x="7940" y="2238"/>
                    <a:pt x="9358" y="3687"/>
                    <a:pt x="9515" y="5451"/>
                  </a:cubicBezTo>
                  <a:lnTo>
                    <a:pt x="9200" y="5451"/>
                  </a:lnTo>
                  <a:cubicBezTo>
                    <a:pt x="9011" y="5451"/>
                    <a:pt x="8854" y="5609"/>
                    <a:pt x="8854" y="5829"/>
                  </a:cubicBezTo>
                  <a:cubicBezTo>
                    <a:pt x="8854" y="6018"/>
                    <a:pt x="9011" y="6176"/>
                    <a:pt x="9200" y="6176"/>
                  </a:cubicBezTo>
                  <a:lnTo>
                    <a:pt x="9515" y="6176"/>
                  </a:lnTo>
                  <a:cubicBezTo>
                    <a:pt x="9452" y="6932"/>
                    <a:pt x="9169" y="7657"/>
                    <a:pt x="8665" y="8255"/>
                  </a:cubicBezTo>
                  <a:lnTo>
                    <a:pt x="6995" y="8570"/>
                  </a:lnTo>
                  <a:cubicBezTo>
                    <a:pt x="6900" y="8602"/>
                    <a:pt x="6806" y="8665"/>
                    <a:pt x="6774" y="8759"/>
                  </a:cubicBezTo>
                  <a:cubicBezTo>
                    <a:pt x="6743" y="8885"/>
                    <a:pt x="6743" y="9011"/>
                    <a:pt x="6806" y="9074"/>
                  </a:cubicBezTo>
                  <a:lnTo>
                    <a:pt x="6995" y="9389"/>
                  </a:lnTo>
                  <a:cubicBezTo>
                    <a:pt x="6743" y="9484"/>
                    <a:pt x="6459" y="9547"/>
                    <a:pt x="6176" y="9547"/>
                  </a:cubicBezTo>
                  <a:lnTo>
                    <a:pt x="6176" y="9232"/>
                  </a:lnTo>
                  <a:cubicBezTo>
                    <a:pt x="6176" y="9043"/>
                    <a:pt x="6018" y="8885"/>
                    <a:pt x="5829" y="8885"/>
                  </a:cubicBezTo>
                  <a:cubicBezTo>
                    <a:pt x="5640" y="8885"/>
                    <a:pt x="5483" y="9043"/>
                    <a:pt x="5483" y="9232"/>
                  </a:cubicBezTo>
                  <a:lnTo>
                    <a:pt x="5483" y="9547"/>
                  </a:lnTo>
                  <a:cubicBezTo>
                    <a:pt x="3655" y="9389"/>
                    <a:pt x="2238" y="7940"/>
                    <a:pt x="2080" y="6176"/>
                  </a:cubicBezTo>
                  <a:lnTo>
                    <a:pt x="2395" y="6176"/>
                  </a:lnTo>
                  <a:cubicBezTo>
                    <a:pt x="2584" y="6176"/>
                    <a:pt x="2742" y="6018"/>
                    <a:pt x="2742" y="5829"/>
                  </a:cubicBezTo>
                  <a:cubicBezTo>
                    <a:pt x="2742" y="5609"/>
                    <a:pt x="2584" y="5451"/>
                    <a:pt x="2395" y="5451"/>
                  </a:cubicBezTo>
                  <a:lnTo>
                    <a:pt x="2080" y="5451"/>
                  </a:lnTo>
                  <a:cubicBezTo>
                    <a:pt x="2175" y="4727"/>
                    <a:pt x="2427" y="3971"/>
                    <a:pt x="2962" y="3372"/>
                  </a:cubicBezTo>
                  <a:lnTo>
                    <a:pt x="4474" y="3183"/>
                  </a:lnTo>
                  <a:cubicBezTo>
                    <a:pt x="4600" y="3183"/>
                    <a:pt x="4663" y="3088"/>
                    <a:pt x="4726" y="3025"/>
                  </a:cubicBezTo>
                  <a:cubicBezTo>
                    <a:pt x="4758" y="2931"/>
                    <a:pt x="4758" y="2836"/>
                    <a:pt x="4726" y="2710"/>
                  </a:cubicBezTo>
                  <a:lnTo>
                    <a:pt x="4506" y="2269"/>
                  </a:lnTo>
                  <a:cubicBezTo>
                    <a:pt x="4789" y="2143"/>
                    <a:pt x="5104" y="2112"/>
                    <a:pt x="5420" y="2080"/>
                  </a:cubicBezTo>
                  <a:lnTo>
                    <a:pt x="5420" y="2395"/>
                  </a:lnTo>
                  <a:cubicBezTo>
                    <a:pt x="5420" y="2584"/>
                    <a:pt x="5577" y="2742"/>
                    <a:pt x="5766" y="2742"/>
                  </a:cubicBezTo>
                  <a:cubicBezTo>
                    <a:pt x="5987" y="2742"/>
                    <a:pt x="6144" y="2584"/>
                    <a:pt x="6144" y="2395"/>
                  </a:cubicBezTo>
                  <a:lnTo>
                    <a:pt x="6144" y="2080"/>
                  </a:lnTo>
                  <a:close/>
                  <a:moveTo>
                    <a:pt x="1607" y="2899"/>
                  </a:moveTo>
                  <a:lnTo>
                    <a:pt x="1544" y="3151"/>
                  </a:lnTo>
                  <a:cubicBezTo>
                    <a:pt x="1481" y="3246"/>
                    <a:pt x="1544" y="3372"/>
                    <a:pt x="1607" y="3466"/>
                  </a:cubicBezTo>
                  <a:cubicBezTo>
                    <a:pt x="1670" y="3529"/>
                    <a:pt x="1796" y="3561"/>
                    <a:pt x="1922" y="3561"/>
                  </a:cubicBezTo>
                  <a:lnTo>
                    <a:pt x="1985" y="3561"/>
                  </a:lnTo>
                  <a:cubicBezTo>
                    <a:pt x="1607" y="4254"/>
                    <a:pt x="1387" y="5042"/>
                    <a:pt x="1387" y="5861"/>
                  </a:cubicBezTo>
                  <a:cubicBezTo>
                    <a:pt x="1387" y="8287"/>
                    <a:pt x="3372" y="10303"/>
                    <a:pt x="5829" y="10303"/>
                  </a:cubicBezTo>
                  <a:cubicBezTo>
                    <a:pt x="6459" y="10303"/>
                    <a:pt x="7089" y="10177"/>
                    <a:pt x="7688" y="9925"/>
                  </a:cubicBezTo>
                  <a:cubicBezTo>
                    <a:pt x="7751" y="9862"/>
                    <a:pt x="7845" y="9799"/>
                    <a:pt x="7877" y="9704"/>
                  </a:cubicBezTo>
                  <a:cubicBezTo>
                    <a:pt x="7908" y="9641"/>
                    <a:pt x="7877" y="9515"/>
                    <a:pt x="7845" y="9452"/>
                  </a:cubicBezTo>
                  <a:lnTo>
                    <a:pt x="7688" y="9200"/>
                  </a:lnTo>
                  <a:lnTo>
                    <a:pt x="9421" y="8854"/>
                  </a:lnTo>
                  <a:lnTo>
                    <a:pt x="9421" y="8854"/>
                  </a:lnTo>
                  <a:cubicBezTo>
                    <a:pt x="9326" y="9200"/>
                    <a:pt x="9074" y="10177"/>
                    <a:pt x="9011" y="10492"/>
                  </a:cubicBezTo>
                  <a:lnTo>
                    <a:pt x="8759" y="10303"/>
                  </a:lnTo>
                  <a:cubicBezTo>
                    <a:pt x="8708" y="10235"/>
                    <a:pt x="8640" y="10204"/>
                    <a:pt x="8567" y="10204"/>
                  </a:cubicBezTo>
                  <a:cubicBezTo>
                    <a:pt x="8505" y="10204"/>
                    <a:pt x="8439" y="10228"/>
                    <a:pt x="8381" y="10271"/>
                  </a:cubicBezTo>
                  <a:cubicBezTo>
                    <a:pt x="7593" y="10744"/>
                    <a:pt x="6680" y="10965"/>
                    <a:pt x="5829" y="10965"/>
                  </a:cubicBezTo>
                  <a:cubicBezTo>
                    <a:pt x="2994" y="10965"/>
                    <a:pt x="662" y="8665"/>
                    <a:pt x="662" y="5829"/>
                  </a:cubicBezTo>
                  <a:cubicBezTo>
                    <a:pt x="662" y="4758"/>
                    <a:pt x="977" y="3781"/>
                    <a:pt x="1607" y="2899"/>
                  </a:cubicBezTo>
                  <a:close/>
                  <a:moveTo>
                    <a:pt x="5766" y="1"/>
                  </a:moveTo>
                  <a:cubicBezTo>
                    <a:pt x="4884" y="1"/>
                    <a:pt x="3970" y="221"/>
                    <a:pt x="3151" y="662"/>
                  </a:cubicBezTo>
                  <a:lnTo>
                    <a:pt x="2836" y="316"/>
                  </a:lnTo>
                  <a:cubicBezTo>
                    <a:pt x="2765" y="245"/>
                    <a:pt x="2677" y="210"/>
                    <a:pt x="2597" y="210"/>
                  </a:cubicBezTo>
                  <a:cubicBezTo>
                    <a:pt x="2570" y="210"/>
                    <a:pt x="2545" y="214"/>
                    <a:pt x="2521" y="221"/>
                  </a:cubicBezTo>
                  <a:cubicBezTo>
                    <a:pt x="2395" y="253"/>
                    <a:pt x="2301" y="347"/>
                    <a:pt x="2269" y="473"/>
                  </a:cubicBezTo>
                  <a:lnTo>
                    <a:pt x="1985" y="1450"/>
                  </a:lnTo>
                  <a:cubicBezTo>
                    <a:pt x="694" y="2553"/>
                    <a:pt x="1" y="4160"/>
                    <a:pt x="1" y="5829"/>
                  </a:cubicBezTo>
                  <a:cubicBezTo>
                    <a:pt x="1" y="7342"/>
                    <a:pt x="599" y="8854"/>
                    <a:pt x="1733" y="9956"/>
                  </a:cubicBezTo>
                  <a:cubicBezTo>
                    <a:pt x="2836" y="11059"/>
                    <a:pt x="4285" y="11689"/>
                    <a:pt x="5861" y="11689"/>
                  </a:cubicBezTo>
                  <a:cubicBezTo>
                    <a:pt x="6774" y="11689"/>
                    <a:pt x="7719" y="11437"/>
                    <a:pt x="8539" y="11028"/>
                  </a:cubicBezTo>
                  <a:lnTo>
                    <a:pt x="8980" y="11406"/>
                  </a:lnTo>
                  <a:cubicBezTo>
                    <a:pt x="9027" y="11477"/>
                    <a:pt x="9110" y="11512"/>
                    <a:pt x="9201" y="11512"/>
                  </a:cubicBezTo>
                  <a:cubicBezTo>
                    <a:pt x="9232" y="11512"/>
                    <a:pt x="9263" y="11508"/>
                    <a:pt x="9295" y="11500"/>
                  </a:cubicBezTo>
                  <a:cubicBezTo>
                    <a:pt x="9421" y="11437"/>
                    <a:pt x="9484" y="11374"/>
                    <a:pt x="9515" y="11248"/>
                  </a:cubicBezTo>
                  <a:lnTo>
                    <a:pt x="9799" y="10114"/>
                  </a:lnTo>
                  <a:cubicBezTo>
                    <a:pt x="10996" y="9011"/>
                    <a:pt x="11689" y="7468"/>
                    <a:pt x="11689" y="5861"/>
                  </a:cubicBezTo>
                  <a:cubicBezTo>
                    <a:pt x="11658" y="2616"/>
                    <a:pt x="9011" y="1"/>
                    <a:pt x="5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4" name="Google Shape;9454;p76"/>
            <p:cNvSpPr/>
            <p:nvPr/>
          </p:nvSpPr>
          <p:spPr>
            <a:xfrm>
              <a:off x="-33947125" y="2735800"/>
              <a:ext cx="51200" cy="86675"/>
            </a:xfrm>
            <a:custGeom>
              <a:avLst/>
              <a:gdLst/>
              <a:ahLst/>
              <a:cxnLst/>
              <a:rect l="l" t="t" r="r" b="b"/>
              <a:pathLst>
                <a:path w="2048" h="3467" extrusionOk="0">
                  <a:moveTo>
                    <a:pt x="1040" y="1"/>
                  </a:moveTo>
                  <a:cubicBezTo>
                    <a:pt x="473" y="1"/>
                    <a:pt x="0" y="473"/>
                    <a:pt x="0" y="1040"/>
                  </a:cubicBezTo>
                  <a:cubicBezTo>
                    <a:pt x="0" y="1229"/>
                    <a:pt x="158" y="1387"/>
                    <a:pt x="378" y="1387"/>
                  </a:cubicBezTo>
                  <a:cubicBezTo>
                    <a:pt x="567" y="1387"/>
                    <a:pt x="725" y="1229"/>
                    <a:pt x="725" y="1040"/>
                  </a:cubicBezTo>
                  <a:cubicBezTo>
                    <a:pt x="725" y="851"/>
                    <a:pt x="882" y="662"/>
                    <a:pt x="1071" y="662"/>
                  </a:cubicBezTo>
                  <a:cubicBezTo>
                    <a:pt x="1292" y="662"/>
                    <a:pt x="1449" y="851"/>
                    <a:pt x="1449" y="1040"/>
                  </a:cubicBezTo>
                  <a:lnTo>
                    <a:pt x="1449" y="1292"/>
                  </a:lnTo>
                  <a:cubicBezTo>
                    <a:pt x="1449" y="1418"/>
                    <a:pt x="1355" y="1544"/>
                    <a:pt x="1229" y="1639"/>
                  </a:cubicBezTo>
                  <a:lnTo>
                    <a:pt x="599" y="1954"/>
                  </a:lnTo>
                  <a:cubicBezTo>
                    <a:pt x="252" y="2111"/>
                    <a:pt x="63" y="2458"/>
                    <a:pt x="63" y="2836"/>
                  </a:cubicBezTo>
                  <a:lnTo>
                    <a:pt x="63" y="3119"/>
                  </a:lnTo>
                  <a:cubicBezTo>
                    <a:pt x="0" y="3372"/>
                    <a:pt x="158" y="3466"/>
                    <a:pt x="315" y="3466"/>
                  </a:cubicBezTo>
                  <a:lnTo>
                    <a:pt x="1701" y="3466"/>
                  </a:lnTo>
                  <a:cubicBezTo>
                    <a:pt x="1891" y="3466"/>
                    <a:pt x="2048" y="3309"/>
                    <a:pt x="2048" y="3119"/>
                  </a:cubicBezTo>
                  <a:cubicBezTo>
                    <a:pt x="2048" y="2930"/>
                    <a:pt x="1891" y="2773"/>
                    <a:pt x="1701" y="2773"/>
                  </a:cubicBezTo>
                  <a:lnTo>
                    <a:pt x="693" y="2773"/>
                  </a:lnTo>
                  <a:cubicBezTo>
                    <a:pt x="725" y="2678"/>
                    <a:pt x="756" y="2584"/>
                    <a:pt x="882" y="2521"/>
                  </a:cubicBezTo>
                  <a:lnTo>
                    <a:pt x="1512" y="2206"/>
                  </a:lnTo>
                  <a:cubicBezTo>
                    <a:pt x="1859" y="2048"/>
                    <a:pt x="2048" y="1702"/>
                    <a:pt x="2048" y="1292"/>
                  </a:cubicBezTo>
                  <a:lnTo>
                    <a:pt x="2048" y="1040"/>
                  </a:lnTo>
                  <a:cubicBezTo>
                    <a:pt x="2048" y="473"/>
                    <a:pt x="1575"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5" name="Google Shape;9455;p76"/>
            <p:cNvSpPr/>
            <p:nvPr/>
          </p:nvSpPr>
          <p:spPr>
            <a:xfrm>
              <a:off x="-33878600" y="2737375"/>
              <a:ext cx="52000" cy="86675"/>
            </a:xfrm>
            <a:custGeom>
              <a:avLst/>
              <a:gdLst/>
              <a:ahLst/>
              <a:cxnLst/>
              <a:rect l="l" t="t" r="r" b="b"/>
              <a:pathLst>
                <a:path w="2080" h="3467" extrusionOk="0">
                  <a:moveTo>
                    <a:pt x="347" y="1"/>
                  </a:moveTo>
                  <a:cubicBezTo>
                    <a:pt x="158" y="1"/>
                    <a:pt x="0" y="158"/>
                    <a:pt x="0" y="347"/>
                  </a:cubicBezTo>
                  <a:lnTo>
                    <a:pt x="0" y="1733"/>
                  </a:lnTo>
                  <a:cubicBezTo>
                    <a:pt x="0" y="1922"/>
                    <a:pt x="158" y="2080"/>
                    <a:pt x="347" y="2080"/>
                  </a:cubicBezTo>
                  <a:lnTo>
                    <a:pt x="1355" y="2080"/>
                  </a:lnTo>
                  <a:lnTo>
                    <a:pt x="1355" y="3088"/>
                  </a:lnTo>
                  <a:cubicBezTo>
                    <a:pt x="1355" y="3309"/>
                    <a:pt x="1512" y="3466"/>
                    <a:pt x="1733" y="3466"/>
                  </a:cubicBezTo>
                  <a:cubicBezTo>
                    <a:pt x="1922" y="3466"/>
                    <a:pt x="2079" y="3309"/>
                    <a:pt x="2079" y="3088"/>
                  </a:cubicBezTo>
                  <a:lnTo>
                    <a:pt x="2079" y="1733"/>
                  </a:lnTo>
                  <a:lnTo>
                    <a:pt x="2079" y="347"/>
                  </a:lnTo>
                  <a:cubicBezTo>
                    <a:pt x="2079" y="158"/>
                    <a:pt x="1922" y="1"/>
                    <a:pt x="1733" y="1"/>
                  </a:cubicBezTo>
                  <a:cubicBezTo>
                    <a:pt x="1512" y="1"/>
                    <a:pt x="1355" y="158"/>
                    <a:pt x="1355" y="347"/>
                  </a:cubicBezTo>
                  <a:lnTo>
                    <a:pt x="1355" y="1355"/>
                  </a:lnTo>
                  <a:lnTo>
                    <a:pt x="693" y="1355"/>
                  </a:ln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6" name="Google Shape;9456;p76"/>
          <p:cNvGrpSpPr/>
          <p:nvPr/>
        </p:nvGrpSpPr>
        <p:grpSpPr>
          <a:xfrm>
            <a:off x="1739487" y="2687069"/>
            <a:ext cx="358379" cy="354527"/>
            <a:chOff x="-32245875" y="1938725"/>
            <a:chExt cx="295400" cy="292225"/>
          </a:xfrm>
        </p:grpSpPr>
        <p:sp>
          <p:nvSpPr>
            <p:cNvPr id="9457" name="Google Shape;9457;p76"/>
            <p:cNvSpPr/>
            <p:nvPr/>
          </p:nvSpPr>
          <p:spPr>
            <a:xfrm>
              <a:off x="-32156075" y="2042700"/>
              <a:ext cx="120525" cy="120525"/>
            </a:xfrm>
            <a:custGeom>
              <a:avLst/>
              <a:gdLst/>
              <a:ahLst/>
              <a:cxnLst/>
              <a:rect l="l" t="t" r="r" b="b"/>
              <a:pathLst>
                <a:path w="4821" h="4821" extrusionOk="0">
                  <a:moveTo>
                    <a:pt x="2395" y="725"/>
                  </a:moveTo>
                  <a:cubicBezTo>
                    <a:pt x="3340" y="725"/>
                    <a:pt x="4096" y="1481"/>
                    <a:pt x="4096" y="2426"/>
                  </a:cubicBezTo>
                  <a:cubicBezTo>
                    <a:pt x="4096" y="3308"/>
                    <a:pt x="3340" y="4096"/>
                    <a:pt x="2395" y="4096"/>
                  </a:cubicBezTo>
                  <a:cubicBezTo>
                    <a:pt x="1450" y="4096"/>
                    <a:pt x="725" y="3340"/>
                    <a:pt x="725" y="2426"/>
                  </a:cubicBezTo>
                  <a:cubicBezTo>
                    <a:pt x="725" y="1450"/>
                    <a:pt x="1450" y="725"/>
                    <a:pt x="2395" y="725"/>
                  </a:cubicBezTo>
                  <a:close/>
                  <a:moveTo>
                    <a:pt x="2395" y="0"/>
                  </a:moveTo>
                  <a:cubicBezTo>
                    <a:pt x="1072" y="0"/>
                    <a:pt x="1" y="1071"/>
                    <a:pt x="1" y="2426"/>
                  </a:cubicBezTo>
                  <a:cubicBezTo>
                    <a:pt x="1" y="3749"/>
                    <a:pt x="1072" y="4821"/>
                    <a:pt x="2395" y="4821"/>
                  </a:cubicBezTo>
                  <a:cubicBezTo>
                    <a:pt x="3750" y="4821"/>
                    <a:pt x="4821" y="3749"/>
                    <a:pt x="4821" y="2426"/>
                  </a:cubicBezTo>
                  <a:cubicBezTo>
                    <a:pt x="4758" y="1071"/>
                    <a:pt x="3718"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76"/>
            <p:cNvSpPr/>
            <p:nvPr/>
          </p:nvSpPr>
          <p:spPr>
            <a:xfrm>
              <a:off x="-32105675" y="2076550"/>
              <a:ext cx="35475" cy="33900"/>
            </a:xfrm>
            <a:custGeom>
              <a:avLst/>
              <a:gdLst/>
              <a:ahLst/>
              <a:cxnLst/>
              <a:rect l="l" t="t" r="r" b="b"/>
              <a:pathLst>
                <a:path w="1419" h="1356" extrusionOk="0">
                  <a:moveTo>
                    <a:pt x="347" y="1"/>
                  </a:moveTo>
                  <a:cubicBezTo>
                    <a:pt x="158" y="1"/>
                    <a:pt x="1" y="159"/>
                    <a:pt x="1" y="348"/>
                  </a:cubicBezTo>
                  <a:lnTo>
                    <a:pt x="1" y="1009"/>
                  </a:lnTo>
                  <a:cubicBezTo>
                    <a:pt x="1" y="1230"/>
                    <a:pt x="158" y="1356"/>
                    <a:pt x="347" y="1356"/>
                  </a:cubicBezTo>
                  <a:lnTo>
                    <a:pt x="1009" y="1356"/>
                  </a:lnTo>
                  <a:cubicBezTo>
                    <a:pt x="1230" y="1356"/>
                    <a:pt x="1387" y="1198"/>
                    <a:pt x="1387" y="1009"/>
                  </a:cubicBezTo>
                  <a:cubicBezTo>
                    <a:pt x="1419" y="852"/>
                    <a:pt x="1261" y="694"/>
                    <a:pt x="1072" y="694"/>
                  </a:cubicBezTo>
                  <a:lnTo>
                    <a:pt x="694" y="694"/>
                  </a:lnTo>
                  <a:lnTo>
                    <a:pt x="694" y="348"/>
                  </a:lnTo>
                  <a:cubicBezTo>
                    <a:pt x="694"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76"/>
            <p:cNvSpPr/>
            <p:nvPr/>
          </p:nvSpPr>
          <p:spPr>
            <a:xfrm>
              <a:off x="-32245875" y="1938725"/>
              <a:ext cx="295400" cy="292225"/>
            </a:xfrm>
            <a:custGeom>
              <a:avLst/>
              <a:gdLst/>
              <a:ahLst/>
              <a:cxnLst/>
              <a:rect l="l" t="t" r="r" b="b"/>
              <a:pathLst>
                <a:path w="11816" h="11689" extrusionOk="0">
                  <a:moveTo>
                    <a:pt x="10965" y="1355"/>
                  </a:moveTo>
                  <a:cubicBezTo>
                    <a:pt x="11154" y="1355"/>
                    <a:pt x="11311" y="1544"/>
                    <a:pt x="11311" y="1733"/>
                  </a:cubicBezTo>
                  <a:lnTo>
                    <a:pt x="11311" y="2742"/>
                  </a:lnTo>
                  <a:lnTo>
                    <a:pt x="1009" y="2742"/>
                  </a:lnTo>
                  <a:lnTo>
                    <a:pt x="1009" y="1733"/>
                  </a:lnTo>
                  <a:lnTo>
                    <a:pt x="852" y="1733"/>
                  </a:lnTo>
                  <a:cubicBezTo>
                    <a:pt x="852" y="1544"/>
                    <a:pt x="1009" y="1355"/>
                    <a:pt x="1198" y="1355"/>
                  </a:cubicBezTo>
                  <a:lnTo>
                    <a:pt x="1545" y="1355"/>
                  </a:lnTo>
                  <a:lnTo>
                    <a:pt x="1545" y="1733"/>
                  </a:lnTo>
                  <a:cubicBezTo>
                    <a:pt x="1545" y="1922"/>
                    <a:pt x="1702" y="2080"/>
                    <a:pt x="1891" y="2080"/>
                  </a:cubicBezTo>
                  <a:cubicBezTo>
                    <a:pt x="2112" y="2080"/>
                    <a:pt x="2269" y="1922"/>
                    <a:pt x="2269" y="1733"/>
                  </a:cubicBezTo>
                  <a:lnTo>
                    <a:pt x="2269" y="1355"/>
                  </a:lnTo>
                  <a:lnTo>
                    <a:pt x="3624" y="1355"/>
                  </a:lnTo>
                  <a:lnTo>
                    <a:pt x="3624" y="1733"/>
                  </a:lnTo>
                  <a:cubicBezTo>
                    <a:pt x="3624" y="1922"/>
                    <a:pt x="3782" y="2080"/>
                    <a:pt x="4002" y="2080"/>
                  </a:cubicBezTo>
                  <a:cubicBezTo>
                    <a:pt x="4191" y="2080"/>
                    <a:pt x="4349" y="1922"/>
                    <a:pt x="4349" y="1733"/>
                  </a:cubicBezTo>
                  <a:lnTo>
                    <a:pt x="4349" y="1355"/>
                  </a:lnTo>
                  <a:lnTo>
                    <a:pt x="5735" y="1355"/>
                  </a:lnTo>
                  <a:lnTo>
                    <a:pt x="5735" y="1733"/>
                  </a:lnTo>
                  <a:cubicBezTo>
                    <a:pt x="5735" y="1922"/>
                    <a:pt x="5892" y="2080"/>
                    <a:pt x="6081" y="2080"/>
                  </a:cubicBezTo>
                  <a:cubicBezTo>
                    <a:pt x="6270" y="2080"/>
                    <a:pt x="6428" y="1922"/>
                    <a:pt x="6428" y="1733"/>
                  </a:cubicBezTo>
                  <a:lnTo>
                    <a:pt x="6428" y="1355"/>
                  </a:lnTo>
                  <a:lnTo>
                    <a:pt x="7814" y="1355"/>
                  </a:lnTo>
                  <a:lnTo>
                    <a:pt x="7814" y="1733"/>
                  </a:lnTo>
                  <a:cubicBezTo>
                    <a:pt x="7814" y="1922"/>
                    <a:pt x="7972" y="2080"/>
                    <a:pt x="8161" y="2080"/>
                  </a:cubicBezTo>
                  <a:cubicBezTo>
                    <a:pt x="8381" y="2080"/>
                    <a:pt x="8539" y="1922"/>
                    <a:pt x="8539" y="1733"/>
                  </a:cubicBezTo>
                  <a:lnTo>
                    <a:pt x="8539" y="1355"/>
                  </a:lnTo>
                  <a:lnTo>
                    <a:pt x="9893" y="1355"/>
                  </a:lnTo>
                  <a:lnTo>
                    <a:pt x="9893" y="1733"/>
                  </a:lnTo>
                  <a:cubicBezTo>
                    <a:pt x="9893" y="1922"/>
                    <a:pt x="10051" y="2080"/>
                    <a:pt x="10272" y="2080"/>
                  </a:cubicBezTo>
                  <a:cubicBezTo>
                    <a:pt x="10461" y="2080"/>
                    <a:pt x="10618" y="1922"/>
                    <a:pt x="10618" y="1733"/>
                  </a:cubicBezTo>
                  <a:lnTo>
                    <a:pt x="10618" y="1355"/>
                  </a:lnTo>
                  <a:close/>
                  <a:moveTo>
                    <a:pt x="11154" y="3466"/>
                  </a:moveTo>
                  <a:lnTo>
                    <a:pt x="11154" y="9641"/>
                  </a:lnTo>
                  <a:lnTo>
                    <a:pt x="852" y="9641"/>
                  </a:lnTo>
                  <a:lnTo>
                    <a:pt x="852" y="3466"/>
                  </a:lnTo>
                  <a:close/>
                  <a:moveTo>
                    <a:pt x="11154" y="10366"/>
                  </a:moveTo>
                  <a:lnTo>
                    <a:pt x="11154" y="10712"/>
                  </a:lnTo>
                  <a:cubicBezTo>
                    <a:pt x="11122" y="10870"/>
                    <a:pt x="10965" y="11027"/>
                    <a:pt x="10807" y="11027"/>
                  </a:cubicBezTo>
                  <a:lnTo>
                    <a:pt x="1198" y="11027"/>
                  </a:lnTo>
                  <a:cubicBezTo>
                    <a:pt x="1009" y="11027"/>
                    <a:pt x="852" y="10870"/>
                    <a:pt x="852" y="10649"/>
                  </a:cubicBezTo>
                  <a:lnTo>
                    <a:pt x="852" y="10366"/>
                  </a:lnTo>
                  <a:close/>
                  <a:moveTo>
                    <a:pt x="1734" y="1"/>
                  </a:moveTo>
                  <a:cubicBezTo>
                    <a:pt x="1545" y="1"/>
                    <a:pt x="1387" y="158"/>
                    <a:pt x="1387" y="347"/>
                  </a:cubicBezTo>
                  <a:lnTo>
                    <a:pt x="1387" y="694"/>
                  </a:lnTo>
                  <a:lnTo>
                    <a:pt x="1041" y="694"/>
                  </a:lnTo>
                  <a:cubicBezTo>
                    <a:pt x="474" y="694"/>
                    <a:pt x="1" y="1166"/>
                    <a:pt x="1" y="1733"/>
                  </a:cubicBezTo>
                  <a:lnTo>
                    <a:pt x="1" y="10649"/>
                  </a:lnTo>
                  <a:cubicBezTo>
                    <a:pt x="1" y="11216"/>
                    <a:pt x="474" y="11689"/>
                    <a:pt x="1041" y="11689"/>
                  </a:cubicBezTo>
                  <a:lnTo>
                    <a:pt x="10650" y="11689"/>
                  </a:lnTo>
                  <a:cubicBezTo>
                    <a:pt x="11185" y="11689"/>
                    <a:pt x="11658" y="11216"/>
                    <a:pt x="11658" y="10649"/>
                  </a:cubicBezTo>
                  <a:lnTo>
                    <a:pt x="11658" y="1733"/>
                  </a:lnTo>
                  <a:cubicBezTo>
                    <a:pt x="11815" y="1166"/>
                    <a:pt x="11343" y="694"/>
                    <a:pt x="10807" y="694"/>
                  </a:cubicBezTo>
                  <a:lnTo>
                    <a:pt x="10461" y="694"/>
                  </a:lnTo>
                  <a:lnTo>
                    <a:pt x="10461" y="347"/>
                  </a:lnTo>
                  <a:cubicBezTo>
                    <a:pt x="10461" y="158"/>
                    <a:pt x="10303" y="1"/>
                    <a:pt x="10083" y="1"/>
                  </a:cubicBezTo>
                  <a:cubicBezTo>
                    <a:pt x="9893" y="1"/>
                    <a:pt x="9736" y="158"/>
                    <a:pt x="9736" y="347"/>
                  </a:cubicBezTo>
                  <a:lnTo>
                    <a:pt x="9736" y="694"/>
                  </a:lnTo>
                  <a:lnTo>
                    <a:pt x="8350" y="694"/>
                  </a:lnTo>
                  <a:lnTo>
                    <a:pt x="8350" y="347"/>
                  </a:lnTo>
                  <a:cubicBezTo>
                    <a:pt x="8350" y="158"/>
                    <a:pt x="8192" y="1"/>
                    <a:pt x="8003" y="1"/>
                  </a:cubicBezTo>
                  <a:cubicBezTo>
                    <a:pt x="7814" y="1"/>
                    <a:pt x="7657" y="158"/>
                    <a:pt x="7657" y="347"/>
                  </a:cubicBezTo>
                  <a:lnTo>
                    <a:pt x="7657" y="694"/>
                  </a:lnTo>
                  <a:lnTo>
                    <a:pt x="6270" y="694"/>
                  </a:lnTo>
                  <a:lnTo>
                    <a:pt x="6270" y="347"/>
                  </a:lnTo>
                  <a:cubicBezTo>
                    <a:pt x="6270" y="158"/>
                    <a:pt x="6113" y="1"/>
                    <a:pt x="5924" y="1"/>
                  </a:cubicBezTo>
                  <a:cubicBezTo>
                    <a:pt x="5735" y="1"/>
                    <a:pt x="5577" y="158"/>
                    <a:pt x="5577" y="347"/>
                  </a:cubicBezTo>
                  <a:lnTo>
                    <a:pt x="5577" y="694"/>
                  </a:lnTo>
                  <a:lnTo>
                    <a:pt x="4191" y="694"/>
                  </a:lnTo>
                  <a:lnTo>
                    <a:pt x="4191" y="347"/>
                  </a:lnTo>
                  <a:cubicBezTo>
                    <a:pt x="4191" y="158"/>
                    <a:pt x="4034" y="1"/>
                    <a:pt x="3845" y="1"/>
                  </a:cubicBezTo>
                  <a:cubicBezTo>
                    <a:pt x="3624" y="1"/>
                    <a:pt x="3466" y="158"/>
                    <a:pt x="3466" y="347"/>
                  </a:cubicBezTo>
                  <a:lnTo>
                    <a:pt x="3466" y="694"/>
                  </a:lnTo>
                  <a:lnTo>
                    <a:pt x="2112" y="694"/>
                  </a:lnTo>
                  <a:lnTo>
                    <a:pt x="2112" y="347"/>
                  </a:lnTo>
                  <a:cubicBezTo>
                    <a:pt x="2112" y="158"/>
                    <a:pt x="1954"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60" name="Google Shape;9460;p76"/>
          <p:cNvGrpSpPr/>
          <p:nvPr/>
        </p:nvGrpSpPr>
        <p:grpSpPr>
          <a:xfrm>
            <a:off x="1736150" y="3156468"/>
            <a:ext cx="365052" cy="352162"/>
            <a:chOff x="-32243500" y="2299850"/>
            <a:chExt cx="300900" cy="290275"/>
          </a:xfrm>
        </p:grpSpPr>
        <p:sp>
          <p:nvSpPr>
            <p:cNvPr id="9461" name="Google Shape;9461;p76"/>
            <p:cNvSpPr/>
            <p:nvPr/>
          </p:nvSpPr>
          <p:spPr>
            <a:xfrm>
              <a:off x="-32243500" y="2299850"/>
              <a:ext cx="300900" cy="290275"/>
            </a:xfrm>
            <a:custGeom>
              <a:avLst/>
              <a:gdLst/>
              <a:ahLst/>
              <a:cxnLst/>
              <a:rect l="l" t="t" r="r" b="b"/>
              <a:pathLst>
                <a:path w="12036" h="11611" extrusionOk="0">
                  <a:moveTo>
                    <a:pt x="7955" y="654"/>
                  </a:moveTo>
                  <a:cubicBezTo>
                    <a:pt x="8743" y="654"/>
                    <a:pt x="9531" y="946"/>
                    <a:pt x="10114" y="1529"/>
                  </a:cubicBezTo>
                  <a:cubicBezTo>
                    <a:pt x="11311" y="2726"/>
                    <a:pt x="11311" y="4679"/>
                    <a:pt x="10114" y="5876"/>
                  </a:cubicBezTo>
                  <a:cubicBezTo>
                    <a:pt x="9540" y="6450"/>
                    <a:pt x="8752" y="6766"/>
                    <a:pt x="7951" y="6766"/>
                  </a:cubicBezTo>
                  <a:cubicBezTo>
                    <a:pt x="7565" y="6766"/>
                    <a:pt x="7175" y="6692"/>
                    <a:pt x="6806" y="6538"/>
                  </a:cubicBezTo>
                  <a:cubicBezTo>
                    <a:pt x="6759" y="6526"/>
                    <a:pt x="6709" y="6519"/>
                    <a:pt x="6661" y="6519"/>
                  </a:cubicBezTo>
                  <a:cubicBezTo>
                    <a:pt x="6577" y="6519"/>
                    <a:pt x="6499" y="6541"/>
                    <a:pt x="6459" y="6601"/>
                  </a:cubicBezTo>
                  <a:lnTo>
                    <a:pt x="5545" y="7514"/>
                  </a:lnTo>
                  <a:lnTo>
                    <a:pt x="4726" y="7514"/>
                  </a:lnTo>
                  <a:cubicBezTo>
                    <a:pt x="4537" y="7514"/>
                    <a:pt x="4380" y="7672"/>
                    <a:pt x="4380" y="7861"/>
                  </a:cubicBezTo>
                  <a:lnTo>
                    <a:pt x="4380" y="8460"/>
                  </a:lnTo>
                  <a:lnTo>
                    <a:pt x="3907" y="8428"/>
                  </a:lnTo>
                  <a:cubicBezTo>
                    <a:pt x="3813" y="8428"/>
                    <a:pt x="3687" y="8428"/>
                    <a:pt x="3655" y="8491"/>
                  </a:cubicBezTo>
                  <a:cubicBezTo>
                    <a:pt x="3592" y="8554"/>
                    <a:pt x="3529" y="8649"/>
                    <a:pt x="3529" y="8743"/>
                  </a:cubicBezTo>
                  <a:lnTo>
                    <a:pt x="3466" y="9531"/>
                  </a:lnTo>
                  <a:lnTo>
                    <a:pt x="2678" y="9594"/>
                  </a:lnTo>
                  <a:cubicBezTo>
                    <a:pt x="2584" y="9594"/>
                    <a:pt x="2521" y="9657"/>
                    <a:pt x="2426" y="9720"/>
                  </a:cubicBezTo>
                  <a:cubicBezTo>
                    <a:pt x="2395" y="9814"/>
                    <a:pt x="2363" y="9877"/>
                    <a:pt x="2363" y="9972"/>
                  </a:cubicBezTo>
                  <a:lnTo>
                    <a:pt x="2426" y="10665"/>
                  </a:lnTo>
                  <a:lnTo>
                    <a:pt x="2174" y="10949"/>
                  </a:lnTo>
                  <a:lnTo>
                    <a:pt x="694" y="10949"/>
                  </a:lnTo>
                  <a:lnTo>
                    <a:pt x="694" y="9499"/>
                  </a:lnTo>
                  <a:lnTo>
                    <a:pt x="757" y="9499"/>
                  </a:lnTo>
                  <a:lnTo>
                    <a:pt x="5041" y="5215"/>
                  </a:lnTo>
                  <a:cubicBezTo>
                    <a:pt x="5104" y="5120"/>
                    <a:pt x="5167" y="4963"/>
                    <a:pt x="5104" y="4837"/>
                  </a:cubicBezTo>
                  <a:cubicBezTo>
                    <a:pt x="4695" y="3702"/>
                    <a:pt x="4947" y="2411"/>
                    <a:pt x="5797" y="1529"/>
                  </a:cubicBezTo>
                  <a:cubicBezTo>
                    <a:pt x="6380" y="946"/>
                    <a:pt x="7168" y="654"/>
                    <a:pt x="7955" y="654"/>
                  </a:cubicBezTo>
                  <a:close/>
                  <a:moveTo>
                    <a:pt x="7936" y="1"/>
                  </a:moveTo>
                  <a:cubicBezTo>
                    <a:pt x="6971" y="1"/>
                    <a:pt x="6002" y="363"/>
                    <a:pt x="5262" y="1088"/>
                  </a:cubicBezTo>
                  <a:cubicBezTo>
                    <a:pt x="4285" y="2096"/>
                    <a:pt x="3939" y="3576"/>
                    <a:pt x="4380" y="4931"/>
                  </a:cubicBezTo>
                  <a:lnTo>
                    <a:pt x="126" y="9184"/>
                  </a:lnTo>
                  <a:cubicBezTo>
                    <a:pt x="32" y="9247"/>
                    <a:pt x="0" y="9342"/>
                    <a:pt x="0" y="9405"/>
                  </a:cubicBezTo>
                  <a:lnTo>
                    <a:pt x="0" y="11358"/>
                  </a:lnTo>
                  <a:cubicBezTo>
                    <a:pt x="32" y="11453"/>
                    <a:pt x="189" y="11610"/>
                    <a:pt x="379" y="11610"/>
                  </a:cubicBezTo>
                  <a:lnTo>
                    <a:pt x="2332" y="11610"/>
                  </a:lnTo>
                  <a:cubicBezTo>
                    <a:pt x="2395" y="11610"/>
                    <a:pt x="2521" y="11579"/>
                    <a:pt x="2552" y="11516"/>
                  </a:cubicBezTo>
                  <a:lnTo>
                    <a:pt x="3025" y="11043"/>
                  </a:lnTo>
                  <a:cubicBezTo>
                    <a:pt x="3119" y="10949"/>
                    <a:pt x="3151" y="10823"/>
                    <a:pt x="3119" y="10759"/>
                  </a:cubicBezTo>
                  <a:lnTo>
                    <a:pt x="3025" y="10255"/>
                  </a:lnTo>
                  <a:lnTo>
                    <a:pt x="3750" y="10161"/>
                  </a:lnTo>
                  <a:cubicBezTo>
                    <a:pt x="3907" y="10161"/>
                    <a:pt x="4002" y="10003"/>
                    <a:pt x="4065" y="9846"/>
                  </a:cubicBezTo>
                  <a:lnTo>
                    <a:pt x="4128" y="9153"/>
                  </a:lnTo>
                  <a:lnTo>
                    <a:pt x="4663" y="9216"/>
                  </a:lnTo>
                  <a:cubicBezTo>
                    <a:pt x="4726" y="9216"/>
                    <a:pt x="4852" y="9216"/>
                    <a:pt x="4915" y="9153"/>
                  </a:cubicBezTo>
                  <a:cubicBezTo>
                    <a:pt x="5010" y="9058"/>
                    <a:pt x="5041" y="8995"/>
                    <a:pt x="5041" y="8901"/>
                  </a:cubicBezTo>
                  <a:lnTo>
                    <a:pt x="5041" y="8271"/>
                  </a:lnTo>
                  <a:lnTo>
                    <a:pt x="5671" y="8271"/>
                  </a:lnTo>
                  <a:cubicBezTo>
                    <a:pt x="5734" y="8271"/>
                    <a:pt x="5829" y="8239"/>
                    <a:pt x="5892" y="8145"/>
                  </a:cubicBezTo>
                  <a:lnTo>
                    <a:pt x="6774" y="7325"/>
                  </a:lnTo>
                  <a:cubicBezTo>
                    <a:pt x="7153" y="7452"/>
                    <a:pt x="7548" y="7514"/>
                    <a:pt x="7941" y="7514"/>
                  </a:cubicBezTo>
                  <a:cubicBezTo>
                    <a:pt x="8920" y="7514"/>
                    <a:pt x="9889" y="7131"/>
                    <a:pt x="10586" y="6412"/>
                  </a:cubicBezTo>
                  <a:cubicBezTo>
                    <a:pt x="12035" y="4963"/>
                    <a:pt x="12035" y="2568"/>
                    <a:pt x="10586" y="1088"/>
                  </a:cubicBezTo>
                  <a:cubicBezTo>
                    <a:pt x="9862" y="363"/>
                    <a:pt x="8901" y="1"/>
                    <a:pt x="79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76"/>
            <p:cNvSpPr/>
            <p:nvPr/>
          </p:nvSpPr>
          <p:spPr>
            <a:xfrm>
              <a:off x="-32048175" y="2342775"/>
              <a:ext cx="55950" cy="51025"/>
            </a:xfrm>
            <a:custGeom>
              <a:avLst/>
              <a:gdLst/>
              <a:ahLst/>
              <a:cxnLst/>
              <a:rect l="l" t="t" r="r" b="b"/>
              <a:pathLst>
                <a:path w="2238" h="2041" extrusionOk="0">
                  <a:moveTo>
                    <a:pt x="1119" y="662"/>
                  </a:moveTo>
                  <a:cubicBezTo>
                    <a:pt x="1206" y="662"/>
                    <a:pt x="1292" y="694"/>
                    <a:pt x="1355" y="757"/>
                  </a:cubicBezTo>
                  <a:cubicBezTo>
                    <a:pt x="1481" y="883"/>
                    <a:pt x="1481" y="1135"/>
                    <a:pt x="1355" y="1229"/>
                  </a:cubicBezTo>
                  <a:cubicBezTo>
                    <a:pt x="1292" y="1292"/>
                    <a:pt x="1206" y="1324"/>
                    <a:pt x="1119" y="1324"/>
                  </a:cubicBezTo>
                  <a:cubicBezTo>
                    <a:pt x="1032" y="1324"/>
                    <a:pt x="946" y="1292"/>
                    <a:pt x="883" y="1229"/>
                  </a:cubicBezTo>
                  <a:cubicBezTo>
                    <a:pt x="725" y="1135"/>
                    <a:pt x="725" y="914"/>
                    <a:pt x="883" y="757"/>
                  </a:cubicBezTo>
                  <a:cubicBezTo>
                    <a:pt x="946" y="694"/>
                    <a:pt x="1032" y="662"/>
                    <a:pt x="1119" y="662"/>
                  </a:cubicBezTo>
                  <a:close/>
                  <a:moveTo>
                    <a:pt x="1115" y="1"/>
                  </a:moveTo>
                  <a:cubicBezTo>
                    <a:pt x="851" y="1"/>
                    <a:pt x="584" y="95"/>
                    <a:pt x="379" y="284"/>
                  </a:cubicBezTo>
                  <a:cubicBezTo>
                    <a:pt x="1" y="694"/>
                    <a:pt x="1" y="1355"/>
                    <a:pt x="379" y="1733"/>
                  </a:cubicBezTo>
                  <a:cubicBezTo>
                    <a:pt x="599" y="1938"/>
                    <a:pt x="867" y="2041"/>
                    <a:pt x="1127" y="2041"/>
                  </a:cubicBezTo>
                  <a:cubicBezTo>
                    <a:pt x="1387" y="2041"/>
                    <a:pt x="1639" y="1938"/>
                    <a:pt x="1828" y="1733"/>
                  </a:cubicBezTo>
                  <a:cubicBezTo>
                    <a:pt x="2238" y="1355"/>
                    <a:pt x="2238" y="694"/>
                    <a:pt x="1828" y="284"/>
                  </a:cubicBezTo>
                  <a:cubicBezTo>
                    <a:pt x="1639" y="95"/>
                    <a:pt x="1379" y="1"/>
                    <a:pt x="11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3" name="Google Shape;9463;p76"/>
          <p:cNvSpPr/>
          <p:nvPr/>
        </p:nvSpPr>
        <p:spPr>
          <a:xfrm>
            <a:off x="1737541" y="3616837"/>
            <a:ext cx="356438" cy="352617"/>
          </a:xfrm>
          <a:custGeom>
            <a:avLst/>
            <a:gdLst/>
            <a:ahLst/>
            <a:cxnLst/>
            <a:rect l="l" t="t" r="r" b="b"/>
            <a:pathLst>
              <a:path w="11752" h="11626" extrusionOk="0">
                <a:moveTo>
                  <a:pt x="5829" y="662"/>
                </a:moveTo>
                <a:cubicBezTo>
                  <a:pt x="6049" y="662"/>
                  <a:pt x="6207" y="819"/>
                  <a:pt x="6207" y="1008"/>
                </a:cubicBezTo>
                <a:cubicBezTo>
                  <a:pt x="6207" y="1197"/>
                  <a:pt x="6049" y="1355"/>
                  <a:pt x="5829" y="1355"/>
                </a:cubicBezTo>
                <a:cubicBezTo>
                  <a:pt x="5640" y="1355"/>
                  <a:pt x="5482" y="1197"/>
                  <a:pt x="5482" y="1008"/>
                </a:cubicBezTo>
                <a:cubicBezTo>
                  <a:pt x="5482" y="819"/>
                  <a:pt x="5640" y="662"/>
                  <a:pt x="5829" y="662"/>
                </a:cubicBezTo>
                <a:close/>
                <a:moveTo>
                  <a:pt x="5829" y="2048"/>
                </a:moveTo>
                <a:cubicBezTo>
                  <a:pt x="6743" y="2048"/>
                  <a:pt x="7625" y="2363"/>
                  <a:pt x="8255" y="2898"/>
                </a:cubicBezTo>
                <a:lnTo>
                  <a:pt x="7247" y="3875"/>
                </a:lnTo>
                <a:cubicBezTo>
                  <a:pt x="6869" y="3560"/>
                  <a:pt x="6364" y="3403"/>
                  <a:pt x="5797" y="3403"/>
                </a:cubicBezTo>
                <a:cubicBezTo>
                  <a:pt x="5325" y="3403"/>
                  <a:pt x="4821" y="3560"/>
                  <a:pt x="4380" y="3875"/>
                </a:cubicBezTo>
                <a:lnTo>
                  <a:pt x="3435" y="2930"/>
                </a:lnTo>
                <a:cubicBezTo>
                  <a:pt x="4065" y="2363"/>
                  <a:pt x="4884" y="2048"/>
                  <a:pt x="5829" y="2048"/>
                </a:cubicBezTo>
                <a:close/>
                <a:moveTo>
                  <a:pt x="4852" y="1355"/>
                </a:moveTo>
                <a:cubicBezTo>
                  <a:pt x="4852" y="1418"/>
                  <a:pt x="4884" y="1449"/>
                  <a:pt x="4884" y="1449"/>
                </a:cubicBezTo>
                <a:cubicBezTo>
                  <a:pt x="3214" y="1796"/>
                  <a:pt x="1828" y="3151"/>
                  <a:pt x="1481" y="4883"/>
                </a:cubicBezTo>
                <a:cubicBezTo>
                  <a:pt x="1450" y="4883"/>
                  <a:pt x="1387" y="4820"/>
                  <a:pt x="1387" y="4820"/>
                </a:cubicBezTo>
                <a:lnTo>
                  <a:pt x="1387" y="3718"/>
                </a:lnTo>
                <a:cubicBezTo>
                  <a:pt x="1387" y="2426"/>
                  <a:pt x="2458" y="1355"/>
                  <a:pt x="3750" y="1355"/>
                </a:cubicBezTo>
                <a:close/>
                <a:moveTo>
                  <a:pt x="7908" y="1355"/>
                </a:moveTo>
                <a:cubicBezTo>
                  <a:pt x="9200" y="1355"/>
                  <a:pt x="10240" y="2426"/>
                  <a:pt x="10240" y="3718"/>
                </a:cubicBezTo>
                <a:lnTo>
                  <a:pt x="10240" y="4820"/>
                </a:lnTo>
                <a:cubicBezTo>
                  <a:pt x="10208" y="4820"/>
                  <a:pt x="10177" y="4883"/>
                  <a:pt x="10177" y="4883"/>
                </a:cubicBezTo>
                <a:cubicBezTo>
                  <a:pt x="9830" y="3182"/>
                  <a:pt x="8475" y="1796"/>
                  <a:pt x="6743" y="1449"/>
                </a:cubicBezTo>
                <a:cubicBezTo>
                  <a:pt x="6743" y="1418"/>
                  <a:pt x="6774" y="1355"/>
                  <a:pt x="6774" y="1355"/>
                </a:cubicBezTo>
                <a:close/>
                <a:moveTo>
                  <a:pt x="10618" y="5419"/>
                </a:moveTo>
                <a:cubicBezTo>
                  <a:pt x="10807" y="5419"/>
                  <a:pt x="10964" y="5576"/>
                  <a:pt x="10964" y="5765"/>
                </a:cubicBezTo>
                <a:cubicBezTo>
                  <a:pt x="10964" y="5986"/>
                  <a:pt x="10807" y="6143"/>
                  <a:pt x="10618" y="6143"/>
                </a:cubicBezTo>
                <a:cubicBezTo>
                  <a:pt x="10397" y="6143"/>
                  <a:pt x="10240" y="5986"/>
                  <a:pt x="10240" y="5765"/>
                </a:cubicBezTo>
                <a:cubicBezTo>
                  <a:pt x="10240" y="5576"/>
                  <a:pt x="10397" y="5419"/>
                  <a:pt x="10618" y="5419"/>
                </a:cubicBezTo>
                <a:close/>
                <a:moveTo>
                  <a:pt x="1040" y="5450"/>
                </a:moveTo>
                <a:cubicBezTo>
                  <a:pt x="1229" y="5450"/>
                  <a:pt x="1387" y="5608"/>
                  <a:pt x="1387" y="5828"/>
                </a:cubicBezTo>
                <a:cubicBezTo>
                  <a:pt x="1387" y="6017"/>
                  <a:pt x="1229" y="6175"/>
                  <a:pt x="1040" y="6175"/>
                </a:cubicBezTo>
                <a:cubicBezTo>
                  <a:pt x="851" y="6175"/>
                  <a:pt x="694" y="6017"/>
                  <a:pt x="694" y="5828"/>
                </a:cubicBezTo>
                <a:cubicBezTo>
                  <a:pt x="694" y="5608"/>
                  <a:pt x="851" y="5450"/>
                  <a:pt x="1040" y="5450"/>
                </a:cubicBezTo>
                <a:close/>
                <a:moveTo>
                  <a:pt x="5829" y="4096"/>
                </a:moveTo>
                <a:cubicBezTo>
                  <a:pt x="6774" y="4096"/>
                  <a:pt x="7530" y="4820"/>
                  <a:pt x="7530" y="5765"/>
                </a:cubicBezTo>
                <a:cubicBezTo>
                  <a:pt x="7530" y="6711"/>
                  <a:pt x="6837" y="7498"/>
                  <a:pt x="5829" y="7498"/>
                </a:cubicBezTo>
                <a:cubicBezTo>
                  <a:pt x="4884" y="7498"/>
                  <a:pt x="4096" y="6711"/>
                  <a:pt x="4159" y="5734"/>
                </a:cubicBezTo>
                <a:cubicBezTo>
                  <a:pt x="4191" y="4789"/>
                  <a:pt x="4884" y="4096"/>
                  <a:pt x="5829" y="4096"/>
                </a:cubicBezTo>
                <a:close/>
                <a:moveTo>
                  <a:pt x="2930" y="3371"/>
                </a:moveTo>
                <a:lnTo>
                  <a:pt x="3876" y="4316"/>
                </a:lnTo>
                <a:cubicBezTo>
                  <a:pt x="3561" y="4757"/>
                  <a:pt x="3403" y="5261"/>
                  <a:pt x="3403" y="5765"/>
                </a:cubicBezTo>
                <a:cubicBezTo>
                  <a:pt x="3403" y="6301"/>
                  <a:pt x="3561" y="6805"/>
                  <a:pt x="3876" y="7183"/>
                </a:cubicBezTo>
                <a:lnTo>
                  <a:pt x="2899" y="8191"/>
                </a:lnTo>
                <a:cubicBezTo>
                  <a:pt x="2363" y="7561"/>
                  <a:pt x="2048" y="6711"/>
                  <a:pt x="2048" y="5765"/>
                </a:cubicBezTo>
                <a:cubicBezTo>
                  <a:pt x="2048" y="4883"/>
                  <a:pt x="2363" y="4001"/>
                  <a:pt x="2930" y="3371"/>
                </a:cubicBezTo>
                <a:close/>
                <a:moveTo>
                  <a:pt x="8759" y="3340"/>
                </a:moveTo>
                <a:cubicBezTo>
                  <a:pt x="9294" y="4001"/>
                  <a:pt x="9609" y="4820"/>
                  <a:pt x="9609" y="5734"/>
                </a:cubicBezTo>
                <a:cubicBezTo>
                  <a:pt x="9578" y="6711"/>
                  <a:pt x="9263" y="7561"/>
                  <a:pt x="8727" y="8191"/>
                </a:cubicBezTo>
                <a:lnTo>
                  <a:pt x="7782" y="7246"/>
                </a:lnTo>
                <a:cubicBezTo>
                  <a:pt x="8097" y="6805"/>
                  <a:pt x="8255" y="6301"/>
                  <a:pt x="8255" y="5765"/>
                </a:cubicBezTo>
                <a:cubicBezTo>
                  <a:pt x="8255" y="5576"/>
                  <a:pt x="8192" y="5387"/>
                  <a:pt x="8160" y="5198"/>
                </a:cubicBezTo>
                <a:cubicBezTo>
                  <a:pt x="8097" y="4883"/>
                  <a:pt x="7971" y="4600"/>
                  <a:pt x="7782" y="4316"/>
                </a:cubicBezTo>
                <a:lnTo>
                  <a:pt x="8759" y="3340"/>
                </a:lnTo>
                <a:close/>
                <a:moveTo>
                  <a:pt x="7310" y="7719"/>
                </a:moveTo>
                <a:lnTo>
                  <a:pt x="8255" y="8664"/>
                </a:lnTo>
                <a:cubicBezTo>
                  <a:pt x="7562" y="9231"/>
                  <a:pt x="6743" y="9546"/>
                  <a:pt x="5829" y="9546"/>
                </a:cubicBezTo>
                <a:cubicBezTo>
                  <a:pt x="4947" y="9546"/>
                  <a:pt x="4065" y="9231"/>
                  <a:pt x="3435" y="8695"/>
                </a:cubicBezTo>
                <a:lnTo>
                  <a:pt x="4411" y="7719"/>
                </a:lnTo>
                <a:cubicBezTo>
                  <a:pt x="4821" y="8034"/>
                  <a:pt x="5325" y="8191"/>
                  <a:pt x="5829" y="8191"/>
                </a:cubicBezTo>
                <a:cubicBezTo>
                  <a:pt x="6364" y="8191"/>
                  <a:pt x="6869" y="8034"/>
                  <a:pt x="7310" y="7719"/>
                </a:cubicBezTo>
                <a:close/>
                <a:moveTo>
                  <a:pt x="1481" y="6711"/>
                </a:moveTo>
                <a:cubicBezTo>
                  <a:pt x="1828" y="8443"/>
                  <a:pt x="3214" y="9798"/>
                  <a:pt x="4884" y="10145"/>
                </a:cubicBezTo>
                <a:cubicBezTo>
                  <a:pt x="4884" y="10176"/>
                  <a:pt x="4852" y="10239"/>
                  <a:pt x="4852" y="10271"/>
                </a:cubicBezTo>
                <a:lnTo>
                  <a:pt x="3781" y="10271"/>
                </a:lnTo>
                <a:cubicBezTo>
                  <a:pt x="2458" y="10271"/>
                  <a:pt x="1387" y="9168"/>
                  <a:pt x="1387" y="7813"/>
                </a:cubicBezTo>
                <a:lnTo>
                  <a:pt x="1387" y="6774"/>
                </a:lnTo>
                <a:cubicBezTo>
                  <a:pt x="1418" y="6774"/>
                  <a:pt x="1481" y="6711"/>
                  <a:pt x="1481" y="6711"/>
                </a:cubicBezTo>
                <a:close/>
                <a:moveTo>
                  <a:pt x="10177" y="6711"/>
                </a:moveTo>
                <a:cubicBezTo>
                  <a:pt x="10208" y="6711"/>
                  <a:pt x="10240" y="6774"/>
                  <a:pt x="10240" y="6774"/>
                </a:cubicBezTo>
                <a:lnTo>
                  <a:pt x="10240" y="7876"/>
                </a:lnTo>
                <a:cubicBezTo>
                  <a:pt x="10240" y="9168"/>
                  <a:pt x="9200" y="10271"/>
                  <a:pt x="7877" y="10271"/>
                </a:cubicBezTo>
                <a:lnTo>
                  <a:pt x="6774" y="10271"/>
                </a:lnTo>
                <a:cubicBezTo>
                  <a:pt x="6774" y="10239"/>
                  <a:pt x="6743" y="10176"/>
                  <a:pt x="6743" y="10145"/>
                </a:cubicBezTo>
                <a:cubicBezTo>
                  <a:pt x="8475" y="9798"/>
                  <a:pt x="9830" y="8412"/>
                  <a:pt x="10177" y="6711"/>
                </a:cubicBezTo>
                <a:close/>
                <a:moveTo>
                  <a:pt x="5829" y="10239"/>
                </a:moveTo>
                <a:cubicBezTo>
                  <a:pt x="6049" y="10239"/>
                  <a:pt x="6207" y="10397"/>
                  <a:pt x="6207" y="10586"/>
                </a:cubicBezTo>
                <a:cubicBezTo>
                  <a:pt x="6144" y="10775"/>
                  <a:pt x="5986" y="10932"/>
                  <a:pt x="5829" y="10932"/>
                </a:cubicBezTo>
                <a:cubicBezTo>
                  <a:pt x="5640" y="10932"/>
                  <a:pt x="5482" y="10775"/>
                  <a:pt x="5482" y="10586"/>
                </a:cubicBezTo>
                <a:cubicBezTo>
                  <a:pt x="5482" y="10397"/>
                  <a:pt x="5640" y="10239"/>
                  <a:pt x="5829" y="10239"/>
                </a:cubicBezTo>
                <a:close/>
                <a:moveTo>
                  <a:pt x="5829" y="0"/>
                </a:moveTo>
                <a:cubicBezTo>
                  <a:pt x="5388" y="0"/>
                  <a:pt x="5010" y="315"/>
                  <a:pt x="4852" y="693"/>
                </a:cubicBezTo>
                <a:lnTo>
                  <a:pt x="3813" y="693"/>
                </a:lnTo>
                <a:cubicBezTo>
                  <a:pt x="2111" y="693"/>
                  <a:pt x="725" y="2079"/>
                  <a:pt x="725" y="3781"/>
                </a:cubicBezTo>
                <a:lnTo>
                  <a:pt x="725" y="4820"/>
                </a:lnTo>
                <a:cubicBezTo>
                  <a:pt x="316" y="4946"/>
                  <a:pt x="0" y="5356"/>
                  <a:pt x="0" y="5828"/>
                </a:cubicBezTo>
                <a:cubicBezTo>
                  <a:pt x="0" y="6301"/>
                  <a:pt x="316" y="6648"/>
                  <a:pt x="725" y="6805"/>
                </a:cubicBezTo>
                <a:lnTo>
                  <a:pt x="725" y="7876"/>
                </a:lnTo>
                <a:cubicBezTo>
                  <a:pt x="725" y="9546"/>
                  <a:pt x="2111" y="10964"/>
                  <a:pt x="3813" y="10964"/>
                </a:cubicBezTo>
                <a:lnTo>
                  <a:pt x="4915" y="10964"/>
                </a:lnTo>
                <a:cubicBezTo>
                  <a:pt x="5073" y="11373"/>
                  <a:pt x="5419" y="11625"/>
                  <a:pt x="5892" y="11625"/>
                </a:cubicBezTo>
                <a:cubicBezTo>
                  <a:pt x="6333" y="11625"/>
                  <a:pt x="6711" y="11310"/>
                  <a:pt x="6869" y="10932"/>
                </a:cubicBezTo>
                <a:lnTo>
                  <a:pt x="7971" y="10932"/>
                </a:lnTo>
                <a:cubicBezTo>
                  <a:pt x="9672" y="10932"/>
                  <a:pt x="11059" y="9546"/>
                  <a:pt x="11059" y="7845"/>
                </a:cubicBezTo>
                <a:lnTo>
                  <a:pt x="11059" y="6774"/>
                </a:lnTo>
                <a:cubicBezTo>
                  <a:pt x="11216" y="6711"/>
                  <a:pt x="11311" y="6648"/>
                  <a:pt x="11437" y="6522"/>
                </a:cubicBezTo>
                <a:cubicBezTo>
                  <a:pt x="11626" y="6333"/>
                  <a:pt x="11752" y="6049"/>
                  <a:pt x="11752" y="5765"/>
                </a:cubicBezTo>
                <a:cubicBezTo>
                  <a:pt x="11752" y="5513"/>
                  <a:pt x="11626" y="5230"/>
                  <a:pt x="11437" y="5041"/>
                </a:cubicBezTo>
                <a:cubicBezTo>
                  <a:pt x="11248" y="4946"/>
                  <a:pt x="11090" y="4883"/>
                  <a:pt x="10964" y="4820"/>
                </a:cubicBezTo>
                <a:lnTo>
                  <a:pt x="10964" y="3781"/>
                </a:lnTo>
                <a:cubicBezTo>
                  <a:pt x="10964" y="2079"/>
                  <a:pt x="9578" y="693"/>
                  <a:pt x="7877" y="693"/>
                </a:cubicBezTo>
                <a:lnTo>
                  <a:pt x="6837" y="693"/>
                </a:lnTo>
                <a:cubicBezTo>
                  <a:pt x="6711" y="315"/>
                  <a:pt x="6301"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4" name="Google Shape;9464;p76"/>
          <p:cNvGrpSpPr/>
          <p:nvPr/>
        </p:nvGrpSpPr>
        <p:grpSpPr>
          <a:xfrm>
            <a:off x="1299432" y="1306759"/>
            <a:ext cx="354527" cy="355498"/>
            <a:chOff x="-35495600" y="1912725"/>
            <a:chExt cx="292225" cy="293025"/>
          </a:xfrm>
        </p:grpSpPr>
        <p:sp>
          <p:nvSpPr>
            <p:cNvPr id="9465" name="Google Shape;9465;p76"/>
            <p:cNvSpPr/>
            <p:nvPr/>
          </p:nvSpPr>
          <p:spPr>
            <a:xfrm>
              <a:off x="-35495600" y="1912725"/>
              <a:ext cx="102400" cy="293025"/>
            </a:xfrm>
            <a:custGeom>
              <a:avLst/>
              <a:gdLst/>
              <a:ahLst/>
              <a:cxnLst/>
              <a:rect l="l" t="t" r="r" b="b"/>
              <a:pathLst>
                <a:path w="4096" h="11721" extrusionOk="0">
                  <a:moveTo>
                    <a:pt x="3088" y="726"/>
                  </a:moveTo>
                  <a:cubicBezTo>
                    <a:pt x="3277" y="726"/>
                    <a:pt x="3435" y="883"/>
                    <a:pt x="3435" y="1041"/>
                  </a:cubicBezTo>
                  <a:lnTo>
                    <a:pt x="3435" y="3120"/>
                  </a:lnTo>
                  <a:cubicBezTo>
                    <a:pt x="3435" y="3309"/>
                    <a:pt x="3277" y="3467"/>
                    <a:pt x="3088" y="3467"/>
                  </a:cubicBezTo>
                  <a:lnTo>
                    <a:pt x="2710" y="3467"/>
                  </a:lnTo>
                  <a:lnTo>
                    <a:pt x="2710" y="726"/>
                  </a:lnTo>
                  <a:close/>
                  <a:moveTo>
                    <a:pt x="2080" y="757"/>
                  </a:moveTo>
                  <a:lnTo>
                    <a:pt x="2080" y="3561"/>
                  </a:lnTo>
                  <a:cubicBezTo>
                    <a:pt x="1702" y="3719"/>
                    <a:pt x="1418" y="4065"/>
                    <a:pt x="1418" y="4538"/>
                  </a:cubicBezTo>
                  <a:lnTo>
                    <a:pt x="1418" y="7310"/>
                  </a:lnTo>
                  <a:cubicBezTo>
                    <a:pt x="1418" y="7720"/>
                    <a:pt x="1702" y="8129"/>
                    <a:pt x="2080" y="8287"/>
                  </a:cubicBezTo>
                  <a:lnTo>
                    <a:pt x="2080" y="11028"/>
                  </a:lnTo>
                  <a:cubicBezTo>
                    <a:pt x="1292" y="10870"/>
                    <a:pt x="725" y="10177"/>
                    <a:pt x="725" y="9326"/>
                  </a:cubicBezTo>
                  <a:lnTo>
                    <a:pt x="725" y="2458"/>
                  </a:lnTo>
                  <a:cubicBezTo>
                    <a:pt x="725" y="1639"/>
                    <a:pt x="1292" y="915"/>
                    <a:pt x="2080" y="757"/>
                  </a:cubicBezTo>
                  <a:close/>
                  <a:moveTo>
                    <a:pt x="3136" y="8314"/>
                  </a:moveTo>
                  <a:cubicBezTo>
                    <a:pt x="3303" y="8314"/>
                    <a:pt x="3435" y="8461"/>
                    <a:pt x="3435" y="8633"/>
                  </a:cubicBezTo>
                  <a:lnTo>
                    <a:pt x="3435" y="10681"/>
                  </a:lnTo>
                  <a:cubicBezTo>
                    <a:pt x="3435" y="10870"/>
                    <a:pt x="3277" y="11028"/>
                    <a:pt x="3088" y="11028"/>
                  </a:cubicBezTo>
                  <a:lnTo>
                    <a:pt x="2710" y="11028"/>
                  </a:lnTo>
                  <a:lnTo>
                    <a:pt x="2710" y="8318"/>
                  </a:lnTo>
                  <a:lnTo>
                    <a:pt x="3088" y="8318"/>
                  </a:lnTo>
                  <a:cubicBezTo>
                    <a:pt x="3104" y="8316"/>
                    <a:pt x="3120" y="8314"/>
                    <a:pt x="3136" y="8314"/>
                  </a:cubicBezTo>
                  <a:close/>
                  <a:moveTo>
                    <a:pt x="2395" y="1"/>
                  </a:moveTo>
                  <a:cubicBezTo>
                    <a:pt x="1072" y="1"/>
                    <a:pt x="0" y="1104"/>
                    <a:pt x="0" y="2427"/>
                  </a:cubicBezTo>
                  <a:lnTo>
                    <a:pt x="0" y="9263"/>
                  </a:lnTo>
                  <a:cubicBezTo>
                    <a:pt x="0" y="10618"/>
                    <a:pt x="1072" y="11721"/>
                    <a:pt x="2395" y="11721"/>
                  </a:cubicBezTo>
                  <a:lnTo>
                    <a:pt x="3088" y="11721"/>
                  </a:lnTo>
                  <a:cubicBezTo>
                    <a:pt x="3624" y="11721"/>
                    <a:pt x="4096" y="11248"/>
                    <a:pt x="4096" y="10681"/>
                  </a:cubicBezTo>
                  <a:lnTo>
                    <a:pt x="4096" y="8633"/>
                  </a:lnTo>
                  <a:cubicBezTo>
                    <a:pt x="4096" y="8098"/>
                    <a:pt x="3624" y="7625"/>
                    <a:pt x="3088" y="7625"/>
                  </a:cubicBezTo>
                  <a:lnTo>
                    <a:pt x="2395" y="7625"/>
                  </a:lnTo>
                  <a:cubicBezTo>
                    <a:pt x="2206" y="7625"/>
                    <a:pt x="2048" y="7468"/>
                    <a:pt x="2048" y="7247"/>
                  </a:cubicBezTo>
                  <a:lnTo>
                    <a:pt x="2048" y="4506"/>
                  </a:lnTo>
                  <a:cubicBezTo>
                    <a:pt x="2048" y="4317"/>
                    <a:pt x="2206" y="4160"/>
                    <a:pt x="2395" y="4160"/>
                  </a:cubicBezTo>
                  <a:lnTo>
                    <a:pt x="3088" y="4160"/>
                  </a:lnTo>
                  <a:cubicBezTo>
                    <a:pt x="3624" y="4160"/>
                    <a:pt x="4096" y="3687"/>
                    <a:pt x="4096" y="3120"/>
                  </a:cubicBezTo>
                  <a:lnTo>
                    <a:pt x="4096" y="1041"/>
                  </a:lnTo>
                  <a:cubicBezTo>
                    <a:pt x="4096" y="474"/>
                    <a:pt x="3624"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76"/>
            <p:cNvSpPr/>
            <p:nvPr/>
          </p:nvSpPr>
          <p:spPr>
            <a:xfrm>
              <a:off x="-35305775" y="1912725"/>
              <a:ext cx="102400" cy="292250"/>
            </a:xfrm>
            <a:custGeom>
              <a:avLst/>
              <a:gdLst/>
              <a:ahLst/>
              <a:cxnLst/>
              <a:rect l="l" t="t" r="r" b="b"/>
              <a:pathLst>
                <a:path w="4096" h="11690" extrusionOk="0">
                  <a:moveTo>
                    <a:pt x="1386" y="694"/>
                  </a:moveTo>
                  <a:lnTo>
                    <a:pt x="1386" y="3435"/>
                  </a:lnTo>
                  <a:lnTo>
                    <a:pt x="1040" y="3435"/>
                  </a:lnTo>
                  <a:cubicBezTo>
                    <a:pt x="1023" y="3438"/>
                    <a:pt x="1007" y="3439"/>
                    <a:pt x="992" y="3439"/>
                  </a:cubicBezTo>
                  <a:cubicBezTo>
                    <a:pt x="825" y="3439"/>
                    <a:pt x="693" y="3293"/>
                    <a:pt x="693" y="3120"/>
                  </a:cubicBezTo>
                  <a:lnTo>
                    <a:pt x="693" y="1041"/>
                  </a:lnTo>
                  <a:cubicBezTo>
                    <a:pt x="693" y="852"/>
                    <a:pt x="851" y="694"/>
                    <a:pt x="1040" y="694"/>
                  </a:cubicBezTo>
                  <a:close/>
                  <a:moveTo>
                    <a:pt x="1386" y="8287"/>
                  </a:moveTo>
                  <a:lnTo>
                    <a:pt x="1386" y="10996"/>
                  </a:lnTo>
                  <a:lnTo>
                    <a:pt x="1040" y="10996"/>
                  </a:lnTo>
                  <a:cubicBezTo>
                    <a:pt x="851" y="10996"/>
                    <a:pt x="693" y="10839"/>
                    <a:pt x="693" y="10681"/>
                  </a:cubicBezTo>
                  <a:lnTo>
                    <a:pt x="693" y="8633"/>
                  </a:lnTo>
                  <a:cubicBezTo>
                    <a:pt x="693" y="8444"/>
                    <a:pt x="851" y="8287"/>
                    <a:pt x="1040" y="8287"/>
                  </a:cubicBezTo>
                  <a:close/>
                  <a:moveTo>
                    <a:pt x="2016" y="757"/>
                  </a:moveTo>
                  <a:cubicBezTo>
                    <a:pt x="2804" y="915"/>
                    <a:pt x="3403" y="1639"/>
                    <a:pt x="3403" y="2458"/>
                  </a:cubicBezTo>
                  <a:lnTo>
                    <a:pt x="3403" y="9295"/>
                  </a:lnTo>
                  <a:cubicBezTo>
                    <a:pt x="3403" y="10114"/>
                    <a:pt x="2804" y="10839"/>
                    <a:pt x="2016" y="10996"/>
                  </a:cubicBezTo>
                  <a:lnTo>
                    <a:pt x="2016" y="8255"/>
                  </a:lnTo>
                  <a:cubicBezTo>
                    <a:pt x="2426" y="8098"/>
                    <a:pt x="2678" y="7720"/>
                    <a:pt x="2678" y="7247"/>
                  </a:cubicBezTo>
                  <a:lnTo>
                    <a:pt x="2678" y="4506"/>
                  </a:lnTo>
                  <a:cubicBezTo>
                    <a:pt x="2678" y="4065"/>
                    <a:pt x="2426" y="3687"/>
                    <a:pt x="2016" y="3530"/>
                  </a:cubicBezTo>
                  <a:lnTo>
                    <a:pt x="2016" y="757"/>
                  </a:lnTo>
                  <a:close/>
                  <a:moveTo>
                    <a:pt x="1040" y="1"/>
                  </a:moveTo>
                  <a:cubicBezTo>
                    <a:pt x="473" y="1"/>
                    <a:pt x="0" y="474"/>
                    <a:pt x="0" y="1041"/>
                  </a:cubicBezTo>
                  <a:lnTo>
                    <a:pt x="0" y="3120"/>
                  </a:lnTo>
                  <a:cubicBezTo>
                    <a:pt x="0" y="3687"/>
                    <a:pt x="473" y="4128"/>
                    <a:pt x="1040" y="4128"/>
                  </a:cubicBezTo>
                  <a:lnTo>
                    <a:pt x="1701" y="4128"/>
                  </a:lnTo>
                  <a:cubicBezTo>
                    <a:pt x="1890" y="4128"/>
                    <a:pt x="2048" y="4286"/>
                    <a:pt x="2048" y="4506"/>
                  </a:cubicBezTo>
                  <a:lnTo>
                    <a:pt x="2048" y="7247"/>
                  </a:lnTo>
                  <a:cubicBezTo>
                    <a:pt x="2048" y="7436"/>
                    <a:pt x="1890" y="7625"/>
                    <a:pt x="1701" y="7625"/>
                  </a:cubicBezTo>
                  <a:lnTo>
                    <a:pt x="1040" y="7625"/>
                  </a:lnTo>
                  <a:cubicBezTo>
                    <a:pt x="473" y="7625"/>
                    <a:pt x="0" y="8098"/>
                    <a:pt x="0" y="8633"/>
                  </a:cubicBezTo>
                  <a:lnTo>
                    <a:pt x="0" y="10681"/>
                  </a:lnTo>
                  <a:cubicBezTo>
                    <a:pt x="0" y="11248"/>
                    <a:pt x="473" y="11689"/>
                    <a:pt x="1040" y="11689"/>
                  </a:cubicBezTo>
                  <a:lnTo>
                    <a:pt x="1701" y="11689"/>
                  </a:lnTo>
                  <a:cubicBezTo>
                    <a:pt x="3056" y="11689"/>
                    <a:pt x="4096" y="10650"/>
                    <a:pt x="4096" y="9295"/>
                  </a:cubicBezTo>
                  <a:lnTo>
                    <a:pt x="4096" y="2458"/>
                  </a:lnTo>
                  <a:cubicBezTo>
                    <a:pt x="4096" y="1104"/>
                    <a:pt x="2993"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76"/>
            <p:cNvSpPr/>
            <p:nvPr/>
          </p:nvSpPr>
          <p:spPr>
            <a:xfrm>
              <a:off x="-35427875" y="2017025"/>
              <a:ext cx="155200" cy="85800"/>
            </a:xfrm>
            <a:custGeom>
              <a:avLst/>
              <a:gdLst/>
              <a:ahLst/>
              <a:cxnLst/>
              <a:rect l="l" t="t" r="r" b="b"/>
              <a:pathLst>
                <a:path w="6208" h="3432" extrusionOk="0">
                  <a:moveTo>
                    <a:pt x="4853" y="1122"/>
                  </a:moveTo>
                  <a:lnTo>
                    <a:pt x="5420" y="1657"/>
                  </a:lnTo>
                  <a:lnTo>
                    <a:pt x="4853" y="2256"/>
                  </a:lnTo>
                  <a:cubicBezTo>
                    <a:pt x="4821" y="2130"/>
                    <a:pt x="4695" y="2035"/>
                    <a:pt x="4538" y="2035"/>
                  </a:cubicBezTo>
                  <a:lnTo>
                    <a:pt x="1734" y="2035"/>
                  </a:lnTo>
                  <a:cubicBezTo>
                    <a:pt x="1576" y="2035"/>
                    <a:pt x="1482" y="2098"/>
                    <a:pt x="1419" y="2256"/>
                  </a:cubicBezTo>
                  <a:lnTo>
                    <a:pt x="883" y="1657"/>
                  </a:lnTo>
                  <a:lnTo>
                    <a:pt x="1419" y="1122"/>
                  </a:lnTo>
                  <a:cubicBezTo>
                    <a:pt x="1482" y="1248"/>
                    <a:pt x="1576" y="1342"/>
                    <a:pt x="1734" y="1342"/>
                  </a:cubicBezTo>
                  <a:lnTo>
                    <a:pt x="4538" y="1342"/>
                  </a:lnTo>
                  <a:cubicBezTo>
                    <a:pt x="4695" y="1342"/>
                    <a:pt x="4821" y="1279"/>
                    <a:pt x="4853" y="1122"/>
                  </a:cubicBezTo>
                  <a:close/>
                  <a:moveTo>
                    <a:pt x="1715" y="0"/>
                  </a:moveTo>
                  <a:cubicBezTo>
                    <a:pt x="1631" y="0"/>
                    <a:pt x="1553" y="22"/>
                    <a:pt x="1513" y="82"/>
                  </a:cubicBezTo>
                  <a:lnTo>
                    <a:pt x="127" y="1468"/>
                  </a:lnTo>
                  <a:cubicBezTo>
                    <a:pt x="1" y="1594"/>
                    <a:pt x="1" y="1783"/>
                    <a:pt x="127" y="1941"/>
                  </a:cubicBezTo>
                  <a:lnTo>
                    <a:pt x="1513" y="3327"/>
                  </a:lnTo>
                  <a:cubicBezTo>
                    <a:pt x="1550" y="3401"/>
                    <a:pt x="1619" y="3432"/>
                    <a:pt x="1696" y="3432"/>
                  </a:cubicBezTo>
                  <a:cubicBezTo>
                    <a:pt x="1750" y="3432"/>
                    <a:pt x="1807" y="3416"/>
                    <a:pt x="1860" y="3390"/>
                  </a:cubicBezTo>
                  <a:cubicBezTo>
                    <a:pt x="1986" y="3359"/>
                    <a:pt x="2049" y="3201"/>
                    <a:pt x="2049" y="3075"/>
                  </a:cubicBezTo>
                  <a:lnTo>
                    <a:pt x="2049" y="2729"/>
                  </a:lnTo>
                  <a:lnTo>
                    <a:pt x="4160" y="2729"/>
                  </a:lnTo>
                  <a:lnTo>
                    <a:pt x="4160" y="3075"/>
                  </a:lnTo>
                  <a:cubicBezTo>
                    <a:pt x="4160" y="3233"/>
                    <a:pt x="4223" y="3359"/>
                    <a:pt x="4349" y="3390"/>
                  </a:cubicBezTo>
                  <a:cubicBezTo>
                    <a:pt x="4401" y="3416"/>
                    <a:pt x="4458" y="3432"/>
                    <a:pt x="4512" y="3432"/>
                  </a:cubicBezTo>
                  <a:cubicBezTo>
                    <a:pt x="4589" y="3432"/>
                    <a:pt x="4658" y="3401"/>
                    <a:pt x="4695" y="3327"/>
                  </a:cubicBezTo>
                  <a:lnTo>
                    <a:pt x="6081" y="1941"/>
                  </a:lnTo>
                  <a:cubicBezTo>
                    <a:pt x="6207" y="1815"/>
                    <a:pt x="6207" y="1594"/>
                    <a:pt x="6081" y="1468"/>
                  </a:cubicBezTo>
                  <a:lnTo>
                    <a:pt x="4695" y="82"/>
                  </a:lnTo>
                  <a:cubicBezTo>
                    <a:pt x="4649" y="36"/>
                    <a:pt x="4552" y="7"/>
                    <a:pt x="4454" y="7"/>
                  </a:cubicBezTo>
                  <a:cubicBezTo>
                    <a:pt x="4418" y="7"/>
                    <a:pt x="4382" y="11"/>
                    <a:pt x="4349" y="19"/>
                  </a:cubicBezTo>
                  <a:cubicBezTo>
                    <a:pt x="4223" y="51"/>
                    <a:pt x="4160" y="208"/>
                    <a:pt x="4160" y="334"/>
                  </a:cubicBezTo>
                  <a:lnTo>
                    <a:pt x="4160" y="681"/>
                  </a:lnTo>
                  <a:lnTo>
                    <a:pt x="2049" y="681"/>
                  </a:lnTo>
                  <a:lnTo>
                    <a:pt x="2049" y="334"/>
                  </a:lnTo>
                  <a:cubicBezTo>
                    <a:pt x="2049" y="177"/>
                    <a:pt x="1986" y="51"/>
                    <a:pt x="1860" y="19"/>
                  </a:cubicBezTo>
                  <a:cubicBezTo>
                    <a:pt x="1814" y="8"/>
                    <a:pt x="1763" y="0"/>
                    <a:pt x="17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68" name="Google Shape;9468;p76"/>
          <p:cNvSpPr/>
          <p:nvPr/>
        </p:nvSpPr>
        <p:spPr>
          <a:xfrm>
            <a:off x="1295266" y="1765962"/>
            <a:ext cx="356438" cy="354527"/>
          </a:xfrm>
          <a:custGeom>
            <a:avLst/>
            <a:gdLst/>
            <a:ahLst/>
            <a:cxnLst/>
            <a:rect l="l" t="t" r="r" b="b"/>
            <a:pathLst>
              <a:path w="11752" h="11689" extrusionOk="0">
                <a:moveTo>
                  <a:pt x="5860" y="662"/>
                </a:moveTo>
                <a:cubicBezTo>
                  <a:pt x="6427" y="662"/>
                  <a:pt x="6900" y="1135"/>
                  <a:pt x="6900" y="1670"/>
                </a:cubicBezTo>
                <a:cubicBezTo>
                  <a:pt x="6900" y="2238"/>
                  <a:pt x="6427" y="2710"/>
                  <a:pt x="5860" y="2710"/>
                </a:cubicBezTo>
                <a:cubicBezTo>
                  <a:pt x="5293" y="2710"/>
                  <a:pt x="4821" y="2238"/>
                  <a:pt x="4821" y="1670"/>
                </a:cubicBezTo>
                <a:cubicBezTo>
                  <a:pt x="4821" y="1135"/>
                  <a:pt x="5293" y="662"/>
                  <a:pt x="5860" y="662"/>
                </a:cubicBezTo>
                <a:close/>
                <a:moveTo>
                  <a:pt x="5860" y="3372"/>
                </a:moveTo>
                <a:cubicBezTo>
                  <a:pt x="7058" y="3403"/>
                  <a:pt x="8034" y="4317"/>
                  <a:pt x="8223" y="5451"/>
                </a:cubicBezTo>
                <a:lnTo>
                  <a:pt x="3466" y="5451"/>
                </a:lnTo>
                <a:cubicBezTo>
                  <a:pt x="3624" y="4285"/>
                  <a:pt x="4663" y="3372"/>
                  <a:pt x="5860" y="3372"/>
                </a:cubicBezTo>
                <a:close/>
                <a:moveTo>
                  <a:pt x="9420" y="7562"/>
                </a:moveTo>
                <a:cubicBezTo>
                  <a:pt x="9956" y="7562"/>
                  <a:pt x="10429" y="7814"/>
                  <a:pt x="10744" y="8223"/>
                </a:cubicBezTo>
                <a:lnTo>
                  <a:pt x="10082" y="8223"/>
                </a:lnTo>
                <a:cubicBezTo>
                  <a:pt x="9546" y="8223"/>
                  <a:pt x="9074" y="8696"/>
                  <a:pt x="9074" y="9232"/>
                </a:cubicBezTo>
                <a:cubicBezTo>
                  <a:pt x="9074" y="9799"/>
                  <a:pt x="9546" y="10271"/>
                  <a:pt x="10082" y="10271"/>
                </a:cubicBezTo>
                <a:lnTo>
                  <a:pt x="10744" y="10271"/>
                </a:lnTo>
                <a:cubicBezTo>
                  <a:pt x="10429" y="10712"/>
                  <a:pt x="9925" y="10933"/>
                  <a:pt x="9420" y="10933"/>
                </a:cubicBezTo>
                <a:cubicBezTo>
                  <a:pt x="8696" y="10933"/>
                  <a:pt x="8034" y="10460"/>
                  <a:pt x="7814" y="9799"/>
                </a:cubicBezTo>
                <a:cubicBezTo>
                  <a:pt x="7751" y="9673"/>
                  <a:pt x="7593" y="9547"/>
                  <a:pt x="7499" y="9547"/>
                </a:cubicBezTo>
                <a:lnTo>
                  <a:pt x="4222" y="9547"/>
                </a:lnTo>
                <a:cubicBezTo>
                  <a:pt x="4065" y="9547"/>
                  <a:pt x="3939" y="9641"/>
                  <a:pt x="3907" y="9799"/>
                </a:cubicBezTo>
                <a:cubicBezTo>
                  <a:pt x="3655" y="10460"/>
                  <a:pt x="2993" y="10933"/>
                  <a:pt x="2300" y="10933"/>
                </a:cubicBezTo>
                <a:cubicBezTo>
                  <a:pt x="1733" y="10933"/>
                  <a:pt x="1261" y="10649"/>
                  <a:pt x="914" y="10271"/>
                </a:cubicBezTo>
                <a:lnTo>
                  <a:pt x="1576" y="10271"/>
                </a:lnTo>
                <a:cubicBezTo>
                  <a:pt x="2143" y="10271"/>
                  <a:pt x="2615" y="9799"/>
                  <a:pt x="2615" y="9232"/>
                </a:cubicBezTo>
                <a:cubicBezTo>
                  <a:pt x="2615" y="8696"/>
                  <a:pt x="2143" y="8223"/>
                  <a:pt x="1576" y="8223"/>
                </a:cubicBezTo>
                <a:lnTo>
                  <a:pt x="914" y="8223"/>
                </a:lnTo>
                <a:cubicBezTo>
                  <a:pt x="1229" y="7782"/>
                  <a:pt x="1733" y="7562"/>
                  <a:pt x="2300" y="7562"/>
                </a:cubicBezTo>
                <a:cubicBezTo>
                  <a:pt x="2993" y="7562"/>
                  <a:pt x="3655" y="8034"/>
                  <a:pt x="3907" y="8696"/>
                </a:cubicBezTo>
                <a:cubicBezTo>
                  <a:pt x="3939" y="8822"/>
                  <a:pt x="4096" y="8917"/>
                  <a:pt x="4222" y="8917"/>
                </a:cubicBezTo>
                <a:lnTo>
                  <a:pt x="7499" y="8917"/>
                </a:lnTo>
                <a:cubicBezTo>
                  <a:pt x="7656" y="8917"/>
                  <a:pt x="7751" y="8854"/>
                  <a:pt x="7814" y="8696"/>
                </a:cubicBezTo>
                <a:cubicBezTo>
                  <a:pt x="8034" y="8034"/>
                  <a:pt x="8727" y="7562"/>
                  <a:pt x="9420" y="7562"/>
                </a:cubicBezTo>
                <a:close/>
                <a:moveTo>
                  <a:pt x="5860" y="1"/>
                </a:moveTo>
                <a:cubicBezTo>
                  <a:pt x="4915" y="1"/>
                  <a:pt x="4128" y="725"/>
                  <a:pt x="4128" y="1670"/>
                </a:cubicBezTo>
                <a:cubicBezTo>
                  <a:pt x="4128" y="2143"/>
                  <a:pt x="4348" y="2584"/>
                  <a:pt x="4663" y="2899"/>
                </a:cubicBezTo>
                <a:lnTo>
                  <a:pt x="4695" y="2931"/>
                </a:lnTo>
                <a:cubicBezTo>
                  <a:pt x="3592" y="3372"/>
                  <a:pt x="2773" y="4474"/>
                  <a:pt x="2773" y="5829"/>
                </a:cubicBezTo>
                <a:cubicBezTo>
                  <a:pt x="2773" y="6018"/>
                  <a:pt x="2930" y="6176"/>
                  <a:pt x="3119" y="6176"/>
                </a:cubicBezTo>
                <a:lnTo>
                  <a:pt x="5514" y="6176"/>
                </a:lnTo>
                <a:lnTo>
                  <a:pt x="5514" y="8255"/>
                </a:lnTo>
                <a:lnTo>
                  <a:pt x="4443" y="8255"/>
                </a:lnTo>
                <a:cubicBezTo>
                  <a:pt x="4065" y="7436"/>
                  <a:pt x="3245" y="6869"/>
                  <a:pt x="2300" y="6869"/>
                </a:cubicBezTo>
                <a:cubicBezTo>
                  <a:pt x="1261" y="6869"/>
                  <a:pt x="410" y="7499"/>
                  <a:pt x="32" y="8444"/>
                </a:cubicBezTo>
                <a:cubicBezTo>
                  <a:pt x="0" y="8570"/>
                  <a:pt x="0" y="8696"/>
                  <a:pt x="95" y="8759"/>
                </a:cubicBezTo>
                <a:cubicBezTo>
                  <a:pt x="158" y="8854"/>
                  <a:pt x="253" y="8917"/>
                  <a:pt x="347" y="8917"/>
                </a:cubicBezTo>
                <a:lnTo>
                  <a:pt x="1607" y="8917"/>
                </a:lnTo>
                <a:cubicBezTo>
                  <a:pt x="1828" y="8917"/>
                  <a:pt x="1985" y="9074"/>
                  <a:pt x="1985" y="9295"/>
                </a:cubicBezTo>
                <a:cubicBezTo>
                  <a:pt x="1985" y="9484"/>
                  <a:pt x="1828" y="9641"/>
                  <a:pt x="1607" y="9641"/>
                </a:cubicBezTo>
                <a:lnTo>
                  <a:pt x="347" y="9641"/>
                </a:lnTo>
                <a:cubicBezTo>
                  <a:pt x="253" y="9641"/>
                  <a:pt x="158" y="9673"/>
                  <a:pt x="95" y="9799"/>
                </a:cubicBezTo>
                <a:cubicBezTo>
                  <a:pt x="0" y="9862"/>
                  <a:pt x="0" y="9988"/>
                  <a:pt x="32" y="10114"/>
                </a:cubicBezTo>
                <a:cubicBezTo>
                  <a:pt x="410" y="11059"/>
                  <a:pt x="1292" y="11689"/>
                  <a:pt x="2300" y="11689"/>
                </a:cubicBezTo>
                <a:cubicBezTo>
                  <a:pt x="3182" y="11689"/>
                  <a:pt x="4065" y="11122"/>
                  <a:pt x="4443" y="10303"/>
                </a:cubicBezTo>
                <a:lnTo>
                  <a:pt x="7278" y="10303"/>
                </a:lnTo>
                <a:cubicBezTo>
                  <a:pt x="7688" y="11122"/>
                  <a:pt x="8507" y="11689"/>
                  <a:pt x="9452" y="11689"/>
                </a:cubicBezTo>
                <a:cubicBezTo>
                  <a:pt x="10492" y="11689"/>
                  <a:pt x="11342" y="11059"/>
                  <a:pt x="11689" y="10114"/>
                </a:cubicBezTo>
                <a:cubicBezTo>
                  <a:pt x="11752" y="9988"/>
                  <a:pt x="11752" y="9862"/>
                  <a:pt x="11657" y="9799"/>
                </a:cubicBezTo>
                <a:cubicBezTo>
                  <a:pt x="11594" y="9704"/>
                  <a:pt x="11500" y="9641"/>
                  <a:pt x="11374" y="9641"/>
                </a:cubicBezTo>
                <a:lnTo>
                  <a:pt x="10114" y="9641"/>
                </a:lnTo>
                <a:cubicBezTo>
                  <a:pt x="9925" y="9641"/>
                  <a:pt x="9767" y="9484"/>
                  <a:pt x="9767" y="9295"/>
                </a:cubicBezTo>
                <a:cubicBezTo>
                  <a:pt x="9767" y="9074"/>
                  <a:pt x="9925" y="8917"/>
                  <a:pt x="10114" y="8917"/>
                </a:cubicBezTo>
                <a:lnTo>
                  <a:pt x="11374" y="8917"/>
                </a:lnTo>
                <a:cubicBezTo>
                  <a:pt x="11500" y="8917"/>
                  <a:pt x="11594" y="8885"/>
                  <a:pt x="11657" y="8759"/>
                </a:cubicBezTo>
                <a:cubicBezTo>
                  <a:pt x="11752" y="8696"/>
                  <a:pt x="11752" y="8570"/>
                  <a:pt x="11689" y="8444"/>
                </a:cubicBezTo>
                <a:cubicBezTo>
                  <a:pt x="11342" y="7499"/>
                  <a:pt x="10429" y="6869"/>
                  <a:pt x="9452" y="6869"/>
                </a:cubicBezTo>
                <a:cubicBezTo>
                  <a:pt x="8538" y="6869"/>
                  <a:pt x="7688" y="7436"/>
                  <a:pt x="7278" y="8255"/>
                </a:cubicBezTo>
                <a:lnTo>
                  <a:pt x="6238" y="8255"/>
                </a:lnTo>
                <a:lnTo>
                  <a:pt x="6238" y="6176"/>
                </a:lnTo>
                <a:lnTo>
                  <a:pt x="8633" y="6176"/>
                </a:lnTo>
                <a:cubicBezTo>
                  <a:pt x="8822" y="6176"/>
                  <a:pt x="8979" y="6018"/>
                  <a:pt x="8979" y="5829"/>
                </a:cubicBezTo>
                <a:cubicBezTo>
                  <a:pt x="8979" y="4506"/>
                  <a:pt x="8192" y="3403"/>
                  <a:pt x="7058" y="2931"/>
                </a:cubicBezTo>
                <a:cubicBezTo>
                  <a:pt x="7341" y="2616"/>
                  <a:pt x="7562" y="2175"/>
                  <a:pt x="7562" y="1670"/>
                </a:cubicBezTo>
                <a:cubicBezTo>
                  <a:pt x="7562" y="725"/>
                  <a:pt x="6806"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69" name="Google Shape;9469;p76"/>
          <p:cNvGrpSpPr/>
          <p:nvPr/>
        </p:nvGrpSpPr>
        <p:grpSpPr>
          <a:xfrm>
            <a:off x="1299432" y="2221307"/>
            <a:ext cx="354527" cy="353587"/>
            <a:chOff x="-35495600" y="2631825"/>
            <a:chExt cx="292225" cy="291450"/>
          </a:xfrm>
        </p:grpSpPr>
        <p:sp>
          <p:nvSpPr>
            <p:cNvPr id="9470" name="Google Shape;9470;p76"/>
            <p:cNvSpPr/>
            <p:nvPr/>
          </p:nvSpPr>
          <p:spPr>
            <a:xfrm>
              <a:off x="-35495600" y="2735025"/>
              <a:ext cx="137075" cy="188250"/>
            </a:xfrm>
            <a:custGeom>
              <a:avLst/>
              <a:gdLst/>
              <a:ahLst/>
              <a:cxnLst/>
              <a:rect l="l" t="t" r="r" b="b"/>
              <a:pathLst>
                <a:path w="5483" h="7530" extrusionOk="0">
                  <a:moveTo>
                    <a:pt x="4443" y="662"/>
                  </a:moveTo>
                  <a:cubicBezTo>
                    <a:pt x="4663" y="662"/>
                    <a:pt x="4821" y="819"/>
                    <a:pt x="4821" y="1040"/>
                  </a:cubicBezTo>
                  <a:lnTo>
                    <a:pt x="4821" y="1386"/>
                  </a:lnTo>
                  <a:lnTo>
                    <a:pt x="662" y="1386"/>
                  </a:lnTo>
                  <a:lnTo>
                    <a:pt x="662" y="1040"/>
                  </a:lnTo>
                  <a:cubicBezTo>
                    <a:pt x="725" y="819"/>
                    <a:pt x="820" y="662"/>
                    <a:pt x="1040" y="662"/>
                  </a:cubicBezTo>
                  <a:close/>
                  <a:moveTo>
                    <a:pt x="4821" y="2048"/>
                  </a:moveTo>
                  <a:lnTo>
                    <a:pt x="4821" y="5482"/>
                  </a:lnTo>
                  <a:lnTo>
                    <a:pt x="662" y="5482"/>
                  </a:lnTo>
                  <a:lnTo>
                    <a:pt x="662" y="2048"/>
                  </a:lnTo>
                  <a:close/>
                  <a:moveTo>
                    <a:pt x="4852" y="6143"/>
                  </a:moveTo>
                  <a:lnTo>
                    <a:pt x="4852" y="6490"/>
                  </a:lnTo>
                  <a:cubicBezTo>
                    <a:pt x="4821" y="6711"/>
                    <a:pt x="4663" y="6868"/>
                    <a:pt x="4506" y="6868"/>
                  </a:cubicBezTo>
                  <a:lnTo>
                    <a:pt x="1072" y="6868"/>
                  </a:lnTo>
                  <a:cubicBezTo>
                    <a:pt x="883" y="6868"/>
                    <a:pt x="725" y="6711"/>
                    <a:pt x="725" y="6490"/>
                  </a:cubicBezTo>
                  <a:lnTo>
                    <a:pt x="725" y="6143"/>
                  </a:lnTo>
                  <a:close/>
                  <a:moveTo>
                    <a:pt x="1040" y="0"/>
                  </a:moveTo>
                  <a:cubicBezTo>
                    <a:pt x="473" y="0"/>
                    <a:pt x="0" y="473"/>
                    <a:pt x="0" y="1040"/>
                  </a:cubicBezTo>
                  <a:lnTo>
                    <a:pt x="0" y="6490"/>
                  </a:lnTo>
                  <a:cubicBezTo>
                    <a:pt x="0" y="7057"/>
                    <a:pt x="473" y="7530"/>
                    <a:pt x="1040" y="7530"/>
                  </a:cubicBezTo>
                  <a:lnTo>
                    <a:pt x="4443" y="7530"/>
                  </a:lnTo>
                  <a:cubicBezTo>
                    <a:pt x="5010" y="7530"/>
                    <a:pt x="5482" y="7057"/>
                    <a:pt x="5482" y="6490"/>
                  </a:cubicBezTo>
                  <a:lnTo>
                    <a:pt x="5482" y="1040"/>
                  </a:lnTo>
                  <a:cubicBezTo>
                    <a:pt x="5482" y="473"/>
                    <a:pt x="5010"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1" name="Google Shape;9471;p76"/>
            <p:cNvSpPr/>
            <p:nvPr/>
          </p:nvSpPr>
          <p:spPr>
            <a:xfrm>
              <a:off x="-35339650" y="2631825"/>
              <a:ext cx="136275" cy="188275"/>
            </a:xfrm>
            <a:custGeom>
              <a:avLst/>
              <a:gdLst/>
              <a:ahLst/>
              <a:cxnLst/>
              <a:rect l="l" t="t" r="r" b="b"/>
              <a:pathLst>
                <a:path w="5451" h="7531" extrusionOk="0">
                  <a:moveTo>
                    <a:pt x="4411" y="662"/>
                  </a:moveTo>
                  <a:cubicBezTo>
                    <a:pt x="4600" y="662"/>
                    <a:pt x="4758" y="820"/>
                    <a:pt x="4758" y="1009"/>
                  </a:cubicBezTo>
                  <a:lnTo>
                    <a:pt x="4758" y="1387"/>
                  </a:lnTo>
                  <a:lnTo>
                    <a:pt x="631" y="1387"/>
                  </a:lnTo>
                  <a:lnTo>
                    <a:pt x="631" y="1009"/>
                  </a:lnTo>
                  <a:cubicBezTo>
                    <a:pt x="631" y="820"/>
                    <a:pt x="788" y="662"/>
                    <a:pt x="977" y="662"/>
                  </a:cubicBezTo>
                  <a:close/>
                  <a:moveTo>
                    <a:pt x="4758" y="2049"/>
                  </a:moveTo>
                  <a:lnTo>
                    <a:pt x="4758" y="5483"/>
                  </a:lnTo>
                  <a:lnTo>
                    <a:pt x="631" y="5483"/>
                  </a:lnTo>
                  <a:lnTo>
                    <a:pt x="631" y="2049"/>
                  </a:lnTo>
                  <a:close/>
                  <a:moveTo>
                    <a:pt x="4789" y="6144"/>
                  </a:moveTo>
                  <a:lnTo>
                    <a:pt x="4789" y="6491"/>
                  </a:lnTo>
                  <a:cubicBezTo>
                    <a:pt x="4758" y="6680"/>
                    <a:pt x="4600" y="6837"/>
                    <a:pt x="4443" y="6837"/>
                  </a:cubicBezTo>
                  <a:lnTo>
                    <a:pt x="1009" y="6837"/>
                  </a:lnTo>
                  <a:cubicBezTo>
                    <a:pt x="820" y="6837"/>
                    <a:pt x="662" y="6680"/>
                    <a:pt x="662" y="6491"/>
                  </a:cubicBezTo>
                  <a:lnTo>
                    <a:pt x="662" y="6144"/>
                  </a:lnTo>
                  <a:close/>
                  <a:moveTo>
                    <a:pt x="1009" y="1"/>
                  </a:moveTo>
                  <a:cubicBezTo>
                    <a:pt x="473" y="1"/>
                    <a:pt x="0" y="473"/>
                    <a:pt x="0" y="1009"/>
                  </a:cubicBezTo>
                  <a:lnTo>
                    <a:pt x="0" y="6491"/>
                  </a:lnTo>
                  <a:cubicBezTo>
                    <a:pt x="0" y="7058"/>
                    <a:pt x="473" y="7531"/>
                    <a:pt x="1009" y="7531"/>
                  </a:cubicBezTo>
                  <a:lnTo>
                    <a:pt x="4443" y="7531"/>
                  </a:lnTo>
                  <a:cubicBezTo>
                    <a:pt x="4978" y="7531"/>
                    <a:pt x="5451" y="7058"/>
                    <a:pt x="5451" y="6491"/>
                  </a:cubicBezTo>
                  <a:lnTo>
                    <a:pt x="5451" y="1009"/>
                  </a:lnTo>
                  <a:cubicBezTo>
                    <a:pt x="5451" y="442"/>
                    <a:pt x="4978"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2" name="Google Shape;9472;p76"/>
            <p:cNvSpPr/>
            <p:nvPr/>
          </p:nvSpPr>
          <p:spPr>
            <a:xfrm>
              <a:off x="-35341225" y="2836625"/>
              <a:ext cx="85075" cy="84500"/>
            </a:xfrm>
            <a:custGeom>
              <a:avLst/>
              <a:gdLst/>
              <a:ahLst/>
              <a:cxnLst/>
              <a:rect l="l" t="t" r="r" b="b"/>
              <a:pathLst>
                <a:path w="3403" h="3380" extrusionOk="0">
                  <a:moveTo>
                    <a:pt x="3056" y="0"/>
                  </a:moveTo>
                  <a:cubicBezTo>
                    <a:pt x="2836" y="0"/>
                    <a:pt x="2678" y="158"/>
                    <a:pt x="2678" y="347"/>
                  </a:cubicBezTo>
                  <a:lnTo>
                    <a:pt x="2678" y="1008"/>
                  </a:lnTo>
                  <a:cubicBezTo>
                    <a:pt x="2678" y="1575"/>
                    <a:pt x="2206" y="2048"/>
                    <a:pt x="1670" y="2048"/>
                  </a:cubicBezTo>
                  <a:lnTo>
                    <a:pt x="1103" y="2048"/>
                  </a:lnTo>
                  <a:lnTo>
                    <a:pt x="1229" y="1922"/>
                  </a:lnTo>
                  <a:cubicBezTo>
                    <a:pt x="1418" y="1859"/>
                    <a:pt x="1418" y="1638"/>
                    <a:pt x="1261" y="1481"/>
                  </a:cubicBezTo>
                  <a:cubicBezTo>
                    <a:pt x="1213" y="1418"/>
                    <a:pt x="1127" y="1386"/>
                    <a:pt x="1036" y="1386"/>
                  </a:cubicBezTo>
                  <a:cubicBezTo>
                    <a:pt x="946" y="1386"/>
                    <a:pt x="851" y="1418"/>
                    <a:pt x="788" y="1481"/>
                  </a:cubicBezTo>
                  <a:lnTo>
                    <a:pt x="126" y="2142"/>
                  </a:lnTo>
                  <a:cubicBezTo>
                    <a:pt x="0" y="2268"/>
                    <a:pt x="0" y="2521"/>
                    <a:pt x="126" y="2615"/>
                  </a:cubicBezTo>
                  <a:lnTo>
                    <a:pt x="788" y="3308"/>
                  </a:lnTo>
                  <a:cubicBezTo>
                    <a:pt x="851" y="3355"/>
                    <a:pt x="946" y="3379"/>
                    <a:pt x="1036" y="3379"/>
                  </a:cubicBezTo>
                  <a:cubicBezTo>
                    <a:pt x="1127" y="3379"/>
                    <a:pt x="1213" y="3355"/>
                    <a:pt x="1261" y="3308"/>
                  </a:cubicBezTo>
                  <a:cubicBezTo>
                    <a:pt x="1387" y="3182"/>
                    <a:pt x="1387" y="2930"/>
                    <a:pt x="1261" y="2836"/>
                  </a:cubicBezTo>
                  <a:lnTo>
                    <a:pt x="1166" y="2710"/>
                  </a:lnTo>
                  <a:lnTo>
                    <a:pt x="1702" y="2710"/>
                  </a:lnTo>
                  <a:cubicBezTo>
                    <a:pt x="2647" y="2710"/>
                    <a:pt x="3403" y="1953"/>
                    <a:pt x="3403" y="1008"/>
                  </a:cubicBezTo>
                  <a:lnTo>
                    <a:pt x="3403" y="347"/>
                  </a:lnTo>
                  <a:cubicBezTo>
                    <a:pt x="3403" y="158"/>
                    <a:pt x="3245" y="0"/>
                    <a:pt x="30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3" name="Google Shape;9473;p76"/>
            <p:cNvSpPr/>
            <p:nvPr/>
          </p:nvSpPr>
          <p:spPr>
            <a:xfrm>
              <a:off x="-35442050" y="2632625"/>
              <a:ext cx="84300" cy="85075"/>
            </a:xfrm>
            <a:custGeom>
              <a:avLst/>
              <a:gdLst/>
              <a:ahLst/>
              <a:cxnLst/>
              <a:rect l="l" t="t" r="r" b="b"/>
              <a:pathLst>
                <a:path w="3372" h="3403" extrusionOk="0">
                  <a:moveTo>
                    <a:pt x="2348" y="0"/>
                  </a:moveTo>
                  <a:cubicBezTo>
                    <a:pt x="2261" y="0"/>
                    <a:pt x="2175" y="32"/>
                    <a:pt x="2112" y="95"/>
                  </a:cubicBezTo>
                  <a:cubicBezTo>
                    <a:pt x="1986" y="189"/>
                    <a:pt x="1986" y="441"/>
                    <a:pt x="2112" y="567"/>
                  </a:cubicBezTo>
                  <a:lnTo>
                    <a:pt x="2238" y="662"/>
                  </a:lnTo>
                  <a:lnTo>
                    <a:pt x="1671" y="662"/>
                  </a:lnTo>
                  <a:cubicBezTo>
                    <a:pt x="725" y="662"/>
                    <a:pt x="1" y="1418"/>
                    <a:pt x="1" y="2363"/>
                  </a:cubicBezTo>
                  <a:lnTo>
                    <a:pt x="1" y="3025"/>
                  </a:lnTo>
                  <a:cubicBezTo>
                    <a:pt x="1" y="3245"/>
                    <a:pt x="158" y="3403"/>
                    <a:pt x="347" y="3403"/>
                  </a:cubicBezTo>
                  <a:cubicBezTo>
                    <a:pt x="536" y="3403"/>
                    <a:pt x="694" y="3245"/>
                    <a:pt x="694" y="3025"/>
                  </a:cubicBezTo>
                  <a:lnTo>
                    <a:pt x="694" y="2363"/>
                  </a:lnTo>
                  <a:cubicBezTo>
                    <a:pt x="694" y="1828"/>
                    <a:pt x="1166" y="1355"/>
                    <a:pt x="1734" y="1355"/>
                  </a:cubicBezTo>
                  <a:lnTo>
                    <a:pt x="2269" y="1355"/>
                  </a:lnTo>
                  <a:lnTo>
                    <a:pt x="2143" y="1450"/>
                  </a:lnTo>
                  <a:cubicBezTo>
                    <a:pt x="1954" y="1544"/>
                    <a:pt x="1954" y="1765"/>
                    <a:pt x="2112" y="1891"/>
                  </a:cubicBezTo>
                  <a:cubicBezTo>
                    <a:pt x="2175" y="1954"/>
                    <a:pt x="2261" y="1985"/>
                    <a:pt x="2348" y="1985"/>
                  </a:cubicBezTo>
                  <a:cubicBezTo>
                    <a:pt x="2435" y="1985"/>
                    <a:pt x="2521" y="1954"/>
                    <a:pt x="2584" y="1891"/>
                  </a:cubicBezTo>
                  <a:lnTo>
                    <a:pt x="3246" y="1229"/>
                  </a:lnTo>
                  <a:cubicBezTo>
                    <a:pt x="3372" y="1103"/>
                    <a:pt x="3372" y="883"/>
                    <a:pt x="3246" y="756"/>
                  </a:cubicBezTo>
                  <a:lnTo>
                    <a:pt x="2584" y="95"/>
                  </a:lnTo>
                  <a:cubicBezTo>
                    <a:pt x="2521" y="32"/>
                    <a:pt x="2435" y="0"/>
                    <a:pt x="2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4" name="Google Shape;9474;p76"/>
          <p:cNvGrpSpPr/>
          <p:nvPr/>
        </p:nvGrpSpPr>
        <p:grpSpPr>
          <a:xfrm>
            <a:off x="3537081" y="1307714"/>
            <a:ext cx="353587" cy="353587"/>
            <a:chOff x="-33673825" y="1916675"/>
            <a:chExt cx="291450" cy="291450"/>
          </a:xfrm>
        </p:grpSpPr>
        <p:sp>
          <p:nvSpPr>
            <p:cNvPr id="9475" name="Google Shape;9475;p76"/>
            <p:cNvSpPr/>
            <p:nvPr/>
          </p:nvSpPr>
          <p:spPr>
            <a:xfrm>
              <a:off x="-33486375" y="1950550"/>
              <a:ext cx="85875" cy="85075"/>
            </a:xfrm>
            <a:custGeom>
              <a:avLst/>
              <a:gdLst/>
              <a:ahLst/>
              <a:cxnLst/>
              <a:rect l="l" t="t" r="r" b="b"/>
              <a:pathLst>
                <a:path w="3435" h="3403" extrusionOk="0">
                  <a:moveTo>
                    <a:pt x="379" y="0"/>
                  </a:moveTo>
                  <a:cubicBezTo>
                    <a:pt x="158" y="0"/>
                    <a:pt x="1" y="158"/>
                    <a:pt x="1" y="347"/>
                  </a:cubicBezTo>
                  <a:cubicBezTo>
                    <a:pt x="1" y="536"/>
                    <a:pt x="158" y="693"/>
                    <a:pt x="379" y="693"/>
                  </a:cubicBezTo>
                  <a:lnTo>
                    <a:pt x="1072" y="693"/>
                  </a:lnTo>
                  <a:cubicBezTo>
                    <a:pt x="1639" y="693"/>
                    <a:pt x="2111" y="1166"/>
                    <a:pt x="2111" y="1733"/>
                  </a:cubicBezTo>
                  <a:lnTo>
                    <a:pt x="2111" y="2269"/>
                  </a:lnTo>
                  <a:lnTo>
                    <a:pt x="1985" y="2174"/>
                  </a:lnTo>
                  <a:cubicBezTo>
                    <a:pt x="1922" y="2111"/>
                    <a:pt x="1836" y="2080"/>
                    <a:pt x="1749" y="2080"/>
                  </a:cubicBezTo>
                  <a:cubicBezTo>
                    <a:pt x="1663" y="2080"/>
                    <a:pt x="1576" y="2111"/>
                    <a:pt x="1513" y="2174"/>
                  </a:cubicBezTo>
                  <a:cubicBezTo>
                    <a:pt x="1387" y="2269"/>
                    <a:pt x="1387" y="2521"/>
                    <a:pt x="1513" y="2647"/>
                  </a:cubicBezTo>
                  <a:lnTo>
                    <a:pt x="2174" y="3308"/>
                  </a:lnTo>
                  <a:cubicBezTo>
                    <a:pt x="2237" y="3371"/>
                    <a:pt x="2324" y="3403"/>
                    <a:pt x="2411" y="3403"/>
                  </a:cubicBezTo>
                  <a:cubicBezTo>
                    <a:pt x="2497" y="3403"/>
                    <a:pt x="2584" y="3371"/>
                    <a:pt x="2647" y="3308"/>
                  </a:cubicBezTo>
                  <a:lnTo>
                    <a:pt x="3309" y="2647"/>
                  </a:lnTo>
                  <a:cubicBezTo>
                    <a:pt x="3435" y="2521"/>
                    <a:pt x="3435" y="2269"/>
                    <a:pt x="3309" y="2174"/>
                  </a:cubicBezTo>
                  <a:cubicBezTo>
                    <a:pt x="3261" y="2111"/>
                    <a:pt x="3175" y="2080"/>
                    <a:pt x="3084" y="2080"/>
                  </a:cubicBezTo>
                  <a:cubicBezTo>
                    <a:pt x="2994" y="2080"/>
                    <a:pt x="2899" y="2111"/>
                    <a:pt x="2836" y="2174"/>
                  </a:cubicBezTo>
                  <a:lnTo>
                    <a:pt x="2742" y="2269"/>
                  </a:lnTo>
                  <a:lnTo>
                    <a:pt x="2742" y="1733"/>
                  </a:lnTo>
                  <a:cubicBezTo>
                    <a:pt x="2773" y="788"/>
                    <a:pt x="1985"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76"/>
            <p:cNvSpPr/>
            <p:nvPr/>
          </p:nvSpPr>
          <p:spPr>
            <a:xfrm>
              <a:off x="-33605300" y="2122250"/>
              <a:ext cx="85075" cy="85875"/>
            </a:xfrm>
            <a:custGeom>
              <a:avLst/>
              <a:gdLst/>
              <a:ahLst/>
              <a:cxnLst/>
              <a:rect l="l" t="t" r="r" b="b"/>
              <a:pathLst>
                <a:path w="3403" h="3435" extrusionOk="0">
                  <a:moveTo>
                    <a:pt x="1024" y="0"/>
                  </a:moveTo>
                  <a:cubicBezTo>
                    <a:pt x="938" y="0"/>
                    <a:pt x="851" y="32"/>
                    <a:pt x="788" y="95"/>
                  </a:cubicBezTo>
                  <a:lnTo>
                    <a:pt x="126" y="756"/>
                  </a:lnTo>
                  <a:cubicBezTo>
                    <a:pt x="0" y="882"/>
                    <a:pt x="0" y="1134"/>
                    <a:pt x="126" y="1229"/>
                  </a:cubicBezTo>
                  <a:cubicBezTo>
                    <a:pt x="189" y="1292"/>
                    <a:pt x="276" y="1323"/>
                    <a:pt x="363" y="1323"/>
                  </a:cubicBezTo>
                  <a:cubicBezTo>
                    <a:pt x="449" y="1323"/>
                    <a:pt x="536" y="1292"/>
                    <a:pt x="599" y="1229"/>
                  </a:cubicBezTo>
                  <a:lnTo>
                    <a:pt x="725" y="1134"/>
                  </a:lnTo>
                  <a:lnTo>
                    <a:pt x="725" y="1670"/>
                  </a:lnTo>
                  <a:cubicBezTo>
                    <a:pt x="662" y="2174"/>
                    <a:pt x="820" y="2615"/>
                    <a:pt x="1135" y="2930"/>
                  </a:cubicBezTo>
                  <a:cubicBezTo>
                    <a:pt x="1450" y="3245"/>
                    <a:pt x="1891" y="3434"/>
                    <a:pt x="2363" y="3434"/>
                  </a:cubicBezTo>
                  <a:lnTo>
                    <a:pt x="3025" y="3434"/>
                  </a:lnTo>
                  <a:cubicBezTo>
                    <a:pt x="3245" y="3434"/>
                    <a:pt x="3403" y="3277"/>
                    <a:pt x="3403" y="3088"/>
                  </a:cubicBezTo>
                  <a:cubicBezTo>
                    <a:pt x="3403" y="2899"/>
                    <a:pt x="3245" y="2741"/>
                    <a:pt x="3025" y="2741"/>
                  </a:cubicBezTo>
                  <a:lnTo>
                    <a:pt x="2363" y="2741"/>
                  </a:lnTo>
                  <a:cubicBezTo>
                    <a:pt x="1828" y="2741"/>
                    <a:pt x="1355" y="2269"/>
                    <a:pt x="1355" y="1670"/>
                  </a:cubicBezTo>
                  <a:lnTo>
                    <a:pt x="1355" y="1134"/>
                  </a:lnTo>
                  <a:lnTo>
                    <a:pt x="1450" y="1229"/>
                  </a:lnTo>
                  <a:cubicBezTo>
                    <a:pt x="1513" y="1292"/>
                    <a:pt x="1607" y="1323"/>
                    <a:pt x="1698" y="1323"/>
                  </a:cubicBezTo>
                  <a:cubicBezTo>
                    <a:pt x="1788" y="1323"/>
                    <a:pt x="1875" y="1292"/>
                    <a:pt x="1922" y="1229"/>
                  </a:cubicBezTo>
                  <a:cubicBezTo>
                    <a:pt x="2048" y="1134"/>
                    <a:pt x="2048" y="882"/>
                    <a:pt x="1922" y="756"/>
                  </a:cubicBezTo>
                  <a:lnTo>
                    <a:pt x="1261" y="95"/>
                  </a:lnTo>
                  <a:cubicBezTo>
                    <a:pt x="1198" y="32"/>
                    <a:pt x="1111" y="0"/>
                    <a:pt x="10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76"/>
            <p:cNvSpPr/>
            <p:nvPr/>
          </p:nvSpPr>
          <p:spPr>
            <a:xfrm>
              <a:off x="-33673825" y="1916675"/>
              <a:ext cx="189050" cy="189050"/>
            </a:xfrm>
            <a:custGeom>
              <a:avLst/>
              <a:gdLst/>
              <a:ahLst/>
              <a:cxnLst/>
              <a:rect l="l" t="t" r="r" b="b"/>
              <a:pathLst>
                <a:path w="7562" h="7562" extrusionOk="0">
                  <a:moveTo>
                    <a:pt x="3718" y="694"/>
                  </a:moveTo>
                  <a:cubicBezTo>
                    <a:pt x="5073" y="694"/>
                    <a:pt x="6144" y="1733"/>
                    <a:pt x="6144" y="3088"/>
                  </a:cubicBezTo>
                  <a:lnTo>
                    <a:pt x="6144" y="3466"/>
                  </a:lnTo>
                  <a:lnTo>
                    <a:pt x="6081" y="3466"/>
                  </a:lnTo>
                  <a:cubicBezTo>
                    <a:pt x="5986" y="2647"/>
                    <a:pt x="5262" y="2048"/>
                    <a:pt x="4411" y="2048"/>
                  </a:cubicBezTo>
                  <a:lnTo>
                    <a:pt x="3025" y="2048"/>
                  </a:lnTo>
                  <a:cubicBezTo>
                    <a:pt x="2143" y="2048"/>
                    <a:pt x="1481" y="2678"/>
                    <a:pt x="1324" y="3466"/>
                  </a:cubicBezTo>
                  <a:lnTo>
                    <a:pt x="1292" y="3466"/>
                  </a:lnTo>
                  <a:lnTo>
                    <a:pt x="1292" y="3088"/>
                  </a:lnTo>
                  <a:cubicBezTo>
                    <a:pt x="1355" y="1733"/>
                    <a:pt x="2426" y="694"/>
                    <a:pt x="3718" y="694"/>
                  </a:cubicBezTo>
                  <a:close/>
                  <a:moveTo>
                    <a:pt x="4380" y="2741"/>
                  </a:moveTo>
                  <a:cubicBezTo>
                    <a:pt x="4915" y="2741"/>
                    <a:pt x="5388" y="3214"/>
                    <a:pt x="5388" y="3750"/>
                  </a:cubicBezTo>
                  <a:lnTo>
                    <a:pt x="5388" y="4096"/>
                  </a:lnTo>
                  <a:lnTo>
                    <a:pt x="5388" y="4096"/>
                  </a:lnTo>
                  <a:cubicBezTo>
                    <a:pt x="5153" y="4096"/>
                    <a:pt x="4907" y="4091"/>
                    <a:pt x="4821" y="4033"/>
                  </a:cubicBezTo>
                  <a:cubicBezTo>
                    <a:pt x="4789" y="4002"/>
                    <a:pt x="4758" y="3876"/>
                    <a:pt x="4758" y="3781"/>
                  </a:cubicBezTo>
                  <a:cubicBezTo>
                    <a:pt x="4758" y="3592"/>
                    <a:pt x="4600" y="3435"/>
                    <a:pt x="4411" y="3435"/>
                  </a:cubicBezTo>
                  <a:cubicBezTo>
                    <a:pt x="4191" y="3435"/>
                    <a:pt x="4033" y="3592"/>
                    <a:pt x="4033" y="3781"/>
                  </a:cubicBezTo>
                  <a:cubicBezTo>
                    <a:pt x="4033" y="3876"/>
                    <a:pt x="4033" y="4002"/>
                    <a:pt x="3970" y="4033"/>
                  </a:cubicBezTo>
                  <a:cubicBezTo>
                    <a:pt x="3907" y="4096"/>
                    <a:pt x="3757" y="4112"/>
                    <a:pt x="3576" y="4112"/>
                  </a:cubicBezTo>
                  <a:cubicBezTo>
                    <a:pt x="3395" y="4112"/>
                    <a:pt x="3182" y="4096"/>
                    <a:pt x="2993" y="4096"/>
                  </a:cubicBezTo>
                  <a:lnTo>
                    <a:pt x="1954" y="4096"/>
                  </a:lnTo>
                  <a:lnTo>
                    <a:pt x="1954" y="3750"/>
                  </a:lnTo>
                  <a:cubicBezTo>
                    <a:pt x="1954" y="3214"/>
                    <a:pt x="2426" y="2741"/>
                    <a:pt x="2993" y="2741"/>
                  </a:cubicBezTo>
                  <a:close/>
                  <a:moveTo>
                    <a:pt x="1009" y="4065"/>
                  </a:moveTo>
                  <a:cubicBezTo>
                    <a:pt x="1198" y="4065"/>
                    <a:pt x="1355" y="4222"/>
                    <a:pt x="1355" y="4411"/>
                  </a:cubicBezTo>
                  <a:lnTo>
                    <a:pt x="1355" y="5104"/>
                  </a:lnTo>
                  <a:cubicBezTo>
                    <a:pt x="1355" y="5293"/>
                    <a:pt x="1198" y="5451"/>
                    <a:pt x="1009" y="5451"/>
                  </a:cubicBezTo>
                  <a:cubicBezTo>
                    <a:pt x="820" y="5451"/>
                    <a:pt x="662" y="5293"/>
                    <a:pt x="662" y="5104"/>
                  </a:cubicBezTo>
                  <a:lnTo>
                    <a:pt x="662" y="4411"/>
                  </a:lnTo>
                  <a:cubicBezTo>
                    <a:pt x="662" y="4222"/>
                    <a:pt x="820" y="4065"/>
                    <a:pt x="1009" y="4065"/>
                  </a:cubicBezTo>
                  <a:close/>
                  <a:moveTo>
                    <a:pt x="6490" y="4096"/>
                  </a:moveTo>
                  <a:cubicBezTo>
                    <a:pt x="6679" y="4096"/>
                    <a:pt x="6837" y="4254"/>
                    <a:pt x="6837" y="4474"/>
                  </a:cubicBezTo>
                  <a:lnTo>
                    <a:pt x="6837" y="5136"/>
                  </a:lnTo>
                  <a:cubicBezTo>
                    <a:pt x="6837" y="5325"/>
                    <a:pt x="6679" y="5482"/>
                    <a:pt x="6490" y="5482"/>
                  </a:cubicBezTo>
                  <a:cubicBezTo>
                    <a:pt x="6301" y="5482"/>
                    <a:pt x="6144" y="5325"/>
                    <a:pt x="6144" y="5136"/>
                  </a:cubicBezTo>
                  <a:lnTo>
                    <a:pt x="6144" y="4474"/>
                  </a:lnTo>
                  <a:cubicBezTo>
                    <a:pt x="6144" y="4254"/>
                    <a:pt x="6301" y="4096"/>
                    <a:pt x="6490" y="4096"/>
                  </a:cubicBezTo>
                  <a:close/>
                  <a:moveTo>
                    <a:pt x="4443" y="4537"/>
                  </a:moveTo>
                  <a:cubicBezTo>
                    <a:pt x="4726" y="4726"/>
                    <a:pt x="5073" y="4789"/>
                    <a:pt x="5451" y="4789"/>
                  </a:cubicBezTo>
                  <a:lnTo>
                    <a:pt x="5451" y="5136"/>
                  </a:lnTo>
                  <a:cubicBezTo>
                    <a:pt x="5451" y="6081"/>
                    <a:pt x="4663" y="6869"/>
                    <a:pt x="3718" y="6869"/>
                  </a:cubicBezTo>
                  <a:cubicBezTo>
                    <a:pt x="2773" y="6869"/>
                    <a:pt x="2048" y="6081"/>
                    <a:pt x="2048" y="5136"/>
                  </a:cubicBezTo>
                  <a:lnTo>
                    <a:pt x="2048" y="4789"/>
                  </a:lnTo>
                  <a:lnTo>
                    <a:pt x="3056" y="4789"/>
                  </a:lnTo>
                  <a:cubicBezTo>
                    <a:pt x="3148" y="4789"/>
                    <a:pt x="3241" y="4790"/>
                    <a:pt x="3333" y="4790"/>
                  </a:cubicBezTo>
                  <a:cubicBezTo>
                    <a:pt x="3749" y="4790"/>
                    <a:pt x="4159" y="4769"/>
                    <a:pt x="4443" y="4537"/>
                  </a:cubicBezTo>
                  <a:close/>
                  <a:moveTo>
                    <a:pt x="3813" y="1"/>
                  </a:moveTo>
                  <a:cubicBezTo>
                    <a:pt x="2111" y="1"/>
                    <a:pt x="725" y="1387"/>
                    <a:pt x="725" y="3088"/>
                  </a:cubicBezTo>
                  <a:lnTo>
                    <a:pt x="725" y="3466"/>
                  </a:lnTo>
                  <a:cubicBezTo>
                    <a:pt x="347" y="3624"/>
                    <a:pt x="63" y="4002"/>
                    <a:pt x="63" y="4474"/>
                  </a:cubicBezTo>
                  <a:lnTo>
                    <a:pt x="63" y="5136"/>
                  </a:lnTo>
                  <a:cubicBezTo>
                    <a:pt x="0" y="5671"/>
                    <a:pt x="473" y="6144"/>
                    <a:pt x="1009" y="6144"/>
                  </a:cubicBezTo>
                  <a:cubicBezTo>
                    <a:pt x="1198" y="6144"/>
                    <a:pt x="1355" y="6112"/>
                    <a:pt x="1513" y="6049"/>
                  </a:cubicBezTo>
                  <a:cubicBezTo>
                    <a:pt x="1891" y="6932"/>
                    <a:pt x="2741" y="7562"/>
                    <a:pt x="3781" y="7562"/>
                  </a:cubicBezTo>
                  <a:cubicBezTo>
                    <a:pt x="4789" y="7562"/>
                    <a:pt x="5671" y="6932"/>
                    <a:pt x="6018" y="6049"/>
                  </a:cubicBezTo>
                  <a:cubicBezTo>
                    <a:pt x="6175" y="6112"/>
                    <a:pt x="6333" y="6144"/>
                    <a:pt x="6522" y="6144"/>
                  </a:cubicBezTo>
                  <a:cubicBezTo>
                    <a:pt x="7089" y="6144"/>
                    <a:pt x="7562" y="5671"/>
                    <a:pt x="7562" y="5136"/>
                  </a:cubicBezTo>
                  <a:lnTo>
                    <a:pt x="7562" y="4474"/>
                  </a:lnTo>
                  <a:cubicBezTo>
                    <a:pt x="7562" y="4033"/>
                    <a:pt x="7278" y="3624"/>
                    <a:pt x="6869" y="3466"/>
                  </a:cubicBezTo>
                  <a:lnTo>
                    <a:pt x="6869" y="3088"/>
                  </a:lnTo>
                  <a:cubicBezTo>
                    <a:pt x="6869" y="1387"/>
                    <a:pt x="5514" y="1"/>
                    <a:pt x="38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76"/>
            <p:cNvSpPr/>
            <p:nvPr/>
          </p:nvSpPr>
          <p:spPr>
            <a:xfrm>
              <a:off x="-33503700" y="2070250"/>
              <a:ext cx="121325" cy="137075"/>
            </a:xfrm>
            <a:custGeom>
              <a:avLst/>
              <a:gdLst/>
              <a:ahLst/>
              <a:cxnLst/>
              <a:rect l="l" t="t" r="r" b="b"/>
              <a:pathLst>
                <a:path w="4853" h="5483" extrusionOk="0">
                  <a:moveTo>
                    <a:pt x="3151" y="726"/>
                  </a:moveTo>
                  <a:cubicBezTo>
                    <a:pt x="3687" y="726"/>
                    <a:pt x="4222" y="1198"/>
                    <a:pt x="4222" y="1734"/>
                  </a:cubicBezTo>
                  <a:lnTo>
                    <a:pt x="4222" y="2112"/>
                  </a:lnTo>
                  <a:cubicBezTo>
                    <a:pt x="3939" y="2112"/>
                    <a:pt x="3655" y="2112"/>
                    <a:pt x="3592" y="1986"/>
                  </a:cubicBezTo>
                  <a:cubicBezTo>
                    <a:pt x="3529" y="1954"/>
                    <a:pt x="3498" y="1828"/>
                    <a:pt x="3498" y="1734"/>
                  </a:cubicBezTo>
                  <a:cubicBezTo>
                    <a:pt x="3498" y="1545"/>
                    <a:pt x="3340" y="1387"/>
                    <a:pt x="3151" y="1387"/>
                  </a:cubicBezTo>
                  <a:cubicBezTo>
                    <a:pt x="2962" y="1387"/>
                    <a:pt x="2804" y="1545"/>
                    <a:pt x="2804" y="1734"/>
                  </a:cubicBezTo>
                  <a:cubicBezTo>
                    <a:pt x="2804" y="1828"/>
                    <a:pt x="2804" y="1954"/>
                    <a:pt x="2710" y="1986"/>
                  </a:cubicBezTo>
                  <a:cubicBezTo>
                    <a:pt x="2636" y="2060"/>
                    <a:pt x="2487" y="2090"/>
                    <a:pt x="2312" y="2090"/>
                  </a:cubicBezTo>
                  <a:cubicBezTo>
                    <a:pt x="2189" y="2090"/>
                    <a:pt x="2053" y="2075"/>
                    <a:pt x="1922" y="2049"/>
                  </a:cubicBezTo>
                  <a:lnTo>
                    <a:pt x="694" y="2049"/>
                  </a:lnTo>
                  <a:lnTo>
                    <a:pt x="694" y="1734"/>
                  </a:lnTo>
                  <a:cubicBezTo>
                    <a:pt x="694" y="1198"/>
                    <a:pt x="1166" y="726"/>
                    <a:pt x="1765" y="726"/>
                  </a:cubicBezTo>
                  <a:close/>
                  <a:moveTo>
                    <a:pt x="3151" y="2521"/>
                  </a:moveTo>
                  <a:cubicBezTo>
                    <a:pt x="3435" y="2742"/>
                    <a:pt x="3813" y="2773"/>
                    <a:pt x="4222" y="2773"/>
                  </a:cubicBezTo>
                  <a:lnTo>
                    <a:pt x="4222" y="3120"/>
                  </a:lnTo>
                  <a:cubicBezTo>
                    <a:pt x="4159" y="4034"/>
                    <a:pt x="3372" y="4853"/>
                    <a:pt x="2426" y="4853"/>
                  </a:cubicBezTo>
                  <a:cubicBezTo>
                    <a:pt x="1481" y="4853"/>
                    <a:pt x="694" y="4065"/>
                    <a:pt x="694" y="3120"/>
                  </a:cubicBezTo>
                  <a:lnTo>
                    <a:pt x="694" y="2773"/>
                  </a:lnTo>
                  <a:lnTo>
                    <a:pt x="1765" y="2773"/>
                  </a:lnTo>
                  <a:cubicBezTo>
                    <a:pt x="1859" y="2773"/>
                    <a:pt x="2836" y="2773"/>
                    <a:pt x="3151" y="2521"/>
                  </a:cubicBezTo>
                  <a:close/>
                  <a:moveTo>
                    <a:pt x="1733" y="1"/>
                  </a:moveTo>
                  <a:cubicBezTo>
                    <a:pt x="788" y="1"/>
                    <a:pt x="1" y="757"/>
                    <a:pt x="1" y="1702"/>
                  </a:cubicBezTo>
                  <a:lnTo>
                    <a:pt x="1" y="3088"/>
                  </a:lnTo>
                  <a:cubicBezTo>
                    <a:pt x="1" y="4412"/>
                    <a:pt x="1103" y="5483"/>
                    <a:pt x="2395" y="5483"/>
                  </a:cubicBezTo>
                  <a:cubicBezTo>
                    <a:pt x="3750" y="5483"/>
                    <a:pt x="4789" y="4380"/>
                    <a:pt x="4789" y="3088"/>
                  </a:cubicBezTo>
                  <a:lnTo>
                    <a:pt x="4789" y="1702"/>
                  </a:lnTo>
                  <a:cubicBezTo>
                    <a:pt x="4852" y="789"/>
                    <a:pt x="4065" y="1"/>
                    <a:pt x="31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79" name="Google Shape;9479;p76"/>
          <p:cNvGrpSpPr/>
          <p:nvPr/>
        </p:nvGrpSpPr>
        <p:grpSpPr>
          <a:xfrm>
            <a:off x="3534700" y="1765295"/>
            <a:ext cx="358349" cy="355468"/>
            <a:chOff x="-33676975" y="2275050"/>
            <a:chExt cx="295375" cy="293000"/>
          </a:xfrm>
        </p:grpSpPr>
        <p:sp>
          <p:nvSpPr>
            <p:cNvPr id="9480" name="Google Shape;9480;p76"/>
            <p:cNvSpPr/>
            <p:nvPr/>
          </p:nvSpPr>
          <p:spPr>
            <a:xfrm>
              <a:off x="-33502125" y="2309700"/>
              <a:ext cx="52800" cy="67750"/>
            </a:xfrm>
            <a:custGeom>
              <a:avLst/>
              <a:gdLst/>
              <a:ahLst/>
              <a:cxnLst/>
              <a:rect l="l" t="t" r="r" b="b"/>
              <a:pathLst>
                <a:path w="2112" h="2710" extrusionOk="0">
                  <a:moveTo>
                    <a:pt x="1040" y="0"/>
                  </a:moveTo>
                  <a:cubicBezTo>
                    <a:pt x="473" y="0"/>
                    <a:pt x="1" y="473"/>
                    <a:pt x="1" y="1040"/>
                  </a:cubicBezTo>
                  <a:cubicBezTo>
                    <a:pt x="1" y="1229"/>
                    <a:pt x="158" y="1387"/>
                    <a:pt x="379" y="1387"/>
                  </a:cubicBezTo>
                  <a:cubicBezTo>
                    <a:pt x="568" y="1387"/>
                    <a:pt x="725" y="1229"/>
                    <a:pt x="725" y="1040"/>
                  </a:cubicBezTo>
                  <a:cubicBezTo>
                    <a:pt x="725" y="820"/>
                    <a:pt x="883" y="662"/>
                    <a:pt x="1072" y="662"/>
                  </a:cubicBezTo>
                  <a:cubicBezTo>
                    <a:pt x="1261" y="662"/>
                    <a:pt x="1450" y="820"/>
                    <a:pt x="1450" y="1040"/>
                  </a:cubicBezTo>
                  <a:cubicBezTo>
                    <a:pt x="1450" y="1198"/>
                    <a:pt x="1355" y="1292"/>
                    <a:pt x="1198" y="1355"/>
                  </a:cubicBezTo>
                  <a:cubicBezTo>
                    <a:pt x="914" y="1418"/>
                    <a:pt x="725" y="1702"/>
                    <a:pt x="725" y="1985"/>
                  </a:cubicBezTo>
                  <a:lnTo>
                    <a:pt x="725" y="2363"/>
                  </a:lnTo>
                  <a:cubicBezTo>
                    <a:pt x="725" y="2552"/>
                    <a:pt x="883" y="2710"/>
                    <a:pt x="1072" y="2710"/>
                  </a:cubicBezTo>
                  <a:cubicBezTo>
                    <a:pt x="1292" y="2710"/>
                    <a:pt x="1450" y="2552"/>
                    <a:pt x="1450" y="2363"/>
                  </a:cubicBezTo>
                  <a:lnTo>
                    <a:pt x="1450" y="1985"/>
                  </a:lnTo>
                  <a:cubicBezTo>
                    <a:pt x="1828" y="1828"/>
                    <a:pt x="2111" y="1418"/>
                    <a:pt x="2111" y="977"/>
                  </a:cubicBezTo>
                  <a:cubicBezTo>
                    <a:pt x="2048" y="473"/>
                    <a:pt x="1576"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76"/>
            <p:cNvSpPr/>
            <p:nvPr/>
          </p:nvSpPr>
          <p:spPr>
            <a:xfrm>
              <a:off x="-33484800" y="2395550"/>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62"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76"/>
            <p:cNvSpPr/>
            <p:nvPr/>
          </p:nvSpPr>
          <p:spPr>
            <a:xfrm>
              <a:off x="-33676975" y="2275050"/>
              <a:ext cx="295375" cy="293000"/>
            </a:xfrm>
            <a:custGeom>
              <a:avLst/>
              <a:gdLst/>
              <a:ahLst/>
              <a:cxnLst/>
              <a:rect l="l" t="t" r="r" b="b"/>
              <a:pathLst>
                <a:path w="11815" h="11720" extrusionOk="0">
                  <a:moveTo>
                    <a:pt x="8034" y="725"/>
                  </a:moveTo>
                  <a:cubicBezTo>
                    <a:pt x="9735" y="725"/>
                    <a:pt x="11090" y="2080"/>
                    <a:pt x="11090" y="3781"/>
                  </a:cubicBezTo>
                  <a:cubicBezTo>
                    <a:pt x="11090" y="5482"/>
                    <a:pt x="9735" y="6868"/>
                    <a:pt x="8034" y="6868"/>
                  </a:cubicBezTo>
                  <a:cubicBezTo>
                    <a:pt x="6333" y="6868"/>
                    <a:pt x="4947" y="5482"/>
                    <a:pt x="4947" y="3781"/>
                  </a:cubicBezTo>
                  <a:cubicBezTo>
                    <a:pt x="4947" y="2080"/>
                    <a:pt x="6333" y="725"/>
                    <a:pt x="8034" y="725"/>
                  </a:cubicBezTo>
                  <a:close/>
                  <a:moveTo>
                    <a:pt x="5104" y="6207"/>
                  </a:moveTo>
                  <a:cubicBezTo>
                    <a:pt x="5262" y="6364"/>
                    <a:pt x="5419" y="6553"/>
                    <a:pt x="5577" y="6679"/>
                  </a:cubicBezTo>
                  <a:lnTo>
                    <a:pt x="5325" y="6931"/>
                  </a:lnTo>
                  <a:cubicBezTo>
                    <a:pt x="5262" y="6994"/>
                    <a:pt x="5167" y="7026"/>
                    <a:pt x="5077" y="7026"/>
                  </a:cubicBezTo>
                  <a:cubicBezTo>
                    <a:pt x="4986" y="7026"/>
                    <a:pt x="4899" y="6994"/>
                    <a:pt x="4852" y="6931"/>
                  </a:cubicBezTo>
                  <a:cubicBezTo>
                    <a:pt x="4726" y="6805"/>
                    <a:pt x="4726" y="6585"/>
                    <a:pt x="4852" y="6459"/>
                  </a:cubicBezTo>
                  <a:lnTo>
                    <a:pt x="5104" y="6207"/>
                  </a:lnTo>
                  <a:close/>
                  <a:moveTo>
                    <a:pt x="3104" y="8380"/>
                  </a:moveTo>
                  <a:cubicBezTo>
                    <a:pt x="3190" y="8380"/>
                    <a:pt x="3277" y="8412"/>
                    <a:pt x="3340" y="8475"/>
                  </a:cubicBezTo>
                  <a:cubicBezTo>
                    <a:pt x="3466" y="8601"/>
                    <a:pt x="3466" y="8822"/>
                    <a:pt x="3340" y="8948"/>
                  </a:cubicBezTo>
                  <a:lnTo>
                    <a:pt x="1387" y="10932"/>
                  </a:lnTo>
                  <a:cubicBezTo>
                    <a:pt x="1324" y="10980"/>
                    <a:pt x="1229" y="11003"/>
                    <a:pt x="1139" y="11003"/>
                  </a:cubicBezTo>
                  <a:cubicBezTo>
                    <a:pt x="1048" y="11003"/>
                    <a:pt x="961" y="10980"/>
                    <a:pt x="914" y="10932"/>
                  </a:cubicBezTo>
                  <a:cubicBezTo>
                    <a:pt x="788" y="10806"/>
                    <a:pt x="788" y="10554"/>
                    <a:pt x="914" y="10460"/>
                  </a:cubicBezTo>
                  <a:lnTo>
                    <a:pt x="2867" y="8475"/>
                  </a:lnTo>
                  <a:cubicBezTo>
                    <a:pt x="2930" y="8412"/>
                    <a:pt x="3017" y="8380"/>
                    <a:pt x="3104" y="8380"/>
                  </a:cubicBezTo>
                  <a:close/>
                  <a:moveTo>
                    <a:pt x="8034" y="0"/>
                  </a:moveTo>
                  <a:cubicBezTo>
                    <a:pt x="5955" y="0"/>
                    <a:pt x="4285" y="1701"/>
                    <a:pt x="4285" y="3749"/>
                  </a:cubicBezTo>
                  <a:cubicBezTo>
                    <a:pt x="4285" y="4411"/>
                    <a:pt x="4443" y="5041"/>
                    <a:pt x="4758" y="5608"/>
                  </a:cubicBezTo>
                  <a:lnTo>
                    <a:pt x="4380" y="5986"/>
                  </a:lnTo>
                  <a:cubicBezTo>
                    <a:pt x="4065" y="6301"/>
                    <a:pt x="3970" y="6774"/>
                    <a:pt x="4159" y="7183"/>
                  </a:cubicBezTo>
                  <a:lnTo>
                    <a:pt x="3529" y="7813"/>
                  </a:lnTo>
                  <a:cubicBezTo>
                    <a:pt x="3387" y="7743"/>
                    <a:pt x="3232" y="7707"/>
                    <a:pt x="3077" y="7707"/>
                  </a:cubicBezTo>
                  <a:cubicBezTo>
                    <a:pt x="2819" y="7707"/>
                    <a:pt x="2560" y="7806"/>
                    <a:pt x="2363" y="8002"/>
                  </a:cubicBezTo>
                  <a:lnTo>
                    <a:pt x="378" y="9987"/>
                  </a:lnTo>
                  <a:cubicBezTo>
                    <a:pt x="0" y="10365"/>
                    <a:pt x="0" y="11027"/>
                    <a:pt x="378" y="11436"/>
                  </a:cubicBezTo>
                  <a:cubicBezTo>
                    <a:pt x="583" y="11625"/>
                    <a:pt x="851" y="11720"/>
                    <a:pt x="1119" y="11720"/>
                  </a:cubicBezTo>
                  <a:cubicBezTo>
                    <a:pt x="1387" y="11720"/>
                    <a:pt x="1654" y="11625"/>
                    <a:pt x="1859" y="11436"/>
                  </a:cubicBezTo>
                  <a:lnTo>
                    <a:pt x="3813" y="9452"/>
                  </a:lnTo>
                  <a:cubicBezTo>
                    <a:pt x="4128" y="9137"/>
                    <a:pt x="4222" y="8664"/>
                    <a:pt x="4002" y="8286"/>
                  </a:cubicBezTo>
                  <a:lnTo>
                    <a:pt x="4632" y="7656"/>
                  </a:lnTo>
                  <a:cubicBezTo>
                    <a:pt x="4782" y="7725"/>
                    <a:pt x="4940" y="7761"/>
                    <a:pt x="5097" y="7761"/>
                  </a:cubicBezTo>
                  <a:cubicBezTo>
                    <a:pt x="5367" y="7761"/>
                    <a:pt x="5629" y="7655"/>
                    <a:pt x="5829" y="7435"/>
                  </a:cubicBezTo>
                  <a:lnTo>
                    <a:pt x="6207" y="7057"/>
                  </a:lnTo>
                  <a:cubicBezTo>
                    <a:pt x="6774" y="7372"/>
                    <a:pt x="7404" y="7530"/>
                    <a:pt x="8066" y="7530"/>
                  </a:cubicBezTo>
                  <a:cubicBezTo>
                    <a:pt x="10145" y="7530"/>
                    <a:pt x="11815" y="5829"/>
                    <a:pt x="11815" y="3781"/>
                  </a:cubicBezTo>
                  <a:cubicBezTo>
                    <a:pt x="11815" y="1733"/>
                    <a:pt x="10082" y="0"/>
                    <a:pt x="80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3" name="Google Shape;9483;p76"/>
          <p:cNvGrpSpPr/>
          <p:nvPr/>
        </p:nvGrpSpPr>
        <p:grpSpPr>
          <a:xfrm>
            <a:off x="3537081" y="2220594"/>
            <a:ext cx="353587" cy="355013"/>
            <a:chOff x="-33673825" y="2634975"/>
            <a:chExt cx="291450" cy="292625"/>
          </a:xfrm>
        </p:grpSpPr>
        <p:sp>
          <p:nvSpPr>
            <p:cNvPr id="9484" name="Google Shape;9484;p76"/>
            <p:cNvSpPr/>
            <p:nvPr/>
          </p:nvSpPr>
          <p:spPr>
            <a:xfrm>
              <a:off x="-33673825" y="2634975"/>
              <a:ext cx="291450" cy="292625"/>
            </a:xfrm>
            <a:custGeom>
              <a:avLst/>
              <a:gdLst/>
              <a:ahLst/>
              <a:cxnLst/>
              <a:rect l="l" t="t" r="r" b="b"/>
              <a:pathLst>
                <a:path w="11658" h="11705" extrusionOk="0">
                  <a:moveTo>
                    <a:pt x="5829" y="662"/>
                  </a:moveTo>
                  <a:cubicBezTo>
                    <a:pt x="6459" y="662"/>
                    <a:pt x="7089" y="1261"/>
                    <a:pt x="7562" y="2238"/>
                  </a:cubicBezTo>
                  <a:cubicBezTo>
                    <a:pt x="7310" y="2364"/>
                    <a:pt x="7152" y="2553"/>
                    <a:pt x="7026" y="2773"/>
                  </a:cubicBezTo>
                  <a:cubicBezTo>
                    <a:pt x="6648" y="2742"/>
                    <a:pt x="6238" y="2710"/>
                    <a:pt x="5860" y="2710"/>
                  </a:cubicBezTo>
                  <a:cubicBezTo>
                    <a:pt x="5451" y="2710"/>
                    <a:pt x="5041" y="2742"/>
                    <a:pt x="4663" y="2773"/>
                  </a:cubicBezTo>
                  <a:cubicBezTo>
                    <a:pt x="4569" y="2553"/>
                    <a:pt x="4348" y="2364"/>
                    <a:pt x="4159" y="2238"/>
                  </a:cubicBezTo>
                  <a:cubicBezTo>
                    <a:pt x="4569" y="1261"/>
                    <a:pt x="5199" y="662"/>
                    <a:pt x="5829" y="662"/>
                  </a:cubicBezTo>
                  <a:close/>
                  <a:moveTo>
                    <a:pt x="3403" y="2742"/>
                  </a:moveTo>
                  <a:cubicBezTo>
                    <a:pt x="3813" y="2742"/>
                    <a:pt x="4096" y="3057"/>
                    <a:pt x="4096" y="3403"/>
                  </a:cubicBezTo>
                  <a:cubicBezTo>
                    <a:pt x="4096" y="3750"/>
                    <a:pt x="3781" y="4097"/>
                    <a:pt x="3403" y="4097"/>
                  </a:cubicBezTo>
                  <a:cubicBezTo>
                    <a:pt x="3025" y="4097"/>
                    <a:pt x="2741" y="3750"/>
                    <a:pt x="2741" y="3403"/>
                  </a:cubicBezTo>
                  <a:cubicBezTo>
                    <a:pt x="2741" y="3057"/>
                    <a:pt x="3025" y="2742"/>
                    <a:pt x="3403" y="2742"/>
                  </a:cubicBezTo>
                  <a:close/>
                  <a:moveTo>
                    <a:pt x="7562" y="946"/>
                  </a:moveTo>
                  <a:cubicBezTo>
                    <a:pt x="9011" y="1482"/>
                    <a:pt x="10145" y="2616"/>
                    <a:pt x="10649" y="4097"/>
                  </a:cubicBezTo>
                  <a:cubicBezTo>
                    <a:pt x="10334" y="3844"/>
                    <a:pt x="9988" y="3655"/>
                    <a:pt x="9609" y="3466"/>
                  </a:cubicBezTo>
                  <a:lnTo>
                    <a:pt x="9609" y="3403"/>
                  </a:lnTo>
                  <a:cubicBezTo>
                    <a:pt x="9609" y="2679"/>
                    <a:pt x="8979" y="2049"/>
                    <a:pt x="8223" y="2049"/>
                  </a:cubicBezTo>
                  <a:lnTo>
                    <a:pt x="8192" y="2049"/>
                  </a:lnTo>
                  <a:cubicBezTo>
                    <a:pt x="7971" y="1608"/>
                    <a:pt x="7782" y="1261"/>
                    <a:pt x="7562" y="946"/>
                  </a:cubicBezTo>
                  <a:close/>
                  <a:moveTo>
                    <a:pt x="4096" y="978"/>
                  </a:moveTo>
                  <a:lnTo>
                    <a:pt x="4096" y="978"/>
                  </a:lnTo>
                  <a:cubicBezTo>
                    <a:pt x="3844" y="1293"/>
                    <a:pt x="3624" y="1639"/>
                    <a:pt x="3466" y="2080"/>
                  </a:cubicBezTo>
                  <a:lnTo>
                    <a:pt x="3403" y="2080"/>
                  </a:lnTo>
                  <a:cubicBezTo>
                    <a:pt x="2678" y="2080"/>
                    <a:pt x="2048" y="2710"/>
                    <a:pt x="2048" y="3466"/>
                  </a:cubicBezTo>
                  <a:lnTo>
                    <a:pt x="2048" y="3498"/>
                  </a:lnTo>
                  <a:cubicBezTo>
                    <a:pt x="1639" y="3687"/>
                    <a:pt x="1292" y="3876"/>
                    <a:pt x="977" y="4128"/>
                  </a:cubicBezTo>
                  <a:cubicBezTo>
                    <a:pt x="1481" y="2616"/>
                    <a:pt x="2615" y="1482"/>
                    <a:pt x="4096" y="978"/>
                  </a:cubicBezTo>
                  <a:close/>
                  <a:moveTo>
                    <a:pt x="8223" y="2773"/>
                  </a:moveTo>
                  <a:cubicBezTo>
                    <a:pt x="8601" y="2773"/>
                    <a:pt x="8885" y="3088"/>
                    <a:pt x="8885" y="3466"/>
                  </a:cubicBezTo>
                  <a:cubicBezTo>
                    <a:pt x="8885" y="3813"/>
                    <a:pt x="8601" y="4128"/>
                    <a:pt x="8223" y="4128"/>
                  </a:cubicBezTo>
                  <a:cubicBezTo>
                    <a:pt x="7814" y="4128"/>
                    <a:pt x="7562" y="3813"/>
                    <a:pt x="7562" y="3466"/>
                  </a:cubicBezTo>
                  <a:cubicBezTo>
                    <a:pt x="7562" y="3088"/>
                    <a:pt x="7877" y="2773"/>
                    <a:pt x="8223" y="2773"/>
                  </a:cubicBezTo>
                  <a:close/>
                  <a:moveTo>
                    <a:pt x="9452" y="4160"/>
                  </a:moveTo>
                  <a:cubicBezTo>
                    <a:pt x="10429" y="4632"/>
                    <a:pt x="11027" y="5262"/>
                    <a:pt x="11027" y="5892"/>
                  </a:cubicBezTo>
                  <a:cubicBezTo>
                    <a:pt x="10964" y="5924"/>
                    <a:pt x="10933" y="6050"/>
                    <a:pt x="10933" y="6176"/>
                  </a:cubicBezTo>
                  <a:cubicBezTo>
                    <a:pt x="10492" y="5735"/>
                    <a:pt x="9925" y="5514"/>
                    <a:pt x="9294" y="5514"/>
                  </a:cubicBezTo>
                  <a:cubicBezTo>
                    <a:pt x="9168" y="5514"/>
                    <a:pt x="9042" y="5514"/>
                    <a:pt x="8916" y="5546"/>
                  </a:cubicBezTo>
                  <a:cubicBezTo>
                    <a:pt x="8916" y="5231"/>
                    <a:pt x="8885" y="4947"/>
                    <a:pt x="8885" y="4664"/>
                  </a:cubicBezTo>
                  <a:cubicBezTo>
                    <a:pt x="9137" y="4569"/>
                    <a:pt x="9326" y="4349"/>
                    <a:pt x="9452" y="4160"/>
                  </a:cubicBezTo>
                  <a:close/>
                  <a:moveTo>
                    <a:pt x="2237" y="4097"/>
                  </a:moveTo>
                  <a:cubicBezTo>
                    <a:pt x="2363" y="4349"/>
                    <a:pt x="2552" y="4506"/>
                    <a:pt x="2773" y="4632"/>
                  </a:cubicBezTo>
                  <a:cubicBezTo>
                    <a:pt x="2741" y="5042"/>
                    <a:pt x="2710" y="5420"/>
                    <a:pt x="2710" y="5829"/>
                  </a:cubicBezTo>
                  <a:cubicBezTo>
                    <a:pt x="2710" y="6207"/>
                    <a:pt x="2741" y="6617"/>
                    <a:pt x="2773" y="6995"/>
                  </a:cubicBezTo>
                  <a:cubicBezTo>
                    <a:pt x="2552" y="7121"/>
                    <a:pt x="2363" y="7310"/>
                    <a:pt x="2237" y="7499"/>
                  </a:cubicBezTo>
                  <a:cubicBezTo>
                    <a:pt x="1261" y="7026"/>
                    <a:pt x="662" y="6459"/>
                    <a:pt x="662" y="5829"/>
                  </a:cubicBezTo>
                  <a:cubicBezTo>
                    <a:pt x="662" y="5199"/>
                    <a:pt x="1261" y="4569"/>
                    <a:pt x="2237" y="4097"/>
                  </a:cubicBezTo>
                  <a:close/>
                  <a:moveTo>
                    <a:pt x="5829" y="3466"/>
                  </a:moveTo>
                  <a:cubicBezTo>
                    <a:pt x="6175" y="3466"/>
                    <a:pt x="6522" y="3466"/>
                    <a:pt x="6869" y="3498"/>
                  </a:cubicBezTo>
                  <a:cubicBezTo>
                    <a:pt x="6932" y="4191"/>
                    <a:pt x="7467" y="4790"/>
                    <a:pt x="8192" y="4790"/>
                  </a:cubicBezTo>
                  <a:cubicBezTo>
                    <a:pt x="8223" y="5105"/>
                    <a:pt x="8223" y="5420"/>
                    <a:pt x="8223" y="5735"/>
                  </a:cubicBezTo>
                  <a:cubicBezTo>
                    <a:pt x="7436" y="6144"/>
                    <a:pt x="6869" y="6963"/>
                    <a:pt x="6869" y="7909"/>
                  </a:cubicBezTo>
                  <a:lnTo>
                    <a:pt x="6869" y="8192"/>
                  </a:lnTo>
                  <a:cubicBezTo>
                    <a:pt x="6522" y="8224"/>
                    <a:pt x="6175" y="8224"/>
                    <a:pt x="5829" y="8224"/>
                  </a:cubicBezTo>
                  <a:cubicBezTo>
                    <a:pt x="5451" y="8224"/>
                    <a:pt x="5104" y="8224"/>
                    <a:pt x="4758" y="8192"/>
                  </a:cubicBezTo>
                  <a:cubicBezTo>
                    <a:pt x="4726" y="7468"/>
                    <a:pt x="4159" y="6869"/>
                    <a:pt x="3466" y="6869"/>
                  </a:cubicBezTo>
                  <a:cubicBezTo>
                    <a:pt x="3403" y="6522"/>
                    <a:pt x="3403" y="6207"/>
                    <a:pt x="3403" y="5861"/>
                  </a:cubicBezTo>
                  <a:cubicBezTo>
                    <a:pt x="3403" y="5483"/>
                    <a:pt x="3403" y="5136"/>
                    <a:pt x="3466" y="4790"/>
                  </a:cubicBezTo>
                  <a:cubicBezTo>
                    <a:pt x="4159" y="4758"/>
                    <a:pt x="4758" y="4191"/>
                    <a:pt x="4758" y="3498"/>
                  </a:cubicBezTo>
                  <a:cubicBezTo>
                    <a:pt x="5104" y="3466"/>
                    <a:pt x="5482" y="3466"/>
                    <a:pt x="5829" y="3466"/>
                  </a:cubicBezTo>
                  <a:close/>
                  <a:moveTo>
                    <a:pt x="3403" y="7562"/>
                  </a:moveTo>
                  <a:cubicBezTo>
                    <a:pt x="3813" y="7562"/>
                    <a:pt x="4096" y="7877"/>
                    <a:pt x="4096" y="8224"/>
                  </a:cubicBezTo>
                  <a:cubicBezTo>
                    <a:pt x="4096" y="8570"/>
                    <a:pt x="3781" y="8885"/>
                    <a:pt x="3403" y="8885"/>
                  </a:cubicBezTo>
                  <a:cubicBezTo>
                    <a:pt x="3025" y="8885"/>
                    <a:pt x="2741" y="8570"/>
                    <a:pt x="2741" y="8224"/>
                  </a:cubicBezTo>
                  <a:cubicBezTo>
                    <a:pt x="2741" y="7877"/>
                    <a:pt x="3025" y="7562"/>
                    <a:pt x="3403" y="7562"/>
                  </a:cubicBezTo>
                  <a:close/>
                  <a:moveTo>
                    <a:pt x="7940" y="10114"/>
                  </a:moveTo>
                  <a:lnTo>
                    <a:pt x="8192" y="10429"/>
                  </a:lnTo>
                  <a:lnTo>
                    <a:pt x="7593" y="10650"/>
                  </a:lnTo>
                  <a:cubicBezTo>
                    <a:pt x="7719" y="10492"/>
                    <a:pt x="7814" y="10303"/>
                    <a:pt x="7940" y="10114"/>
                  </a:cubicBezTo>
                  <a:close/>
                  <a:moveTo>
                    <a:pt x="977" y="7594"/>
                  </a:moveTo>
                  <a:cubicBezTo>
                    <a:pt x="1261" y="7814"/>
                    <a:pt x="1639" y="8035"/>
                    <a:pt x="2048" y="8224"/>
                  </a:cubicBezTo>
                  <a:lnTo>
                    <a:pt x="2048" y="8255"/>
                  </a:lnTo>
                  <a:cubicBezTo>
                    <a:pt x="2048" y="9011"/>
                    <a:pt x="2678" y="9641"/>
                    <a:pt x="3403" y="9641"/>
                  </a:cubicBezTo>
                  <a:lnTo>
                    <a:pt x="3466" y="9641"/>
                  </a:lnTo>
                  <a:cubicBezTo>
                    <a:pt x="3655" y="10019"/>
                    <a:pt x="3844" y="10397"/>
                    <a:pt x="4096" y="10681"/>
                  </a:cubicBezTo>
                  <a:cubicBezTo>
                    <a:pt x="2615" y="10145"/>
                    <a:pt x="1481" y="9011"/>
                    <a:pt x="977" y="7594"/>
                  </a:cubicBezTo>
                  <a:close/>
                  <a:moveTo>
                    <a:pt x="9294" y="6207"/>
                  </a:moveTo>
                  <a:cubicBezTo>
                    <a:pt x="10240" y="6207"/>
                    <a:pt x="10964" y="6963"/>
                    <a:pt x="10964" y="7909"/>
                  </a:cubicBezTo>
                  <a:cubicBezTo>
                    <a:pt x="10964" y="8192"/>
                    <a:pt x="10901" y="8413"/>
                    <a:pt x="10807" y="8665"/>
                  </a:cubicBezTo>
                  <a:cubicBezTo>
                    <a:pt x="10744" y="8759"/>
                    <a:pt x="10177" y="9484"/>
                    <a:pt x="9294" y="10744"/>
                  </a:cubicBezTo>
                  <a:lnTo>
                    <a:pt x="8979" y="10303"/>
                  </a:lnTo>
                  <a:cubicBezTo>
                    <a:pt x="8018" y="9071"/>
                    <a:pt x="8059" y="9043"/>
                    <a:pt x="8038" y="9043"/>
                  </a:cubicBezTo>
                  <a:lnTo>
                    <a:pt x="8038" y="9043"/>
                  </a:lnTo>
                  <a:cubicBezTo>
                    <a:pt x="8037" y="9043"/>
                    <a:pt x="8036" y="9043"/>
                    <a:pt x="8034" y="9043"/>
                  </a:cubicBezTo>
                  <a:cubicBezTo>
                    <a:pt x="7751" y="8728"/>
                    <a:pt x="7593" y="8350"/>
                    <a:pt x="7593" y="7909"/>
                  </a:cubicBezTo>
                  <a:cubicBezTo>
                    <a:pt x="7593" y="6963"/>
                    <a:pt x="8349" y="6207"/>
                    <a:pt x="9294" y="6207"/>
                  </a:cubicBezTo>
                  <a:close/>
                  <a:moveTo>
                    <a:pt x="7026" y="8854"/>
                  </a:moveTo>
                  <a:cubicBezTo>
                    <a:pt x="7152" y="9074"/>
                    <a:pt x="7278" y="9326"/>
                    <a:pt x="7467" y="9515"/>
                  </a:cubicBezTo>
                  <a:cubicBezTo>
                    <a:pt x="7026" y="10429"/>
                    <a:pt x="6459" y="10965"/>
                    <a:pt x="5829" y="10965"/>
                  </a:cubicBezTo>
                  <a:cubicBezTo>
                    <a:pt x="5199" y="10965"/>
                    <a:pt x="4569" y="10397"/>
                    <a:pt x="4096" y="9389"/>
                  </a:cubicBezTo>
                  <a:cubicBezTo>
                    <a:pt x="4317" y="9295"/>
                    <a:pt x="4474" y="9074"/>
                    <a:pt x="4600" y="8854"/>
                  </a:cubicBezTo>
                  <a:cubicBezTo>
                    <a:pt x="4978" y="8885"/>
                    <a:pt x="5388" y="8917"/>
                    <a:pt x="5766" y="8917"/>
                  </a:cubicBezTo>
                  <a:cubicBezTo>
                    <a:pt x="6207" y="8917"/>
                    <a:pt x="6616" y="8885"/>
                    <a:pt x="7026" y="8854"/>
                  </a:cubicBezTo>
                  <a:close/>
                  <a:moveTo>
                    <a:pt x="5829" y="1"/>
                  </a:moveTo>
                  <a:cubicBezTo>
                    <a:pt x="2584" y="1"/>
                    <a:pt x="0" y="2616"/>
                    <a:pt x="0" y="5861"/>
                  </a:cubicBezTo>
                  <a:cubicBezTo>
                    <a:pt x="0" y="9043"/>
                    <a:pt x="2584" y="11689"/>
                    <a:pt x="5829" y="11689"/>
                  </a:cubicBezTo>
                  <a:cubicBezTo>
                    <a:pt x="6806" y="11689"/>
                    <a:pt x="7751" y="11437"/>
                    <a:pt x="8570" y="11028"/>
                  </a:cubicBezTo>
                  <a:lnTo>
                    <a:pt x="8979" y="11563"/>
                  </a:lnTo>
                  <a:cubicBezTo>
                    <a:pt x="9042" y="11658"/>
                    <a:pt x="9145" y="11705"/>
                    <a:pt x="9247" y="11705"/>
                  </a:cubicBezTo>
                  <a:cubicBezTo>
                    <a:pt x="9350" y="11705"/>
                    <a:pt x="9452" y="11658"/>
                    <a:pt x="9515" y="11563"/>
                  </a:cubicBezTo>
                  <a:cubicBezTo>
                    <a:pt x="9515" y="11563"/>
                    <a:pt x="11279" y="9169"/>
                    <a:pt x="11405" y="8980"/>
                  </a:cubicBezTo>
                  <a:cubicBezTo>
                    <a:pt x="11563" y="8665"/>
                    <a:pt x="11657" y="8287"/>
                    <a:pt x="11657" y="7940"/>
                  </a:cubicBezTo>
                  <a:cubicBezTo>
                    <a:pt x="11657" y="7657"/>
                    <a:pt x="11626" y="7405"/>
                    <a:pt x="11531" y="7152"/>
                  </a:cubicBezTo>
                  <a:cubicBezTo>
                    <a:pt x="11594" y="6774"/>
                    <a:pt x="11657" y="6333"/>
                    <a:pt x="11657" y="5892"/>
                  </a:cubicBezTo>
                  <a:cubicBezTo>
                    <a:pt x="11657" y="2616"/>
                    <a:pt x="9042"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76"/>
            <p:cNvSpPr/>
            <p:nvPr/>
          </p:nvSpPr>
          <p:spPr>
            <a:xfrm>
              <a:off x="-33467475" y="2806675"/>
              <a:ext cx="51225" cy="51225"/>
            </a:xfrm>
            <a:custGeom>
              <a:avLst/>
              <a:gdLst/>
              <a:ahLst/>
              <a:cxnLst/>
              <a:rect l="l" t="t" r="r" b="b"/>
              <a:pathLst>
                <a:path w="2049" h="2049" extrusionOk="0">
                  <a:moveTo>
                    <a:pt x="1040" y="631"/>
                  </a:moveTo>
                  <a:cubicBezTo>
                    <a:pt x="1229" y="631"/>
                    <a:pt x="1387" y="789"/>
                    <a:pt x="1387" y="1009"/>
                  </a:cubicBezTo>
                  <a:cubicBezTo>
                    <a:pt x="1387" y="1198"/>
                    <a:pt x="1198" y="1356"/>
                    <a:pt x="1040" y="1356"/>
                  </a:cubicBezTo>
                  <a:cubicBezTo>
                    <a:pt x="820" y="1356"/>
                    <a:pt x="662" y="1198"/>
                    <a:pt x="662" y="1009"/>
                  </a:cubicBezTo>
                  <a:cubicBezTo>
                    <a:pt x="662" y="789"/>
                    <a:pt x="820" y="631"/>
                    <a:pt x="1040" y="631"/>
                  </a:cubicBezTo>
                  <a:close/>
                  <a:moveTo>
                    <a:pt x="1040" y="1"/>
                  </a:moveTo>
                  <a:cubicBezTo>
                    <a:pt x="473" y="1"/>
                    <a:pt x="1" y="474"/>
                    <a:pt x="1" y="1041"/>
                  </a:cubicBezTo>
                  <a:cubicBezTo>
                    <a:pt x="1" y="1576"/>
                    <a:pt x="473" y="2049"/>
                    <a:pt x="1040" y="2049"/>
                  </a:cubicBezTo>
                  <a:cubicBezTo>
                    <a:pt x="1576" y="2049"/>
                    <a:pt x="2049" y="1576"/>
                    <a:pt x="2049" y="1041"/>
                  </a:cubicBezTo>
                  <a:cubicBezTo>
                    <a:pt x="2049" y="442"/>
                    <a:pt x="1576"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6" name="Google Shape;9486;p76"/>
          <p:cNvGrpSpPr/>
          <p:nvPr/>
        </p:nvGrpSpPr>
        <p:grpSpPr>
          <a:xfrm>
            <a:off x="2205089" y="2687509"/>
            <a:ext cx="329687" cy="353648"/>
            <a:chOff x="-31874100" y="1939525"/>
            <a:chExt cx="271750" cy="291500"/>
          </a:xfrm>
        </p:grpSpPr>
        <p:sp>
          <p:nvSpPr>
            <p:cNvPr id="9487" name="Google Shape;9487;p76"/>
            <p:cNvSpPr/>
            <p:nvPr/>
          </p:nvSpPr>
          <p:spPr>
            <a:xfrm>
              <a:off x="-31874100" y="2132475"/>
              <a:ext cx="271750" cy="98550"/>
            </a:xfrm>
            <a:custGeom>
              <a:avLst/>
              <a:gdLst/>
              <a:ahLst/>
              <a:cxnLst/>
              <a:rect l="l" t="t" r="r" b="b"/>
              <a:pathLst>
                <a:path w="10870" h="3942" extrusionOk="0">
                  <a:moveTo>
                    <a:pt x="2080" y="1135"/>
                  </a:moveTo>
                  <a:lnTo>
                    <a:pt x="2300" y="1576"/>
                  </a:lnTo>
                  <a:cubicBezTo>
                    <a:pt x="2363" y="1702"/>
                    <a:pt x="2458" y="1734"/>
                    <a:pt x="2584" y="1765"/>
                  </a:cubicBezTo>
                  <a:lnTo>
                    <a:pt x="3056" y="1860"/>
                  </a:lnTo>
                  <a:lnTo>
                    <a:pt x="2710" y="2206"/>
                  </a:lnTo>
                  <a:cubicBezTo>
                    <a:pt x="2615" y="2269"/>
                    <a:pt x="2584" y="2395"/>
                    <a:pt x="2615" y="2521"/>
                  </a:cubicBezTo>
                  <a:lnTo>
                    <a:pt x="2710" y="2994"/>
                  </a:lnTo>
                  <a:lnTo>
                    <a:pt x="2269" y="2773"/>
                  </a:lnTo>
                  <a:cubicBezTo>
                    <a:pt x="2237" y="2710"/>
                    <a:pt x="2143" y="2710"/>
                    <a:pt x="2111" y="2710"/>
                  </a:cubicBezTo>
                  <a:cubicBezTo>
                    <a:pt x="2080" y="2710"/>
                    <a:pt x="1985" y="2710"/>
                    <a:pt x="1954" y="2773"/>
                  </a:cubicBezTo>
                  <a:lnTo>
                    <a:pt x="1513" y="2994"/>
                  </a:lnTo>
                  <a:lnTo>
                    <a:pt x="1607" y="2521"/>
                  </a:lnTo>
                  <a:cubicBezTo>
                    <a:pt x="1607" y="2395"/>
                    <a:pt x="1607" y="2301"/>
                    <a:pt x="1513" y="2206"/>
                  </a:cubicBezTo>
                  <a:lnTo>
                    <a:pt x="1166" y="1860"/>
                  </a:lnTo>
                  <a:lnTo>
                    <a:pt x="1639" y="1765"/>
                  </a:lnTo>
                  <a:cubicBezTo>
                    <a:pt x="1670" y="1765"/>
                    <a:pt x="1796" y="1702"/>
                    <a:pt x="1828" y="1576"/>
                  </a:cubicBezTo>
                  <a:lnTo>
                    <a:pt x="2080" y="1135"/>
                  </a:lnTo>
                  <a:close/>
                  <a:moveTo>
                    <a:pt x="5514" y="1135"/>
                  </a:moveTo>
                  <a:lnTo>
                    <a:pt x="5734" y="1576"/>
                  </a:lnTo>
                  <a:cubicBezTo>
                    <a:pt x="5766" y="1702"/>
                    <a:pt x="5892" y="1734"/>
                    <a:pt x="6018" y="1765"/>
                  </a:cubicBezTo>
                  <a:lnTo>
                    <a:pt x="6490" y="1860"/>
                  </a:lnTo>
                  <a:lnTo>
                    <a:pt x="6144" y="2206"/>
                  </a:lnTo>
                  <a:cubicBezTo>
                    <a:pt x="6049" y="2269"/>
                    <a:pt x="6018" y="2395"/>
                    <a:pt x="6049" y="2521"/>
                  </a:cubicBezTo>
                  <a:lnTo>
                    <a:pt x="6144" y="2994"/>
                  </a:lnTo>
                  <a:lnTo>
                    <a:pt x="5703" y="2773"/>
                  </a:lnTo>
                  <a:cubicBezTo>
                    <a:pt x="5671" y="2710"/>
                    <a:pt x="5577" y="2710"/>
                    <a:pt x="5545" y="2710"/>
                  </a:cubicBezTo>
                  <a:cubicBezTo>
                    <a:pt x="5514" y="2710"/>
                    <a:pt x="5419" y="2710"/>
                    <a:pt x="5388" y="2773"/>
                  </a:cubicBezTo>
                  <a:lnTo>
                    <a:pt x="4947" y="2994"/>
                  </a:lnTo>
                  <a:lnTo>
                    <a:pt x="5041" y="2521"/>
                  </a:lnTo>
                  <a:cubicBezTo>
                    <a:pt x="5041" y="2395"/>
                    <a:pt x="5041" y="2301"/>
                    <a:pt x="4947" y="2206"/>
                  </a:cubicBezTo>
                  <a:lnTo>
                    <a:pt x="4600" y="1860"/>
                  </a:lnTo>
                  <a:lnTo>
                    <a:pt x="4978" y="1765"/>
                  </a:lnTo>
                  <a:cubicBezTo>
                    <a:pt x="5104" y="1765"/>
                    <a:pt x="5199" y="1702"/>
                    <a:pt x="5262" y="1576"/>
                  </a:cubicBezTo>
                  <a:lnTo>
                    <a:pt x="5514" y="1135"/>
                  </a:lnTo>
                  <a:close/>
                  <a:moveTo>
                    <a:pt x="8916" y="1135"/>
                  </a:moveTo>
                  <a:lnTo>
                    <a:pt x="9168" y="1576"/>
                  </a:lnTo>
                  <a:cubicBezTo>
                    <a:pt x="9200" y="1702"/>
                    <a:pt x="9326" y="1734"/>
                    <a:pt x="9452" y="1765"/>
                  </a:cubicBezTo>
                  <a:lnTo>
                    <a:pt x="9924" y="1860"/>
                  </a:lnTo>
                  <a:lnTo>
                    <a:pt x="9546" y="2206"/>
                  </a:lnTo>
                  <a:cubicBezTo>
                    <a:pt x="9483" y="2269"/>
                    <a:pt x="9452" y="2395"/>
                    <a:pt x="9483" y="2521"/>
                  </a:cubicBezTo>
                  <a:lnTo>
                    <a:pt x="9546" y="2994"/>
                  </a:lnTo>
                  <a:lnTo>
                    <a:pt x="9137" y="2773"/>
                  </a:lnTo>
                  <a:cubicBezTo>
                    <a:pt x="9074" y="2710"/>
                    <a:pt x="9011" y="2710"/>
                    <a:pt x="8979" y="2710"/>
                  </a:cubicBezTo>
                  <a:cubicBezTo>
                    <a:pt x="8916" y="2710"/>
                    <a:pt x="8853" y="2710"/>
                    <a:pt x="8822" y="2773"/>
                  </a:cubicBezTo>
                  <a:lnTo>
                    <a:pt x="8381" y="2994"/>
                  </a:lnTo>
                  <a:lnTo>
                    <a:pt x="8444" y="2521"/>
                  </a:lnTo>
                  <a:cubicBezTo>
                    <a:pt x="8444" y="2395"/>
                    <a:pt x="8444" y="2301"/>
                    <a:pt x="8381" y="2206"/>
                  </a:cubicBezTo>
                  <a:lnTo>
                    <a:pt x="8034" y="1860"/>
                  </a:lnTo>
                  <a:lnTo>
                    <a:pt x="8412" y="1765"/>
                  </a:lnTo>
                  <a:cubicBezTo>
                    <a:pt x="8538" y="1765"/>
                    <a:pt x="8601" y="1702"/>
                    <a:pt x="8696" y="1576"/>
                  </a:cubicBezTo>
                  <a:lnTo>
                    <a:pt x="8916" y="1135"/>
                  </a:lnTo>
                  <a:close/>
                  <a:moveTo>
                    <a:pt x="2048" y="1"/>
                  </a:moveTo>
                  <a:cubicBezTo>
                    <a:pt x="1922" y="1"/>
                    <a:pt x="1796" y="64"/>
                    <a:pt x="1733" y="190"/>
                  </a:cubicBezTo>
                  <a:lnTo>
                    <a:pt x="1292" y="1104"/>
                  </a:lnTo>
                  <a:lnTo>
                    <a:pt x="315" y="1261"/>
                  </a:lnTo>
                  <a:cubicBezTo>
                    <a:pt x="189" y="1261"/>
                    <a:pt x="63" y="1387"/>
                    <a:pt x="32" y="1482"/>
                  </a:cubicBezTo>
                  <a:cubicBezTo>
                    <a:pt x="0" y="1608"/>
                    <a:pt x="32" y="1765"/>
                    <a:pt x="95" y="1860"/>
                  </a:cubicBezTo>
                  <a:lnTo>
                    <a:pt x="819" y="2553"/>
                  </a:lnTo>
                  <a:lnTo>
                    <a:pt x="662" y="3561"/>
                  </a:lnTo>
                  <a:cubicBezTo>
                    <a:pt x="630" y="3655"/>
                    <a:pt x="693" y="3813"/>
                    <a:pt x="788" y="3876"/>
                  </a:cubicBezTo>
                  <a:cubicBezTo>
                    <a:pt x="862" y="3913"/>
                    <a:pt x="925" y="3928"/>
                    <a:pt x="990" y="3928"/>
                  </a:cubicBezTo>
                  <a:cubicBezTo>
                    <a:pt x="1035" y="3928"/>
                    <a:pt x="1082" y="3920"/>
                    <a:pt x="1134" y="3907"/>
                  </a:cubicBezTo>
                  <a:lnTo>
                    <a:pt x="2048" y="3435"/>
                  </a:lnTo>
                  <a:lnTo>
                    <a:pt x="2962" y="3907"/>
                  </a:lnTo>
                  <a:cubicBezTo>
                    <a:pt x="2998" y="3931"/>
                    <a:pt x="3039" y="3942"/>
                    <a:pt x="3082" y="3942"/>
                  </a:cubicBezTo>
                  <a:cubicBezTo>
                    <a:pt x="3153" y="3942"/>
                    <a:pt x="3230" y="3915"/>
                    <a:pt x="3308" y="3876"/>
                  </a:cubicBezTo>
                  <a:cubicBezTo>
                    <a:pt x="3434" y="3781"/>
                    <a:pt x="3466" y="3655"/>
                    <a:pt x="3434" y="3561"/>
                  </a:cubicBezTo>
                  <a:lnTo>
                    <a:pt x="3277" y="2553"/>
                  </a:lnTo>
                  <a:lnTo>
                    <a:pt x="3749" y="2080"/>
                  </a:lnTo>
                  <a:lnTo>
                    <a:pt x="4222" y="2553"/>
                  </a:lnTo>
                  <a:lnTo>
                    <a:pt x="4064" y="3561"/>
                  </a:lnTo>
                  <a:cubicBezTo>
                    <a:pt x="4001" y="3655"/>
                    <a:pt x="4096" y="3813"/>
                    <a:pt x="4159" y="3876"/>
                  </a:cubicBezTo>
                  <a:cubicBezTo>
                    <a:pt x="4233" y="3913"/>
                    <a:pt x="4307" y="3928"/>
                    <a:pt x="4380" y="3928"/>
                  </a:cubicBezTo>
                  <a:cubicBezTo>
                    <a:pt x="4433" y="3928"/>
                    <a:pt x="4485" y="3920"/>
                    <a:pt x="4537" y="3907"/>
                  </a:cubicBezTo>
                  <a:lnTo>
                    <a:pt x="5419" y="3435"/>
                  </a:lnTo>
                  <a:lnTo>
                    <a:pt x="6333" y="3907"/>
                  </a:lnTo>
                  <a:cubicBezTo>
                    <a:pt x="6381" y="3931"/>
                    <a:pt x="6429" y="3942"/>
                    <a:pt x="6475" y="3942"/>
                  </a:cubicBezTo>
                  <a:cubicBezTo>
                    <a:pt x="6550" y="3942"/>
                    <a:pt x="6621" y="3915"/>
                    <a:pt x="6679" y="3876"/>
                  </a:cubicBezTo>
                  <a:cubicBezTo>
                    <a:pt x="6805" y="3781"/>
                    <a:pt x="6837" y="3655"/>
                    <a:pt x="6805" y="3561"/>
                  </a:cubicBezTo>
                  <a:lnTo>
                    <a:pt x="6648" y="2553"/>
                  </a:lnTo>
                  <a:lnTo>
                    <a:pt x="7120" y="2080"/>
                  </a:lnTo>
                  <a:lnTo>
                    <a:pt x="7593" y="2553"/>
                  </a:lnTo>
                  <a:lnTo>
                    <a:pt x="7435" y="3561"/>
                  </a:lnTo>
                  <a:cubicBezTo>
                    <a:pt x="7404" y="3655"/>
                    <a:pt x="7467" y="3813"/>
                    <a:pt x="7561" y="3876"/>
                  </a:cubicBezTo>
                  <a:cubicBezTo>
                    <a:pt x="7635" y="3913"/>
                    <a:pt x="7698" y="3928"/>
                    <a:pt x="7763" y="3928"/>
                  </a:cubicBezTo>
                  <a:cubicBezTo>
                    <a:pt x="7809" y="3928"/>
                    <a:pt x="7856" y="3920"/>
                    <a:pt x="7908" y="3907"/>
                  </a:cubicBezTo>
                  <a:lnTo>
                    <a:pt x="8822" y="3435"/>
                  </a:lnTo>
                  <a:lnTo>
                    <a:pt x="9735" y="3907"/>
                  </a:lnTo>
                  <a:cubicBezTo>
                    <a:pt x="9771" y="3931"/>
                    <a:pt x="9812" y="3942"/>
                    <a:pt x="9856" y="3942"/>
                  </a:cubicBezTo>
                  <a:cubicBezTo>
                    <a:pt x="9926" y="3942"/>
                    <a:pt x="10004" y="3915"/>
                    <a:pt x="10082" y="3876"/>
                  </a:cubicBezTo>
                  <a:cubicBezTo>
                    <a:pt x="10208" y="3781"/>
                    <a:pt x="10239" y="3655"/>
                    <a:pt x="10208" y="3561"/>
                  </a:cubicBezTo>
                  <a:lnTo>
                    <a:pt x="10050" y="2553"/>
                  </a:lnTo>
                  <a:lnTo>
                    <a:pt x="10743" y="1860"/>
                  </a:lnTo>
                  <a:cubicBezTo>
                    <a:pt x="10838" y="1765"/>
                    <a:pt x="10869" y="1608"/>
                    <a:pt x="10838" y="1482"/>
                  </a:cubicBezTo>
                  <a:cubicBezTo>
                    <a:pt x="10775" y="1387"/>
                    <a:pt x="10680" y="1293"/>
                    <a:pt x="10554" y="1261"/>
                  </a:cubicBezTo>
                  <a:lnTo>
                    <a:pt x="9578" y="1104"/>
                  </a:lnTo>
                  <a:lnTo>
                    <a:pt x="9137" y="190"/>
                  </a:lnTo>
                  <a:cubicBezTo>
                    <a:pt x="9105" y="64"/>
                    <a:pt x="8979" y="1"/>
                    <a:pt x="8822" y="1"/>
                  </a:cubicBezTo>
                  <a:cubicBezTo>
                    <a:pt x="8696" y="1"/>
                    <a:pt x="8570" y="64"/>
                    <a:pt x="8507" y="190"/>
                  </a:cubicBezTo>
                  <a:lnTo>
                    <a:pt x="8066" y="1104"/>
                  </a:lnTo>
                  <a:lnTo>
                    <a:pt x="7120" y="1261"/>
                  </a:lnTo>
                  <a:lnTo>
                    <a:pt x="6175" y="1104"/>
                  </a:lnTo>
                  <a:lnTo>
                    <a:pt x="5734" y="190"/>
                  </a:lnTo>
                  <a:cubicBezTo>
                    <a:pt x="5703" y="64"/>
                    <a:pt x="5577" y="1"/>
                    <a:pt x="5419" y="1"/>
                  </a:cubicBezTo>
                  <a:cubicBezTo>
                    <a:pt x="5262" y="1"/>
                    <a:pt x="5199" y="64"/>
                    <a:pt x="5104" y="190"/>
                  </a:cubicBezTo>
                  <a:lnTo>
                    <a:pt x="4695" y="1104"/>
                  </a:lnTo>
                  <a:lnTo>
                    <a:pt x="3749" y="1261"/>
                  </a:lnTo>
                  <a:lnTo>
                    <a:pt x="2804" y="1104"/>
                  </a:lnTo>
                  <a:lnTo>
                    <a:pt x="2363" y="190"/>
                  </a:lnTo>
                  <a:cubicBezTo>
                    <a:pt x="2332" y="64"/>
                    <a:pt x="2206"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8" name="Google Shape;9488;p76"/>
            <p:cNvSpPr/>
            <p:nvPr/>
          </p:nvSpPr>
          <p:spPr>
            <a:xfrm>
              <a:off x="-31830775" y="1939525"/>
              <a:ext cx="189050" cy="189825"/>
            </a:xfrm>
            <a:custGeom>
              <a:avLst/>
              <a:gdLst/>
              <a:ahLst/>
              <a:cxnLst/>
              <a:rect l="l" t="t" r="r" b="b"/>
              <a:pathLst>
                <a:path w="7562" h="7593" extrusionOk="0">
                  <a:moveTo>
                    <a:pt x="3718" y="662"/>
                  </a:moveTo>
                  <a:cubicBezTo>
                    <a:pt x="5072" y="662"/>
                    <a:pt x="6144" y="1764"/>
                    <a:pt x="6144" y="3088"/>
                  </a:cubicBezTo>
                  <a:lnTo>
                    <a:pt x="6144" y="3466"/>
                  </a:lnTo>
                  <a:lnTo>
                    <a:pt x="6081" y="3466"/>
                  </a:lnTo>
                  <a:cubicBezTo>
                    <a:pt x="5986" y="2647"/>
                    <a:pt x="5261" y="2048"/>
                    <a:pt x="4411" y="2048"/>
                  </a:cubicBezTo>
                  <a:lnTo>
                    <a:pt x="3025" y="2048"/>
                  </a:lnTo>
                  <a:cubicBezTo>
                    <a:pt x="2142" y="2048"/>
                    <a:pt x="1481" y="2678"/>
                    <a:pt x="1323" y="3466"/>
                  </a:cubicBezTo>
                  <a:lnTo>
                    <a:pt x="1292" y="3466"/>
                  </a:lnTo>
                  <a:lnTo>
                    <a:pt x="1292" y="3088"/>
                  </a:lnTo>
                  <a:cubicBezTo>
                    <a:pt x="1323" y="1764"/>
                    <a:pt x="2426" y="662"/>
                    <a:pt x="3718" y="662"/>
                  </a:cubicBezTo>
                  <a:close/>
                  <a:moveTo>
                    <a:pt x="4348" y="2773"/>
                  </a:moveTo>
                  <a:cubicBezTo>
                    <a:pt x="4915" y="2773"/>
                    <a:pt x="5387" y="3245"/>
                    <a:pt x="5387" y="3781"/>
                  </a:cubicBezTo>
                  <a:lnTo>
                    <a:pt x="5387" y="4127"/>
                  </a:lnTo>
                  <a:lnTo>
                    <a:pt x="5387" y="4127"/>
                  </a:lnTo>
                  <a:cubicBezTo>
                    <a:pt x="5153" y="4127"/>
                    <a:pt x="4907" y="4122"/>
                    <a:pt x="4820" y="4064"/>
                  </a:cubicBezTo>
                  <a:cubicBezTo>
                    <a:pt x="4789" y="4033"/>
                    <a:pt x="4757" y="3907"/>
                    <a:pt x="4757" y="3812"/>
                  </a:cubicBezTo>
                  <a:cubicBezTo>
                    <a:pt x="4757" y="3623"/>
                    <a:pt x="4600" y="3466"/>
                    <a:pt x="4411" y="3466"/>
                  </a:cubicBezTo>
                  <a:cubicBezTo>
                    <a:pt x="4190" y="3466"/>
                    <a:pt x="4033" y="3623"/>
                    <a:pt x="4033" y="3812"/>
                  </a:cubicBezTo>
                  <a:cubicBezTo>
                    <a:pt x="4033" y="3907"/>
                    <a:pt x="4033" y="4033"/>
                    <a:pt x="3970" y="4064"/>
                  </a:cubicBezTo>
                  <a:cubicBezTo>
                    <a:pt x="3907" y="4127"/>
                    <a:pt x="3789" y="4143"/>
                    <a:pt x="3643" y="4143"/>
                  </a:cubicBezTo>
                  <a:cubicBezTo>
                    <a:pt x="3497" y="4143"/>
                    <a:pt x="3324" y="4127"/>
                    <a:pt x="3151" y="4127"/>
                  </a:cubicBezTo>
                  <a:lnTo>
                    <a:pt x="1953" y="4127"/>
                  </a:lnTo>
                  <a:lnTo>
                    <a:pt x="1953" y="3781"/>
                  </a:lnTo>
                  <a:cubicBezTo>
                    <a:pt x="1953" y="3214"/>
                    <a:pt x="2426" y="2773"/>
                    <a:pt x="2993" y="2773"/>
                  </a:cubicBezTo>
                  <a:close/>
                  <a:moveTo>
                    <a:pt x="1008" y="4096"/>
                  </a:moveTo>
                  <a:cubicBezTo>
                    <a:pt x="1197" y="4096"/>
                    <a:pt x="1355" y="4253"/>
                    <a:pt x="1355" y="4442"/>
                  </a:cubicBezTo>
                  <a:lnTo>
                    <a:pt x="1355" y="5135"/>
                  </a:lnTo>
                  <a:cubicBezTo>
                    <a:pt x="1323" y="5356"/>
                    <a:pt x="1197" y="5482"/>
                    <a:pt x="1008" y="5482"/>
                  </a:cubicBezTo>
                  <a:cubicBezTo>
                    <a:pt x="819" y="5482"/>
                    <a:pt x="662" y="5324"/>
                    <a:pt x="662" y="5135"/>
                  </a:cubicBezTo>
                  <a:lnTo>
                    <a:pt x="662" y="4442"/>
                  </a:lnTo>
                  <a:cubicBezTo>
                    <a:pt x="662" y="4253"/>
                    <a:pt x="819" y="4096"/>
                    <a:pt x="1008" y="4096"/>
                  </a:cubicBezTo>
                  <a:close/>
                  <a:moveTo>
                    <a:pt x="6459" y="4127"/>
                  </a:moveTo>
                  <a:cubicBezTo>
                    <a:pt x="6648" y="4127"/>
                    <a:pt x="6805" y="4285"/>
                    <a:pt x="6805" y="4505"/>
                  </a:cubicBezTo>
                  <a:lnTo>
                    <a:pt x="6805" y="5167"/>
                  </a:lnTo>
                  <a:cubicBezTo>
                    <a:pt x="6805" y="5356"/>
                    <a:pt x="6648" y="5513"/>
                    <a:pt x="6459" y="5513"/>
                  </a:cubicBezTo>
                  <a:cubicBezTo>
                    <a:pt x="6238" y="5513"/>
                    <a:pt x="6081" y="5356"/>
                    <a:pt x="6081" y="5167"/>
                  </a:cubicBezTo>
                  <a:lnTo>
                    <a:pt x="6081" y="4505"/>
                  </a:lnTo>
                  <a:cubicBezTo>
                    <a:pt x="6081" y="4285"/>
                    <a:pt x="6238" y="4127"/>
                    <a:pt x="6459" y="4127"/>
                  </a:cubicBezTo>
                  <a:close/>
                  <a:moveTo>
                    <a:pt x="4442" y="4568"/>
                  </a:moveTo>
                  <a:cubicBezTo>
                    <a:pt x="4726" y="4757"/>
                    <a:pt x="5072" y="4820"/>
                    <a:pt x="5450" y="4820"/>
                  </a:cubicBezTo>
                  <a:lnTo>
                    <a:pt x="5450" y="5167"/>
                  </a:lnTo>
                  <a:cubicBezTo>
                    <a:pt x="5450" y="6112"/>
                    <a:pt x="4663" y="6900"/>
                    <a:pt x="3718" y="6900"/>
                  </a:cubicBezTo>
                  <a:cubicBezTo>
                    <a:pt x="2772" y="6900"/>
                    <a:pt x="2048" y="6112"/>
                    <a:pt x="2048" y="5167"/>
                  </a:cubicBezTo>
                  <a:lnTo>
                    <a:pt x="2048" y="4820"/>
                  </a:lnTo>
                  <a:lnTo>
                    <a:pt x="3214" y="4820"/>
                  </a:lnTo>
                  <a:cubicBezTo>
                    <a:pt x="3305" y="4820"/>
                    <a:pt x="3394" y="4821"/>
                    <a:pt x="3479" y="4821"/>
                  </a:cubicBezTo>
                  <a:cubicBezTo>
                    <a:pt x="3863" y="4821"/>
                    <a:pt x="4184" y="4800"/>
                    <a:pt x="4442" y="4568"/>
                  </a:cubicBezTo>
                  <a:close/>
                  <a:moveTo>
                    <a:pt x="3718" y="0"/>
                  </a:moveTo>
                  <a:cubicBezTo>
                    <a:pt x="2048" y="0"/>
                    <a:pt x="662" y="1386"/>
                    <a:pt x="662" y="3119"/>
                  </a:cubicBezTo>
                  <a:lnTo>
                    <a:pt x="662" y="3497"/>
                  </a:lnTo>
                  <a:cubicBezTo>
                    <a:pt x="252" y="3655"/>
                    <a:pt x="0" y="4033"/>
                    <a:pt x="0" y="4505"/>
                  </a:cubicBezTo>
                  <a:lnTo>
                    <a:pt x="0" y="5167"/>
                  </a:lnTo>
                  <a:cubicBezTo>
                    <a:pt x="0" y="5703"/>
                    <a:pt x="473" y="6175"/>
                    <a:pt x="1008" y="6175"/>
                  </a:cubicBezTo>
                  <a:cubicBezTo>
                    <a:pt x="1197" y="6175"/>
                    <a:pt x="1355" y="6144"/>
                    <a:pt x="1512" y="6081"/>
                  </a:cubicBezTo>
                  <a:cubicBezTo>
                    <a:pt x="1890" y="6963"/>
                    <a:pt x="2741" y="7593"/>
                    <a:pt x="3781" y="7593"/>
                  </a:cubicBezTo>
                  <a:cubicBezTo>
                    <a:pt x="4789" y="7593"/>
                    <a:pt x="5671" y="6963"/>
                    <a:pt x="6018" y="6049"/>
                  </a:cubicBezTo>
                  <a:cubicBezTo>
                    <a:pt x="6175" y="6144"/>
                    <a:pt x="6333" y="6175"/>
                    <a:pt x="6522" y="6175"/>
                  </a:cubicBezTo>
                  <a:cubicBezTo>
                    <a:pt x="7089" y="6175"/>
                    <a:pt x="7561" y="5703"/>
                    <a:pt x="7561" y="5167"/>
                  </a:cubicBezTo>
                  <a:lnTo>
                    <a:pt x="7561" y="4474"/>
                  </a:lnTo>
                  <a:cubicBezTo>
                    <a:pt x="7561" y="4064"/>
                    <a:pt x="7278" y="3655"/>
                    <a:pt x="6868" y="3497"/>
                  </a:cubicBezTo>
                  <a:lnTo>
                    <a:pt x="6868" y="3119"/>
                  </a:lnTo>
                  <a:cubicBezTo>
                    <a:pt x="6805" y="1386"/>
                    <a:pt x="5419" y="0"/>
                    <a:pt x="37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89" name="Google Shape;9489;p76"/>
          <p:cNvSpPr/>
          <p:nvPr/>
        </p:nvSpPr>
        <p:spPr>
          <a:xfrm>
            <a:off x="2211275" y="3155955"/>
            <a:ext cx="311550" cy="353587"/>
          </a:xfrm>
          <a:custGeom>
            <a:avLst/>
            <a:gdLst/>
            <a:ahLst/>
            <a:cxnLst/>
            <a:rect l="l" t="t" r="r" b="b"/>
            <a:pathLst>
              <a:path w="10272" h="11658" extrusionOk="0">
                <a:moveTo>
                  <a:pt x="7877" y="693"/>
                </a:moveTo>
                <a:cubicBezTo>
                  <a:pt x="8066" y="693"/>
                  <a:pt x="8224" y="851"/>
                  <a:pt x="8224" y="1040"/>
                </a:cubicBezTo>
                <a:lnTo>
                  <a:pt x="8224" y="1387"/>
                </a:lnTo>
                <a:lnTo>
                  <a:pt x="2080" y="1387"/>
                </a:lnTo>
                <a:lnTo>
                  <a:pt x="2080" y="1040"/>
                </a:lnTo>
                <a:cubicBezTo>
                  <a:pt x="2049" y="851"/>
                  <a:pt x="2206" y="693"/>
                  <a:pt x="2395" y="693"/>
                </a:cubicBezTo>
                <a:close/>
                <a:moveTo>
                  <a:pt x="9200" y="2710"/>
                </a:moveTo>
                <a:cubicBezTo>
                  <a:pt x="9421" y="2710"/>
                  <a:pt x="9578" y="2899"/>
                  <a:pt x="9578" y="3088"/>
                </a:cubicBezTo>
                <a:cubicBezTo>
                  <a:pt x="9578" y="3277"/>
                  <a:pt x="9421" y="3434"/>
                  <a:pt x="9200" y="3434"/>
                </a:cubicBezTo>
                <a:lnTo>
                  <a:pt x="8854" y="3434"/>
                </a:lnTo>
                <a:lnTo>
                  <a:pt x="8854" y="2773"/>
                </a:lnTo>
                <a:lnTo>
                  <a:pt x="9200" y="2773"/>
                </a:lnTo>
                <a:lnTo>
                  <a:pt x="9200" y="2710"/>
                </a:lnTo>
                <a:close/>
                <a:moveTo>
                  <a:pt x="6176" y="3907"/>
                </a:moveTo>
                <a:cubicBezTo>
                  <a:pt x="6207" y="4033"/>
                  <a:pt x="6333" y="4127"/>
                  <a:pt x="6491" y="4127"/>
                </a:cubicBezTo>
                <a:lnTo>
                  <a:pt x="9200" y="4127"/>
                </a:lnTo>
                <a:cubicBezTo>
                  <a:pt x="9326" y="4127"/>
                  <a:pt x="9421" y="4127"/>
                  <a:pt x="9515" y="4096"/>
                </a:cubicBezTo>
                <a:lnTo>
                  <a:pt x="9515" y="4096"/>
                </a:lnTo>
                <a:cubicBezTo>
                  <a:pt x="9421" y="4474"/>
                  <a:pt x="9011" y="4789"/>
                  <a:pt x="8539" y="4789"/>
                </a:cubicBezTo>
                <a:lnTo>
                  <a:pt x="6491" y="4789"/>
                </a:lnTo>
                <a:cubicBezTo>
                  <a:pt x="6333" y="4789"/>
                  <a:pt x="6239" y="4852"/>
                  <a:pt x="6176" y="5010"/>
                </a:cubicBezTo>
                <a:lnTo>
                  <a:pt x="5640" y="4474"/>
                </a:lnTo>
                <a:lnTo>
                  <a:pt x="6176" y="3907"/>
                </a:lnTo>
                <a:close/>
                <a:moveTo>
                  <a:pt x="1387" y="4789"/>
                </a:moveTo>
                <a:lnTo>
                  <a:pt x="1387" y="5451"/>
                </a:lnTo>
                <a:lnTo>
                  <a:pt x="1009" y="5451"/>
                </a:lnTo>
                <a:cubicBezTo>
                  <a:pt x="820" y="5451"/>
                  <a:pt x="662" y="5293"/>
                  <a:pt x="662" y="5073"/>
                </a:cubicBezTo>
                <a:cubicBezTo>
                  <a:pt x="662" y="4884"/>
                  <a:pt x="820" y="4789"/>
                  <a:pt x="1009" y="4789"/>
                </a:cubicBezTo>
                <a:close/>
                <a:moveTo>
                  <a:pt x="4065" y="5923"/>
                </a:moveTo>
                <a:lnTo>
                  <a:pt x="4601" y="6459"/>
                </a:lnTo>
                <a:lnTo>
                  <a:pt x="4065" y="7026"/>
                </a:lnTo>
                <a:cubicBezTo>
                  <a:pt x="4033" y="6900"/>
                  <a:pt x="3907" y="6774"/>
                  <a:pt x="3750" y="6774"/>
                </a:cubicBezTo>
                <a:lnTo>
                  <a:pt x="1702" y="6774"/>
                </a:lnTo>
                <a:cubicBezTo>
                  <a:pt x="1664" y="6779"/>
                  <a:pt x="1626" y="6782"/>
                  <a:pt x="1589" y="6782"/>
                </a:cubicBezTo>
                <a:cubicBezTo>
                  <a:pt x="1192" y="6782"/>
                  <a:pt x="838" y="6487"/>
                  <a:pt x="694" y="6112"/>
                </a:cubicBezTo>
                <a:lnTo>
                  <a:pt x="694" y="6112"/>
                </a:lnTo>
                <a:cubicBezTo>
                  <a:pt x="788" y="6144"/>
                  <a:pt x="914" y="6144"/>
                  <a:pt x="1009" y="6144"/>
                </a:cubicBezTo>
                <a:lnTo>
                  <a:pt x="3750" y="6144"/>
                </a:lnTo>
                <a:cubicBezTo>
                  <a:pt x="3907" y="6144"/>
                  <a:pt x="4002" y="6081"/>
                  <a:pt x="4065" y="5923"/>
                </a:cubicBezTo>
                <a:close/>
                <a:moveTo>
                  <a:pt x="8192" y="2048"/>
                </a:moveTo>
                <a:lnTo>
                  <a:pt x="8192" y="3434"/>
                </a:lnTo>
                <a:lnTo>
                  <a:pt x="6806" y="3434"/>
                </a:lnTo>
                <a:lnTo>
                  <a:pt x="6806" y="3088"/>
                </a:lnTo>
                <a:cubicBezTo>
                  <a:pt x="6806" y="2930"/>
                  <a:pt x="6743" y="2804"/>
                  <a:pt x="6617" y="2773"/>
                </a:cubicBezTo>
                <a:cubicBezTo>
                  <a:pt x="6571" y="2761"/>
                  <a:pt x="6520" y="2754"/>
                  <a:pt x="6472" y="2754"/>
                </a:cubicBezTo>
                <a:cubicBezTo>
                  <a:pt x="6388" y="2754"/>
                  <a:pt x="6310" y="2776"/>
                  <a:pt x="6270" y="2836"/>
                </a:cubicBezTo>
                <a:lnTo>
                  <a:pt x="4884" y="4222"/>
                </a:lnTo>
                <a:cubicBezTo>
                  <a:pt x="4758" y="4348"/>
                  <a:pt x="4758" y="4569"/>
                  <a:pt x="4884" y="4695"/>
                </a:cubicBezTo>
                <a:lnTo>
                  <a:pt x="6270" y="6081"/>
                </a:lnTo>
                <a:cubicBezTo>
                  <a:pt x="6315" y="6125"/>
                  <a:pt x="6407" y="6170"/>
                  <a:pt x="6501" y="6170"/>
                </a:cubicBezTo>
                <a:cubicBezTo>
                  <a:pt x="6540" y="6170"/>
                  <a:pt x="6580" y="6162"/>
                  <a:pt x="6617" y="6144"/>
                </a:cubicBezTo>
                <a:cubicBezTo>
                  <a:pt x="6743" y="6112"/>
                  <a:pt x="6806" y="5955"/>
                  <a:pt x="6806" y="5829"/>
                </a:cubicBezTo>
                <a:lnTo>
                  <a:pt x="6806" y="5482"/>
                </a:lnTo>
                <a:lnTo>
                  <a:pt x="8192" y="5482"/>
                </a:lnTo>
                <a:lnTo>
                  <a:pt x="8192" y="8948"/>
                </a:lnTo>
                <a:lnTo>
                  <a:pt x="2049" y="8948"/>
                </a:lnTo>
                <a:lnTo>
                  <a:pt x="2049" y="7530"/>
                </a:lnTo>
                <a:lnTo>
                  <a:pt x="3435" y="7530"/>
                </a:lnTo>
                <a:lnTo>
                  <a:pt x="3435" y="7877"/>
                </a:lnTo>
                <a:cubicBezTo>
                  <a:pt x="3435" y="8034"/>
                  <a:pt x="3498" y="8160"/>
                  <a:pt x="3624" y="8192"/>
                </a:cubicBezTo>
                <a:cubicBezTo>
                  <a:pt x="3676" y="8218"/>
                  <a:pt x="3734" y="8233"/>
                  <a:pt x="3788" y="8233"/>
                </a:cubicBezTo>
                <a:cubicBezTo>
                  <a:pt x="3864" y="8233"/>
                  <a:pt x="3934" y="8202"/>
                  <a:pt x="3970" y="8129"/>
                </a:cubicBezTo>
                <a:lnTo>
                  <a:pt x="5357" y="6742"/>
                </a:lnTo>
                <a:cubicBezTo>
                  <a:pt x="5483" y="6616"/>
                  <a:pt x="5483" y="6396"/>
                  <a:pt x="5357" y="6270"/>
                </a:cubicBezTo>
                <a:lnTo>
                  <a:pt x="3970" y="4884"/>
                </a:lnTo>
                <a:cubicBezTo>
                  <a:pt x="3924" y="4837"/>
                  <a:pt x="3828" y="4808"/>
                  <a:pt x="3730" y="4808"/>
                </a:cubicBezTo>
                <a:cubicBezTo>
                  <a:pt x="3694" y="4808"/>
                  <a:pt x="3658" y="4812"/>
                  <a:pt x="3624" y="4821"/>
                </a:cubicBezTo>
                <a:cubicBezTo>
                  <a:pt x="3498" y="4852"/>
                  <a:pt x="3435" y="5010"/>
                  <a:pt x="3435" y="5136"/>
                </a:cubicBezTo>
                <a:lnTo>
                  <a:pt x="3435" y="5482"/>
                </a:lnTo>
                <a:lnTo>
                  <a:pt x="2049" y="5482"/>
                </a:lnTo>
                <a:lnTo>
                  <a:pt x="2049" y="2048"/>
                </a:lnTo>
                <a:close/>
                <a:moveTo>
                  <a:pt x="8192" y="9609"/>
                </a:moveTo>
                <a:lnTo>
                  <a:pt x="8192" y="10649"/>
                </a:lnTo>
                <a:cubicBezTo>
                  <a:pt x="8192" y="10838"/>
                  <a:pt x="8035" y="10996"/>
                  <a:pt x="7877" y="10996"/>
                </a:cubicBezTo>
                <a:lnTo>
                  <a:pt x="2395" y="10996"/>
                </a:lnTo>
                <a:cubicBezTo>
                  <a:pt x="2206" y="10996"/>
                  <a:pt x="2049" y="10838"/>
                  <a:pt x="2049" y="10649"/>
                </a:cubicBezTo>
                <a:lnTo>
                  <a:pt x="2049" y="9609"/>
                </a:lnTo>
                <a:close/>
                <a:moveTo>
                  <a:pt x="2395" y="0"/>
                </a:moveTo>
                <a:cubicBezTo>
                  <a:pt x="1860" y="0"/>
                  <a:pt x="1387" y="473"/>
                  <a:pt x="1387" y="1040"/>
                </a:cubicBezTo>
                <a:lnTo>
                  <a:pt x="1387" y="4096"/>
                </a:lnTo>
                <a:lnTo>
                  <a:pt x="1009" y="4096"/>
                </a:lnTo>
                <a:cubicBezTo>
                  <a:pt x="473" y="4096"/>
                  <a:pt x="1" y="4569"/>
                  <a:pt x="1" y="5136"/>
                </a:cubicBezTo>
                <a:lnTo>
                  <a:pt x="1" y="5797"/>
                </a:lnTo>
                <a:cubicBezTo>
                  <a:pt x="1" y="6616"/>
                  <a:pt x="599" y="7341"/>
                  <a:pt x="1387" y="7498"/>
                </a:cubicBezTo>
                <a:lnTo>
                  <a:pt x="1387" y="10649"/>
                </a:lnTo>
                <a:cubicBezTo>
                  <a:pt x="1387" y="11185"/>
                  <a:pt x="1860" y="11657"/>
                  <a:pt x="2395" y="11657"/>
                </a:cubicBezTo>
                <a:lnTo>
                  <a:pt x="7877" y="11657"/>
                </a:lnTo>
                <a:cubicBezTo>
                  <a:pt x="8413" y="11657"/>
                  <a:pt x="8885" y="11185"/>
                  <a:pt x="8885" y="10649"/>
                </a:cubicBezTo>
                <a:lnTo>
                  <a:pt x="8885" y="5451"/>
                </a:lnTo>
                <a:cubicBezTo>
                  <a:pt x="9673" y="5293"/>
                  <a:pt x="10271" y="4569"/>
                  <a:pt x="10271" y="3749"/>
                </a:cubicBezTo>
                <a:lnTo>
                  <a:pt x="10271" y="3088"/>
                </a:lnTo>
                <a:cubicBezTo>
                  <a:pt x="10271" y="2521"/>
                  <a:pt x="9799" y="2048"/>
                  <a:pt x="9263" y="2048"/>
                </a:cubicBezTo>
                <a:lnTo>
                  <a:pt x="8885" y="2048"/>
                </a:lnTo>
                <a:lnTo>
                  <a:pt x="8885" y="1040"/>
                </a:lnTo>
                <a:cubicBezTo>
                  <a:pt x="8885" y="473"/>
                  <a:pt x="8413" y="0"/>
                  <a:pt x="78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0" name="Google Shape;9490;p76"/>
          <p:cNvGrpSpPr/>
          <p:nvPr/>
        </p:nvGrpSpPr>
        <p:grpSpPr>
          <a:xfrm>
            <a:off x="2186451" y="3616531"/>
            <a:ext cx="366963" cy="352768"/>
            <a:chOff x="-31889075" y="2658950"/>
            <a:chExt cx="302475" cy="290775"/>
          </a:xfrm>
        </p:grpSpPr>
        <p:sp>
          <p:nvSpPr>
            <p:cNvPr id="9491" name="Google Shape;9491;p76"/>
            <p:cNvSpPr/>
            <p:nvPr/>
          </p:nvSpPr>
          <p:spPr>
            <a:xfrm>
              <a:off x="-31889075" y="2658950"/>
              <a:ext cx="302475" cy="290775"/>
            </a:xfrm>
            <a:custGeom>
              <a:avLst/>
              <a:gdLst/>
              <a:ahLst/>
              <a:cxnLst/>
              <a:rect l="l" t="t" r="r" b="b"/>
              <a:pathLst>
                <a:path w="12099" h="11631" extrusionOk="0">
                  <a:moveTo>
                    <a:pt x="10555" y="712"/>
                  </a:moveTo>
                  <a:lnTo>
                    <a:pt x="11153" y="1310"/>
                  </a:lnTo>
                  <a:lnTo>
                    <a:pt x="10051" y="3138"/>
                  </a:lnTo>
                  <a:lnTo>
                    <a:pt x="8728" y="1814"/>
                  </a:lnTo>
                  <a:lnTo>
                    <a:pt x="10555" y="712"/>
                  </a:lnTo>
                  <a:close/>
                  <a:moveTo>
                    <a:pt x="8665" y="2696"/>
                  </a:moveTo>
                  <a:lnTo>
                    <a:pt x="9137" y="3169"/>
                  </a:lnTo>
                  <a:lnTo>
                    <a:pt x="7278" y="4996"/>
                  </a:lnTo>
                  <a:lnTo>
                    <a:pt x="6806" y="4524"/>
                  </a:lnTo>
                  <a:lnTo>
                    <a:pt x="8665" y="2696"/>
                  </a:lnTo>
                  <a:close/>
                  <a:moveTo>
                    <a:pt x="3022" y="640"/>
                  </a:moveTo>
                  <a:cubicBezTo>
                    <a:pt x="3549" y="640"/>
                    <a:pt x="4066" y="847"/>
                    <a:pt x="4443" y="1247"/>
                  </a:cubicBezTo>
                  <a:cubicBezTo>
                    <a:pt x="5010" y="1783"/>
                    <a:pt x="5199" y="2602"/>
                    <a:pt x="4915" y="3358"/>
                  </a:cubicBezTo>
                  <a:cubicBezTo>
                    <a:pt x="4884" y="3484"/>
                    <a:pt x="4915" y="3642"/>
                    <a:pt x="5010" y="3705"/>
                  </a:cubicBezTo>
                  <a:lnTo>
                    <a:pt x="8160" y="6855"/>
                  </a:lnTo>
                  <a:cubicBezTo>
                    <a:pt x="8208" y="6926"/>
                    <a:pt x="8308" y="6961"/>
                    <a:pt x="8409" y="6961"/>
                  </a:cubicBezTo>
                  <a:cubicBezTo>
                    <a:pt x="8442" y="6961"/>
                    <a:pt x="8476" y="6957"/>
                    <a:pt x="8507" y="6950"/>
                  </a:cubicBezTo>
                  <a:cubicBezTo>
                    <a:pt x="8741" y="6862"/>
                    <a:pt x="8981" y="6819"/>
                    <a:pt x="9217" y="6819"/>
                  </a:cubicBezTo>
                  <a:cubicBezTo>
                    <a:pt x="9743" y="6819"/>
                    <a:pt x="10248" y="7031"/>
                    <a:pt x="10618" y="7422"/>
                  </a:cubicBezTo>
                  <a:cubicBezTo>
                    <a:pt x="11153" y="7926"/>
                    <a:pt x="11342" y="8682"/>
                    <a:pt x="11153" y="9375"/>
                  </a:cubicBezTo>
                  <a:lnTo>
                    <a:pt x="10240" y="8493"/>
                  </a:lnTo>
                  <a:cubicBezTo>
                    <a:pt x="10035" y="8289"/>
                    <a:pt x="9767" y="8186"/>
                    <a:pt x="9503" y="8186"/>
                  </a:cubicBezTo>
                  <a:cubicBezTo>
                    <a:pt x="9240" y="8186"/>
                    <a:pt x="8980" y="8289"/>
                    <a:pt x="8791" y="8493"/>
                  </a:cubicBezTo>
                  <a:cubicBezTo>
                    <a:pt x="8381" y="8871"/>
                    <a:pt x="8381" y="9533"/>
                    <a:pt x="8791" y="9943"/>
                  </a:cubicBezTo>
                  <a:lnTo>
                    <a:pt x="9673" y="10856"/>
                  </a:lnTo>
                  <a:cubicBezTo>
                    <a:pt x="9498" y="10904"/>
                    <a:pt x="9318" y="10928"/>
                    <a:pt x="9140" y="10928"/>
                  </a:cubicBezTo>
                  <a:cubicBezTo>
                    <a:pt x="8614" y="10928"/>
                    <a:pt x="8096" y="10721"/>
                    <a:pt x="7719" y="10321"/>
                  </a:cubicBezTo>
                  <a:cubicBezTo>
                    <a:pt x="7152" y="9785"/>
                    <a:pt x="6963" y="8966"/>
                    <a:pt x="7247" y="8210"/>
                  </a:cubicBezTo>
                  <a:cubicBezTo>
                    <a:pt x="7278" y="8084"/>
                    <a:pt x="7247" y="7926"/>
                    <a:pt x="7152" y="7863"/>
                  </a:cubicBezTo>
                  <a:lnTo>
                    <a:pt x="4002" y="4713"/>
                  </a:lnTo>
                  <a:cubicBezTo>
                    <a:pt x="3960" y="4629"/>
                    <a:pt x="3876" y="4587"/>
                    <a:pt x="3787" y="4587"/>
                  </a:cubicBezTo>
                  <a:cubicBezTo>
                    <a:pt x="3743" y="4587"/>
                    <a:pt x="3697" y="4597"/>
                    <a:pt x="3655" y="4618"/>
                  </a:cubicBezTo>
                  <a:cubicBezTo>
                    <a:pt x="3421" y="4706"/>
                    <a:pt x="3181" y="4749"/>
                    <a:pt x="2945" y="4749"/>
                  </a:cubicBezTo>
                  <a:cubicBezTo>
                    <a:pt x="2419" y="4749"/>
                    <a:pt x="1914" y="4537"/>
                    <a:pt x="1544" y="4146"/>
                  </a:cubicBezTo>
                  <a:cubicBezTo>
                    <a:pt x="1009" y="3642"/>
                    <a:pt x="820" y="2885"/>
                    <a:pt x="1009" y="2192"/>
                  </a:cubicBezTo>
                  <a:lnTo>
                    <a:pt x="1009" y="2192"/>
                  </a:lnTo>
                  <a:lnTo>
                    <a:pt x="1922" y="3075"/>
                  </a:lnTo>
                  <a:cubicBezTo>
                    <a:pt x="2127" y="3279"/>
                    <a:pt x="2395" y="3382"/>
                    <a:pt x="2659" y="3382"/>
                  </a:cubicBezTo>
                  <a:cubicBezTo>
                    <a:pt x="2923" y="3382"/>
                    <a:pt x="3183" y="3279"/>
                    <a:pt x="3372" y="3075"/>
                  </a:cubicBezTo>
                  <a:cubicBezTo>
                    <a:pt x="3781" y="2696"/>
                    <a:pt x="3781" y="2035"/>
                    <a:pt x="3372" y="1625"/>
                  </a:cubicBezTo>
                  <a:lnTo>
                    <a:pt x="2490" y="712"/>
                  </a:lnTo>
                  <a:cubicBezTo>
                    <a:pt x="2665" y="664"/>
                    <a:pt x="2844" y="640"/>
                    <a:pt x="3022" y="640"/>
                  </a:cubicBezTo>
                  <a:close/>
                  <a:moveTo>
                    <a:pt x="4380" y="6036"/>
                  </a:moveTo>
                  <a:lnTo>
                    <a:pt x="5829" y="7485"/>
                  </a:lnTo>
                  <a:lnTo>
                    <a:pt x="2679" y="10636"/>
                  </a:lnTo>
                  <a:cubicBezTo>
                    <a:pt x="2474" y="10840"/>
                    <a:pt x="2206" y="10943"/>
                    <a:pt x="1942" y="10943"/>
                  </a:cubicBezTo>
                  <a:cubicBezTo>
                    <a:pt x="1678" y="10943"/>
                    <a:pt x="1418" y="10840"/>
                    <a:pt x="1229" y="10636"/>
                  </a:cubicBezTo>
                  <a:cubicBezTo>
                    <a:pt x="820" y="10226"/>
                    <a:pt x="820" y="9596"/>
                    <a:pt x="1229" y="9186"/>
                  </a:cubicBezTo>
                  <a:lnTo>
                    <a:pt x="4380" y="6036"/>
                  </a:lnTo>
                  <a:close/>
                  <a:moveTo>
                    <a:pt x="2915" y="1"/>
                  </a:moveTo>
                  <a:cubicBezTo>
                    <a:pt x="2465" y="1"/>
                    <a:pt x="2014" y="112"/>
                    <a:pt x="1607" y="334"/>
                  </a:cubicBezTo>
                  <a:cubicBezTo>
                    <a:pt x="1544" y="365"/>
                    <a:pt x="1450" y="491"/>
                    <a:pt x="1450" y="554"/>
                  </a:cubicBezTo>
                  <a:cubicBezTo>
                    <a:pt x="1450" y="680"/>
                    <a:pt x="1481" y="775"/>
                    <a:pt x="1544" y="838"/>
                  </a:cubicBezTo>
                  <a:lnTo>
                    <a:pt x="2836" y="2129"/>
                  </a:lnTo>
                  <a:cubicBezTo>
                    <a:pt x="2962" y="2255"/>
                    <a:pt x="2962" y="2507"/>
                    <a:pt x="2836" y="2602"/>
                  </a:cubicBezTo>
                  <a:cubicBezTo>
                    <a:pt x="2773" y="2665"/>
                    <a:pt x="2686" y="2696"/>
                    <a:pt x="2600" y="2696"/>
                  </a:cubicBezTo>
                  <a:cubicBezTo>
                    <a:pt x="2513" y="2696"/>
                    <a:pt x="2427" y="2665"/>
                    <a:pt x="2364" y="2602"/>
                  </a:cubicBezTo>
                  <a:lnTo>
                    <a:pt x="1072" y="1310"/>
                  </a:lnTo>
                  <a:cubicBezTo>
                    <a:pt x="1001" y="1239"/>
                    <a:pt x="912" y="1204"/>
                    <a:pt x="846" y="1204"/>
                  </a:cubicBezTo>
                  <a:cubicBezTo>
                    <a:pt x="824" y="1204"/>
                    <a:pt x="804" y="1208"/>
                    <a:pt x="788" y="1216"/>
                  </a:cubicBezTo>
                  <a:cubicBezTo>
                    <a:pt x="662" y="1216"/>
                    <a:pt x="599" y="1310"/>
                    <a:pt x="536" y="1373"/>
                  </a:cubicBezTo>
                  <a:cubicBezTo>
                    <a:pt x="1" y="2413"/>
                    <a:pt x="127" y="3736"/>
                    <a:pt x="1009" y="4618"/>
                  </a:cubicBezTo>
                  <a:cubicBezTo>
                    <a:pt x="1549" y="5135"/>
                    <a:pt x="2230" y="5407"/>
                    <a:pt x="2934" y="5407"/>
                  </a:cubicBezTo>
                  <a:cubicBezTo>
                    <a:pt x="3173" y="5407"/>
                    <a:pt x="3415" y="5375"/>
                    <a:pt x="3655" y="5311"/>
                  </a:cubicBezTo>
                  <a:lnTo>
                    <a:pt x="3907" y="5563"/>
                  </a:lnTo>
                  <a:lnTo>
                    <a:pt x="757" y="8714"/>
                  </a:lnTo>
                  <a:cubicBezTo>
                    <a:pt x="64" y="9344"/>
                    <a:pt x="64" y="10447"/>
                    <a:pt x="757" y="11108"/>
                  </a:cubicBezTo>
                  <a:cubicBezTo>
                    <a:pt x="1088" y="11455"/>
                    <a:pt x="1521" y="11628"/>
                    <a:pt x="1954" y="11628"/>
                  </a:cubicBezTo>
                  <a:cubicBezTo>
                    <a:pt x="2387" y="11628"/>
                    <a:pt x="2820" y="11455"/>
                    <a:pt x="3151" y="11108"/>
                  </a:cubicBezTo>
                  <a:lnTo>
                    <a:pt x="6302" y="7958"/>
                  </a:lnTo>
                  <a:lnTo>
                    <a:pt x="6522" y="8210"/>
                  </a:lnTo>
                  <a:cubicBezTo>
                    <a:pt x="6302" y="9155"/>
                    <a:pt x="6522" y="10132"/>
                    <a:pt x="7247" y="10825"/>
                  </a:cubicBezTo>
                  <a:cubicBezTo>
                    <a:pt x="7765" y="11362"/>
                    <a:pt x="8469" y="11630"/>
                    <a:pt x="9169" y="11630"/>
                  </a:cubicBezTo>
                  <a:cubicBezTo>
                    <a:pt x="9618" y="11630"/>
                    <a:pt x="10066" y="11519"/>
                    <a:pt x="10460" y="11297"/>
                  </a:cubicBezTo>
                  <a:cubicBezTo>
                    <a:pt x="10555" y="11266"/>
                    <a:pt x="10618" y="11140"/>
                    <a:pt x="10618" y="11077"/>
                  </a:cubicBezTo>
                  <a:cubicBezTo>
                    <a:pt x="10618" y="11014"/>
                    <a:pt x="10586" y="10888"/>
                    <a:pt x="10555" y="10793"/>
                  </a:cubicBezTo>
                  <a:lnTo>
                    <a:pt x="9263" y="9501"/>
                  </a:lnTo>
                  <a:cubicBezTo>
                    <a:pt x="9137" y="9375"/>
                    <a:pt x="9137" y="9155"/>
                    <a:pt x="9263" y="9029"/>
                  </a:cubicBezTo>
                  <a:cubicBezTo>
                    <a:pt x="9310" y="8966"/>
                    <a:pt x="9397" y="8934"/>
                    <a:pt x="9488" y="8934"/>
                  </a:cubicBezTo>
                  <a:cubicBezTo>
                    <a:pt x="9578" y="8934"/>
                    <a:pt x="9673" y="8966"/>
                    <a:pt x="9736" y="9029"/>
                  </a:cubicBezTo>
                  <a:lnTo>
                    <a:pt x="11027" y="10321"/>
                  </a:lnTo>
                  <a:cubicBezTo>
                    <a:pt x="11075" y="10392"/>
                    <a:pt x="11157" y="10427"/>
                    <a:pt x="11236" y="10427"/>
                  </a:cubicBezTo>
                  <a:cubicBezTo>
                    <a:pt x="11262" y="10427"/>
                    <a:pt x="11287" y="10423"/>
                    <a:pt x="11311" y="10415"/>
                  </a:cubicBezTo>
                  <a:cubicBezTo>
                    <a:pt x="11405" y="10415"/>
                    <a:pt x="11500" y="10321"/>
                    <a:pt x="11532" y="10258"/>
                  </a:cubicBezTo>
                  <a:cubicBezTo>
                    <a:pt x="12099" y="9218"/>
                    <a:pt x="11973" y="7895"/>
                    <a:pt x="11059" y="7013"/>
                  </a:cubicBezTo>
                  <a:cubicBezTo>
                    <a:pt x="10542" y="6496"/>
                    <a:pt x="9850" y="6224"/>
                    <a:pt x="9139" y="6224"/>
                  </a:cubicBezTo>
                  <a:cubicBezTo>
                    <a:pt x="8897" y="6224"/>
                    <a:pt x="8653" y="6255"/>
                    <a:pt x="8413" y="6320"/>
                  </a:cubicBezTo>
                  <a:lnTo>
                    <a:pt x="7719" y="5595"/>
                  </a:lnTo>
                  <a:lnTo>
                    <a:pt x="9578" y="3736"/>
                  </a:lnTo>
                  <a:lnTo>
                    <a:pt x="9799" y="3988"/>
                  </a:lnTo>
                  <a:cubicBezTo>
                    <a:pt x="9867" y="4056"/>
                    <a:pt x="9958" y="4089"/>
                    <a:pt x="10051" y="4089"/>
                  </a:cubicBezTo>
                  <a:cubicBezTo>
                    <a:pt x="10172" y="4089"/>
                    <a:pt x="10294" y="4032"/>
                    <a:pt x="10366" y="3925"/>
                  </a:cubicBezTo>
                  <a:lnTo>
                    <a:pt x="11815" y="1499"/>
                  </a:lnTo>
                  <a:cubicBezTo>
                    <a:pt x="11878" y="1373"/>
                    <a:pt x="11878" y="1184"/>
                    <a:pt x="11784" y="1090"/>
                  </a:cubicBezTo>
                  <a:lnTo>
                    <a:pt x="10775" y="82"/>
                  </a:lnTo>
                  <a:cubicBezTo>
                    <a:pt x="10723" y="30"/>
                    <a:pt x="10652" y="6"/>
                    <a:pt x="10573" y="6"/>
                  </a:cubicBezTo>
                  <a:cubicBezTo>
                    <a:pt x="10507" y="6"/>
                    <a:pt x="10437" y="22"/>
                    <a:pt x="10366" y="50"/>
                  </a:cubicBezTo>
                  <a:lnTo>
                    <a:pt x="7940" y="1499"/>
                  </a:lnTo>
                  <a:cubicBezTo>
                    <a:pt x="7751" y="1625"/>
                    <a:pt x="7719" y="1909"/>
                    <a:pt x="7877" y="2066"/>
                  </a:cubicBezTo>
                  <a:lnTo>
                    <a:pt x="8097" y="2287"/>
                  </a:lnTo>
                  <a:lnTo>
                    <a:pt x="6270" y="4146"/>
                  </a:lnTo>
                  <a:lnTo>
                    <a:pt x="5546" y="3421"/>
                  </a:lnTo>
                  <a:cubicBezTo>
                    <a:pt x="5798" y="2476"/>
                    <a:pt x="5546" y="1499"/>
                    <a:pt x="4852" y="806"/>
                  </a:cubicBezTo>
                  <a:cubicBezTo>
                    <a:pt x="4315" y="269"/>
                    <a:pt x="3615" y="1"/>
                    <a:pt x="29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76"/>
            <p:cNvSpPr/>
            <p:nvPr/>
          </p:nvSpPr>
          <p:spPr>
            <a:xfrm>
              <a:off x="-31838650" y="2838200"/>
              <a:ext cx="70100" cy="68550"/>
            </a:xfrm>
            <a:custGeom>
              <a:avLst/>
              <a:gdLst/>
              <a:ahLst/>
              <a:cxnLst/>
              <a:rect l="l" t="t" r="r" b="b"/>
              <a:pathLst>
                <a:path w="2804" h="2742" extrusionOk="0">
                  <a:moveTo>
                    <a:pt x="2430" y="0"/>
                  </a:moveTo>
                  <a:cubicBezTo>
                    <a:pt x="2339" y="0"/>
                    <a:pt x="2253" y="32"/>
                    <a:pt x="2205" y="95"/>
                  </a:cubicBezTo>
                  <a:lnTo>
                    <a:pt x="95" y="2174"/>
                  </a:lnTo>
                  <a:cubicBezTo>
                    <a:pt x="0" y="2300"/>
                    <a:pt x="0" y="2521"/>
                    <a:pt x="95" y="2647"/>
                  </a:cubicBezTo>
                  <a:cubicBezTo>
                    <a:pt x="158" y="2710"/>
                    <a:pt x="236" y="2741"/>
                    <a:pt x="319" y="2741"/>
                  </a:cubicBezTo>
                  <a:cubicBezTo>
                    <a:pt x="402" y="2741"/>
                    <a:pt x="488" y="2710"/>
                    <a:pt x="567" y="2647"/>
                  </a:cubicBezTo>
                  <a:lnTo>
                    <a:pt x="2678" y="567"/>
                  </a:lnTo>
                  <a:cubicBezTo>
                    <a:pt x="2804" y="441"/>
                    <a:pt x="2804" y="221"/>
                    <a:pt x="2678" y="95"/>
                  </a:cubicBezTo>
                  <a:cubicBezTo>
                    <a:pt x="2615" y="32"/>
                    <a:pt x="2520" y="0"/>
                    <a:pt x="24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93" name="Google Shape;9493;p76"/>
          <p:cNvSpPr/>
          <p:nvPr/>
        </p:nvSpPr>
        <p:spPr>
          <a:xfrm>
            <a:off x="3974577" y="3155469"/>
            <a:ext cx="356438" cy="354558"/>
          </a:xfrm>
          <a:custGeom>
            <a:avLst/>
            <a:gdLst/>
            <a:ahLst/>
            <a:cxnLst/>
            <a:rect l="l" t="t" r="r" b="b"/>
            <a:pathLst>
              <a:path w="11752" h="11690" extrusionOk="0">
                <a:moveTo>
                  <a:pt x="5923" y="694"/>
                </a:moveTo>
                <a:cubicBezTo>
                  <a:pt x="6490" y="694"/>
                  <a:pt x="6963" y="1166"/>
                  <a:pt x="6963" y="1765"/>
                </a:cubicBezTo>
                <a:cubicBezTo>
                  <a:pt x="6963" y="2332"/>
                  <a:pt x="6490" y="2805"/>
                  <a:pt x="5923" y="2805"/>
                </a:cubicBezTo>
                <a:cubicBezTo>
                  <a:pt x="5325" y="2805"/>
                  <a:pt x="4852" y="2332"/>
                  <a:pt x="4852" y="1765"/>
                </a:cubicBezTo>
                <a:cubicBezTo>
                  <a:pt x="4852" y="1229"/>
                  <a:pt x="5325" y="694"/>
                  <a:pt x="5923" y="694"/>
                </a:cubicBezTo>
                <a:close/>
                <a:moveTo>
                  <a:pt x="2489" y="3466"/>
                </a:moveTo>
                <a:cubicBezTo>
                  <a:pt x="2678" y="3466"/>
                  <a:pt x="2836" y="3624"/>
                  <a:pt x="2836" y="3813"/>
                </a:cubicBezTo>
                <a:lnTo>
                  <a:pt x="2836" y="4916"/>
                </a:lnTo>
                <a:cubicBezTo>
                  <a:pt x="2678" y="4947"/>
                  <a:pt x="2584" y="5042"/>
                  <a:pt x="2458" y="5168"/>
                </a:cubicBezTo>
                <a:cubicBezTo>
                  <a:pt x="2363" y="5231"/>
                  <a:pt x="2300" y="5357"/>
                  <a:pt x="2237" y="5420"/>
                </a:cubicBezTo>
                <a:cubicBezTo>
                  <a:pt x="2174" y="5357"/>
                  <a:pt x="2143" y="5262"/>
                  <a:pt x="2143" y="5199"/>
                </a:cubicBezTo>
                <a:lnTo>
                  <a:pt x="2143" y="3813"/>
                </a:lnTo>
                <a:cubicBezTo>
                  <a:pt x="2143" y="3624"/>
                  <a:pt x="2300" y="3466"/>
                  <a:pt x="2489" y="3466"/>
                </a:cubicBezTo>
                <a:close/>
                <a:moveTo>
                  <a:pt x="9326" y="3466"/>
                </a:moveTo>
                <a:cubicBezTo>
                  <a:pt x="9546" y="3466"/>
                  <a:pt x="9704" y="3624"/>
                  <a:pt x="9704" y="3813"/>
                </a:cubicBezTo>
                <a:lnTo>
                  <a:pt x="9704" y="5199"/>
                </a:lnTo>
                <a:cubicBezTo>
                  <a:pt x="9704" y="5262"/>
                  <a:pt x="9641" y="5357"/>
                  <a:pt x="9578" y="5420"/>
                </a:cubicBezTo>
                <a:cubicBezTo>
                  <a:pt x="9546" y="5294"/>
                  <a:pt x="9452" y="5231"/>
                  <a:pt x="9389" y="5168"/>
                </a:cubicBezTo>
                <a:cubicBezTo>
                  <a:pt x="9263" y="5042"/>
                  <a:pt x="9137" y="4947"/>
                  <a:pt x="8979" y="4916"/>
                </a:cubicBezTo>
                <a:lnTo>
                  <a:pt x="8979" y="3813"/>
                </a:lnTo>
                <a:cubicBezTo>
                  <a:pt x="9011" y="3624"/>
                  <a:pt x="9168" y="3466"/>
                  <a:pt x="9326" y="3466"/>
                </a:cubicBezTo>
                <a:close/>
                <a:moveTo>
                  <a:pt x="5923" y="3466"/>
                </a:moveTo>
                <a:cubicBezTo>
                  <a:pt x="6900" y="3466"/>
                  <a:pt x="7814" y="4096"/>
                  <a:pt x="8160" y="4947"/>
                </a:cubicBezTo>
                <a:cubicBezTo>
                  <a:pt x="8066" y="5010"/>
                  <a:pt x="8003" y="5042"/>
                  <a:pt x="7971" y="5105"/>
                </a:cubicBezTo>
                <a:lnTo>
                  <a:pt x="6081" y="6963"/>
                </a:lnTo>
                <a:cubicBezTo>
                  <a:pt x="6018" y="6995"/>
                  <a:pt x="5955" y="7089"/>
                  <a:pt x="5923" y="7152"/>
                </a:cubicBezTo>
                <a:cubicBezTo>
                  <a:pt x="5860" y="7089"/>
                  <a:pt x="5797" y="7026"/>
                  <a:pt x="5766" y="6963"/>
                </a:cubicBezTo>
                <a:lnTo>
                  <a:pt x="3876" y="5105"/>
                </a:lnTo>
                <a:cubicBezTo>
                  <a:pt x="3781" y="5042"/>
                  <a:pt x="3750" y="5010"/>
                  <a:pt x="3655" y="4947"/>
                </a:cubicBezTo>
                <a:cubicBezTo>
                  <a:pt x="4033" y="4096"/>
                  <a:pt x="4915" y="3466"/>
                  <a:pt x="5923" y="3466"/>
                </a:cubicBezTo>
                <a:close/>
                <a:moveTo>
                  <a:pt x="10744" y="2049"/>
                </a:moveTo>
                <a:cubicBezTo>
                  <a:pt x="10964" y="2049"/>
                  <a:pt x="11122" y="2206"/>
                  <a:pt x="11122" y="2395"/>
                </a:cubicBezTo>
                <a:lnTo>
                  <a:pt x="11122" y="6144"/>
                </a:lnTo>
                <a:lnTo>
                  <a:pt x="11059" y="6144"/>
                </a:lnTo>
                <a:cubicBezTo>
                  <a:pt x="11059" y="6333"/>
                  <a:pt x="11027" y="6491"/>
                  <a:pt x="10901" y="6648"/>
                </a:cubicBezTo>
                <a:lnTo>
                  <a:pt x="9263" y="9421"/>
                </a:lnTo>
                <a:cubicBezTo>
                  <a:pt x="9105" y="9673"/>
                  <a:pt x="9011" y="9956"/>
                  <a:pt x="9011" y="10271"/>
                </a:cubicBezTo>
                <a:lnTo>
                  <a:pt x="9011" y="10933"/>
                </a:lnTo>
                <a:lnTo>
                  <a:pt x="6270" y="10933"/>
                </a:lnTo>
                <a:lnTo>
                  <a:pt x="6270" y="8097"/>
                </a:lnTo>
                <a:cubicBezTo>
                  <a:pt x="6270" y="7845"/>
                  <a:pt x="6396" y="7593"/>
                  <a:pt x="6585" y="7404"/>
                </a:cubicBezTo>
                <a:lnTo>
                  <a:pt x="8475" y="5546"/>
                </a:lnTo>
                <a:cubicBezTo>
                  <a:pt x="8538" y="5483"/>
                  <a:pt x="8625" y="5451"/>
                  <a:pt x="8712" y="5451"/>
                </a:cubicBezTo>
                <a:cubicBezTo>
                  <a:pt x="8798" y="5451"/>
                  <a:pt x="8885" y="5483"/>
                  <a:pt x="8948" y="5546"/>
                </a:cubicBezTo>
                <a:cubicBezTo>
                  <a:pt x="9074" y="5672"/>
                  <a:pt x="9074" y="5892"/>
                  <a:pt x="8948" y="6018"/>
                </a:cubicBezTo>
                <a:lnTo>
                  <a:pt x="7751" y="7215"/>
                </a:lnTo>
                <a:cubicBezTo>
                  <a:pt x="7656" y="7310"/>
                  <a:pt x="7656" y="7562"/>
                  <a:pt x="7751" y="7656"/>
                </a:cubicBezTo>
                <a:cubicBezTo>
                  <a:pt x="7814" y="7719"/>
                  <a:pt x="7908" y="7751"/>
                  <a:pt x="7999" y="7751"/>
                </a:cubicBezTo>
                <a:cubicBezTo>
                  <a:pt x="8089" y="7751"/>
                  <a:pt x="8176" y="7719"/>
                  <a:pt x="8223" y="7656"/>
                </a:cubicBezTo>
                <a:lnTo>
                  <a:pt x="10082" y="5829"/>
                </a:lnTo>
                <a:cubicBezTo>
                  <a:pt x="10271" y="5609"/>
                  <a:pt x="10397" y="5388"/>
                  <a:pt x="10397" y="5105"/>
                </a:cubicBezTo>
                <a:lnTo>
                  <a:pt x="10397" y="2395"/>
                </a:lnTo>
                <a:cubicBezTo>
                  <a:pt x="10397" y="2206"/>
                  <a:pt x="10555" y="2049"/>
                  <a:pt x="10744" y="2049"/>
                </a:cubicBezTo>
                <a:close/>
                <a:moveTo>
                  <a:pt x="1103" y="2080"/>
                </a:moveTo>
                <a:cubicBezTo>
                  <a:pt x="1292" y="2080"/>
                  <a:pt x="1450" y="2238"/>
                  <a:pt x="1450" y="2427"/>
                </a:cubicBezTo>
                <a:lnTo>
                  <a:pt x="1450" y="5168"/>
                </a:lnTo>
                <a:cubicBezTo>
                  <a:pt x="1450" y="5420"/>
                  <a:pt x="1576" y="5672"/>
                  <a:pt x="1796" y="5861"/>
                </a:cubicBezTo>
                <a:lnTo>
                  <a:pt x="3624" y="7719"/>
                </a:lnTo>
                <a:cubicBezTo>
                  <a:pt x="3687" y="7782"/>
                  <a:pt x="3781" y="7814"/>
                  <a:pt x="3872" y="7814"/>
                </a:cubicBezTo>
                <a:cubicBezTo>
                  <a:pt x="3962" y="7814"/>
                  <a:pt x="4049" y="7782"/>
                  <a:pt x="4096" y="7719"/>
                </a:cubicBezTo>
                <a:cubicBezTo>
                  <a:pt x="4222" y="7593"/>
                  <a:pt x="4222" y="7373"/>
                  <a:pt x="4096" y="7247"/>
                </a:cubicBezTo>
                <a:lnTo>
                  <a:pt x="2930" y="6050"/>
                </a:lnTo>
                <a:cubicBezTo>
                  <a:pt x="2804" y="5955"/>
                  <a:pt x="2804" y="5703"/>
                  <a:pt x="2930" y="5577"/>
                </a:cubicBezTo>
                <a:cubicBezTo>
                  <a:pt x="2978" y="5530"/>
                  <a:pt x="3064" y="5506"/>
                  <a:pt x="3155" y="5506"/>
                </a:cubicBezTo>
                <a:cubicBezTo>
                  <a:pt x="3245" y="5506"/>
                  <a:pt x="3340" y="5530"/>
                  <a:pt x="3403" y="5577"/>
                </a:cubicBezTo>
                <a:lnTo>
                  <a:pt x="5293" y="7436"/>
                </a:lnTo>
                <a:cubicBezTo>
                  <a:pt x="5482" y="7625"/>
                  <a:pt x="5608" y="7877"/>
                  <a:pt x="5608" y="8161"/>
                </a:cubicBezTo>
                <a:lnTo>
                  <a:pt x="5608" y="10996"/>
                </a:lnTo>
                <a:lnTo>
                  <a:pt x="2836" y="10996"/>
                </a:lnTo>
                <a:lnTo>
                  <a:pt x="2836" y="10303"/>
                </a:lnTo>
                <a:cubicBezTo>
                  <a:pt x="2804" y="10051"/>
                  <a:pt x="2710" y="9736"/>
                  <a:pt x="2552" y="9452"/>
                </a:cubicBezTo>
                <a:lnTo>
                  <a:pt x="914" y="6680"/>
                </a:lnTo>
                <a:cubicBezTo>
                  <a:pt x="851" y="6522"/>
                  <a:pt x="757" y="6333"/>
                  <a:pt x="757" y="6176"/>
                </a:cubicBezTo>
                <a:lnTo>
                  <a:pt x="757" y="2427"/>
                </a:lnTo>
                <a:cubicBezTo>
                  <a:pt x="757" y="2238"/>
                  <a:pt x="914" y="2080"/>
                  <a:pt x="1103" y="2080"/>
                </a:cubicBezTo>
                <a:close/>
                <a:moveTo>
                  <a:pt x="5860" y="1"/>
                </a:moveTo>
                <a:cubicBezTo>
                  <a:pt x="4915" y="1"/>
                  <a:pt x="4128" y="788"/>
                  <a:pt x="4128" y="1734"/>
                </a:cubicBezTo>
                <a:cubicBezTo>
                  <a:pt x="4128" y="2206"/>
                  <a:pt x="4348" y="2647"/>
                  <a:pt x="4695" y="2994"/>
                </a:cubicBezTo>
                <a:cubicBezTo>
                  <a:pt x="4411" y="3120"/>
                  <a:pt x="4191" y="3214"/>
                  <a:pt x="3939" y="3435"/>
                </a:cubicBezTo>
                <a:cubicBezTo>
                  <a:pt x="3750" y="3592"/>
                  <a:pt x="3592" y="3750"/>
                  <a:pt x="3435" y="3939"/>
                </a:cubicBezTo>
                <a:lnTo>
                  <a:pt x="3435" y="3813"/>
                </a:lnTo>
                <a:cubicBezTo>
                  <a:pt x="3435" y="3246"/>
                  <a:pt x="2962" y="2805"/>
                  <a:pt x="2395" y="2805"/>
                </a:cubicBezTo>
                <a:cubicBezTo>
                  <a:pt x="2300" y="2805"/>
                  <a:pt x="2174" y="2836"/>
                  <a:pt x="2048" y="2836"/>
                </a:cubicBezTo>
                <a:lnTo>
                  <a:pt x="2048" y="2427"/>
                </a:lnTo>
                <a:cubicBezTo>
                  <a:pt x="2048" y="1891"/>
                  <a:pt x="1576" y="1418"/>
                  <a:pt x="1040" y="1418"/>
                </a:cubicBezTo>
                <a:cubicBezTo>
                  <a:pt x="473" y="1418"/>
                  <a:pt x="0" y="1891"/>
                  <a:pt x="0" y="2427"/>
                </a:cubicBezTo>
                <a:lnTo>
                  <a:pt x="0" y="6176"/>
                </a:lnTo>
                <a:cubicBezTo>
                  <a:pt x="0" y="6491"/>
                  <a:pt x="95" y="6806"/>
                  <a:pt x="253" y="7026"/>
                </a:cubicBezTo>
                <a:lnTo>
                  <a:pt x="1891" y="9799"/>
                </a:lnTo>
                <a:cubicBezTo>
                  <a:pt x="1985" y="9956"/>
                  <a:pt x="2048" y="10145"/>
                  <a:pt x="2048" y="10303"/>
                </a:cubicBezTo>
                <a:lnTo>
                  <a:pt x="2048" y="11342"/>
                </a:lnTo>
                <a:cubicBezTo>
                  <a:pt x="2048" y="11532"/>
                  <a:pt x="2206" y="11689"/>
                  <a:pt x="2395" y="11689"/>
                </a:cubicBezTo>
                <a:lnTo>
                  <a:pt x="9294" y="11689"/>
                </a:lnTo>
                <a:cubicBezTo>
                  <a:pt x="9483" y="11689"/>
                  <a:pt x="9641" y="11532"/>
                  <a:pt x="9641" y="11342"/>
                </a:cubicBezTo>
                <a:lnTo>
                  <a:pt x="9641" y="10303"/>
                </a:lnTo>
                <a:cubicBezTo>
                  <a:pt x="9641" y="10114"/>
                  <a:pt x="9704" y="9956"/>
                  <a:pt x="9799" y="9799"/>
                </a:cubicBezTo>
                <a:lnTo>
                  <a:pt x="11468" y="7026"/>
                </a:lnTo>
                <a:cubicBezTo>
                  <a:pt x="11626" y="6774"/>
                  <a:pt x="11689" y="6491"/>
                  <a:pt x="11689" y="6176"/>
                </a:cubicBezTo>
                <a:lnTo>
                  <a:pt x="11689" y="2427"/>
                </a:lnTo>
                <a:cubicBezTo>
                  <a:pt x="11752" y="1891"/>
                  <a:pt x="11279" y="1418"/>
                  <a:pt x="10712" y="1418"/>
                </a:cubicBezTo>
                <a:cubicBezTo>
                  <a:pt x="10177" y="1418"/>
                  <a:pt x="9704" y="1891"/>
                  <a:pt x="9704" y="2427"/>
                </a:cubicBezTo>
                <a:lnTo>
                  <a:pt x="9704" y="2836"/>
                </a:lnTo>
                <a:cubicBezTo>
                  <a:pt x="9578" y="2805"/>
                  <a:pt x="9452" y="2805"/>
                  <a:pt x="9326" y="2805"/>
                </a:cubicBezTo>
                <a:cubicBezTo>
                  <a:pt x="8790" y="2805"/>
                  <a:pt x="8318" y="3246"/>
                  <a:pt x="8318" y="3813"/>
                </a:cubicBezTo>
                <a:lnTo>
                  <a:pt x="8318" y="3939"/>
                </a:lnTo>
                <a:cubicBezTo>
                  <a:pt x="8160" y="3750"/>
                  <a:pt x="8003" y="3592"/>
                  <a:pt x="7814" y="3435"/>
                </a:cubicBezTo>
                <a:cubicBezTo>
                  <a:pt x="7562" y="3246"/>
                  <a:pt x="7341" y="3088"/>
                  <a:pt x="7058" y="2994"/>
                </a:cubicBezTo>
                <a:cubicBezTo>
                  <a:pt x="7404" y="2647"/>
                  <a:pt x="7593" y="2206"/>
                  <a:pt x="7593" y="1734"/>
                </a:cubicBezTo>
                <a:cubicBezTo>
                  <a:pt x="7593" y="788"/>
                  <a:pt x="6806" y="1"/>
                  <a:pt x="5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94" name="Google Shape;9494;p76"/>
          <p:cNvGrpSpPr/>
          <p:nvPr/>
        </p:nvGrpSpPr>
        <p:grpSpPr>
          <a:xfrm>
            <a:off x="1747421" y="1306759"/>
            <a:ext cx="354527" cy="355498"/>
            <a:chOff x="-35136450" y="1912725"/>
            <a:chExt cx="292225" cy="293025"/>
          </a:xfrm>
        </p:grpSpPr>
        <p:sp>
          <p:nvSpPr>
            <p:cNvPr id="9495" name="Google Shape;9495;p76"/>
            <p:cNvSpPr/>
            <p:nvPr/>
          </p:nvSpPr>
          <p:spPr>
            <a:xfrm>
              <a:off x="-35136450" y="2050575"/>
              <a:ext cx="155975" cy="155175"/>
            </a:xfrm>
            <a:custGeom>
              <a:avLst/>
              <a:gdLst/>
              <a:ahLst/>
              <a:cxnLst/>
              <a:rect l="l" t="t" r="r" b="b"/>
              <a:pathLst>
                <a:path w="6239" h="6207" extrusionOk="0">
                  <a:moveTo>
                    <a:pt x="3120" y="693"/>
                  </a:moveTo>
                  <a:cubicBezTo>
                    <a:pt x="3718" y="693"/>
                    <a:pt x="4191" y="1166"/>
                    <a:pt x="4191" y="1702"/>
                  </a:cubicBezTo>
                  <a:cubicBezTo>
                    <a:pt x="4191" y="2269"/>
                    <a:pt x="3718" y="2741"/>
                    <a:pt x="3120" y="2741"/>
                  </a:cubicBezTo>
                  <a:cubicBezTo>
                    <a:pt x="2521" y="2741"/>
                    <a:pt x="2049" y="2269"/>
                    <a:pt x="2049" y="1702"/>
                  </a:cubicBezTo>
                  <a:cubicBezTo>
                    <a:pt x="2049" y="1166"/>
                    <a:pt x="2521" y="693"/>
                    <a:pt x="3120" y="693"/>
                  </a:cubicBezTo>
                  <a:close/>
                  <a:moveTo>
                    <a:pt x="3120" y="3434"/>
                  </a:moveTo>
                  <a:cubicBezTo>
                    <a:pt x="4348" y="3434"/>
                    <a:pt x="5357" y="4348"/>
                    <a:pt x="5514" y="5514"/>
                  </a:cubicBezTo>
                  <a:lnTo>
                    <a:pt x="757" y="5514"/>
                  </a:lnTo>
                  <a:cubicBezTo>
                    <a:pt x="883" y="4348"/>
                    <a:pt x="1891" y="3434"/>
                    <a:pt x="3120" y="3434"/>
                  </a:cubicBezTo>
                  <a:close/>
                  <a:moveTo>
                    <a:pt x="3120" y="0"/>
                  </a:moveTo>
                  <a:cubicBezTo>
                    <a:pt x="2175" y="0"/>
                    <a:pt x="1387" y="756"/>
                    <a:pt x="1387" y="1702"/>
                  </a:cubicBezTo>
                  <a:cubicBezTo>
                    <a:pt x="1387" y="2174"/>
                    <a:pt x="1576" y="2615"/>
                    <a:pt x="1891" y="2930"/>
                  </a:cubicBezTo>
                  <a:lnTo>
                    <a:pt x="1954" y="2962"/>
                  </a:lnTo>
                  <a:cubicBezTo>
                    <a:pt x="851" y="3403"/>
                    <a:pt x="1" y="4506"/>
                    <a:pt x="1" y="5829"/>
                  </a:cubicBezTo>
                  <a:cubicBezTo>
                    <a:pt x="1" y="6049"/>
                    <a:pt x="158" y="6207"/>
                    <a:pt x="379" y="6207"/>
                  </a:cubicBezTo>
                  <a:lnTo>
                    <a:pt x="5892" y="6207"/>
                  </a:lnTo>
                  <a:cubicBezTo>
                    <a:pt x="6081" y="6207"/>
                    <a:pt x="6239" y="6049"/>
                    <a:pt x="6239" y="5829"/>
                  </a:cubicBezTo>
                  <a:cubicBezTo>
                    <a:pt x="6239" y="4537"/>
                    <a:pt x="5420" y="3434"/>
                    <a:pt x="4317" y="2962"/>
                  </a:cubicBezTo>
                  <a:lnTo>
                    <a:pt x="4348" y="2930"/>
                  </a:lnTo>
                  <a:cubicBezTo>
                    <a:pt x="4663" y="2615"/>
                    <a:pt x="4852" y="2174"/>
                    <a:pt x="4852" y="1702"/>
                  </a:cubicBezTo>
                  <a:cubicBezTo>
                    <a:pt x="4852" y="756"/>
                    <a:pt x="4065" y="0"/>
                    <a:pt x="3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76"/>
            <p:cNvSpPr/>
            <p:nvPr/>
          </p:nvSpPr>
          <p:spPr>
            <a:xfrm>
              <a:off x="-34964750" y="1947400"/>
              <a:ext cx="68550" cy="103200"/>
            </a:xfrm>
            <a:custGeom>
              <a:avLst/>
              <a:gdLst/>
              <a:ahLst/>
              <a:cxnLst/>
              <a:rect l="l" t="t" r="r" b="b"/>
              <a:pathLst>
                <a:path w="2742" h="4128" extrusionOk="0">
                  <a:moveTo>
                    <a:pt x="1387" y="725"/>
                  </a:moveTo>
                  <a:cubicBezTo>
                    <a:pt x="1765" y="725"/>
                    <a:pt x="2049" y="1008"/>
                    <a:pt x="2049" y="1386"/>
                  </a:cubicBezTo>
                  <a:lnTo>
                    <a:pt x="2049" y="2773"/>
                  </a:lnTo>
                  <a:cubicBezTo>
                    <a:pt x="2049" y="2836"/>
                    <a:pt x="2049" y="2867"/>
                    <a:pt x="2017" y="2930"/>
                  </a:cubicBezTo>
                  <a:lnTo>
                    <a:pt x="1923" y="2836"/>
                  </a:lnTo>
                  <a:cubicBezTo>
                    <a:pt x="1860" y="2773"/>
                    <a:pt x="1773" y="2741"/>
                    <a:pt x="1686" y="2741"/>
                  </a:cubicBezTo>
                  <a:cubicBezTo>
                    <a:pt x="1600" y="2741"/>
                    <a:pt x="1513" y="2773"/>
                    <a:pt x="1450" y="2836"/>
                  </a:cubicBezTo>
                  <a:cubicBezTo>
                    <a:pt x="1324" y="2962"/>
                    <a:pt x="1324" y="3182"/>
                    <a:pt x="1450" y="3308"/>
                  </a:cubicBezTo>
                  <a:lnTo>
                    <a:pt x="1545" y="3403"/>
                  </a:lnTo>
                  <a:cubicBezTo>
                    <a:pt x="1482" y="3434"/>
                    <a:pt x="1450" y="3434"/>
                    <a:pt x="1387" y="3434"/>
                  </a:cubicBezTo>
                  <a:cubicBezTo>
                    <a:pt x="977" y="3434"/>
                    <a:pt x="694" y="3119"/>
                    <a:pt x="694" y="2773"/>
                  </a:cubicBezTo>
                  <a:lnTo>
                    <a:pt x="694" y="1386"/>
                  </a:lnTo>
                  <a:cubicBezTo>
                    <a:pt x="694" y="977"/>
                    <a:pt x="1040" y="725"/>
                    <a:pt x="1387" y="725"/>
                  </a:cubicBezTo>
                  <a:close/>
                  <a:moveTo>
                    <a:pt x="1387" y="0"/>
                  </a:moveTo>
                  <a:cubicBezTo>
                    <a:pt x="631" y="0"/>
                    <a:pt x="1" y="630"/>
                    <a:pt x="1" y="1386"/>
                  </a:cubicBezTo>
                  <a:lnTo>
                    <a:pt x="1" y="2773"/>
                  </a:lnTo>
                  <a:cubicBezTo>
                    <a:pt x="1" y="3497"/>
                    <a:pt x="631" y="4127"/>
                    <a:pt x="1387" y="4127"/>
                  </a:cubicBezTo>
                  <a:cubicBezTo>
                    <a:pt x="1608" y="4127"/>
                    <a:pt x="1860" y="4064"/>
                    <a:pt x="2080" y="3938"/>
                  </a:cubicBezTo>
                  <a:lnTo>
                    <a:pt x="2175" y="4033"/>
                  </a:lnTo>
                  <a:cubicBezTo>
                    <a:pt x="2222" y="4080"/>
                    <a:pt x="2309" y="4104"/>
                    <a:pt x="2399" y="4104"/>
                  </a:cubicBezTo>
                  <a:cubicBezTo>
                    <a:pt x="2490" y="4104"/>
                    <a:pt x="2584" y="4080"/>
                    <a:pt x="2647" y="4033"/>
                  </a:cubicBezTo>
                  <a:cubicBezTo>
                    <a:pt x="2742" y="3907"/>
                    <a:pt x="2742" y="3655"/>
                    <a:pt x="2647" y="3560"/>
                  </a:cubicBezTo>
                  <a:lnTo>
                    <a:pt x="2553" y="3466"/>
                  </a:lnTo>
                  <a:cubicBezTo>
                    <a:pt x="2679" y="3277"/>
                    <a:pt x="2742" y="3025"/>
                    <a:pt x="2742" y="2773"/>
                  </a:cubicBezTo>
                  <a:lnTo>
                    <a:pt x="2742" y="1386"/>
                  </a:lnTo>
                  <a:cubicBezTo>
                    <a:pt x="2742" y="630"/>
                    <a:pt x="2112" y="0"/>
                    <a:pt x="1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76"/>
            <p:cNvSpPr/>
            <p:nvPr/>
          </p:nvSpPr>
          <p:spPr>
            <a:xfrm>
              <a:off x="-35016725" y="1912725"/>
              <a:ext cx="172500" cy="172025"/>
            </a:xfrm>
            <a:custGeom>
              <a:avLst/>
              <a:gdLst/>
              <a:ahLst/>
              <a:cxnLst/>
              <a:rect l="l" t="t" r="r" b="b"/>
              <a:pathLst>
                <a:path w="6900" h="6881" extrusionOk="0">
                  <a:moveTo>
                    <a:pt x="3466" y="726"/>
                  </a:moveTo>
                  <a:cubicBezTo>
                    <a:pt x="4947" y="726"/>
                    <a:pt x="6175" y="1954"/>
                    <a:pt x="6175" y="3467"/>
                  </a:cubicBezTo>
                  <a:cubicBezTo>
                    <a:pt x="6207" y="4979"/>
                    <a:pt x="4978" y="6207"/>
                    <a:pt x="3466" y="6207"/>
                  </a:cubicBezTo>
                  <a:cubicBezTo>
                    <a:pt x="2930" y="6207"/>
                    <a:pt x="2426" y="6050"/>
                    <a:pt x="1985" y="5766"/>
                  </a:cubicBezTo>
                  <a:cubicBezTo>
                    <a:pt x="1942" y="5745"/>
                    <a:pt x="1868" y="5708"/>
                    <a:pt x="1806" y="5708"/>
                  </a:cubicBezTo>
                  <a:cubicBezTo>
                    <a:pt x="1778" y="5708"/>
                    <a:pt x="1753" y="5715"/>
                    <a:pt x="1733" y="5735"/>
                  </a:cubicBezTo>
                  <a:lnTo>
                    <a:pt x="946" y="5987"/>
                  </a:lnTo>
                  <a:lnTo>
                    <a:pt x="1198" y="5199"/>
                  </a:lnTo>
                  <a:cubicBezTo>
                    <a:pt x="1261" y="5136"/>
                    <a:pt x="1198" y="5010"/>
                    <a:pt x="1166" y="4947"/>
                  </a:cubicBezTo>
                  <a:cubicBezTo>
                    <a:pt x="914" y="4506"/>
                    <a:pt x="757" y="4002"/>
                    <a:pt x="757" y="3467"/>
                  </a:cubicBezTo>
                  <a:cubicBezTo>
                    <a:pt x="757" y="1954"/>
                    <a:pt x="1954" y="726"/>
                    <a:pt x="3466" y="726"/>
                  </a:cubicBezTo>
                  <a:close/>
                  <a:moveTo>
                    <a:pt x="3466" y="1"/>
                  </a:moveTo>
                  <a:cubicBezTo>
                    <a:pt x="1576" y="1"/>
                    <a:pt x="32" y="1545"/>
                    <a:pt x="32" y="3435"/>
                  </a:cubicBezTo>
                  <a:cubicBezTo>
                    <a:pt x="32" y="4034"/>
                    <a:pt x="190" y="4569"/>
                    <a:pt x="473" y="5136"/>
                  </a:cubicBezTo>
                  <a:lnTo>
                    <a:pt x="32" y="6428"/>
                  </a:lnTo>
                  <a:cubicBezTo>
                    <a:pt x="0" y="6554"/>
                    <a:pt x="32" y="6712"/>
                    <a:pt x="95" y="6775"/>
                  </a:cubicBezTo>
                  <a:cubicBezTo>
                    <a:pt x="166" y="6845"/>
                    <a:pt x="272" y="6881"/>
                    <a:pt x="374" y="6881"/>
                  </a:cubicBezTo>
                  <a:cubicBezTo>
                    <a:pt x="408" y="6881"/>
                    <a:pt x="442" y="6877"/>
                    <a:pt x="473" y="6869"/>
                  </a:cubicBezTo>
                  <a:lnTo>
                    <a:pt x="1765" y="6428"/>
                  </a:lnTo>
                  <a:cubicBezTo>
                    <a:pt x="2269" y="6712"/>
                    <a:pt x="2867" y="6869"/>
                    <a:pt x="3466" y="6869"/>
                  </a:cubicBezTo>
                  <a:cubicBezTo>
                    <a:pt x="5356" y="6869"/>
                    <a:pt x="6900" y="5325"/>
                    <a:pt x="6900" y="3435"/>
                  </a:cubicBezTo>
                  <a:cubicBezTo>
                    <a:pt x="6869" y="1576"/>
                    <a:pt x="5356" y="1"/>
                    <a:pt x="34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8" name="Google Shape;9498;p76"/>
          <p:cNvGrpSpPr/>
          <p:nvPr/>
        </p:nvGrpSpPr>
        <p:grpSpPr>
          <a:xfrm>
            <a:off x="1747891" y="1765978"/>
            <a:ext cx="353587" cy="354103"/>
            <a:chOff x="-35134875" y="2272675"/>
            <a:chExt cx="291450" cy="291875"/>
          </a:xfrm>
        </p:grpSpPr>
        <p:sp>
          <p:nvSpPr>
            <p:cNvPr id="9499" name="Google Shape;9499;p76"/>
            <p:cNvSpPr/>
            <p:nvPr/>
          </p:nvSpPr>
          <p:spPr>
            <a:xfrm>
              <a:off x="-35134875" y="2272675"/>
              <a:ext cx="291450" cy="291875"/>
            </a:xfrm>
            <a:custGeom>
              <a:avLst/>
              <a:gdLst/>
              <a:ahLst/>
              <a:cxnLst/>
              <a:rect l="l" t="t" r="r" b="b"/>
              <a:pathLst>
                <a:path w="11658" h="11675" extrusionOk="0">
                  <a:moveTo>
                    <a:pt x="9925" y="662"/>
                  </a:moveTo>
                  <a:cubicBezTo>
                    <a:pt x="10460" y="662"/>
                    <a:pt x="10933" y="1135"/>
                    <a:pt x="10933" y="1733"/>
                  </a:cubicBezTo>
                  <a:lnTo>
                    <a:pt x="10933" y="5136"/>
                  </a:lnTo>
                  <a:cubicBezTo>
                    <a:pt x="10933" y="5703"/>
                    <a:pt x="10460" y="6176"/>
                    <a:pt x="9925" y="6176"/>
                  </a:cubicBezTo>
                  <a:cubicBezTo>
                    <a:pt x="9704" y="6176"/>
                    <a:pt x="9547" y="6333"/>
                    <a:pt x="9547" y="6522"/>
                  </a:cubicBezTo>
                  <a:lnTo>
                    <a:pt x="9547" y="7751"/>
                  </a:lnTo>
                  <a:lnTo>
                    <a:pt x="8192" y="6365"/>
                  </a:lnTo>
                  <a:lnTo>
                    <a:pt x="8192" y="4474"/>
                  </a:lnTo>
                  <a:cubicBezTo>
                    <a:pt x="8192" y="3529"/>
                    <a:pt x="7404" y="2742"/>
                    <a:pt x="6459" y="2742"/>
                  </a:cubicBezTo>
                  <a:lnTo>
                    <a:pt x="3372" y="2742"/>
                  </a:lnTo>
                  <a:lnTo>
                    <a:pt x="3372" y="1733"/>
                  </a:lnTo>
                  <a:cubicBezTo>
                    <a:pt x="3372" y="1166"/>
                    <a:pt x="3844" y="662"/>
                    <a:pt x="4411" y="662"/>
                  </a:cubicBezTo>
                  <a:close/>
                  <a:moveTo>
                    <a:pt x="6459" y="3403"/>
                  </a:moveTo>
                  <a:cubicBezTo>
                    <a:pt x="6995" y="3403"/>
                    <a:pt x="7499" y="3876"/>
                    <a:pt x="7499" y="4474"/>
                  </a:cubicBezTo>
                  <a:lnTo>
                    <a:pt x="7499" y="7908"/>
                  </a:lnTo>
                  <a:lnTo>
                    <a:pt x="7467" y="7908"/>
                  </a:lnTo>
                  <a:cubicBezTo>
                    <a:pt x="7467" y="8444"/>
                    <a:pt x="6995" y="8917"/>
                    <a:pt x="6396" y="8917"/>
                  </a:cubicBezTo>
                  <a:lnTo>
                    <a:pt x="3687" y="8917"/>
                  </a:lnTo>
                  <a:cubicBezTo>
                    <a:pt x="3624" y="8917"/>
                    <a:pt x="3498" y="8948"/>
                    <a:pt x="3466" y="9043"/>
                  </a:cubicBezTo>
                  <a:lnTo>
                    <a:pt x="1986" y="10492"/>
                  </a:lnTo>
                  <a:lnTo>
                    <a:pt x="1986" y="9295"/>
                  </a:lnTo>
                  <a:cubicBezTo>
                    <a:pt x="1986" y="9074"/>
                    <a:pt x="1828" y="8917"/>
                    <a:pt x="1639" y="8917"/>
                  </a:cubicBezTo>
                  <a:cubicBezTo>
                    <a:pt x="1103" y="8917"/>
                    <a:pt x="631" y="8444"/>
                    <a:pt x="631" y="7908"/>
                  </a:cubicBezTo>
                  <a:lnTo>
                    <a:pt x="631" y="4474"/>
                  </a:lnTo>
                  <a:cubicBezTo>
                    <a:pt x="631" y="3939"/>
                    <a:pt x="1103" y="3403"/>
                    <a:pt x="1639" y="3403"/>
                  </a:cubicBezTo>
                  <a:close/>
                  <a:moveTo>
                    <a:pt x="4411" y="1"/>
                  </a:moveTo>
                  <a:cubicBezTo>
                    <a:pt x="3466" y="1"/>
                    <a:pt x="2710" y="788"/>
                    <a:pt x="2710" y="1733"/>
                  </a:cubicBezTo>
                  <a:lnTo>
                    <a:pt x="2710" y="2742"/>
                  </a:lnTo>
                  <a:lnTo>
                    <a:pt x="1671" y="2742"/>
                  </a:lnTo>
                  <a:cubicBezTo>
                    <a:pt x="725" y="2742"/>
                    <a:pt x="1" y="3529"/>
                    <a:pt x="1" y="4474"/>
                  </a:cubicBezTo>
                  <a:lnTo>
                    <a:pt x="1" y="7908"/>
                  </a:lnTo>
                  <a:cubicBezTo>
                    <a:pt x="1" y="8728"/>
                    <a:pt x="568" y="9452"/>
                    <a:pt x="1355" y="9610"/>
                  </a:cubicBezTo>
                  <a:lnTo>
                    <a:pt x="1355" y="11342"/>
                  </a:lnTo>
                  <a:cubicBezTo>
                    <a:pt x="1355" y="11500"/>
                    <a:pt x="1450" y="11594"/>
                    <a:pt x="1576" y="11657"/>
                  </a:cubicBezTo>
                  <a:cubicBezTo>
                    <a:pt x="1607" y="11668"/>
                    <a:pt x="1646" y="11675"/>
                    <a:pt x="1687" y="11675"/>
                  </a:cubicBezTo>
                  <a:cubicBezTo>
                    <a:pt x="1769" y="11675"/>
                    <a:pt x="1860" y="11647"/>
                    <a:pt x="1923" y="11563"/>
                  </a:cubicBezTo>
                  <a:lnTo>
                    <a:pt x="3876" y="9610"/>
                  </a:lnTo>
                  <a:lnTo>
                    <a:pt x="6491" y="9610"/>
                  </a:lnTo>
                  <a:cubicBezTo>
                    <a:pt x="7436" y="9610"/>
                    <a:pt x="8224" y="8854"/>
                    <a:pt x="8224" y="7908"/>
                  </a:cubicBezTo>
                  <a:lnTo>
                    <a:pt x="8224" y="7341"/>
                  </a:lnTo>
                  <a:lnTo>
                    <a:pt x="9704" y="8822"/>
                  </a:lnTo>
                  <a:cubicBezTo>
                    <a:pt x="9773" y="8868"/>
                    <a:pt x="9876" y="8897"/>
                    <a:pt x="9976" y="8897"/>
                  </a:cubicBezTo>
                  <a:cubicBezTo>
                    <a:pt x="10013" y="8897"/>
                    <a:pt x="10049" y="8893"/>
                    <a:pt x="10082" y="8885"/>
                  </a:cubicBezTo>
                  <a:cubicBezTo>
                    <a:pt x="10208" y="8854"/>
                    <a:pt x="10271" y="8696"/>
                    <a:pt x="10271" y="8570"/>
                  </a:cubicBezTo>
                  <a:lnTo>
                    <a:pt x="10271" y="6837"/>
                  </a:lnTo>
                  <a:cubicBezTo>
                    <a:pt x="11059" y="6680"/>
                    <a:pt x="11658" y="5987"/>
                    <a:pt x="11658" y="5136"/>
                  </a:cubicBezTo>
                  <a:lnTo>
                    <a:pt x="11658" y="1733"/>
                  </a:lnTo>
                  <a:cubicBezTo>
                    <a:pt x="11595" y="788"/>
                    <a:pt x="10870" y="1"/>
                    <a:pt x="99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76"/>
            <p:cNvSpPr/>
            <p:nvPr/>
          </p:nvSpPr>
          <p:spPr>
            <a:xfrm>
              <a:off x="-35093925" y="2419175"/>
              <a:ext cx="18150" cy="17350"/>
            </a:xfrm>
            <a:custGeom>
              <a:avLst/>
              <a:gdLst/>
              <a:ahLst/>
              <a:cxnLst/>
              <a:rect l="l" t="t" r="r" b="b"/>
              <a:pathLst>
                <a:path w="726" h="694" extrusionOk="0">
                  <a:moveTo>
                    <a:pt x="348" y="1"/>
                  </a:moveTo>
                  <a:cubicBezTo>
                    <a:pt x="159" y="1"/>
                    <a:pt x="1" y="158"/>
                    <a:pt x="1" y="347"/>
                  </a:cubicBezTo>
                  <a:cubicBezTo>
                    <a:pt x="1" y="536"/>
                    <a:pt x="159" y="694"/>
                    <a:pt x="348" y="694"/>
                  </a:cubicBezTo>
                  <a:cubicBezTo>
                    <a:pt x="568" y="694"/>
                    <a:pt x="726" y="536"/>
                    <a:pt x="726" y="347"/>
                  </a:cubicBezTo>
                  <a:cubicBezTo>
                    <a:pt x="726" y="158"/>
                    <a:pt x="568"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76"/>
            <p:cNvSpPr/>
            <p:nvPr/>
          </p:nvSpPr>
          <p:spPr>
            <a:xfrm>
              <a:off x="-350427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76"/>
            <p:cNvSpPr/>
            <p:nvPr/>
          </p:nvSpPr>
          <p:spPr>
            <a:xfrm>
              <a:off x="-34991525" y="241917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3" name="Google Shape;9503;p76"/>
          <p:cNvGrpSpPr/>
          <p:nvPr/>
        </p:nvGrpSpPr>
        <p:grpSpPr>
          <a:xfrm>
            <a:off x="1789458" y="2221307"/>
            <a:ext cx="270453" cy="353587"/>
            <a:chOff x="-35101800" y="2631050"/>
            <a:chExt cx="222925" cy="291450"/>
          </a:xfrm>
        </p:grpSpPr>
        <p:sp>
          <p:nvSpPr>
            <p:cNvPr id="9504" name="Google Shape;9504;p76"/>
            <p:cNvSpPr/>
            <p:nvPr/>
          </p:nvSpPr>
          <p:spPr>
            <a:xfrm>
              <a:off x="-34999400" y="2699575"/>
              <a:ext cx="18150" cy="18125"/>
            </a:xfrm>
            <a:custGeom>
              <a:avLst/>
              <a:gdLst/>
              <a:ahLst/>
              <a:cxnLst/>
              <a:rect l="l" t="t" r="r" b="b"/>
              <a:pathLst>
                <a:path w="726" h="725" extrusionOk="0">
                  <a:moveTo>
                    <a:pt x="347" y="0"/>
                  </a:moveTo>
                  <a:cubicBezTo>
                    <a:pt x="158" y="0"/>
                    <a:pt x="1" y="158"/>
                    <a:pt x="1" y="347"/>
                  </a:cubicBezTo>
                  <a:cubicBezTo>
                    <a:pt x="1" y="567"/>
                    <a:pt x="158" y="725"/>
                    <a:pt x="347" y="725"/>
                  </a:cubicBezTo>
                  <a:cubicBezTo>
                    <a:pt x="568" y="725"/>
                    <a:pt x="725" y="567"/>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5" name="Google Shape;9505;p76"/>
            <p:cNvSpPr/>
            <p:nvPr/>
          </p:nvSpPr>
          <p:spPr>
            <a:xfrm>
              <a:off x="-34999400" y="2732650"/>
              <a:ext cx="18150" cy="52800"/>
            </a:xfrm>
            <a:custGeom>
              <a:avLst/>
              <a:gdLst/>
              <a:ahLst/>
              <a:cxnLst/>
              <a:rect l="l" t="t" r="r" b="b"/>
              <a:pathLst>
                <a:path w="726" h="2112" extrusionOk="0">
                  <a:moveTo>
                    <a:pt x="347" y="0"/>
                  </a:moveTo>
                  <a:cubicBezTo>
                    <a:pt x="158" y="0"/>
                    <a:pt x="1" y="190"/>
                    <a:pt x="1" y="379"/>
                  </a:cubicBezTo>
                  <a:lnTo>
                    <a:pt x="1" y="1765"/>
                  </a:lnTo>
                  <a:cubicBezTo>
                    <a:pt x="1" y="1985"/>
                    <a:pt x="158" y="2111"/>
                    <a:pt x="347" y="2111"/>
                  </a:cubicBezTo>
                  <a:cubicBezTo>
                    <a:pt x="568" y="2111"/>
                    <a:pt x="725" y="1954"/>
                    <a:pt x="725" y="1765"/>
                  </a:cubicBezTo>
                  <a:lnTo>
                    <a:pt x="725" y="379"/>
                  </a:lnTo>
                  <a:cubicBezTo>
                    <a:pt x="725" y="190"/>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6" name="Google Shape;9506;p76"/>
            <p:cNvSpPr/>
            <p:nvPr/>
          </p:nvSpPr>
          <p:spPr>
            <a:xfrm>
              <a:off x="-35067125" y="2665700"/>
              <a:ext cx="153600" cy="154400"/>
            </a:xfrm>
            <a:custGeom>
              <a:avLst/>
              <a:gdLst/>
              <a:ahLst/>
              <a:cxnLst/>
              <a:rect l="l" t="t" r="r" b="b"/>
              <a:pathLst>
                <a:path w="6144" h="6176" extrusionOk="0">
                  <a:moveTo>
                    <a:pt x="3056" y="694"/>
                  </a:moveTo>
                  <a:cubicBezTo>
                    <a:pt x="4411" y="694"/>
                    <a:pt x="5482" y="1765"/>
                    <a:pt x="5482" y="3088"/>
                  </a:cubicBezTo>
                  <a:cubicBezTo>
                    <a:pt x="5482" y="4443"/>
                    <a:pt x="4411" y="5482"/>
                    <a:pt x="3056" y="5482"/>
                  </a:cubicBezTo>
                  <a:cubicBezTo>
                    <a:pt x="1733" y="5482"/>
                    <a:pt x="662" y="4443"/>
                    <a:pt x="662" y="3088"/>
                  </a:cubicBezTo>
                  <a:cubicBezTo>
                    <a:pt x="662" y="1796"/>
                    <a:pt x="1764" y="694"/>
                    <a:pt x="3056" y="694"/>
                  </a:cubicBezTo>
                  <a:close/>
                  <a:moveTo>
                    <a:pt x="3056" y="1"/>
                  </a:moveTo>
                  <a:cubicBezTo>
                    <a:pt x="1386" y="1"/>
                    <a:pt x="0" y="1387"/>
                    <a:pt x="0" y="3088"/>
                  </a:cubicBezTo>
                  <a:cubicBezTo>
                    <a:pt x="0" y="4789"/>
                    <a:pt x="1386" y="6176"/>
                    <a:pt x="3056" y="6176"/>
                  </a:cubicBezTo>
                  <a:cubicBezTo>
                    <a:pt x="4757" y="6176"/>
                    <a:pt x="6144" y="4789"/>
                    <a:pt x="6144" y="3088"/>
                  </a:cubicBezTo>
                  <a:cubicBezTo>
                    <a:pt x="6144" y="1387"/>
                    <a:pt x="4757" y="1"/>
                    <a:pt x="3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76"/>
            <p:cNvSpPr/>
            <p:nvPr/>
          </p:nvSpPr>
          <p:spPr>
            <a:xfrm>
              <a:off x="-35101800" y="2631050"/>
              <a:ext cx="222925" cy="291450"/>
            </a:xfrm>
            <a:custGeom>
              <a:avLst/>
              <a:gdLst/>
              <a:ahLst/>
              <a:cxnLst/>
              <a:rect l="l" t="t" r="r" b="b"/>
              <a:pathLst>
                <a:path w="8917" h="11658" extrusionOk="0">
                  <a:moveTo>
                    <a:pt x="4443" y="693"/>
                  </a:moveTo>
                  <a:cubicBezTo>
                    <a:pt x="6554" y="693"/>
                    <a:pt x="8192" y="2395"/>
                    <a:pt x="8192" y="4474"/>
                  </a:cubicBezTo>
                  <a:cubicBezTo>
                    <a:pt x="8192" y="5293"/>
                    <a:pt x="7940" y="6081"/>
                    <a:pt x="7436" y="6711"/>
                  </a:cubicBezTo>
                  <a:lnTo>
                    <a:pt x="4443" y="10775"/>
                  </a:lnTo>
                  <a:lnTo>
                    <a:pt x="1450" y="6711"/>
                  </a:lnTo>
                  <a:cubicBezTo>
                    <a:pt x="1009" y="6049"/>
                    <a:pt x="726" y="5293"/>
                    <a:pt x="726" y="4474"/>
                  </a:cubicBezTo>
                  <a:cubicBezTo>
                    <a:pt x="726" y="2395"/>
                    <a:pt x="2364" y="693"/>
                    <a:pt x="4443" y="693"/>
                  </a:cubicBezTo>
                  <a:close/>
                  <a:moveTo>
                    <a:pt x="4443" y="0"/>
                  </a:moveTo>
                  <a:cubicBezTo>
                    <a:pt x="2017" y="0"/>
                    <a:pt x="1" y="1985"/>
                    <a:pt x="1" y="4443"/>
                  </a:cubicBezTo>
                  <a:cubicBezTo>
                    <a:pt x="1" y="5419"/>
                    <a:pt x="316" y="6333"/>
                    <a:pt x="883" y="7120"/>
                  </a:cubicBezTo>
                  <a:lnTo>
                    <a:pt x="4191" y="11531"/>
                  </a:lnTo>
                  <a:cubicBezTo>
                    <a:pt x="4254" y="11594"/>
                    <a:pt x="4349" y="11657"/>
                    <a:pt x="4443" y="11657"/>
                  </a:cubicBezTo>
                  <a:cubicBezTo>
                    <a:pt x="4569" y="11657"/>
                    <a:pt x="4664" y="11594"/>
                    <a:pt x="4727" y="11531"/>
                  </a:cubicBezTo>
                  <a:lnTo>
                    <a:pt x="8003" y="7120"/>
                  </a:lnTo>
                  <a:cubicBezTo>
                    <a:pt x="8602" y="6333"/>
                    <a:pt x="8917" y="5419"/>
                    <a:pt x="8917" y="4443"/>
                  </a:cubicBezTo>
                  <a:cubicBezTo>
                    <a:pt x="8917" y="1985"/>
                    <a:pt x="6901"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08" name="Google Shape;9508;p76"/>
          <p:cNvSpPr/>
          <p:nvPr/>
        </p:nvSpPr>
        <p:spPr>
          <a:xfrm>
            <a:off x="3982155" y="1307046"/>
            <a:ext cx="338270" cy="355255"/>
          </a:xfrm>
          <a:custGeom>
            <a:avLst/>
            <a:gdLst/>
            <a:ahLst/>
            <a:cxnLst/>
            <a:rect l="l" t="t" r="r" b="b"/>
            <a:pathLst>
              <a:path w="11153" h="11713" extrusionOk="0">
                <a:moveTo>
                  <a:pt x="9594" y="693"/>
                </a:moveTo>
                <a:cubicBezTo>
                  <a:pt x="9767" y="693"/>
                  <a:pt x="9940" y="764"/>
                  <a:pt x="10082" y="906"/>
                </a:cubicBezTo>
                <a:cubicBezTo>
                  <a:pt x="10365" y="1158"/>
                  <a:pt x="10365" y="1599"/>
                  <a:pt x="10082" y="1883"/>
                </a:cubicBezTo>
                <a:lnTo>
                  <a:pt x="9168" y="2796"/>
                </a:lnTo>
                <a:lnTo>
                  <a:pt x="6175" y="3364"/>
                </a:lnTo>
                <a:lnTo>
                  <a:pt x="6175" y="1410"/>
                </a:lnTo>
                <a:lnTo>
                  <a:pt x="8475" y="1410"/>
                </a:lnTo>
                <a:cubicBezTo>
                  <a:pt x="8538" y="1410"/>
                  <a:pt x="8664" y="1379"/>
                  <a:pt x="8696" y="1284"/>
                </a:cubicBezTo>
                <a:lnTo>
                  <a:pt x="9105" y="906"/>
                </a:lnTo>
                <a:cubicBezTo>
                  <a:pt x="9247" y="764"/>
                  <a:pt x="9420" y="693"/>
                  <a:pt x="9594" y="693"/>
                </a:cubicBezTo>
                <a:close/>
                <a:moveTo>
                  <a:pt x="5136" y="749"/>
                </a:moveTo>
                <a:cubicBezTo>
                  <a:pt x="5325" y="749"/>
                  <a:pt x="5482" y="906"/>
                  <a:pt x="5482" y="1095"/>
                </a:cubicBezTo>
                <a:lnTo>
                  <a:pt x="5482" y="4214"/>
                </a:lnTo>
                <a:cubicBezTo>
                  <a:pt x="5356" y="4151"/>
                  <a:pt x="5230" y="4151"/>
                  <a:pt x="5136" y="4151"/>
                </a:cubicBezTo>
                <a:cubicBezTo>
                  <a:pt x="5010" y="4151"/>
                  <a:pt x="4884" y="4151"/>
                  <a:pt x="4758" y="4214"/>
                </a:cubicBezTo>
                <a:lnTo>
                  <a:pt x="4758" y="1095"/>
                </a:lnTo>
                <a:cubicBezTo>
                  <a:pt x="4758" y="906"/>
                  <a:pt x="4915" y="749"/>
                  <a:pt x="5136" y="749"/>
                </a:cubicBezTo>
                <a:close/>
                <a:moveTo>
                  <a:pt x="5136" y="4844"/>
                </a:moveTo>
                <a:cubicBezTo>
                  <a:pt x="5671" y="4844"/>
                  <a:pt x="6144" y="5317"/>
                  <a:pt x="6144" y="5852"/>
                </a:cubicBezTo>
                <a:cubicBezTo>
                  <a:pt x="6144" y="6419"/>
                  <a:pt x="5671" y="6861"/>
                  <a:pt x="5136" y="6861"/>
                </a:cubicBezTo>
                <a:cubicBezTo>
                  <a:pt x="4568" y="6861"/>
                  <a:pt x="4096" y="6388"/>
                  <a:pt x="4096" y="5852"/>
                </a:cubicBezTo>
                <a:cubicBezTo>
                  <a:pt x="4096" y="5317"/>
                  <a:pt x="4568" y="4844"/>
                  <a:pt x="5136" y="4844"/>
                </a:cubicBezTo>
                <a:close/>
                <a:moveTo>
                  <a:pt x="4096" y="1442"/>
                </a:moveTo>
                <a:lnTo>
                  <a:pt x="4096" y="4529"/>
                </a:lnTo>
                <a:cubicBezTo>
                  <a:pt x="3655" y="4844"/>
                  <a:pt x="3434" y="5348"/>
                  <a:pt x="3434" y="5884"/>
                </a:cubicBezTo>
                <a:cubicBezTo>
                  <a:pt x="3434" y="6136"/>
                  <a:pt x="3466" y="6419"/>
                  <a:pt x="3592" y="6609"/>
                </a:cubicBezTo>
                <a:lnTo>
                  <a:pt x="2332" y="8184"/>
                </a:lnTo>
                <a:cubicBezTo>
                  <a:pt x="1323" y="7522"/>
                  <a:pt x="725" y="6356"/>
                  <a:pt x="725" y="5159"/>
                </a:cubicBezTo>
                <a:cubicBezTo>
                  <a:pt x="662" y="3143"/>
                  <a:pt x="2206" y="1568"/>
                  <a:pt x="4096" y="1442"/>
                </a:cubicBezTo>
                <a:close/>
                <a:moveTo>
                  <a:pt x="8916" y="3521"/>
                </a:moveTo>
                <a:lnTo>
                  <a:pt x="8916" y="4466"/>
                </a:lnTo>
                <a:cubicBezTo>
                  <a:pt x="8916" y="4529"/>
                  <a:pt x="8916" y="4592"/>
                  <a:pt x="8948" y="4624"/>
                </a:cubicBezTo>
                <a:lnTo>
                  <a:pt x="9798" y="6419"/>
                </a:lnTo>
                <a:cubicBezTo>
                  <a:pt x="9893" y="6577"/>
                  <a:pt x="9798" y="6672"/>
                  <a:pt x="9798" y="6735"/>
                </a:cubicBezTo>
                <a:cubicBezTo>
                  <a:pt x="9767" y="6766"/>
                  <a:pt x="9704" y="6892"/>
                  <a:pt x="9546" y="6892"/>
                </a:cubicBezTo>
                <a:lnTo>
                  <a:pt x="9263" y="6892"/>
                </a:lnTo>
                <a:cubicBezTo>
                  <a:pt x="9074" y="6892"/>
                  <a:pt x="8916" y="7050"/>
                  <a:pt x="8916" y="7239"/>
                </a:cubicBezTo>
                <a:lnTo>
                  <a:pt x="8916" y="8341"/>
                </a:lnTo>
                <a:cubicBezTo>
                  <a:pt x="8633" y="8467"/>
                  <a:pt x="8381" y="8656"/>
                  <a:pt x="8286" y="8971"/>
                </a:cubicBezTo>
                <a:lnTo>
                  <a:pt x="6522" y="8971"/>
                </a:lnTo>
                <a:cubicBezTo>
                  <a:pt x="5955" y="8971"/>
                  <a:pt x="5482" y="8499"/>
                  <a:pt x="5482" y="7932"/>
                </a:cubicBezTo>
                <a:lnTo>
                  <a:pt x="5482" y="7554"/>
                </a:lnTo>
                <a:cubicBezTo>
                  <a:pt x="6270" y="7396"/>
                  <a:pt x="6868" y="6672"/>
                  <a:pt x="6868" y="5852"/>
                </a:cubicBezTo>
                <a:cubicBezTo>
                  <a:pt x="6868" y="5317"/>
                  <a:pt x="6585" y="4781"/>
                  <a:pt x="6207" y="4466"/>
                </a:cubicBezTo>
                <a:lnTo>
                  <a:pt x="6207" y="4088"/>
                </a:lnTo>
                <a:lnTo>
                  <a:pt x="8916" y="3521"/>
                </a:lnTo>
                <a:close/>
                <a:moveTo>
                  <a:pt x="9231" y="8940"/>
                </a:moveTo>
                <a:cubicBezTo>
                  <a:pt x="9420" y="8940"/>
                  <a:pt x="9578" y="9097"/>
                  <a:pt x="9578" y="9286"/>
                </a:cubicBezTo>
                <a:cubicBezTo>
                  <a:pt x="9578" y="9475"/>
                  <a:pt x="9420" y="9633"/>
                  <a:pt x="9231" y="9633"/>
                </a:cubicBezTo>
                <a:cubicBezTo>
                  <a:pt x="9011" y="9633"/>
                  <a:pt x="8853" y="9475"/>
                  <a:pt x="8853" y="9286"/>
                </a:cubicBezTo>
                <a:cubicBezTo>
                  <a:pt x="8853" y="9097"/>
                  <a:pt x="9011" y="8940"/>
                  <a:pt x="9231" y="8940"/>
                </a:cubicBezTo>
                <a:close/>
                <a:moveTo>
                  <a:pt x="3970" y="7144"/>
                </a:moveTo>
                <a:cubicBezTo>
                  <a:pt x="4222" y="7365"/>
                  <a:pt x="4442" y="7522"/>
                  <a:pt x="4758" y="7554"/>
                </a:cubicBezTo>
                <a:lnTo>
                  <a:pt x="4758" y="7932"/>
                </a:lnTo>
                <a:cubicBezTo>
                  <a:pt x="4758" y="8877"/>
                  <a:pt x="5514" y="9633"/>
                  <a:pt x="6459" y="9633"/>
                </a:cubicBezTo>
                <a:lnTo>
                  <a:pt x="8223" y="9633"/>
                </a:lnTo>
                <a:cubicBezTo>
                  <a:pt x="8286" y="9727"/>
                  <a:pt x="8318" y="9791"/>
                  <a:pt x="8349" y="9822"/>
                </a:cubicBezTo>
                <a:cubicBezTo>
                  <a:pt x="8034" y="10137"/>
                  <a:pt x="7593" y="10295"/>
                  <a:pt x="7183" y="10295"/>
                </a:cubicBezTo>
                <a:lnTo>
                  <a:pt x="5797" y="10295"/>
                </a:lnTo>
                <a:cubicBezTo>
                  <a:pt x="5608" y="10295"/>
                  <a:pt x="5451" y="10452"/>
                  <a:pt x="5451" y="10673"/>
                </a:cubicBezTo>
                <a:lnTo>
                  <a:pt x="5451" y="11051"/>
                </a:lnTo>
                <a:lnTo>
                  <a:pt x="2710" y="11051"/>
                </a:lnTo>
                <a:lnTo>
                  <a:pt x="2710" y="8719"/>
                </a:lnTo>
                <a:lnTo>
                  <a:pt x="3970" y="7144"/>
                </a:lnTo>
                <a:close/>
                <a:moveTo>
                  <a:pt x="9629" y="0"/>
                </a:moveTo>
                <a:cubicBezTo>
                  <a:pt x="9278" y="0"/>
                  <a:pt x="8932" y="134"/>
                  <a:pt x="8664" y="402"/>
                </a:cubicBezTo>
                <a:lnTo>
                  <a:pt x="8412" y="686"/>
                </a:lnTo>
                <a:lnTo>
                  <a:pt x="6144" y="686"/>
                </a:lnTo>
                <a:cubicBezTo>
                  <a:pt x="5986" y="308"/>
                  <a:pt x="5640" y="24"/>
                  <a:pt x="5167" y="24"/>
                </a:cubicBezTo>
                <a:cubicBezTo>
                  <a:pt x="4726" y="24"/>
                  <a:pt x="4348" y="308"/>
                  <a:pt x="4190" y="686"/>
                </a:cubicBezTo>
                <a:cubicBezTo>
                  <a:pt x="1859" y="812"/>
                  <a:pt x="0" y="2702"/>
                  <a:pt x="0" y="5033"/>
                </a:cubicBezTo>
                <a:cubicBezTo>
                  <a:pt x="0" y="6514"/>
                  <a:pt x="725" y="7900"/>
                  <a:pt x="1922" y="8688"/>
                </a:cubicBezTo>
                <a:lnTo>
                  <a:pt x="2048" y="8782"/>
                </a:lnTo>
                <a:lnTo>
                  <a:pt x="2048" y="11366"/>
                </a:lnTo>
                <a:cubicBezTo>
                  <a:pt x="2048" y="11555"/>
                  <a:pt x="2206" y="11712"/>
                  <a:pt x="2426" y="11712"/>
                </a:cubicBezTo>
                <a:lnTo>
                  <a:pt x="5829" y="11712"/>
                </a:lnTo>
                <a:cubicBezTo>
                  <a:pt x="6018" y="11712"/>
                  <a:pt x="6207" y="11555"/>
                  <a:pt x="6207" y="11366"/>
                </a:cubicBezTo>
                <a:lnTo>
                  <a:pt x="6207" y="10956"/>
                </a:lnTo>
                <a:lnTo>
                  <a:pt x="7215" y="10956"/>
                </a:lnTo>
                <a:cubicBezTo>
                  <a:pt x="7877" y="10956"/>
                  <a:pt x="8475" y="10704"/>
                  <a:pt x="8948" y="10232"/>
                </a:cubicBezTo>
                <a:cubicBezTo>
                  <a:pt x="9074" y="10263"/>
                  <a:pt x="9137" y="10263"/>
                  <a:pt x="9263" y="10263"/>
                </a:cubicBezTo>
                <a:cubicBezTo>
                  <a:pt x="9830" y="10263"/>
                  <a:pt x="10302" y="9791"/>
                  <a:pt x="10302" y="9223"/>
                </a:cubicBezTo>
                <a:cubicBezTo>
                  <a:pt x="10302" y="8814"/>
                  <a:pt x="10019" y="8404"/>
                  <a:pt x="9609" y="8247"/>
                </a:cubicBezTo>
                <a:lnTo>
                  <a:pt x="9609" y="7491"/>
                </a:lnTo>
                <a:cubicBezTo>
                  <a:pt x="9924" y="7459"/>
                  <a:pt x="10239" y="7302"/>
                  <a:pt x="10397" y="7018"/>
                </a:cubicBezTo>
                <a:cubicBezTo>
                  <a:pt x="10617" y="6703"/>
                  <a:pt x="10617" y="6356"/>
                  <a:pt x="10460" y="6041"/>
                </a:cubicBezTo>
                <a:lnTo>
                  <a:pt x="9609" y="4403"/>
                </a:lnTo>
                <a:lnTo>
                  <a:pt x="9609" y="3332"/>
                </a:lnTo>
                <a:lnTo>
                  <a:pt x="10617" y="2355"/>
                </a:lnTo>
                <a:cubicBezTo>
                  <a:pt x="11153" y="1788"/>
                  <a:pt x="11153" y="938"/>
                  <a:pt x="10617" y="402"/>
                </a:cubicBezTo>
                <a:cubicBezTo>
                  <a:pt x="10334" y="134"/>
                  <a:pt x="9979" y="0"/>
                  <a:pt x="96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09" name="Google Shape;9509;p76"/>
          <p:cNvGrpSpPr/>
          <p:nvPr/>
        </p:nvGrpSpPr>
        <p:grpSpPr>
          <a:xfrm>
            <a:off x="3977510" y="1765295"/>
            <a:ext cx="353587" cy="355468"/>
            <a:chOff x="-33314675" y="2275050"/>
            <a:chExt cx="291450" cy="293000"/>
          </a:xfrm>
        </p:grpSpPr>
        <p:sp>
          <p:nvSpPr>
            <p:cNvPr id="9510" name="Google Shape;9510;p76"/>
            <p:cNvSpPr/>
            <p:nvPr/>
          </p:nvSpPr>
          <p:spPr>
            <a:xfrm>
              <a:off x="-33143750" y="2275050"/>
              <a:ext cx="120525" cy="120525"/>
            </a:xfrm>
            <a:custGeom>
              <a:avLst/>
              <a:gdLst/>
              <a:ahLst/>
              <a:cxnLst/>
              <a:rect l="l" t="t" r="r" b="b"/>
              <a:pathLst>
                <a:path w="4821" h="4821" extrusionOk="0">
                  <a:moveTo>
                    <a:pt x="2426" y="725"/>
                  </a:moveTo>
                  <a:cubicBezTo>
                    <a:pt x="3371" y="725"/>
                    <a:pt x="4096" y="1512"/>
                    <a:pt x="4096" y="2458"/>
                  </a:cubicBezTo>
                  <a:cubicBezTo>
                    <a:pt x="4159" y="3403"/>
                    <a:pt x="3371" y="4159"/>
                    <a:pt x="2426" y="4159"/>
                  </a:cubicBezTo>
                  <a:cubicBezTo>
                    <a:pt x="1481" y="4159"/>
                    <a:pt x="725" y="3403"/>
                    <a:pt x="725" y="2458"/>
                  </a:cubicBezTo>
                  <a:cubicBezTo>
                    <a:pt x="725" y="1512"/>
                    <a:pt x="1481" y="725"/>
                    <a:pt x="2426" y="725"/>
                  </a:cubicBezTo>
                  <a:close/>
                  <a:moveTo>
                    <a:pt x="2426" y="0"/>
                  </a:moveTo>
                  <a:cubicBezTo>
                    <a:pt x="1071" y="0"/>
                    <a:pt x="0" y="1103"/>
                    <a:pt x="0" y="2426"/>
                  </a:cubicBezTo>
                  <a:cubicBezTo>
                    <a:pt x="0" y="3749"/>
                    <a:pt x="1071" y="4820"/>
                    <a:pt x="2426" y="4820"/>
                  </a:cubicBezTo>
                  <a:cubicBezTo>
                    <a:pt x="3749" y="4820"/>
                    <a:pt x="4821" y="3749"/>
                    <a:pt x="4821" y="2426"/>
                  </a:cubicBezTo>
                  <a:cubicBezTo>
                    <a:pt x="4821" y="1103"/>
                    <a:pt x="3749"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76"/>
            <p:cNvSpPr/>
            <p:nvPr/>
          </p:nvSpPr>
          <p:spPr>
            <a:xfrm>
              <a:off x="-33093350" y="2309700"/>
              <a:ext cx="35475" cy="34675"/>
            </a:xfrm>
            <a:custGeom>
              <a:avLst/>
              <a:gdLst/>
              <a:ahLst/>
              <a:cxnLst/>
              <a:rect l="l" t="t" r="r" b="b"/>
              <a:pathLst>
                <a:path w="1419" h="1387" extrusionOk="0">
                  <a:moveTo>
                    <a:pt x="347" y="0"/>
                  </a:moveTo>
                  <a:cubicBezTo>
                    <a:pt x="158" y="0"/>
                    <a:pt x="1" y="158"/>
                    <a:pt x="1" y="347"/>
                  </a:cubicBezTo>
                  <a:lnTo>
                    <a:pt x="1" y="1009"/>
                  </a:lnTo>
                  <a:cubicBezTo>
                    <a:pt x="1" y="1229"/>
                    <a:pt x="158" y="1387"/>
                    <a:pt x="347" y="1387"/>
                  </a:cubicBezTo>
                  <a:lnTo>
                    <a:pt x="1040" y="1387"/>
                  </a:lnTo>
                  <a:cubicBezTo>
                    <a:pt x="1229" y="1387"/>
                    <a:pt x="1387" y="1229"/>
                    <a:pt x="1387" y="1009"/>
                  </a:cubicBezTo>
                  <a:cubicBezTo>
                    <a:pt x="1418" y="883"/>
                    <a:pt x="1261" y="694"/>
                    <a:pt x="1072" y="694"/>
                  </a:cubicBezTo>
                  <a:lnTo>
                    <a:pt x="725" y="694"/>
                  </a:ln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76"/>
            <p:cNvSpPr/>
            <p:nvPr/>
          </p:nvSpPr>
          <p:spPr>
            <a:xfrm>
              <a:off x="-33314675" y="2328600"/>
              <a:ext cx="239475" cy="239450"/>
            </a:xfrm>
            <a:custGeom>
              <a:avLst/>
              <a:gdLst/>
              <a:ahLst/>
              <a:cxnLst/>
              <a:rect l="l" t="t" r="r" b="b"/>
              <a:pathLst>
                <a:path w="9579" h="9578" extrusionOk="0">
                  <a:moveTo>
                    <a:pt x="3057" y="631"/>
                  </a:moveTo>
                  <a:cubicBezTo>
                    <a:pt x="3624" y="631"/>
                    <a:pt x="4096" y="1103"/>
                    <a:pt x="4096" y="1639"/>
                  </a:cubicBezTo>
                  <a:cubicBezTo>
                    <a:pt x="4096" y="2206"/>
                    <a:pt x="3624" y="2678"/>
                    <a:pt x="3057" y="2678"/>
                  </a:cubicBezTo>
                  <a:cubicBezTo>
                    <a:pt x="2521" y="2678"/>
                    <a:pt x="2049" y="2206"/>
                    <a:pt x="2049" y="1639"/>
                  </a:cubicBezTo>
                  <a:cubicBezTo>
                    <a:pt x="2049" y="1103"/>
                    <a:pt x="2490" y="631"/>
                    <a:pt x="3057" y="631"/>
                  </a:cubicBezTo>
                  <a:close/>
                  <a:moveTo>
                    <a:pt x="3063" y="3369"/>
                  </a:moveTo>
                  <a:cubicBezTo>
                    <a:pt x="3690" y="3369"/>
                    <a:pt x="4308" y="3646"/>
                    <a:pt x="4726" y="4065"/>
                  </a:cubicBezTo>
                  <a:lnTo>
                    <a:pt x="4411" y="4065"/>
                  </a:lnTo>
                  <a:cubicBezTo>
                    <a:pt x="3844" y="4065"/>
                    <a:pt x="3372" y="4506"/>
                    <a:pt x="3372" y="5073"/>
                  </a:cubicBezTo>
                  <a:lnTo>
                    <a:pt x="3372" y="6774"/>
                  </a:lnTo>
                  <a:lnTo>
                    <a:pt x="662" y="6774"/>
                  </a:lnTo>
                  <a:lnTo>
                    <a:pt x="662" y="5892"/>
                  </a:lnTo>
                  <a:cubicBezTo>
                    <a:pt x="662" y="4569"/>
                    <a:pt x="1702" y="3435"/>
                    <a:pt x="2962" y="3372"/>
                  </a:cubicBezTo>
                  <a:cubicBezTo>
                    <a:pt x="2996" y="3370"/>
                    <a:pt x="3029" y="3369"/>
                    <a:pt x="3063" y="3369"/>
                  </a:cubicBezTo>
                  <a:close/>
                  <a:moveTo>
                    <a:pt x="7215" y="4726"/>
                  </a:moveTo>
                  <a:cubicBezTo>
                    <a:pt x="7373" y="4726"/>
                    <a:pt x="7530" y="4884"/>
                    <a:pt x="7530" y="5073"/>
                  </a:cubicBezTo>
                  <a:lnTo>
                    <a:pt x="7530" y="6774"/>
                  </a:lnTo>
                  <a:lnTo>
                    <a:pt x="4096" y="6774"/>
                  </a:lnTo>
                  <a:lnTo>
                    <a:pt x="4096" y="5073"/>
                  </a:lnTo>
                  <a:cubicBezTo>
                    <a:pt x="4096" y="4884"/>
                    <a:pt x="4254" y="4726"/>
                    <a:pt x="4443" y="4726"/>
                  </a:cubicBezTo>
                  <a:close/>
                  <a:moveTo>
                    <a:pt x="8586" y="7495"/>
                  </a:moveTo>
                  <a:cubicBezTo>
                    <a:pt x="8753" y="7495"/>
                    <a:pt x="8885" y="7644"/>
                    <a:pt x="8885" y="7845"/>
                  </a:cubicBezTo>
                  <a:lnTo>
                    <a:pt x="8885" y="8885"/>
                  </a:lnTo>
                  <a:lnTo>
                    <a:pt x="662" y="8885"/>
                  </a:lnTo>
                  <a:lnTo>
                    <a:pt x="662" y="7499"/>
                  </a:lnTo>
                  <a:lnTo>
                    <a:pt x="8539" y="7499"/>
                  </a:lnTo>
                  <a:cubicBezTo>
                    <a:pt x="8555" y="7496"/>
                    <a:pt x="8571" y="7495"/>
                    <a:pt x="8586" y="7495"/>
                  </a:cubicBezTo>
                  <a:close/>
                  <a:moveTo>
                    <a:pt x="3057" y="1"/>
                  </a:moveTo>
                  <a:cubicBezTo>
                    <a:pt x="2112" y="1"/>
                    <a:pt x="1387" y="725"/>
                    <a:pt x="1387" y="1702"/>
                  </a:cubicBezTo>
                  <a:cubicBezTo>
                    <a:pt x="1387" y="2206"/>
                    <a:pt x="1576" y="2647"/>
                    <a:pt x="1923" y="2930"/>
                  </a:cubicBezTo>
                  <a:cubicBezTo>
                    <a:pt x="820" y="3403"/>
                    <a:pt x="1" y="4600"/>
                    <a:pt x="1" y="5923"/>
                  </a:cubicBezTo>
                  <a:lnTo>
                    <a:pt x="1" y="9263"/>
                  </a:lnTo>
                  <a:cubicBezTo>
                    <a:pt x="1" y="9420"/>
                    <a:pt x="127" y="9578"/>
                    <a:pt x="316" y="9578"/>
                  </a:cubicBezTo>
                  <a:lnTo>
                    <a:pt x="9200" y="9578"/>
                  </a:lnTo>
                  <a:cubicBezTo>
                    <a:pt x="9421" y="9578"/>
                    <a:pt x="9578" y="9420"/>
                    <a:pt x="9578" y="9200"/>
                  </a:cubicBezTo>
                  <a:lnTo>
                    <a:pt x="9578" y="7845"/>
                  </a:lnTo>
                  <a:cubicBezTo>
                    <a:pt x="9578" y="7278"/>
                    <a:pt x="9106" y="6806"/>
                    <a:pt x="8539" y="6806"/>
                  </a:cubicBezTo>
                  <a:lnTo>
                    <a:pt x="8192" y="6806"/>
                  </a:lnTo>
                  <a:lnTo>
                    <a:pt x="8192" y="5104"/>
                  </a:lnTo>
                  <a:cubicBezTo>
                    <a:pt x="8192" y="4569"/>
                    <a:pt x="7719" y="4096"/>
                    <a:pt x="7152" y="4096"/>
                  </a:cubicBezTo>
                  <a:lnTo>
                    <a:pt x="5577" y="4096"/>
                  </a:lnTo>
                  <a:cubicBezTo>
                    <a:pt x="5231" y="3561"/>
                    <a:pt x="4758" y="3183"/>
                    <a:pt x="4222" y="2930"/>
                  </a:cubicBezTo>
                  <a:cubicBezTo>
                    <a:pt x="4569" y="2615"/>
                    <a:pt x="4758" y="2206"/>
                    <a:pt x="4758" y="1702"/>
                  </a:cubicBezTo>
                  <a:cubicBezTo>
                    <a:pt x="4758" y="725"/>
                    <a:pt x="4002"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13" name="Google Shape;9513;p76"/>
          <p:cNvSpPr/>
          <p:nvPr/>
        </p:nvSpPr>
        <p:spPr>
          <a:xfrm>
            <a:off x="3973071" y="2220094"/>
            <a:ext cx="356438" cy="356468"/>
          </a:xfrm>
          <a:custGeom>
            <a:avLst/>
            <a:gdLst/>
            <a:ahLst/>
            <a:cxnLst/>
            <a:rect l="l" t="t" r="r" b="b"/>
            <a:pathLst>
              <a:path w="11752" h="11753" extrusionOk="0">
                <a:moveTo>
                  <a:pt x="9672" y="725"/>
                </a:moveTo>
                <a:lnTo>
                  <a:pt x="9672" y="4191"/>
                </a:lnTo>
                <a:cubicBezTo>
                  <a:pt x="9546" y="4160"/>
                  <a:pt x="9420" y="4160"/>
                  <a:pt x="9294" y="4160"/>
                </a:cubicBezTo>
                <a:cubicBezTo>
                  <a:pt x="9200" y="4160"/>
                  <a:pt x="9074" y="4191"/>
                  <a:pt x="8948" y="4223"/>
                </a:cubicBezTo>
                <a:lnTo>
                  <a:pt x="8948" y="3844"/>
                </a:lnTo>
                <a:cubicBezTo>
                  <a:pt x="8948" y="3277"/>
                  <a:pt x="8475" y="2805"/>
                  <a:pt x="7939" y="2805"/>
                </a:cubicBezTo>
                <a:cubicBezTo>
                  <a:pt x="7813" y="2805"/>
                  <a:pt x="7687" y="2836"/>
                  <a:pt x="7561" y="2836"/>
                </a:cubicBezTo>
                <a:lnTo>
                  <a:pt x="7561" y="2458"/>
                </a:lnTo>
                <a:cubicBezTo>
                  <a:pt x="7561" y="1891"/>
                  <a:pt x="7089" y="1419"/>
                  <a:pt x="6553" y="1419"/>
                </a:cubicBezTo>
                <a:cubicBezTo>
                  <a:pt x="6427" y="1419"/>
                  <a:pt x="6364" y="1419"/>
                  <a:pt x="6238" y="1482"/>
                </a:cubicBezTo>
                <a:cubicBezTo>
                  <a:pt x="6427" y="1041"/>
                  <a:pt x="6837" y="725"/>
                  <a:pt x="7246" y="725"/>
                </a:cubicBezTo>
                <a:close/>
                <a:moveTo>
                  <a:pt x="11090" y="1419"/>
                </a:moveTo>
                <a:lnTo>
                  <a:pt x="11090" y="4884"/>
                </a:lnTo>
                <a:cubicBezTo>
                  <a:pt x="10964" y="4853"/>
                  <a:pt x="10838" y="4853"/>
                  <a:pt x="10712" y="4853"/>
                </a:cubicBezTo>
                <a:cubicBezTo>
                  <a:pt x="10617" y="4853"/>
                  <a:pt x="10491" y="4884"/>
                  <a:pt x="10365" y="4884"/>
                </a:cubicBezTo>
                <a:lnTo>
                  <a:pt x="10365" y="1419"/>
                </a:lnTo>
                <a:close/>
                <a:moveTo>
                  <a:pt x="4537" y="725"/>
                </a:moveTo>
                <a:cubicBezTo>
                  <a:pt x="5104" y="725"/>
                  <a:pt x="5577" y="1198"/>
                  <a:pt x="5577" y="1734"/>
                </a:cubicBezTo>
                <a:lnTo>
                  <a:pt x="5577" y="5010"/>
                </a:lnTo>
                <a:lnTo>
                  <a:pt x="4474" y="6113"/>
                </a:lnTo>
                <a:cubicBezTo>
                  <a:pt x="4253" y="6302"/>
                  <a:pt x="4096" y="6585"/>
                  <a:pt x="4033" y="6869"/>
                </a:cubicBezTo>
                <a:lnTo>
                  <a:pt x="2143" y="6869"/>
                </a:lnTo>
                <a:lnTo>
                  <a:pt x="2143" y="725"/>
                </a:lnTo>
                <a:close/>
                <a:moveTo>
                  <a:pt x="1418" y="1419"/>
                </a:moveTo>
                <a:lnTo>
                  <a:pt x="1418" y="7247"/>
                </a:lnTo>
                <a:cubicBezTo>
                  <a:pt x="1418" y="7468"/>
                  <a:pt x="1575" y="7625"/>
                  <a:pt x="1796" y="7625"/>
                </a:cubicBezTo>
                <a:lnTo>
                  <a:pt x="3938" y="7625"/>
                </a:lnTo>
                <a:cubicBezTo>
                  <a:pt x="4001" y="7846"/>
                  <a:pt x="4064" y="8098"/>
                  <a:pt x="4190" y="8287"/>
                </a:cubicBezTo>
                <a:lnTo>
                  <a:pt x="725" y="8287"/>
                </a:lnTo>
                <a:lnTo>
                  <a:pt x="725" y="1419"/>
                </a:lnTo>
                <a:close/>
                <a:moveTo>
                  <a:pt x="6648" y="2112"/>
                </a:moveTo>
                <a:cubicBezTo>
                  <a:pt x="6837" y="2112"/>
                  <a:pt x="6994" y="2269"/>
                  <a:pt x="6994" y="2458"/>
                </a:cubicBezTo>
                <a:lnTo>
                  <a:pt x="6994" y="6554"/>
                </a:lnTo>
                <a:cubicBezTo>
                  <a:pt x="6994" y="6743"/>
                  <a:pt x="7152" y="6900"/>
                  <a:pt x="7341" y="6900"/>
                </a:cubicBezTo>
                <a:cubicBezTo>
                  <a:pt x="7530" y="6900"/>
                  <a:pt x="7687" y="6743"/>
                  <a:pt x="7687" y="6554"/>
                </a:cubicBezTo>
                <a:lnTo>
                  <a:pt x="7687" y="3844"/>
                </a:lnTo>
                <a:cubicBezTo>
                  <a:pt x="7687" y="3624"/>
                  <a:pt x="7845" y="3466"/>
                  <a:pt x="8065" y="3466"/>
                </a:cubicBezTo>
                <a:cubicBezTo>
                  <a:pt x="8254" y="3466"/>
                  <a:pt x="8412" y="3624"/>
                  <a:pt x="8412" y="3844"/>
                </a:cubicBezTo>
                <a:lnTo>
                  <a:pt x="8412" y="6554"/>
                </a:lnTo>
                <a:cubicBezTo>
                  <a:pt x="8412" y="6743"/>
                  <a:pt x="8570" y="6900"/>
                  <a:pt x="8759" y="6900"/>
                </a:cubicBezTo>
                <a:cubicBezTo>
                  <a:pt x="8948" y="6900"/>
                  <a:pt x="9105" y="6743"/>
                  <a:pt x="9105" y="6554"/>
                </a:cubicBezTo>
                <a:lnTo>
                  <a:pt x="9105" y="5168"/>
                </a:lnTo>
                <a:cubicBezTo>
                  <a:pt x="9105" y="4979"/>
                  <a:pt x="9263" y="4821"/>
                  <a:pt x="9483" y="4821"/>
                </a:cubicBezTo>
                <a:cubicBezTo>
                  <a:pt x="9672" y="4821"/>
                  <a:pt x="9830" y="4979"/>
                  <a:pt x="9830" y="5168"/>
                </a:cubicBezTo>
                <a:lnTo>
                  <a:pt x="9830" y="6554"/>
                </a:lnTo>
                <a:cubicBezTo>
                  <a:pt x="9830" y="6743"/>
                  <a:pt x="9987" y="6900"/>
                  <a:pt x="10176" y="6900"/>
                </a:cubicBezTo>
                <a:cubicBezTo>
                  <a:pt x="10365" y="6900"/>
                  <a:pt x="10523" y="6743"/>
                  <a:pt x="10523" y="6554"/>
                </a:cubicBezTo>
                <a:lnTo>
                  <a:pt x="10523" y="5892"/>
                </a:lnTo>
                <a:cubicBezTo>
                  <a:pt x="10523" y="5672"/>
                  <a:pt x="10680" y="5514"/>
                  <a:pt x="10901" y="5514"/>
                </a:cubicBezTo>
                <a:cubicBezTo>
                  <a:pt x="11090" y="5514"/>
                  <a:pt x="11247" y="5672"/>
                  <a:pt x="11247" y="5892"/>
                </a:cubicBezTo>
                <a:cubicBezTo>
                  <a:pt x="11090" y="5955"/>
                  <a:pt x="11090" y="8633"/>
                  <a:pt x="11090" y="8791"/>
                </a:cubicBezTo>
                <a:cubicBezTo>
                  <a:pt x="11090" y="9043"/>
                  <a:pt x="10995" y="9232"/>
                  <a:pt x="10838" y="9389"/>
                </a:cubicBezTo>
                <a:cubicBezTo>
                  <a:pt x="10586" y="9673"/>
                  <a:pt x="10397" y="10051"/>
                  <a:pt x="10397" y="10460"/>
                </a:cubicBezTo>
                <a:lnTo>
                  <a:pt x="10397" y="11028"/>
                </a:lnTo>
                <a:lnTo>
                  <a:pt x="6270" y="11028"/>
                </a:lnTo>
                <a:lnTo>
                  <a:pt x="6270" y="10397"/>
                </a:lnTo>
                <a:cubicBezTo>
                  <a:pt x="6270" y="10051"/>
                  <a:pt x="6144" y="9673"/>
                  <a:pt x="5923" y="9389"/>
                </a:cubicBezTo>
                <a:lnTo>
                  <a:pt x="4852" y="7972"/>
                </a:lnTo>
                <a:cubicBezTo>
                  <a:pt x="4537" y="7562"/>
                  <a:pt x="4600" y="6995"/>
                  <a:pt x="4946" y="6617"/>
                </a:cubicBezTo>
                <a:lnTo>
                  <a:pt x="5577" y="5987"/>
                </a:lnTo>
                <a:lnTo>
                  <a:pt x="5577" y="6554"/>
                </a:lnTo>
                <a:cubicBezTo>
                  <a:pt x="5577" y="6743"/>
                  <a:pt x="5734" y="6900"/>
                  <a:pt x="5923" y="6900"/>
                </a:cubicBezTo>
                <a:cubicBezTo>
                  <a:pt x="6112" y="6900"/>
                  <a:pt x="6270" y="6743"/>
                  <a:pt x="6270" y="6554"/>
                </a:cubicBezTo>
                <a:lnTo>
                  <a:pt x="6270" y="2458"/>
                </a:lnTo>
                <a:cubicBezTo>
                  <a:pt x="6270" y="2269"/>
                  <a:pt x="6427" y="2112"/>
                  <a:pt x="6648" y="2112"/>
                </a:cubicBezTo>
                <a:close/>
                <a:moveTo>
                  <a:pt x="1733" y="1"/>
                </a:moveTo>
                <a:cubicBezTo>
                  <a:pt x="1544" y="1"/>
                  <a:pt x="1386" y="158"/>
                  <a:pt x="1386" y="379"/>
                </a:cubicBezTo>
                <a:lnTo>
                  <a:pt x="1386" y="725"/>
                </a:lnTo>
                <a:lnTo>
                  <a:pt x="378" y="725"/>
                </a:lnTo>
                <a:cubicBezTo>
                  <a:pt x="158" y="725"/>
                  <a:pt x="0" y="883"/>
                  <a:pt x="0" y="1072"/>
                </a:cubicBezTo>
                <a:lnTo>
                  <a:pt x="0" y="8602"/>
                </a:lnTo>
                <a:cubicBezTo>
                  <a:pt x="0" y="8791"/>
                  <a:pt x="158" y="8948"/>
                  <a:pt x="378" y="8948"/>
                </a:cubicBezTo>
                <a:lnTo>
                  <a:pt x="4663" y="8948"/>
                </a:lnTo>
                <a:lnTo>
                  <a:pt x="5293" y="9830"/>
                </a:lnTo>
                <a:cubicBezTo>
                  <a:pt x="5419" y="9988"/>
                  <a:pt x="5482" y="10208"/>
                  <a:pt x="5482" y="10460"/>
                </a:cubicBezTo>
                <a:lnTo>
                  <a:pt x="5482" y="11406"/>
                </a:lnTo>
                <a:cubicBezTo>
                  <a:pt x="5482" y="11595"/>
                  <a:pt x="5640" y="11752"/>
                  <a:pt x="5829" y="11752"/>
                </a:cubicBezTo>
                <a:lnTo>
                  <a:pt x="10649" y="11752"/>
                </a:lnTo>
                <a:cubicBezTo>
                  <a:pt x="10838" y="11752"/>
                  <a:pt x="10995" y="11595"/>
                  <a:pt x="10995" y="11406"/>
                </a:cubicBezTo>
                <a:lnTo>
                  <a:pt x="10995" y="10460"/>
                </a:lnTo>
                <a:cubicBezTo>
                  <a:pt x="10995" y="10208"/>
                  <a:pt x="11090" y="10019"/>
                  <a:pt x="11247" y="9862"/>
                </a:cubicBezTo>
                <a:cubicBezTo>
                  <a:pt x="11500" y="9578"/>
                  <a:pt x="11657" y="9200"/>
                  <a:pt x="11657" y="8791"/>
                </a:cubicBezTo>
                <a:lnTo>
                  <a:pt x="11657" y="1072"/>
                </a:lnTo>
                <a:cubicBezTo>
                  <a:pt x="11752" y="883"/>
                  <a:pt x="11594" y="725"/>
                  <a:pt x="11405" y="725"/>
                </a:cubicBezTo>
                <a:lnTo>
                  <a:pt x="10365" y="725"/>
                </a:lnTo>
                <a:lnTo>
                  <a:pt x="10365" y="379"/>
                </a:lnTo>
                <a:cubicBezTo>
                  <a:pt x="10365" y="158"/>
                  <a:pt x="10208" y="1"/>
                  <a:pt x="10019" y="1"/>
                </a:cubicBezTo>
                <a:lnTo>
                  <a:pt x="7246" y="1"/>
                </a:lnTo>
                <a:cubicBezTo>
                  <a:pt x="6711" y="1"/>
                  <a:pt x="6207" y="284"/>
                  <a:pt x="5892" y="662"/>
                </a:cubicBezTo>
                <a:cubicBezTo>
                  <a:pt x="5577" y="253"/>
                  <a:pt x="5041" y="1"/>
                  <a:pt x="45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14" name="Google Shape;9514;p76"/>
          <p:cNvGrpSpPr/>
          <p:nvPr/>
        </p:nvGrpSpPr>
        <p:grpSpPr>
          <a:xfrm>
            <a:off x="2639701" y="2687555"/>
            <a:ext cx="353587" cy="353557"/>
            <a:chOff x="-31523625" y="1939525"/>
            <a:chExt cx="291450" cy="291425"/>
          </a:xfrm>
        </p:grpSpPr>
        <p:sp>
          <p:nvSpPr>
            <p:cNvPr id="9515" name="Google Shape;9515;p76"/>
            <p:cNvSpPr/>
            <p:nvPr/>
          </p:nvSpPr>
          <p:spPr>
            <a:xfrm>
              <a:off x="-31523625" y="1939525"/>
              <a:ext cx="291450" cy="291425"/>
            </a:xfrm>
            <a:custGeom>
              <a:avLst/>
              <a:gdLst/>
              <a:ahLst/>
              <a:cxnLst/>
              <a:rect l="l" t="t" r="r" b="b"/>
              <a:pathLst>
                <a:path w="11658" h="11657" extrusionOk="0">
                  <a:moveTo>
                    <a:pt x="2269" y="756"/>
                  </a:moveTo>
                  <a:cubicBezTo>
                    <a:pt x="2899" y="756"/>
                    <a:pt x="3372" y="1260"/>
                    <a:pt x="3372" y="1859"/>
                  </a:cubicBezTo>
                  <a:cubicBezTo>
                    <a:pt x="3372" y="2363"/>
                    <a:pt x="3057" y="2615"/>
                    <a:pt x="2805" y="2867"/>
                  </a:cubicBezTo>
                  <a:cubicBezTo>
                    <a:pt x="2710" y="2962"/>
                    <a:pt x="2679" y="3025"/>
                    <a:pt x="2679" y="3119"/>
                  </a:cubicBezTo>
                  <a:lnTo>
                    <a:pt x="2679" y="7246"/>
                  </a:lnTo>
                  <a:cubicBezTo>
                    <a:pt x="2679" y="7341"/>
                    <a:pt x="2710" y="7435"/>
                    <a:pt x="2805" y="7498"/>
                  </a:cubicBezTo>
                  <a:cubicBezTo>
                    <a:pt x="3057" y="7750"/>
                    <a:pt x="3372" y="8002"/>
                    <a:pt x="3372" y="8506"/>
                  </a:cubicBezTo>
                  <a:cubicBezTo>
                    <a:pt x="3372" y="9137"/>
                    <a:pt x="2868" y="9609"/>
                    <a:pt x="2269" y="9609"/>
                  </a:cubicBezTo>
                  <a:lnTo>
                    <a:pt x="1765" y="9609"/>
                  </a:lnTo>
                  <a:cubicBezTo>
                    <a:pt x="1167" y="9609"/>
                    <a:pt x="663" y="9137"/>
                    <a:pt x="663" y="8506"/>
                  </a:cubicBezTo>
                  <a:cubicBezTo>
                    <a:pt x="663" y="8002"/>
                    <a:pt x="978" y="7750"/>
                    <a:pt x="1261" y="7498"/>
                  </a:cubicBezTo>
                  <a:cubicBezTo>
                    <a:pt x="1324" y="7404"/>
                    <a:pt x="1356" y="7341"/>
                    <a:pt x="1356" y="7246"/>
                  </a:cubicBezTo>
                  <a:lnTo>
                    <a:pt x="1356" y="3119"/>
                  </a:lnTo>
                  <a:cubicBezTo>
                    <a:pt x="1356" y="3025"/>
                    <a:pt x="1324" y="2930"/>
                    <a:pt x="1261" y="2867"/>
                  </a:cubicBezTo>
                  <a:cubicBezTo>
                    <a:pt x="978" y="2615"/>
                    <a:pt x="663" y="2363"/>
                    <a:pt x="663" y="1859"/>
                  </a:cubicBezTo>
                  <a:cubicBezTo>
                    <a:pt x="663" y="1229"/>
                    <a:pt x="1167" y="756"/>
                    <a:pt x="1765" y="756"/>
                  </a:cubicBezTo>
                  <a:close/>
                  <a:moveTo>
                    <a:pt x="10650" y="2048"/>
                  </a:moveTo>
                  <a:cubicBezTo>
                    <a:pt x="10870" y="2048"/>
                    <a:pt x="11028" y="2205"/>
                    <a:pt x="11028" y="2395"/>
                  </a:cubicBezTo>
                  <a:lnTo>
                    <a:pt x="11028" y="9294"/>
                  </a:lnTo>
                  <a:lnTo>
                    <a:pt x="10965" y="9294"/>
                  </a:lnTo>
                  <a:cubicBezTo>
                    <a:pt x="10965" y="9483"/>
                    <a:pt x="10807" y="9641"/>
                    <a:pt x="10618" y="9641"/>
                  </a:cubicBezTo>
                  <a:lnTo>
                    <a:pt x="3687" y="9641"/>
                  </a:lnTo>
                  <a:cubicBezTo>
                    <a:pt x="3939" y="9326"/>
                    <a:pt x="4097" y="8948"/>
                    <a:pt x="4097" y="8538"/>
                  </a:cubicBezTo>
                  <a:cubicBezTo>
                    <a:pt x="4097" y="8065"/>
                    <a:pt x="3876" y="7593"/>
                    <a:pt x="3561" y="7278"/>
                  </a:cubicBezTo>
                  <a:lnTo>
                    <a:pt x="3404" y="7120"/>
                  </a:lnTo>
                  <a:lnTo>
                    <a:pt x="3404" y="3245"/>
                  </a:lnTo>
                  <a:cubicBezTo>
                    <a:pt x="3624" y="3025"/>
                    <a:pt x="4002" y="2710"/>
                    <a:pt x="4097" y="2048"/>
                  </a:cubicBezTo>
                  <a:close/>
                  <a:moveTo>
                    <a:pt x="4758" y="10334"/>
                  </a:moveTo>
                  <a:lnTo>
                    <a:pt x="4758" y="10649"/>
                  </a:lnTo>
                  <a:cubicBezTo>
                    <a:pt x="4758" y="10838"/>
                    <a:pt x="4601" y="10995"/>
                    <a:pt x="4412" y="10995"/>
                  </a:cubicBezTo>
                  <a:lnTo>
                    <a:pt x="2710" y="10995"/>
                  </a:lnTo>
                  <a:cubicBezTo>
                    <a:pt x="2521" y="10995"/>
                    <a:pt x="2364" y="10838"/>
                    <a:pt x="2364" y="10649"/>
                  </a:cubicBezTo>
                  <a:lnTo>
                    <a:pt x="2364" y="10334"/>
                  </a:lnTo>
                  <a:close/>
                  <a:moveTo>
                    <a:pt x="1797" y="0"/>
                  </a:moveTo>
                  <a:cubicBezTo>
                    <a:pt x="820" y="0"/>
                    <a:pt x="1" y="788"/>
                    <a:pt x="1" y="1827"/>
                  </a:cubicBezTo>
                  <a:cubicBezTo>
                    <a:pt x="1" y="2300"/>
                    <a:pt x="190" y="2773"/>
                    <a:pt x="505" y="3088"/>
                  </a:cubicBezTo>
                  <a:lnTo>
                    <a:pt x="663" y="3245"/>
                  </a:lnTo>
                  <a:lnTo>
                    <a:pt x="663" y="7089"/>
                  </a:lnTo>
                  <a:cubicBezTo>
                    <a:pt x="474" y="7278"/>
                    <a:pt x="1" y="7719"/>
                    <a:pt x="1" y="8506"/>
                  </a:cubicBezTo>
                  <a:cubicBezTo>
                    <a:pt x="1" y="9452"/>
                    <a:pt x="694" y="10208"/>
                    <a:pt x="1639" y="10271"/>
                  </a:cubicBezTo>
                  <a:lnTo>
                    <a:pt x="1734" y="10271"/>
                  </a:lnTo>
                  <a:lnTo>
                    <a:pt x="1734" y="10649"/>
                  </a:lnTo>
                  <a:cubicBezTo>
                    <a:pt x="1734" y="11184"/>
                    <a:pt x="2206" y="11657"/>
                    <a:pt x="2742" y="11657"/>
                  </a:cubicBezTo>
                  <a:lnTo>
                    <a:pt x="4443" y="11657"/>
                  </a:lnTo>
                  <a:cubicBezTo>
                    <a:pt x="5010" y="11657"/>
                    <a:pt x="5451" y="11184"/>
                    <a:pt x="5451" y="10649"/>
                  </a:cubicBezTo>
                  <a:lnTo>
                    <a:pt x="5451" y="10334"/>
                  </a:lnTo>
                  <a:lnTo>
                    <a:pt x="10618" y="10334"/>
                  </a:lnTo>
                  <a:cubicBezTo>
                    <a:pt x="11185" y="10334"/>
                    <a:pt x="11658" y="9861"/>
                    <a:pt x="11658" y="9294"/>
                  </a:cubicBezTo>
                  <a:lnTo>
                    <a:pt x="11658" y="2395"/>
                  </a:lnTo>
                  <a:cubicBezTo>
                    <a:pt x="11658" y="1827"/>
                    <a:pt x="11185" y="1386"/>
                    <a:pt x="10618" y="1386"/>
                  </a:cubicBezTo>
                  <a:lnTo>
                    <a:pt x="4034" y="1386"/>
                  </a:lnTo>
                  <a:cubicBezTo>
                    <a:pt x="3845" y="599"/>
                    <a:pt x="3151" y="0"/>
                    <a:pt x="2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76"/>
            <p:cNvSpPr/>
            <p:nvPr/>
          </p:nvSpPr>
          <p:spPr>
            <a:xfrm>
              <a:off x="-31404675" y="2007250"/>
              <a:ext cx="138625" cy="52800"/>
            </a:xfrm>
            <a:custGeom>
              <a:avLst/>
              <a:gdLst/>
              <a:ahLst/>
              <a:cxnLst/>
              <a:rect l="l" t="t" r="r" b="b"/>
              <a:pathLst>
                <a:path w="5545" h="2112" extrusionOk="0">
                  <a:moveTo>
                    <a:pt x="4852" y="725"/>
                  </a:moveTo>
                  <a:lnTo>
                    <a:pt x="4852" y="1418"/>
                  </a:lnTo>
                  <a:lnTo>
                    <a:pt x="693" y="1418"/>
                  </a:lnTo>
                  <a:lnTo>
                    <a:pt x="693" y="725"/>
                  </a:lnTo>
                  <a:close/>
                  <a:moveTo>
                    <a:pt x="347" y="1"/>
                  </a:moveTo>
                  <a:cubicBezTo>
                    <a:pt x="158" y="1"/>
                    <a:pt x="0" y="158"/>
                    <a:pt x="0" y="379"/>
                  </a:cubicBezTo>
                  <a:lnTo>
                    <a:pt x="0" y="1733"/>
                  </a:lnTo>
                  <a:cubicBezTo>
                    <a:pt x="0" y="1954"/>
                    <a:pt x="158" y="2111"/>
                    <a:pt x="347" y="2111"/>
                  </a:cubicBezTo>
                  <a:lnTo>
                    <a:pt x="5199" y="2111"/>
                  </a:lnTo>
                  <a:cubicBezTo>
                    <a:pt x="5388" y="2111"/>
                    <a:pt x="5545" y="1954"/>
                    <a:pt x="5545" y="1733"/>
                  </a:cubicBezTo>
                  <a:lnTo>
                    <a:pt x="5545" y="379"/>
                  </a:lnTo>
                  <a:cubicBezTo>
                    <a:pt x="5514" y="158"/>
                    <a:pt x="5356" y="1"/>
                    <a:pt x="51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76"/>
            <p:cNvSpPr/>
            <p:nvPr/>
          </p:nvSpPr>
          <p:spPr>
            <a:xfrm>
              <a:off x="-31404675" y="2077350"/>
              <a:ext cx="34675" cy="18150"/>
            </a:xfrm>
            <a:custGeom>
              <a:avLst/>
              <a:gdLst/>
              <a:ahLst/>
              <a:cxnLst/>
              <a:rect l="l" t="t" r="r" b="b"/>
              <a:pathLst>
                <a:path w="1387" h="726" extrusionOk="0">
                  <a:moveTo>
                    <a:pt x="347" y="0"/>
                  </a:moveTo>
                  <a:cubicBezTo>
                    <a:pt x="158" y="0"/>
                    <a:pt x="0" y="158"/>
                    <a:pt x="0" y="347"/>
                  </a:cubicBezTo>
                  <a:cubicBezTo>
                    <a:pt x="0" y="568"/>
                    <a:pt x="158" y="725"/>
                    <a:pt x="347" y="725"/>
                  </a:cubicBezTo>
                  <a:lnTo>
                    <a:pt x="1008" y="725"/>
                  </a:lnTo>
                  <a:cubicBezTo>
                    <a:pt x="1229" y="725"/>
                    <a:pt x="1386" y="568"/>
                    <a:pt x="1386" y="347"/>
                  </a:cubicBezTo>
                  <a:cubicBezTo>
                    <a:pt x="1386" y="158"/>
                    <a:pt x="1229"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76"/>
            <p:cNvSpPr/>
            <p:nvPr/>
          </p:nvSpPr>
          <p:spPr>
            <a:xfrm>
              <a:off x="-31353475" y="2077350"/>
              <a:ext cx="35450" cy="18150"/>
            </a:xfrm>
            <a:custGeom>
              <a:avLst/>
              <a:gdLst/>
              <a:ahLst/>
              <a:cxnLst/>
              <a:rect l="l" t="t" r="r" b="b"/>
              <a:pathLst>
                <a:path w="1418" h="726" extrusionOk="0">
                  <a:moveTo>
                    <a:pt x="347" y="0"/>
                  </a:moveTo>
                  <a:cubicBezTo>
                    <a:pt x="158" y="0"/>
                    <a:pt x="0" y="158"/>
                    <a:pt x="0" y="347"/>
                  </a:cubicBezTo>
                  <a:cubicBezTo>
                    <a:pt x="0" y="568"/>
                    <a:pt x="158" y="725"/>
                    <a:pt x="347" y="725"/>
                  </a:cubicBezTo>
                  <a:lnTo>
                    <a:pt x="1071" y="725"/>
                  </a:lnTo>
                  <a:cubicBezTo>
                    <a:pt x="1260" y="725"/>
                    <a:pt x="1418" y="568"/>
                    <a:pt x="1418" y="347"/>
                  </a:cubicBezTo>
                  <a:cubicBezTo>
                    <a:pt x="1418" y="158"/>
                    <a:pt x="126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76"/>
            <p:cNvSpPr/>
            <p:nvPr/>
          </p:nvSpPr>
          <p:spPr>
            <a:xfrm>
              <a:off x="-31301500" y="2077350"/>
              <a:ext cx="35450" cy="18150"/>
            </a:xfrm>
            <a:custGeom>
              <a:avLst/>
              <a:gdLst/>
              <a:ahLst/>
              <a:cxnLst/>
              <a:rect l="l" t="t" r="r" b="b"/>
              <a:pathLst>
                <a:path w="1418" h="726" extrusionOk="0">
                  <a:moveTo>
                    <a:pt x="347" y="0"/>
                  </a:moveTo>
                  <a:cubicBezTo>
                    <a:pt x="158" y="0"/>
                    <a:pt x="0" y="158"/>
                    <a:pt x="0" y="347"/>
                  </a:cubicBezTo>
                  <a:cubicBezTo>
                    <a:pt x="0" y="568"/>
                    <a:pt x="158" y="725"/>
                    <a:pt x="347" y="725"/>
                  </a:cubicBezTo>
                  <a:lnTo>
                    <a:pt x="1072" y="725"/>
                  </a:lnTo>
                  <a:cubicBezTo>
                    <a:pt x="1261" y="725"/>
                    <a:pt x="1418" y="568"/>
                    <a:pt x="1418" y="347"/>
                  </a:cubicBezTo>
                  <a:cubicBezTo>
                    <a:pt x="1387" y="158"/>
                    <a:pt x="122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76"/>
            <p:cNvSpPr/>
            <p:nvPr/>
          </p:nvSpPr>
          <p:spPr>
            <a:xfrm>
              <a:off x="-31404675" y="2112000"/>
              <a:ext cx="34675" cy="17350"/>
            </a:xfrm>
            <a:custGeom>
              <a:avLst/>
              <a:gdLst/>
              <a:ahLst/>
              <a:cxnLst/>
              <a:rect l="l" t="t" r="r" b="b"/>
              <a:pathLst>
                <a:path w="1387" h="694" extrusionOk="0">
                  <a:moveTo>
                    <a:pt x="347" y="1"/>
                  </a:moveTo>
                  <a:cubicBezTo>
                    <a:pt x="158" y="1"/>
                    <a:pt x="0" y="158"/>
                    <a:pt x="0" y="347"/>
                  </a:cubicBezTo>
                  <a:cubicBezTo>
                    <a:pt x="0" y="536"/>
                    <a:pt x="158" y="694"/>
                    <a:pt x="347" y="694"/>
                  </a:cubicBezTo>
                  <a:lnTo>
                    <a:pt x="1008" y="694"/>
                  </a:lnTo>
                  <a:cubicBezTo>
                    <a:pt x="1229" y="694"/>
                    <a:pt x="1386" y="536"/>
                    <a:pt x="1386" y="347"/>
                  </a:cubicBezTo>
                  <a:cubicBezTo>
                    <a:pt x="1386" y="158"/>
                    <a:pt x="1229"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76"/>
            <p:cNvSpPr/>
            <p:nvPr/>
          </p:nvSpPr>
          <p:spPr>
            <a:xfrm>
              <a:off x="-31353475" y="2112000"/>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1" y="694"/>
                  </a:lnTo>
                  <a:cubicBezTo>
                    <a:pt x="1260" y="694"/>
                    <a:pt x="1418" y="536"/>
                    <a:pt x="1418" y="347"/>
                  </a:cubicBezTo>
                  <a:cubicBezTo>
                    <a:pt x="1418"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76"/>
            <p:cNvSpPr/>
            <p:nvPr/>
          </p:nvSpPr>
          <p:spPr>
            <a:xfrm>
              <a:off x="-31301500" y="2112000"/>
              <a:ext cx="35450" cy="17350"/>
            </a:xfrm>
            <a:custGeom>
              <a:avLst/>
              <a:gdLst/>
              <a:ahLst/>
              <a:cxnLst/>
              <a:rect l="l" t="t" r="r" b="b"/>
              <a:pathLst>
                <a:path w="1418" h="694" extrusionOk="0">
                  <a:moveTo>
                    <a:pt x="347" y="1"/>
                  </a:moveTo>
                  <a:cubicBezTo>
                    <a:pt x="158" y="1"/>
                    <a:pt x="0" y="158"/>
                    <a:pt x="0" y="347"/>
                  </a:cubicBezTo>
                  <a:cubicBezTo>
                    <a:pt x="0" y="536"/>
                    <a:pt x="158" y="694"/>
                    <a:pt x="347" y="694"/>
                  </a:cubicBezTo>
                  <a:lnTo>
                    <a:pt x="1072" y="694"/>
                  </a:lnTo>
                  <a:cubicBezTo>
                    <a:pt x="1261" y="694"/>
                    <a:pt x="1418" y="536"/>
                    <a:pt x="1418" y="347"/>
                  </a:cubicBezTo>
                  <a:cubicBezTo>
                    <a:pt x="1387" y="158"/>
                    <a:pt x="122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76"/>
            <p:cNvSpPr/>
            <p:nvPr/>
          </p:nvSpPr>
          <p:spPr>
            <a:xfrm>
              <a:off x="-31404675" y="2145075"/>
              <a:ext cx="34675" cy="18150"/>
            </a:xfrm>
            <a:custGeom>
              <a:avLst/>
              <a:gdLst/>
              <a:ahLst/>
              <a:cxnLst/>
              <a:rect l="l" t="t" r="r" b="b"/>
              <a:pathLst>
                <a:path w="1387" h="726" extrusionOk="0">
                  <a:moveTo>
                    <a:pt x="347" y="1"/>
                  </a:moveTo>
                  <a:cubicBezTo>
                    <a:pt x="158" y="1"/>
                    <a:pt x="0" y="158"/>
                    <a:pt x="0" y="379"/>
                  </a:cubicBezTo>
                  <a:cubicBezTo>
                    <a:pt x="0" y="568"/>
                    <a:pt x="158" y="726"/>
                    <a:pt x="347" y="726"/>
                  </a:cubicBezTo>
                  <a:lnTo>
                    <a:pt x="1008" y="726"/>
                  </a:lnTo>
                  <a:cubicBezTo>
                    <a:pt x="1229" y="726"/>
                    <a:pt x="1386" y="568"/>
                    <a:pt x="1386" y="379"/>
                  </a:cubicBezTo>
                  <a:cubicBezTo>
                    <a:pt x="1386" y="158"/>
                    <a:pt x="1229"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76"/>
            <p:cNvSpPr/>
            <p:nvPr/>
          </p:nvSpPr>
          <p:spPr>
            <a:xfrm>
              <a:off x="-31353475" y="2145075"/>
              <a:ext cx="35450" cy="18150"/>
            </a:xfrm>
            <a:custGeom>
              <a:avLst/>
              <a:gdLst/>
              <a:ahLst/>
              <a:cxnLst/>
              <a:rect l="l" t="t" r="r" b="b"/>
              <a:pathLst>
                <a:path w="1418" h="726" extrusionOk="0">
                  <a:moveTo>
                    <a:pt x="347" y="1"/>
                  </a:moveTo>
                  <a:cubicBezTo>
                    <a:pt x="158" y="1"/>
                    <a:pt x="0" y="158"/>
                    <a:pt x="0" y="379"/>
                  </a:cubicBezTo>
                  <a:cubicBezTo>
                    <a:pt x="0" y="568"/>
                    <a:pt x="158" y="726"/>
                    <a:pt x="347" y="726"/>
                  </a:cubicBezTo>
                  <a:lnTo>
                    <a:pt x="1071" y="726"/>
                  </a:lnTo>
                  <a:cubicBezTo>
                    <a:pt x="1260" y="726"/>
                    <a:pt x="1418" y="568"/>
                    <a:pt x="1418" y="379"/>
                  </a:cubicBezTo>
                  <a:cubicBezTo>
                    <a:pt x="1418" y="158"/>
                    <a:pt x="1260" y="1"/>
                    <a:pt x="10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76"/>
            <p:cNvSpPr/>
            <p:nvPr/>
          </p:nvSpPr>
          <p:spPr>
            <a:xfrm>
              <a:off x="-31301500" y="2145075"/>
              <a:ext cx="35450" cy="18150"/>
            </a:xfrm>
            <a:custGeom>
              <a:avLst/>
              <a:gdLst/>
              <a:ahLst/>
              <a:cxnLst/>
              <a:rect l="l" t="t" r="r" b="b"/>
              <a:pathLst>
                <a:path w="1418" h="726" extrusionOk="0">
                  <a:moveTo>
                    <a:pt x="347" y="1"/>
                  </a:moveTo>
                  <a:cubicBezTo>
                    <a:pt x="158" y="1"/>
                    <a:pt x="0" y="158"/>
                    <a:pt x="0" y="379"/>
                  </a:cubicBezTo>
                  <a:cubicBezTo>
                    <a:pt x="0" y="568"/>
                    <a:pt x="158" y="726"/>
                    <a:pt x="347" y="726"/>
                  </a:cubicBezTo>
                  <a:lnTo>
                    <a:pt x="1072" y="726"/>
                  </a:lnTo>
                  <a:cubicBezTo>
                    <a:pt x="1261" y="726"/>
                    <a:pt x="1418" y="568"/>
                    <a:pt x="1418" y="379"/>
                  </a:cubicBezTo>
                  <a:cubicBezTo>
                    <a:pt x="1387" y="158"/>
                    <a:pt x="122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26" name="Google Shape;9526;p76"/>
          <p:cNvGrpSpPr/>
          <p:nvPr/>
        </p:nvGrpSpPr>
        <p:grpSpPr>
          <a:xfrm>
            <a:off x="2638746" y="3155755"/>
            <a:ext cx="355498" cy="353587"/>
            <a:chOff x="-31523625" y="2298675"/>
            <a:chExt cx="293025" cy="291450"/>
          </a:xfrm>
        </p:grpSpPr>
        <p:sp>
          <p:nvSpPr>
            <p:cNvPr id="9527" name="Google Shape;9527;p76"/>
            <p:cNvSpPr/>
            <p:nvPr/>
          </p:nvSpPr>
          <p:spPr>
            <a:xfrm>
              <a:off x="-31523625" y="2298675"/>
              <a:ext cx="293025" cy="291450"/>
            </a:xfrm>
            <a:custGeom>
              <a:avLst/>
              <a:gdLst/>
              <a:ahLst/>
              <a:cxnLst/>
              <a:rect l="l" t="t" r="r" b="b"/>
              <a:pathLst>
                <a:path w="11721" h="11658" extrusionOk="0">
                  <a:moveTo>
                    <a:pt x="4443" y="630"/>
                  </a:moveTo>
                  <a:cubicBezTo>
                    <a:pt x="4632" y="630"/>
                    <a:pt x="4790" y="788"/>
                    <a:pt x="4790" y="977"/>
                  </a:cubicBezTo>
                  <a:cubicBezTo>
                    <a:pt x="4790" y="1198"/>
                    <a:pt x="4632" y="1355"/>
                    <a:pt x="4443" y="1355"/>
                  </a:cubicBezTo>
                  <a:cubicBezTo>
                    <a:pt x="4254" y="1355"/>
                    <a:pt x="4097" y="1198"/>
                    <a:pt x="4097" y="977"/>
                  </a:cubicBezTo>
                  <a:cubicBezTo>
                    <a:pt x="4097" y="788"/>
                    <a:pt x="4254" y="630"/>
                    <a:pt x="4443" y="630"/>
                  </a:cubicBezTo>
                  <a:close/>
                  <a:moveTo>
                    <a:pt x="7153" y="3434"/>
                  </a:moveTo>
                  <a:cubicBezTo>
                    <a:pt x="6523" y="3938"/>
                    <a:pt x="6176" y="4663"/>
                    <a:pt x="6176" y="5482"/>
                  </a:cubicBezTo>
                  <a:lnTo>
                    <a:pt x="6176" y="7530"/>
                  </a:lnTo>
                  <a:lnTo>
                    <a:pt x="663" y="7530"/>
                  </a:lnTo>
                  <a:lnTo>
                    <a:pt x="663" y="5482"/>
                  </a:lnTo>
                  <a:cubicBezTo>
                    <a:pt x="663" y="4348"/>
                    <a:pt x="1576" y="3434"/>
                    <a:pt x="2710" y="3434"/>
                  </a:cubicBezTo>
                  <a:lnTo>
                    <a:pt x="4790" y="3434"/>
                  </a:lnTo>
                  <a:lnTo>
                    <a:pt x="4790" y="4474"/>
                  </a:lnTo>
                  <a:cubicBezTo>
                    <a:pt x="4790" y="4663"/>
                    <a:pt x="4947" y="4821"/>
                    <a:pt x="5136" y="4821"/>
                  </a:cubicBezTo>
                  <a:cubicBezTo>
                    <a:pt x="5357" y="4821"/>
                    <a:pt x="5514" y="4663"/>
                    <a:pt x="5514" y="4474"/>
                  </a:cubicBezTo>
                  <a:lnTo>
                    <a:pt x="5514" y="3434"/>
                  </a:lnTo>
                  <a:close/>
                  <a:moveTo>
                    <a:pt x="6176" y="8255"/>
                  </a:moveTo>
                  <a:lnTo>
                    <a:pt x="6176" y="8916"/>
                  </a:lnTo>
                  <a:lnTo>
                    <a:pt x="663" y="8916"/>
                  </a:lnTo>
                  <a:lnTo>
                    <a:pt x="663" y="8255"/>
                  </a:lnTo>
                  <a:close/>
                  <a:moveTo>
                    <a:pt x="8917" y="3434"/>
                  </a:moveTo>
                  <a:cubicBezTo>
                    <a:pt x="10083" y="3434"/>
                    <a:pt x="10965" y="4348"/>
                    <a:pt x="10965" y="5482"/>
                  </a:cubicBezTo>
                  <a:lnTo>
                    <a:pt x="10965" y="8916"/>
                  </a:lnTo>
                  <a:lnTo>
                    <a:pt x="6869" y="8916"/>
                  </a:lnTo>
                  <a:lnTo>
                    <a:pt x="6869" y="5482"/>
                  </a:lnTo>
                  <a:cubicBezTo>
                    <a:pt x="6869" y="4380"/>
                    <a:pt x="7783" y="3434"/>
                    <a:pt x="8917" y="3434"/>
                  </a:cubicBezTo>
                  <a:close/>
                  <a:moveTo>
                    <a:pt x="4790" y="9609"/>
                  </a:moveTo>
                  <a:lnTo>
                    <a:pt x="4790" y="10996"/>
                  </a:lnTo>
                  <a:lnTo>
                    <a:pt x="4128" y="10996"/>
                  </a:lnTo>
                  <a:lnTo>
                    <a:pt x="4128" y="9609"/>
                  </a:lnTo>
                  <a:close/>
                  <a:moveTo>
                    <a:pt x="4443" y="0"/>
                  </a:moveTo>
                  <a:cubicBezTo>
                    <a:pt x="3876" y="0"/>
                    <a:pt x="3404" y="473"/>
                    <a:pt x="3404" y="1040"/>
                  </a:cubicBezTo>
                  <a:cubicBezTo>
                    <a:pt x="3404" y="1576"/>
                    <a:pt x="3876" y="2048"/>
                    <a:pt x="4443" y="2048"/>
                  </a:cubicBezTo>
                  <a:cubicBezTo>
                    <a:pt x="4569" y="2048"/>
                    <a:pt x="4664" y="2017"/>
                    <a:pt x="4790" y="2017"/>
                  </a:cubicBezTo>
                  <a:lnTo>
                    <a:pt x="4790" y="2773"/>
                  </a:lnTo>
                  <a:lnTo>
                    <a:pt x="2710" y="2773"/>
                  </a:lnTo>
                  <a:cubicBezTo>
                    <a:pt x="1198" y="2773"/>
                    <a:pt x="1" y="4001"/>
                    <a:pt x="1" y="5482"/>
                  </a:cubicBezTo>
                  <a:lnTo>
                    <a:pt x="1" y="9231"/>
                  </a:lnTo>
                  <a:cubicBezTo>
                    <a:pt x="1" y="9420"/>
                    <a:pt x="159" y="9578"/>
                    <a:pt x="348" y="9578"/>
                  </a:cubicBezTo>
                  <a:lnTo>
                    <a:pt x="3467" y="9578"/>
                  </a:lnTo>
                  <a:lnTo>
                    <a:pt x="3467" y="11311"/>
                  </a:lnTo>
                  <a:cubicBezTo>
                    <a:pt x="3467" y="11500"/>
                    <a:pt x="3624" y="11657"/>
                    <a:pt x="3813" y="11657"/>
                  </a:cubicBezTo>
                  <a:lnTo>
                    <a:pt x="5199" y="11657"/>
                  </a:lnTo>
                  <a:cubicBezTo>
                    <a:pt x="5388" y="11657"/>
                    <a:pt x="5546" y="11500"/>
                    <a:pt x="5546" y="11311"/>
                  </a:cubicBezTo>
                  <a:lnTo>
                    <a:pt x="5546" y="9578"/>
                  </a:lnTo>
                  <a:lnTo>
                    <a:pt x="11374" y="9578"/>
                  </a:lnTo>
                  <a:cubicBezTo>
                    <a:pt x="11563" y="9578"/>
                    <a:pt x="11721" y="9420"/>
                    <a:pt x="11721" y="9231"/>
                  </a:cubicBezTo>
                  <a:lnTo>
                    <a:pt x="11721" y="5482"/>
                  </a:lnTo>
                  <a:cubicBezTo>
                    <a:pt x="11658" y="4001"/>
                    <a:pt x="10429" y="2773"/>
                    <a:pt x="8917" y="2773"/>
                  </a:cubicBezTo>
                  <a:lnTo>
                    <a:pt x="5451" y="2773"/>
                  </a:lnTo>
                  <a:lnTo>
                    <a:pt x="5451" y="1040"/>
                  </a:lnTo>
                  <a:cubicBezTo>
                    <a:pt x="5451" y="473"/>
                    <a:pt x="4979"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76"/>
            <p:cNvSpPr/>
            <p:nvPr/>
          </p:nvSpPr>
          <p:spPr>
            <a:xfrm>
              <a:off x="-31334575" y="2452250"/>
              <a:ext cx="67750" cy="51225"/>
            </a:xfrm>
            <a:custGeom>
              <a:avLst/>
              <a:gdLst/>
              <a:ahLst/>
              <a:cxnLst/>
              <a:rect l="l" t="t" r="r" b="b"/>
              <a:pathLst>
                <a:path w="2710" h="2049" extrusionOk="0">
                  <a:moveTo>
                    <a:pt x="1670" y="694"/>
                  </a:moveTo>
                  <a:cubicBezTo>
                    <a:pt x="1890" y="694"/>
                    <a:pt x="2048" y="851"/>
                    <a:pt x="2048" y="1040"/>
                  </a:cubicBezTo>
                  <a:cubicBezTo>
                    <a:pt x="2048" y="1229"/>
                    <a:pt x="1890" y="1387"/>
                    <a:pt x="1670" y="1387"/>
                  </a:cubicBezTo>
                  <a:lnTo>
                    <a:pt x="1008" y="1387"/>
                  </a:lnTo>
                  <a:cubicBezTo>
                    <a:pt x="819" y="1387"/>
                    <a:pt x="662" y="1229"/>
                    <a:pt x="662" y="1040"/>
                  </a:cubicBezTo>
                  <a:cubicBezTo>
                    <a:pt x="662" y="851"/>
                    <a:pt x="819" y="694"/>
                    <a:pt x="1008" y="694"/>
                  </a:cubicBezTo>
                  <a:close/>
                  <a:moveTo>
                    <a:pt x="1008" y="1"/>
                  </a:moveTo>
                  <a:cubicBezTo>
                    <a:pt x="473" y="1"/>
                    <a:pt x="0" y="473"/>
                    <a:pt x="0" y="1040"/>
                  </a:cubicBezTo>
                  <a:cubicBezTo>
                    <a:pt x="0" y="1576"/>
                    <a:pt x="473" y="2049"/>
                    <a:pt x="1008" y="2049"/>
                  </a:cubicBezTo>
                  <a:lnTo>
                    <a:pt x="1670" y="2049"/>
                  </a:lnTo>
                  <a:cubicBezTo>
                    <a:pt x="2237" y="2049"/>
                    <a:pt x="2710" y="1576"/>
                    <a:pt x="2710" y="1040"/>
                  </a:cubicBezTo>
                  <a:cubicBezTo>
                    <a:pt x="2710" y="473"/>
                    <a:pt x="2269" y="1"/>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76"/>
            <p:cNvSpPr/>
            <p:nvPr/>
          </p:nvSpPr>
          <p:spPr>
            <a:xfrm>
              <a:off x="-31334575" y="2419175"/>
              <a:ext cx="68525" cy="17350"/>
            </a:xfrm>
            <a:custGeom>
              <a:avLst/>
              <a:gdLst/>
              <a:ahLst/>
              <a:cxnLst/>
              <a:rect l="l" t="t" r="r" b="b"/>
              <a:pathLst>
                <a:path w="2741" h="694" extrusionOk="0">
                  <a:moveTo>
                    <a:pt x="347" y="1"/>
                  </a:moveTo>
                  <a:cubicBezTo>
                    <a:pt x="158" y="1"/>
                    <a:pt x="0" y="158"/>
                    <a:pt x="0" y="347"/>
                  </a:cubicBezTo>
                  <a:cubicBezTo>
                    <a:pt x="0" y="536"/>
                    <a:pt x="158" y="694"/>
                    <a:pt x="347" y="694"/>
                  </a:cubicBezTo>
                  <a:lnTo>
                    <a:pt x="2395" y="694"/>
                  </a:lnTo>
                  <a:cubicBezTo>
                    <a:pt x="2584" y="694"/>
                    <a:pt x="2741" y="536"/>
                    <a:pt x="2741" y="347"/>
                  </a:cubicBezTo>
                  <a:cubicBezTo>
                    <a:pt x="2710" y="158"/>
                    <a:pt x="2552"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30" name="Google Shape;9530;p76"/>
          <p:cNvSpPr/>
          <p:nvPr/>
        </p:nvSpPr>
        <p:spPr>
          <a:xfrm>
            <a:off x="2633984" y="3614926"/>
            <a:ext cx="359320" cy="356438"/>
          </a:xfrm>
          <a:custGeom>
            <a:avLst/>
            <a:gdLst/>
            <a:ahLst/>
            <a:cxnLst/>
            <a:rect l="l" t="t" r="r" b="b"/>
            <a:pathLst>
              <a:path w="11847" h="11752" extrusionOk="0">
                <a:moveTo>
                  <a:pt x="6039" y="2796"/>
                </a:moveTo>
                <a:cubicBezTo>
                  <a:pt x="6845" y="2796"/>
                  <a:pt x="7621" y="3116"/>
                  <a:pt x="8224" y="3718"/>
                </a:cubicBezTo>
                <a:cubicBezTo>
                  <a:pt x="8917" y="4411"/>
                  <a:pt x="9232" y="5356"/>
                  <a:pt x="9074" y="6396"/>
                </a:cubicBezTo>
                <a:cubicBezTo>
                  <a:pt x="8885" y="7688"/>
                  <a:pt x="7814" y="8759"/>
                  <a:pt x="6522" y="8948"/>
                </a:cubicBezTo>
                <a:cubicBezTo>
                  <a:pt x="6377" y="8962"/>
                  <a:pt x="6232" y="8970"/>
                  <a:pt x="6088" y="8970"/>
                </a:cubicBezTo>
                <a:cubicBezTo>
                  <a:pt x="5606" y="8970"/>
                  <a:pt x="5132" y="8883"/>
                  <a:pt x="4695" y="8664"/>
                </a:cubicBezTo>
                <a:lnTo>
                  <a:pt x="5231" y="8160"/>
                </a:lnTo>
                <a:cubicBezTo>
                  <a:pt x="5444" y="8249"/>
                  <a:pt x="5677" y="8288"/>
                  <a:pt x="5919" y="8288"/>
                </a:cubicBezTo>
                <a:cubicBezTo>
                  <a:pt x="6106" y="8288"/>
                  <a:pt x="6298" y="8265"/>
                  <a:pt x="6491" y="8223"/>
                </a:cubicBezTo>
                <a:cubicBezTo>
                  <a:pt x="6964" y="8160"/>
                  <a:pt x="7373" y="7908"/>
                  <a:pt x="7751" y="7562"/>
                </a:cubicBezTo>
                <a:cubicBezTo>
                  <a:pt x="8098" y="7215"/>
                  <a:pt x="8318" y="6774"/>
                  <a:pt x="8413" y="6301"/>
                </a:cubicBezTo>
                <a:cubicBezTo>
                  <a:pt x="8476" y="5797"/>
                  <a:pt x="8444" y="5293"/>
                  <a:pt x="8224" y="4821"/>
                </a:cubicBezTo>
                <a:cubicBezTo>
                  <a:pt x="8161" y="4695"/>
                  <a:pt x="8066" y="4663"/>
                  <a:pt x="7972" y="4600"/>
                </a:cubicBezTo>
                <a:cubicBezTo>
                  <a:pt x="7846" y="4600"/>
                  <a:pt x="7751" y="4600"/>
                  <a:pt x="7657" y="4695"/>
                </a:cubicBezTo>
                <a:lnTo>
                  <a:pt x="6806" y="5545"/>
                </a:lnTo>
                <a:cubicBezTo>
                  <a:pt x="6743" y="5608"/>
                  <a:pt x="6649" y="5640"/>
                  <a:pt x="6558" y="5640"/>
                </a:cubicBezTo>
                <a:cubicBezTo>
                  <a:pt x="6467" y="5640"/>
                  <a:pt x="6381" y="5608"/>
                  <a:pt x="6333" y="5545"/>
                </a:cubicBezTo>
                <a:cubicBezTo>
                  <a:pt x="6207" y="5419"/>
                  <a:pt x="6207" y="5199"/>
                  <a:pt x="6333" y="5073"/>
                </a:cubicBezTo>
                <a:lnTo>
                  <a:pt x="7184" y="4222"/>
                </a:lnTo>
                <a:cubicBezTo>
                  <a:pt x="7279" y="4128"/>
                  <a:pt x="7310" y="4033"/>
                  <a:pt x="7279" y="3907"/>
                </a:cubicBezTo>
                <a:cubicBezTo>
                  <a:pt x="7279" y="3781"/>
                  <a:pt x="7184" y="3718"/>
                  <a:pt x="7058" y="3655"/>
                </a:cubicBezTo>
                <a:cubicBezTo>
                  <a:pt x="6723" y="3499"/>
                  <a:pt x="6372" y="3437"/>
                  <a:pt x="6017" y="3437"/>
                </a:cubicBezTo>
                <a:cubicBezTo>
                  <a:pt x="5871" y="3437"/>
                  <a:pt x="5724" y="3448"/>
                  <a:pt x="5577" y="3466"/>
                </a:cubicBezTo>
                <a:cubicBezTo>
                  <a:pt x="5105" y="3561"/>
                  <a:pt x="4664" y="3781"/>
                  <a:pt x="4317" y="4128"/>
                </a:cubicBezTo>
                <a:cubicBezTo>
                  <a:pt x="3971" y="4506"/>
                  <a:pt x="3719" y="4915"/>
                  <a:pt x="3656" y="5388"/>
                </a:cubicBezTo>
                <a:cubicBezTo>
                  <a:pt x="3561" y="5829"/>
                  <a:pt x="3593" y="6270"/>
                  <a:pt x="3719" y="6648"/>
                </a:cubicBezTo>
                <a:lnTo>
                  <a:pt x="3214" y="7184"/>
                </a:lnTo>
                <a:cubicBezTo>
                  <a:pt x="2962" y="6648"/>
                  <a:pt x="2868" y="6018"/>
                  <a:pt x="2962" y="5388"/>
                </a:cubicBezTo>
                <a:cubicBezTo>
                  <a:pt x="3183" y="4096"/>
                  <a:pt x="4223" y="3025"/>
                  <a:pt x="5546" y="2836"/>
                </a:cubicBezTo>
                <a:cubicBezTo>
                  <a:pt x="5710" y="2809"/>
                  <a:pt x="5875" y="2796"/>
                  <a:pt x="6039" y="2796"/>
                </a:cubicBezTo>
                <a:close/>
                <a:moveTo>
                  <a:pt x="6428" y="757"/>
                </a:moveTo>
                <a:lnTo>
                  <a:pt x="6554" y="1261"/>
                </a:lnTo>
                <a:cubicBezTo>
                  <a:pt x="6585" y="1387"/>
                  <a:pt x="6680" y="1481"/>
                  <a:pt x="6838" y="1481"/>
                </a:cubicBezTo>
                <a:cubicBezTo>
                  <a:pt x="7468" y="1607"/>
                  <a:pt x="8003" y="1859"/>
                  <a:pt x="8539" y="2206"/>
                </a:cubicBezTo>
                <a:cubicBezTo>
                  <a:pt x="8586" y="2237"/>
                  <a:pt x="8641" y="2253"/>
                  <a:pt x="8700" y="2253"/>
                </a:cubicBezTo>
                <a:cubicBezTo>
                  <a:pt x="8759" y="2253"/>
                  <a:pt x="8822" y="2237"/>
                  <a:pt x="8885" y="2206"/>
                </a:cubicBezTo>
                <a:lnTo>
                  <a:pt x="9326" y="1922"/>
                </a:lnTo>
                <a:lnTo>
                  <a:pt x="9894" y="2521"/>
                </a:lnTo>
                <a:lnTo>
                  <a:pt x="9641" y="2962"/>
                </a:lnTo>
                <a:cubicBezTo>
                  <a:pt x="9547" y="3088"/>
                  <a:pt x="9547" y="3246"/>
                  <a:pt x="9641" y="3309"/>
                </a:cubicBezTo>
                <a:cubicBezTo>
                  <a:pt x="9988" y="3813"/>
                  <a:pt x="10209" y="4411"/>
                  <a:pt x="10335" y="5010"/>
                </a:cubicBezTo>
                <a:cubicBezTo>
                  <a:pt x="10366" y="5136"/>
                  <a:pt x="10461" y="5230"/>
                  <a:pt x="10587" y="5293"/>
                </a:cubicBezTo>
                <a:lnTo>
                  <a:pt x="11091" y="5388"/>
                </a:lnTo>
                <a:lnTo>
                  <a:pt x="11091" y="6301"/>
                </a:lnTo>
                <a:lnTo>
                  <a:pt x="11154" y="6301"/>
                </a:lnTo>
                <a:lnTo>
                  <a:pt x="10650" y="6428"/>
                </a:lnTo>
                <a:cubicBezTo>
                  <a:pt x="10524" y="6459"/>
                  <a:pt x="10429" y="6554"/>
                  <a:pt x="10429" y="6711"/>
                </a:cubicBezTo>
                <a:cubicBezTo>
                  <a:pt x="10303" y="7341"/>
                  <a:pt x="10051" y="7877"/>
                  <a:pt x="9704" y="8381"/>
                </a:cubicBezTo>
                <a:cubicBezTo>
                  <a:pt x="9641" y="8507"/>
                  <a:pt x="9641" y="8633"/>
                  <a:pt x="9704" y="8759"/>
                </a:cubicBezTo>
                <a:lnTo>
                  <a:pt x="9988" y="9168"/>
                </a:lnTo>
                <a:lnTo>
                  <a:pt x="9389" y="9767"/>
                </a:lnTo>
                <a:lnTo>
                  <a:pt x="8948" y="9483"/>
                </a:lnTo>
                <a:cubicBezTo>
                  <a:pt x="8901" y="9452"/>
                  <a:pt x="8838" y="9436"/>
                  <a:pt x="8775" y="9436"/>
                </a:cubicBezTo>
                <a:cubicBezTo>
                  <a:pt x="8712" y="9436"/>
                  <a:pt x="8649" y="9452"/>
                  <a:pt x="8602" y="9483"/>
                </a:cubicBezTo>
                <a:cubicBezTo>
                  <a:pt x="8098" y="9862"/>
                  <a:pt x="7499" y="10082"/>
                  <a:pt x="6901" y="10208"/>
                </a:cubicBezTo>
                <a:cubicBezTo>
                  <a:pt x="6806" y="10240"/>
                  <a:pt x="6680" y="10334"/>
                  <a:pt x="6649" y="10429"/>
                </a:cubicBezTo>
                <a:lnTo>
                  <a:pt x="6522" y="10964"/>
                </a:lnTo>
                <a:lnTo>
                  <a:pt x="5703" y="10964"/>
                </a:lnTo>
                <a:lnTo>
                  <a:pt x="5577" y="10429"/>
                </a:lnTo>
                <a:cubicBezTo>
                  <a:pt x="5546" y="10334"/>
                  <a:pt x="5451" y="10208"/>
                  <a:pt x="5294" y="10208"/>
                </a:cubicBezTo>
                <a:cubicBezTo>
                  <a:pt x="4758" y="10082"/>
                  <a:pt x="4223" y="9893"/>
                  <a:pt x="3750" y="9609"/>
                </a:cubicBezTo>
                <a:lnTo>
                  <a:pt x="4286" y="9105"/>
                </a:lnTo>
                <a:cubicBezTo>
                  <a:pt x="4821" y="9420"/>
                  <a:pt x="5451" y="9578"/>
                  <a:pt x="6113" y="9578"/>
                </a:cubicBezTo>
                <a:cubicBezTo>
                  <a:pt x="6333" y="9578"/>
                  <a:pt x="6522" y="9578"/>
                  <a:pt x="6712" y="9546"/>
                </a:cubicBezTo>
                <a:cubicBezTo>
                  <a:pt x="7499" y="9420"/>
                  <a:pt x="8224" y="9011"/>
                  <a:pt x="8759" y="8475"/>
                </a:cubicBezTo>
                <a:cubicBezTo>
                  <a:pt x="9326" y="7908"/>
                  <a:pt x="9704" y="7184"/>
                  <a:pt x="9831" y="6428"/>
                </a:cubicBezTo>
                <a:cubicBezTo>
                  <a:pt x="10020" y="5199"/>
                  <a:pt x="9641" y="4033"/>
                  <a:pt x="8759" y="3151"/>
                </a:cubicBezTo>
                <a:cubicBezTo>
                  <a:pt x="8046" y="2438"/>
                  <a:pt x="7089" y="2034"/>
                  <a:pt x="6074" y="2034"/>
                </a:cubicBezTo>
                <a:cubicBezTo>
                  <a:pt x="5878" y="2034"/>
                  <a:pt x="5681" y="2049"/>
                  <a:pt x="5483" y="2080"/>
                </a:cubicBezTo>
                <a:cubicBezTo>
                  <a:pt x="4695" y="2206"/>
                  <a:pt x="4002" y="2615"/>
                  <a:pt x="3435" y="3151"/>
                </a:cubicBezTo>
                <a:cubicBezTo>
                  <a:pt x="2899" y="3718"/>
                  <a:pt x="2490" y="4443"/>
                  <a:pt x="2395" y="5199"/>
                </a:cubicBezTo>
                <a:cubicBezTo>
                  <a:pt x="2269" y="6018"/>
                  <a:pt x="2427" y="6900"/>
                  <a:pt x="2805" y="7656"/>
                </a:cubicBezTo>
                <a:lnTo>
                  <a:pt x="2301" y="8160"/>
                </a:lnTo>
                <a:cubicBezTo>
                  <a:pt x="2017" y="7688"/>
                  <a:pt x="1828" y="7184"/>
                  <a:pt x="1702" y="6617"/>
                </a:cubicBezTo>
                <a:cubicBezTo>
                  <a:pt x="1671" y="6491"/>
                  <a:pt x="1608" y="6396"/>
                  <a:pt x="1482" y="6333"/>
                </a:cubicBezTo>
                <a:lnTo>
                  <a:pt x="978" y="6238"/>
                </a:lnTo>
                <a:lnTo>
                  <a:pt x="978" y="5388"/>
                </a:lnTo>
                <a:lnTo>
                  <a:pt x="1482" y="5293"/>
                </a:lnTo>
                <a:cubicBezTo>
                  <a:pt x="1608" y="5230"/>
                  <a:pt x="1702" y="5167"/>
                  <a:pt x="1702" y="5010"/>
                </a:cubicBezTo>
                <a:cubicBezTo>
                  <a:pt x="1828" y="4380"/>
                  <a:pt x="2080" y="3813"/>
                  <a:pt x="2427" y="3309"/>
                </a:cubicBezTo>
                <a:cubicBezTo>
                  <a:pt x="2490" y="3183"/>
                  <a:pt x="2490" y="3088"/>
                  <a:pt x="2427" y="2962"/>
                </a:cubicBezTo>
                <a:lnTo>
                  <a:pt x="2143" y="2521"/>
                </a:lnTo>
                <a:lnTo>
                  <a:pt x="2742" y="1922"/>
                </a:lnTo>
                <a:lnTo>
                  <a:pt x="3183" y="2206"/>
                </a:lnTo>
                <a:cubicBezTo>
                  <a:pt x="3230" y="2237"/>
                  <a:pt x="3293" y="2253"/>
                  <a:pt x="3356" y="2253"/>
                </a:cubicBezTo>
                <a:cubicBezTo>
                  <a:pt x="3419" y="2253"/>
                  <a:pt x="3482" y="2237"/>
                  <a:pt x="3530" y="2206"/>
                </a:cubicBezTo>
                <a:cubicBezTo>
                  <a:pt x="4034" y="1859"/>
                  <a:pt x="4632" y="1607"/>
                  <a:pt x="5231" y="1481"/>
                </a:cubicBezTo>
                <a:cubicBezTo>
                  <a:pt x="5325" y="1450"/>
                  <a:pt x="5451" y="1387"/>
                  <a:pt x="5483" y="1261"/>
                </a:cubicBezTo>
                <a:lnTo>
                  <a:pt x="5609" y="757"/>
                </a:lnTo>
                <a:close/>
                <a:moveTo>
                  <a:pt x="6239" y="4222"/>
                </a:moveTo>
                <a:lnTo>
                  <a:pt x="5766" y="4695"/>
                </a:lnTo>
                <a:cubicBezTo>
                  <a:pt x="5388" y="5073"/>
                  <a:pt x="5388" y="5766"/>
                  <a:pt x="5766" y="6144"/>
                </a:cubicBezTo>
                <a:cubicBezTo>
                  <a:pt x="5971" y="6349"/>
                  <a:pt x="6239" y="6451"/>
                  <a:pt x="6503" y="6451"/>
                </a:cubicBezTo>
                <a:cubicBezTo>
                  <a:pt x="6767" y="6451"/>
                  <a:pt x="7027" y="6349"/>
                  <a:pt x="7216" y="6144"/>
                </a:cubicBezTo>
                <a:lnTo>
                  <a:pt x="7688" y="5671"/>
                </a:lnTo>
                <a:cubicBezTo>
                  <a:pt x="7751" y="5860"/>
                  <a:pt x="7751" y="6081"/>
                  <a:pt x="7688" y="6238"/>
                </a:cubicBezTo>
                <a:cubicBezTo>
                  <a:pt x="7594" y="6900"/>
                  <a:pt x="7027" y="7436"/>
                  <a:pt x="6365" y="7562"/>
                </a:cubicBezTo>
                <a:cubicBezTo>
                  <a:pt x="6267" y="7588"/>
                  <a:pt x="6163" y="7600"/>
                  <a:pt x="6059" y="7600"/>
                </a:cubicBezTo>
                <a:cubicBezTo>
                  <a:pt x="5794" y="7600"/>
                  <a:pt x="5520" y="7526"/>
                  <a:pt x="5294" y="7436"/>
                </a:cubicBezTo>
                <a:cubicBezTo>
                  <a:pt x="5252" y="7415"/>
                  <a:pt x="5206" y="7404"/>
                  <a:pt x="5161" y="7404"/>
                </a:cubicBezTo>
                <a:cubicBezTo>
                  <a:pt x="5070" y="7404"/>
                  <a:pt x="4979" y="7446"/>
                  <a:pt x="4916" y="7530"/>
                </a:cubicBezTo>
                <a:lnTo>
                  <a:pt x="3908" y="8507"/>
                </a:lnTo>
                <a:lnTo>
                  <a:pt x="1450" y="10964"/>
                </a:lnTo>
                <a:cubicBezTo>
                  <a:pt x="1387" y="11011"/>
                  <a:pt x="1293" y="11035"/>
                  <a:pt x="1202" y="11035"/>
                </a:cubicBezTo>
                <a:cubicBezTo>
                  <a:pt x="1112" y="11035"/>
                  <a:pt x="1025" y="11011"/>
                  <a:pt x="978" y="10964"/>
                </a:cubicBezTo>
                <a:cubicBezTo>
                  <a:pt x="852" y="10838"/>
                  <a:pt x="852" y="10586"/>
                  <a:pt x="978" y="10492"/>
                </a:cubicBezTo>
                <a:lnTo>
                  <a:pt x="3403" y="8034"/>
                </a:lnTo>
                <a:lnTo>
                  <a:pt x="4380" y="7058"/>
                </a:lnTo>
                <a:cubicBezTo>
                  <a:pt x="4506" y="6932"/>
                  <a:pt x="4506" y="6774"/>
                  <a:pt x="4475" y="6648"/>
                </a:cubicBezTo>
                <a:cubicBezTo>
                  <a:pt x="4317" y="6333"/>
                  <a:pt x="4286" y="5955"/>
                  <a:pt x="4349" y="5608"/>
                </a:cubicBezTo>
                <a:cubicBezTo>
                  <a:pt x="4475" y="4915"/>
                  <a:pt x="5010" y="4380"/>
                  <a:pt x="5703" y="4254"/>
                </a:cubicBezTo>
                <a:cubicBezTo>
                  <a:pt x="5798" y="4254"/>
                  <a:pt x="5892" y="4222"/>
                  <a:pt x="6018" y="4222"/>
                </a:cubicBezTo>
                <a:close/>
                <a:moveTo>
                  <a:pt x="5262" y="1"/>
                </a:moveTo>
                <a:cubicBezTo>
                  <a:pt x="5105" y="1"/>
                  <a:pt x="4979" y="127"/>
                  <a:pt x="4947" y="284"/>
                </a:cubicBezTo>
                <a:lnTo>
                  <a:pt x="4790" y="883"/>
                </a:lnTo>
                <a:cubicBezTo>
                  <a:pt x="4223" y="977"/>
                  <a:pt x="3719" y="1229"/>
                  <a:pt x="3214" y="1513"/>
                </a:cubicBezTo>
                <a:lnTo>
                  <a:pt x="2710" y="1198"/>
                </a:lnTo>
                <a:cubicBezTo>
                  <a:pt x="2652" y="1154"/>
                  <a:pt x="2580" y="1130"/>
                  <a:pt x="2507" y="1130"/>
                </a:cubicBezTo>
                <a:cubicBezTo>
                  <a:pt x="2422" y="1130"/>
                  <a:pt x="2337" y="1162"/>
                  <a:pt x="2269" y="1229"/>
                </a:cubicBezTo>
                <a:lnTo>
                  <a:pt x="1293" y="2206"/>
                </a:lnTo>
                <a:cubicBezTo>
                  <a:pt x="1167" y="2332"/>
                  <a:pt x="1167" y="2489"/>
                  <a:pt x="1230" y="2647"/>
                </a:cubicBezTo>
                <a:lnTo>
                  <a:pt x="1545" y="3151"/>
                </a:lnTo>
                <a:cubicBezTo>
                  <a:pt x="1230" y="3624"/>
                  <a:pt x="1041" y="4128"/>
                  <a:pt x="915" y="4726"/>
                </a:cubicBezTo>
                <a:lnTo>
                  <a:pt x="348" y="4884"/>
                </a:lnTo>
                <a:cubicBezTo>
                  <a:pt x="190" y="4915"/>
                  <a:pt x="64" y="5041"/>
                  <a:pt x="64" y="5199"/>
                </a:cubicBezTo>
                <a:lnTo>
                  <a:pt x="64" y="6585"/>
                </a:lnTo>
                <a:cubicBezTo>
                  <a:pt x="64" y="6743"/>
                  <a:pt x="190" y="6869"/>
                  <a:pt x="348" y="6900"/>
                </a:cubicBezTo>
                <a:lnTo>
                  <a:pt x="915" y="7058"/>
                </a:lnTo>
                <a:cubicBezTo>
                  <a:pt x="1041" y="7656"/>
                  <a:pt x="1324" y="8223"/>
                  <a:pt x="1639" y="8696"/>
                </a:cubicBezTo>
                <a:lnTo>
                  <a:pt x="379" y="9956"/>
                </a:lnTo>
                <a:cubicBezTo>
                  <a:pt x="1" y="10366"/>
                  <a:pt x="1" y="11027"/>
                  <a:pt x="379" y="11437"/>
                </a:cubicBezTo>
                <a:cubicBezTo>
                  <a:pt x="584" y="11626"/>
                  <a:pt x="852" y="11720"/>
                  <a:pt x="1115" y="11720"/>
                </a:cubicBezTo>
                <a:cubicBezTo>
                  <a:pt x="1379" y="11720"/>
                  <a:pt x="1639" y="11626"/>
                  <a:pt x="1828" y="11437"/>
                </a:cubicBezTo>
                <a:lnTo>
                  <a:pt x="3088" y="10177"/>
                </a:lnTo>
                <a:cubicBezTo>
                  <a:pt x="3624" y="10523"/>
                  <a:pt x="4160" y="10744"/>
                  <a:pt x="4758" y="10870"/>
                </a:cubicBezTo>
                <a:lnTo>
                  <a:pt x="4916" y="11468"/>
                </a:lnTo>
                <a:cubicBezTo>
                  <a:pt x="4947" y="11626"/>
                  <a:pt x="5073" y="11752"/>
                  <a:pt x="5231" y="11752"/>
                </a:cubicBezTo>
                <a:lnTo>
                  <a:pt x="6585" y="11752"/>
                </a:lnTo>
                <a:cubicBezTo>
                  <a:pt x="6775" y="11752"/>
                  <a:pt x="6869" y="11626"/>
                  <a:pt x="6932" y="11468"/>
                </a:cubicBezTo>
                <a:lnTo>
                  <a:pt x="7090" y="10870"/>
                </a:lnTo>
                <a:cubicBezTo>
                  <a:pt x="7625" y="10744"/>
                  <a:pt x="8129" y="10523"/>
                  <a:pt x="8665" y="10240"/>
                </a:cubicBezTo>
                <a:lnTo>
                  <a:pt x="9169" y="10555"/>
                </a:lnTo>
                <a:cubicBezTo>
                  <a:pt x="9227" y="10599"/>
                  <a:pt x="9299" y="10622"/>
                  <a:pt x="9372" y="10622"/>
                </a:cubicBezTo>
                <a:cubicBezTo>
                  <a:pt x="9457" y="10622"/>
                  <a:pt x="9542" y="10591"/>
                  <a:pt x="9610" y="10523"/>
                </a:cubicBezTo>
                <a:lnTo>
                  <a:pt x="10587" y="9546"/>
                </a:lnTo>
                <a:cubicBezTo>
                  <a:pt x="10713" y="9420"/>
                  <a:pt x="10713" y="9263"/>
                  <a:pt x="10618" y="9105"/>
                </a:cubicBezTo>
                <a:lnTo>
                  <a:pt x="10303" y="8601"/>
                </a:lnTo>
                <a:cubicBezTo>
                  <a:pt x="10618" y="8129"/>
                  <a:pt x="10807" y="7593"/>
                  <a:pt x="10933" y="7026"/>
                </a:cubicBezTo>
                <a:lnTo>
                  <a:pt x="11532" y="6869"/>
                </a:lnTo>
                <a:cubicBezTo>
                  <a:pt x="11689" y="6806"/>
                  <a:pt x="11784" y="6711"/>
                  <a:pt x="11784" y="6554"/>
                </a:cubicBezTo>
                <a:lnTo>
                  <a:pt x="11784" y="5167"/>
                </a:lnTo>
                <a:cubicBezTo>
                  <a:pt x="11847" y="5041"/>
                  <a:pt x="11721" y="4915"/>
                  <a:pt x="11563" y="4884"/>
                </a:cubicBezTo>
                <a:lnTo>
                  <a:pt x="10965" y="4726"/>
                </a:lnTo>
                <a:cubicBezTo>
                  <a:pt x="10839" y="4191"/>
                  <a:pt x="10618" y="3655"/>
                  <a:pt x="10335" y="3151"/>
                </a:cubicBezTo>
                <a:lnTo>
                  <a:pt x="10650" y="2647"/>
                </a:lnTo>
                <a:cubicBezTo>
                  <a:pt x="10744" y="2521"/>
                  <a:pt x="10744" y="2332"/>
                  <a:pt x="10618" y="2206"/>
                </a:cubicBezTo>
                <a:lnTo>
                  <a:pt x="9641" y="1229"/>
                </a:lnTo>
                <a:cubicBezTo>
                  <a:pt x="9574" y="1162"/>
                  <a:pt x="9497" y="1130"/>
                  <a:pt x="9417" y="1130"/>
                </a:cubicBezTo>
                <a:cubicBezTo>
                  <a:pt x="9347" y="1130"/>
                  <a:pt x="9274" y="1154"/>
                  <a:pt x="9200" y="1198"/>
                </a:cubicBezTo>
                <a:lnTo>
                  <a:pt x="8696" y="1513"/>
                </a:lnTo>
                <a:cubicBezTo>
                  <a:pt x="8224" y="1198"/>
                  <a:pt x="7720" y="977"/>
                  <a:pt x="7121" y="883"/>
                </a:cubicBezTo>
                <a:lnTo>
                  <a:pt x="6964" y="284"/>
                </a:lnTo>
                <a:cubicBezTo>
                  <a:pt x="6932" y="127"/>
                  <a:pt x="6806" y="1"/>
                  <a:pt x="6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76"/>
          <p:cNvSpPr/>
          <p:nvPr/>
        </p:nvSpPr>
        <p:spPr>
          <a:xfrm>
            <a:off x="3975533" y="3616352"/>
            <a:ext cx="354527" cy="353587"/>
          </a:xfrm>
          <a:custGeom>
            <a:avLst/>
            <a:gdLst/>
            <a:ahLst/>
            <a:cxnLst/>
            <a:rect l="l" t="t" r="r" b="b"/>
            <a:pathLst>
              <a:path w="11689" h="11658" extrusionOk="0">
                <a:moveTo>
                  <a:pt x="8632" y="694"/>
                </a:moveTo>
                <a:cubicBezTo>
                  <a:pt x="8821" y="694"/>
                  <a:pt x="8979" y="851"/>
                  <a:pt x="8979" y="1040"/>
                </a:cubicBezTo>
                <a:lnTo>
                  <a:pt x="8979" y="1387"/>
                </a:lnTo>
                <a:lnTo>
                  <a:pt x="2836" y="1387"/>
                </a:lnTo>
                <a:lnTo>
                  <a:pt x="2836" y="1040"/>
                </a:lnTo>
                <a:cubicBezTo>
                  <a:pt x="2804" y="851"/>
                  <a:pt x="2962" y="694"/>
                  <a:pt x="3151" y="694"/>
                </a:cubicBezTo>
                <a:close/>
                <a:moveTo>
                  <a:pt x="4505" y="3435"/>
                </a:moveTo>
                <a:cubicBezTo>
                  <a:pt x="4694" y="3435"/>
                  <a:pt x="4852" y="3592"/>
                  <a:pt x="4852" y="3781"/>
                </a:cubicBezTo>
                <a:lnTo>
                  <a:pt x="4852" y="5829"/>
                </a:lnTo>
                <a:cubicBezTo>
                  <a:pt x="4852" y="6049"/>
                  <a:pt x="4694" y="6207"/>
                  <a:pt x="4505" y="6207"/>
                </a:cubicBezTo>
                <a:lnTo>
                  <a:pt x="3812" y="6207"/>
                </a:lnTo>
                <a:cubicBezTo>
                  <a:pt x="3623" y="6207"/>
                  <a:pt x="3466" y="6365"/>
                  <a:pt x="3466" y="6554"/>
                </a:cubicBezTo>
                <a:lnTo>
                  <a:pt x="3466" y="7089"/>
                </a:lnTo>
                <a:lnTo>
                  <a:pt x="2678" y="6302"/>
                </a:lnTo>
                <a:cubicBezTo>
                  <a:pt x="2615" y="6239"/>
                  <a:pt x="2520" y="6207"/>
                  <a:pt x="2457" y="6207"/>
                </a:cubicBezTo>
                <a:lnTo>
                  <a:pt x="1071" y="6207"/>
                </a:lnTo>
                <a:cubicBezTo>
                  <a:pt x="882" y="6144"/>
                  <a:pt x="725" y="5986"/>
                  <a:pt x="725" y="5829"/>
                </a:cubicBezTo>
                <a:lnTo>
                  <a:pt x="725" y="3781"/>
                </a:lnTo>
                <a:cubicBezTo>
                  <a:pt x="725" y="3592"/>
                  <a:pt x="882" y="3435"/>
                  <a:pt x="1071" y="3435"/>
                </a:cubicBezTo>
                <a:close/>
                <a:moveTo>
                  <a:pt x="10680" y="3435"/>
                </a:moveTo>
                <a:cubicBezTo>
                  <a:pt x="10869" y="3435"/>
                  <a:pt x="11027" y="3592"/>
                  <a:pt x="11027" y="3781"/>
                </a:cubicBezTo>
                <a:lnTo>
                  <a:pt x="11027" y="5829"/>
                </a:lnTo>
                <a:cubicBezTo>
                  <a:pt x="11027" y="6049"/>
                  <a:pt x="10869" y="6207"/>
                  <a:pt x="10680" y="6207"/>
                </a:cubicBezTo>
                <a:lnTo>
                  <a:pt x="9294" y="6207"/>
                </a:lnTo>
                <a:cubicBezTo>
                  <a:pt x="9231" y="6207"/>
                  <a:pt x="9105" y="6239"/>
                  <a:pt x="9074" y="6302"/>
                </a:cubicBezTo>
                <a:lnTo>
                  <a:pt x="8286" y="7089"/>
                </a:lnTo>
                <a:lnTo>
                  <a:pt x="8286" y="6554"/>
                </a:lnTo>
                <a:cubicBezTo>
                  <a:pt x="8286" y="6365"/>
                  <a:pt x="8128" y="6207"/>
                  <a:pt x="7908" y="6207"/>
                </a:cubicBezTo>
                <a:lnTo>
                  <a:pt x="7246" y="6207"/>
                </a:lnTo>
                <a:cubicBezTo>
                  <a:pt x="7057" y="6207"/>
                  <a:pt x="6900" y="6049"/>
                  <a:pt x="6900" y="5829"/>
                </a:cubicBezTo>
                <a:lnTo>
                  <a:pt x="6900" y="3781"/>
                </a:lnTo>
                <a:cubicBezTo>
                  <a:pt x="6900" y="3592"/>
                  <a:pt x="7057" y="3435"/>
                  <a:pt x="7246" y="3435"/>
                </a:cubicBezTo>
                <a:close/>
                <a:moveTo>
                  <a:pt x="8948" y="2048"/>
                </a:moveTo>
                <a:lnTo>
                  <a:pt x="8948" y="2773"/>
                </a:lnTo>
                <a:lnTo>
                  <a:pt x="7246" y="2773"/>
                </a:lnTo>
                <a:cubicBezTo>
                  <a:pt x="6711" y="2773"/>
                  <a:pt x="6238" y="3246"/>
                  <a:pt x="6238" y="3781"/>
                </a:cubicBezTo>
                <a:lnTo>
                  <a:pt x="6238" y="5829"/>
                </a:lnTo>
                <a:cubicBezTo>
                  <a:pt x="6238" y="6396"/>
                  <a:pt x="6711" y="6869"/>
                  <a:pt x="7246" y="6869"/>
                </a:cubicBezTo>
                <a:lnTo>
                  <a:pt x="7593" y="6869"/>
                </a:lnTo>
                <a:lnTo>
                  <a:pt x="7593" y="7877"/>
                </a:lnTo>
                <a:cubicBezTo>
                  <a:pt x="7593" y="8034"/>
                  <a:pt x="7687" y="8160"/>
                  <a:pt x="7813" y="8192"/>
                </a:cubicBezTo>
                <a:cubicBezTo>
                  <a:pt x="7852" y="8218"/>
                  <a:pt x="7902" y="8233"/>
                  <a:pt x="7954" y="8233"/>
                </a:cubicBezTo>
                <a:cubicBezTo>
                  <a:pt x="8028" y="8233"/>
                  <a:pt x="8105" y="8203"/>
                  <a:pt x="8160" y="8129"/>
                </a:cubicBezTo>
                <a:lnTo>
                  <a:pt x="8948" y="7341"/>
                </a:lnTo>
                <a:lnTo>
                  <a:pt x="8948" y="8916"/>
                </a:lnTo>
                <a:lnTo>
                  <a:pt x="2804" y="8916"/>
                </a:lnTo>
                <a:lnTo>
                  <a:pt x="2804" y="7341"/>
                </a:lnTo>
                <a:lnTo>
                  <a:pt x="3592" y="8129"/>
                </a:lnTo>
                <a:cubicBezTo>
                  <a:pt x="3636" y="8173"/>
                  <a:pt x="3728" y="8218"/>
                  <a:pt x="3823" y="8218"/>
                </a:cubicBezTo>
                <a:cubicBezTo>
                  <a:pt x="3862" y="8218"/>
                  <a:pt x="3901" y="8210"/>
                  <a:pt x="3938" y="8192"/>
                </a:cubicBezTo>
                <a:cubicBezTo>
                  <a:pt x="4064" y="8160"/>
                  <a:pt x="4127" y="8003"/>
                  <a:pt x="4127" y="7877"/>
                </a:cubicBezTo>
                <a:lnTo>
                  <a:pt x="4127" y="6869"/>
                </a:lnTo>
                <a:lnTo>
                  <a:pt x="4505" y="6869"/>
                </a:lnTo>
                <a:cubicBezTo>
                  <a:pt x="5041" y="6869"/>
                  <a:pt x="5513" y="6396"/>
                  <a:pt x="5513" y="5829"/>
                </a:cubicBezTo>
                <a:lnTo>
                  <a:pt x="5513" y="3781"/>
                </a:lnTo>
                <a:cubicBezTo>
                  <a:pt x="5513" y="3246"/>
                  <a:pt x="5041" y="2773"/>
                  <a:pt x="4505" y="2773"/>
                </a:cubicBezTo>
                <a:lnTo>
                  <a:pt x="2804" y="2773"/>
                </a:lnTo>
                <a:lnTo>
                  <a:pt x="2804" y="2048"/>
                </a:lnTo>
                <a:close/>
                <a:moveTo>
                  <a:pt x="8948" y="9547"/>
                </a:moveTo>
                <a:lnTo>
                  <a:pt x="8948" y="10618"/>
                </a:lnTo>
                <a:cubicBezTo>
                  <a:pt x="8948" y="10838"/>
                  <a:pt x="8790" y="10964"/>
                  <a:pt x="8632" y="10964"/>
                </a:cubicBezTo>
                <a:lnTo>
                  <a:pt x="3151" y="10964"/>
                </a:lnTo>
                <a:cubicBezTo>
                  <a:pt x="2962" y="10964"/>
                  <a:pt x="2804" y="10807"/>
                  <a:pt x="2804" y="10618"/>
                </a:cubicBezTo>
                <a:lnTo>
                  <a:pt x="2804" y="9547"/>
                </a:lnTo>
                <a:close/>
                <a:moveTo>
                  <a:pt x="3119" y="1"/>
                </a:moveTo>
                <a:cubicBezTo>
                  <a:pt x="2552" y="1"/>
                  <a:pt x="2079" y="473"/>
                  <a:pt x="2079" y="1040"/>
                </a:cubicBezTo>
                <a:lnTo>
                  <a:pt x="2079" y="2773"/>
                </a:lnTo>
                <a:lnTo>
                  <a:pt x="1040" y="2773"/>
                </a:lnTo>
                <a:cubicBezTo>
                  <a:pt x="473" y="2773"/>
                  <a:pt x="0" y="3246"/>
                  <a:pt x="0" y="3781"/>
                </a:cubicBezTo>
                <a:lnTo>
                  <a:pt x="0" y="5829"/>
                </a:lnTo>
                <a:cubicBezTo>
                  <a:pt x="0" y="6396"/>
                  <a:pt x="473" y="6869"/>
                  <a:pt x="1040" y="6869"/>
                </a:cubicBezTo>
                <a:lnTo>
                  <a:pt x="2079" y="6869"/>
                </a:lnTo>
                <a:lnTo>
                  <a:pt x="2079" y="10649"/>
                </a:lnTo>
                <a:cubicBezTo>
                  <a:pt x="2079" y="11185"/>
                  <a:pt x="2552" y="11657"/>
                  <a:pt x="3119" y="11657"/>
                </a:cubicBezTo>
                <a:lnTo>
                  <a:pt x="8601" y="11657"/>
                </a:lnTo>
                <a:cubicBezTo>
                  <a:pt x="9137" y="11657"/>
                  <a:pt x="9609" y="11185"/>
                  <a:pt x="9609" y="10649"/>
                </a:cubicBezTo>
                <a:lnTo>
                  <a:pt x="9609" y="6869"/>
                </a:lnTo>
                <a:lnTo>
                  <a:pt x="10680" y="6869"/>
                </a:lnTo>
                <a:cubicBezTo>
                  <a:pt x="11216" y="6869"/>
                  <a:pt x="11688" y="6396"/>
                  <a:pt x="11688" y="5829"/>
                </a:cubicBezTo>
                <a:lnTo>
                  <a:pt x="11688" y="3781"/>
                </a:lnTo>
                <a:cubicBezTo>
                  <a:pt x="11688" y="3214"/>
                  <a:pt x="11279" y="2773"/>
                  <a:pt x="10680" y="2773"/>
                </a:cubicBezTo>
                <a:lnTo>
                  <a:pt x="9609" y="2773"/>
                </a:lnTo>
                <a:lnTo>
                  <a:pt x="9609" y="1040"/>
                </a:lnTo>
                <a:cubicBezTo>
                  <a:pt x="9609" y="473"/>
                  <a:pt x="9137"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32" name="Google Shape;9532;p76"/>
          <p:cNvGrpSpPr/>
          <p:nvPr/>
        </p:nvGrpSpPr>
        <p:grpSpPr>
          <a:xfrm>
            <a:off x="2205934" y="1307729"/>
            <a:ext cx="331598" cy="353557"/>
            <a:chOff x="-34767825" y="1914325"/>
            <a:chExt cx="273325" cy="291425"/>
          </a:xfrm>
        </p:grpSpPr>
        <p:sp>
          <p:nvSpPr>
            <p:cNvPr id="9533" name="Google Shape;9533;p76"/>
            <p:cNvSpPr/>
            <p:nvPr/>
          </p:nvSpPr>
          <p:spPr>
            <a:xfrm>
              <a:off x="-34767825" y="1914325"/>
              <a:ext cx="273325" cy="291425"/>
            </a:xfrm>
            <a:custGeom>
              <a:avLst/>
              <a:gdLst/>
              <a:ahLst/>
              <a:cxnLst/>
              <a:rect l="l" t="t" r="r" b="b"/>
              <a:pathLst>
                <a:path w="10933" h="11657" extrusionOk="0">
                  <a:moveTo>
                    <a:pt x="5954" y="662"/>
                  </a:moveTo>
                  <a:cubicBezTo>
                    <a:pt x="5702" y="851"/>
                    <a:pt x="5482" y="1103"/>
                    <a:pt x="5324" y="1355"/>
                  </a:cubicBezTo>
                  <a:lnTo>
                    <a:pt x="693" y="1355"/>
                  </a:lnTo>
                  <a:lnTo>
                    <a:pt x="693" y="1008"/>
                  </a:lnTo>
                  <a:cubicBezTo>
                    <a:pt x="662" y="819"/>
                    <a:pt x="819" y="662"/>
                    <a:pt x="1008" y="662"/>
                  </a:cubicBezTo>
                  <a:close/>
                  <a:moveTo>
                    <a:pt x="7902" y="692"/>
                  </a:moveTo>
                  <a:cubicBezTo>
                    <a:pt x="9199" y="692"/>
                    <a:pt x="10239" y="1752"/>
                    <a:pt x="10239" y="3056"/>
                  </a:cubicBezTo>
                  <a:cubicBezTo>
                    <a:pt x="10239" y="4411"/>
                    <a:pt x="9168" y="5450"/>
                    <a:pt x="7845" y="5450"/>
                  </a:cubicBezTo>
                  <a:cubicBezTo>
                    <a:pt x="7404" y="5450"/>
                    <a:pt x="6963" y="5356"/>
                    <a:pt x="6585" y="5104"/>
                  </a:cubicBezTo>
                  <a:cubicBezTo>
                    <a:pt x="6519" y="5082"/>
                    <a:pt x="6454" y="5045"/>
                    <a:pt x="6389" y="5045"/>
                  </a:cubicBezTo>
                  <a:cubicBezTo>
                    <a:pt x="6360" y="5045"/>
                    <a:pt x="6330" y="5053"/>
                    <a:pt x="6301" y="5072"/>
                  </a:cubicBezTo>
                  <a:lnTo>
                    <a:pt x="5671" y="5261"/>
                  </a:lnTo>
                  <a:lnTo>
                    <a:pt x="5860" y="4631"/>
                  </a:lnTo>
                  <a:cubicBezTo>
                    <a:pt x="5923" y="4568"/>
                    <a:pt x="5860" y="4442"/>
                    <a:pt x="5828" y="4348"/>
                  </a:cubicBezTo>
                  <a:cubicBezTo>
                    <a:pt x="5608" y="3970"/>
                    <a:pt x="5482" y="3529"/>
                    <a:pt x="5482" y="3087"/>
                  </a:cubicBezTo>
                  <a:cubicBezTo>
                    <a:pt x="5482" y="2678"/>
                    <a:pt x="5608" y="2268"/>
                    <a:pt x="5765" y="1953"/>
                  </a:cubicBezTo>
                  <a:cubicBezTo>
                    <a:pt x="5797" y="1922"/>
                    <a:pt x="5797" y="1922"/>
                    <a:pt x="5797" y="1859"/>
                  </a:cubicBezTo>
                  <a:cubicBezTo>
                    <a:pt x="6207" y="1166"/>
                    <a:pt x="6963" y="693"/>
                    <a:pt x="7845" y="693"/>
                  </a:cubicBezTo>
                  <a:cubicBezTo>
                    <a:pt x="7864" y="693"/>
                    <a:pt x="7883" y="692"/>
                    <a:pt x="7902" y="692"/>
                  </a:cubicBezTo>
                  <a:close/>
                  <a:moveTo>
                    <a:pt x="3749" y="5450"/>
                  </a:moveTo>
                  <a:cubicBezTo>
                    <a:pt x="4127" y="5450"/>
                    <a:pt x="4411" y="5765"/>
                    <a:pt x="4411" y="6143"/>
                  </a:cubicBezTo>
                  <a:cubicBezTo>
                    <a:pt x="4411" y="6521"/>
                    <a:pt x="4096" y="6805"/>
                    <a:pt x="3749" y="6805"/>
                  </a:cubicBezTo>
                  <a:cubicBezTo>
                    <a:pt x="3732" y="6806"/>
                    <a:pt x="3714" y="6807"/>
                    <a:pt x="3697" y="6807"/>
                  </a:cubicBezTo>
                  <a:cubicBezTo>
                    <a:pt x="3343" y="6807"/>
                    <a:pt x="3056" y="6504"/>
                    <a:pt x="3056" y="6143"/>
                  </a:cubicBezTo>
                  <a:cubicBezTo>
                    <a:pt x="3056" y="5734"/>
                    <a:pt x="3371" y="5450"/>
                    <a:pt x="3749" y="5450"/>
                  </a:cubicBezTo>
                  <a:close/>
                  <a:moveTo>
                    <a:pt x="4946" y="1985"/>
                  </a:moveTo>
                  <a:cubicBezTo>
                    <a:pt x="4852" y="2300"/>
                    <a:pt x="4789" y="2646"/>
                    <a:pt x="4789" y="3024"/>
                  </a:cubicBezTo>
                  <a:cubicBezTo>
                    <a:pt x="4757" y="3560"/>
                    <a:pt x="4915" y="4096"/>
                    <a:pt x="5167" y="4568"/>
                  </a:cubicBezTo>
                  <a:lnTo>
                    <a:pt x="4883" y="5387"/>
                  </a:lnTo>
                  <a:cubicBezTo>
                    <a:pt x="4631" y="5009"/>
                    <a:pt x="4222" y="4757"/>
                    <a:pt x="3749" y="4757"/>
                  </a:cubicBezTo>
                  <a:cubicBezTo>
                    <a:pt x="2993" y="4757"/>
                    <a:pt x="2363" y="5387"/>
                    <a:pt x="2363" y="6143"/>
                  </a:cubicBezTo>
                  <a:cubicBezTo>
                    <a:pt x="2363" y="6490"/>
                    <a:pt x="2489" y="6805"/>
                    <a:pt x="2709" y="7026"/>
                  </a:cubicBezTo>
                  <a:cubicBezTo>
                    <a:pt x="2016" y="7404"/>
                    <a:pt x="1481" y="8065"/>
                    <a:pt x="1386" y="8853"/>
                  </a:cubicBezTo>
                  <a:lnTo>
                    <a:pt x="662" y="8853"/>
                  </a:lnTo>
                  <a:lnTo>
                    <a:pt x="662" y="1985"/>
                  </a:lnTo>
                  <a:close/>
                  <a:moveTo>
                    <a:pt x="3749" y="7498"/>
                  </a:moveTo>
                  <a:cubicBezTo>
                    <a:pt x="4568" y="7498"/>
                    <a:pt x="5261" y="8097"/>
                    <a:pt x="5419" y="8884"/>
                  </a:cubicBezTo>
                  <a:lnTo>
                    <a:pt x="2079" y="8884"/>
                  </a:lnTo>
                  <a:cubicBezTo>
                    <a:pt x="2237" y="8097"/>
                    <a:pt x="2899" y="7498"/>
                    <a:pt x="3749" y="7498"/>
                  </a:cubicBezTo>
                  <a:close/>
                  <a:moveTo>
                    <a:pt x="6364" y="5765"/>
                  </a:moveTo>
                  <a:cubicBezTo>
                    <a:pt x="6522" y="5860"/>
                    <a:pt x="6679" y="5923"/>
                    <a:pt x="6837" y="5986"/>
                  </a:cubicBezTo>
                  <a:lnTo>
                    <a:pt x="6837" y="8884"/>
                  </a:lnTo>
                  <a:lnTo>
                    <a:pt x="6112" y="8884"/>
                  </a:lnTo>
                  <a:cubicBezTo>
                    <a:pt x="5986" y="8065"/>
                    <a:pt x="5482" y="7404"/>
                    <a:pt x="4757" y="7089"/>
                  </a:cubicBezTo>
                  <a:cubicBezTo>
                    <a:pt x="5009" y="6837"/>
                    <a:pt x="5104" y="6521"/>
                    <a:pt x="5104" y="6175"/>
                  </a:cubicBezTo>
                  <a:lnTo>
                    <a:pt x="5230" y="6175"/>
                  </a:lnTo>
                  <a:lnTo>
                    <a:pt x="6364" y="5765"/>
                  </a:lnTo>
                  <a:close/>
                  <a:moveTo>
                    <a:pt x="6805" y="9514"/>
                  </a:moveTo>
                  <a:lnTo>
                    <a:pt x="6805" y="10586"/>
                  </a:lnTo>
                  <a:cubicBezTo>
                    <a:pt x="6805" y="10775"/>
                    <a:pt x="6648" y="10932"/>
                    <a:pt x="6490" y="10932"/>
                  </a:cubicBezTo>
                  <a:lnTo>
                    <a:pt x="1008" y="10932"/>
                  </a:lnTo>
                  <a:cubicBezTo>
                    <a:pt x="819" y="10932"/>
                    <a:pt x="662" y="10775"/>
                    <a:pt x="662" y="10586"/>
                  </a:cubicBezTo>
                  <a:lnTo>
                    <a:pt x="662" y="9514"/>
                  </a:lnTo>
                  <a:close/>
                  <a:moveTo>
                    <a:pt x="1008" y="0"/>
                  </a:moveTo>
                  <a:cubicBezTo>
                    <a:pt x="473" y="0"/>
                    <a:pt x="0" y="473"/>
                    <a:pt x="0" y="1040"/>
                  </a:cubicBezTo>
                  <a:lnTo>
                    <a:pt x="0" y="10649"/>
                  </a:lnTo>
                  <a:cubicBezTo>
                    <a:pt x="0" y="11184"/>
                    <a:pt x="441" y="11657"/>
                    <a:pt x="1008" y="11657"/>
                  </a:cubicBezTo>
                  <a:lnTo>
                    <a:pt x="6490" y="11657"/>
                  </a:lnTo>
                  <a:cubicBezTo>
                    <a:pt x="7057" y="11657"/>
                    <a:pt x="7530" y="11184"/>
                    <a:pt x="7530" y="10617"/>
                  </a:cubicBezTo>
                  <a:lnTo>
                    <a:pt x="7530" y="6143"/>
                  </a:lnTo>
                  <a:cubicBezTo>
                    <a:pt x="7624" y="6143"/>
                    <a:pt x="7750" y="6175"/>
                    <a:pt x="7876" y="6175"/>
                  </a:cubicBezTo>
                  <a:cubicBezTo>
                    <a:pt x="9578" y="6175"/>
                    <a:pt x="10932" y="4789"/>
                    <a:pt x="10932" y="3087"/>
                  </a:cubicBezTo>
                  <a:cubicBezTo>
                    <a:pt x="10932" y="1418"/>
                    <a:pt x="9578" y="0"/>
                    <a:pt x="78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76"/>
            <p:cNvSpPr/>
            <p:nvPr/>
          </p:nvSpPr>
          <p:spPr>
            <a:xfrm>
              <a:off x="-34579600" y="1947400"/>
              <a:ext cx="17350" cy="18125"/>
            </a:xfrm>
            <a:custGeom>
              <a:avLst/>
              <a:gdLst/>
              <a:ahLst/>
              <a:cxnLst/>
              <a:rect l="l" t="t" r="r" b="b"/>
              <a:pathLst>
                <a:path w="694" h="725" extrusionOk="0">
                  <a:moveTo>
                    <a:pt x="347" y="0"/>
                  </a:moveTo>
                  <a:cubicBezTo>
                    <a:pt x="158" y="0"/>
                    <a:pt x="1" y="189"/>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76"/>
            <p:cNvSpPr/>
            <p:nvPr/>
          </p:nvSpPr>
          <p:spPr>
            <a:xfrm>
              <a:off x="-34581175" y="1982050"/>
              <a:ext cx="18150" cy="52000"/>
            </a:xfrm>
            <a:custGeom>
              <a:avLst/>
              <a:gdLst/>
              <a:ahLst/>
              <a:cxnLst/>
              <a:rect l="l" t="t" r="r" b="b"/>
              <a:pathLst>
                <a:path w="726" h="2080" extrusionOk="0">
                  <a:moveTo>
                    <a:pt x="379" y="0"/>
                  </a:moveTo>
                  <a:cubicBezTo>
                    <a:pt x="158" y="0"/>
                    <a:pt x="1" y="158"/>
                    <a:pt x="1" y="347"/>
                  </a:cubicBezTo>
                  <a:lnTo>
                    <a:pt x="1" y="1733"/>
                  </a:lnTo>
                  <a:cubicBezTo>
                    <a:pt x="1" y="1922"/>
                    <a:pt x="158" y="2080"/>
                    <a:pt x="379" y="2080"/>
                  </a:cubicBezTo>
                  <a:cubicBezTo>
                    <a:pt x="568" y="2080"/>
                    <a:pt x="725" y="1922"/>
                    <a:pt x="725" y="1733"/>
                  </a:cubicBezTo>
                  <a:lnTo>
                    <a:pt x="725" y="347"/>
                  </a:ln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36" name="Google Shape;9536;p76"/>
          <p:cNvGrpSpPr/>
          <p:nvPr/>
        </p:nvGrpSpPr>
        <p:grpSpPr>
          <a:xfrm>
            <a:off x="2193513" y="1765280"/>
            <a:ext cx="356438" cy="355498"/>
            <a:chOff x="-34778075" y="2272675"/>
            <a:chExt cx="293800" cy="293025"/>
          </a:xfrm>
        </p:grpSpPr>
        <p:sp>
          <p:nvSpPr>
            <p:cNvPr id="9537" name="Google Shape;9537;p76"/>
            <p:cNvSpPr/>
            <p:nvPr/>
          </p:nvSpPr>
          <p:spPr>
            <a:xfrm>
              <a:off x="-34725300" y="2324675"/>
              <a:ext cx="187475" cy="188250"/>
            </a:xfrm>
            <a:custGeom>
              <a:avLst/>
              <a:gdLst/>
              <a:ahLst/>
              <a:cxnLst/>
              <a:rect l="l" t="t" r="r" b="b"/>
              <a:pathLst>
                <a:path w="7499" h="7530" extrusionOk="0">
                  <a:moveTo>
                    <a:pt x="4127" y="693"/>
                  </a:moveTo>
                  <a:lnTo>
                    <a:pt x="4127" y="1134"/>
                  </a:lnTo>
                  <a:cubicBezTo>
                    <a:pt x="4127" y="1292"/>
                    <a:pt x="4253" y="1418"/>
                    <a:pt x="4411" y="1449"/>
                  </a:cubicBezTo>
                  <a:cubicBezTo>
                    <a:pt x="4600" y="1481"/>
                    <a:pt x="4821" y="1607"/>
                    <a:pt x="4978" y="1701"/>
                  </a:cubicBezTo>
                  <a:cubicBezTo>
                    <a:pt x="5023" y="1724"/>
                    <a:pt x="5075" y="1734"/>
                    <a:pt x="5130" y="1734"/>
                  </a:cubicBezTo>
                  <a:cubicBezTo>
                    <a:pt x="5230" y="1734"/>
                    <a:pt x="5338" y="1699"/>
                    <a:pt x="5419" y="1638"/>
                  </a:cubicBezTo>
                  <a:lnTo>
                    <a:pt x="5734" y="1323"/>
                  </a:lnTo>
                  <a:lnTo>
                    <a:pt x="6207" y="1796"/>
                  </a:lnTo>
                  <a:lnTo>
                    <a:pt x="5892" y="2111"/>
                  </a:lnTo>
                  <a:cubicBezTo>
                    <a:pt x="5766" y="2237"/>
                    <a:pt x="5766" y="2394"/>
                    <a:pt x="5860" y="2552"/>
                  </a:cubicBezTo>
                  <a:cubicBezTo>
                    <a:pt x="5986" y="2741"/>
                    <a:pt x="6049" y="2961"/>
                    <a:pt x="6081" y="3150"/>
                  </a:cubicBezTo>
                  <a:cubicBezTo>
                    <a:pt x="6144" y="3308"/>
                    <a:pt x="6238" y="3434"/>
                    <a:pt x="6396" y="3434"/>
                  </a:cubicBezTo>
                  <a:lnTo>
                    <a:pt x="6837" y="3434"/>
                  </a:lnTo>
                  <a:lnTo>
                    <a:pt x="6837" y="4096"/>
                  </a:lnTo>
                  <a:lnTo>
                    <a:pt x="6396" y="4096"/>
                  </a:lnTo>
                  <a:cubicBezTo>
                    <a:pt x="6238" y="4096"/>
                    <a:pt x="6144" y="4222"/>
                    <a:pt x="6081" y="4379"/>
                  </a:cubicBezTo>
                  <a:cubicBezTo>
                    <a:pt x="6049" y="4568"/>
                    <a:pt x="5923" y="4789"/>
                    <a:pt x="5860" y="4946"/>
                  </a:cubicBezTo>
                  <a:cubicBezTo>
                    <a:pt x="5766" y="5072"/>
                    <a:pt x="5829" y="5261"/>
                    <a:pt x="5892" y="5387"/>
                  </a:cubicBezTo>
                  <a:lnTo>
                    <a:pt x="6207" y="5702"/>
                  </a:lnTo>
                  <a:lnTo>
                    <a:pt x="5734" y="6175"/>
                  </a:lnTo>
                  <a:lnTo>
                    <a:pt x="5419" y="5860"/>
                  </a:lnTo>
                  <a:cubicBezTo>
                    <a:pt x="5352" y="5792"/>
                    <a:pt x="5275" y="5761"/>
                    <a:pt x="5194" y="5761"/>
                  </a:cubicBezTo>
                  <a:cubicBezTo>
                    <a:pt x="5124" y="5761"/>
                    <a:pt x="5051" y="5785"/>
                    <a:pt x="4978" y="5828"/>
                  </a:cubicBezTo>
                  <a:cubicBezTo>
                    <a:pt x="4789" y="5954"/>
                    <a:pt x="4600" y="6017"/>
                    <a:pt x="4411" y="6049"/>
                  </a:cubicBezTo>
                  <a:cubicBezTo>
                    <a:pt x="4253" y="6080"/>
                    <a:pt x="4127" y="6206"/>
                    <a:pt x="4127" y="6364"/>
                  </a:cubicBezTo>
                  <a:lnTo>
                    <a:pt x="4127" y="6805"/>
                  </a:lnTo>
                  <a:lnTo>
                    <a:pt x="3466" y="6805"/>
                  </a:lnTo>
                  <a:lnTo>
                    <a:pt x="3466" y="6364"/>
                  </a:lnTo>
                  <a:cubicBezTo>
                    <a:pt x="3466" y="6206"/>
                    <a:pt x="3340" y="6112"/>
                    <a:pt x="3182" y="6049"/>
                  </a:cubicBezTo>
                  <a:cubicBezTo>
                    <a:pt x="2993" y="6017"/>
                    <a:pt x="2741" y="5891"/>
                    <a:pt x="2584" y="5828"/>
                  </a:cubicBezTo>
                  <a:cubicBezTo>
                    <a:pt x="2549" y="5794"/>
                    <a:pt x="2497" y="5780"/>
                    <a:pt x="2441" y="5780"/>
                  </a:cubicBezTo>
                  <a:cubicBezTo>
                    <a:pt x="2344" y="5780"/>
                    <a:pt x="2234" y="5820"/>
                    <a:pt x="2174" y="5860"/>
                  </a:cubicBezTo>
                  <a:lnTo>
                    <a:pt x="1859" y="6175"/>
                  </a:lnTo>
                  <a:lnTo>
                    <a:pt x="1387" y="5702"/>
                  </a:lnTo>
                  <a:lnTo>
                    <a:pt x="1702" y="5387"/>
                  </a:lnTo>
                  <a:cubicBezTo>
                    <a:pt x="1796" y="5261"/>
                    <a:pt x="1796" y="5104"/>
                    <a:pt x="1733" y="4946"/>
                  </a:cubicBezTo>
                  <a:cubicBezTo>
                    <a:pt x="1607" y="4757"/>
                    <a:pt x="1544" y="4568"/>
                    <a:pt x="1481" y="4379"/>
                  </a:cubicBezTo>
                  <a:cubicBezTo>
                    <a:pt x="1450" y="4222"/>
                    <a:pt x="1324" y="4096"/>
                    <a:pt x="1166" y="4096"/>
                  </a:cubicBezTo>
                  <a:lnTo>
                    <a:pt x="756" y="4096"/>
                  </a:lnTo>
                  <a:lnTo>
                    <a:pt x="756" y="3434"/>
                  </a:lnTo>
                  <a:lnTo>
                    <a:pt x="1166" y="3434"/>
                  </a:lnTo>
                  <a:cubicBezTo>
                    <a:pt x="1324" y="3434"/>
                    <a:pt x="1450" y="3308"/>
                    <a:pt x="1481" y="3150"/>
                  </a:cubicBezTo>
                  <a:cubicBezTo>
                    <a:pt x="1544" y="2961"/>
                    <a:pt x="1639" y="2709"/>
                    <a:pt x="1733" y="2552"/>
                  </a:cubicBezTo>
                  <a:cubicBezTo>
                    <a:pt x="1796" y="2426"/>
                    <a:pt x="1765" y="2237"/>
                    <a:pt x="1702" y="2111"/>
                  </a:cubicBezTo>
                  <a:lnTo>
                    <a:pt x="1387" y="1796"/>
                  </a:lnTo>
                  <a:lnTo>
                    <a:pt x="1859" y="1323"/>
                  </a:lnTo>
                  <a:lnTo>
                    <a:pt x="2174" y="1638"/>
                  </a:lnTo>
                  <a:cubicBezTo>
                    <a:pt x="2230" y="1712"/>
                    <a:pt x="2307" y="1743"/>
                    <a:pt x="2392" y="1743"/>
                  </a:cubicBezTo>
                  <a:cubicBezTo>
                    <a:pt x="2453" y="1743"/>
                    <a:pt x="2518" y="1727"/>
                    <a:pt x="2584" y="1701"/>
                  </a:cubicBezTo>
                  <a:cubicBezTo>
                    <a:pt x="2804" y="1575"/>
                    <a:pt x="2993" y="1481"/>
                    <a:pt x="3182" y="1449"/>
                  </a:cubicBezTo>
                  <a:cubicBezTo>
                    <a:pt x="3340" y="1418"/>
                    <a:pt x="3466" y="1292"/>
                    <a:pt x="3466" y="1134"/>
                  </a:cubicBezTo>
                  <a:lnTo>
                    <a:pt x="3466" y="693"/>
                  </a:lnTo>
                  <a:close/>
                  <a:moveTo>
                    <a:pt x="3056" y="0"/>
                  </a:moveTo>
                  <a:cubicBezTo>
                    <a:pt x="2867" y="0"/>
                    <a:pt x="2710" y="158"/>
                    <a:pt x="2710" y="347"/>
                  </a:cubicBezTo>
                  <a:lnTo>
                    <a:pt x="2710" y="851"/>
                  </a:lnTo>
                  <a:cubicBezTo>
                    <a:pt x="2584" y="914"/>
                    <a:pt x="2521" y="945"/>
                    <a:pt x="2426" y="977"/>
                  </a:cubicBezTo>
                  <a:lnTo>
                    <a:pt x="2080" y="630"/>
                  </a:lnTo>
                  <a:cubicBezTo>
                    <a:pt x="1985" y="536"/>
                    <a:pt x="1922" y="504"/>
                    <a:pt x="1828" y="504"/>
                  </a:cubicBezTo>
                  <a:cubicBezTo>
                    <a:pt x="1765" y="504"/>
                    <a:pt x="1639" y="536"/>
                    <a:pt x="1607" y="630"/>
                  </a:cubicBezTo>
                  <a:lnTo>
                    <a:pt x="630" y="1607"/>
                  </a:lnTo>
                  <a:cubicBezTo>
                    <a:pt x="536" y="1701"/>
                    <a:pt x="504" y="1764"/>
                    <a:pt x="504" y="1859"/>
                  </a:cubicBezTo>
                  <a:cubicBezTo>
                    <a:pt x="504" y="1922"/>
                    <a:pt x="536" y="2048"/>
                    <a:pt x="630" y="2079"/>
                  </a:cubicBezTo>
                  <a:lnTo>
                    <a:pt x="977" y="2426"/>
                  </a:lnTo>
                  <a:cubicBezTo>
                    <a:pt x="945" y="2520"/>
                    <a:pt x="914" y="2646"/>
                    <a:pt x="851" y="2709"/>
                  </a:cubicBezTo>
                  <a:lnTo>
                    <a:pt x="347" y="2709"/>
                  </a:lnTo>
                  <a:cubicBezTo>
                    <a:pt x="158" y="2709"/>
                    <a:pt x="0" y="2867"/>
                    <a:pt x="0" y="3056"/>
                  </a:cubicBezTo>
                  <a:lnTo>
                    <a:pt x="0" y="4442"/>
                  </a:lnTo>
                  <a:cubicBezTo>
                    <a:pt x="0" y="4631"/>
                    <a:pt x="158" y="4789"/>
                    <a:pt x="347" y="4789"/>
                  </a:cubicBezTo>
                  <a:lnTo>
                    <a:pt x="851" y="4789"/>
                  </a:lnTo>
                  <a:cubicBezTo>
                    <a:pt x="882" y="4915"/>
                    <a:pt x="945" y="5009"/>
                    <a:pt x="977" y="5072"/>
                  </a:cubicBezTo>
                  <a:lnTo>
                    <a:pt x="630" y="5419"/>
                  </a:lnTo>
                  <a:cubicBezTo>
                    <a:pt x="536" y="5513"/>
                    <a:pt x="504" y="5576"/>
                    <a:pt x="504" y="5671"/>
                  </a:cubicBezTo>
                  <a:cubicBezTo>
                    <a:pt x="504" y="5734"/>
                    <a:pt x="536" y="5860"/>
                    <a:pt x="630" y="5891"/>
                  </a:cubicBezTo>
                  <a:lnTo>
                    <a:pt x="1607" y="6900"/>
                  </a:lnTo>
                  <a:cubicBezTo>
                    <a:pt x="1670" y="6963"/>
                    <a:pt x="1765" y="6994"/>
                    <a:pt x="1828" y="6994"/>
                  </a:cubicBezTo>
                  <a:cubicBezTo>
                    <a:pt x="1922" y="6994"/>
                    <a:pt x="2048" y="6963"/>
                    <a:pt x="2080" y="6900"/>
                  </a:cubicBezTo>
                  <a:lnTo>
                    <a:pt x="2426" y="6521"/>
                  </a:lnTo>
                  <a:cubicBezTo>
                    <a:pt x="2521" y="6585"/>
                    <a:pt x="2615" y="6616"/>
                    <a:pt x="2710" y="6648"/>
                  </a:cubicBezTo>
                  <a:lnTo>
                    <a:pt x="2710" y="7152"/>
                  </a:lnTo>
                  <a:cubicBezTo>
                    <a:pt x="2710" y="7372"/>
                    <a:pt x="2867" y="7530"/>
                    <a:pt x="3056" y="7530"/>
                  </a:cubicBezTo>
                  <a:lnTo>
                    <a:pt x="4443" y="7530"/>
                  </a:lnTo>
                  <a:cubicBezTo>
                    <a:pt x="4632" y="7530"/>
                    <a:pt x="4789" y="7372"/>
                    <a:pt x="4789" y="7152"/>
                  </a:cubicBezTo>
                  <a:lnTo>
                    <a:pt x="4789" y="6648"/>
                  </a:lnTo>
                  <a:cubicBezTo>
                    <a:pt x="4915" y="6616"/>
                    <a:pt x="4978" y="6585"/>
                    <a:pt x="5073" y="6521"/>
                  </a:cubicBezTo>
                  <a:lnTo>
                    <a:pt x="5419" y="6900"/>
                  </a:lnTo>
                  <a:cubicBezTo>
                    <a:pt x="5514" y="6963"/>
                    <a:pt x="5577" y="6994"/>
                    <a:pt x="5671" y="6994"/>
                  </a:cubicBezTo>
                  <a:cubicBezTo>
                    <a:pt x="5734" y="6994"/>
                    <a:pt x="5860" y="6963"/>
                    <a:pt x="5892" y="6900"/>
                  </a:cubicBezTo>
                  <a:lnTo>
                    <a:pt x="6868" y="5891"/>
                  </a:lnTo>
                  <a:cubicBezTo>
                    <a:pt x="6994" y="5797"/>
                    <a:pt x="6994" y="5545"/>
                    <a:pt x="6868" y="5419"/>
                  </a:cubicBezTo>
                  <a:lnTo>
                    <a:pt x="6522" y="5072"/>
                  </a:lnTo>
                  <a:cubicBezTo>
                    <a:pt x="6553" y="5009"/>
                    <a:pt x="6616" y="4883"/>
                    <a:pt x="6648" y="4789"/>
                  </a:cubicBezTo>
                  <a:lnTo>
                    <a:pt x="7152" y="4789"/>
                  </a:lnTo>
                  <a:cubicBezTo>
                    <a:pt x="7341" y="4789"/>
                    <a:pt x="7499" y="4631"/>
                    <a:pt x="7499" y="4442"/>
                  </a:cubicBezTo>
                  <a:lnTo>
                    <a:pt x="7499" y="3056"/>
                  </a:lnTo>
                  <a:cubicBezTo>
                    <a:pt x="7499" y="2867"/>
                    <a:pt x="7341" y="2709"/>
                    <a:pt x="7152" y="2709"/>
                  </a:cubicBezTo>
                  <a:lnTo>
                    <a:pt x="6648" y="2709"/>
                  </a:lnTo>
                  <a:cubicBezTo>
                    <a:pt x="6616" y="2583"/>
                    <a:pt x="6553" y="2520"/>
                    <a:pt x="6522" y="2426"/>
                  </a:cubicBezTo>
                  <a:lnTo>
                    <a:pt x="6868" y="2079"/>
                  </a:lnTo>
                  <a:cubicBezTo>
                    <a:pt x="6994" y="1953"/>
                    <a:pt x="6994" y="1733"/>
                    <a:pt x="6868" y="1607"/>
                  </a:cubicBezTo>
                  <a:lnTo>
                    <a:pt x="5892" y="630"/>
                  </a:lnTo>
                  <a:cubicBezTo>
                    <a:pt x="5829" y="536"/>
                    <a:pt x="5734" y="504"/>
                    <a:pt x="5671" y="504"/>
                  </a:cubicBezTo>
                  <a:cubicBezTo>
                    <a:pt x="5577" y="504"/>
                    <a:pt x="5451" y="536"/>
                    <a:pt x="5419" y="630"/>
                  </a:cubicBezTo>
                  <a:lnTo>
                    <a:pt x="5073" y="977"/>
                  </a:lnTo>
                  <a:cubicBezTo>
                    <a:pt x="4978" y="945"/>
                    <a:pt x="4884" y="914"/>
                    <a:pt x="4789" y="851"/>
                  </a:cubicBezTo>
                  <a:lnTo>
                    <a:pt x="4789" y="347"/>
                  </a:lnTo>
                  <a:cubicBezTo>
                    <a:pt x="4789" y="158"/>
                    <a:pt x="46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76"/>
            <p:cNvSpPr/>
            <p:nvPr/>
          </p:nvSpPr>
          <p:spPr>
            <a:xfrm>
              <a:off x="-34673325" y="2375850"/>
              <a:ext cx="85100" cy="84300"/>
            </a:xfrm>
            <a:custGeom>
              <a:avLst/>
              <a:gdLst/>
              <a:ahLst/>
              <a:cxnLst/>
              <a:rect l="l" t="t" r="r" b="b"/>
              <a:pathLst>
                <a:path w="3404" h="3372" extrusionOk="0">
                  <a:moveTo>
                    <a:pt x="1702" y="662"/>
                  </a:moveTo>
                  <a:cubicBezTo>
                    <a:pt x="2238" y="662"/>
                    <a:pt x="2710" y="1135"/>
                    <a:pt x="2710" y="1702"/>
                  </a:cubicBezTo>
                  <a:cubicBezTo>
                    <a:pt x="2710" y="2238"/>
                    <a:pt x="2238" y="2710"/>
                    <a:pt x="1702" y="2710"/>
                  </a:cubicBezTo>
                  <a:cubicBezTo>
                    <a:pt x="1135" y="2710"/>
                    <a:pt x="662" y="2238"/>
                    <a:pt x="662" y="1702"/>
                  </a:cubicBezTo>
                  <a:cubicBezTo>
                    <a:pt x="662" y="1135"/>
                    <a:pt x="1135" y="662"/>
                    <a:pt x="1702" y="662"/>
                  </a:cubicBezTo>
                  <a:close/>
                  <a:moveTo>
                    <a:pt x="1702" y="1"/>
                  </a:moveTo>
                  <a:cubicBezTo>
                    <a:pt x="757" y="1"/>
                    <a:pt x="1" y="757"/>
                    <a:pt x="1" y="1702"/>
                  </a:cubicBezTo>
                  <a:cubicBezTo>
                    <a:pt x="1" y="2647"/>
                    <a:pt x="757" y="3372"/>
                    <a:pt x="1702" y="3372"/>
                  </a:cubicBezTo>
                  <a:cubicBezTo>
                    <a:pt x="2647" y="3372"/>
                    <a:pt x="3403" y="2647"/>
                    <a:pt x="3403" y="1702"/>
                  </a:cubicBezTo>
                  <a:cubicBezTo>
                    <a:pt x="3372" y="757"/>
                    <a:pt x="2647" y="1"/>
                    <a:pt x="17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76"/>
            <p:cNvSpPr/>
            <p:nvPr/>
          </p:nvSpPr>
          <p:spPr>
            <a:xfrm>
              <a:off x="-34778075" y="2272675"/>
              <a:ext cx="293800" cy="293025"/>
            </a:xfrm>
            <a:custGeom>
              <a:avLst/>
              <a:gdLst/>
              <a:ahLst/>
              <a:cxnLst/>
              <a:rect l="l" t="t" r="r" b="b"/>
              <a:pathLst>
                <a:path w="11752" h="11721" extrusionOk="0">
                  <a:moveTo>
                    <a:pt x="5892" y="694"/>
                  </a:moveTo>
                  <a:cubicBezTo>
                    <a:pt x="8727" y="694"/>
                    <a:pt x="11027" y="3025"/>
                    <a:pt x="11027" y="5861"/>
                  </a:cubicBezTo>
                  <a:cubicBezTo>
                    <a:pt x="10996" y="8665"/>
                    <a:pt x="8727" y="10964"/>
                    <a:pt x="5892" y="10964"/>
                  </a:cubicBezTo>
                  <a:cubicBezTo>
                    <a:pt x="4884" y="10964"/>
                    <a:pt x="3939" y="10712"/>
                    <a:pt x="3119" y="10177"/>
                  </a:cubicBezTo>
                  <a:cubicBezTo>
                    <a:pt x="3075" y="10154"/>
                    <a:pt x="2999" y="10132"/>
                    <a:pt x="2936" y="10132"/>
                  </a:cubicBezTo>
                  <a:cubicBezTo>
                    <a:pt x="2910" y="10132"/>
                    <a:pt x="2886" y="10136"/>
                    <a:pt x="2867" y="10145"/>
                  </a:cubicBezTo>
                  <a:lnTo>
                    <a:pt x="914" y="10775"/>
                  </a:lnTo>
                  <a:lnTo>
                    <a:pt x="1544" y="8854"/>
                  </a:lnTo>
                  <a:cubicBezTo>
                    <a:pt x="1576" y="8759"/>
                    <a:pt x="1544" y="8665"/>
                    <a:pt x="1513" y="8570"/>
                  </a:cubicBezTo>
                  <a:cubicBezTo>
                    <a:pt x="1009" y="7751"/>
                    <a:pt x="725" y="6806"/>
                    <a:pt x="725" y="5861"/>
                  </a:cubicBezTo>
                  <a:cubicBezTo>
                    <a:pt x="725" y="3025"/>
                    <a:pt x="3056" y="694"/>
                    <a:pt x="5892" y="694"/>
                  </a:cubicBezTo>
                  <a:close/>
                  <a:moveTo>
                    <a:pt x="5892" y="1"/>
                  </a:moveTo>
                  <a:cubicBezTo>
                    <a:pt x="4348" y="1"/>
                    <a:pt x="2867" y="568"/>
                    <a:pt x="1733" y="1733"/>
                  </a:cubicBezTo>
                  <a:cubicBezTo>
                    <a:pt x="631" y="2836"/>
                    <a:pt x="0" y="4285"/>
                    <a:pt x="0" y="5861"/>
                  </a:cubicBezTo>
                  <a:cubicBezTo>
                    <a:pt x="0" y="6869"/>
                    <a:pt x="284" y="7908"/>
                    <a:pt x="851" y="8822"/>
                  </a:cubicBezTo>
                  <a:lnTo>
                    <a:pt x="63" y="11248"/>
                  </a:lnTo>
                  <a:cubicBezTo>
                    <a:pt x="0" y="11374"/>
                    <a:pt x="63" y="11531"/>
                    <a:pt x="127" y="11594"/>
                  </a:cubicBezTo>
                  <a:cubicBezTo>
                    <a:pt x="197" y="11665"/>
                    <a:pt x="304" y="11701"/>
                    <a:pt x="392" y="11701"/>
                  </a:cubicBezTo>
                  <a:cubicBezTo>
                    <a:pt x="422" y="11701"/>
                    <a:pt x="449" y="11697"/>
                    <a:pt x="473" y="11689"/>
                  </a:cubicBezTo>
                  <a:lnTo>
                    <a:pt x="2930" y="10901"/>
                  </a:lnTo>
                  <a:cubicBezTo>
                    <a:pt x="3844" y="11437"/>
                    <a:pt x="4852" y="11720"/>
                    <a:pt x="5892" y="11720"/>
                  </a:cubicBezTo>
                  <a:cubicBezTo>
                    <a:pt x="7404" y="11720"/>
                    <a:pt x="8916" y="11122"/>
                    <a:pt x="10019" y="9988"/>
                  </a:cubicBezTo>
                  <a:cubicBezTo>
                    <a:pt x="11122" y="8885"/>
                    <a:pt x="11752" y="7436"/>
                    <a:pt x="11752" y="5861"/>
                  </a:cubicBezTo>
                  <a:cubicBezTo>
                    <a:pt x="11752" y="4317"/>
                    <a:pt x="11153" y="2805"/>
                    <a:pt x="10019" y="1702"/>
                  </a:cubicBezTo>
                  <a:cubicBezTo>
                    <a:pt x="8885" y="568"/>
                    <a:pt x="7404"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0" name="Google Shape;9540;p76"/>
          <p:cNvGrpSpPr/>
          <p:nvPr/>
        </p:nvGrpSpPr>
        <p:grpSpPr>
          <a:xfrm>
            <a:off x="2194939" y="2221307"/>
            <a:ext cx="353587" cy="353587"/>
            <a:chOff x="-34776500" y="2631825"/>
            <a:chExt cx="291450" cy="291450"/>
          </a:xfrm>
        </p:grpSpPr>
        <p:sp>
          <p:nvSpPr>
            <p:cNvPr id="9541" name="Google Shape;9541;p76"/>
            <p:cNvSpPr/>
            <p:nvPr/>
          </p:nvSpPr>
          <p:spPr>
            <a:xfrm>
              <a:off x="-34691425" y="2666500"/>
              <a:ext cx="120525" cy="154400"/>
            </a:xfrm>
            <a:custGeom>
              <a:avLst/>
              <a:gdLst/>
              <a:ahLst/>
              <a:cxnLst/>
              <a:rect l="l" t="t" r="r" b="b"/>
              <a:pathLst>
                <a:path w="4821" h="6176" extrusionOk="0">
                  <a:moveTo>
                    <a:pt x="2331" y="693"/>
                  </a:moveTo>
                  <a:cubicBezTo>
                    <a:pt x="3277" y="693"/>
                    <a:pt x="4033" y="1449"/>
                    <a:pt x="4033" y="2394"/>
                  </a:cubicBezTo>
                  <a:cubicBezTo>
                    <a:pt x="4096" y="2899"/>
                    <a:pt x="3844" y="3466"/>
                    <a:pt x="3403" y="3781"/>
                  </a:cubicBezTo>
                  <a:cubicBezTo>
                    <a:pt x="3151" y="3970"/>
                    <a:pt x="2741" y="4348"/>
                    <a:pt x="2741" y="4946"/>
                  </a:cubicBezTo>
                  <a:lnTo>
                    <a:pt x="2741" y="5135"/>
                  </a:lnTo>
                  <a:cubicBezTo>
                    <a:pt x="2741" y="5356"/>
                    <a:pt x="2583" y="5513"/>
                    <a:pt x="2363" y="5513"/>
                  </a:cubicBezTo>
                  <a:cubicBezTo>
                    <a:pt x="2174" y="5513"/>
                    <a:pt x="2016" y="5356"/>
                    <a:pt x="2016" y="5135"/>
                  </a:cubicBezTo>
                  <a:lnTo>
                    <a:pt x="2016" y="4946"/>
                  </a:lnTo>
                  <a:cubicBezTo>
                    <a:pt x="2016" y="4285"/>
                    <a:pt x="2363" y="3655"/>
                    <a:pt x="2962" y="3214"/>
                  </a:cubicBezTo>
                  <a:cubicBezTo>
                    <a:pt x="3245" y="3025"/>
                    <a:pt x="3403" y="2710"/>
                    <a:pt x="3403" y="2394"/>
                  </a:cubicBezTo>
                  <a:cubicBezTo>
                    <a:pt x="3403" y="1827"/>
                    <a:pt x="2930" y="1355"/>
                    <a:pt x="2363" y="1355"/>
                  </a:cubicBezTo>
                  <a:cubicBezTo>
                    <a:pt x="1827" y="1355"/>
                    <a:pt x="1355" y="1827"/>
                    <a:pt x="1355" y="2394"/>
                  </a:cubicBezTo>
                  <a:cubicBezTo>
                    <a:pt x="1355" y="2583"/>
                    <a:pt x="1197" y="2741"/>
                    <a:pt x="1008" y="2741"/>
                  </a:cubicBezTo>
                  <a:cubicBezTo>
                    <a:pt x="788" y="2741"/>
                    <a:pt x="630" y="2583"/>
                    <a:pt x="630" y="2394"/>
                  </a:cubicBezTo>
                  <a:cubicBezTo>
                    <a:pt x="630" y="1449"/>
                    <a:pt x="1386" y="693"/>
                    <a:pt x="2331" y="693"/>
                  </a:cubicBezTo>
                  <a:close/>
                  <a:moveTo>
                    <a:pt x="2426" y="0"/>
                  </a:moveTo>
                  <a:cubicBezTo>
                    <a:pt x="1071" y="0"/>
                    <a:pt x="0" y="1040"/>
                    <a:pt x="0" y="2394"/>
                  </a:cubicBezTo>
                  <a:cubicBezTo>
                    <a:pt x="0" y="2930"/>
                    <a:pt x="473" y="3403"/>
                    <a:pt x="1040" y="3403"/>
                  </a:cubicBezTo>
                  <a:cubicBezTo>
                    <a:pt x="1575" y="3403"/>
                    <a:pt x="2048" y="2930"/>
                    <a:pt x="2048" y="2394"/>
                  </a:cubicBezTo>
                  <a:cubicBezTo>
                    <a:pt x="2048" y="2205"/>
                    <a:pt x="2205" y="2048"/>
                    <a:pt x="2426" y="2048"/>
                  </a:cubicBezTo>
                  <a:cubicBezTo>
                    <a:pt x="2615" y="2048"/>
                    <a:pt x="2772" y="2205"/>
                    <a:pt x="2772" y="2394"/>
                  </a:cubicBezTo>
                  <a:cubicBezTo>
                    <a:pt x="2772" y="2520"/>
                    <a:pt x="2741" y="2583"/>
                    <a:pt x="2615" y="2646"/>
                  </a:cubicBezTo>
                  <a:cubicBezTo>
                    <a:pt x="1827" y="3245"/>
                    <a:pt x="1386" y="4064"/>
                    <a:pt x="1386" y="4946"/>
                  </a:cubicBezTo>
                  <a:lnTo>
                    <a:pt x="1386" y="5135"/>
                  </a:lnTo>
                  <a:cubicBezTo>
                    <a:pt x="1386" y="5702"/>
                    <a:pt x="1859" y="6175"/>
                    <a:pt x="2426" y="6175"/>
                  </a:cubicBezTo>
                  <a:cubicBezTo>
                    <a:pt x="2962" y="6175"/>
                    <a:pt x="3434" y="5702"/>
                    <a:pt x="3434" y="5135"/>
                  </a:cubicBezTo>
                  <a:lnTo>
                    <a:pt x="3434" y="4946"/>
                  </a:lnTo>
                  <a:cubicBezTo>
                    <a:pt x="3434" y="4663"/>
                    <a:pt x="3686" y="4442"/>
                    <a:pt x="3844" y="4316"/>
                  </a:cubicBezTo>
                  <a:cubicBezTo>
                    <a:pt x="4474" y="3875"/>
                    <a:pt x="4820" y="3151"/>
                    <a:pt x="4820" y="2394"/>
                  </a:cubicBezTo>
                  <a:cubicBezTo>
                    <a:pt x="4789" y="1040"/>
                    <a:pt x="3718" y="0"/>
                    <a:pt x="24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76"/>
            <p:cNvSpPr/>
            <p:nvPr/>
          </p:nvSpPr>
          <p:spPr>
            <a:xfrm>
              <a:off x="-34656775" y="2837400"/>
              <a:ext cx="51200" cy="51225"/>
            </a:xfrm>
            <a:custGeom>
              <a:avLst/>
              <a:gdLst/>
              <a:ahLst/>
              <a:cxnLst/>
              <a:rect l="l" t="t" r="r" b="b"/>
              <a:pathLst>
                <a:path w="2048" h="2049" extrusionOk="0">
                  <a:moveTo>
                    <a:pt x="1040" y="662"/>
                  </a:moveTo>
                  <a:cubicBezTo>
                    <a:pt x="1229" y="662"/>
                    <a:pt x="1386" y="820"/>
                    <a:pt x="1386" y="1040"/>
                  </a:cubicBezTo>
                  <a:cubicBezTo>
                    <a:pt x="1386" y="1229"/>
                    <a:pt x="1197" y="1387"/>
                    <a:pt x="1040" y="1387"/>
                  </a:cubicBezTo>
                  <a:cubicBezTo>
                    <a:pt x="819" y="1387"/>
                    <a:pt x="662" y="1229"/>
                    <a:pt x="662" y="1040"/>
                  </a:cubicBezTo>
                  <a:cubicBezTo>
                    <a:pt x="662" y="820"/>
                    <a:pt x="819" y="662"/>
                    <a:pt x="1040" y="662"/>
                  </a:cubicBezTo>
                  <a:close/>
                  <a:moveTo>
                    <a:pt x="1040" y="1"/>
                  </a:moveTo>
                  <a:cubicBezTo>
                    <a:pt x="473" y="1"/>
                    <a:pt x="0" y="473"/>
                    <a:pt x="0" y="1040"/>
                  </a:cubicBezTo>
                  <a:cubicBezTo>
                    <a:pt x="0" y="1576"/>
                    <a:pt x="473" y="2048"/>
                    <a:pt x="1040" y="2048"/>
                  </a:cubicBezTo>
                  <a:cubicBezTo>
                    <a:pt x="1576" y="2048"/>
                    <a:pt x="2048" y="1576"/>
                    <a:pt x="2048" y="1040"/>
                  </a:cubicBezTo>
                  <a:cubicBezTo>
                    <a:pt x="2048" y="473"/>
                    <a:pt x="1576"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76"/>
            <p:cNvSpPr/>
            <p:nvPr/>
          </p:nvSpPr>
          <p:spPr>
            <a:xfrm>
              <a:off x="-34776500" y="2631825"/>
              <a:ext cx="291450" cy="291450"/>
            </a:xfrm>
            <a:custGeom>
              <a:avLst/>
              <a:gdLst/>
              <a:ahLst/>
              <a:cxnLst/>
              <a:rect l="l" t="t" r="r" b="b"/>
              <a:pathLst>
                <a:path w="11658" h="11658" extrusionOk="0">
                  <a:moveTo>
                    <a:pt x="5829" y="662"/>
                  </a:moveTo>
                  <a:cubicBezTo>
                    <a:pt x="8664" y="662"/>
                    <a:pt x="10964" y="2994"/>
                    <a:pt x="10964" y="5829"/>
                  </a:cubicBezTo>
                  <a:cubicBezTo>
                    <a:pt x="10933" y="8665"/>
                    <a:pt x="8664" y="10996"/>
                    <a:pt x="5829" y="10996"/>
                  </a:cubicBezTo>
                  <a:cubicBezTo>
                    <a:pt x="2993" y="10996"/>
                    <a:pt x="662" y="8665"/>
                    <a:pt x="662" y="5829"/>
                  </a:cubicBezTo>
                  <a:cubicBezTo>
                    <a:pt x="662" y="2994"/>
                    <a:pt x="2993" y="662"/>
                    <a:pt x="5829" y="662"/>
                  </a:cubicBezTo>
                  <a:close/>
                  <a:moveTo>
                    <a:pt x="5829" y="1"/>
                  </a:moveTo>
                  <a:cubicBezTo>
                    <a:pt x="2584" y="1"/>
                    <a:pt x="0" y="2647"/>
                    <a:pt x="0" y="5829"/>
                  </a:cubicBezTo>
                  <a:cubicBezTo>
                    <a:pt x="0" y="9043"/>
                    <a:pt x="2615" y="11658"/>
                    <a:pt x="5829" y="11658"/>
                  </a:cubicBezTo>
                  <a:cubicBezTo>
                    <a:pt x="9042" y="11658"/>
                    <a:pt x="11657" y="9011"/>
                    <a:pt x="11657" y="5829"/>
                  </a:cubicBezTo>
                  <a:cubicBezTo>
                    <a:pt x="11657" y="2584"/>
                    <a:pt x="9011"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4" name="Google Shape;9544;p76"/>
          <p:cNvGrpSpPr/>
          <p:nvPr/>
        </p:nvGrpSpPr>
        <p:grpSpPr>
          <a:xfrm>
            <a:off x="853628" y="2685160"/>
            <a:ext cx="354527" cy="358349"/>
            <a:chOff x="-32956300" y="1915900"/>
            <a:chExt cx="292225" cy="295375"/>
          </a:xfrm>
        </p:grpSpPr>
        <p:sp>
          <p:nvSpPr>
            <p:cNvPr id="9545" name="Google Shape;9545;p76"/>
            <p:cNvSpPr/>
            <p:nvPr/>
          </p:nvSpPr>
          <p:spPr>
            <a:xfrm>
              <a:off x="-32956300" y="1915900"/>
              <a:ext cx="292225" cy="295375"/>
            </a:xfrm>
            <a:custGeom>
              <a:avLst/>
              <a:gdLst/>
              <a:ahLst/>
              <a:cxnLst/>
              <a:rect l="l" t="t" r="r" b="b"/>
              <a:pathLst>
                <a:path w="11689" h="11815" extrusionOk="0">
                  <a:moveTo>
                    <a:pt x="10996" y="2079"/>
                  </a:moveTo>
                  <a:lnTo>
                    <a:pt x="10996" y="3466"/>
                  </a:lnTo>
                  <a:lnTo>
                    <a:pt x="10334" y="3466"/>
                  </a:lnTo>
                  <a:lnTo>
                    <a:pt x="10334" y="2079"/>
                  </a:lnTo>
                  <a:close/>
                  <a:moveTo>
                    <a:pt x="10996" y="4127"/>
                  </a:moveTo>
                  <a:lnTo>
                    <a:pt x="10996" y="5513"/>
                  </a:lnTo>
                  <a:lnTo>
                    <a:pt x="10303" y="5513"/>
                  </a:lnTo>
                  <a:lnTo>
                    <a:pt x="10303" y="4127"/>
                  </a:lnTo>
                  <a:close/>
                  <a:moveTo>
                    <a:pt x="10996" y="6175"/>
                  </a:moveTo>
                  <a:lnTo>
                    <a:pt x="10996" y="7561"/>
                  </a:lnTo>
                  <a:lnTo>
                    <a:pt x="10334" y="7561"/>
                  </a:lnTo>
                  <a:lnTo>
                    <a:pt x="10334" y="6175"/>
                  </a:lnTo>
                  <a:close/>
                  <a:moveTo>
                    <a:pt x="2741" y="536"/>
                  </a:moveTo>
                  <a:lnTo>
                    <a:pt x="2741" y="10869"/>
                  </a:lnTo>
                  <a:lnTo>
                    <a:pt x="1733" y="10869"/>
                  </a:lnTo>
                  <a:cubicBezTo>
                    <a:pt x="1679" y="10914"/>
                    <a:pt x="1627" y="10934"/>
                    <a:pt x="1581" y="10934"/>
                  </a:cubicBezTo>
                  <a:cubicBezTo>
                    <a:pt x="1467" y="10934"/>
                    <a:pt x="1387" y="10815"/>
                    <a:pt x="1387" y="10680"/>
                  </a:cubicBezTo>
                  <a:lnTo>
                    <a:pt x="1387" y="10334"/>
                  </a:lnTo>
                  <a:lnTo>
                    <a:pt x="1733" y="10334"/>
                  </a:lnTo>
                  <a:cubicBezTo>
                    <a:pt x="1922" y="10334"/>
                    <a:pt x="2080" y="10145"/>
                    <a:pt x="2080" y="9956"/>
                  </a:cubicBezTo>
                  <a:cubicBezTo>
                    <a:pt x="2080" y="9767"/>
                    <a:pt x="1922" y="9609"/>
                    <a:pt x="1733" y="9609"/>
                  </a:cubicBezTo>
                  <a:lnTo>
                    <a:pt x="1387" y="9609"/>
                  </a:lnTo>
                  <a:lnTo>
                    <a:pt x="1387" y="8223"/>
                  </a:lnTo>
                  <a:lnTo>
                    <a:pt x="1733" y="8223"/>
                  </a:lnTo>
                  <a:cubicBezTo>
                    <a:pt x="1922" y="8223"/>
                    <a:pt x="2080" y="8065"/>
                    <a:pt x="2080" y="7876"/>
                  </a:cubicBezTo>
                  <a:cubicBezTo>
                    <a:pt x="2080" y="7687"/>
                    <a:pt x="1922" y="7530"/>
                    <a:pt x="1733" y="7530"/>
                  </a:cubicBezTo>
                  <a:lnTo>
                    <a:pt x="1387" y="7530"/>
                  </a:lnTo>
                  <a:lnTo>
                    <a:pt x="1387" y="6143"/>
                  </a:lnTo>
                  <a:lnTo>
                    <a:pt x="1733" y="6143"/>
                  </a:lnTo>
                  <a:cubicBezTo>
                    <a:pt x="1922" y="6143"/>
                    <a:pt x="2080" y="5986"/>
                    <a:pt x="2080" y="5797"/>
                  </a:cubicBezTo>
                  <a:cubicBezTo>
                    <a:pt x="2080" y="5576"/>
                    <a:pt x="1922" y="5419"/>
                    <a:pt x="1733" y="5419"/>
                  </a:cubicBezTo>
                  <a:lnTo>
                    <a:pt x="1387" y="5419"/>
                  </a:lnTo>
                  <a:lnTo>
                    <a:pt x="1387" y="4064"/>
                  </a:lnTo>
                  <a:lnTo>
                    <a:pt x="1733" y="4064"/>
                  </a:lnTo>
                  <a:cubicBezTo>
                    <a:pt x="1922" y="4064"/>
                    <a:pt x="2080" y="3907"/>
                    <a:pt x="2080" y="3686"/>
                  </a:cubicBezTo>
                  <a:cubicBezTo>
                    <a:pt x="2080" y="3497"/>
                    <a:pt x="1922" y="3340"/>
                    <a:pt x="1733" y="3340"/>
                  </a:cubicBezTo>
                  <a:lnTo>
                    <a:pt x="1387" y="3340"/>
                  </a:lnTo>
                  <a:lnTo>
                    <a:pt x="1387" y="1953"/>
                  </a:lnTo>
                  <a:lnTo>
                    <a:pt x="1733" y="1953"/>
                  </a:lnTo>
                  <a:cubicBezTo>
                    <a:pt x="1922" y="1953"/>
                    <a:pt x="2080" y="1796"/>
                    <a:pt x="2080" y="1607"/>
                  </a:cubicBezTo>
                  <a:cubicBezTo>
                    <a:pt x="2080" y="1418"/>
                    <a:pt x="1922" y="1260"/>
                    <a:pt x="1733" y="1260"/>
                  </a:cubicBezTo>
                  <a:lnTo>
                    <a:pt x="1387" y="1260"/>
                  </a:lnTo>
                  <a:lnTo>
                    <a:pt x="1387" y="914"/>
                  </a:lnTo>
                  <a:cubicBezTo>
                    <a:pt x="1387" y="693"/>
                    <a:pt x="1544" y="536"/>
                    <a:pt x="1733" y="536"/>
                  </a:cubicBezTo>
                  <a:close/>
                  <a:moveTo>
                    <a:pt x="9263" y="725"/>
                  </a:moveTo>
                  <a:cubicBezTo>
                    <a:pt x="9452" y="725"/>
                    <a:pt x="9609" y="882"/>
                    <a:pt x="9609" y="1071"/>
                  </a:cubicBezTo>
                  <a:lnTo>
                    <a:pt x="9609" y="10680"/>
                  </a:lnTo>
                  <a:cubicBezTo>
                    <a:pt x="9609" y="10869"/>
                    <a:pt x="9452" y="11027"/>
                    <a:pt x="9263" y="11027"/>
                  </a:cubicBezTo>
                  <a:lnTo>
                    <a:pt x="3371" y="11027"/>
                  </a:lnTo>
                  <a:lnTo>
                    <a:pt x="3371" y="725"/>
                  </a:lnTo>
                  <a:close/>
                  <a:moveTo>
                    <a:pt x="1733" y="0"/>
                  </a:moveTo>
                  <a:cubicBezTo>
                    <a:pt x="1166" y="0"/>
                    <a:pt x="694" y="473"/>
                    <a:pt x="694" y="1040"/>
                  </a:cubicBezTo>
                  <a:lnTo>
                    <a:pt x="694" y="1386"/>
                  </a:lnTo>
                  <a:lnTo>
                    <a:pt x="347" y="1386"/>
                  </a:lnTo>
                  <a:cubicBezTo>
                    <a:pt x="158" y="1386"/>
                    <a:pt x="0" y="1544"/>
                    <a:pt x="0" y="1733"/>
                  </a:cubicBezTo>
                  <a:cubicBezTo>
                    <a:pt x="0" y="1922"/>
                    <a:pt x="158" y="2079"/>
                    <a:pt x="347" y="2079"/>
                  </a:cubicBezTo>
                  <a:lnTo>
                    <a:pt x="694" y="2079"/>
                  </a:lnTo>
                  <a:lnTo>
                    <a:pt x="694" y="3466"/>
                  </a:lnTo>
                  <a:lnTo>
                    <a:pt x="347" y="3466"/>
                  </a:lnTo>
                  <a:cubicBezTo>
                    <a:pt x="158" y="3466"/>
                    <a:pt x="0" y="3623"/>
                    <a:pt x="0" y="3812"/>
                  </a:cubicBezTo>
                  <a:cubicBezTo>
                    <a:pt x="0" y="4033"/>
                    <a:pt x="158" y="4190"/>
                    <a:pt x="347" y="4190"/>
                  </a:cubicBezTo>
                  <a:lnTo>
                    <a:pt x="694" y="4190"/>
                  </a:lnTo>
                  <a:lnTo>
                    <a:pt x="694" y="5545"/>
                  </a:lnTo>
                  <a:lnTo>
                    <a:pt x="347" y="5545"/>
                  </a:lnTo>
                  <a:cubicBezTo>
                    <a:pt x="158" y="5545"/>
                    <a:pt x="0" y="5702"/>
                    <a:pt x="0" y="5923"/>
                  </a:cubicBezTo>
                  <a:cubicBezTo>
                    <a:pt x="0" y="6112"/>
                    <a:pt x="158" y="6269"/>
                    <a:pt x="347" y="6269"/>
                  </a:cubicBezTo>
                  <a:lnTo>
                    <a:pt x="694" y="6269"/>
                  </a:lnTo>
                  <a:lnTo>
                    <a:pt x="694" y="7656"/>
                  </a:lnTo>
                  <a:lnTo>
                    <a:pt x="347" y="7656"/>
                  </a:lnTo>
                  <a:cubicBezTo>
                    <a:pt x="158" y="7656"/>
                    <a:pt x="0" y="7813"/>
                    <a:pt x="0" y="8002"/>
                  </a:cubicBezTo>
                  <a:cubicBezTo>
                    <a:pt x="0" y="8191"/>
                    <a:pt x="158" y="8349"/>
                    <a:pt x="347" y="8349"/>
                  </a:cubicBezTo>
                  <a:lnTo>
                    <a:pt x="694" y="8349"/>
                  </a:lnTo>
                  <a:lnTo>
                    <a:pt x="694" y="9735"/>
                  </a:lnTo>
                  <a:lnTo>
                    <a:pt x="347" y="9735"/>
                  </a:lnTo>
                  <a:cubicBezTo>
                    <a:pt x="158" y="9735"/>
                    <a:pt x="0" y="9893"/>
                    <a:pt x="0" y="10082"/>
                  </a:cubicBezTo>
                  <a:cubicBezTo>
                    <a:pt x="0" y="10271"/>
                    <a:pt x="158" y="10428"/>
                    <a:pt x="347" y="10428"/>
                  </a:cubicBezTo>
                  <a:lnTo>
                    <a:pt x="694" y="10428"/>
                  </a:lnTo>
                  <a:lnTo>
                    <a:pt x="694" y="10806"/>
                  </a:lnTo>
                  <a:cubicBezTo>
                    <a:pt x="694" y="11342"/>
                    <a:pt x="1166" y="11814"/>
                    <a:pt x="1733" y="11814"/>
                  </a:cubicBezTo>
                  <a:lnTo>
                    <a:pt x="9294" y="11814"/>
                  </a:lnTo>
                  <a:cubicBezTo>
                    <a:pt x="9830" y="11814"/>
                    <a:pt x="10303" y="11342"/>
                    <a:pt x="10303" y="10806"/>
                  </a:cubicBezTo>
                  <a:lnTo>
                    <a:pt x="10303" y="8380"/>
                  </a:lnTo>
                  <a:lnTo>
                    <a:pt x="11342" y="8380"/>
                  </a:lnTo>
                  <a:cubicBezTo>
                    <a:pt x="11531" y="8380"/>
                    <a:pt x="11689" y="8223"/>
                    <a:pt x="11689" y="8034"/>
                  </a:cubicBezTo>
                  <a:lnTo>
                    <a:pt x="11689" y="1859"/>
                  </a:lnTo>
                  <a:cubicBezTo>
                    <a:pt x="11689" y="1544"/>
                    <a:pt x="11531" y="1386"/>
                    <a:pt x="11342" y="1386"/>
                  </a:cubicBezTo>
                  <a:lnTo>
                    <a:pt x="10303" y="1386"/>
                  </a:lnTo>
                  <a:lnTo>
                    <a:pt x="10303" y="1040"/>
                  </a:lnTo>
                  <a:cubicBezTo>
                    <a:pt x="10303" y="473"/>
                    <a:pt x="9830" y="0"/>
                    <a:pt x="92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76"/>
            <p:cNvSpPr/>
            <p:nvPr/>
          </p:nvSpPr>
          <p:spPr>
            <a:xfrm>
              <a:off x="-32836575" y="1967875"/>
              <a:ext cx="85875" cy="188250"/>
            </a:xfrm>
            <a:custGeom>
              <a:avLst/>
              <a:gdLst/>
              <a:ahLst/>
              <a:cxnLst/>
              <a:rect l="l" t="t" r="r" b="b"/>
              <a:pathLst>
                <a:path w="3435" h="7530" extrusionOk="0">
                  <a:moveTo>
                    <a:pt x="2773" y="693"/>
                  </a:moveTo>
                  <a:lnTo>
                    <a:pt x="2773" y="2048"/>
                  </a:lnTo>
                  <a:lnTo>
                    <a:pt x="1733" y="2048"/>
                  </a:lnTo>
                  <a:cubicBezTo>
                    <a:pt x="1544" y="2048"/>
                    <a:pt x="1386" y="2206"/>
                    <a:pt x="1386" y="2426"/>
                  </a:cubicBezTo>
                  <a:lnTo>
                    <a:pt x="1386" y="5136"/>
                  </a:lnTo>
                  <a:cubicBezTo>
                    <a:pt x="1386" y="5325"/>
                    <a:pt x="1544" y="5482"/>
                    <a:pt x="1733" y="5482"/>
                  </a:cubicBezTo>
                  <a:lnTo>
                    <a:pt x="2773" y="5482"/>
                  </a:lnTo>
                  <a:lnTo>
                    <a:pt x="2773" y="6868"/>
                  </a:lnTo>
                  <a:lnTo>
                    <a:pt x="1733" y="6868"/>
                  </a:lnTo>
                  <a:cubicBezTo>
                    <a:pt x="1197" y="6868"/>
                    <a:pt x="725" y="6396"/>
                    <a:pt x="725" y="5829"/>
                  </a:cubicBezTo>
                  <a:lnTo>
                    <a:pt x="725" y="1733"/>
                  </a:lnTo>
                  <a:cubicBezTo>
                    <a:pt x="725" y="1198"/>
                    <a:pt x="1197" y="693"/>
                    <a:pt x="1733" y="693"/>
                  </a:cubicBezTo>
                  <a:close/>
                  <a:moveTo>
                    <a:pt x="1701" y="0"/>
                  </a:moveTo>
                  <a:cubicBezTo>
                    <a:pt x="756" y="0"/>
                    <a:pt x="0" y="788"/>
                    <a:pt x="0" y="1733"/>
                  </a:cubicBezTo>
                  <a:lnTo>
                    <a:pt x="0" y="5829"/>
                  </a:lnTo>
                  <a:cubicBezTo>
                    <a:pt x="0" y="6774"/>
                    <a:pt x="756" y="7530"/>
                    <a:pt x="1701" y="7530"/>
                  </a:cubicBezTo>
                  <a:lnTo>
                    <a:pt x="3088" y="7530"/>
                  </a:lnTo>
                  <a:cubicBezTo>
                    <a:pt x="3277" y="7530"/>
                    <a:pt x="3434" y="7372"/>
                    <a:pt x="3434" y="7183"/>
                  </a:cubicBezTo>
                  <a:lnTo>
                    <a:pt x="3434" y="5136"/>
                  </a:lnTo>
                  <a:cubicBezTo>
                    <a:pt x="3434" y="4947"/>
                    <a:pt x="3277" y="4789"/>
                    <a:pt x="3088" y="4789"/>
                  </a:cubicBezTo>
                  <a:lnTo>
                    <a:pt x="2048" y="4789"/>
                  </a:lnTo>
                  <a:lnTo>
                    <a:pt x="2048" y="2741"/>
                  </a:lnTo>
                  <a:lnTo>
                    <a:pt x="3088" y="2741"/>
                  </a:lnTo>
                  <a:cubicBezTo>
                    <a:pt x="3277" y="2741"/>
                    <a:pt x="3434" y="2552"/>
                    <a:pt x="3434" y="2363"/>
                  </a:cubicBezTo>
                  <a:lnTo>
                    <a:pt x="3434" y="284"/>
                  </a:lnTo>
                  <a:cubicBezTo>
                    <a:pt x="3434" y="158"/>
                    <a:pt x="3277"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47" name="Google Shape;9547;p76"/>
          <p:cNvSpPr/>
          <p:nvPr/>
        </p:nvSpPr>
        <p:spPr>
          <a:xfrm>
            <a:off x="850648" y="3155970"/>
            <a:ext cx="354527" cy="353557"/>
          </a:xfrm>
          <a:custGeom>
            <a:avLst/>
            <a:gdLst/>
            <a:ahLst/>
            <a:cxnLst/>
            <a:rect l="l" t="t" r="r" b="b"/>
            <a:pathLst>
              <a:path w="11689" h="11657" extrusionOk="0">
                <a:moveTo>
                  <a:pt x="5829" y="725"/>
                </a:moveTo>
                <a:cubicBezTo>
                  <a:pt x="6112" y="725"/>
                  <a:pt x="6333" y="882"/>
                  <a:pt x="6427" y="1134"/>
                </a:cubicBezTo>
                <a:lnTo>
                  <a:pt x="6774" y="2080"/>
                </a:lnTo>
                <a:lnTo>
                  <a:pt x="4915" y="2080"/>
                </a:lnTo>
                <a:lnTo>
                  <a:pt x="5262" y="1134"/>
                </a:lnTo>
                <a:cubicBezTo>
                  <a:pt x="5356" y="882"/>
                  <a:pt x="5577" y="725"/>
                  <a:pt x="5829" y="725"/>
                </a:cubicBezTo>
                <a:close/>
                <a:moveTo>
                  <a:pt x="7058" y="2773"/>
                </a:moveTo>
                <a:lnTo>
                  <a:pt x="7782" y="4852"/>
                </a:lnTo>
                <a:lnTo>
                  <a:pt x="3970" y="4852"/>
                </a:lnTo>
                <a:lnTo>
                  <a:pt x="4695" y="2773"/>
                </a:lnTo>
                <a:close/>
                <a:moveTo>
                  <a:pt x="8003" y="5514"/>
                </a:moveTo>
                <a:lnTo>
                  <a:pt x="8759" y="7624"/>
                </a:lnTo>
                <a:lnTo>
                  <a:pt x="2962" y="7624"/>
                </a:lnTo>
                <a:lnTo>
                  <a:pt x="3687" y="5514"/>
                </a:lnTo>
                <a:close/>
                <a:moveTo>
                  <a:pt x="8979" y="8286"/>
                </a:moveTo>
                <a:lnTo>
                  <a:pt x="9452" y="9672"/>
                </a:lnTo>
                <a:lnTo>
                  <a:pt x="2206" y="9672"/>
                </a:lnTo>
                <a:lnTo>
                  <a:pt x="2710" y="8286"/>
                </a:lnTo>
                <a:close/>
                <a:moveTo>
                  <a:pt x="10649" y="10334"/>
                </a:moveTo>
                <a:cubicBezTo>
                  <a:pt x="10838" y="10334"/>
                  <a:pt x="10996" y="10491"/>
                  <a:pt x="10996" y="10680"/>
                </a:cubicBezTo>
                <a:lnTo>
                  <a:pt x="10996" y="10995"/>
                </a:lnTo>
                <a:lnTo>
                  <a:pt x="662" y="10995"/>
                </a:lnTo>
                <a:lnTo>
                  <a:pt x="662" y="10680"/>
                </a:lnTo>
                <a:cubicBezTo>
                  <a:pt x="662" y="10491"/>
                  <a:pt x="820" y="10334"/>
                  <a:pt x="1040" y="10334"/>
                </a:cubicBezTo>
                <a:close/>
                <a:moveTo>
                  <a:pt x="5829" y="0"/>
                </a:moveTo>
                <a:cubicBezTo>
                  <a:pt x="5262" y="0"/>
                  <a:pt x="4758" y="378"/>
                  <a:pt x="4600" y="882"/>
                </a:cubicBezTo>
                <a:cubicBezTo>
                  <a:pt x="4474" y="1260"/>
                  <a:pt x="1670" y="9231"/>
                  <a:pt x="1481" y="9609"/>
                </a:cubicBezTo>
                <a:lnTo>
                  <a:pt x="1040" y="9609"/>
                </a:lnTo>
                <a:cubicBezTo>
                  <a:pt x="473" y="9609"/>
                  <a:pt x="0" y="10082"/>
                  <a:pt x="0" y="10649"/>
                </a:cubicBezTo>
                <a:lnTo>
                  <a:pt x="0" y="11310"/>
                </a:lnTo>
                <a:cubicBezTo>
                  <a:pt x="0" y="11499"/>
                  <a:pt x="158" y="11657"/>
                  <a:pt x="347" y="11657"/>
                </a:cubicBezTo>
                <a:lnTo>
                  <a:pt x="11342" y="11657"/>
                </a:lnTo>
                <a:cubicBezTo>
                  <a:pt x="11531" y="11657"/>
                  <a:pt x="11689" y="11499"/>
                  <a:pt x="11689" y="11310"/>
                </a:cubicBezTo>
                <a:lnTo>
                  <a:pt x="11689" y="10680"/>
                </a:lnTo>
                <a:cubicBezTo>
                  <a:pt x="11689" y="10082"/>
                  <a:pt x="11216" y="9609"/>
                  <a:pt x="10618" y="9609"/>
                </a:cubicBezTo>
                <a:lnTo>
                  <a:pt x="10145" y="9609"/>
                </a:lnTo>
                <a:cubicBezTo>
                  <a:pt x="9988" y="9231"/>
                  <a:pt x="7184" y="1229"/>
                  <a:pt x="7058" y="882"/>
                </a:cubicBezTo>
                <a:cubicBezTo>
                  <a:pt x="6837" y="378"/>
                  <a:pt x="6396"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76"/>
          <p:cNvSpPr/>
          <p:nvPr/>
        </p:nvSpPr>
        <p:spPr>
          <a:xfrm>
            <a:off x="850162" y="3615866"/>
            <a:ext cx="355498" cy="354558"/>
          </a:xfrm>
          <a:custGeom>
            <a:avLst/>
            <a:gdLst/>
            <a:ahLst/>
            <a:cxnLst/>
            <a:rect l="l" t="t" r="r" b="b"/>
            <a:pathLst>
              <a:path w="11721" h="11690" extrusionOk="0">
                <a:moveTo>
                  <a:pt x="8980" y="662"/>
                </a:moveTo>
                <a:lnTo>
                  <a:pt x="8980" y="2710"/>
                </a:lnTo>
                <a:lnTo>
                  <a:pt x="7594" y="2710"/>
                </a:lnTo>
                <a:lnTo>
                  <a:pt x="7594" y="1671"/>
                </a:lnTo>
                <a:cubicBezTo>
                  <a:pt x="7594" y="1135"/>
                  <a:pt x="8066" y="662"/>
                  <a:pt x="8602" y="662"/>
                </a:cubicBezTo>
                <a:close/>
                <a:moveTo>
                  <a:pt x="9988" y="662"/>
                </a:moveTo>
                <a:cubicBezTo>
                  <a:pt x="10177" y="662"/>
                  <a:pt x="10366" y="820"/>
                  <a:pt x="10366" y="1009"/>
                </a:cubicBezTo>
                <a:lnTo>
                  <a:pt x="10366" y="2395"/>
                </a:lnTo>
                <a:cubicBezTo>
                  <a:pt x="10366" y="2584"/>
                  <a:pt x="10177" y="2742"/>
                  <a:pt x="9988" y="2742"/>
                </a:cubicBezTo>
                <a:lnTo>
                  <a:pt x="9641" y="2742"/>
                </a:lnTo>
                <a:lnTo>
                  <a:pt x="9641" y="662"/>
                </a:lnTo>
                <a:close/>
                <a:moveTo>
                  <a:pt x="10650" y="4758"/>
                </a:moveTo>
                <a:cubicBezTo>
                  <a:pt x="10870" y="4758"/>
                  <a:pt x="11028" y="4916"/>
                  <a:pt x="11028" y="5105"/>
                </a:cubicBezTo>
                <a:cubicBezTo>
                  <a:pt x="11028" y="5294"/>
                  <a:pt x="10870" y="5451"/>
                  <a:pt x="10650" y="5451"/>
                </a:cubicBezTo>
                <a:lnTo>
                  <a:pt x="9295" y="5451"/>
                </a:lnTo>
                <a:cubicBezTo>
                  <a:pt x="9074" y="5451"/>
                  <a:pt x="8917" y="5294"/>
                  <a:pt x="8917" y="5105"/>
                </a:cubicBezTo>
                <a:cubicBezTo>
                  <a:pt x="8917" y="4916"/>
                  <a:pt x="9074" y="4758"/>
                  <a:pt x="9295" y="4758"/>
                </a:cubicBezTo>
                <a:close/>
                <a:moveTo>
                  <a:pt x="10650" y="6144"/>
                </a:moveTo>
                <a:cubicBezTo>
                  <a:pt x="10870" y="6144"/>
                  <a:pt x="11028" y="6302"/>
                  <a:pt x="11028" y="6491"/>
                </a:cubicBezTo>
                <a:cubicBezTo>
                  <a:pt x="11028" y="6680"/>
                  <a:pt x="10870" y="6837"/>
                  <a:pt x="10650" y="6837"/>
                </a:cubicBezTo>
                <a:lnTo>
                  <a:pt x="9295" y="6837"/>
                </a:lnTo>
                <a:cubicBezTo>
                  <a:pt x="9074" y="6837"/>
                  <a:pt x="8917" y="6680"/>
                  <a:pt x="8917" y="6491"/>
                </a:cubicBezTo>
                <a:cubicBezTo>
                  <a:pt x="8917" y="6302"/>
                  <a:pt x="9074" y="6144"/>
                  <a:pt x="9295" y="6144"/>
                </a:cubicBezTo>
                <a:close/>
                <a:moveTo>
                  <a:pt x="3088" y="3372"/>
                </a:moveTo>
                <a:cubicBezTo>
                  <a:pt x="3309" y="3372"/>
                  <a:pt x="3467" y="3529"/>
                  <a:pt x="3467" y="3718"/>
                </a:cubicBezTo>
                <a:lnTo>
                  <a:pt x="3467" y="7814"/>
                </a:lnTo>
                <a:cubicBezTo>
                  <a:pt x="3467" y="8035"/>
                  <a:pt x="3309" y="8192"/>
                  <a:pt x="3088" y="8192"/>
                </a:cubicBezTo>
                <a:lnTo>
                  <a:pt x="2742" y="8192"/>
                </a:lnTo>
                <a:lnTo>
                  <a:pt x="2742" y="3372"/>
                </a:lnTo>
                <a:close/>
                <a:moveTo>
                  <a:pt x="9988" y="7499"/>
                </a:moveTo>
                <a:cubicBezTo>
                  <a:pt x="10177" y="7499"/>
                  <a:pt x="10335" y="7657"/>
                  <a:pt x="10335" y="7877"/>
                </a:cubicBezTo>
                <a:cubicBezTo>
                  <a:pt x="10335" y="8066"/>
                  <a:pt x="10177" y="8224"/>
                  <a:pt x="9988" y="8224"/>
                </a:cubicBezTo>
                <a:lnTo>
                  <a:pt x="9326" y="8224"/>
                </a:lnTo>
                <a:cubicBezTo>
                  <a:pt x="9137" y="8224"/>
                  <a:pt x="8980" y="8066"/>
                  <a:pt x="8980" y="7877"/>
                </a:cubicBezTo>
                <a:cubicBezTo>
                  <a:pt x="8980" y="7657"/>
                  <a:pt x="9137" y="7499"/>
                  <a:pt x="9326" y="7499"/>
                </a:cubicBezTo>
                <a:close/>
                <a:moveTo>
                  <a:pt x="9988" y="3403"/>
                </a:moveTo>
                <a:cubicBezTo>
                  <a:pt x="10177" y="3403"/>
                  <a:pt x="10335" y="3561"/>
                  <a:pt x="10335" y="3781"/>
                </a:cubicBezTo>
                <a:cubicBezTo>
                  <a:pt x="10335" y="3971"/>
                  <a:pt x="10177" y="4128"/>
                  <a:pt x="9988" y="4128"/>
                </a:cubicBezTo>
                <a:lnTo>
                  <a:pt x="7279" y="4128"/>
                </a:lnTo>
                <a:cubicBezTo>
                  <a:pt x="7090" y="4128"/>
                  <a:pt x="6932" y="4286"/>
                  <a:pt x="6932" y="4475"/>
                </a:cubicBezTo>
                <a:cubicBezTo>
                  <a:pt x="6932" y="5042"/>
                  <a:pt x="6459" y="5514"/>
                  <a:pt x="5892" y="5514"/>
                </a:cubicBezTo>
                <a:cubicBezTo>
                  <a:pt x="5703" y="5514"/>
                  <a:pt x="5546" y="5672"/>
                  <a:pt x="5546" y="5861"/>
                </a:cubicBezTo>
                <a:cubicBezTo>
                  <a:pt x="5546" y="6050"/>
                  <a:pt x="5703" y="6207"/>
                  <a:pt x="5892" y="6207"/>
                </a:cubicBezTo>
                <a:cubicBezTo>
                  <a:pt x="6302" y="6207"/>
                  <a:pt x="6649" y="6081"/>
                  <a:pt x="6932" y="5861"/>
                </a:cubicBezTo>
                <a:lnTo>
                  <a:pt x="6932" y="8255"/>
                </a:lnTo>
                <a:lnTo>
                  <a:pt x="5546" y="8255"/>
                </a:lnTo>
                <a:lnTo>
                  <a:pt x="5546" y="8192"/>
                </a:lnTo>
                <a:cubicBezTo>
                  <a:pt x="5388" y="8192"/>
                  <a:pt x="5231" y="8129"/>
                  <a:pt x="5073" y="8066"/>
                </a:cubicBezTo>
                <a:lnTo>
                  <a:pt x="4128" y="7625"/>
                </a:lnTo>
                <a:lnTo>
                  <a:pt x="4128" y="4097"/>
                </a:lnTo>
                <a:lnTo>
                  <a:pt x="4727" y="4097"/>
                </a:lnTo>
                <a:cubicBezTo>
                  <a:pt x="5105" y="4097"/>
                  <a:pt x="5514" y="3907"/>
                  <a:pt x="5766" y="3655"/>
                </a:cubicBezTo>
                <a:cubicBezTo>
                  <a:pt x="5924" y="3498"/>
                  <a:pt x="6144" y="3403"/>
                  <a:pt x="6365" y="3403"/>
                </a:cubicBezTo>
                <a:close/>
                <a:moveTo>
                  <a:pt x="1734" y="662"/>
                </a:moveTo>
                <a:cubicBezTo>
                  <a:pt x="1923" y="662"/>
                  <a:pt x="2080" y="820"/>
                  <a:pt x="2080" y="1009"/>
                </a:cubicBezTo>
                <a:lnTo>
                  <a:pt x="2080" y="9200"/>
                </a:lnTo>
                <a:cubicBezTo>
                  <a:pt x="2080" y="9389"/>
                  <a:pt x="1923" y="9547"/>
                  <a:pt x="1734" y="9547"/>
                </a:cubicBezTo>
                <a:cubicBezTo>
                  <a:pt x="1513" y="9547"/>
                  <a:pt x="1356" y="9389"/>
                  <a:pt x="1356" y="9200"/>
                </a:cubicBezTo>
                <a:lnTo>
                  <a:pt x="1356" y="1009"/>
                </a:lnTo>
                <a:cubicBezTo>
                  <a:pt x="1356" y="820"/>
                  <a:pt x="1513" y="662"/>
                  <a:pt x="1734" y="662"/>
                </a:cubicBezTo>
                <a:close/>
                <a:moveTo>
                  <a:pt x="8350" y="4790"/>
                </a:moveTo>
                <a:cubicBezTo>
                  <a:pt x="8287" y="4916"/>
                  <a:pt x="8287" y="5042"/>
                  <a:pt x="8287" y="5136"/>
                </a:cubicBezTo>
                <a:cubicBezTo>
                  <a:pt x="8287" y="5420"/>
                  <a:pt x="8413" y="5672"/>
                  <a:pt x="8570" y="5829"/>
                </a:cubicBezTo>
                <a:cubicBezTo>
                  <a:pt x="8413" y="6018"/>
                  <a:pt x="8287" y="6239"/>
                  <a:pt x="8287" y="6491"/>
                </a:cubicBezTo>
                <a:cubicBezTo>
                  <a:pt x="8287" y="6743"/>
                  <a:pt x="8413" y="6995"/>
                  <a:pt x="8570" y="7152"/>
                </a:cubicBezTo>
                <a:cubicBezTo>
                  <a:pt x="8413" y="7342"/>
                  <a:pt x="8287" y="7594"/>
                  <a:pt x="8287" y="7814"/>
                </a:cubicBezTo>
                <a:cubicBezTo>
                  <a:pt x="8287" y="8255"/>
                  <a:pt x="8570" y="8633"/>
                  <a:pt x="8980" y="8791"/>
                </a:cubicBezTo>
                <a:lnTo>
                  <a:pt x="8980" y="10965"/>
                </a:lnTo>
                <a:lnTo>
                  <a:pt x="8602" y="10965"/>
                </a:lnTo>
                <a:cubicBezTo>
                  <a:pt x="8066" y="10965"/>
                  <a:pt x="7594" y="10460"/>
                  <a:pt x="7594" y="9925"/>
                </a:cubicBezTo>
                <a:lnTo>
                  <a:pt x="7594" y="4790"/>
                </a:lnTo>
                <a:close/>
                <a:moveTo>
                  <a:pt x="9988" y="8885"/>
                </a:moveTo>
                <a:cubicBezTo>
                  <a:pt x="10177" y="8885"/>
                  <a:pt x="10335" y="9043"/>
                  <a:pt x="10335" y="9232"/>
                </a:cubicBezTo>
                <a:lnTo>
                  <a:pt x="10335" y="10618"/>
                </a:lnTo>
                <a:cubicBezTo>
                  <a:pt x="10335" y="10807"/>
                  <a:pt x="10177" y="10965"/>
                  <a:pt x="9988" y="10965"/>
                </a:cubicBezTo>
                <a:lnTo>
                  <a:pt x="9641" y="10965"/>
                </a:lnTo>
                <a:lnTo>
                  <a:pt x="9641" y="8885"/>
                </a:lnTo>
                <a:close/>
                <a:moveTo>
                  <a:pt x="1734" y="1"/>
                </a:moveTo>
                <a:cubicBezTo>
                  <a:pt x="1167" y="1"/>
                  <a:pt x="694" y="473"/>
                  <a:pt x="694" y="1009"/>
                </a:cubicBezTo>
                <a:lnTo>
                  <a:pt x="694" y="9200"/>
                </a:lnTo>
                <a:cubicBezTo>
                  <a:pt x="694" y="9641"/>
                  <a:pt x="978" y="10019"/>
                  <a:pt x="1356" y="10177"/>
                </a:cubicBezTo>
                <a:lnTo>
                  <a:pt x="1356" y="10965"/>
                </a:lnTo>
                <a:lnTo>
                  <a:pt x="348" y="10965"/>
                </a:lnTo>
                <a:cubicBezTo>
                  <a:pt x="158" y="10965"/>
                  <a:pt x="1" y="11122"/>
                  <a:pt x="1" y="11343"/>
                </a:cubicBezTo>
                <a:cubicBezTo>
                  <a:pt x="1" y="11532"/>
                  <a:pt x="158" y="11689"/>
                  <a:pt x="348" y="11689"/>
                </a:cubicBezTo>
                <a:lnTo>
                  <a:pt x="3057" y="11689"/>
                </a:lnTo>
                <a:cubicBezTo>
                  <a:pt x="3246" y="11689"/>
                  <a:pt x="3403" y="11532"/>
                  <a:pt x="3403" y="11343"/>
                </a:cubicBezTo>
                <a:cubicBezTo>
                  <a:pt x="3403" y="11122"/>
                  <a:pt x="3246" y="10965"/>
                  <a:pt x="3057" y="10965"/>
                </a:cubicBezTo>
                <a:lnTo>
                  <a:pt x="2049" y="10965"/>
                </a:lnTo>
                <a:lnTo>
                  <a:pt x="2049" y="10177"/>
                </a:lnTo>
                <a:cubicBezTo>
                  <a:pt x="2427" y="10019"/>
                  <a:pt x="2710" y="9673"/>
                  <a:pt x="2710" y="9200"/>
                </a:cubicBezTo>
                <a:lnTo>
                  <a:pt x="2710" y="8885"/>
                </a:lnTo>
                <a:lnTo>
                  <a:pt x="3057" y="8885"/>
                </a:lnTo>
                <a:cubicBezTo>
                  <a:pt x="3467" y="8885"/>
                  <a:pt x="3813" y="8665"/>
                  <a:pt x="3971" y="8350"/>
                </a:cubicBezTo>
                <a:lnTo>
                  <a:pt x="4727" y="8696"/>
                </a:lnTo>
                <a:cubicBezTo>
                  <a:pt x="4947" y="8822"/>
                  <a:pt x="5231" y="8885"/>
                  <a:pt x="5451" y="8885"/>
                </a:cubicBezTo>
                <a:lnTo>
                  <a:pt x="6838" y="8885"/>
                </a:lnTo>
                <a:lnTo>
                  <a:pt x="6838" y="9925"/>
                </a:lnTo>
                <a:cubicBezTo>
                  <a:pt x="6838" y="10870"/>
                  <a:pt x="7594" y="11689"/>
                  <a:pt x="8539" y="11689"/>
                </a:cubicBezTo>
                <a:lnTo>
                  <a:pt x="9925" y="11689"/>
                </a:lnTo>
                <a:cubicBezTo>
                  <a:pt x="10461" y="11689"/>
                  <a:pt x="10933" y="11217"/>
                  <a:pt x="10933" y="10650"/>
                </a:cubicBezTo>
                <a:lnTo>
                  <a:pt x="10933" y="9232"/>
                </a:lnTo>
                <a:cubicBezTo>
                  <a:pt x="10933" y="8980"/>
                  <a:pt x="10807" y="8728"/>
                  <a:pt x="10681" y="8570"/>
                </a:cubicBezTo>
                <a:cubicBezTo>
                  <a:pt x="10839" y="8381"/>
                  <a:pt x="10933" y="8129"/>
                  <a:pt x="10933" y="7909"/>
                </a:cubicBezTo>
                <a:cubicBezTo>
                  <a:pt x="10933" y="7783"/>
                  <a:pt x="10902" y="7625"/>
                  <a:pt x="10870" y="7499"/>
                </a:cubicBezTo>
                <a:cubicBezTo>
                  <a:pt x="11311" y="7405"/>
                  <a:pt x="11626" y="6995"/>
                  <a:pt x="11626" y="6522"/>
                </a:cubicBezTo>
                <a:cubicBezTo>
                  <a:pt x="11626" y="6239"/>
                  <a:pt x="11500" y="6018"/>
                  <a:pt x="11343" y="5861"/>
                </a:cubicBezTo>
                <a:cubicBezTo>
                  <a:pt x="11500" y="5672"/>
                  <a:pt x="11626" y="5420"/>
                  <a:pt x="11626" y="5199"/>
                </a:cubicBezTo>
                <a:cubicBezTo>
                  <a:pt x="11721" y="4632"/>
                  <a:pt x="11374" y="4254"/>
                  <a:pt x="10933" y="4128"/>
                </a:cubicBezTo>
                <a:cubicBezTo>
                  <a:pt x="10965" y="4002"/>
                  <a:pt x="11028" y="3876"/>
                  <a:pt x="11028" y="3718"/>
                </a:cubicBezTo>
                <a:cubicBezTo>
                  <a:pt x="11028" y="3466"/>
                  <a:pt x="10902" y="3214"/>
                  <a:pt x="10744" y="3057"/>
                </a:cubicBezTo>
                <a:cubicBezTo>
                  <a:pt x="10902" y="2868"/>
                  <a:pt x="11028" y="2616"/>
                  <a:pt x="11028" y="2395"/>
                </a:cubicBezTo>
                <a:lnTo>
                  <a:pt x="11028" y="1009"/>
                </a:lnTo>
                <a:cubicBezTo>
                  <a:pt x="11028" y="473"/>
                  <a:pt x="10555" y="1"/>
                  <a:pt x="9988" y="1"/>
                </a:cubicBezTo>
                <a:lnTo>
                  <a:pt x="8602" y="1"/>
                </a:lnTo>
                <a:cubicBezTo>
                  <a:pt x="7657" y="1"/>
                  <a:pt x="6932" y="726"/>
                  <a:pt x="6932" y="1671"/>
                </a:cubicBezTo>
                <a:lnTo>
                  <a:pt x="6932" y="2710"/>
                </a:lnTo>
                <a:lnTo>
                  <a:pt x="6365" y="2710"/>
                </a:lnTo>
                <a:cubicBezTo>
                  <a:pt x="5987" y="2710"/>
                  <a:pt x="5577" y="2868"/>
                  <a:pt x="5294" y="3151"/>
                </a:cubicBezTo>
                <a:cubicBezTo>
                  <a:pt x="5136" y="3309"/>
                  <a:pt x="4947" y="3372"/>
                  <a:pt x="4727" y="3372"/>
                </a:cubicBezTo>
                <a:lnTo>
                  <a:pt x="4097" y="3372"/>
                </a:lnTo>
                <a:cubicBezTo>
                  <a:pt x="3939" y="2994"/>
                  <a:pt x="3561" y="2710"/>
                  <a:pt x="3088" y="2710"/>
                </a:cubicBezTo>
                <a:lnTo>
                  <a:pt x="2742" y="2710"/>
                </a:lnTo>
                <a:lnTo>
                  <a:pt x="2742" y="1009"/>
                </a:lnTo>
                <a:cubicBezTo>
                  <a:pt x="2742" y="473"/>
                  <a:pt x="2269"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9" name="Google Shape;9549;p76"/>
          <p:cNvGrpSpPr/>
          <p:nvPr/>
        </p:nvGrpSpPr>
        <p:grpSpPr>
          <a:xfrm>
            <a:off x="3081101" y="2687555"/>
            <a:ext cx="356438" cy="353557"/>
            <a:chOff x="-31166825" y="1939525"/>
            <a:chExt cx="293800" cy="291425"/>
          </a:xfrm>
        </p:grpSpPr>
        <p:sp>
          <p:nvSpPr>
            <p:cNvPr id="9550" name="Google Shape;9550;p76"/>
            <p:cNvSpPr/>
            <p:nvPr/>
          </p:nvSpPr>
          <p:spPr>
            <a:xfrm>
              <a:off x="-31166825" y="1939525"/>
              <a:ext cx="224500" cy="291425"/>
            </a:xfrm>
            <a:custGeom>
              <a:avLst/>
              <a:gdLst/>
              <a:ahLst/>
              <a:cxnLst/>
              <a:rect l="l" t="t" r="r" b="b"/>
              <a:pathLst>
                <a:path w="8980" h="11657" extrusionOk="0">
                  <a:moveTo>
                    <a:pt x="5892" y="662"/>
                  </a:moveTo>
                  <a:cubicBezTo>
                    <a:pt x="6081" y="662"/>
                    <a:pt x="6239" y="819"/>
                    <a:pt x="6239" y="1040"/>
                  </a:cubicBezTo>
                  <a:lnTo>
                    <a:pt x="6239" y="1386"/>
                  </a:lnTo>
                  <a:lnTo>
                    <a:pt x="2805" y="1386"/>
                  </a:lnTo>
                  <a:lnTo>
                    <a:pt x="2805" y="1040"/>
                  </a:lnTo>
                  <a:cubicBezTo>
                    <a:pt x="2805" y="819"/>
                    <a:pt x="2962" y="662"/>
                    <a:pt x="3120" y="662"/>
                  </a:cubicBezTo>
                  <a:close/>
                  <a:moveTo>
                    <a:pt x="8035" y="1323"/>
                  </a:moveTo>
                  <a:cubicBezTo>
                    <a:pt x="8255" y="1323"/>
                    <a:pt x="8413" y="1512"/>
                    <a:pt x="8413" y="1701"/>
                  </a:cubicBezTo>
                  <a:lnTo>
                    <a:pt x="8413" y="10617"/>
                  </a:lnTo>
                  <a:cubicBezTo>
                    <a:pt x="8413" y="10838"/>
                    <a:pt x="8255" y="10995"/>
                    <a:pt x="8035" y="10995"/>
                  </a:cubicBezTo>
                  <a:lnTo>
                    <a:pt x="1166" y="10995"/>
                  </a:lnTo>
                  <a:cubicBezTo>
                    <a:pt x="946" y="10995"/>
                    <a:pt x="788" y="10838"/>
                    <a:pt x="788" y="10617"/>
                  </a:cubicBezTo>
                  <a:lnTo>
                    <a:pt x="788" y="1701"/>
                  </a:lnTo>
                  <a:lnTo>
                    <a:pt x="757" y="1701"/>
                  </a:lnTo>
                  <a:cubicBezTo>
                    <a:pt x="757" y="1512"/>
                    <a:pt x="914" y="1323"/>
                    <a:pt x="1103" y="1323"/>
                  </a:cubicBezTo>
                  <a:lnTo>
                    <a:pt x="2143" y="1323"/>
                  </a:lnTo>
                  <a:lnTo>
                    <a:pt x="2143" y="1701"/>
                  </a:lnTo>
                  <a:cubicBezTo>
                    <a:pt x="2143" y="1890"/>
                    <a:pt x="2301" y="2048"/>
                    <a:pt x="2490" y="2048"/>
                  </a:cubicBezTo>
                  <a:lnTo>
                    <a:pt x="6617" y="2048"/>
                  </a:lnTo>
                  <a:cubicBezTo>
                    <a:pt x="6837" y="2048"/>
                    <a:pt x="6995" y="1890"/>
                    <a:pt x="6995" y="1701"/>
                  </a:cubicBezTo>
                  <a:lnTo>
                    <a:pt x="6995" y="1323"/>
                  </a:lnTo>
                  <a:close/>
                  <a:moveTo>
                    <a:pt x="3120" y="0"/>
                  </a:moveTo>
                  <a:cubicBezTo>
                    <a:pt x="2679" y="0"/>
                    <a:pt x="2301" y="284"/>
                    <a:pt x="2143" y="662"/>
                  </a:cubicBezTo>
                  <a:lnTo>
                    <a:pt x="1040" y="662"/>
                  </a:lnTo>
                  <a:cubicBezTo>
                    <a:pt x="473" y="662"/>
                    <a:pt x="1" y="1134"/>
                    <a:pt x="1" y="1701"/>
                  </a:cubicBezTo>
                  <a:lnTo>
                    <a:pt x="1" y="10649"/>
                  </a:lnTo>
                  <a:cubicBezTo>
                    <a:pt x="64" y="11216"/>
                    <a:pt x="536" y="11657"/>
                    <a:pt x="1072" y="11657"/>
                  </a:cubicBezTo>
                  <a:lnTo>
                    <a:pt x="7971" y="11657"/>
                  </a:lnTo>
                  <a:cubicBezTo>
                    <a:pt x="8507" y="11657"/>
                    <a:pt x="8980" y="11184"/>
                    <a:pt x="8980" y="10649"/>
                  </a:cubicBezTo>
                  <a:lnTo>
                    <a:pt x="8980" y="1701"/>
                  </a:lnTo>
                  <a:cubicBezTo>
                    <a:pt x="8980" y="1134"/>
                    <a:pt x="8507" y="662"/>
                    <a:pt x="7971" y="662"/>
                  </a:cubicBezTo>
                  <a:lnTo>
                    <a:pt x="6869" y="662"/>
                  </a:lnTo>
                  <a:cubicBezTo>
                    <a:pt x="6711" y="284"/>
                    <a:pt x="6365" y="0"/>
                    <a:pt x="58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76"/>
            <p:cNvSpPr/>
            <p:nvPr/>
          </p:nvSpPr>
          <p:spPr>
            <a:xfrm>
              <a:off x="-31131375" y="2145075"/>
              <a:ext cx="52800" cy="52800"/>
            </a:xfrm>
            <a:custGeom>
              <a:avLst/>
              <a:gdLst/>
              <a:ahLst/>
              <a:cxnLst/>
              <a:rect l="l" t="t" r="r" b="b"/>
              <a:pathLst>
                <a:path w="2112" h="2112" extrusionOk="0">
                  <a:moveTo>
                    <a:pt x="1355" y="726"/>
                  </a:moveTo>
                  <a:lnTo>
                    <a:pt x="1355" y="1387"/>
                  </a:lnTo>
                  <a:lnTo>
                    <a:pt x="694" y="1387"/>
                  </a:lnTo>
                  <a:lnTo>
                    <a:pt x="694" y="726"/>
                  </a:lnTo>
                  <a:close/>
                  <a:moveTo>
                    <a:pt x="379" y="1"/>
                  </a:moveTo>
                  <a:cubicBezTo>
                    <a:pt x="158" y="1"/>
                    <a:pt x="0" y="158"/>
                    <a:pt x="0" y="379"/>
                  </a:cubicBezTo>
                  <a:lnTo>
                    <a:pt x="0" y="1734"/>
                  </a:lnTo>
                  <a:cubicBezTo>
                    <a:pt x="0" y="1954"/>
                    <a:pt x="158" y="2112"/>
                    <a:pt x="379" y="2112"/>
                  </a:cubicBezTo>
                  <a:lnTo>
                    <a:pt x="1733" y="2112"/>
                  </a:lnTo>
                  <a:cubicBezTo>
                    <a:pt x="1954" y="2112"/>
                    <a:pt x="2111" y="1954"/>
                    <a:pt x="2111" y="1734"/>
                  </a:cubicBezTo>
                  <a:lnTo>
                    <a:pt x="2111" y="379"/>
                  </a:ln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76"/>
            <p:cNvSpPr/>
            <p:nvPr/>
          </p:nvSpPr>
          <p:spPr>
            <a:xfrm>
              <a:off x="-31131375" y="2076550"/>
              <a:ext cx="52800" cy="52025"/>
            </a:xfrm>
            <a:custGeom>
              <a:avLst/>
              <a:gdLst/>
              <a:ahLst/>
              <a:cxnLst/>
              <a:rect l="l" t="t" r="r" b="b"/>
              <a:pathLst>
                <a:path w="2112" h="2081" extrusionOk="0">
                  <a:moveTo>
                    <a:pt x="1355" y="694"/>
                  </a:moveTo>
                  <a:lnTo>
                    <a:pt x="1355" y="1356"/>
                  </a:lnTo>
                  <a:lnTo>
                    <a:pt x="694" y="1356"/>
                  </a:lnTo>
                  <a:lnTo>
                    <a:pt x="694" y="694"/>
                  </a:lnTo>
                  <a:close/>
                  <a:moveTo>
                    <a:pt x="379" y="1"/>
                  </a:moveTo>
                  <a:cubicBezTo>
                    <a:pt x="158" y="1"/>
                    <a:pt x="0" y="159"/>
                    <a:pt x="0" y="348"/>
                  </a:cubicBezTo>
                  <a:lnTo>
                    <a:pt x="0" y="1734"/>
                  </a:lnTo>
                  <a:cubicBezTo>
                    <a:pt x="0" y="1923"/>
                    <a:pt x="158" y="2080"/>
                    <a:pt x="379" y="2080"/>
                  </a:cubicBezTo>
                  <a:lnTo>
                    <a:pt x="1733" y="2080"/>
                  </a:lnTo>
                  <a:cubicBezTo>
                    <a:pt x="1954" y="2080"/>
                    <a:pt x="2111" y="1923"/>
                    <a:pt x="2111" y="1734"/>
                  </a:cubicBezTo>
                  <a:lnTo>
                    <a:pt x="2111" y="348"/>
                  </a:lnTo>
                  <a:cubicBezTo>
                    <a:pt x="2111" y="159"/>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76"/>
            <p:cNvSpPr/>
            <p:nvPr/>
          </p:nvSpPr>
          <p:spPr>
            <a:xfrm>
              <a:off x="-31131375" y="2007250"/>
              <a:ext cx="52800" cy="52800"/>
            </a:xfrm>
            <a:custGeom>
              <a:avLst/>
              <a:gdLst/>
              <a:ahLst/>
              <a:cxnLst/>
              <a:rect l="l" t="t" r="r" b="b"/>
              <a:pathLst>
                <a:path w="2112" h="2112" extrusionOk="0">
                  <a:moveTo>
                    <a:pt x="1355" y="725"/>
                  </a:moveTo>
                  <a:lnTo>
                    <a:pt x="1355" y="1387"/>
                  </a:lnTo>
                  <a:lnTo>
                    <a:pt x="694" y="1387"/>
                  </a:lnTo>
                  <a:lnTo>
                    <a:pt x="694" y="725"/>
                  </a:lnTo>
                  <a:close/>
                  <a:moveTo>
                    <a:pt x="379" y="1"/>
                  </a:moveTo>
                  <a:cubicBezTo>
                    <a:pt x="158" y="1"/>
                    <a:pt x="0" y="158"/>
                    <a:pt x="0" y="379"/>
                  </a:cubicBezTo>
                  <a:lnTo>
                    <a:pt x="0" y="1733"/>
                  </a:lnTo>
                  <a:cubicBezTo>
                    <a:pt x="0" y="1954"/>
                    <a:pt x="158" y="2111"/>
                    <a:pt x="379" y="2111"/>
                  </a:cubicBezTo>
                  <a:lnTo>
                    <a:pt x="1733" y="2111"/>
                  </a:lnTo>
                  <a:cubicBezTo>
                    <a:pt x="1954" y="2111"/>
                    <a:pt x="2111" y="1954"/>
                    <a:pt x="2111" y="1733"/>
                  </a:cubicBezTo>
                  <a:lnTo>
                    <a:pt x="2111" y="379"/>
                  </a:lnTo>
                  <a:cubicBezTo>
                    <a:pt x="2111" y="158"/>
                    <a:pt x="1954" y="1"/>
                    <a:pt x="17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76"/>
            <p:cNvSpPr/>
            <p:nvPr/>
          </p:nvSpPr>
          <p:spPr>
            <a:xfrm>
              <a:off x="-31062075" y="2007250"/>
              <a:ext cx="85875" cy="18150"/>
            </a:xfrm>
            <a:custGeom>
              <a:avLst/>
              <a:gdLst/>
              <a:ahLst/>
              <a:cxnLst/>
              <a:rect l="l" t="t" r="r" b="b"/>
              <a:pathLst>
                <a:path w="3435" h="726" extrusionOk="0">
                  <a:moveTo>
                    <a:pt x="347" y="1"/>
                  </a:moveTo>
                  <a:cubicBezTo>
                    <a:pt x="158" y="1"/>
                    <a:pt x="1" y="158"/>
                    <a:pt x="1" y="379"/>
                  </a:cubicBezTo>
                  <a:cubicBezTo>
                    <a:pt x="1" y="568"/>
                    <a:pt x="158" y="725"/>
                    <a:pt x="347" y="725"/>
                  </a:cubicBezTo>
                  <a:lnTo>
                    <a:pt x="3057" y="725"/>
                  </a:lnTo>
                  <a:cubicBezTo>
                    <a:pt x="3277" y="725"/>
                    <a:pt x="3435" y="568"/>
                    <a:pt x="3435" y="379"/>
                  </a:cubicBezTo>
                  <a:cubicBezTo>
                    <a:pt x="3435" y="158"/>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76"/>
            <p:cNvSpPr/>
            <p:nvPr/>
          </p:nvSpPr>
          <p:spPr>
            <a:xfrm>
              <a:off x="-31062075" y="2041900"/>
              <a:ext cx="52025" cy="18150"/>
            </a:xfrm>
            <a:custGeom>
              <a:avLst/>
              <a:gdLst/>
              <a:ahLst/>
              <a:cxnLst/>
              <a:rect l="l" t="t" r="r" b="b"/>
              <a:pathLst>
                <a:path w="2081" h="726" extrusionOk="0">
                  <a:moveTo>
                    <a:pt x="347" y="1"/>
                  </a:moveTo>
                  <a:cubicBezTo>
                    <a:pt x="158" y="1"/>
                    <a:pt x="1" y="158"/>
                    <a:pt x="1" y="347"/>
                  </a:cubicBezTo>
                  <a:cubicBezTo>
                    <a:pt x="1" y="568"/>
                    <a:pt x="158" y="725"/>
                    <a:pt x="347" y="725"/>
                  </a:cubicBezTo>
                  <a:lnTo>
                    <a:pt x="1734" y="725"/>
                  </a:lnTo>
                  <a:cubicBezTo>
                    <a:pt x="1923" y="725"/>
                    <a:pt x="2080" y="568"/>
                    <a:pt x="2080" y="347"/>
                  </a:cubicBezTo>
                  <a:cubicBezTo>
                    <a:pt x="2080" y="158"/>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76"/>
            <p:cNvSpPr/>
            <p:nvPr/>
          </p:nvSpPr>
          <p:spPr>
            <a:xfrm>
              <a:off x="-31062075" y="2076550"/>
              <a:ext cx="85875" cy="17375"/>
            </a:xfrm>
            <a:custGeom>
              <a:avLst/>
              <a:gdLst/>
              <a:ahLst/>
              <a:cxnLst/>
              <a:rect l="l" t="t" r="r" b="b"/>
              <a:pathLst>
                <a:path w="3435" h="695" extrusionOk="0">
                  <a:moveTo>
                    <a:pt x="347" y="1"/>
                  </a:moveTo>
                  <a:cubicBezTo>
                    <a:pt x="158" y="1"/>
                    <a:pt x="1" y="159"/>
                    <a:pt x="1" y="348"/>
                  </a:cubicBezTo>
                  <a:cubicBezTo>
                    <a:pt x="1" y="537"/>
                    <a:pt x="158" y="694"/>
                    <a:pt x="347" y="694"/>
                  </a:cubicBezTo>
                  <a:lnTo>
                    <a:pt x="3057" y="694"/>
                  </a:lnTo>
                  <a:cubicBezTo>
                    <a:pt x="3277" y="694"/>
                    <a:pt x="3435" y="537"/>
                    <a:pt x="3435" y="348"/>
                  </a:cubicBezTo>
                  <a:cubicBezTo>
                    <a:pt x="3435" y="159"/>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76"/>
            <p:cNvSpPr/>
            <p:nvPr/>
          </p:nvSpPr>
          <p:spPr>
            <a:xfrm>
              <a:off x="-31062075" y="2110425"/>
              <a:ext cx="52025" cy="18150"/>
            </a:xfrm>
            <a:custGeom>
              <a:avLst/>
              <a:gdLst/>
              <a:ahLst/>
              <a:cxnLst/>
              <a:rect l="l" t="t" r="r" b="b"/>
              <a:pathLst>
                <a:path w="2081" h="726" extrusionOk="0">
                  <a:moveTo>
                    <a:pt x="347" y="1"/>
                  </a:moveTo>
                  <a:cubicBezTo>
                    <a:pt x="158" y="1"/>
                    <a:pt x="1" y="190"/>
                    <a:pt x="1" y="379"/>
                  </a:cubicBezTo>
                  <a:cubicBezTo>
                    <a:pt x="1" y="568"/>
                    <a:pt x="158" y="725"/>
                    <a:pt x="347" y="725"/>
                  </a:cubicBezTo>
                  <a:lnTo>
                    <a:pt x="1734" y="725"/>
                  </a:lnTo>
                  <a:cubicBezTo>
                    <a:pt x="1923" y="725"/>
                    <a:pt x="2080" y="568"/>
                    <a:pt x="2080" y="379"/>
                  </a:cubicBezTo>
                  <a:cubicBezTo>
                    <a:pt x="2080" y="190"/>
                    <a:pt x="1923" y="1"/>
                    <a:pt x="17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76"/>
            <p:cNvSpPr/>
            <p:nvPr/>
          </p:nvSpPr>
          <p:spPr>
            <a:xfrm>
              <a:off x="-31062075" y="2145075"/>
              <a:ext cx="85875" cy="18150"/>
            </a:xfrm>
            <a:custGeom>
              <a:avLst/>
              <a:gdLst/>
              <a:ahLst/>
              <a:cxnLst/>
              <a:rect l="l" t="t" r="r" b="b"/>
              <a:pathLst>
                <a:path w="3435" h="726" extrusionOk="0">
                  <a:moveTo>
                    <a:pt x="347" y="1"/>
                  </a:moveTo>
                  <a:cubicBezTo>
                    <a:pt x="158" y="1"/>
                    <a:pt x="1" y="158"/>
                    <a:pt x="1" y="379"/>
                  </a:cubicBezTo>
                  <a:cubicBezTo>
                    <a:pt x="1" y="568"/>
                    <a:pt x="158" y="726"/>
                    <a:pt x="347" y="726"/>
                  </a:cubicBezTo>
                  <a:lnTo>
                    <a:pt x="3057" y="726"/>
                  </a:lnTo>
                  <a:cubicBezTo>
                    <a:pt x="3277" y="726"/>
                    <a:pt x="3435" y="568"/>
                    <a:pt x="3435" y="379"/>
                  </a:cubicBezTo>
                  <a:cubicBezTo>
                    <a:pt x="3435" y="158"/>
                    <a:pt x="3277" y="1"/>
                    <a:pt x="3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76"/>
            <p:cNvSpPr/>
            <p:nvPr/>
          </p:nvSpPr>
          <p:spPr>
            <a:xfrm>
              <a:off x="-31062075" y="2179750"/>
              <a:ext cx="52025" cy="18125"/>
            </a:xfrm>
            <a:custGeom>
              <a:avLst/>
              <a:gdLst/>
              <a:ahLst/>
              <a:cxnLst/>
              <a:rect l="l" t="t" r="r" b="b"/>
              <a:pathLst>
                <a:path w="2081" h="725" extrusionOk="0">
                  <a:moveTo>
                    <a:pt x="347" y="0"/>
                  </a:moveTo>
                  <a:cubicBezTo>
                    <a:pt x="158" y="0"/>
                    <a:pt x="1" y="158"/>
                    <a:pt x="1" y="347"/>
                  </a:cubicBezTo>
                  <a:cubicBezTo>
                    <a:pt x="1" y="567"/>
                    <a:pt x="158" y="725"/>
                    <a:pt x="347" y="725"/>
                  </a:cubicBezTo>
                  <a:lnTo>
                    <a:pt x="1734" y="725"/>
                  </a:lnTo>
                  <a:cubicBezTo>
                    <a:pt x="1923" y="725"/>
                    <a:pt x="2080" y="567"/>
                    <a:pt x="2080" y="347"/>
                  </a:cubicBez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76"/>
            <p:cNvSpPr/>
            <p:nvPr/>
          </p:nvSpPr>
          <p:spPr>
            <a:xfrm>
              <a:off x="-30924225" y="1974175"/>
              <a:ext cx="51200" cy="240250"/>
            </a:xfrm>
            <a:custGeom>
              <a:avLst/>
              <a:gdLst/>
              <a:ahLst/>
              <a:cxnLst/>
              <a:rect l="l" t="t" r="r" b="b"/>
              <a:pathLst>
                <a:path w="2048" h="9610" extrusionOk="0">
                  <a:moveTo>
                    <a:pt x="1008" y="662"/>
                  </a:moveTo>
                  <a:cubicBezTo>
                    <a:pt x="1229" y="662"/>
                    <a:pt x="1386" y="819"/>
                    <a:pt x="1386" y="1009"/>
                  </a:cubicBezTo>
                  <a:lnTo>
                    <a:pt x="1386" y="2080"/>
                  </a:lnTo>
                  <a:lnTo>
                    <a:pt x="725" y="2080"/>
                  </a:lnTo>
                  <a:lnTo>
                    <a:pt x="725" y="1009"/>
                  </a:lnTo>
                  <a:lnTo>
                    <a:pt x="662" y="1009"/>
                  </a:lnTo>
                  <a:cubicBezTo>
                    <a:pt x="662" y="819"/>
                    <a:pt x="819" y="662"/>
                    <a:pt x="1008" y="662"/>
                  </a:cubicBezTo>
                  <a:close/>
                  <a:moveTo>
                    <a:pt x="1323" y="2741"/>
                  </a:moveTo>
                  <a:lnTo>
                    <a:pt x="1323" y="6900"/>
                  </a:lnTo>
                  <a:lnTo>
                    <a:pt x="662" y="6900"/>
                  </a:lnTo>
                  <a:lnTo>
                    <a:pt x="662" y="2741"/>
                  </a:lnTo>
                  <a:close/>
                  <a:moveTo>
                    <a:pt x="1260" y="7562"/>
                  </a:moveTo>
                  <a:lnTo>
                    <a:pt x="1008" y="8192"/>
                  </a:lnTo>
                  <a:lnTo>
                    <a:pt x="819" y="7562"/>
                  </a:lnTo>
                  <a:close/>
                  <a:moveTo>
                    <a:pt x="1008" y="0"/>
                  </a:moveTo>
                  <a:cubicBezTo>
                    <a:pt x="473" y="0"/>
                    <a:pt x="0" y="473"/>
                    <a:pt x="0" y="1009"/>
                  </a:cubicBezTo>
                  <a:lnTo>
                    <a:pt x="0" y="7215"/>
                  </a:lnTo>
                  <a:lnTo>
                    <a:pt x="0" y="7309"/>
                  </a:lnTo>
                  <a:lnTo>
                    <a:pt x="662" y="9357"/>
                  </a:lnTo>
                  <a:cubicBezTo>
                    <a:pt x="693" y="9515"/>
                    <a:pt x="819" y="9609"/>
                    <a:pt x="977" y="9609"/>
                  </a:cubicBezTo>
                  <a:cubicBezTo>
                    <a:pt x="1134" y="9609"/>
                    <a:pt x="1260" y="9515"/>
                    <a:pt x="1292" y="9357"/>
                  </a:cubicBezTo>
                  <a:lnTo>
                    <a:pt x="1954" y="7309"/>
                  </a:lnTo>
                  <a:lnTo>
                    <a:pt x="1954" y="7215"/>
                  </a:lnTo>
                  <a:lnTo>
                    <a:pt x="1954" y="1009"/>
                  </a:lnTo>
                  <a:cubicBezTo>
                    <a:pt x="2048" y="441"/>
                    <a:pt x="1576"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1" name="Google Shape;9561;p76"/>
          <p:cNvGrpSpPr/>
          <p:nvPr/>
        </p:nvGrpSpPr>
        <p:grpSpPr>
          <a:xfrm>
            <a:off x="3082057" y="3155482"/>
            <a:ext cx="354527" cy="354133"/>
            <a:chOff x="-31165250" y="2298675"/>
            <a:chExt cx="292225" cy="291900"/>
          </a:xfrm>
        </p:grpSpPr>
        <p:sp>
          <p:nvSpPr>
            <p:cNvPr id="9562" name="Google Shape;9562;p76"/>
            <p:cNvSpPr/>
            <p:nvPr/>
          </p:nvSpPr>
          <p:spPr>
            <a:xfrm>
              <a:off x="-31003000" y="2332550"/>
              <a:ext cx="86675" cy="103400"/>
            </a:xfrm>
            <a:custGeom>
              <a:avLst/>
              <a:gdLst/>
              <a:ahLst/>
              <a:cxnLst/>
              <a:rect l="l" t="t" r="r" b="b"/>
              <a:pathLst>
                <a:path w="3467" h="4136" extrusionOk="0">
                  <a:moveTo>
                    <a:pt x="2049" y="1386"/>
                  </a:moveTo>
                  <a:cubicBezTo>
                    <a:pt x="2017" y="1764"/>
                    <a:pt x="1923" y="2111"/>
                    <a:pt x="1734" y="2426"/>
                  </a:cubicBezTo>
                  <a:cubicBezTo>
                    <a:pt x="1576" y="2111"/>
                    <a:pt x="1450" y="1764"/>
                    <a:pt x="1418" y="1386"/>
                  </a:cubicBezTo>
                  <a:close/>
                  <a:moveTo>
                    <a:pt x="1734" y="0"/>
                  </a:moveTo>
                  <a:cubicBezTo>
                    <a:pt x="1545" y="0"/>
                    <a:pt x="1387" y="158"/>
                    <a:pt x="1387" y="347"/>
                  </a:cubicBezTo>
                  <a:lnTo>
                    <a:pt x="1387" y="693"/>
                  </a:lnTo>
                  <a:lnTo>
                    <a:pt x="347" y="693"/>
                  </a:lnTo>
                  <a:cubicBezTo>
                    <a:pt x="158" y="693"/>
                    <a:pt x="1" y="851"/>
                    <a:pt x="1" y="1071"/>
                  </a:cubicBezTo>
                  <a:cubicBezTo>
                    <a:pt x="1" y="1260"/>
                    <a:pt x="158" y="1418"/>
                    <a:pt x="347" y="1418"/>
                  </a:cubicBezTo>
                  <a:lnTo>
                    <a:pt x="694" y="1418"/>
                  </a:lnTo>
                  <a:cubicBezTo>
                    <a:pt x="757" y="2016"/>
                    <a:pt x="946" y="2552"/>
                    <a:pt x="1292" y="3056"/>
                  </a:cubicBezTo>
                  <a:lnTo>
                    <a:pt x="788" y="3592"/>
                  </a:lnTo>
                  <a:cubicBezTo>
                    <a:pt x="662" y="3686"/>
                    <a:pt x="662" y="3938"/>
                    <a:pt x="788" y="4064"/>
                  </a:cubicBezTo>
                  <a:cubicBezTo>
                    <a:pt x="851" y="4111"/>
                    <a:pt x="938" y="4135"/>
                    <a:pt x="1025" y="4135"/>
                  </a:cubicBezTo>
                  <a:cubicBezTo>
                    <a:pt x="1111" y="4135"/>
                    <a:pt x="1198" y="4111"/>
                    <a:pt x="1261" y="4064"/>
                  </a:cubicBezTo>
                  <a:lnTo>
                    <a:pt x="1702" y="3623"/>
                  </a:lnTo>
                  <a:lnTo>
                    <a:pt x="2112" y="4064"/>
                  </a:lnTo>
                  <a:cubicBezTo>
                    <a:pt x="2175" y="4111"/>
                    <a:pt x="2269" y="4135"/>
                    <a:pt x="2360" y="4135"/>
                  </a:cubicBezTo>
                  <a:cubicBezTo>
                    <a:pt x="2450" y="4135"/>
                    <a:pt x="2537" y="4111"/>
                    <a:pt x="2584" y="4064"/>
                  </a:cubicBezTo>
                  <a:cubicBezTo>
                    <a:pt x="2710" y="3938"/>
                    <a:pt x="2710" y="3686"/>
                    <a:pt x="2584" y="3592"/>
                  </a:cubicBezTo>
                  <a:lnTo>
                    <a:pt x="2080" y="3056"/>
                  </a:lnTo>
                  <a:cubicBezTo>
                    <a:pt x="2395" y="2552"/>
                    <a:pt x="2584" y="2016"/>
                    <a:pt x="2679" y="1418"/>
                  </a:cubicBezTo>
                  <a:lnTo>
                    <a:pt x="3025" y="1418"/>
                  </a:lnTo>
                  <a:cubicBezTo>
                    <a:pt x="3214" y="1418"/>
                    <a:pt x="3372" y="1260"/>
                    <a:pt x="3372" y="1071"/>
                  </a:cubicBezTo>
                  <a:cubicBezTo>
                    <a:pt x="3466" y="851"/>
                    <a:pt x="3309" y="693"/>
                    <a:pt x="3120" y="693"/>
                  </a:cubicBezTo>
                  <a:lnTo>
                    <a:pt x="2080" y="693"/>
                  </a:lnTo>
                  <a:lnTo>
                    <a:pt x="2080" y="347"/>
                  </a:lnTo>
                  <a:cubicBezTo>
                    <a:pt x="2080" y="158"/>
                    <a:pt x="1923" y="0"/>
                    <a:pt x="17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76"/>
            <p:cNvSpPr/>
            <p:nvPr/>
          </p:nvSpPr>
          <p:spPr>
            <a:xfrm>
              <a:off x="-31165250" y="2298675"/>
              <a:ext cx="292225" cy="291900"/>
            </a:xfrm>
            <a:custGeom>
              <a:avLst/>
              <a:gdLst/>
              <a:ahLst/>
              <a:cxnLst/>
              <a:rect l="l" t="t" r="r" b="b"/>
              <a:pathLst>
                <a:path w="11689" h="11676" extrusionOk="0">
                  <a:moveTo>
                    <a:pt x="8192" y="630"/>
                  </a:moveTo>
                  <a:cubicBezTo>
                    <a:pt x="9704" y="630"/>
                    <a:pt x="10933" y="1859"/>
                    <a:pt x="10933" y="3403"/>
                  </a:cubicBezTo>
                  <a:cubicBezTo>
                    <a:pt x="10964" y="4947"/>
                    <a:pt x="9767" y="6144"/>
                    <a:pt x="8224" y="6144"/>
                  </a:cubicBezTo>
                  <a:cubicBezTo>
                    <a:pt x="7656" y="6144"/>
                    <a:pt x="7152" y="5986"/>
                    <a:pt x="6711" y="5671"/>
                  </a:cubicBezTo>
                  <a:cubicBezTo>
                    <a:pt x="6674" y="5634"/>
                    <a:pt x="6616" y="5619"/>
                    <a:pt x="6548" y="5619"/>
                  </a:cubicBezTo>
                  <a:cubicBezTo>
                    <a:pt x="6501" y="5619"/>
                    <a:pt x="6448" y="5627"/>
                    <a:pt x="6396" y="5640"/>
                  </a:cubicBezTo>
                  <a:lnTo>
                    <a:pt x="5609" y="5923"/>
                  </a:lnTo>
                  <a:lnTo>
                    <a:pt x="5861" y="4947"/>
                  </a:lnTo>
                  <a:cubicBezTo>
                    <a:pt x="5861" y="4852"/>
                    <a:pt x="5861" y="4789"/>
                    <a:pt x="5829" y="4695"/>
                  </a:cubicBezTo>
                  <a:cubicBezTo>
                    <a:pt x="5577" y="4317"/>
                    <a:pt x="5451" y="3844"/>
                    <a:pt x="5451" y="3403"/>
                  </a:cubicBezTo>
                  <a:cubicBezTo>
                    <a:pt x="5451" y="1859"/>
                    <a:pt x="6680" y="630"/>
                    <a:pt x="8192" y="630"/>
                  </a:cubicBezTo>
                  <a:close/>
                  <a:moveTo>
                    <a:pt x="3403" y="5545"/>
                  </a:moveTo>
                  <a:cubicBezTo>
                    <a:pt x="3970" y="5545"/>
                    <a:pt x="4474" y="5703"/>
                    <a:pt x="4916" y="5986"/>
                  </a:cubicBezTo>
                  <a:lnTo>
                    <a:pt x="4790" y="6490"/>
                  </a:lnTo>
                  <a:cubicBezTo>
                    <a:pt x="4758" y="6616"/>
                    <a:pt x="4790" y="6742"/>
                    <a:pt x="4916" y="6868"/>
                  </a:cubicBezTo>
                  <a:cubicBezTo>
                    <a:pt x="4960" y="6913"/>
                    <a:pt x="5052" y="6958"/>
                    <a:pt x="5146" y="6958"/>
                  </a:cubicBezTo>
                  <a:cubicBezTo>
                    <a:pt x="5186" y="6958"/>
                    <a:pt x="5225" y="6950"/>
                    <a:pt x="5262" y="6931"/>
                  </a:cubicBezTo>
                  <a:lnTo>
                    <a:pt x="5703" y="6774"/>
                  </a:lnTo>
                  <a:cubicBezTo>
                    <a:pt x="6018" y="7152"/>
                    <a:pt x="6176" y="7656"/>
                    <a:pt x="6176" y="8255"/>
                  </a:cubicBezTo>
                  <a:cubicBezTo>
                    <a:pt x="6176" y="8696"/>
                    <a:pt x="6050" y="9137"/>
                    <a:pt x="5829" y="9546"/>
                  </a:cubicBezTo>
                  <a:cubicBezTo>
                    <a:pt x="5766" y="9609"/>
                    <a:pt x="5766" y="9704"/>
                    <a:pt x="5766" y="9767"/>
                  </a:cubicBezTo>
                  <a:lnTo>
                    <a:pt x="6018" y="10775"/>
                  </a:lnTo>
                  <a:lnTo>
                    <a:pt x="5231" y="10491"/>
                  </a:lnTo>
                  <a:cubicBezTo>
                    <a:pt x="5178" y="10478"/>
                    <a:pt x="5126" y="10471"/>
                    <a:pt x="5078" y="10471"/>
                  </a:cubicBezTo>
                  <a:cubicBezTo>
                    <a:pt x="5011" y="10471"/>
                    <a:pt x="4952" y="10486"/>
                    <a:pt x="4916" y="10523"/>
                  </a:cubicBezTo>
                  <a:cubicBezTo>
                    <a:pt x="4474" y="10838"/>
                    <a:pt x="3939" y="10996"/>
                    <a:pt x="3403" y="10996"/>
                  </a:cubicBezTo>
                  <a:cubicBezTo>
                    <a:pt x="1891" y="10996"/>
                    <a:pt x="662" y="9767"/>
                    <a:pt x="662" y="8286"/>
                  </a:cubicBezTo>
                  <a:cubicBezTo>
                    <a:pt x="662" y="6774"/>
                    <a:pt x="1891" y="5545"/>
                    <a:pt x="3403" y="5545"/>
                  </a:cubicBezTo>
                  <a:close/>
                  <a:moveTo>
                    <a:pt x="8224" y="0"/>
                  </a:moveTo>
                  <a:cubicBezTo>
                    <a:pt x="6333" y="0"/>
                    <a:pt x="4790" y="1544"/>
                    <a:pt x="4790" y="3434"/>
                  </a:cubicBezTo>
                  <a:cubicBezTo>
                    <a:pt x="4790" y="3938"/>
                    <a:pt x="4916" y="4506"/>
                    <a:pt x="5136" y="4978"/>
                  </a:cubicBezTo>
                  <a:lnTo>
                    <a:pt x="5073" y="5262"/>
                  </a:lnTo>
                  <a:cubicBezTo>
                    <a:pt x="4569" y="4978"/>
                    <a:pt x="4002" y="4821"/>
                    <a:pt x="3435" y="4821"/>
                  </a:cubicBezTo>
                  <a:cubicBezTo>
                    <a:pt x="1513" y="4821"/>
                    <a:pt x="1" y="6364"/>
                    <a:pt x="1" y="8255"/>
                  </a:cubicBezTo>
                  <a:cubicBezTo>
                    <a:pt x="1" y="10113"/>
                    <a:pt x="1544" y="11657"/>
                    <a:pt x="3435" y="11657"/>
                  </a:cubicBezTo>
                  <a:cubicBezTo>
                    <a:pt x="4065" y="11657"/>
                    <a:pt x="4632" y="11500"/>
                    <a:pt x="5168" y="11185"/>
                  </a:cubicBezTo>
                  <a:lnTo>
                    <a:pt x="6365" y="11657"/>
                  </a:lnTo>
                  <a:cubicBezTo>
                    <a:pt x="6411" y="11669"/>
                    <a:pt x="6457" y="11676"/>
                    <a:pt x="6503" y="11676"/>
                  </a:cubicBezTo>
                  <a:cubicBezTo>
                    <a:pt x="6583" y="11676"/>
                    <a:pt x="6663" y="11654"/>
                    <a:pt x="6743" y="11594"/>
                  </a:cubicBezTo>
                  <a:cubicBezTo>
                    <a:pt x="6806" y="11500"/>
                    <a:pt x="6837" y="11405"/>
                    <a:pt x="6837" y="11248"/>
                  </a:cubicBezTo>
                  <a:lnTo>
                    <a:pt x="6491" y="9767"/>
                  </a:lnTo>
                  <a:cubicBezTo>
                    <a:pt x="6743" y="9294"/>
                    <a:pt x="6837" y="8790"/>
                    <a:pt x="6837" y="8255"/>
                  </a:cubicBezTo>
                  <a:cubicBezTo>
                    <a:pt x="6837" y="7625"/>
                    <a:pt x="6648" y="6994"/>
                    <a:pt x="6333" y="6427"/>
                  </a:cubicBezTo>
                  <a:lnTo>
                    <a:pt x="6459" y="6396"/>
                  </a:lnTo>
                  <a:cubicBezTo>
                    <a:pt x="6963" y="6711"/>
                    <a:pt x="7593" y="6868"/>
                    <a:pt x="8192" y="6868"/>
                  </a:cubicBezTo>
                  <a:cubicBezTo>
                    <a:pt x="10082" y="6868"/>
                    <a:pt x="11626" y="5325"/>
                    <a:pt x="11626" y="3434"/>
                  </a:cubicBezTo>
                  <a:cubicBezTo>
                    <a:pt x="11689" y="1544"/>
                    <a:pt x="10114" y="0"/>
                    <a:pt x="8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76"/>
            <p:cNvSpPr/>
            <p:nvPr/>
          </p:nvSpPr>
          <p:spPr>
            <a:xfrm>
              <a:off x="-31115625" y="2452250"/>
              <a:ext cx="70900" cy="104150"/>
            </a:xfrm>
            <a:custGeom>
              <a:avLst/>
              <a:gdLst/>
              <a:ahLst/>
              <a:cxnLst/>
              <a:rect l="l" t="t" r="r" b="b"/>
              <a:pathLst>
                <a:path w="2836" h="4166" extrusionOk="0">
                  <a:moveTo>
                    <a:pt x="1481" y="1576"/>
                  </a:moveTo>
                  <a:lnTo>
                    <a:pt x="1639" y="2112"/>
                  </a:lnTo>
                  <a:lnTo>
                    <a:pt x="1324" y="2112"/>
                  </a:lnTo>
                  <a:lnTo>
                    <a:pt x="1481" y="1576"/>
                  </a:lnTo>
                  <a:close/>
                  <a:moveTo>
                    <a:pt x="1418" y="1"/>
                  </a:moveTo>
                  <a:cubicBezTo>
                    <a:pt x="1261" y="1"/>
                    <a:pt x="1166" y="127"/>
                    <a:pt x="1103" y="253"/>
                  </a:cubicBezTo>
                  <a:lnTo>
                    <a:pt x="568" y="2049"/>
                  </a:lnTo>
                  <a:lnTo>
                    <a:pt x="410" y="2049"/>
                  </a:lnTo>
                  <a:cubicBezTo>
                    <a:pt x="221" y="2049"/>
                    <a:pt x="64" y="2206"/>
                    <a:pt x="64" y="2427"/>
                  </a:cubicBezTo>
                  <a:cubicBezTo>
                    <a:pt x="64" y="2584"/>
                    <a:pt x="158" y="2742"/>
                    <a:pt x="316" y="2773"/>
                  </a:cubicBezTo>
                  <a:lnTo>
                    <a:pt x="64" y="3718"/>
                  </a:lnTo>
                  <a:cubicBezTo>
                    <a:pt x="1" y="3907"/>
                    <a:pt x="95" y="4065"/>
                    <a:pt x="284" y="4159"/>
                  </a:cubicBezTo>
                  <a:cubicBezTo>
                    <a:pt x="308" y="4163"/>
                    <a:pt x="332" y="4165"/>
                    <a:pt x="355" y="4165"/>
                  </a:cubicBezTo>
                  <a:cubicBezTo>
                    <a:pt x="512" y="4165"/>
                    <a:pt x="643" y="4072"/>
                    <a:pt x="725" y="3907"/>
                  </a:cubicBezTo>
                  <a:lnTo>
                    <a:pt x="1072" y="2773"/>
                  </a:lnTo>
                  <a:lnTo>
                    <a:pt x="1796" y="2773"/>
                  </a:lnTo>
                  <a:lnTo>
                    <a:pt x="2143" y="3907"/>
                  </a:lnTo>
                  <a:cubicBezTo>
                    <a:pt x="2170" y="4072"/>
                    <a:pt x="2318" y="4165"/>
                    <a:pt x="2502" y="4165"/>
                  </a:cubicBezTo>
                  <a:cubicBezTo>
                    <a:pt x="2528" y="4165"/>
                    <a:pt x="2556" y="4163"/>
                    <a:pt x="2584" y="4159"/>
                  </a:cubicBezTo>
                  <a:cubicBezTo>
                    <a:pt x="2773" y="4096"/>
                    <a:pt x="2836" y="3907"/>
                    <a:pt x="2805" y="3718"/>
                  </a:cubicBezTo>
                  <a:lnTo>
                    <a:pt x="2521" y="2773"/>
                  </a:lnTo>
                  <a:cubicBezTo>
                    <a:pt x="2678" y="2742"/>
                    <a:pt x="2805" y="2616"/>
                    <a:pt x="2805" y="2427"/>
                  </a:cubicBezTo>
                  <a:cubicBezTo>
                    <a:pt x="2805" y="2206"/>
                    <a:pt x="2647" y="2049"/>
                    <a:pt x="2458" y="2049"/>
                  </a:cubicBezTo>
                  <a:lnTo>
                    <a:pt x="2300" y="2049"/>
                  </a:lnTo>
                  <a:lnTo>
                    <a:pt x="1733" y="253"/>
                  </a:lnTo>
                  <a:cubicBezTo>
                    <a:pt x="1702" y="95"/>
                    <a:pt x="157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65" name="Google Shape;9565;p76"/>
          <p:cNvGrpSpPr/>
          <p:nvPr/>
        </p:nvGrpSpPr>
        <p:grpSpPr>
          <a:xfrm>
            <a:off x="3082542" y="3616136"/>
            <a:ext cx="353557" cy="353557"/>
            <a:chOff x="-31164450" y="2657050"/>
            <a:chExt cx="291425" cy="291425"/>
          </a:xfrm>
        </p:grpSpPr>
        <p:sp>
          <p:nvSpPr>
            <p:cNvPr id="9566" name="Google Shape;9566;p76"/>
            <p:cNvSpPr/>
            <p:nvPr/>
          </p:nvSpPr>
          <p:spPr>
            <a:xfrm>
              <a:off x="-31028975" y="2761000"/>
              <a:ext cx="18125" cy="17350"/>
            </a:xfrm>
            <a:custGeom>
              <a:avLst/>
              <a:gdLst/>
              <a:ahLst/>
              <a:cxnLst/>
              <a:rect l="l" t="t" r="r" b="b"/>
              <a:pathLst>
                <a:path w="725" h="694" extrusionOk="0">
                  <a:moveTo>
                    <a:pt x="378" y="1"/>
                  </a:moveTo>
                  <a:cubicBezTo>
                    <a:pt x="158" y="1"/>
                    <a:pt x="0" y="158"/>
                    <a:pt x="0" y="347"/>
                  </a:cubicBezTo>
                  <a:cubicBezTo>
                    <a:pt x="63" y="536"/>
                    <a:pt x="221" y="694"/>
                    <a:pt x="378" y="694"/>
                  </a:cubicBezTo>
                  <a:cubicBezTo>
                    <a:pt x="567" y="694"/>
                    <a:pt x="725" y="536"/>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76"/>
            <p:cNvSpPr/>
            <p:nvPr/>
          </p:nvSpPr>
          <p:spPr>
            <a:xfrm>
              <a:off x="-31028975" y="2794075"/>
              <a:ext cx="18125" cy="52025"/>
            </a:xfrm>
            <a:custGeom>
              <a:avLst/>
              <a:gdLst/>
              <a:ahLst/>
              <a:cxnLst/>
              <a:rect l="l" t="t" r="r" b="b"/>
              <a:pathLst>
                <a:path w="725" h="2081" extrusionOk="0">
                  <a:moveTo>
                    <a:pt x="378" y="1"/>
                  </a:moveTo>
                  <a:cubicBezTo>
                    <a:pt x="158" y="1"/>
                    <a:pt x="0" y="158"/>
                    <a:pt x="0" y="347"/>
                  </a:cubicBezTo>
                  <a:lnTo>
                    <a:pt x="0" y="1734"/>
                  </a:lnTo>
                  <a:cubicBezTo>
                    <a:pt x="63" y="1923"/>
                    <a:pt x="221" y="2080"/>
                    <a:pt x="378" y="2080"/>
                  </a:cubicBezTo>
                  <a:cubicBezTo>
                    <a:pt x="567" y="2080"/>
                    <a:pt x="725" y="1923"/>
                    <a:pt x="725" y="1734"/>
                  </a:cubicBezTo>
                  <a:lnTo>
                    <a:pt x="725" y="347"/>
                  </a:ln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76"/>
            <p:cNvSpPr/>
            <p:nvPr/>
          </p:nvSpPr>
          <p:spPr>
            <a:xfrm>
              <a:off x="-31164450" y="2657050"/>
              <a:ext cx="291425" cy="291425"/>
            </a:xfrm>
            <a:custGeom>
              <a:avLst/>
              <a:gdLst/>
              <a:ahLst/>
              <a:cxnLst/>
              <a:rect l="l" t="t" r="r" b="b"/>
              <a:pathLst>
                <a:path w="11657" h="11657" extrusionOk="0">
                  <a:moveTo>
                    <a:pt x="1323" y="4852"/>
                  </a:moveTo>
                  <a:lnTo>
                    <a:pt x="1323" y="8286"/>
                  </a:lnTo>
                  <a:lnTo>
                    <a:pt x="977" y="8286"/>
                  </a:lnTo>
                  <a:cubicBezTo>
                    <a:pt x="788" y="8286"/>
                    <a:pt x="630" y="8128"/>
                    <a:pt x="630" y="7939"/>
                  </a:cubicBezTo>
                  <a:lnTo>
                    <a:pt x="630" y="5198"/>
                  </a:lnTo>
                  <a:cubicBezTo>
                    <a:pt x="630" y="5009"/>
                    <a:pt x="788" y="4852"/>
                    <a:pt x="977" y="4852"/>
                  </a:cubicBezTo>
                  <a:close/>
                  <a:moveTo>
                    <a:pt x="10554" y="4852"/>
                  </a:moveTo>
                  <a:cubicBezTo>
                    <a:pt x="10743" y="4852"/>
                    <a:pt x="10901" y="5009"/>
                    <a:pt x="10901" y="5198"/>
                  </a:cubicBezTo>
                  <a:lnTo>
                    <a:pt x="10901" y="7939"/>
                  </a:lnTo>
                  <a:lnTo>
                    <a:pt x="10932" y="7939"/>
                  </a:lnTo>
                  <a:cubicBezTo>
                    <a:pt x="10932" y="8128"/>
                    <a:pt x="10775" y="8286"/>
                    <a:pt x="10586" y="8286"/>
                  </a:cubicBezTo>
                  <a:lnTo>
                    <a:pt x="10239" y="8286"/>
                  </a:lnTo>
                  <a:lnTo>
                    <a:pt x="10239" y="4852"/>
                  </a:lnTo>
                  <a:close/>
                  <a:moveTo>
                    <a:pt x="5797" y="10302"/>
                  </a:moveTo>
                  <a:cubicBezTo>
                    <a:pt x="5986" y="10302"/>
                    <a:pt x="6144" y="10460"/>
                    <a:pt x="6144" y="10649"/>
                  </a:cubicBezTo>
                  <a:cubicBezTo>
                    <a:pt x="6144" y="10838"/>
                    <a:pt x="5986" y="10995"/>
                    <a:pt x="5797" y="10995"/>
                  </a:cubicBezTo>
                  <a:cubicBezTo>
                    <a:pt x="5577" y="10995"/>
                    <a:pt x="5419" y="10838"/>
                    <a:pt x="5419" y="10649"/>
                  </a:cubicBezTo>
                  <a:cubicBezTo>
                    <a:pt x="5419" y="10460"/>
                    <a:pt x="5577" y="10302"/>
                    <a:pt x="5797" y="10302"/>
                  </a:cubicBezTo>
                  <a:close/>
                  <a:moveTo>
                    <a:pt x="5829" y="0"/>
                  </a:moveTo>
                  <a:cubicBezTo>
                    <a:pt x="3371" y="0"/>
                    <a:pt x="1260" y="1796"/>
                    <a:pt x="788" y="4190"/>
                  </a:cubicBezTo>
                  <a:cubicBezTo>
                    <a:pt x="347" y="4316"/>
                    <a:pt x="0" y="4694"/>
                    <a:pt x="0" y="5167"/>
                  </a:cubicBezTo>
                  <a:lnTo>
                    <a:pt x="0" y="7876"/>
                  </a:lnTo>
                  <a:cubicBezTo>
                    <a:pt x="0" y="8443"/>
                    <a:pt x="473" y="8916"/>
                    <a:pt x="1008" y="8916"/>
                  </a:cubicBezTo>
                  <a:lnTo>
                    <a:pt x="1702" y="8916"/>
                  </a:lnTo>
                  <a:cubicBezTo>
                    <a:pt x="1891" y="8916"/>
                    <a:pt x="2048" y="8758"/>
                    <a:pt x="2048" y="8569"/>
                  </a:cubicBezTo>
                  <a:lnTo>
                    <a:pt x="2048" y="4474"/>
                  </a:lnTo>
                  <a:cubicBezTo>
                    <a:pt x="2048" y="4253"/>
                    <a:pt x="1891" y="4096"/>
                    <a:pt x="1702" y="4096"/>
                  </a:cubicBezTo>
                  <a:lnTo>
                    <a:pt x="1449" y="4096"/>
                  </a:lnTo>
                  <a:cubicBezTo>
                    <a:pt x="1922" y="2111"/>
                    <a:pt x="3749" y="630"/>
                    <a:pt x="5797" y="630"/>
                  </a:cubicBezTo>
                  <a:cubicBezTo>
                    <a:pt x="7876" y="630"/>
                    <a:pt x="9641" y="2079"/>
                    <a:pt x="10113" y="4096"/>
                  </a:cubicBezTo>
                  <a:lnTo>
                    <a:pt x="9893" y="4096"/>
                  </a:lnTo>
                  <a:cubicBezTo>
                    <a:pt x="9672" y="4096"/>
                    <a:pt x="9515" y="4253"/>
                    <a:pt x="9515" y="4474"/>
                  </a:cubicBezTo>
                  <a:lnTo>
                    <a:pt x="9515" y="8569"/>
                  </a:lnTo>
                  <a:cubicBezTo>
                    <a:pt x="9515" y="8758"/>
                    <a:pt x="9672" y="8916"/>
                    <a:pt x="9893" y="8916"/>
                  </a:cubicBezTo>
                  <a:lnTo>
                    <a:pt x="10208" y="8916"/>
                  </a:lnTo>
                  <a:cubicBezTo>
                    <a:pt x="10050" y="9704"/>
                    <a:pt x="9326" y="10302"/>
                    <a:pt x="8507" y="10302"/>
                  </a:cubicBezTo>
                  <a:lnTo>
                    <a:pt x="6742" y="10302"/>
                  </a:lnTo>
                  <a:cubicBezTo>
                    <a:pt x="6585" y="9893"/>
                    <a:pt x="6207" y="9609"/>
                    <a:pt x="5734" y="9609"/>
                  </a:cubicBezTo>
                  <a:cubicBezTo>
                    <a:pt x="5199" y="9609"/>
                    <a:pt x="4726" y="10082"/>
                    <a:pt x="4726" y="10649"/>
                  </a:cubicBezTo>
                  <a:cubicBezTo>
                    <a:pt x="4726" y="11184"/>
                    <a:pt x="5199" y="11657"/>
                    <a:pt x="5734" y="11657"/>
                  </a:cubicBezTo>
                  <a:cubicBezTo>
                    <a:pt x="6175" y="11657"/>
                    <a:pt x="6585" y="11405"/>
                    <a:pt x="6742" y="10995"/>
                  </a:cubicBezTo>
                  <a:lnTo>
                    <a:pt x="8507" y="10995"/>
                  </a:lnTo>
                  <a:cubicBezTo>
                    <a:pt x="9735" y="10995"/>
                    <a:pt x="10743" y="10082"/>
                    <a:pt x="10869" y="8916"/>
                  </a:cubicBezTo>
                  <a:cubicBezTo>
                    <a:pt x="11248" y="8790"/>
                    <a:pt x="11563" y="8412"/>
                    <a:pt x="11563" y="7939"/>
                  </a:cubicBezTo>
                  <a:lnTo>
                    <a:pt x="11563" y="5198"/>
                  </a:lnTo>
                  <a:cubicBezTo>
                    <a:pt x="11657" y="4694"/>
                    <a:pt x="11311" y="4316"/>
                    <a:pt x="10869" y="4190"/>
                  </a:cubicBezTo>
                  <a:cubicBezTo>
                    <a:pt x="10397" y="1796"/>
                    <a:pt x="8255"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76"/>
            <p:cNvSpPr/>
            <p:nvPr/>
          </p:nvSpPr>
          <p:spPr>
            <a:xfrm>
              <a:off x="-31097500" y="2727125"/>
              <a:ext cx="156750" cy="153925"/>
            </a:xfrm>
            <a:custGeom>
              <a:avLst/>
              <a:gdLst/>
              <a:ahLst/>
              <a:cxnLst/>
              <a:rect l="l" t="t" r="r" b="b"/>
              <a:pathLst>
                <a:path w="6270" h="6157" extrusionOk="0">
                  <a:moveTo>
                    <a:pt x="3119" y="663"/>
                  </a:moveTo>
                  <a:cubicBezTo>
                    <a:pt x="4442" y="663"/>
                    <a:pt x="5514" y="1734"/>
                    <a:pt x="5514" y="3088"/>
                  </a:cubicBezTo>
                  <a:cubicBezTo>
                    <a:pt x="5514" y="4412"/>
                    <a:pt x="4411" y="5483"/>
                    <a:pt x="3119" y="5483"/>
                  </a:cubicBezTo>
                  <a:cubicBezTo>
                    <a:pt x="2647" y="5483"/>
                    <a:pt x="2206" y="5357"/>
                    <a:pt x="1796" y="5136"/>
                  </a:cubicBezTo>
                  <a:cubicBezTo>
                    <a:pt x="1750" y="5090"/>
                    <a:pt x="1670" y="5061"/>
                    <a:pt x="1606" y="5061"/>
                  </a:cubicBezTo>
                  <a:cubicBezTo>
                    <a:pt x="1582" y="5061"/>
                    <a:pt x="1561" y="5065"/>
                    <a:pt x="1544" y="5073"/>
                  </a:cubicBezTo>
                  <a:lnTo>
                    <a:pt x="914" y="5294"/>
                  </a:lnTo>
                  <a:lnTo>
                    <a:pt x="1103" y="4664"/>
                  </a:lnTo>
                  <a:cubicBezTo>
                    <a:pt x="1134" y="4569"/>
                    <a:pt x="1103" y="4443"/>
                    <a:pt x="1071" y="4380"/>
                  </a:cubicBezTo>
                  <a:cubicBezTo>
                    <a:pt x="819" y="3971"/>
                    <a:pt x="693" y="3561"/>
                    <a:pt x="693" y="3120"/>
                  </a:cubicBezTo>
                  <a:cubicBezTo>
                    <a:pt x="693" y="1734"/>
                    <a:pt x="1796" y="663"/>
                    <a:pt x="3119" y="663"/>
                  </a:cubicBezTo>
                  <a:close/>
                  <a:moveTo>
                    <a:pt x="3151" y="1"/>
                  </a:moveTo>
                  <a:cubicBezTo>
                    <a:pt x="1449" y="1"/>
                    <a:pt x="32" y="1387"/>
                    <a:pt x="32" y="3057"/>
                  </a:cubicBezTo>
                  <a:cubicBezTo>
                    <a:pt x="32" y="3593"/>
                    <a:pt x="158" y="4097"/>
                    <a:pt x="441" y="4569"/>
                  </a:cubicBezTo>
                  <a:lnTo>
                    <a:pt x="32" y="5703"/>
                  </a:lnTo>
                  <a:cubicBezTo>
                    <a:pt x="0" y="5829"/>
                    <a:pt x="32" y="5955"/>
                    <a:pt x="126" y="6081"/>
                  </a:cubicBezTo>
                  <a:cubicBezTo>
                    <a:pt x="172" y="6128"/>
                    <a:pt x="269" y="6157"/>
                    <a:pt x="367" y="6157"/>
                  </a:cubicBezTo>
                  <a:cubicBezTo>
                    <a:pt x="403" y="6157"/>
                    <a:pt x="439" y="6153"/>
                    <a:pt x="473" y="6144"/>
                  </a:cubicBezTo>
                  <a:lnTo>
                    <a:pt x="1607" y="5735"/>
                  </a:lnTo>
                  <a:cubicBezTo>
                    <a:pt x="2080" y="5987"/>
                    <a:pt x="2584" y="6144"/>
                    <a:pt x="3151" y="6144"/>
                  </a:cubicBezTo>
                  <a:cubicBezTo>
                    <a:pt x="4852" y="6144"/>
                    <a:pt x="6270" y="4758"/>
                    <a:pt x="6270" y="3057"/>
                  </a:cubicBezTo>
                  <a:cubicBezTo>
                    <a:pt x="6270" y="1387"/>
                    <a:pt x="4883"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70" name="Google Shape;9570;p76"/>
          <p:cNvSpPr/>
          <p:nvPr/>
        </p:nvSpPr>
        <p:spPr>
          <a:xfrm>
            <a:off x="2188967" y="4036858"/>
            <a:ext cx="355498" cy="352617"/>
          </a:xfrm>
          <a:custGeom>
            <a:avLst/>
            <a:gdLst/>
            <a:ahLst/>
            <a:cxnLst/>
            <a:rect l="l" t="t" r="r" b="b"/>
            <a:pathLst>
              <a:path w="11721" h="11626" extrusionOk="0">
                <a:moveTo>
                  <a:pt x="8570" y="694"/>
                </a:moveTo>
                <a:cubicBezTo>
                  <a:pt x="9106" y="694"/>
                  <a:pt x="9578" y="1166"/>
                  <a:pt x="9578" y="1702"/>
                </a:cubicBezTo>
                <a:cubicBezTo>
                  <a:pt x="9578" y="2269"/>
                  <a:pt x="9106" y="2773"/>
                  <a:pt x="8570" y="2773"/>
                </a:cubicBezTo>
                <a:cubicBezTo>
                  <a:pt x="8003" y="2773"/>
                  <a:pt x="7530" y="2269"/>
                  <a:pt x="7530" y="1702"/>
                </a:cubicBezTo>
                <a:cubicBezTo>
                  <a:pt x="7530" y="1166"/>
                  <a:pt x="8003" y="694"/>
                  <a:pt x="8570" y="694"/>
                </a:cubicBezTo>
                <a:close/>
                <a:moveTo>
                  <a:pt x="8570" y="3403"/>
                </a:moveTo>
                <a:cubicBezTo>
                  <a:pt x="9893" y="3403"/>
                  <a:pt x="10964" y="4474"/>
                  <a:pt x="10964" y="5798"/>
                </a:cubicBezTo>
                <a:lnTo>
                  <a:pt x="10964" y="6144"/>
                </a:lnTo>
                <a:lnTo>
                  <a:pt x="6144" y="6144"/>
                </a:lnTo>
                <a:lnTo>
                  <a:pt x="6144" y="5798"/>
                </a:lnTo>
                <a:cubicBezTo>
                  <a:pt x="6144" y="4443"/>
                  <a:pt x="7215" y="3403"/>
                  <a:pt x="8570" y="3403"/>
                </a:cubicBezTo>
                <a:close/>
                <a:moveTo>
                  <a:pt x="3057" y="5483"/>
                </a:moveTo>
                <a:cubicBezTo>
                  <a:pt x="3592" y="5483"/>
                  <a:pt x="4096" y="5955"/>
                  <a:pt x="4096" y="6491"/>
                </a:cubicBezTo>
                <a:cubicBezTo>
                  <a:pt x="4096" y="7058"/>
                  <a:pt x="3624" y="7530"/>
                  <a:pt x="3057" y="7530"/>
                </a:cubicBezTo>
                <a:cubicBezTo>
                  <a:pt x="2490" y="7530"/>
                  <a:pt x="2017" y="7089"/>
                  <a:pt x="2017" y="6491"/>
                </a:cubicBezTo>
                <a:cubicBezTo>
                  <a:pt x="2017" y="5955"/>
                  <a:pt x="2490" y="5483"/>
                  <a:pt x="3057" y="5483"/>
                </a:cubicBezTo>
                <a:close/>
                <a:moveTo>
                  <a:pt x="10964" y="6869"/>
                </a:moveTo>
                <a:lnTo>
                  <a:pt x="10964" y="7530"/>
                </a:lnTo>
                <a:lnTo>
                  <a:pt x="4411" y="7530"/>
                </a:lnTo>
                <a:cubicBezTo>
                  <a:pt x="4569" y="7341"/>
                  <a:pt x="4695" y="7089"/>
                  <a:pt x="4726" y="6869"/>
                </a:cubicBezTo>
                <a:close/>
                <a:moveTo>
                  <a:pt x="3088" y="8255"/>
                </a:moveTo>
                <a:cubicBezTo>
                  <a:pt x="4411" y="8255"/>
                  <a:pt x="5514" y="9295"/>
                  <a:pt x="5514" y="10649"/>
                </a:cubicBezTo>
                <a:lnTo>
                  <a:pt x="5514" y="10996"/>
                </a:lnTo>
                <a:lnTo>
                  <a:pt x="694" y="10996"/>
                </a:lnTo>
                <a:lnTo>
                  <a:pt x="694" y="10649"/>
                </a:lnTo>
                <a:cubicBezTo>
                  <a:pt x="694" y="9295"/>
                  <a:pt x="1733" y="8255"/>
                  <a:pt x="3088" y="8255"/>
                </a:cubicBezTo>
                <a:close/>
                <a:moveTo>
                  <a:pt x="10933" y="8286"/>
                </a:moveTo>
                <a:lnTo>
                  <a:pt x="10933" y="10996"/>
                </a:lnTo>
                <a:lnTo>
                  <a:pt x="6144" y="10996"/>
                </a:lnTo>
                <a:lnTo>
                  <a:pt x="6144" y="10649"/>
                </a:lnTo>
                <a:cubicBezTo>
                  <a:pt x="6144" y="9830"/>
                  <a:pt x="5829" y="9074"/>
                  <a:pt x="5199" y="8476"/>
                </a:cubicBezTo>
                <a:cubicBezTo>
                  <a:pt x="5136" y="8412"/>
                  <a:pt x="5041" y="8318"/>
                  <a:pt x="4978" y="8286"/>
                </a:cubicBezTo>
                <a:close/>
                <a:moveTo>
                  <a:pt x="8602" y="1"/>
                </a:moveTo>
                <a:cubicBezTo>
                  <a:pt x="7656" y="1"/>
                  <a:pt x="6900" y="757"/>
                  <a:pt x="6900" y="1702"/>
                </a:cubicBezTo>
                <a:cubicBezTo>
                  <a:pt x="6900" y="2175"/>
                  <a:pt x="7058" y="2616"/>
                  <a:pt x="7404" y="2931"/>
                </a:cubicBezTo>
                <a:lnTo>
                  <a:pt x="7467" y="2962"/>
                </a:lnTo>
                <a:cubicBezTo>
                  <a:pt x="6302" y="3435"/>
                  <a:pt x="5514" y="4537"/>
                  <a:pt x="5514" y="5798"/>
                </a:cubicBezTo>
                <a:lnTo>
                  <a:pt x="5514" y="6144"/>
                </a:lnTo>
                <a:lnTo>
                  <a:pt x="4789" y="6144"/>
                </a:lnTo>
                <a:cubicBezTo>
                  <a:pt x="4632" y="5420"/>
                  <a:pt x="3907" y="4789"/>
                  <a:pt x="3088" y="4789"/>
                </a:cubicBezTo>
                <a:cubicBezTo>
                  <a:pt x="2143" y="4789"/>
                  <a:pt x="1387" y="5514"/>
                  <a:pt x="1387" y="6459"/>
                </a:cubicBezTo>
                <a:cubicBezTo>
                  <a:pt x="1387" y="6995"/>
                  <a:pt x="1576" y="7404"/>
                  <a:pt x="1954" y="7719"/>
                </a:cubicBezTo>
                <a:cubicBezTo>
                  <a:pt x="788" y="8192"/>
                  <a:pt x="1" y="9295"/>
                  <a:pt x="1" y="10555"/>
                </a:cubicBezTo>
                <a:lnTo>
                  <a:pt x="1" y="11279"/>
                </a:lnTo>
                <a:cubicBezTo>
                  <a:pt x="1" y="11468"/>
                  <a:pt x="158" y="11626"/>
                  <a:pt x="379" y="11626"/>
                </a:cubicBezTo>
                <a:lnTo>
                  <a:pt x="11342" y="11626"/>
                </a:lnTo>
                <a:cubicBezTo>
                  <a:pt x="11563" y="11626"/>
                  <a:pt x="11721" y="11468"/>
                  <a:pt x="11721" y="11279"/>
                </a:cubicBezTo>
                <a:lnTo>
                  <a:pt x="11721" y="5798"/>
                </a:lnTo>
                <a:cubicBezTo>
                  <a:pt x="11626" y="4537"/>
                  <a:pt x="10838" y="3435"/>
                  <a:pt x="9736" y="2962"/>
                </a:cubicBezTo>
                <a:lnTo>
                  <a:pt x="9767" y="2931"/>
                </a:lnTo>
                <a:cubicBezTo>
                  <a:pt x="10082" y="2616"/>
                  <a:pt x="10303" y="2175"/>
                  <a:pt x="10303" y="1702"/>
                </a:cubicBezTo>
                <a:cubicBezTo>
                  <a:pt x="10303" y="757"/>
                  <a:pt x="9547" y="1"/>
                  <a:pt x="86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1" name="Google Shape;9571;p76"/>
          <p:cNvGrpSpPr/>
          <p:nvPr/>
        </p:nvGrpSpPr>
        <p:grpSpPr>
          <a:xfrm>
            <a:off x="2632987" y="1307366"/>
            <a:ext cx="358349" cy="354285"/>
            <a:chOff x="-34421275" y="1912725"/>
            <a:chExt cx="295375" cy="292025"/>
          </a:xfrm>
        </p:grpSpPr>
        <p:sp>
          <p:nvSpPr>
            <p:cNvPr id="9572" name="Google Shape;9572;p76"/>
            <p:cNvSpPr/>
            <p:nvPr/>
          </p:nvSpPr>
          <p:spPr>
            <a:xfrm>
              <a:off x="-34421275" y="1974375"/>
              <a:ext cx="236300" cy="230375"/>
            </a:xfrm>
            <a:custGeom>
              <a:avLst/>
              <a:gdLst/>
              <a:ahLst/>
              <a:cxnLst/>
              <a:rect l="l" t="t" r="r" b="b"/>
              <a:pathLst>
                <a:path w="9452" h="9215" extrusionOk="0">
                  <a:moveTo>
                    <a:pt x="2158" y="725"/>
                  </a:moveTo>
                  <a:cubicBezTo>
                    <a:pt x="2245" y="725"/>
                    <a:pt x="2332" y="764"/>
                    <a:pt x="2395" y="843"/>
                  </a:cubicBezTo>
                  <a:lnTo>
                    <a:pt x="3371" y="1851"/>
                  </a:lnTo>
                  <a:cubicBezTo>
                    <a:pt x="3497" y="1946"/>
                    <a:pt x="3497" y="2198"/>
                    <a:pt x="3371" y="2324"/>
                  </a:cubicBezTo>
                  <a:lnTo>
                    <a:pt x="3151" y="2544"/>
                  </a:lnTo>
                  <a:lnTo>
                    <a:pt x="1702" y="1095"/>
                  </a:lnTo>
                  <a:lnTo>
                    <a:pt x="1922" y="843"/>
                  </a:lnTo>
                  <a:cubicBezTo>
                    <a:pt x="1985" y="764"/>
                    <a:pt x="2072" y="725"/>
                    <a:pt x="2158" y="725"/>
                  </a:cubicBezTo>
                  <a:close/>
                  <a:moveTo>
                    <a:pt x="7345" y="5884"/>
                  </a:moveTo>
                  <a:cubicBezTo>
                    <a:pt x="7428" y="5884"/>
                    <a:pt x="7514" y="5915"/>
                    <a:pt x="7593" y="5978"/>
                  </a:cubicBezTo>
                  <a:lnTo>
                    <a:pt x="8570" y="6955"/>
                  </a:lnTo>
                  <a:cubicBezTo>
                    <a:pt x="8696" y="7081"/>
                    <a:pt x="8696" y="7301"/>
                    <a:pt x="8570" y="7428"/>
                  </a:cubicBezTo>
                  <a:lnTo>
                    <a:pt x="8349" y="7648"/>
                  </a:lnTo>
                  <a:lnTo>
                    <a:pt x="6900" y="6199"/>
                  </a:lnTo>
                  <a:lnTo>
                    <a:pt x="7120" y="5978"/>
                  </a:lnTo>
                  <a:cubicBezTo>
                    <a:pt x="7183" y="5915"/>
                    <a:pt x="7262" y="5884"/>
                    <a:pt x="7345" y="5884"/>
                  </a:cubicBezTo>
                  <a:close/>
                  <a:moveTo>
                    <a:pt x="1166" y="1568"/>
                  </a:moveTo>
                  <a:lnTo>
                    <a:pt x="2678" y="3048"/>
                  </a:lnTo>
                  <a:cubicBezTo>
                    <a:pt x="2521" y="3426"/>
                    <a:pt x="2584" y="3867"/>
                    <a:pt x="2867" y="4214"/>
                  </a:cubicBezTo>
                  <a:lnTo>
                    <a:pt x="5104" y="6451"/>
                  </a:lnTo>
                  <a:cubicBezTo>
                    <a:pt x="5301" y="6648"/>
                    <a:pt x="5559" y="6746"/>
                    <a:pt x="5826" y="6746"/>
                  </a:cubicBezTo>
                  <a:cubicBezTo>
                    <a:pt x="5985" y="6746"/>
                    <a:pt x="6148" y="6711"/>
                    <a:pt x="6301" y="6640"/>
                  </a:cubicBezTo>
                  <a:lnTo>
                    <a:pt x="7782" y="8152"/>
                  </a:lnTo>
                  <a:lnTo>
                    <a:pt x="7719" y="8215"/>
                  </a:lnTo>
                  <a:cubicBezTo>
                    <a:pt x="7522" y="8412"/>
                    <a:pt x="7264" y="8510"/>
                    <a:pt x="6997" y="8510"/>
                  </a:cubicBezTo>
                  <a:cubicBezTo>
                    <a:pt x="6838" y="8510"/>
                    <a:pt x="6675" y="8475"/>
                    <a:pt x="6522" y="8404"/>
                  </a:cubicBezTo>
                  <a:cubicBezTo>
                    <a:pt x="4348" y="7301"/>
                    <a:pt x="1891" y="4876"/>
                    <a:pt x="851" y="2796"/>
                  </a:cubicBezTo>
                  <a:cubicBezTo>
                    <a:pt x="693" y="2418"/>
                    <a:pt x="788" y="1946"/>
                    <a:pt x="1103" y="1631"/>
                  </a:cubicBezTo>
                  <a:lnTo>
                    <a:pt x="1166" y="1568"/>
                  </a:lnTo>
                  <a:close/>
                  <a:moveTo>
                    <a:pt x="2190" y="0"/>
                  </a:moveTo>
                  <a:cubicBezTo>
                    <a:pt x="1922" y="0"/>
                    <a:pt x="1654" y="103"/>
                    <a:pt x="1449" y="307"/>
                  </a:cubicBezTo>
                  <a:lnTo>
                    <a:pt x="662" y="1095"/>
                  </a:lnTo>
                  <a:cubicBezTo>
                    <a:pt x="158" y="1599"/>
                    <a:pt x="0" y="2387"/>
                    <a:pt x="315" y="3017"/>
                  </a:cubicBezTo>
                  <a:cubicBezTo>
                    <a:pt x="1386" y="5348"/>
                    <a:pt x="3907" y="7869"/>
                    <a:pt x="6270" y="9034"/>
                  </a:cubicBezTo>
                  <a:cubicBezTo>
                    <a:pt x="6521" y="9154"/>
                    <a:pt x="6789" y="9214"/>
                    <a:pt x="7054" y="9214"/>
                  </a:cubicBezTo>
                  <a:cubicBezTo>
                    <a:pt x="7488" y="9214"/>
                    <a:pt x="7910" y="9052"/>
                    <a:pt x="8223" y="8719"/>
                  </a:cubicBezTo>
                  <a:lnTo>
                    <a:pt x="9042" y="7900"/>
                  </a:lnTo>
                  <a:cubicBezTo>
                    <a:pt x="9452" y="7522"/>
                    <a:pt x="9452" y="6829"/>
                    <a:pt x="9042" y="6451"/>
                  </a:cubicBezTo>
                  <a:lnTo>
                    <a:pt x="8066" y="5474"/>
                  </a:lnTo>
                  <a:cubicBezTo>
                    <a:pt x="7876" y="5269"/>
                    <a:pt x="7609" y="5167"/>
                    <a:pt x="7341" y="5167"/>
                  </a:cubicBezTo>
                  <a:cubicBezTo>
                    <a:pt x="7073" y="5167"/>
                    <a:pt x="6805" y="5269"/>
                    <a:pt x="6616" y="5474"/>
                  </a:cubicBezTo>
                  <a:lnTo>
                    <a:pt x="6144" y="5947"/>
                  </a:lnTo>
                  <a:cubicBezTo>
                    <a:pt x="6081" y="5994"/>
                    <a:pt x="5994" y="6018"/>
                    <a:pt x="5907" y="6018"/>
                  </a:cubicBezTo>
                  <a:cubicBezTo>
                    <a:pt x="5821" y="6018"/>
                    <a:pt x="5734" y="5994"/>
                    <a:pt x="5671" y="5947"/>
                  </a:cubicBezTo>
                  <a:lnTo>
                    <a:pt x="3434" y="3678"/>
                  </a:lnTo>
                  <a:cubicBezTo>
                    <a:pt x="3308" y="3584"/>
                    <a:pt x="3308" y="3332"/>
                    <a:pt x="3434" y="3206"/>
                  </a:cubicBezTo>
                  <a:lnTo>
                    <a:pt x="3907" y="2733"/>
                  </a:lnTo>
                  <a:cubicBezTo>
                    <a:pt x="4285" y="2355"/>
                    <a:pt x="4285" y="1694"/>
                    <a:pt x="3907" y="1284"/>
                  </a:cubicBezTo>
                  <a:lnTo>
                    <a:pt x="2930" y="307"/>
                  </a:lnTo>
                  <a:cubicBezTo>
                    <a:pt x="2725" y="103"/>
                    <a:pt x="2458" y="0"/>
                    <a:pt x="21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76"/>
            <p:cNvSpPr/>
            <p:nvPr/>
          </p:nvSpPr>
          <p:spPr>
            <a:xfrm>
              <a:off x="-34288175" y="1912725"/>
              <a:ext cx="162275" cy="163075"/>
            </a:xfrm>
            <a:custGeom>
              <a:avLst/>
              <a:gdLst/>
              <a:ahLst/>
              <a:cxnLst/>
              <a:rect l="l" t="t" r="r" b="b"/>
              <a:pathLst>
                <a:path w="6491" h="6523" extrusionOk="0">
                  <a:moveTo>
                    <a:pt x="5766" y="726"/>
                  </a:moveTo>
                  <a:lnTo>
                    <a:pt x="5766" y="2458"/>
                  </a:lnTo>
                  <a:lnTo>
                    <a:pt x="5388" y="2049"/>
                  </a:lnTo>
                  <a:cubicBezTo>
                    <a:pt x="5325" y="2002"/>
                    <a:pt x="5238" y="1978"/>
                    <a:pt x="5152" y="1978"/>
                  </a:cubicBezTo>
                  <a:cubicBezTo>
                    <a:pt x="5065" y="1978"/>
                    <a:pt x="4978" y="2002"/>
                    <a:pt x="4915" y="2049"/>
                  </a:cubicBezTo>
                  <a:lnTo>
                    <a:pt x="1985" y="4979"/>
                  </a:lnTo>
                  <a:cubicBezTo>
                    <a:pt x="1922" y="5042"/>
                    <a:pt x="1891" y="5136"/>
                    <a:pt x="1891" y="5199"/>
                  </a:cubicBezTo>
                  <a:cubicBezTo>
                    <a:pt x="1891" y="5294"/>
                    <a:pt x="1922" y="5420"/>
                    <a:pt x="1985" y="5451"/>
                  </a:cubicBezTo>
                  <a:lnTo>
                    <a:pt x="2395" y="5829"/>
                  </a:lnTo>
                  <a:lnTo>
                    <a:pt x="662" y="5829"/>
                  </a:lnTo>
                  <a:lnTo>
                    <a:pt x="662" y="4097"/>
                  </a:lnTo>
                  <a:lnTo>
                    <a:pt x="1040" y="4506"/>
                  </a:lnTo>
                  <a:cubicBezTo>
                    <a:pt x="1103" y="4553"/>
                    <a:pt x="1198" y="4577"/>
                    <a:pt x="1288" y="4577"/>
                  </a:cubicBezTo>
                  <a:cubicBezTo>
                    <a:pt x="1379" y="4577"/>
                    <a:pt x="1466" y="4553"/>
                    <a:pt x="1513" y="4506"/>
                  </a:cubicBezTo>
                  <a:lnTo>
                    <a:pt x="4443" y="1576"/>
                  </a:lnTo>
                  <a:cubicBezTo>
                    <a:pt x="4506" y="1513"/>
                    <a:pt x="4569" y="1419"/>
                    <a:pt x="4569" y="1356"/>
                  </a:cubicBezTo>
                  <a:cubicBezTo>
                    <a:pt x="4569" y="1261"/>
                    <a:pt x="4537" y="1135"/>
                    <a:pt x="4443" y="1104"/>
                  </a:cubicBezTo>
                  <a:lnTo>
                    <a:pt x="4033" y="726"/>
                  </a:lnTo>
                  <a:close/>
                  <a:moveTo>
                    <a:pt x="3214" y="1"/>
                  </a:moveTo>
                  <a:cubicBezTo>
                    <a:pt x="3057" y="1"/>
                    <a:pt x="2931" y="96"/>
                    <a:pt x="2899" y="222"/>
                  </a:cubicBezTo>
                  <a:cubicBezTo>
                    <a:pt x="2868" y="316"/>
                    <a:pt x="2868" y="474"/>
                    <a:pt x="2994" y="568"/>
                  </a:cubicBezTo>
                  <a:lnTo>
                    <a:pt x="3687" y="1261"/>
                  </a:lnTo>
                  <a:lnTo>
                    <a:pt x="1261" y="3719"/>
                  </a:lnTo>
                  <a:lnTo>
                    <a:pt x="536" y="2994"/>
                  </a:lnTo>
                  <a:cubicBezTo>
                    <a:pt x="490" y="2948"/>
                    <a:pt x="393" y="2919"/>
                    <a:pt x="295" y="2919"/>
                  </a:cubicBezTo>
                  <a:cubicBezTo>
                    <a:pt x="259" y="2919"/>
                    <a:pt x="223" y="2922"/>
                    <a:pt x="190" y="2931"/>
                  </a:cubicBezTo>
                  <a:cubicBezTo>
                    <a:pt x="64" y="2962"/>
                    <a:pt x="1" y="3120"/>
                    <a:pt x="1" y="3246"/>
                  </a:cubicBezTo>
                  <a:lnTo>
                    <a:pt x="1" y="6144"/>
                  </a:lnTo>
                  <a:cubicBezTo>
                    <a:pt x="1" y="6365"/>
                    <a:pt x="158" y="6522"/>
                    <a:pt x="347" y="6522"/>
                  </a:cubicBezTo>
                  <a:lnTo>
                    <a:pt x="3246" y="6522"/>
                  </a:lnTo>
                  <a:cubicBezTo>
                    <a:pt x="3403" y="6522"/>
                    <a:pt x="3529" y="6428"/>
                    <a:pt x="3561" y="6302"/>
                  </a:cubicBezTo>
                  <a:cubicBezTo>
                    <a:pt x="3624" y="6207"/>
                    <a:pt x="3624" y="6050"/>
                    <a:pt x="3498" y="5955"/>
                  </a:cubicBezTo>
                  <a:lnTo>
                    <a:pt x="2773" y="5262"/>
                  </a:lnTo>
                  <a:lnTo>
                    <a:pt x="5230" y="2805"/>
                  </a:lnTo>
                  <a:lnTo>
                    <a:pt x="5924" y="3530"/>
                  </a:lnTo>
                  <a:cubicBezTo>
                    <a:pt x="5993" y="3576"/>
                    <a:pt x="6096" y="3605"/>
                    <a:pt x="6195" y="3605"/>
                  </a:cubicBezTo>
                  <a:cubicBezTo>
                    <a:pt x="6232" y="3605"/>
                    <a:pt x="6268" y="3601"/>
                    <a:pt x="6302" y="3593"/>
                  </a:cubicBezTo>
                  <a:cubicBezTo>
                    <a:pt x="6396" y="3561"/>
                    <a:pt x="6491" y="3404"/>
                    <a:pt x="6491" y="3277"/>
                  </a:cubicBezTo>
                  <a:lnTo>
                    <a:pt x="6491" y="379"/>
                  </a:lnTo>
                  <a:cubicBezTo>
                    <a:pt x="6459" y="159"/>
                    <a:pt x="6333" y="1"/>
                    <a:pt x="6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4" name="Google Shape;9574;p76"/>
          <p:cNvGrpSpPr/>
          <p:nvPr/>
        </p:nvGrpSpPr>
        <p:grpSpPr>
          <a:xfrm>
            <a:off x="2632032" y="1765280"/>
            <a:ext cx="360260" cy="355498"/>
            <a:chOff x="-34418125" y="2271100"/>
            <a:chExt cx="296950" cy="293025"/>
          </a:xfrm>
        </p:grpSpPr>
        <p:sp>
          <p:nvSpPr>
            <p:cNvPr id="9575" name="Google Shape;9575;p76"/>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76"/>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76"/>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76"/>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76"/>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80" name="Google Shape;9580;p76"/>
          <p:cNvGrpSpPr/>
          <p:nvPr/>
        </p:nvGrpSpPr>
        <p:grpSpPr>
          <a:xfrm>
            <a:off x="2632987" y="2221307"/>
            <a:ext cx="358349" cy="353587"/>
            <a:chOff x="-34421275" y="2631050"/>
            <a:chExt cx="295375" cy="291450"/>
          </a:xfrm>
        </p:grpSpPr>
        <p:sp>
          <p:nvSpPr>
            <p:cNvPr id="9581" name="Google Shape;9581;p76"/>
            <p:cNvSpPr/>
            <p:nvPr/>
          </p:nvSpPr>
          <p:spPr>
            <a:xfrm>
              <a:off x="-34421275" y="2639125"/>
              <a:ext cx="288275" cy="283375"/>
            </a:xfrm>
            <a:custGeom>
              <a:avLst/>
              <a:gdLst/>
              <a:ahLst/>
              <a:cxnLst/>
              <a:rect l="l" t="t" r="r" b="b"/>
              <a:pathLst>
                <a:path w="11531" h="11335" extrusionOk="0">
                  <a:moveTo>
                    <a:pt x="5592" y="717"/>
                  </a:moveTo>
                  <a:cubicBezTo>
                    <a:pt x="5679" y="717"/>
                    <a:pt x="5766" y="749"/>
                    <a:pt x="5829" y="812"/>
                  </a:cubicBezTo>
                  <a:lnTo>
                    <a:pt x="10680" y="5663"/>
                  </a:lnTo>
                  <a:cubicBezTo>
                    <a:pt x="10775" y="5758"/>
                    <a:pt x="10775" y="6010"/>
                    <a:pt x="10680" y="6136"/>
                  </a:cubicBezTo>
                  <a:cubicBezTo>
                    <a:pt x="10617" y="6183"/>
                    <a:pt x="10523" y="6207"/>
                    <a:pt x="10432" y="6207"/>
                  </a:cubicBezTo>
                  <a:cubicBezTo>
                    <a:pt x="10342" y="6207"/>
                    <a:pt x="10255" y="6183"/>
                    <a:pt x="10208" y="6136"/>
                  </a:cubicBezTo>
                  <a:lnTo>
                    <a:pt x="5356" y="1284"/>
                  </a:lnTo>
                  <a:cubicBezTo>
                    <a:pt x="5230" y="1158"/>
                    <a:pt x="5230" y="938"/>
                    <a:pt x="5356" y="812"/>
                  </a:cubicBezTo>
                  <a:cubicBezTo>
                    <a:pt x="5419" y="749"/>
                    <a:pt x="5506" y="717"/>
                    <a:pt x="5592" y="717"/>
                  </a:cubicBezTo>
                  <a:close/>
                  <a:moveTo>
                    <a:pt x="8444" y="7239"/>
                  </a:moveTo>
                  <a:lnTo>
                    <a:pt x="8538" y="7396"/>
                  </a:lnTo>
                  <a:cubicBezTo>
                    <a:pt x="8696" y="7554"/>
                    <a:pt x="8664" y="7806"/>
                    <a:pt x="8475" y="7932"/>
                  </a:cubicBezTo>
                  <a:lnTo>
                    <a:pt x="5923" y="9223"/>
                  </a:lnTo>
                  <a:cubicBezTo>
                    <a:pt x="5873" y="9261"/>
                    <a:pt x="5819" y="9278"/>
                    <a:pt x="5763" y="9278"/>
                  </a:cubicBezTo>
                  <a:cubicBezTo>
                    <a:pt x="5678" y="9278"/>
                    <a:pt x="5590" y="9237"/>
                    <a:pt x="5514" y="9160"/>
                  </a:cubicBezTo>
                  <a:lnTo>
                    <a:pt x="5230" y="8877"/>
                  </a:lnTo>
                  <a:cubicBezTo>
                    <a:pt x="6301" y="8089"/>
                    <a:pt x="7341" y="7617"/>
                    <a:pt x="8444" y="7239"/>
                  </a:cubicBezTo>
                  <a:close/>
                  <a:moveTo>
                    <a:pt x="5230" y="2198"/>
                  </a:moveTo>
                  <a:lnTo>
                    <a:pt x="9294" y="6230"/>
                  </a:lnTo>
                  <a:cubicBezTo>
                    <a:pt x="7908" y="6703"/>
                    <a:pt x="5797" y="7270"/>
                    <a:pt x="3560" y="9381"/>
                  </a:cubicBezTo>
                  <a:lnTo>
                    <a:pt x="2080" y="7932"/>
                  </a:lnTo>
                  <a:cubicBezTo>
                    <a:pt x="3340" y="6608"/>
                    <a:pt x="4285" y="5033"/>
                    <a:pt x="4852" y="3395"/>
                  </a:cubicBezTo>
                  <a:lnTo>
                    <a:pt x="5230" y="2198"/>
                  </a:lnTo>
                  <a:close/>
                  <a:moveTo>
                    <a:pt x="1138" y="8089"/>
                  </a:moveTo>
                  <a:cubicBezTo>
                    <a:pt x="1229" y="8089"/>
                    <a:pt x="1323" y="8121"/>
                    <a:pt x="1386" y="8184"/>
                  </a:cubicBezTo>
                  <a:lnTo>
                    <a:pt x="3308" y="10105"/>
                  </a:lnTo>
                  <a:cubicBezTo>
                    <a:pt x="3434" y="10231"/>
                    <a:pt x="3434" y="10452"/>
                    <a:pt x="3308" y="10578"/>
                  </a:cubicBezTo>
                  <a:cubicBezTo>
                    <a:pt x="3245" y="10641"/>
                    <a:pt x="3159" y="10673"/>
                    <a:pt x="3072" y="10673"/>
                  </a:cubicBezTo>
                  <a:cubicBezTo>
                    <a:pt x="2985" y="10673"/>
                    <a:pt x="2899" y="10641"/>
                    <a:pt x="2836" y="10578"/>
                  </a:cubicBezTo>
                  <a:lnTo>
                    <a:pt x="914" y="8656"/>
                  </a:lnTo>
                  <a:cubicBezTo>
                    <a:pt x="788" y="8530"/>
                    <a:pt x="788" y="8278"/>
                    <a:pt x="914" y="8184"/>
                  </a:cubicBezTo>
                  <a:cubicBezTo>
                    <a:pt x="961" y="8121"/>
                    <a:pt x="1048" y="8089"/>
                    <a:pt x="1138" y="8089"/>
                  </a:cubicBezTo>
                  <a:close/>
                  <a:moveTo>
                    <a:pt x="5565" y="0"/>
                  </a:moveTo>
                  <a:cubicBezTo>
                    <a:pt x="5301" y="0"/>
                    <a:pt x="5041" y="103"/>
                    <a:pt x="4852" y="307"/>
                  </a:cubicBezTo>
                  <a:cubicBezTo>
                    <a:pt x="4474" y="654"/>
                    <a:pt x="4442" y="1158"/>
                    <a:pt x="4694" y="1568"/>
                  </a:cubicBezTo>
                  <a:lnTo>
                    <a:pt x="4159" y="3143"/>
                  </a:lnTo>
                  <a:cubicBezTo>
                    <a:pt x="3655" y="4655"/>
                    <a:pt x="2710" y="6199"/>
                    <a:pt x="1575" y="7428"/>
                  </a:cubicBezTo>
                  <a:cubicBezTo>
                    <a:pt x="1422" y="7357"/>
                    <a:pt x="1259" y="7321"/>
                    <a:pt x="1100" y="7321"/>
                  </a:cubicBezTo>
                  <a:cubicBezTo>
                    <a:pt x="834" y="7321"/>
                    <a:pt x="575" y="7420"/>
                    <a:pt x="378" y="7617"/>
                  </a:cubicBezTo>
                  <a:cubicBezTo>
                    <a:pt x="0" y="8026"/>
                    <a:pt x="0" y="8688"/>
                    <a:pt x="378" y="9066"/>
                  </a:cubicBezTo>
                  <a:lnTo>
                    <a:pt x="2363" y="11051"/>
                  </a:lnTo>
                  <a:cubicBezTo>
                    <a:pt x="2552" y="11240"/>
                    <a:pt x="2820" y="11334"/>
                    <a:pt x="3088" y="11334"/>
                  </a:cubicBezTo>
                  <a:cubicBezTo>
                    <a:pt x="3356" y="11334"/>
                    <a:pt x="3623" y="11240"/>
                    <a:pt x="3812" y="11051"/>
                  </a:cubicBezTo>
                  <a:cubicBezTo>
                    <a:pt x="4127" y="10736"/>
                    <a:pt x="4222" y="10263"/>
                    <a:pt x="4001" y="9853"/>
                  </a:cubicBezTo>
                  <a:cubicBezTo>
                    <a:pt x="4222" y="9664"/>
                    <a:pt x="4442" y="9475"/>
                    <a:pt x="4694" y="9286"/>
                  </a:cubicBezTo>
                  <a:lnTo>
                    <a:pt x="5041" y="9633"/>
                  </a:lnTo>
                  <a:cubicBezTo>
                    <a:pt x="5238" y="9830"/>
                    <a:pt x="5496" y="9928"/>
                    <a:pt x="5755" y="9928"/>
                  </a:cubicBezTo>
                  <a:cubicBezTo>
                    <a:pt x="5910" y="9928"/>
                    <a:pt x="6065" y="9893"/>
                    <a:pt x="6207" y="9822"/>
                  </a:cubicBezTo>
                  <a:lnTo>
                    <a:pt x="8790" y="8530"/>
                  </a:lnTo>
                  <a:cubicBezTo>
                    <a:pt x="9357" y="8215"/>
                    <a:pt x="9515" y="7459"/>
                    <a:pt x="9137" y="6986"/>
                  </a:cubicBezTo>
                  <a:lnTo>
                    <a:pt x="9893" y="6766"/>
                  </a:lnTo>
                  <a:cubicBezTo>
                    <a:pt x="10050" y="6858"/>
                    <a:pt x="10229" y="6906"/>
                    <a:pt x="10412" y="6906"/>
                  </a:cubicBezTo>
                  <a:cubicBezTo>
                    <a:pt x="10668" y="6906"/>
                    <a:pt x="10932" y="6811"/>
                    <a:pt x="11153" y="6608"/>
                  </a:cubicBezTo>
                  <a:cubicBezTo>
                    <a:pt x="11531" y="6199"/>
                    <a:pt x="11531" y="5537"/>
                    <a:pt x="11153" y="5128"/>
                  </a:cubicBezTo>
                  <a:lnTo>
                    <a:pt x="6301" y="307"/>
                  </a:lnTo>
                  <a:cubicBezTo>
                    <a:pt x="6096" y="103"/>
                    <a:pt x="5829" y="0"/>
                    <a:pt x="5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76"/>
            <p:cNvSpPr/>
            <p:nvPr/>
          </p:nvSpPr>
          <p:spPr>
            <a:xfrm>
              <a:off x="-34181850" y="2644625"/>
              <a:ext cx="41775" cy="41575"/>
            </a:xfrm>
            <a:custGeom>
              <a:avLst/>
              <a:gdLst/>
              <a:ahLst/>
              <a:cxnLst/>
              <a:rect l="l" t="t" r="r" b="b"/>
              <a:pathLst>
                <a:path w="1671" h="1663" extrusionOk="0">
                  <a:moveTo>
                    <a:pt x="1328" y="1"/>
                  </a:moveTo>
                  <a:cubicBezTo>
                    <a:pt x="1237" y="1"/>
                    <a:pt x="1151" y="40"/>
                    <a:pt x="1103" y="119"/>
                  </a:cubicBezTo>
                  <a:lnTo>
                    <a:pt x="95" y="1096"/>
                  </a:lnTo>
                  <a:cubicBezTo>
                    <a:pt x="1" y="1222"/>
                    <a:pt x="1" y="1442"/>
                    <a:pt x="95" y="1568"/>
                  </a:cubicBezTo>
                  <a:cubicBezTo>
                    <a:pt x="158" y="1631"/>
                    <a:pt x="253" y="1663"/>
                    <a:pt x="343" y="1663"/>
                  </a:cubicBezTo>
                  <a:cubicBezTo>
                    <a:pt x="434" y="1663"/>
                    <a:pt x="521" y="1631"/>
                    <a:pt x="568" y="1568"/>
                  </a:cubicBezTo>
                  <a:lnTo>
                    <a:pt x="1576" y="592"/>
                  </a:lnTo>
                  <a:cubicBezTo>
                    <a:pt x="1671" y="466"/>
                    <a:pt x="1671" y="213"/>
                    <a:pt x="1576" y="119"/>
                  </a:cubicBezTo>
                  <a:cubicBezTo>
                    <a:pt x="1513" y="40"/>
                    <a:pt x="1418" y="1"/>
                    <a:pt x="13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76"/>
            <p:cNvSpPr/>
            <p:nvPr/>
          </p:nvSpPr>
          <p:spPr>
            <a:xfrm>
              <a:off x="-34217275" y="2631050"/>
              <a:ext cx="17350" cy="41775"/>
            </a:xfrm>
            <a:custGeom>
              <a:avLst/>
              <a:gdLst/>
              <a:ahLst/>
              <a:cxnLst/>
              <a:rect l="l" t="t" r="r" b="b"/>
              <a:pathLst>
                <a:path w="694" h="1671" extrusionOk="0">
                  <a:moveTo>
                    <a:pt x="347" y="0"/>
                  </a:moveTo>
                  <a:cubicBezTo>
                    <a:pt x="158" y="0"/>
                    <a:pt x="0" y="158"/>
                    <a:pt x="0" y="347"/>
                  </a:cubicBezTo>
                  <a:lnTo>
                    <a:pt x="0" y="1324"/>
                  </a:lnTo>
                  <a:cubicBezTo>
                    <a:pt x="0" y="1513"/>
                    <a:pt x="158" y="1670"/>
                    <a:pt x="347" y="1670"/>
                  </a:cubicBezTo>
                  <a:cubicBezTo>
                    <a:pt x="536" y="1670"/>
                    <a:pt x="693" y="1513"/>
                    <a:pt x="693" y="1324"/>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76"/>
            <p:cNvSpPr/>
            <p:nvPr/>
          </p:nvSpPr>
          <p:spPr>
            <a:xfrm>
              <a:off x="-34168450" y="2704300"/>
              <a:ext cx="42550" cy="18125"/>
            </a:xfrm>
            <a:custGeom>
              <a:avLst/>
              <a:gdLst/>
              <a:ahLst/>
              <a:cxnLst/>
              <a:rect l="l" t="t" r="r" b="b"/>
              <a:pathLst>
                <a:path w="1702" h="725" extrusionOk="0">
                  <a:moveTo>
                    <a:pt x="347" y="0"/>
                  </a:moveTo>
                  <a:cubicBezTo>
                    <a:pt x="158" y="0"/>
                    <a:pt x="0" y="158"/>
                    <a:pt x="0" y="378"/>
                  </a:cubicBezTo>
                  <a:cubicBezTo>
                    <a:pt x="0" y="567"/>
                    <a:pt x="158" y="725"/>
                    <a:pt x="347" y="725"/>
                  </a:cubicBezTo>
                  <a:lnTo>
                    <a:pt x="1355" y="725"/>
                  </a:lnTo>
                  <a:cubicBezTo>
                    <a:pt x="1544" y="725"/>
                    <a:pt x="1702" y="567"/>
                    <a:pt x="1702" y="378"/>
                  </a:cubicBezTo>
                  <a:cubicBezTo>
                    <a:pt x="1670" y="158"/>
                    <a:pt x="1544" y="0"/>
                    <a:pt x="13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5" name="Google Shape;9585;p76"/>
          <p:cNvSpPr/>
          <p:nvPr/>
        </p:nvSpPr>
        <p:spPr>
          <a:xfrm>
            <a:off x="1299154" y="2687237"/>
            <a:ext cx="353587" cy="354527"/>
          </a:xfrm>
          <a:custGeom>
            <a:avLst/>
            <a:gdLst/>
            <a:ahLst/>
            <a:cxnLst/>
            <a:rect l="l" t="t" r="r" b="b"/>
            <a:pathLst>
              <a:path w="11658" h="11689" extrusionOk="0">
                <a:moveTo>
                  <a:pt x="2868" y="8538"/>
                </a:moveTo>
                <a:cubicBezTo>
                  <a:pt x="3025" y="8948"/>
                  <a:pt x="3340" y="9263"/>
                  <a:pt x="3781" y="9452"/>
                </a:cubicBezTo>
                <a:cubicBezTo>
                  <a:pt x="3403" y="9389"/>
                  <a:pt x="2364" y="9231"/>
                  <a:pt x="2080" y="8916"/>
                </a:cubicBezTo>
                <a:cubicBezTo>
                  <a:pt x="2143" y="8885"/>
                  <a:pt x="2332" y="8727"/>
                  <a:pt x="2868" y="8538"/>
                </a:cubicBezTo>
                <a:close/>
                <a:moveTo>
                  <a:pt x="8791" y="8538"/>
                </a:moveTo>
                <a:cubicBezTo>
                  <a:pt x="9326" y="8727"/>
                  <a:pt x="9547" y="8885"/>
                  <a:pt x="9578" y="8916"/>
                </a:cubicBezTo>
                <a:cubicBezTo>
                  <a:pt x="9295" y="9231"/>
                  <a:pt x="8287" y="9389"/>
                  <a:pt x="7877" y="9452"/>
                </a:cubicBezTo>
                <a:cubicBezTo>
                  <a:pt x="8287" y="9294"/>
                  <a:pt x="8602" y="8948"/>
                  <a:pt x="8791" y="8538"/>
                </a:cubicBezTo>
                <a:close/>
                <a:moveTo>
                  <a:pt x="5829" y="725"/>
                </a:moveTo>
                <a:cubicBezTo>
                  <a:pt x="6018" y="725"/>
                  <a:pt x="6176" y="883"/>
                  <a:pt x="6176" y="1072"/>
                </a:cubicBezTo>
                <a:lnTo>
                  <a:pt x="6176" y="4537"/>
                </a:lnTo>
                <a:cubicBezTo>
                  <a:pt x="6176" y="4695"/>
                  <a:pt x="6302" y="4821"/>
                  <a:pt x="6428" y="4852"/>
                </a:cubicBezTo>
                <a:cubicBezTo>
                  <a:pt x="6455" y="4858"/>
                  <a:pt x="6482" y="4860"/>
                  <a:pt x="6508" y="4860"/>
                </a:cubicBezTo>
                <a:cubicBezTo>
                  <a:pt x="6637" y="4860"/>
                  <a:pt x="6754" y="4799"/>
                  <a:pt x="6806" y="4695"/>
                </a:cubicBezTo>
                <a:lnTo>
                  <a:pt x="8287" y="2237"/>
                </a:lnTo>
                <a:cubicBezTo>
                  <a:pt x="8326" y="2139"/>
                  <a:pt x="8415" y="2090"/>
                  <a:pt x="8514" y="2090"/>
                </a:cubicBezTo>
                <a:cubicBezTo>
                  <a:pt x="8574" y="2090"/>
                  <a:pt x="8637" y="2107"/>
                  <a:pt x="8696" y="2143"/>
                </a:cubicBezTo>
                <a:cubicBezTo>
                  <a:pt x="8854" y="2206"/>
                  <a:pt x="8948" y="2426"/>
                  <a:pt x="8854" y="2615"/>
                </a:cubicBezTo>
                <a:lnTo>
                  <a:pt x="7656" y="5041"/>
                </a:lnTo>
                <a:cubicBezTo>
                  <a:pt x="7562" y="5262"/>
                  <a:pt x="7656" y="5451"/>
                  <a:pt x="7814" y="5514"/>
                </a:cubicBezTo>
                <a:cubicBezTo>
                  <a:pt x="7851" y="5551"/>
                  <a:pt x="7898" y="5569"/>
                  <a:pt x="7949" y="5569"/>
                </a:cubicBezTo>
                <a:cubicBezTo>
                  <a:pt x="8028" y="5569"/>
                  <a:pt x="8116" y="5527"/>
                  <a:pt x="8192" y="5451"/>
                </a:cubicBezTo>
                <a:cubicBezTo>
                  <a:pt x="9630" y="4282"/>
                  <a:pt x="9701" y="4254"/>
                  <a:pt x="9704" y="4254"/>
                </a:cubicBezTo>
                <a:cubicBezTo>
                  <a:pt x="9704" y="4254"/>
                  <a:pt x="9704" y="4254"/>
                  <a:pt x="9704" y="4254"/>
                </a:cubicBezTo>
                <a:cubicBezTo>
                  <a:pt x="9752" y="4206"/>
                  <a:pt x="9838" y="4183"/>
                  <a:pt x="9929" y="4183"/>
                </a:cubicBezTo>
                <a:cubicBezTo>
                  <a:pt x="10019" y="4183"/>
                  <a:pt x="10114" y="4206"/>
                  <a:pt x="10177" y="4254"/>
                </a:cubicBezTo>
                <a:cubicBezTo>
                  <a:pt x="10271" y="4380"/>
                  <a:pt x="10271" y="4632"/>
                  <a:pt x="10177" y="4726"/>
                </a:cubicBezTo>
                <a:lnTo>
                  <a:pt x="8318" y="6585"/>
                </a:lnTo>
                <a:cubicBezTo>
                  <a:pt x="8224" y="6680"/>
                  <a:pt x="8192" y="6743"/>
                  <a:pt x="8192" y="6837"/>
                </a:cubicBezTo>
                <a:lnTo>
                  <a:pt x="8192" y="7940"/>
                </a:lnTo>
                <a:cubicBezTo>
                  <a:pt x="8192" y="8349"/>
                  <a:pt x="7908" y="8759"/>
                  <a:pt x="7499" y="8916"/>
                </a:cubicBezTo>
                <a:cubicBezTo>
                  <a:pt x="7184" y="9042"/>
                  <a:pt x="6932" y="9263"/>
                  <a:pt x="6869" y="9609"/>
                </a:cubicBezTo>
                <a:cubicBezTo>
                  <a:pt x="6491" y="9672"/>
                  <a:pt x="6144" y="9672"/>
                  <a:pt x="5798" y="9672"/>
                </a:cubicBezTo>
                <a:cubicBezTo>
                  <a:pt x="5451" y="9672"/>
                  <a:pt x="5073" y="9672"/>
                  <a:pt x="4726" y="9609"/>
                </a:cubicBezTo>
                <a:cubicBezTo>
                  <a:pt x="4663" y="9294"/>
                  <a:pt x="4411" y="9042"/>
                  <a:pt x="4096" y="8916"/>
                </a:cubicBezTo>
                <a:cubicBezTo>
                  <a:pt x="3655" y="8759"/>
                  <a:pt x="3403" y="8381"/>
                  <a:pt x="3403" y="7940"/>
                </a:cubicBezTo>
                <a:cubicBezTo>
                  <a:pt x="3403" y="7562"/>
                  <a:pt x="3277" y="7247"/>
                  <a:pt x="2994" y="6963"/>
                </a:cubicBezTo>
                <a:lnTo>
                  <a:pt x="1418" y="5388"/>
                </a:lnTo>
                <a:cubicBezTo>
                  <a:pt x="1355" y="5293"/>
                  <a:pt x="1355" y="5041"/>
                  <a:pt x="1513" y="4947"/>
                </a:cubicBezTo>
                <a:cubicBezTo>
                  <a:pt x="1568" y="4873"/>
                  <a:pt x="1667" y="4842"/>
                  <a:pt x="1758" y="4842"/>
                </a:cubicBezTo>
                <a:cubicBezTo>
                  <a:pt x="1823" y="4842"/>
                  <a:pt x="1883" y="4858"/>
                  <a:pt x="1923" y="4884"/>
                </a:cubicBezTo>
                <a:cubicBezTo>
                  <a:pt x="3718" y="6238"/>
                  <a:pt x="3592" y="6144"/>
                  <a:pt x="3750" y="6207"/>
                </a:cubicBezTo>
                <a:cubicBezTo>
                  <a:pt x="3834" y="6207"/>
                  <a:pt x="3876" y="6221"/>
                  <a:pt x="3913" y="6221"/>
                </a:cubicBezTo>
                <a:cubicBezTo>
                  <a:pt x="3932" y="6221"/>
                  <a:pt x="3949" y="6217"/>
                  <a:pt x="3970" y="6207"/>
                </a:cubicBezTo>
                <a:cubicBezTo>
                  <a:pt x="5231" y="6238"/>
                  <a:pt x="5483" y="6617"/>
                  <a:pt x="5483" y="7215"/>
                </a:cubicBezTo>
                <a:cubicBezTo>
                  <a:pt x="5483" y="7404"/>
                  <a:pt x="5640" y="7562"/>
                  <a:pt x="5829" y="7562"/>
                </a:cubicBezTo>
                <a:cubicBezTo>
                  <a:pt x="6018" y="7562"/>
                  <a:pt x="6176" y="7404"/>
                  <a:pt x="6176" y="7215"/>
                </a:cubicBezTo>
                <a:cubicBezTo>
                  <a:pt x="6176" y="6554"/>
                  <a:pt x="5924" y="6081"/>
                  <a:pt x="5388" y="5797"/>
                </a:cubicBezTo>
                <a:cubicBezTo>
                  <a:pt x="5073" y="5640"/>
                  <a:pt x="4663" y="5514"/>
                  <a:pt x="4128" y="5514"/>
                </a:cubicBezTo>
                <a:cubicBezTo>
                  <a:pt x="3624" y="4348"/>
                  <a:pt x="2836" y="2647"/>
                  <a:pt x="2805" y="2615"/>
                </a:cubicBezTo>
                <a:cubicBezTo>
                  <a:pt x="2710" y="2458"/>
                  <a:pt x="2805" y="2206"/>
                  <a:pt x="2962" y="2143"/>
                </a:cubicBezTo>
                <a:cubicBezTo>
                  <a:pt x="3015" y="2111"/>
                  <a:pt x="3071" y="2097"/>
                  <a:pt x="3126" y="2097"/>
                </a:cubicBezTo>
                <a:cubicBezTo>
                  <a:pt x="3235" y="2097"/>
                  <a:pt x="3340" y="2153"/>
                  <a:pt x="3403" y="2237"/>
                </a:cubicBezTo>
                <a:lnTo>
                  <a:pt x="4852" y="4695"/>
                </a:lnTo>
                <a:cubicBezTo>
                  <a:pt x="4905" y="4799"/>
                  <a:pt x="5022" y="4860"/>
                  <a:pt x="5150" y="4860"/>
                </a:cubicBezTo>
                <a:cubicBezTo>
                  <a:pt x="5176" y="4860"/>
                  <a:pt x="5204" y="4858"/>
                  <a:pt x="5231" y="4852"/>
                </a:cubicBezTo>
                <a:cubicBezTo>
                  <a:pt x="5388" y="4821"/>
                  <a:pt x="5483" y="4695"/>
                  <a:pt x="5483" y="4537"/>
                </a:cubicBezTo>
                <a:lnTo>
                  <a:pt x="5483" y="1072"/>
                </a:lnTo>
                <a:cubicBezTo>
                  <a:pt x="5483" y="883"/>
                  <a:pt x="5640" y="725"/>
                  <a:pt x="5829" y="725"/>
                </a:cubicBezTo>
                <a:close/>
                <a:moveTo>
                  <a:pt x="8822" y="7310"/>
                </a:moveTo>
                <a:cubicBezTo>
                  <a:pt x="10082" y="7688"/>
                  <a:pt x="10901" y="8318"/>
                  <a:pt x="10901" y="8916"/>
                </a:cubicBezTo>
                <a:cubicBezTo>
                  <a:pt x="10996" y="9925"/>
                  <a:pt x="8791" y="10996"/>
                  <a:pt x="5829" y="10996"/>
                </a:cubicBezTo>
                <a:cubicBezTo>
                  <a:pt x="2868" y="10996"/>
                  <a:pt x="662" y="9988"/>
                  <a:pt x="662" y="8948"/>
                </a:cubicBezTo>
                <a:cubicBezTo>
                  <a:pt x="662" y="8412"/>
                  <a:pt x="1387" y="7814"/>
                  <a:pt x="2490" y="7404"/>
                </a:cubicBezTo>
                <a:lnTo>
                  <a:pt x="2553" y="7499"/>
                </a:lnTo>
                <a:cubicBezTo>
                  <a:pt x="2679" y="7625"/>
                  <a:pt x="2773" y="7782"/>
                  <a:pt x="2773" y="7940"/>
                </a:cubicBezTo>
                <a:cubicBezTo>
                  <a:pt x="2206" y="8097"/>
                  <a:pt x="1387" y="8349"/>
                  <a:pt x="1387" y="8948"/>
                </a:cubicBezTo>
                <a:cubicBezTo>
                  <a:pt x="1387" y="9231"/>
                  <a:pt x="1544" y="9452"/>
                  <a:pt x="1860" y="9672"/>
                </a:cubicBezTo>
                <a:cubicBezTo>
                  <a:pt x="2773" y="10208"/>
                  <a:pt x="4726" y="10334"/>
                  <a:pt x="5798" y="10334"/>
                </a:cubicBezTo>
                <a:cubicBezTo>
                  <a:pt x="6869" y="10334"/>
                  <a:pt x="8822" y="10208"/>
                  <a:pt x="9736" y="9672"/>
                </a:cubicBezTo>
                <a:cubicBezTo>
                  <a:pt x="10051" y="9452"/>
                  <a:pt x="10208" y="9231"/>
                  <a:pt x="10208" y="8948"/>
                </a:cubicBezTo>
                <a:cubicBezTo>
                  <a:pt x="10208" y="8349"/>
                  <a:pt x="9421" y="8097"/>
                  <a:pt x="8822" y="7940"/>
                </a:cubicBezTo>
                <a:lnTo>
                  <a:pt x="8822" y="7310"/>
                </a:lnTo>
                <a:close/>
                <a:moveTo>
                  <a:pt x="5829" y="1"/>
                </a:moveTo>
                <a:cubicBezTo>
                  <a:pt x="5294" y="1"/>
                  <a:pt x="4821" y="473"/>
                  <a:pt x="4821" y="1072"/>
                </a:cubicBezTo>
                <a:lnTo>
                  <a:pt x="4821" y="3309"/>
                </a:lnTo>
                <a:lnTo>
                  <a:pt x="4002" y="1954"/>
                </a:lnTo>
                <a:cubicBezTo>
                  <a:pt x="3807" y="1608"/>
                  <a:pt x="3464" y="1440"/>
                  <a:pt x="3115" y="1440"/>
                </a:cubicBezTo>
                <a:cubicBezTo>
                  <a:pt x="2956" y="1440"/>
                  <a:pt x="2795" y="1475"/>
                  <a:pt x="2647" y="1544"/>
                </a:cubicBezTo>
                <a:cubicBezTo>
                  <a:pt x="2143" y="1765"/>
                  <a:pt x="1923" y="2426"/>
                  <a:pt x="2175" y="2930"/>
                </a:cubicBezTo>
                <a:cubicBezTo>
                  <a:pt x="2206" y="2993"/>
                  <a:pt x="2679" y="4033"/>
                  <a:pt x="3088" y="4915"/>
                </a:cubicBezTo>
                <a:lnTo>
                  <a:pt x="2332" y="4380"/>
                </a:lnTo>
                <a:cubicBezTo>
                  <a:pt x="2157" y="4233"/>
                  <a:pt x="1933" y="4162"/>
                  <a:pt x="1710" y="4162"/>
                </a:cubicBezTo>
                <a:cubicBezTo>
                  <a:pt x="1452" y="4162"/>
                  <a:pt x="1195" y="4257"/>
                  <a:pt x="1009" y="4443"/>
                </a:cubicBezTo>
                <a:cubicBezTo>
                  <a:pt x="599" y="4852"/>
                  <a:pt x="599" y="5514"/>
                  <a:pt x="1009" y="5923"/>
                </a:cubicBezTo>
                <a:lnTo>
                  <a:pt x="1986" y="6900"/>
                </a:lnTo>
                <a:cubicBezTo>
                  <a:pt x="725" y="7404"/>
                  <a:pt x="1" y="8160"/>
                  <a:pt x="1" y="8948"/>
                </a:cubicBezTo>
                <a:cubicBezTo>
                  <a:pt x="1" y="9736"/>
                  <a:pt x="631" y="10460"/>
                  <a:pt x="1828" y="10964"/>
                </a:cubicBezTo>
                <a:cubicBezTo>
                  <a:pt x="2868" y="11437"/>
                  <a:pt x="4348" y="11689"/>
                  <a:pt x="5829" y="11689"/>
                </a:cubicBezTo>
                <a:cubicBezTo>
                  <a:pt x="8948" y="11689"/>
                  <a:pt x="11658" y="10586"/>
                  <a:pt x="11658" y="8979"/>
                </a:cubicBezTo>
                <a:cubicBezTo>
                  <a:pt x="11658" y="8003"/>
                  <a:pt x="10744" y="7184"/>
                  <a:pt x="9169" y="6680"/>
                </a:cubicBezTo>
                <a:lnTo>
                  <a:pt x="10649" y="5199"/>
                </a:lnTo>
                <a:cubicBezTo>
                  <a:pt x="11027" y="4821"/>
                  <a:pt x="11027" y="4159"/>
                  <a:pt x="10649" y="3750"/>
                </a:cubicBezTo>
                <a:cubicBezTo>
                  <a:pt x="10445" y="3561"/>
                  <a:pt x="10185" y="3466"/>
                  <a:pt x="9929" y="3466"/>
                </a:cubicBezTo>
                <a:cubicBezTo>
                  <a:pt x="9673" y="3466"/>
                  <a:pt x="9421" y="3561"/>
                  <a:pt x="9232" y="3750"/>
                </a:cubicBezTo>
                <a:cubicBezTo>
                  <a:pt x="9137" y="3844"/>
                  <a:pt x="9074" y="3876"/>
                  <a:pt x="8948" y="4002"/>
                </a:cubicBezTo>
                <a:cubicBezTo>
                  <a:pt x="8980" y="3876"/>
                  <a:pt x="9421" y="3025"/>
                  <a:pt x="9484" y="2930"/>
                </a:cubicBezTo>
                <a:cubicBezTo>
                  <a:pt x="9736" y="2426"/>
                  <a:pt x="9547" y="1765"/>
                  <a:pt x="9011" y="1544"/>
                </a:cubicBezTo>
                <a:cubicBezTo>
                  <a:pt x="8873" y="1475"/>
                  <a:pt x="8719" y="1440"/>
                  <a:pt x="8564" y="1440"/>
                </a:cubicBezTo>
                <a:cubicBezTo>
                  <a:pt x="8226" y="1440"/>
                  <a:pt x="7883" y="1608"/>
                  <a:pt x="7688" y="1954"/>
                </a:cubicBezTo>
                <a:lnTo>
                  <a:pt x="6869" y="3309"/>
                </a:lnTo>
                <a:lnTo>
                  <a:pt x="6869" y="1072"/>
                </a:lnTo>
                <a:cubicBezTo>
                  <a:pt x="6869" y="505"/>
                  <a:pt x="6396" y="1"/>
                  <a:pt x="5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76"/>
          <p:cNvSpPr/>
          <p:nvPr/>
        </p:nvSpPr>
        <p:spPr>
          <a:xfrm>
            <a:off x="1299154" y="3155970"/>
            <a:ext cx="353587" cy="353557"/>
          </a:xfrm>
          <a:custGeom>
            <a:avLst/>
            <a:gdLst/>
            <a:ahLst/>
            <a:cxnLst/>
            <a:rect l="l" t="t" r="r" b="b"/>
            <a:pathLst>
              <a:path w="11658" h="11657" extrusionOk="0">
                <a:moveTo>
                  <a:pt x="5829" y="662"/>
                </a:moveTo>
                <a:cubicBezTo>
                  <a:pt x="6396" y="662"/>
                  <a:pt x="6869" y="1134"/>
                  <a:pt x="6869" y="1670"/>
                </a:cubicBezTo>
                <a:cubicBezTo>
                  <a:pt x="6869" y="2237"/>
                  <a:pt x="6396" y="2741"/>
                  <a:pt x="5829" y="2741"/>
                </a:cubicBezTo>
                <a:cubicBezTo>
                  <a:pt x="5294" y="2710"/>
                  <a:pt x="4821" y="2237"/>
                  <a:pt x="4821" y="1670"/>
                </a:cubicBezTo>
                <a:cubicBezTo>
                  <a:pt x="4821" y="1134"/>
                  <a:pt x="5294" y="662"/>
                  <a:pt x="5829" y="662"/>
                </a:cubicBezTo>
                <a:close/>
                <a:moveTo>
                  <a:pt x="5829" y="3403"/>
                </a:moveTo>
                <a:cubicBezTo>
                  <a:pt x="7058" y="3403"/>
                  <a:pt x="8034" y="4316"/>
                  <a:pt x="8192" y="5451"/>
                </a:cubicBezTo>
                <a:lnTo>
                  <a:pt x="3466" y="5451"/>
                </a:lnTo>
                <a:cubicBezTo>
                  <a:pt x="3624" y="4285"/>
                  <a:pt x="4600" y="3403"/>
                  <a:pt x="5829" y="3403"/>
                </a:cubicBezTo>
                <a:close/>
                <a:moveTo>
                  <a:pt x="1702" y="8885"/>
                </a:moveTo>
                <a:cubicBezTo>
                  <a:pt x="2269" y="8885"/>
                  <a:pt x="2710" y="9357"/>
                  <a:pt x="2710" y="9924"/>
                </a:cubicBezTo>
                <a:cubicBezTo>
                  <a:pt x="2710" y="10460"/>
                  <a:pt x="2269" y="10932"/>
                  <a:pt x="1702" y="10932"/>
                </a:cubicBezTo>
                <a:cubicBezTo>
                  <a:pt x="1135" y="10932"/>
                  <a:pt x="694" y="10460"/>
                  <a:pt x="694" y="9924"/>
                </a:cubicBezTo>
                <a:cubicBezTo>
                  <a:pt x="694" y="9357"/>
                  <a:pt x="1135" y="8885"/>
                  <a:pt x="1702" y="8885"/>
                </a:cubicBezTo>
                <a:close/>
                <a:moveTo>
                  <a:pt x="5829" y="8885"/>
                </a:moveTo>
                <a:cubicBezTo>
                  <a:pt x="6396" y="8885"/>
                  <a:pt x="6869" y="9357"/>
                  <a:pt x="6869" y="9924"/>
                </a:cubicBezTo>
                <a:cubicBezTo>
                  <a:pt x="6869" y="10460"/>
                  <a:pt x="6396" y="10932"/>
                  <a:pt x="5829" y="10932"/>
                </a:cubicBezTo>
                <a:cubicBezTo>
                  <a:pt x="5294" y="10932"/>
                  <a:pt x="4821" y="10460"/>
                  <a:pt x="4821" y="9924"/>
                </a:cubicBezTo>
                <a:cubicBezTo>
                  <a:pt x="4821" y="9357"/>
                  <a:pt x="5294" y="8885"/>
                  <a:pt x="5829" y="8885"/>
                </a:cubicBezTo>
                <a:close/>
                <a:moveTo>
                  <a:pt x="9956" y="8885"/>
                </a:moveTo>
                <a:cubicBezTo>
                  <a:pt x="10523" y="8885"/>
                  <a:pt x="10996" y="9357"/>
                  <a:pt x="10996" y="9924"/>
                </a:cubicBezTo>
                <a:cubicBezTo>
                  <a:pt x="10996" y="10460"/>
                  <a:pt x="10523" y="10932"/>
                  <a:pt x="9956" y="10932"/>
                </a:cubicBezTo>
                <a:cubicBezTo>
                  <a:pt x="9421" y="10932"/>
                  <a:pt x="8948" y="10460"/>
                  <a:pt x="8948" y="9924"/>
                </a:cubicBezTo>
                <a:cubicBezTo>
                  <a:pt x="8948" y="9357"/>
                  <a:pt x="9421" y="8885"/>
                  <a:pt x="9956" y="8885"/>
                </a:cubicBezTo>
                <a:close/>
                <a:moveTo>
                  <a:pt x="5829" y="0"/>
                </a:moveTo>
                <a:cubicBezTo>
                  <a:pt x="4884" y="0"/>
                  <a:pt x="4128" y="725"/>
                  <a:pt x="4128" y="1670"/>
                </a:cubicBezTo>
                <a:cubicBezTo>
                  <a:pt x="4128" y="2143"/>
                  <a:pt x="4285" y="2584"/>
                  <a:pt x="4663" y="2899"/>
                </a:cubicBezTo>
                <a:lnTo>
                  <a:pt x="4695" y="2930"/>
                </a:lnTo>
                <a:cubicBezTo>
                  <a:pt x="3561" y="3403"/>
                  <a:pt x="2773" y="4505"/>
                  <a:pt x="2773" y="5766"/>
                </a:cubicBezTo>
                <a:cubicBezTo>
                  <a:pt x="2773" y="5955"/>
                  <a:pt x="2931" y="6144"/>
                  <a:pt x="3120" y="6144"/>
                </a:cubicBezTo>
                <a:lnTo>
                  <a:pt x="5514" y="6144"/>
                </a:lnTo>
                <a:lnTo>
                  <a:pt x="5514" y="6837"/>
                </a:lnTo>
                <a:lnTo>
                  <a:pt x="2395" y="6837"/>
                </a:lnTo>
                <a:cubicBezTo>
                  <a:pt x="1860" y="6837"/>
                  <a:pt x="1387" y="7309"/>
                  <a:pt x="1387" y="7876"/>
                </a:cubicBezTo>
                <a:lnTo>
                  <a:pt x="1387" y="8254"/>
                </a:lnTo>
                <a:cubicBezTo>
                  <a:pt x="599" y="8412"/>
                  <a:pt x="1" y="9137"/>
                  <a:pt x="1" y="9956"/>
                </a:cubicBezTo>
                <a:cubicBezTo>
                  <a:pt x="1" y="10901"/>
                  <a:pt x="757" y="11657"/>
                  <a:pt x="1702" y="11657"/>
                </a:cubicBezTo>
                <a:cubicBezTo>
                  <a:pt x="2647" y="11657"/>
                  <a:pt x="3403" y="10901"/>
                  <a:pt x="3403" y="9956"/>
                </a:cubicBezTo>
                <a:cubicBezTo>
                  <a:pt x="3403" y="9137"/>
                  <a:pt x="2805" y="8412"/>
                  <a:pt x="2017" y="8254"/>
                </a:cubicBezTo>
                <a:lnTo>
                  <a:pt x="2017" y="7876"/>
                </a:lnTo>
                <a:cubicBezTo>
                  <a:pt x="2017" y="7656"/>
                  <a:pt x="2175" y="7498"/>
                  <a:pt x="2364" y="7498"/>
                </a:cubicBezTo>
                <a:lnTo>
                  <a:pt x="5483" y="7498"/>
                </a:lnTo>
                <a:lnTo>
                  <a:pt x="5483" y="8223"/>
                </a:lnTo>
                <a:cubicBezTo>
                  <a:pt x="4695" y="8380"/>
                  <a:pt x="4096" y="9074"/>
                  <a:pt x="4096" y="9924"/>
                </a:cubicBezTo>
                <a:cubicBezTo>
                  <a:pt x="4096" y="10869"/>
                  <a:pt x="4852" y="11594"/>
                  <a:pt x="5798" y="11594"/>
                </a:cubicBezTo>
                <a:cubicBezTo>
                  <a:pt x="6743" y="11594"/>
                  <a:pt x="7499" y="10869"/>
                  <a:pt x="7499" y="9924"/>
                </a:cubicBezTo>
                <a:cubicBezTo>
                  <a:pt x="7499" y="9074"/>
                  <a:pt x="6900" y="8380"/>
                  <a:pt x="6113" y="8223"/>
                </a:cubicBezTo>
                <a:lnTo>
                  <a:pt x="6113" y="7498"/>
                </a:lnTo>
                <a:lnTo>
                  <a:pt x="9232" y="7498"/>
                </a:lnTo>
                <a:cubicBezTo>
                  <a:pt x="9421" y="7498"/>
                  <a:pt x="9578" y="7656"/>
                  <a:pt x="9578" y="7876"/>
                </a:cubicBezTo>
                <a:lnTo>
                  <a:pt x="9578" y="8254"/>
                </a:lnTo>
                <a:cubicBezTo>
                  <a:pt x="8791" y="8412"/>
                  <a:pt x="8192" y="9137"/>
                  <a:pt x="8192" y="9956"/>
                </a:cubicBezTo>
                <a:cubicBezTo>
                  <a:pt x="8192" y="10901"/>
                  <a:pt x="8948" y="11657"/>
                  <a:pt x="9893" y="11657"/>
                </a:cubicBezTo>
                <a:cubicBezTo>
                  <a:pt x="10838" y="11657"/>
                  <a:pt x="11595" y="10901"/>
                  <a:pt x="11595" y="9956"/>
                </a:cubicBezTo>
                <a:cubicBezTo>
                  <a:pt x="11658" y="9074"/>
                  <a:pt x="11059" y="8412"/>
                  <a:pt x="10271" y="8254"/>
                </a:cubicBezTo>
                <a:lnTo>
                  <a:pt x="10271" y="7876"/>
                </a:lnTo>
                <a:cubicBezTo>
                  <a:pt x="10271" y="7309"/>
                  <a:pt x="9799" y="6837"/>
                  <a:pt x="9263" y="6837"/>
                </a:cubicBezTo>
                <a:lnTo>
                  <a:pt x="6144" y="6837"/>
                </a:lnTo>
                <a:lnTo>
                  <a:pt x="6144" y="6144"/>
                </a:lnTo>
                <a:lnTo>
                  <a:pt x="8539" y="6144"/>
                </a:lnTo>
                <a:cubicBezTo>
                  <a:pt x="8759" y="6144"/>
                  <a:pt x="8917" y="5955"/>
                  <a:pt x="8917" y="5766"/>
                </a:cubicBezTo>
                <a:cubicBezTo>
                  <a:pt x="8917" y="4474"/>
                  <a:pt x="8129" y="3371"/>
                  <a:pt x="6963" y="2930"/>
                </a:cubicBezTo>
                <a:lnTo>
                  <a:pt x="7026" y="2899"/>
                </a:lnTo>
                <a:cubicBezTo>
                  <a:pt x="7341" y="2584"/>
                  <a:pt x="7530" y="2143"/>
                  <a:pt x="7530" y="1670"/>
                </a:cubicBezTo>
                <a:cubicBezTo>
                  <a:pt x="7530" y="725"/>
                  <a:pt x="6774"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76"/>
          <p:cNvSpPr/>
          <p:nvPr/>
        </p:nvSpPr>
        <p:spPr>
          <a:xfrm>
            <a:off x="1290085" y="3616003"/>
            <a:ext cx="371724" cy="354285"/>
          </a:xfrm>
          <a:custGeom>
            <a:avLst/>
            <a:gdLst/>
            <a:ahLst/>
            <a:cxnLst/>
            <a:rect l="l" t="t" r="r" b="b"/>
            <a:pathLst>
              <a:path w="12256" h="11681" extrusionOk="0">
                <a:moveTo>
                  <a:pt x="8853" y="2072"/>
                </a:moveTo>
                <a:cubicBezTo>
                  <a:pt x="9121" y="2072"/>
                  <a:pt x="9389" y="2174"/>
                  <a:pt x="9578" y="2379"/>
                </a:cubicBezTo>
                <a:cubicBezTo>
                  <a:pt x="9987" y="2757"/>
                  <a:pt x="9987" y="3418"/>
                  <a:pt x="9578" y="3828"/>
                </a:cubicBezTo>
                <a:lnTo>
                  <a:pt x="8601" y="4805"/>
                </a:lnTo>
                <a:cubicBezTo>
                  <a:pt x="8444" y="4490"/>
                  <a:pt x="8254" y="4206"/>
                  <a:pt x="8002" y="3954"/>
                </a:cubicBezTo>
                <a:cubicBezTo>
                  <a:pt x="7782" y="3702"/>
                  <a:pt x="7467" y="3481"/>
                  <a:pt x="7152" y="3355"/>
                </a:cubicBezTo>
                <a:lnTo>
                  <a:pt x="8128" y="2379"/>
                </a:lnTo>
                <a:cubicBezTo>
                  <a:pt x="8317" y="2174"/>
                  <a:pt x="8585" y="2072"/>
                  <a:pt x="8853" y="2072"/>
                </a:cubicBezTo>
                <a:close/>
                <a:moveTo>
                  <a:pt x="5794" y="5110"/>
                </a:moveTo>
                <a:cubicBezTo>
                  <a:pt x="6066" y="5110"/>
                  <a:pt x="6350" y="5200"/>
                  <a:pt x="6553" y="5403"/>
                </a:cubicBezTo>
                <a:cubicBezTo>
                  <a:pt x="6837" y="5687"/>
                  <a:pt x="6900" y="6096"/>
                  <a:pt x="6774" y="6474"/>
                </a:cubicBezTo>
                <a:cubicBezTo>
                  <a:pt x="6675" y="6501"/>
                  <a:pt x="6569" y="6515"/>
                  <a:pt x="6462" y="6515"/>
                </a:cubicBezTo>
                <a:cubicBezTo>
                  <a:pt x="6192" y="6515"/>
                  <a:pt x="5915" y="6425"/>
                  <a:pt x="5734" y="6222"/>
                </a:cubicBezTo>
                <a:cubicBezTo>
                  <a:pt x="5451" y="5939"/>
                  <a:pt x="5356" y="5529"/>
                  <a:pt x="5482" y="5151"/>
                </a:cubicBezTo>
                <a:cubicBezTo>
                  <a:pt x="5580" y="5124"/>
                  <a:pt x="5686" y="5110"/>
                  <a:pt x="5794" y="5110"/>
                </a:cubicBezTo>
                <a:close/>
                <a:moveTo>
                  <a:pt x="8869" y="662"/>
                </a:moveTo>
                <a:cubicBezTo>
                  <a:pt x="9475" y="662"/>
                  <a:pt x="10082" y="898"/>
                  <a:pt x="10554" y="1371"/>
                </a:cubicBezTo>
                <a:cubicBezTo>
                  <a:pt x="11499" y="2316"/>
                  <a:pt x="11499" y="3828"/>
                  <a:pt x="10554" y="4773"/>
                </a:cubicBezTo>
                <a:lnTo>
                  <a:pt x="8160" y="7167"/>
                </a:lnTo>
                <a:cubicBezTo>
                  <a:pt x="7687" y="7640"/>
                  <a:pt x="7081" y="7876"/>
                  <a:pt x="6474" y="7876"/>
                </a:cubicBezTo>
                <a:cubicBezTo>
                  <a:pt x="5868" y="7876"/>
                  <a:pt x="5262" y="7640"/>
                  <a:pt x="4789" y="7167"/>
                </a:cubicBezTo>
                <a:cubicBezTo>
                  <a:pt x="4537" y="6947"/>
                  <a:pt x="4348" y="6632"/>
                  <a:pt x="4222" y="6254"/>
                </a:cubicBezTo>
                <a:lnTo>
                  <a:pt x="4789" y="5718"/>
                </a:lnTo>
                <a:cubicBezTo>
                  <a:pt x="4820" y="6065"/>
                  <a:pt x="4978" y="6411"/>
                  <a:pt x="5262" y="6695"/>
                </a:cubicBezTo>
                <a:cubicBezTo>
                  <a:pt x="5592" y="7026"/>
                  <a:pt x="6026" y="7191"/>
                  <a:pt x="6459" y="7191"/>
                </a:cubicBezTo>
                <a:cubicBezTo>
                  <a:pt x="6892" y="7191"/>
                  <a:pt x="7325" y="7026"/>
                  <a:pt x="7656" y="6695"/>
                </a:cubicBezTo>
                <a:lnTo>
                  <a:pt x="10050" y="4301"/>
                </a:lnTo>
                <a:cubicBezTo>
                  <a:pt x="10712" y="3639"/>
                  <a:pt x="10712" y="2568"/>
                  <a:pt x="10050" y="1906"/>
                </a:cubicBezTo>
                <a:cubicBezTo>
                  <a:pt x="9719" y="1560"/>
                  <a:pt x="9286" y="1386"/>
                  <a:pt x="8853" y="1386"/>
                </a:cubicBezTo>
                <a:cubicBezTo>
                  <a:pt x="8420" y="1386"/>
                  <a:pt x="7987" y="1560"/>
                  <a:pt x="7656" y="1906"/>
                </a:cubicBezTo>
                <a:lnTo>
                  <a:pt x="6427" y="3103"/>
                </a:lnTo>
                <a:cubicBezTo>
                  <a:pt x="6243" y="3066"/>
                  <a:pt x="6058" y="3051"/>
                  <a:pt x="5874" y="3051"/>
                </a:cubicBezTo>
                <a:cubicBezTo>
                  <a:pt x="5743" y="3051"/>
                  <a:pt x="5613" y="3059"/>
                  <a:pt x="5482" y="3072"/>
                </a:cubicBezTo>
                <a:lnTo>
                  <a:pt x="7183" y="1371"/>
                </a:lnTo>
                <a:cubicBezTo>
                  <a:pt x="7656" y="898"/>
                  <a:pt x="8262" y="662"/>
                  <a:pt x="8869" y="662"/>
                </a:cubicBezTo>
                <a:close/>
                <a:moveTo>
                  <a:pt x="3686" y="6821"/>
                </a:moveTo>
                <a:cubicBezTo>
                  <a:pt x="3844" y="7136"/>
                  <a:pt x="4033" y="7420"/>
                  <a:pt x="4253" y="7672"/>
                </a:cubicBezTo>
                <a:cubicBezTo>
                  <a:pt x="4505" y="7924"/>
                  <a:pt x="4820" y="8144"/>
                  <a:pt x="5135" y="8270"/>
                </a:cubicBezTo>
                <a:lnTo>
                  <a:pt x="4096" y="9278"/>
                </a:lnTo>
                <a:cubicBezTo>
                  <a:pt x="3907" y="9483"/>
                  <a:pt x="3647" y="9585"/>
                  <a:pt x="3383" y="9585"/>
                </a:cubicBezTo>
                <a:cubicBezTo>
                  <a:pt x="3119" y="9585"/>
                  <a:pt x="2851" y="9483"/>
                  <a:pt x="2647" y="9278"/>
                </a:cubicBezTo>
                <a:cubicBezTo>
                  <a:pt x="2269" y="8900"/>
                  <a:pt x="2269" y="8239"/>
                  <a:pt x="2647" y="7829"/>
                </a:cubicBezTo>
                <a:lnTo>
                  <a:pt x="3686" y="6821"/>
                </a:lnTo>
                <a:close/>
                <a:moveTo>
                  <a:pt x="5844" y="3718"/>
                </a:moveTo>
                <a:cubicBezTo>
                  <a:pt x="6451" y="3718"/>
                  <a:pt x="7057" y="3954"/>
                  <a:pt x="7530" y="4427"/>
                </a:cubicBezTo>
                <a:cubicBezTo>
                  <a:pt x="7782" y="4647"/>
                  <a:pt x="7971" y="4962"/>
                  <a:pt x="8097" y="5309"/>
                </a:cubicBezTo>
                <a:lnTo>
                  <a:pt x="7530" y="5876"/>
                </a:lnTo>
                <a:cubicBezTo>
                  <a:pt x="7498" y="5529"/>
                  <a:pt x="7341" y="5151"/>
                  <a:pt x="7057" y="4899"/>
                </a:cubicBezTo>
                <a:cubicBezTo>
                  <a:pt x="6726" y="4553"/>
                  <a:pt x="6293" y="4379"/>
                  <a:pt x="5860" y="4379"/>
                </a:cubicBezTo>
                <a:cubicBezTo>
                  <a:pt x="5427" y="4379"/>
                  <a:pt x="4994" y="4553"/>
                  <a:pt x="4663" y="4899"/>
                </a:cubicBezTo>
                <a:lnTo>
                  <a:pt x="2174" y="7357"/>
                </a:lnTo>
                <a:cubicBezTo>
                  <a:pt x="1512" y="8050"/>
                  <a:pt x="1512" y="9089"/>
                  <a:pt x="2174" y="9782"/>
                </a:cubicBezTo>
                <a:cubicBezTo>
                  <a:pt x="2505" y="10113"/>
                  <a:pt x="2938" y="10279"/>
                  <a:pt x="3371" y="10279"/>
                </a:cubicBezTo>
                <a:cubicBezTo>
                  <a:pt x="3804" y="10279"/>
                  <a:pt x="4238" y="10113"/>
                  <a:pt x="4568" y="9782"/>
                </a:cubicBezTo>
                <a:lnTo>
                  <a:pt x="5892" y="8459"/>
                </a:lnTo>
                <a:cubicBezTo>
                  <a:pt x="6122" y="8505"/>
                  <a:pt x="6336" y="8535"/>
                  <a:pt x="6570" y="8535"/>
                </a:cubicBezTo>
                <a:cubicBezTo>
                  <a:pt x="6656" y="8535"/>
                  <a:pt x="6744" y="8531"/>
                  <a:pt x="6837" y="8522"/>
                </a:cubicBezTo>
                <a:lnTo>
                  <a:pt x="6837" y="8522"/>
                </a:lnTo>
                <a:lnTo>
                  <a:pt x="5041" y="10286"/>
                </a:lnTo>
                <a:cubicBezTo>
                  <a:pt x="4568" y="10759"/>
                  <a:pt x="3962" y="10995"/>
                  <a:pt x="3355" y="10995"/>
                </a:cubicBezTo>
                <a:cubicBezTo>
                  <a:pt x="2749" y="10995"/>
                  <a:pt x="2143" y="10759"/>
                  <a:pt x="1670" y="10286"/>
                </a:cubicBezTo>
                <a:cubicBezTo>
                  <a:pt x="725" y="9341"/>
                  <a:pt x="725" y="7829"/>
                  <a:pt x="1670" y="6884"/>
                </a:cubicBezTo>
                <a:lnTo>
                  <a:pt x="4159" y="4427"/>
                </a:lnTo>
                <a:cubicBezTo>
                  <a:pt x="4631" y="3954"/>
                  <a:pt x="5238" y="3718"/>
                  <a:pt x="5844" y="3718"/>
                </a:cubicBezTo>
                <a:close/>
                <a:moveTo>
                  <a:pt x="8869" y="0"/>
                </a:moveTo>
                <a:cubicBezTo>
                  <a:pt x="8081" y="0"/>
                  <a:pt x="7294" y="299"/>
                  <a:pt x="6711" y="898"/>
                </a:cubicBezTo>
                <a:lnTo>
                  <a:pt x="1197" y="6411"/>
                </a:lnTo>
                <a:cubicBezTo>
                  <a:pt x="0" y="7609"/>
                  <a:pt x="0" y="9562"/>
                  <a:pt x="1197" y="10759"/>
                </a:cubicBezTo>
                <a:cubicBezTo>
                  <a:pt x="1812" y="11373"/>
                  <a:pt x="2599" y="11681"/>
                  <a:pt x="3379" y="11681"/>
                </a:cubicBezTo>
                <a:cubicBezTo>
                  <a:pt x="4159" y="11681"/>
                  <a:pt x="4931" y="11373"/>
                  <a:pt x="5514" y="10759"/>
                </a:cubicBezTo>
                <a:lnTo>
                  <a:pt x="11027" y="5246"/>
                </a:lnTo>
                <a:cubicBezTo>
                  <a:pt x="12256" y="4017"/>
                  <a:pt x="12256" y="2095"/>
                  <a:pt x="11027" y="898"/>
                </a:cubicBezTo>
                <a:cubicBezTo>
                  <a:pt x="10444" y="299"/>
                  <a:pt x="9656" y="0"/>
                  <a:pt x="8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88" name="Google Shape;9588;p76"/>
          <p:cNvGrpSpPr/>
          <p:nvPr/>
        </p:nvGrpSpPr>
        <p:grpSpPr>
          <a:xfrm>
            <a:off x="3537620" y="2688025"/>
            <a:ext cx="353587" cy="352617"/>
            <a:chOff x="-30805300" y="1938725"/>
            <a:chExt cx="291450" cy="290650"/>
          </a:xfrm>
        </p:grpSpPr>
        <p:sp>
          <p:nvSpPr>
            <p:cNvPr id="9589" name="Google Shape;9589;p76"/>
            <p:cNvSpPr/>
            <p:nvPr/>
          </p:nvSpPr>
          <p:spPr>
            <a:xfrm>
              <a:off x="-30805300" y="1938725"/>
              <a:ext cx="291450" cy="290650"/>
            </a:xfrm>
            <a:custGeom>
              <a:avLst/>
              <a:gdLst/>
              <a:ahLst/>
              <a:cxnLst/>
              <a:rect l="l" t="t" r="r" b="b"/>
              <a:pathLst>
                <a:path w="11658" h="11626" extrusionOk="0">
                  <a:moveTo>
                    <a:pt x="6806" y="694"/>
                  </a:moveTo>
                  <a:lnTo>
                    <a:pt x="6806" y="1450"/>
                  </a:lnTo>
                  <a:lnTo>
                    <a:pt x="6112" y="1450"/>
                  </a:lnTo>
                  <a:lnTo>
                    <a:pt x="6112" y="694"/>
                  </a:lnTo>
                  <a:close/>
                  <a:moveTo>
                    <a:pt x="10586" y="4821"/>
                  </a:moveTo>
                  <a:cubicBezTo>
                    <a:pt x="10807" y="4821"/>
                    <a:pt x="10964" y="5010"/>
                    <a:pt x="10964" y="5199"/>
                  </a:cubicBezTo>
                  <a:cubicBezTo>
                    <a:pt x="10964" y="5388"/>
                    <a:pt x="10807" y="5545"/>
                    <a:pt x="10586" y="5545"/>
                  </a:cubicBezTo>
                  <a:lnTo>
                    <a:pt x="8570" y="5545"/>
                  </a:lnTo>
                  <a:cubicBezTo>
                    <a:pt x="8349" y="5545"/>
                    <a:pt x="8192" y="5388"/>
                    <a:pt x="8192" y="5199"/>
                  </a:cubicBezTo>
                  <a:cubicBezTo>
                    <a:pt x="8192" y="5010"/>
                    <a:pt x="8349" y="4821"/>
                    <a:pt x="8570" y="4821"/>
                  </a:cubicBezTo>
                  <a:close/>
                  <a:moveTo>
                    <a:pt x="6459" y="3529"/>
                  </a:moveTo>
                  <a:cubicBezTo>
                    <a:pt x="7089" y="3529"/>
                    <a:pt x="7656" y="3844"/>
                    <a:pt x="7971" y="4411"/>
                  </a:cubicBezTo>
                  <a:cubicBezTo>
                    <a:pt x="7688" y="4600"/>
                    <a:pt x="7499" y="4915"/>
                    <a:pt x="7499" y="5262"/>
                  </a:cubicBezTo>
                  <a:cubicBezTo>
                    <a:pt x="7499" y="5388"/>
                    <a:pt x="7530" y="5545"/>
                    <a:pt x="7562" y="5672"/>
                  </a:cubicBezTo>
                  <a:cubicBezTo>
                    <a:pt x="7121" y="5703"/>
                    <a:pt x="6806" y="6113"/>
                    <a:pt x="6806" y="6585"/>
                  </a:cubicBezTo>
                  <a:cubicBezTo>
                    <a:pt x="6806" y="6680"/>
                    <a:pt x="6806" y="6774"/>
                    <a:pt x="6869" y="6900"/>
                  </a:cubicBezTo>
                  <a:cubicBezTo>
                    <a:pt x="6743" y="6932"/>
                    <a:pt x="6617" y="6932"/>
                    <a:pt x="6459" y="6932"/>
                  </a:cubicBezTo>
                  <a:cubicBezTo>
                    <a:pt x="5514" y="6932"/>
                    <a:pt x="4758" y="6176"/>
                    <a:pt x="4758" y="5230"/>
                  </a:cubicBezTo>
                  <a:cubicBezTo>
                    <a:pt x="4758" y="4285"/>
                    <a:pt x="5514" y="3529"/>
                    <a:pt x="6459" y="3529"/>
                  </a:cubicBezTo>
                  <a:close/>
                  <a:moveTo>
                    <a:pt x="9893" y="6207"/>
                  </a:moveTo>
                  <a:cubicBezTo>
                    <a:pt x="10082" y="6207"/>
                    <a:pt x="10240" y="6365"/>
                    <a:pt x="10240" y="6585"/>
                  </a:cubicBezTo>
                  <a:cubicBezTo>
                    <a:pt x="10240" y="6774"/>
                    <a:pt x="10082" y="6932"/>
                    <a:pt x="9893" y="6932"/>
                  </a:cubicBezTo>
                  <a:lnTo>
                    <a:pt x="7845" y="6932"/>
                  </a:lnTo>
                  <a:cubicBezTo>
                    <a:pt x="7656" y="6932"/>
                    <a:pt x="7499" y="6774"/>
                    <a:pt x="7499" y="6585"/>
                  </a:cubicBezTo>
                  <a:cubicBezTo>
                    <a:pt x="7499" y="6365"/>
                    <a:pt x="7656" y="6207"/>
                    <a:pt x="7845" y="6207"/>
                  </a:cubicBezTo>
                  <a:close/>
                  <a:moveTo>
                    <a:pt x="9231" y="7562"/>
                  </a:moveTo>
                  <a:cubicBezTo>
                    <a:pt x="9420" y="7562"/>
                    <a:pt x="9578" y="7719"/>
                    <a:pt x="9578" y="7908"/>
                  </a:cubicBezTo>
                  <a:cubicBezTo>
                    <a:pt x="9578" y="8097"/>
                    <a:pt x="9420" y="8255"/>
                    <a:pt x="9231" y="8255"/>
                  </a:cubicBezTo>
                  <a:lnTo>
                    <a:pt x="7845" y="8255"/>
                  </a:lnTo>
                  <a:cubicBezTo>
                    <a:pt x="7656" y="8255"/>
                    <a:pt x="7499" y="8097"/>
                    <a:pt x="7499" y="7908"/>
                  </a:cubicBezTo>
                  <a:cubicBezTo>
                    <a:pt x="7499" y="7719"/>
                    <a:pt x="7656" y="7562"/>
                    <a:pt x="7845" y="7562"/>
                  </a:cubicBezTo>
                  <a:close/>
                  <a:moveTo>
                    <a:pt x="6595" y="2171"/>
                  </a:moveTo>
                  <a:cubicBezTo>
                    <a:pt x="7889" y="2171"/>
                    <a:pt x="8963" y="3033"/>
                    <a:pt x="9389" y="4159"/>
                  </a:cubicBezTo>
                  <a:lnTo>
                    <a:pt x="8633" y="4159"/>
                  </a:lnTo>
                  <a:cubicBezTo>
                    <a:pt x="8223" y="3340"/>
                    <a:pt x="7404" y="2805"/>
                    <a:pt x="6459" y="2805"/>
                  </a:cubicBezTo>
                  <a:cubicBezTo>
                    <a:pt x="5136" y="2805"/>
                    <a:pt x="4065" y="3844"/>
                    <a:pt x="4065" y="5199"/>
                  </a:cubicBezTo>
                  <a:cubicBezTo>
                    <a:pt x="4065" y="6522"/>
                    <a:pt x="5136" y="7593"/>
                    <a:pt x="6459" y="7593"/>
                  </a:cubicBezTo>
                  <a:cubicBezTo>
                    <a:pt x="6617" y="7593"/>
                    <a:pt x="6743" y="7593"/>
                    <a:pt x="6900" y="7562"/>
                  </a:cubicBezTo>
                  <a:lnTo>
                    <a:pt x="6900" y="7562"/>
                  </a:lnTo>
                  <a:cubicBezTo>
                    <a:pt x="6869" y="7688"/>
                    <a:pt x="6806" y="7782"/>
                    <a:pt x="6806" y="7940"/>
                  </a:cubicBezTo>
                  <a:cubicBezTo>
                    <a:pt x="6806" y="8066"/>
                    <a:pt x="6806" y="8192"/>
                    <a:pt x="6869" y="8255"/>
                  </a:cubicBezTo>
                  <a:cubicBezTo>
                    <a:pt x="6743" y="8255"/>
                    <a:pt x="6585" y="8318"/>
                    <a:pt x="6459" y="8318"/>
                  </a:cubicBezTo>
                  <a:cubicBezTo>
                    <a:pt x="4758" y="8318"/>
                    <a:pt x="3403" y="6932"/>
                    <a:pt x="3403" y="5230"/>
                  </a:cubicBezTo>
                  <a:cubicBezTo>
                    <a:pt x="3403" y="3529"/>
                    <a:pt x="4758" y="2174"/>
                    <a:pt x="6459" y="2174"/>
                  </a:cubicBezTo>
                  <a:cubicBezTo>
                    <a:pt x="6505" y="2172"/>
                    <a:pt x="6550" y="2171"/>
                    <a:pt x="6595" y="2171"/>
                  </a:cubicBezTo>
                  <a:close/>
                  <a:moveTo>
                    <a:pt x="8538" y="8917"/>
                  </a:moveTo>
                  <a:cubicBezTo>
                    <a:pt x="8759" y="8917"/>
                    <a:pt x="8916" y="9074"/>
                    <a:pt x="8916" y="9295"/>
                  </a:cubicBezTo>
                  <a:cubicBezTo>
                    <a:pt x="8853" y="9484"/>
                    <a:pt x="8696" y="9641"/>
                    <a:pt x="8538" y="9641"/>
                  </a:cubicBezTo>
                  <a:lnTo>
                    <a:pt x="7877" y="9641"/>
                  </a:lnTo>
                  <a:cubicBezTo>
                    <a:pt x="7688" y="9641"/>
                    <a:pt x="7530" y="9484"/>
                    <a:pt x="7530" y="9295"/>
                  </a:cubicBezTo>
                  <a:cubicBezTo>
                    <a:pt x="7530" y="9074"/>
                    <a:pt x="7688" y="8917"/>
                    <a:pt x="7877" y="8917"/>
                  </a:cubicBezTo>
                  <a:close/>
                  <a:moveTo>
                    <a:pt x="3592" y="1765"/>
                  </a:moveTo>
                  <a:cubicBezTo>
                    <a:pt x="3655" y="2111"/>
                    <a:pt x="3655" y="2427"/>
                    <a:pt x="3592" y="2805"/>
                  </a:cubicBezTo>
                  <a:cubicBezTo>
                    <a:pt x="3025" y="3466"/>
                    <a:pt x="2710" y="4285"/>
                    <a:pt x="2710" y="5199"/>
                  </a:cubicBezTo>
                  <a:cubicBezTo>
                    <a:pt x="2710" y="7278"/>
                    <a:pt x="4411" y="8917"/>
                    <a:pt x="6459" y="8917"/>
                  </a:cubicBezTo>
                  <a:cubicBezTo>
                    <a:pt x="6585" y="8917"/>
                    <a:pt x="6743" y="8917"/>
                    <a:pt x="6869" y="8885"/>
                  </a:cubicBezTo>
                  <a:lnTo>
                    <a:pt x="6869" y="8885"/>
                  </a:lnTo>
                  <a:cubicBezTo>
                    <a:pt x="6806" y="9011"/>
                    <a:pt x="6774" y="9137"/>
                    <a:pt x="6774" y="9232"/>
                  </a:cubicBezTo>
                  <a:cubicBezTo>
                    <a:pt x="6774" y="9358"/>
                    <a:pt x="6806" y="9484"/>
                    <a:pt x="6806" y="9610"/>
                  </a:cubicBezTo>
                  <a:lnTo>
                    <a:pt x="4915" y="9610"/>
                  </a:lnTo>
                  <a:cubicBezTo>
                    <a:pt x="4537" y="9641"/>
                    <a:pt x="4096" y="9830"/>
                    <a:pt x="3781" y="10145"/>
                  </a:cubicBezTo>
                  <a:lnTo>
                    <a:pt x="3088" y="10870"/>
                  </a:lnTo>
                  <a:lnTo>
                    <a:pt x="788" y="8633"/>
                  </a:lnTo>
                  <a:lnTo>
                    <a:pt x="1544" y="7908"/>
                  </a:lnTo>
                  <a:cubicBezTo>
                    <a:pt x="1859" y="7593"/>
                    <a:pt x="2048" y="7152"/>
                    <a:pt x="2048" y="6680"/>
                  </a:cubicBezTo>
                  <a:lnTo>
                    <a:pt x="2048" y="3655"/>
                  </a:lnTo>
                  <a:cubicBezTo>
                    <a:pt x="2048" y="3592"/>
                    <a:pt x="2080" y="3498"/>
                    <a:pt x="2143" y="3435"/>
                  </a:cubicBezTo>
                  <a:lnTo>
                    <a:pt x="3592" y="1765"/>
                  </a:lnTo>
                  <a:close/>
                  <a:moveTo>
                    <a:pt x="5167" y="1"/>
                  </a:moveTo>
                  <a:cubicBezTo>
                    <a:pt x="4978" y="1"/>
                    <a:pt x="4821" y="158"/>
                    <a:pt x="4821" y="347"/>
                  </a:cubicBezTo>
                  <a:cubicBezTo>
                    <a:pt x="4821" y="536"/>
                    <a:pt x="4978" y="694"/>
                    <a:pt x="5167" y="694"/>
                  </a:cubicBezTo>
                  <a:lnTo>
                    <a:pt x="5514" y="694"/>
                  </a:lnTo>
                  <a:lnTo>
                    <a:pt x="5514" y="1576"/>
                  </a:lnTo>
                  <a:cubicBezTo>
                    <a:pt x="5136" y="1702"/>
                    <a:pt x="4726" y="1891"/>
                    <a:pt x="4380" y="2111"/>
                  </a:cubicBezTo>
                  <a:cubicBezTo>
                    <a:pt x="4380" y="1796"/>
                    <a:pt x="4317" y="1481"/>
                    <a:pt x="4222" y="1229"/>
                  </a:cubicBezTo>
                  <a:lnTo>
                    <a:pt x="4159" y="977"/>
                  </a:lnTo>
                  <a:cubicBezTo>
                    <a:pt x="4096" y="851"/>
                    <a:pt x="4033" y="788"/>
                    <a:pt x="3907" y="757"/>
                  </a:cubicBezTo>
                  <a:cubicBezTo>
                    <a:pt x="3872" y="739"/>
                    <a:pt x="3839" y="731"/>
                    <a:pt x="3808" y="731"/>
                  </a:cubicBezTo>
                  <a:cubicBezTo>
                    <a:pt x="3728" y="731"/>
                    <a:pt x="3660" y="783"/>
                    <a:pt x="3592" y="851"/>
                  </a:cubicBezTo>
                  <a:lnTo>
                    <a:pt x="1702" y="2962"/>
                  </a:lnTo>
                  <a:cubicBezTo>
                    <a:pt x="1544" y="3151"/>
                    <a:pt x="1418" y="3372"/>
                    <a:pt x="1418" y="3624"/>
                  </a:cubicBezTo>
                  <a:lnTo>
                    <a:pt x="1418" y="6648"/>
                  </a:lnTo>
                  <a:cubicBezTo>
                    <a:pt x="1418" y="6932"/>
                    <a:pt x="1292" y="7152"/>
                    <a:pt x="1103" y="7373"/>
                  </a:cubicBezTo>
                  <a:lnTo>
                    <a:pt x="127" y="8349"/>
                  </a:lnTo>
                  <a:cubicBezTo>
                    <a:pt x="64" y="8412"/>
                    <a:pt x="1" y="8507"/>
                    <a:pt x="1" y="8570"/>
                  </a:cubicBezTo>
                  <a:cubicBezTo>
                    <a:pt x="1" y="8664"/>
                    <a:pt x="32" y="8790"/>
                    <a:pt x="127" y="8822"/>
                  </a:cubicBezTo>
                  <a:lnTo>
                    <a:pt x="2867" y="11531"/>
                  </a:lnTo>
                  <a:cubicBezTo>
                    <a:pt x="2930" y="11594"/>
                    <a:pt x="3025" y="11626"/>
                    <a:pt x="3116" y="11626"/>
                  </a:cubicBezTo>
                  <a:cubicBezTo>
                    <a:pt x="3206" y="11626"/>
                    <a:pt x="3293" y="11594"/>
                    <a:pt x="3340" y="11531"/>
                  </a:cubicBezTo>
                  <a:lnTo>
                    <a:pt x="4348" y="10555"/>
                  </a:lnTo>
                  <a:cubicBezTo>
                    <a:pt x="4537" y="10366"/>
                    <a:pt x="4758" y="10240"/>
                    <a:pt x="5041" y="10240"/>
                  </a:cubicBezTo>
                  <a:lnTo>
                    <a:pt x="8601" y="10240"/>
                  </a:lnTo>
                  <a:cubicBezTo>
                    <a:pt x="9137" y="10240"/>
                    <a:pt x="9610" y="9767"/>
                    <a:pt x="9610" y="9200"/>
                  </a:cubicBezTo>
                  <a:cubicBezTo>
                    <a:pt x="9610" y="9106"/>
                    <a:pt x="9578" y="8948"/>
                    <a:pt x="9547" y="8822"/>
                  </a:cubicBezTo>
                  <a:cubicBezTo>
                    <a:pt x="9956" y="8696"/>
                    <a:pt x="10303" y="8318"/>
                    <a:pt x="10303" y="7845"/>
                  </a:cubicBezTo>
                  <a:cubicBezTo>
                    <a:pt x="10303" y="7719"/>
                    <a:pt x="10240" y="7562"/>
                    <a:pt x="10208" y="7436"/>
                  </a:cubicBezTo>
                  <a:cubicBezTo>
                    <a:pt x="10649" y="7310"/>
                    <a:pt x="10964" y="6932"/>
                    <a:pt x="10964" y="6459"/>
                  </a:cubicBezTo>
                  <a:cubicBezTo>
                    <a:pt x="10964" y="6333"/>
                    <a:pt x="10933" y="6176"/>
                    <a:pt x="10870" y="6050"/>
                  </a:cubicBezTo>
                  <a:cubicBezTo>
                    <a:pt x="11027" y="6018"/>
                    <a:pt x="11185" y="5955"/>
                    <a:pt x="11342" y="5798"/>
                  </a:cubicBezTo>
                  <a:cubicBezTo>
                    <a:pt x="11563" y="5577"/>
                    <a:pt x="11657" y="5325"/>
                    <a:pt x="11657" y="5041"/>
                  </a:cubicBezTo>
                  <a:cubicBezTo>
                    <a:pt x="11657" y="4758"/>
                    <a:pt x="11563" y="4474"/>
                    <a:pt x="11342" y="4285"/>
                  </a:cubicBezTo>
                  <a:cubicBezTo>
                    <a:pt x="11122" y="4285"/>
                    <a:pt x="10870" y="4159"/>
                    <a:pt x="10586" y="4159"/>
                  </a:cubicBezTo>
                  <a:lnTo>
                    <a:pt x="10145" y="4159"/>
                  </a:lnTo>
                  <a:cubicBezTo>
                    <a:pt x="9767" y="2899"/>
                    <a:pt x="8790" y="1922"/>
                    <a:pt x="7530" y="1576"/>
                  </a:cubicBezTo>
                  <a:lnTo>
                    <a:pt x="7530" y="694"/>
                  </a:lnTo>
                  <a:lnTo>
                    <a:pt x="7877" y="694"/>
                  </a:lnTo>
                  <a:cubicBezTo>
                    <a:pt x="8097" y="694"/>
                    <a:pt x="8255" y="536"/>
                    <a:pt x="8255" y="347"/>
                  </a:cubicBezTo>
                  <a:cubicBezTo>
                    <a:pt x="8255" y="158"/>
                    <a:pt x="8097" y="1"/>
                    <a:pt x="78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76"/>
            <p:cNvSpPr/>
            <p:nvPr/>
          </p:nvSpPr>
          <p:spPr>
            <a:xfrm>
              <a:off x="-30670625" y="2042700"/>
              <a:ext cx="35475" cy="35450"/>
            </a:xfrm>
            <a:custGeom>
              <a:avLst/>
              <a:gdLst/>
              <a:ahLst/>
              <a:cxnLst/>
              <a:rect l="l" t="t" r="r" b="b"/>
              <a:pathLst>
                <a:path w="1419" h="1418" extrusionOk="0">
                  <a:moveTo>
                    <a:pt x="1072" y="0"/>
                  </a:moveTo>
                  <a:cubicBezTo>
                    <a:pt x="883" y="0"/>
                    <a:pt x="725" y="158"/>
                    <a:pt x="725" y="378"/>
                  </a:cubicBezTo>
                  <a:lnTo>
                    <a:pt x="725" y="725"/>
                  </a:lnTo>
                  <a:lnTo>
                    <a:pt x="379" y="725"/>
                  </a:lnTo>
                  <a:cubicBezTo>
                    <a:pt x="158" y="725"/>
                    <a:pt x="1" y="882"/>
                    <a:pt x="1" y="1071"/>
                  </a:cubicBezTo>
                  <a:cubicBezTo>
                    <a:pt x="1" y="1260"/>
                    <a:pt x="158" y="1418"/>
                    <a:pt x="379" y="1418"/>
                  </a:cubicBezTo>
                  <a:lnTo>
                    <a:pt x="1041" y="1418"/>
                  </a:lnTo>
                  <a:cubicBezTo>
                    <a:pt x="1230" y="1418"/>
                    <a:pt x="1387" y="1260"/>
                    <a:pt x="1387" y="1071"/>
                  </a:cubicBezTo>
                  <a:lnTo>
                    <a:pt x="1387" y="410"/>
                  </a:lnTo>
                  <a:cubicBezTo>
                    <a:pt x="1419"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1" name="Google Shape;9591;p76"/>
          <p:cNvGrpSpPr/>
          <p:nvPr/>
        </p:nvGrpSpPr>
        <p:grpSpPr>
          <a:xfrm>
            <a:off x="3538105" y="3155952"/>
            <a:ext cx="352617" cy="353193"/>
            <a:chOff x="-30805300" y="2298675"/>
            <a:chExt cx="290650" cy="291125"/>
          </a:xfrm>
        </p:grpSpPr>
        <p:sp>
          <p:nvSpPr>
            <p:cNvPr id="9592" name="Google Shape;9592;p76"/>
            <p:cNvSpPr/>
            <p:nvPr/>
          </p:nvSpPr>
          <p:spPr>
            <a:xfrm>
              <a:off x="-30720225" y="24191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3" name="Google Shape;9593;p76"/>
            <p:cNvSpPr/>
            <p:nvPr/>
          </p:nvSpPr>
          <p:spPr>
            <a:xfrm>
              <a:off x="-30635175" y="2453250"/>
              <a:ext cx="87450" cy="69125"/>
            </a:xfrm>
            <a:custGeom>
              <a:avLst/>
              <a:gdLst/>
              <a:ahLst/>
              <a:cxnLst/>
              <a:rect l="l" t="t" r="r" b="b"/>
              <a:pathLst>
                <a:path w="3498" h="2765" extrusionOk="0">
                  <a:moveTo>
                    <a:pt x="3124" y="0"/>
                  </a:moveTo>
                  <a:cubicBezTo>
                    <a:pt x="3033" y="0"/>
                    <a:pt x="2946" y="40"/>
                    <a:pt x="2899" y="118"/>
                  </a:cubicBezTo>
                  <a:lnTo>
                    <a:pt x="1040" y="1946"/>
                  </a:lnTo>
                  <a:lnTo>
                    <a:pt x="599" y="1505"/>
                  </a:lnTo>
                  <a:cubicBezTo>
                    <a:pt x="536" y="1442"/>
                    <a:pt x="450" y="1410"/>
                    <a:pt x="363" y="1410"/>
                  </a:cubicBezTo>
                  <a:cubicBezTo>
                    <a:pt x="276" y="1410"/>
                    <a:pt x="190" y="1442"/>
                    <a:pt x="127" y="1505"/>
                  </a:cubicBezTo>
                  <a:cubicBezTo>
                    <a:pt x="1" y="1631"/>
                    <a:pt x="1" y="1851"/>
                    <a:pt x="127" y="1977"/>
                  </a:cubicBezTo>
                  <a:lnTo>
                    <a:pt x="788" y="2639"/>
                  </a:lnTo>
                  <a:cubicBezTo>
                    <a:pt x="883" y="2733"/>
                    <a:pt x="977" y="2765"/>
                    <a:pt x="1040" y="2765"/>
                  </a:cubicBezTo>
                  <a:cubicBezTo>
                    <a:pt x="1103" y="2765"/>
                    <a:pt x="1198" y="2733"/>
                    <a:pt x="1261" y="2639"/>
                  </a:cubicBezTo>
                  <a:lnTo>
                    <a:pt x="3372" y="591"/>
                  </a:lnTo>
                  <a:cubicBezTo>
                    <a:pt x="3498" y="496"/>
                    <a:pt x="3498" y="244"/>
                    <a:pt x="3372" y="118"/>
                  </a:cubicBezTo>
                  <a:cubicBezTo>
                    <a:pt x="3309" y="40"/>
                    <a:pt x="3214" y="0"/>
                    <a:pt x="31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4" name="Google Shape;9594;p76"/>
            <p:cNvSpPr/>
            <p:nvPr/>
          </p:nvSpPr>
          <p:spPr>
            <a:xfrm>
              <a:off x="-30805300" y="2298675"/>
              <a:ext cx="290650" cy="291125"/>
            </a:xfrm>
            <a:custGeom>
              <a:avLst/>
              <a:gdLst/>
              <a:ahLst/>
              <a:cxnLst/>
              <a:rect l="l" t="t" r="r" b="b"/>
              <a:pathLst>
                <a:path w="11626" h="11645" extrusionOk="0">
                  <a:moveTo>
                    <a:pt x="5797" y="630"/>
                  </a:moveTo>
                  <a:cubicBezTo>
                    <a:pt x="6333" y="630"/>
                    <a:pt x="6806" y="1103"/>
                    <a:pt x="6806" y="1670"/>
                  </a:cubicBezTo>
                  <a:lnTo>
                    <a:pt x="6806" y="4096"/>
                  </a:lnTo>
                  <a:lnTo>
                    <a:pt x="6459" y="4096"/>
                  </a:lnTo>
                  <a:cubicBezTo>
                    <a:pt x="5514" y="4096"/>
                    <a:pt x="4758" y="4852"/>
                    <a:pt x="4758" y="5797"/>
                  </a:cubicBezTo>
                  <a:lnTo>
                    <a:pt x="4758" y="6144"/>
                  </a:lnTo>
                  <a:lnTo>
                    <a:pt x="3088" y="6144"/>
                  </a:lnTo>
                  <a:lnTo>
                    <a:pt x="3088" y="6207"/>
                  </a:lnTo>
                  <a:cubicBezTo>
                    <a:pt x="2993" y="6207"/>
                    <a:pt x="2930" y="6238"/>
                    <a:pt x="2836" y="6270"/>
                  </a:cubicBezTo>
                  <a:lnTo>
                    <a:pt x="2017" y="7057"/>
                  </a:lnTo>
                  <a:lnTo>
                    <a:pt x="2017" y="6490"/>
                  </a:lnTo>
                  <a:cubicBezTo>
                    <a:pt x="2017" y="6301"/>
                    <a:pt x="1859" y="6144"/>
                    <a:pt x="1670" y="6144"/>
                  </a:cubicBezTo>
                  <a:cubicBezTo>
                    <a:pt x="1103" y="6144"/>
                    <a:pt x="631" y="5671"/>
                    <a:pt x="631" y="5136"/>
                  </a:cubicBezTo>
                  <a:lnTo>
                    <a:pt x="631" y="1670"/>
                  </a:lnTo>
                  <a:cubicBezTo>
                    <a:pt x="631" y="1103"/>
                    <a:pt x="1103" y="630"/>
                    <a:pt x="1670" y="630"/>
                  </a:cubicBezTo>
                  <a:close/>
                  <a:moveTo>
                    <a:pt x="9925" y="4852"/>
                  </a:moveTo>
                  <a:cubicBezTo>
                    <a:pt x="10492" y="4852"/>
                    <a:pt x="10964" y="5325"/>
                    <a:pt x="10964" y="5860"/>
                  </a:cubicBezTo>
                  <a:lnTo>
                    <a:pt x="10964" y="8601"/>
                  </a:lnTo>
                  <a:cubicBezTo>
                    <a:pt x="10964" y="9137"/>
                    <a:pt x="10492" y="9609"/>
                    <a:pt x="9925" y="9609"/>
                  </a:cubicBezTo>
                  <a:lnTo>
                    <a:pt x="8538" y="9609"/>
                  </a:lnTo>
                  <a:cubicBezTo>
                    <a:pt x="8475" y="9609"/>
                    <a:pt x="8349" y="9672"/>
                    <a:pt x="8318" y="9735"/>
                  </a:cubicBezTo>
                  <a:lnTo>
                    <a:pt x="7530" y="10523"/>
                  </a:lnTo>
                  <a:lnTo>
                    <a:pt x="7530" y="9987"/>
                  </a:lnTo>
                  <a:cubicBezTo>
                    <a:pt x="7530" y="9767"/>
                    <a:pt x="7373" y="9609"/>
                    <a:pt x="7184" y="9609"/>
                  </a:cubicBezTo>
                  <a:lnTo>
                    <a:pt x="6491" y="9609"/>
                  </a:lnTo>
                  <a:cubicBezTo>
                    <a:pt x="5955" y="9609"/>
                    <a:pt x="5482" y="9137"/>
                    <a:pt x="5482" y="8601"/>
                  </a:cubicBezTo>
                  <a:lnTo>
                    <a:pt x="5482" y="5860"/>
                  </a:lnTo>
                  <a:cubicBezTo>
                    <a:pt x="5482" y="5325"/>
                    <a:pt x="5955" y="4852"/>
                    <a:pt x="6491" y="4852"/>
                  </a:cubicBezTo>
                  <a:close/>
                  <a:moveTo>
                    <a:pt x="1702" y="0"/>
                  </a:moveTo>
                  <a:cubicBezTo>
                    <a:pt x="757" y="0"/>
                    <a:pt x="1" y="756"/>
                    <a:pt x="1" y="1702"/>
                  </a:cubicBezTo>
                  <a:lnTo>
                    <a:pt x="1" y="5167"/>
                  </a:lnTo>
                  <a:cubicBezTo>
                    <a:pt x="1" y="5986"/>
                    <a:pt x="599" y="6711"/>
                    <a:pt x="1387" y="6868"/>
                  </a:cubicBezTo>
                  <a:lnTo>
                    <a:pt x="1387" y="7940"/>
                  </a:lnTo>
                  <a:cubicBezTo>
                    <a:pt x="1387" y="8034"/>
                    <a:pt x="1450" y="8192"/>
                    <a:pt x="1576" y="8255"/>
                  </a:cubicBezTo>
                  <a:cubicBezTo>
                    <a:pt x="1618" y="8265"/>
                    <a:pt x="1663" y="8272"/>
                    <a:pt x="1708" y="8272"/>
                  </a:cubicBezTo>
                  <a:cubicBezTo>
                    <a:pt x="1796" y="8272"/>
                    <a:pt x="1880" y="8244"/>
                    <a:pt x="1922" y="8160"/>
                  </a:cubicBezTo>
                  <a:lnTo>
                    <a:pt x="3246" y="6900"/>
                  </a:lnTo>
                  <a:lnTo>
                    <a:pt x="4821" y="6900"/>
                  </a:lnTo>
                  <a:lnTo>
                    <a:pt x="4821" y="8601"/>
                  </a:lnTo>
                  <a:cubicBezTo>
                    <a:pt x="4821" y="9546"/>
                    <a:pt x="5545" y="10302"/>
                    <a:pt x="6491" y="10302"/>
                  </a:cubicBezTo>
                  <a:lnTo>
                    <a:pt x="6869" y="10302"/>
                  </a:lnTo>
                  <a:lnTo>
                    <a:pt x="6869" y="11311"/>
                  </a:lnTo>
                  <a:cubicBezTo>
                    <a:pt x="6869" y="11468"/>
                    <a:pt x="6932" y="11594"/>
                    <a:pt x="7058" y="11626"/>
                  </a:cubicBezTo>
                  <a:cubicBezTo>
                    <a:pt x="7104" y="11637"/>
                    <a:pt x="7154" y="11644"/>
                    <a:pt x="7202" y="11644"/>
                  </a:cubicBezTo>
                  <a:cubicBezTo>
                    <a:pt x="7286" y="11644"/>
                    <a:pt x="7364" y="11623"/>
                    <a:pt x="7404" y="11563"/>
                  </a:cubicBezTo>
                  <a:lnTo>
                    <a:pt x="8664" y="10302"/>
                  </a:lnTo>
                  <a:lnTo>
                    <a:pt x="9925" y="10302"/>
                  </a:lnTo>
                  <a:cubicBezTo>
                    <a:pt x="10870" y="10302"/>
                    <a:pt x="11626" y="9546"/>
                    <a:pt x="11626" y="8601"/>
                  </a:cubicBezTo>
                  <a:lnTo>
                    <a:pt x="11626" y="5892"/>
                  </a:lnTo>
                  <a:cubicBezTo>
                    <a:pt x="11626" y="4884"/>
                    <a:pt x="10870" y="4159"/>
                    <a:pt x="9925" y="4159"/>
                  </a:cubicBezTo>
                  <a:lnTo>
                    <a:pt x="7530" y="4159"/>
                  </a:lnTo>
                  <a:lnTo>
                    <a:pt x="7530" y="1702"/>
                  </a:lnTo>
                  <a:cubicBezTo>
                    <a:pt x="7530" y="756"/>
                    <a:pt x="6774"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76"/>
            <p:cNvSpPr/>
            <p:nvPr/>
          </p:nvSpPr>
          <p:spPr>
            <a:xfrm>
              <a:off x="-30737575" y="2332550"/>
              <a:ext cx="53600" cy="69325"/>
            </a:xfrm>
            <a:custGeom>
              <a:avLst/>
              <a:gdLst/>
              <a:ahLst/>
              <a:cxnLst/>
              <a:rect l="l" t="t" r="r" b="b"/>
              <a:pathLst>
                <a:path w="2144" h="2773" extrusionOk="0">
                  <a:moveTo>
                    <a:pt x="1041" y="0"/>
                  </a:moveTo>
                  <a:cubicBezTo>
                    <a:pt x="474" y="0"/>
                    <a:pt x="1" y="473"/>
                    <a:pt x="1" y="1008"/>
                  </a:cubicBezTo>
                  <a:cubicBezTo>
                    <a:pt x="1" y="1197"/>
                    <a:pt x="158" y="1355"/>
                    <a:pt x="379" y="1355"/>
                  </a:cubicBezTo>
                  <a:cubicBezTo>
                    <a:pt x="568" y="1355"/>
                    <a:pt x="726" y="1197"/>
                    <a:pt x="726" y="1008"/>
                  </a:cubicBezTo>
                  <a:cubicBezTo>
                    <a:pt x="726" y="819"/>
                    <a:pt x="883" y="662"/>
                    <a:pt x="1072" y="662"/>
                  </a:cubicBezTo>
                  <a:cubicBezTo>
                    <a:pt x="1293" y="662"/>
                    <a:pt x="1450" y="819"/>
                    <a:pt x="1450" y="1008"/>
                  </a:cubicBezTo>
                  <a:cubicBezTo>
                    <a:pt x="1450" y="1103"/>
                    <a:pt x="1324" y="1292"/>
                    <a:pt x="1198" y="1323"/>
                  </a:cubicBezTo>
                  <a:cubicBezTo>
                    <a:pt x="915" y="1449"/>
                    <a:pt x="757" y="1701"/>
                    <a:pt x="757" y="1953"/>
                  </a:cubicBezTo>
                  <a:lnTo>
                    <a:pt x="757" y="2426"/>
                  </a:lnTo>
                  <a:cubicBezTo>
                    <a:pt x="757" y="2615"/>
                    <a:pt x="915" y="2772"/>
                    <a:pt x="1135" y="2772"/>
                  </a:cubicBezTo>
                  <a:cubicBezTo>
                    <a:pt x="1324" y="2772"/>
                    <a:pt x="1482" y="2615"/>
                    <a:pt x="1482" y="2426"/>
                  </a:cubicBezTo>
                  <a:lnTo>
                    <a:pt x="1482" y="1953"/>
                  </a:lnTo>
                  <a:cubicBezTo>
                    <a:pt x="1860" y="1796"/>
                    <a:pt x="2143" y="1418"/>
                    <a:pt x="2143" y="1008"/>
                  </a:cubicBezTo>
                  <a:cubicBezTo>
                    <a:pt x="2049" y="473"/>
                    <a:pt x="1576"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6" name="Google Shape;9596;p76"/>
          <p:cNvGrpSpPr/>
          <p:nvPr/>
        </p:nvGrpSpPr>
        <p:grpSpPr>
          <a:xfrm>
            <a:off x="3537635" y="3616136"/>
            <a:ext cx="353557" cy="353557"/>
            <a:chOff x="-30806075" y="2657050"/>
            <a:chExt cx="291425" cy="291425"/>
          </a:xfrm>
        </p:grpSpPr>
        <p:sp>
          <p:nvSpPr>
            <p:cNvPr id="9597" name="Google Shape;9597;p76"/>
            <p:cNvSpPr/>
            <p:nvPr/>
          </p:nvSpPr>
          <p:spPr>
            <a:xfrm>
              <a:off x="-30806075" y="2657050"/>
              <a:ext cx="291425" cy="291425"/>
            </a:xfrm>
            <a:custGeom>
              <a:avLst/>
              <a:gdLst/>
              <a:ahLst/>
              <a:cxnLst/>
              <a:rect l="l" t="t" r="r" b="b"/>
              <a:pathLst>
                <a:path w="11657" h="11657" extrusionOk="0">
                  <a:moveTo>
                    <a:pt x="5828" y="693"/>
                  </a:moveTo>
                  <a:cubicBezTo>
                    <a:pt x="8664" y="693"/>
                    <a:pt x="10995" y="2993"/>
                    <a:pt x="10995" y="5828"/>
                  </a:cubicBezTo>
                  <a:cubicBezTo>
                    <a:pt x="10995" y="8664"/>
                    <a:pt x="8664" y="10995"/>
                    <a:pt x="5828" y="10995"/>
                  </a:cubicBezTo>
                  <a:cubicBezTo>
                    <a:pt x="2993" y="10995"/>
                    <a:pt x="662" y="8664"/>
                    <a:pt x="662" y="5828"/>
                  </a:cubicBezTo>
                  <a:cubicBezTo>
                    <a:pt x="662" y="2993"/>
                    <a:pt x="2993" y="693"/>
                    <a:pt x="5828" y="693"/>
                  </a:cubicBezTo>
                  <a:close/>
                  <a:moveTo>
                    <a:pt x="5828" y="0"/>
                  </a:moveTo>
                  <a:cubicBezTo>
                    <a:pt x="2583" y="0"/>
                    <a:pt x="0" y="2646"/>
                    <a:pt x="0" y="5828"/>
                  </a:cubicBezTo>
                  <a:cubicBezTo>
                    <a:pt x="0" y="9073"/>
                    <a:pt x="2646" y="11657"/>
                    <a:pt x="5828" y="11657"/>
                  </a:cubicBezTo>
                  <a:cubicBezTo>
                    <a:pt x="9042" y="11657"/>
                    <a:pt x="11657" y="9042"/>
                    <a:pt x="11657" y="5828"/>
                  </a:cubicBezTo>
                  <a:cubicBezTo>
                    <a:pt x="11657" y="2646"/>
                    <a:pt x="9042" y="0"/>
                    <a:pt x="5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76"/>
            <p:cNvSpPr/>
            <p:nvPr/>
          </p:nvSpPr>
          <p:spPr>
            <a:xfrm>
              <a:off x="-30771425" y="2692475"/>
              <a:ext cx="222125" cy="222925"/>
            </a:xfrm>
            <a:custGeom>
              <a:avLst/>
              <a:gdLst/>
              <a:ahLst/>
              <a:cxnLst/>
              <a:rect l="l" t="t" r="r" b="b"/>
              <a:pathLst>
                <a:path w="8885" h="8917" extrusionOk="0">
                  <a:moveTo>
                    <a:pt x="4442" y="725"/>
                  </a:moveTo>
                  <a:cubicBezTo>
                    <a:pt x="6522" y="725"/>
                    <a:pt x="8192" y="2427"/>
                    <a:pt x="8192" y="4474"/>
                  </a:cubicBezTo>
                  <a:cubicBezTo>
                    <a:pt x="8192" y="6522"/>
                    <a:pt x="6522" y="8192"/>
                    <a:pt x="4442" y="8192"/>
                  </a:cubicBezTo>
                  <a:cubicBezTo>
                    <a:pt x="2363" y="8192"/>
                    <a:pt x="693" y="6522"/>
                    <a:pt x="693" y="4474"/>
                  </a:cubicBezTo>
                  <a:cubicBezTo>
                    <a:pt x="693" y="2427"/>
                    <a:pt x="2395" y="725"/>
                    <a:pt x="4442" y="725"/>
                  </a:cubicBezTo>
                  <a:close/>
                  <a:moveTo>
                    <a:pt x="4442" y="1"/>
                  </a:moveTo>
                  <a:cubicBezTo>
                    <a:pt x="1985" y="1"/>
                    <a:pt x="0" y="2017"/>
                    <a:pt x="0" y="4474"/>
                  </a:cubicBezTo>
                  <a:cubicBezTo>
                    <a:pt x="0" y="6900"/>
                    <a:pt x="1985" y="8917"/>
                    <a:pt x="4442" y="8917"/>
                  </a:cubicBezTo>
                  <a:cubicBezTo>
                    <a:pt x="6868" y="8917"/>
                    <a:pt x="8885" y="6900"/>
                    <a:pt x="8885" y="4474"/>
                  </a:cubicBezTo>
                  <a:cubicBezTo>
                    <a:pt x="8885" y="2017"/>
                    <a:pt x="6868" y="1"/>
                    <a:pt x="4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76"/>
            <p:cNvSpPr/>
            <p:nvPr/>
          </p:nvSpPr>
          <p:spPr>
            <a:xfrm>
              <a:off x="-30669050" y="2726350"/>
              <a:ext cx="52025" cy="119150"/>
            </a:xfrm>
            <a:custGeom>
              <a:avLst/>
              <a:gdLst/>
              <a:ahLst/>
              <a:cxnLst/>
              <a:rect l="l" t="t" r="r" b="b"/>
              <a:pathLst>
                <a:path w="2081" h="4766" extrusionOk="0">
                  <a:moveTo>
                    <a:pt x="347" y="0"/>
                  </a:moveTo>
                  <a:cubicBezTo>
                    <a:pt x="158" y="0"/>
                    <a:pt x="1" y="158"/>
                    <a:pt x="1" y="347"/>
                  </a:cubicBezTo>
                  <a:lnTo>
                    <a:pt x="1" y="3056"/>
                  </a:lnTo>
                  <a:cubicBezTo>
                    <a:pt x="1" y="3151"/>
                    <a:pt x="32" y="3277"/>
                    <a:pt x="95" y="3308"/>
                  </a:cubicBezTo>
                  <a:lnTo>
                    <a:pt x="1482" y="4695"/>
                  </a:lnTo>
                  <a:cubicBezTo>
                    <a:pt x="1545" y="4742"/>
                    <a:pt x="1631" y="4766"/>
                    <a:pt x="1718" y="4766"/>
                  </a:cubicBezTo>
                  <a:cubicBezTo>
                    <a:pt x="1805" y="4766"/>
                    <a:pt x="1891" y="4742"/>
                    <a:pt x="1954" y="4695"/>
                  </a:cubicBezTo>
                  <a:cubicBezTo>
                    <a:pt x="2080" y="4569"/>
                    <a:pt x="2080" y="4317"/>
                    <a:pt x="1954" y="4222"/>
                  </a:cubicBezTo>
                  <a:lnTo>
                    <a:pt x="694" y="2962"/>
                  </a:lnTo>
                  <a:lnTo>
                    <a:pt x="694" y="347"/>
                  </a:ln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0" name="Google Shape;9600;p76"/>
          <p:cNvGrpSpPr/>
          <p:nvPr/>
        </p:nvGrpSpPr>
        <p:grpSpPr>
          <a:xfrm>
            <a:off x="2639681" y="4073943"/>
            <a:ext cx="353557" cy="353557"/>
            <a:chOff x="-30064925" y="2332550"/>
            <a:chExt cx="291425" cy="291425"/>
          </a:xfrm>
        </p:grpSpPr>
        <p:sp>
          <p:nvSpPr>
            <p:cNvPr id="9601" name="Google Shape;9601;p76"/>
            <p:cNvSpPr/>
            <p:nvPr/>
          </p:nvSpPr>
          <p:spPr>
            <a:xfrm>
              <a:off x="-30064925" y="2332550"/>
              <a:ext cx="291425" cy="291425"/>
            </a:xfrm>
            <a:custGeom>
              <a:avLst/>
              <a:gdLst/>
              <a:ahLst/>
              <a:cxnLst/>
              <a:rect l="l" t="t" r="r" b="b"/>
              <a:pathLst>
                <a:path w="11657" h="11657" extrusionOk="0">
                  <a:moveTo>
                    <a:pt x="5829" y="662"/>
                  </a:moveTo>
                  <a:cubicBezTo>
                    <a:pt x="8664" y="662"/>
                    <a:pt x="10995" y="2993"/>
                    <a:pt x="10995" y="5828"/>
                  </a:cubicBezTo>
                  <a:cubicBezTo>
                    <a:pt x="10995" y="8695"/>
                    <a:pt x="8664" y="10995"/>
                    <a:pt x="5829" y="10995"/>
                  </a:cubicBezTo>
                  <a:cubicBezTo>
                    <a:pt x="2993" y="10995"/>
                    <a:pt x="662" y="8664"/>
                    <a:pt x="662" y="5828"/>
                  </a:cubicBezTo>
                  <a:cubicBezTo>
                    <a:pt x="662" y="2993"/>
                    <a:pt x="2993" y="662"/>
                    <a:pt x="5829" y="662"/>
                  </a:cubicBezTo>
                  <a:close/>
                  <a:moveTo>
                    <a:pt x="5829" y="0"/>
                  </a:moveTo>
                  <a:cubicBezTo>
                    <a:pt x="2615" y="0"/>
                    <a:pt x="0" y="2615"/>
                    <a:pt x="0" y="5828"/>
                  </a:cubicBezTo>
                  <a:cubicBezTo>
                    <a:pt x="0" y="9042"/>
                    <a:pt x="2647" y="11657"/>
                    <a:pt x="5829" y="11657"/>
                  </a:cubicBezTo>
                  <a:cubicBezTo>
                    <a:pt x="9074" y="11657"/>
                    <a:pt x="11657" y="9010"/>
                    <a:pt x="11657" y="5828"/>
                  </a:cubicBezTo>
                  <a:cubicBezTo>
                    <a:pt x="11657" y="2646"/>
                    <a:pt x="9074"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76"/>
            <p:cNvSpPr/>
            <p:nvPr/>
          </p:nvSpPr>
          <p:spPr>
            <a:xfrm>
              <a:off x="-29944425" y="2384525"/>
              <a:ext cx="51225" cy="51225"/>
            </a:xfrm>
            <a:custGeom>
              <a:avLst/>
              <a:gdLst/>
              <a:ahLst/>
              <a:cxnLst/>
              <a:rect l="l" t="t" r="r" b="b"/>
              <a:pathLst>
                <a:path w="2049" h="2049" extrusionOk="0">
                  <a:moveTo>
                    <a:pt x="1009" y="662"/>
                  </a:moveTo>
                  <a:cubicBezTo>
                    <a:pt x="1198" y="662"/>
                    <a:pt x="1355" y="819"/>
                    <a:pt x="1355" y="1040"/>
                  </a:cubicBezTo>
                  <a:cubicBezTo>
                    <a:pt x="1355" y="1229"/>
                    <a:pt x="1198" y="1387"/>
                    <a:pt x="1009" y="1387"/>
                  </a:cubicBezTo>
                  <a:cubicBezTo>
                    <a:pt x="820" y="1387"/>
                    <a:pt x="662" y="1229"/>
                    <a:pt x="662" y="1040"/>
                  </a:cubicBezTo>
                  <a:cubicBezTo>
                    <a:pt x="662" y="819"/>
                    <a:pt x="820" y="662"/>
                    <a:pt x="1009" y="662"/>
                  </a:cubicBezTo>
                  <a:close/>
                  <a:moveTo>
                    <a:pt x="1009" y="0"/>
                  </a:moveTo>
                  <a:cubicBezTo>
                    <a:pt x="473" y="0"/>
                    <a:pt x="0" y="473"/>
                    <a:pt x="0" y="1040"/>
                  </a:cubicBezTo>
                  <a:cubicBezTo>
                    <a:pt x="0" y="1576"/>
                    <a:pt x="473" y="2048"/>
                    <a:pt x="1009" y="2048"/>
                  </a:cubicBezTo>
                  <a:cubicBezTo>
                    <a:pt x="1576" y="2048"/>
                    <a:pt x="2048" y="1576"/>
                    <a:pt x="2048" y="1040"/>
                  </a:cubicBezTo>
                  <a:cubicBezTo>
                    <a:pt x="2048" y="473"/>
                    <a:pt x="1607"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76"/>
            <p:cNvSpPr/>
            <p:nvPr/>
          </p:nvSpPr>
          <p:spPr>
            <a:xfrm>
              <a:off x="-29944425" y="2452250"/>
              <a:ext cx="51225" cy="119750"/>
            </a:xfrm>
            <a:custGeom>
              <a:avLst/>
              <a:gdLst/>
              <a:ahLst/>
              <a:cxnLst/>
              <a:rect l="l" t="t" r="r" b="b"/>
              <a:pathLst>
                <a:path w="2049" h="4790" extrusionOk="0">
                  <a:moveTo>
                    <a:pt x="1009" y="725"/>
                  </a:moveTo>
                  <a:cubicBezTo>
                    <a:pt x="1198" y="725"/>
                    <a:pt x="1355" y="883"/>
                    <a:pt x="1355" y="1072"/>
                  </a:cubicBezTo>
                  <a:lnTo>
                    <a:pt x="1355" y="3781"/>
                  </a:lnTo>
                  <a:cubicBezTo>
                    <a:pt x="1355" y="4002"/>
                    <a:pt x="1198" y="4159"/>
                    <a:pt x="1009" y="4159"/>
                  </a:cubicBezTo>
                  <a:cubicBezTo>
                    <a:pt x="820" y="4159"/>
                    <a:pt x="662" y="4002"/>
                    <a:pt x="662" y="3781"/>
                  </a:cubicBezTo>
                  <a:lnTo>
                    <a:pt x="662" y="1072"/>
                  </a:lnTo>
                  <a:cubicBezTo>
                    <a:pt x="662" y="883"/>
                    <a:pt x="820" y="725"/>
                    <a:pt x="1009" y="725"/>
                  </a:cubicBezTo>
                  <a:close/>
                  <a:moveTo>
                    <a:pt x="1009" y="1"/>
                  </a:moveTo>
                  <a:cubicBezTo>
                    <a:pt x="473" y="1"/>
                    <a:pt x="0" y="473"/>
                    <a:pt x="0" y="1040"/>
                  </a:cubicBezTo>
                  <a:lnTo>
                    <a:pt x="0" y="3750"/>
                  </a:lnTo>
                  <a:cubicBezTo>
                    <a:pt x="0" y="4317"/>
                    <a:pt x="473" y="4790"/>
                    <a:pt x="1009" y="4790"/>
                  </a:cubicBezTo>
                  <a:cubicBezTo>
                    <a:pt x="1576" y="4790"/>
                    <a:pt x="2048" y="4317"/>
                    <a:pt x="2048" y="3750"/>
                  </a:cubicBezTo>
                  <a:lnTo>
                    <a:pt x="2048" y="1040"/>
                  </a:lnTo>
                  <a:cubicBezTo>
                    <a:pt x="2048" y="473"/>
                    <a:pt x="1607"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04" name="Google Shape;9604;p76"/>
          <p:cNvGrpSpPr/>
          <p:nvPr/>
        </p:nvGrpSpPr>
        <p:grpSpPr>
          <a:xfrm>
            <a:off x="3983068" y="2683443"/>
            <a:ext cx="348855" cy="347879"/>
            <a:chOff x="2821450" y="2957850"/>
            <a:chExt cx="259275" cy="258550"/>
          </a:xfrm>
        </p:grpSpPr>
        <p:sp>
          <p:nvSpPr>
            <p:cNvPr id="9605" name="Google Shape;9605;p76"/>
            <p:cNvSpPr/>
            <p:nvPr/>
          </p:nvSpPr>
          <p:spPr>
            <a:xfrm>
              <a:off x="2821450" y="3080500"/>
              <a:ext cx="259275" cy="135900"/>
            </a:xfrm>
            <a:custGeom>
              <a:avLst/>
              <a:gdLst/>
              <a:ahLst/>
              <a:cxnLst/>
              <a:rect l="l" t="t" r="r" b="b"/>
              <a:pathLst>
                <a:path w="10371" h="5436" extrusionOk="0">
                  <a:moveTo>
                    <a:pt x="2677" y="585"/>
                  </a:moveTo>
                  <a:cubicBezTo>
                    <a:pt x="3151" y="585"/>
                    <a:pt x="3569" y="1004"/>
                    <a:pt x="3569" y="1505"/>
                  </a:cubicBezTo>
                  <a:cubicBezTo>
                    <a:pt x="3569" y="1979"/>
                    <a:pt x="3151" y="2397"/>
                    <a:pt x="2677" y="2397"/>
                  </a:cubicBezTo>
                  <a:cubicBezTo>
                    <a:pt x="2147" y="2397"/>
                    <a:pt x="1757" y="1979"/>
                    <a:pt x="1757" y="1505"/>
                  </a:cubicBezTo>
                  <a:cubicBezTo>
                    <a:pt x="1757" y="1004"/>
                    <a:pt x="2175" y="585"/>
                    <a:pt x="2677" y="585"/>
                  </a:cubicBezTo>
                  <a:close/>
                  <a:moveTo>
                    <a:pt x="7555" y="585"/>
                  </a:moveTo>
                  <a:cubicBezTo>
                    <a:pt x="8029" y="585"/>
                    <a:pt x="8447" y="1004"/>
                    <a:pt x="8447" y="1505"/>
                  </a:cubicBezTo>
                  <a:cubicBezTo>
                    <a:pt x="8447" y="1979"/>
                    <a:pt x="8029" y="2397"/>
                    <a:pt x="7555" y="2397"/>
                  </a:cubicBezTo>
                  <a:cubicBezTo>
                    <a:pt x="7025" y="2397"/>
                    <a:pt x="6635" y="1979"/>
                    <a:pt x="6635" y="1505"/>
                  </a:cubicBezTo>
                  <a:cubicBezTo>
                    <a:pt x="6635" y="1004"/>
                    <a:pt x="7053" y="585"/>
                    <a:pt x="7555" y="585"/>
                  </a:cubicBezTo>
                  <a:close/>
                  <a:moveTo>
                    <a:pt x="2677" y="2983"/>
                  </a:moveTo>
                  <a:cubicBezTo>
                    <a:pt x="3736" y="2983"/>
                    <a:pt x="4628" y="3791"/>
                    <a:pt x="4795" y="4795"/>
                  </a:cubicBezTo>
                  <a:lnTo>
                    <a:pt x="586" y="4795"/>
                  </a:lnTo>
                  <a:cubicBezTo>
                    <a:pt x="698" y="3791"/>
                    <a:pt x="1618" y="2983"/>
                    <a:pt x="2677" y="2983"/>
                  </a:cubicBezTo>
                  <a:close/>
                  <a:moveTo>
                    <a:pt x="7555" y="2983"/>
                  </a:moveTo>
                  <a:cubicBezTo>
                    <a:pt x="8614" y="2983"/>
                    <a:pt x="9506" y="3791"/>
                    <a:pt x="9646" y="4795"/>
                  </a:cubicBezTo>
                  <a:lnTo>
                    <a:pt x="5409" y="4795"/>
                  </a:lnTo>
                  <a:cubicBezTo>
                    <a:pt x="5548" y="3791"/>
                    <a:pt x="6468" y="2983"/>
                    <a:pt x="7555" y="2983"/>
                  </a:cubicBezTo>
                  <a:close/>
                  <a:moveTo>
                    <a:pt x="2733" y="0"/>
                  </a:moveTo>
                  <a:cubicBezTo>
                    <a:pt x="1896" y="0"/>
                    <a:pt x="1227" y="669"/>
                    <a:pt x="1227" y="1505"/>
                  </a:cubicBezTo>
                  <a:cubicBezTo>
                    <a:pt x="1227" y="1951"/>
                    <a:pt x="1395" y="2342"/>
                    <a:pt x="1729" y="2620"/>
                  </a:cubicBezTo>
                  <a:cubicBezTo>
                    <a:pt x="698" y="3039"/>
                    <a:pt x="1" y="4014"/>
                    <a:pt x="1" y="5129"/>
                  </a:cubicBezTo>
                  <a:cubicBezTo>
                    <a:pt x="1" y="5296"/>
                    <a:pt x="140" y="5436"/>
                    <a:pt x="335" y="5436"/>
                  </a:cubicBezTo>
                  <a:lnTo>
                    <a:pt x="10036" y="5436"/>
                  </a:lnTo>
                  <a:cubicBezTo>
                    <a:pt x="10231" y="5436"/>
                    <a:pt x="10370" y="5296"/>
                    <a:pt x="10370" y="5129"/>
                  </a:cubicBezTo>
                  <a:cubicBezTo>
                    <a:pt x="10259" y="3958"/>
                    <a:pt x="9562" y="2983"/>
                    <a:pt x="8559" y="2620"/>
                  </a:cubicBezTo>
                  <a:cubicBezTo>
                    <a:pt x="8865" y="2342"/>
                    <a:pt x="9032" y="1951"/>
                    <a:pt x="9032" y="1505"/>
                  </a:cubicBezTo>
                  <a:cubicBezTo>
                    <a:pt x="9032" y="669"/>
                    <a:pt x="8391" y="0"/>
                    <a:pt x="7555" y="0"/>
                  </a:cubicBezTo>
                  <a:cubicBezTo>
                    <a:pt x="6719" y="0"/>
                    <a:pt x="6050" y="669"/>
                    <a:pt x="6050" y="1505"/>
                  </a:cubicBezTo>
                  <a:cubicBezTo>
                    <a:pt x="6050" y="1951"/>
                    <a:pt x="6217" y="2342"/>
                    <a:pt x="6524" y="2620"/>
                  </a:cubicBezTo>
                  <a:cubicBezTo>
                    <a:pt x="5910" y="2843"/>
                    <a:pt x="5409" y="3317"/>
                    <a:pt x="5130" y="3903"/>
                  </a:cubicBezTo>
                  <a:cubicBezTo>
                    <a:pt x="4823" y="3317"/>
                    <a:pt x="4322" y="2843"/>
                    <a:pt x="3736" y="2620"/>
                  </a:cubicBezTo>
                  <a:cubicBezTo>
                    <a:pt x="4043" y="2342"/>
                    <a:pt x="4238" y="1951"/>
                    <a:pt x="4238" y="1505"/>
                  </a:cubicBezTo>
                  <a:cubicBezTo>
                    <a:pt x="4238" y="669"/>
                    <a:pt x="3569" y="0"/>
                    <a:pt x="2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76"/>
            <p:cNvSpPr/>
            <p:nvPr/>
          </p:nvSpPr>
          <p:spPr>
            <a:xfrm>
              <a:off x="2831900" y="2957850"/>
              <a:ext cx="228625" cy="106350"/>
            </a:xfrm>
            <a:custGeom>
              <a:avLst/>
              <a:gdLst/>
              <a:ahLst/>
              <a:cxnLst/>
              <a:rect l="l" t="t" r="r" b="b"/>
              <a:pathLst>
                <a:path w="9145" h="4254" extrusionOk="0">
                  <a:moveTo>
                    <a:pt x="8336" y="585"/>
                  </a:moveTo>
                  <a:cubicBezTo>
                    <a:pt x="8531" y="585"/>
                    <a:pt x="8642" y="725"/>
                    <a:pt x="8642" y="892"/>
                  </a:cubicBezTo>
                  <a:lnTo>
                    <a:pt x="8642" y="2119"/>
                  </a:lnTo>
                  <a:cubicBezTo>
                    <a:pt x="8642" y="2286"/>
                    <a:pt x="8531" y="2425"/>
                    <a:pt x="8336" y="2425"/>
                  </a:cubicBezTo>
                  <a:lnTo>
                    <a:pt x="7137" y="2425"/>
                  </a:lnTo>
                  <a:cubicBezTo>
                    <a:pt x="6942" y="2425"/>
                    <a:pt x="6803" y="2565"/>
                    <a:pt x="6803" y="2732"/>
                  </a:cubicBezTo>
                  <a:lnTo>
                    <a:pt x="6803" y="3234"/>
                  </a:lnTo>
                  <a:lnTo>
                    <a:pt x="6106" y="2537"/>
                  </a:lnTo>
                  <a:cubicBezTo>
                    <a:pt x="6050" y="2453"/>
                    <a:pt x="5966" y="2425"/>
                    <a:pt x="5911" y="2425"/>
                  </a:cubicBezTo>
                  <a:lnTo>
                    <a:pt x="3430" y="2425"/>
                  </a:lnTo>
                  <a:cubicBezTo>
                    <a:pt x="3346" y="2425"/>
                    <a:pt x="3262" y="2453"/>
                    <a:pt x="3207" y="2537"/>
                  </a:cubicBezTo>
                  <a:lnTo>
                    <a:pt x="2510" y="3234"/>
                  </a:lnTo>
                  <a:lnTo>
                    <a:pt x="2510" y="2732"/>
                  </a:lnTo>
                  <a:cubicBezTo>
                    <a:pt x="2510" y="2565"/>
                    <a:pt x="2370" y="2425"/>
                    <a:pt x="2203" y="2425"/>
                  </a:cubicBezTo>
                  <a:lnTo>
                    <a:pt x="1032" y="2425"/>
                  </a:lnTo>
                  <a:cubicBezTo>
                    <a:pt x="865" y="2425"/>
                    <a:pt x="726" y="2286"/>
                    <a:pt x="726" y="2119"/>
                  </a:cubicBezTo>
                  <a:lnTo>
                    <a:pt x="726" y="892"/>
                  </a:lnTo>
                  <a:cubicBezTo>
                    <a:pt x="726" y="725"/>
                    <a:pt x="865" y="585"/>
                    <a:pt x="1032" y="585"/>
                  </a:cubicBezTo>
                  <a:close/>
                  <a:moveTo>
                    <a:pt x="921" y="0"/>
                  </a:moveTo>
                  <a:cubicBezTo>
                    <a:pt x="447" y="0"/>
                    <a:pt x="1" y="418"/>
                    <a:pt x="1" y="892"/>
                  </a:cubicBezTo>
                  <a:lnTo>
                    <a:pt x="1" y="2119"/>
                  </a:lnTo>
                  <a:cubicBezTo>
                    <a:pt x="1" y="2592"/>
                    <a:pt x="419" y="3011"/>
                    <a:pt x="921" y="3011"/>
                  </a:cubicBezTo>
                  <a:lnTo>
                    <a:pt x="1841" y="3011"/>
                  </a:lnTo>
                  <a:lnTo>
                    <a:pt x="1841" y="3958"/>
                  </a:lnTo>
                  <a:cubicBezTo>
                    <a:pt x="1924" y="4098"/>
                    <a:pt x="2008" y="4209"/>
                    <a:pt x="2120" y="4237"/>
                  </a:cubicBezTo>
                  <a:cubicBezTo>
                    <a:pt x="2150" y="4247"/>
                    <a:pt x="2188" y="4254"/>
                    <a:pt x="2228" y="4254"/>
                  </a:cubicBezTo>
                  <a:cubicBezTo>
                    <a:pt x="2298" y="4254"/>
                    <a:pt x="2373" y="4234"/>
                    <a:pt x="2426" y="4181"/>
                  </a:cubicBezTo>
                  <a:lnTo>
                    <a:pt x="3541" y="3011"/>
                  </a:lnTo>
                  <a:lnTo>
                    <a:pt x="5743" y="3011"/>
                  </a:lnTo>
                  <a:lnTo>
                    <a:pt x="6830" y="4181"/>
                  </a:lnTo>
                  <a:cubicBezTo>
                    <a:pt x="6883" y="4234"/>
                    <a:pt x="6959" y="4254"/>
                    <a:pt x="7035" y="4254"/>
                  </a:cubicBezTo>
                  <a:cubicBezTo>
                    <a:pt x="7080" y="4254"/>
                    <a:pt x="7124" y="4247"/>
                    <a:pt x="7165" y="4237"/>
                  </a:cubicBezTo>
                  <a:cubicBezTo>
                    <a:pt x="7249" y="4209"/>
                    <a:pt x="7332" y="4070"/>
                    <a:pt x="7332" y="3958"/>
                  </a:cubicBezTo>
                  <a:lnTo>
                    <a:pt x="7332" y="3011"/>
                  </a:lnTo>
                  <a:lnTo>
                    <a:pt x="8224" y="3011"/>
                  </a:lnTo>
                  <a:cubicBezTo>
                    <a:pt x="8726" y="3011"/>
                    <a:pt x="9144" y="2592"/>
                    <a:pt x="9144" y="2119"/>
                  </a:cubicBezTo>
                  <a:lnTo>
                    <a:pt x="9144" y="892"/>
                  </a:lnTo>
                  <a:cubicBezTo>
                    <a:pt x="9144" y="418"/>
                    <a:pt x="8726" y="0"/>
                    <a:pt x="82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76"/>
            <p:cNvSpPr/>
            <p:nvPr/>
          </p:nvSpPr>
          <p:spPr>
            <a:xfrm>
              <a:off x="3024600" y="2966925"/>
              <a:ext cx="29875" cy="58497"/>
            </a:xfrm>
            <a:custGeom>
              <a:avLst/>
              <a:gdLst/>
              <a:ahLst/>
              <a:cxnLst/>
              <a:rect l="l" t="t" r="r" b="b"/>
              <a:pathLst>
                <a:path w="1195" h="2376" extrusionOk="0">
                  <a:moveTo>
                    <a:pt x="159" y="2269"/>
                  </a:moveTo>
                  <a:cubicBezTo>
                    <a:pt x="131" y="2225"/>
                    <a:pt x="349" y="2178"/>
                    <a:pt x="444" y="2102"/>
                  </a:cubicBezTo>
                  <a:cubicBezTo>
                    <a:pt x="539" y="2027"/>
                    <a:pt x="682" y="2090"/>
                    <a:pt x="730" y="1816"/>
                  </a:cubicBezTo>
                  <a:cubicBezTo>
                    <a:pt x="778" y="1542"/>
                    <a:pt x="774" y="725"/>
                    <a:pt x="730" y="459"/>
                  </a:cubicBezTo>
                  <a:cubicBezTo>
                    <a:pt x="686" y="193"/>
                    <a:pt x="587" y="273"/>
                    <a:pt x="468" y="221"/>
                  </a:cubicBezTo>
                  <a:cubicBezTo>
                    <a:pt x="349" y="169"/>
                    <a:pt x="-16" y="185"/>
                    <a:pt x="16" y="149"/>
                  </a:cubicBezTo>
                  <a:cubicBezTo>
                    <a:pt x="48" y="113"/>
                    <a:pt x="473" y="-21"/>
                    <a:pt x="659" y="7"/>
                  </a:cubicBezTo>
                  <a:cubicBezTo>
                    <a:pt x="846" y="35"/>
                    <a:pt x="1048" y="54"/>
                    <a:pt x="1135" y="316"/>
                  </a:cubicBezTo>
                  <a:cubicBezTo>
                    <a:pt x="1222" y="578"/>
                    <a:pt x="1183" y="1276"/>
                    <a:pt x="1183" y="1578"/>
                  </a:cubicBezTo>
                  <a:cubicBezTo>
                    <a:pt x="1183" y="1880"/>
                    <a:pt x="1230" y="1995"/>
                    <a:pt x="1135" y="2126"/>
                  </a:cubicBezTo>
                  <a:cubicBezTo>
                    <a:pt x="1040" y="2257"/>
                    <a:pt x="774" y="2340"/>
                    <a:pt x="611" y="2364"/>
                  </a:cubicBezTo>
                  <a:cubicBezTo>
                    <a:pt x="448" y="2388"/>
                    <a:pt x="187" y="2313"/>
                    <a:pt x="159" y="2269"/>
                  </a:cubicBezTo>
                  <a:close/>
                </a:path>
              </a:pathLst>
            </a:custGeom>
            <a:solidFill>
              <a:schemeClr val="dk2"/>
            </a:solidFill>
            <a:ln>
              <a:noFill/>
            </a:ln>
          </p:spPr>
          <p:txBody>
            <a:bodyPr/>
            <a:lstStyle/>
            <a:p>
              <a:endParaRPr lang="ro-RO"/>
            </a:p>
          </p:txBody>
        </p:sp>
      </p:grpSp>
      <p:grpSp>
        <p:nvGrpSpPr>
          <p:cNvPr id="9608" name="Google Shape;9608;p76"/>
          <p:cNvGrpSpPr/>
          <p:nvPr/>
        </p:nvGrpSpPr>
        <p:grpSpPr>
          <a:xfrm>
            <a:off x="4858100" y="1304461"/>
            <a:ext cx="361090" cy="361090"/>
            <a:chOff x="-57970450" y="1903275"/>
            <a:chExt cx="318225" cy="318225"/>
          </a:xfrm>
        </p:grpSpPr>
        <p:sp>
          <p:nvSpPr>
            <p:cNvPr id="9609" name="Google Shape;9609;p76"/>
            <p:cNvSpPr/>
            <p:nvPr/>
          </p:nvSpPr>
          <p:spPr>
            <a:xfrm>
              <a:off x="-57847575" y="2135825"/>
              <a:ext cx="73250" cy="28975"/>
            </a:xfrm>
            <a:custGeom>
              <a:avLst/>
              <a:gdLst/>
              <a:ahLst/>
              <a:cxnLst/>
              <a:rect l="l" t="t" r="r" b="b"/>
              <a:pathLst>
                <a:path w="2930" h="1159" extrusionOk="0">
                  <a:moveTo>
                    <a:pt x="414" y="1"/>
                  </a:moveTo>
                  <a:cubicBezTo>
                    <a:pt x="315" y="1"/>
                    <a:pt x="221" y="40"/>
                    <a:pt x="158" y="119"/>
                  </a:cubicBezTo>
                  <a:cubicBezTo>
                    <a:pt x="0" y="276"/>
                    <a:pt x="0" y="497"/>
                    <a:pt x="158" y="623"/>
                  </a:cubicBezTo>
                  <a:cubicBezTo>
                    <a:pt x="536" y="970"/>
                    <a:pt x="1008" y="1159"/>
                    <a:pt x="1481" y="1159"/>
                  </a:cubicBezTo>
                  <a:cubicBezTo>
                    <a:pt x="1954" y="1159"/>
                    <a:pt x="2458" y="970"/>
                    <a:pt x="2773" y="623"/>
                  </a:cubicBezTo>
                  <a:cubicBezTo>
                    <a:pt x="2930" y="465"/>
                    <a:pt x="2930" y="213"/>
                    <a:pt x="2773" y="119"/>
                  </a:cubicBezTo>
                  <a:cubicBezTo>
                    <a:pt x="2694" y="40"/>
                    <a:pt x="2592" y="1"/>
                    <a:pt x="2497" y="1"/>
                  </a:cubicBezTo>
                  <a:cubicBezTo>
                    <a:pt x="2402" y="1"/>
                    <a:pt x="2316" y="40"/>
                    <a:pt x="2269" y="119"/>
                  </a:cubicBezTo>
                  <a:cubicBezTo>
                    <a:pt x="2048" y="308"/>
                    <a:pt x="1733" y="434"/>
                    <a:pt x="1481" y="434"/>
                  </a:cubicBezTo>
                  <a:cubicBezTo>
                    <a:pt x="1197" y="434"/>
                    <a:pt x="882" y="339"/>
                    <a:pt x="693" y="119"/>
                  </a:cubicBezTo>
                  <a:cubicBezTo>
                    <a:pt x="615" y="40"/>
                    <a:pt x="51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76"/>
            <p:cNvSpPr/>
            <p:nvPr/>
          </p:nvSpPr>
          <p:spPr>
            <a:xfrm>
              <a:off x="-57857025" y="2053725"/>
              <a:ext cx="18125" cy="18125"/>
            </a:xfrm>
            <a:custGeom>
              <a:avLst/>
              <a:gdLst/>
              <a:ahLst/>
              <a:cxnLst/>
              <a:rect l="l" t="t" r="r" b="b"/>
              <a:pathLst>
                <a:path w="725" h="725" extrusionOk="0">
                  <a:moveTo>
                    <a:pt x="347" y="0"/>
                  </a:moveTo>
                  <a:cubicBezTo>
                    <a:pt x="158" y="0"/>
                    <a:pt x="0" y="158"/>
                    <a:pt x="0" y="347"/>
                  </a:cubicBezTo>
                  <a:cubicBezTo>
                    <a:pt x="0" y="536"/>
                    <a:pt x="158" y="725"/>
                    <a:pt x="347" y="725"/>
                  </a:cubicBezTo>
                  <a:cubicBezTo>
                    <a:pt x="536" y="725"/>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76"/>
            <p:cNvSpPr/>
            <p:nvPr/>
          </p:nvSpPr>
          <p:spPr>
            <a:xfrm>
              <a:off x="-57782200" y="2053725"/>
              <a:ext cx="18125" cy="18125"/>
            </a:xfrm>
            <a:custGeom>
              <a:avLst/>
              <a:gdLst/>
              <a:ahLst/>
              <a:cxnLst/>
              <a:rect l="l" t="t" r="r" b="b"/>
              <a:pathLst>
                <a:path w="725" h="725" extrusionOk="0">
                  <a:moveTo>
                    <a:pt x="347" y="0"/>
                  </a:moveTo>
                  <a:cubicBezTo>
                    <a:pt x="158" y="0"/>
                    <a:pt x="0" y="158"/>
                    <a:pt x="0" y="347"/>
                  </a:cubicBezTo>
                  <a:cubicBezTo>
                    <a:pt x="0" y="536"/>
                    <a:pt x="158" y="725"/>
                    <a:pt x="347" y="725"/>
                  </a:cubicBezTo>
                  <a:cubicBezTo>
                    <a:pt x="536" y="725"/>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76"/>
            <p:cNvSpPr/>
            <p:nvPr/>
          </p:nvSpPr>
          <p:spPr>
            <a:xfrm>
              <a:off x="-57970450" y="1903275"/>
              <a:ext cx="318225" cy="318225"/>
            </a:xfrm>
            <a:custGeom>
              <a:avLst/>
              <a:gdLst/>
              <a:ahLst/>
              <a:cxnLst/>
              <a:rect l="l" t="t" r="r" b="b"/>
              <a:pathLst>
                <a:path w="12729" h="12729" extrusionOk="0">
                  <a:moveTo>
                    <a:pt x="6396" y="757"/>
                  </a:moveTo>
                  <a:cubicBezTo>
                    <a:pt x="6774" y="757"/>
                    <a:pt x="7121" y="915"/>
                    <a:pt x="7404" y="1167"/>
                  </a:cubicBezTo>
                  <a:lnTo>
                    <a:pt x="8507" y="2269"/>
                  </a:lnTo>
                  <a:lnTo>
                    <a:pt x="4348" y="2269"/>
                  </a:lnTo>
                  <a:lnTo>
                    <a:pt x="5356" y="1167"/>
                  </a:lnTo>
                  <a:cubicBezTo>
                    <a:pt x="5640" y="915"/>
                    <a:pt x="5986" y="757"/>
                    <a:pt x="6396" y="757"/>
                  </a:cubicBezTo>
                  <a:close/>
                  <a:moveTo>
                    <a:pt x="11783" y="2994"/>
                  </a:moveTo>
                  <a:cubicBezTo>
                    <a:pt x="11626" y="3845"/>
                    <a:pt x="10838" y="4475"/>
                    <a:pt x="9925" y="4475"/>
                  </a:cubicBezTo>
                  <a:lnTo>
                    <a:pt x="2489" y="4475"/>
                  </a:lnTo>
                  <a:cubicBezTo>
                    <a:pt x="2454" y="4478"/>
                    <a:pt x="2420" y="4479"/>
                    <a:pt x="2385" y="4479"/>
                  </a:cubicBezTo>
                  <a:cubicBezTo>
                    <a:pt x="1665" y="4479"/>
                    <a:pt x="968" y="3867"/>
                    <a:pt x="788" y="3025"/>
                  </a:cubicBezTo>
                  <a:lnTo>
                    <a:pt x="2300" y="3025"/>
                  </a:lnTo>
                  <a:lnTo>
                    <a:pt x="2300" y="3372"/>
                  </a:lnTo>
                  <a:cubicBezTo>
                    <a:pt x="2300" y="3592"/>
                    <a:pt x="2458" y="3750"/>
                    <a:pt x="2647" y="3750"/>
                  </a:cubicBezTo>
                  <a:cubicBezTo>
                    <a:pt x="2836" y="3750"/>
                    <a:pt x="2993" y="3592"/>
                    <a:pt x="2993" y="3372"/>
                  </a:cubicBezTo>
                  <a:lnTo>
                    <a:pt x="2993" y="3025"/>
                  </a:lnTo>
                  <a:lnTo>
                    <a:pt x="3750" y="3025"/>
                  </a:lnTo>
                  <a:lnTo>
                    <a:pt x="3750" y="3372"/>
                  </a:lnTo>
                  <a:cubicBezTo>
                    <a:pt x="3750" y="3592"/>
                    <a:pt x="3907" y="3750"/>
                    <a:pt x="4096" y="3750"/>
                  </a:cubicBezTo>
                  <a:cubicBezTo>
                    <a:pt x="4285" y="3750"/>
                    <a:pt x="4443" y="3592"/>
                    <a:pt x="4443" y="3372"/>
                  </a:cubicBezTo>
                  <a:lnTo>
                    <a:pt x="4443" y="3025"/>
                  </a:lnTo>
                  <a:lnTo>
                    <a:pt x="5199" y="3025"/>
                  </a:lnTo>
                  <a:lnTo>
                    <a:pt x="5199" y="3372"/>
                  </a:lnTo>
                  <a:cubicBezTo>
                    <a:pt x="5199" y="3592"/>
                    <a:pt x="5356" y="3750"/>
                    <a:pt x="5545" y="3750"/>
                  </a:cubicBezTo>
                  <a:cubicBezTo>
                    <a:pt x="5766" y="3750"/>
                    <a:pt x="5923" y="3592"/>
                    <a:pt x="5923" y="3372"/>
                  </a:cubicBezTo>
                  <a:lnTo>
                    <a:pt x="5923" y="3025"/>
                  </a:lnTo>
                  <a:lnTo>
                    <a:pt x="6648" y="3025"/>
                  </a:lnTo>
                  <a:lnTo>
                    <a:pt x="6648" y="3372"/>
                  </a:lnTo>
                  <a:cubicBezTo>
                    <a:pt x="6648" y="3592"/>
                    <a:pt x="6806" y="3750"/>
                    <a:pt x="7026" y="3750"/>
                  </a:cubicBezTo>
                  <a:cubicBezTo>
                    <a:pt x="7215" y="3750"/>
                    <a:pt x="7373" y="3592"/>
                    <a:pt x="7373" y="3372"/>
                  </a:cubicBezTo>
                  <a:lnTo>
                    <a:pt x="7373" y="3025"/>
                  </a:lnTo>
                  <a:lnTo>
                    <a:pt x="8129" y="3025"/>
                  </a:lnTo>
                  <a:lnTo>
                    <a:pt x="8129" y="3372"/>
                  </a:lnTo>
                  <a:cubicBezTo>
                    <a:pt x="8129" y="3592"/>
                    <a:pt x="8286" y="3750"/>
                    <a:pt x="8475" y="3750"/>
                  </a:cubicBezTo>
                  <a:cubicBezTo>
                    <a:pt x="8664" y="3750"/>
                    <a:pt x="8822" y="3592"/>
                    <a:pt x="8822" y="3372"/>
                  </a:cubicBezTo>
                  <a:lnTo>
                    <a:pt x="8822" y="2994"/>
                  </a:lnTo>
                  <a:lnTo>
                    <a:pt x="9578" y="2994"/>
                  </a:lnTo>
                  <a:lnTo>
                    <a:pt x="9578" y="3372"/>
                  </a:lnTo>
                  <a:cubicBezTo>
                    <a:pt x="9578" y="3592"/>
                    <a:pt x="9735" y="3750"/>
                    <a:pt x="9925" y="3750"/>
                  </a:cubicBezTo>
                  <a:cubicBezTo>
                    <a:pt x="10114" y="3750"/>
                    <a:pt x="10271" y="3592"/>
                    <a:pt x="10271" y="3372"/>
                  </a:cubicBezTo>
                  <a:lnTo>
                    <a:pt x="10271" y="2994"/>
                  </a:lnTo>
                  <a:close/>
                  <a:moveTo>
                    <a:pt x="2300" y="6774"/>
                  </a:moveTo>
                  <a:lnTo>
                    <a:pt x="2300" y="8255"/>
                  </a:lnTo>
                  <a:cubicBezTo>
                    <a:pt x="1859" y="8255"/>
                    <a:pt x="1544" y="7909"/>
                    <a:pt x="1544" y="7531"/>
                  </a:cubicBezTo>
                  <a:cubicBezTo>
                    <a:pt x="1544" y="7121"/>
                    <a:pt x="1891" y="6774"/>
                    <a:pt x="2300" y="6774"/>
                  </a:cubicBezTo>
                  <a:close/>
                  <a:moveTo>
                    <a:pt x="10492" y="6774"/>
                  </a:moveTo>
                  <a:cubicBezTo>
                    <a:pt x="10870" y="6774"/>
                    <a:pt x="11216" y="7090"/>
                    <a:pt x="11216" y="7531"/>
                  </a:cubicBezTo>
                  <a:cubicBezTo>
                    <a:pt x="11216" y="7940"/>
                    <a:pt x="10901" y="8255"/>
                    <a:pt x="10492" y="8255"/>
                  </a:cubicBezTo>
                  <a:lnTo>
                    <a:pt x="10492" y="6774"/>
                  </a:lnTo>
                  <a:close/>
                  <a:moveTo>
                    <a:pt x="9767" y="5262"/>
                  </a:moveTo>
                  <a:cubicBezTo>
                    <a:pt x="9735" y="5388"/>
                    <a:pt x="9735" y="8507"/>
                    <a:pt x="9735" y="8633"/>
                  </a:cubicBezTo>
                  <a:cubicBezTo>
                    <a:pt x="9735" y="9421"/>
                    <a:pt x="9452" y="10145"/>
                    <a:pt x="8979" y="10744"/>
                  </a:cubicBezTo>
                  <a:lnTo>
                    <a:pt x="8979" y="9358"/>
                  </a:lnTo>
                  <a:cubicBezTo>
                    <a:pt x="8979" y="8350"/>
                    <a:pt x="8160" y="7531"/>
                    <a:pt x="7121" y="7531"/>
                  </a:cubicBezTo>
                  <a:cubicBezTo>
                    <a:pt x="6932" y="7531"/>
                    <a:pt x="6774" y="7688"/>
                    <a:pt x="6774" y="7877"/>
                  </a:cubicBezTo>
                  <a:cubicBezTo>
                    <a:pt x="6774" y="8066"/>
                    <a:pt x="6932" y="8224"/>
                    <a:pt x="7121" y="8224"/>
                  </a:cubicBezTo>
                  <a:cubicBezTo>
                    <a:pt x="7751" y="8224"/>
                    <a:pt x="8223" y="8728"/>
                    <a:pt x="8223" y="9326"/>
                  </a:cubicBezTo>
                  <a:lnTo>
                    <a:pt x="8223" y="11374"/>
                  </a:lnTo>
                  <a:cubicBezTo>
                    <a:pt x="7688" y="11721"/>
                    <a:pt x="7058" y="11973"/>
                    <a:pt x="6396" y="11973"/>
                  </a:cubicBezTo>
                  <a:cubicBezTo>
                    <a:pt x="5734" y="11973"/>
                    <a:pt x="5041" y="11784"/>
                    <a:pt x="4537" y="11374"/>
                  </a:cubicBezTo>
                  <a:lnTo>
                    <a:pt x="4537" y="9326"/>
                  </a:lnTo>
                  <a:cubicBezTo>
                    <a:pt x="4537" y="8696"/>
                    <a:pt x="5041" y="8224"/>
                    <a:pt x="5640" y="8224"/>
                  </a:cubicBezTo>
                  <a:cubicBezTo>
                    <a:pt x="5829" y="8224"/>
                    <a:pt x="5986" y="8066"/>
                    <a:pt x="5986" y="7877"/>
                  </a:cubicBezTo>
                  <a:cubicBezTo>
                    <a:pt x="5986" y="7688"/>
                    <a:pt x="5829" y="7499"/>
                    <a:pt x="5640" y="7499"/>
                  </a:cubicBezTo>
                  <a:cubicBezTo>
                    <a:pt x="4600" y="7499"/>
                    <a:pt x="3781" y="8350"/>
                    <a:pt x="3781" y="9358"/>
                  </a:cubicBezTo>
                  <a:lnTo>
                    <a:pt x="3781" y="10744"/>
                  </a:lnTo>
                  <a:cubicBezTo>
                    <a:pt x="3308" y="10145"/>
                    <a:pt x="3056" y="9389"/>
                    <a:pt x="3056" y="8602"/>
                  </a:cubicBezTo>
                  <a:lnTo>
                    <a:pt x="3056" y="5262"/>
                  </a:lnTo>
                  <a:close/>
                  <a:moveTo>
                    <a:pt x="6333" y="1"/>
                  </a:moveTo>
                  <a:cubicBezTo>
                    <a:pt x="5766" y="1"/>
                    <a:pt x="5199" y="221"/>
                    <a:pt x="4821" y="631"/>
                  </a:cubicBezTo>
                  <a:lnTo>
                    <a:pt x="3182" y="2238"/>
                  </a:lnTo>
                  <a:lnTo>
                    <a:pt x="347" y="2238"/>
                  </a:lnTo>
                  <a:cubicBezTo>
                    <a:pt x="158" y="2238"/>
                    <a:pt x="0" y="2395"/>
                    <a:pt x="0" y="2584"/>
                  </a:cubicBezTo>
                  <a:cubicBezTo>
                    <a:pt x="0" y="3908"/>
                    <a:pt x="1009" y="5010"/>
                    <a:pt x="2237" y="5199"/>
                  </a:cubicBezTo>
                  <a:lnTo>
                    <a:pt x="2237" y="5987"/>
                  </a:lnTo>
                  <a:cubicBezTo>
                    <a:pt x="1418" y="5987"/>
                    <a:pt x="757" y="6648"/>
                    <a:pt x="757" y="7468"/>
                  </a:cubicBezTo>
                  <a:cubicBezTo>
                    <a:pt x="757" y="8318"/>
                    <a:pt x="1418" y="8980"/>
                    <a:pt x="2237" y="8980"/>
                  </a:cubicBezTo>
                  <a:cubicBezTo>
                    <a:pt x="2363" y="10114"/>
                    <a:pt x="2930" y="11091"/>
                    <a:pt x="3718" y="11784"/>
                  </a:cubicBezTo>
                  <a:lnTo>
                    <a:pt x="3718" y="12351"/>
                  </a:lnTo>
                  <a:cubicBezTo>
                    <a:pt x="3718" y="12571"/>
                    <a:pt x="3876" y="12729"/>
                    <a:pt x="4065" y="12729"/>
                  </a:cubicBezTo>
                  <a:cubicBezTo>
                    <a:pt x="4254" y="12729"/>
                    <a:pt x="4411" y="12571"/>
                    <a:pt x="4411" y="12351"/>
                  </a:cubicBezTo>
                  <a:lnTo>
                    <a:pt x="4411" y="12288"/>
                  </a:lnTo>
                  <a:cubicBezTo>
                    <a:pt x="4978" y="12571"/>
                    <a:pt x="5608" y="12729"/>
                    <a:pt x="6270" y="12729"/>
                  </a:cubicBezTo>
                  <a:cubicBezTo>
                    <a:pt x="6932" y="12729"/>
                    <a:pt x="7562" y="12571"/>
                    <a:pt x="8129" y="12288"/>
                  </a:cubicBezTo>
                  <a:lnTo>
                    <a:pt x="8129" y="12351"/>
                  </a:lnTo>
                  <a:cubicBezTo>
                    <a:pt x="8129" y="12571"/>
                    <a:pt x="8286" y="12729"/>
                    <a:pt x="8475" y="12729"/>
                  </a:cubicBezTo>
                  <a:cubicBezTo>
                    <a:pt x="8664" y="12729"/>
                    <a:pt x="8822" y="12571"/>
                    <a:pt x="8822" y="12351"/>
                  </a:cubicBezTo>
                  <a:lnTo>
                    <a:pt x="8822" y="11784"/>
                  </a:lnTo>
                  <a:cubicBezTo>
                    <a:pt x="9641" y="11091"/>
                    <a:pt x="10208" y="10082"/>
                    <a:pt x="10271" y="8980"/>
                  </a:cubicBezTo>
                  <a:cubicBezTo>
                    <a:pt x="11122" y="8980"/>
                    <a:pt x="11783" y="8318"/>
                    <a:pt x="11783" y="7468"/>
                  </a:cubicBezTo>
                  <a:cubicBezTo>
                    <a:pt x="11972" y="6680"/>
                    <a:pt x="11311" y="6018"/>
                    <a:pt x="10492" y="6018"/>
                  </a:cubicBezTo>
                  <a:lnTo>
                    <a:pt x="10492" y="5231"/>
                  </a:lnTo>
                  <a:cubicBezTo>
                    <a:pt x="11752" y="5042"/>
                    <a:pt x="12728" y="3971"/>
                    <a:pt x="12728" y="2647"/>
                  </a:cubicBezTo>
                  <a:cubicBezTo>
                    <a:pt x="12728" y="2521"/>
                    <a:pt x="12697" y="2427"/>
                    <a:pt x="12602" y="2364"/>
                  </a:cubicBezTo>
                  <a:cubicBezTo>
                    <a:pt x="12539" y="2269"/>
                    <a:pt x="12445" y="2238"/>
                    <a:pt x="12319" y="2238"/>
                  </a:cubicBezTo>
                  <a:lnTo>
                    <a:pt x="9483" y="2238"/>
                  </a:lnTo>
                  <a:lnTo>
                    <a:pt x="7877" y="631"/>
                  </a:lnTo>
                  <a:cubicBezTo>
                    <a:pt x="7499" y="221"/>
                    <a:pt x="6932"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3" name="Google Shape;9613;p76"/>
          <p:cNvGrpSpPr/>
          <p:nvPr/>
        </p:nvGrpSpPr>
        <p:grpSpPr>
          <a:xfrm>
            <a:off x="4880000" y="1780418"/>
            <a:ext cx="317290" cy="359303"/>
            <a:chOff x="-57950750" y="2296300"/>
            <a:chExt cx="279625" cy="316650"/>
          </a:xfrm>
        </p:grpSpPr>
        <p:sp>
          <p:nvSpPr>
            <p:cNvPr id="9614" name="Google Shape;9614;p76"/>
            <p:cNvSpPr/>
            <p:nvPr/>
          </p:nvSpPr>
          <p:spPr>
            <a:xfrm>
              <a:off x="-57847575" y="2528075"/>
              <a:ext cx="73250" cy="29750"/>
            </a:xfrm>
            <a:custGeom>
              <a:avLst/>
              <a:gdLst/>
              <a:ahLst/>
              <a:cxnLst/>
              <a:rect l="l" t="t" r="r" b="b"/>
              <a:pathLst>
                <a:path w="2930" h="1190" extrusionOk="0">
                  <a:moveTo>
                    <a:pt x="414" y="0"/>
                  </a:moveTo>
                  <a:cubicBezTo>
                    <a:pt x="315" y="0"/>
                    <a:pt x="221" y="40"/>
                    <a:pt x="158" y="118"/>
                  </a:cubicBezTo>
                  <a:cubicBezTo>
                    <a:pt x="0" y="276"/>
                    <a:pt x="0" y="528"/>
                    <a:pt x="158" y="654"/>
                  </a:cubicBezTo>
                  <a:cubicBezTo>
                    <a:pt x="536" y="1000"/>
                    <a:pt x="1008" y="1189"/>
                    <a:pt x="1481" y="1189"/>
                  </a:cubicBezTo>
                  <a:cubicBezTo>
                    <a:pt x="1954" y="1189"/>
                    <a:pt x="2458" y="1000"/>
                    <a:pt x="2773" y="654"/>
                  </a:cubicBezTo>
                  <a:cubicBezTo>
                    <a:pt x="2930" y="496"/>
                    <a:pt x="2930" y="244"/>
                    <a:pt x="2773" y="118"/>
                  </a:cubicBezTo>
                  <a:cubicBezTo>
                    <a:pt x="2710" y="40"/>
                    <a:pt x="2623" y="0"/>
                    <a:pt x="2532" y="0"/>
                  </a:cubicBezTo>
                  <a:cubicBezTo>
                    <a:pt x="2442" y="0"/>
                    <a:pt x="2347" y="40"/>
                    <a:pt x="2269" y="118"/>
                  </a:cubicBezTo>
                  <a:cubicBezTo>
                    <a:pt x="2048" y="339"/>
                    <a:pt x="1733" y="433"/>
                    <a:pt x="1481" y="433"/>
                  </a:cubicBezTo>
                  <a:cubicBezTo>
                    <a:pt x="1197" y="433"/>
                    <a:pt x="882" y="339"/>
                    <a:pt x="693" y="118"/>
                  </a:cubicBezTo>
                  <a:cubicBezTo>
                    <a:pt x="615" y="40"/>
                    <a:pt x="512"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76"/>
            <p:cNvSpPr/>
            <p:nvPr/>
          </p:nvSpPr>
          <p:spPr>
            <a:xfrm>
              <a:off x="-57857025"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76"/>
            <p:cNvSpPr/>
            <p:nvPr/>
          </p:nvSpPr>
          <p:spPr>
            <a:xfrm>
              <a:off x="-57782200" y="2446750"/>
              <a:ext cx="18125" cy="17350"/>
            </a:xfrm>
            <a:custGeom>
              <a:avLst/>
              <a:gdLst/>
              <a:ahLst/>
              <a:cxnLst/>
              <a:rect l="l" t="t" r="r" b="b"/>
              <a:pathLst>
                <a:path w="725" h="694" extrusionOk="0">
                  <a:moveTo>
                    <a:pt x="347" y="0"/>
                  </a:moveTo>
                  <a:cubicBezTo>
                    <a:pt x="158" y="0"/>
                    <a:pt x="0" y="158"/>
                    <a:pt x="0" y="347"/>
                  </a:cubicBezTo>
                  <a:cubicBezTo>
                    <a:pt x="0" y="536"/>
                    <a:pt x="158" y="693"/>
                    <a:pt x="347" y="693"/>
                  </a:cubicBezTo>
                  <a:cubicBezTo>
                    <a:pt x="536" y="693"/>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76"/>
            <p:cNvSpPr/>
            <p:nvPr/>
          </p:nvSpPr>
          <p:spPr>
            <a:xfrm>
              <a:off x="-57950750" y="2296300"/>
              <a:ext cx="279625" cy="316650"/>
            </a:xfrm>
            <a:custGeom>
              <a:avLst/>
              <a:gdLst/>
              <a:ahLst/>
              <a:cxnLst/>
              <a:rect l="l" t="t" r="r" b="b"/>
              <a:pathLst>
                <a:path w="11185" h="12666" extrusionOk="0">
                  <a:moveTo>
                    <a:pt x="5639" y="694"/>
                  </a:moveTo>
                  <a:cubicBezTo>
                    <a:pt x="5955" y="694"/>
                    <a:pt x="6270" y="914"/>
                    <a:pt x="6333" y="1230"/>
                  </a:cubicBezTo>
                  <a:cubicBezTo>
                    <a:pt x="6381" y="1399"/>
                    <a:pt x="6523" y="1513"/>
                    <a:pt x="6701" y="1513"/>
                  </a:cubicBezTo>
                  <a:cubicBezTo>
                    <a:pt x="6754" y="1513"/>
                    <a:pt x="6810" y="1503"/>
                    <a:pt x="6868" y="1482"/>
                  </a:cubicBezTo>
                  <a:cubicBezTo>
                    <a:pt x="6931" y="1450"/>
                    <a:pt x="7057" y="1450"/>
                    <a:pt x="7120" y="1450"/>
                  </a:cubicBezTo>
                  <a:cubicBezTo>
                    <a:pt x="7435" y="1450"/>
                    <a:pt x="7719" y="1639"/>
                    <a:pt x="7845" y="1954"/>
                  </a:cubicBezTo>
                  <a:cubicBezTo>
                    <a:pt x="7876" y="2112"/>
                    <a:pt x="8034" y="2206"/>
                    <a:pt x="8191" y="2206"/>
                  </a:cubicBezTo>
                  <a:cubicBezTo>
                    <a:pt x="8632" y="2206"/>
                    <a:pt x="9010" y="2553"/>
                    <a:pt x="9010" y="3025"/>
                  </a:cubicBezTo>
                  <a:lnTo>
                    <a:pt x="9010" y="3970"/>
                  </a:lnTo>
                  <a:lnTo>
                    <a:pt x="8160" y="3088"/>
                  </a:lnTo>
                  <a:cubicBezTo>
                    <a:pt x="8084" y="3032"/>
                    <a:pt x="7986" y="2986"/>
                    <a:pt x="7885" y="2986"/>
                  </a:cubicBezTo>
                  <a:cubicBezTo>
                    <a:pt x="7818" y="2986"/>
                    <a:pt x="7750" y="3006"/>
                    <a:pt x="7687" y="3057"/>
                  </a:cubicBezTo>
                  <a:cubicBezTo>
                    <a:pt x="7073" y="3466"/>
                    <a:pt x="6364" y="3671"/>
                    <a:pt x="5655" y="3671"/>
                  </a:cubicBezTo>
                  <a:cubicBezTo>
                    <a:pt x="4946" y="3671"/>
                    <a:pt x="4237" y="3466"/>
                    <a:pt x="3623" y="3057"/>
                  </a:cubicBezTo>
                  <a:cubicBezTo>
                    <a:pt x="3560" y="3006"/>
                    <a:pt x="3492" y="2986"/>
                    <a:pt x="3425" y="2986"/>
                  </a:cubicBezTo>
                  <a:cubicBezTo>
                    <a:pt x="3324" y="2986"/>
                    <a:pt x="3226" y="3032"/>
                    <a:pt x="3151" y="3088"/>
                  </a:cubicBezTo>
                  <a:lnTo>
                    <a:pt x="2300" y="3970"/>
                  </a:lnTo>
                  <a:cubicBezTo>
                    <a:pt x="2268" y="3293"/>
                    <a:pt x="2253" y="3191"/>
                    <a:pt x="2245" y="3191"/>
                  </a:cubicBezTo>
                  <a:cubicBezTo>
                    <a:pt x="2241" y="3191"/>
                    <a:pt x="2239" y="3210"/>
                    <a:pt x="2238" y="3210"/>
                  </a:cubicBezTo>
                  <a:cubicBezTo>
                    <a:pt x="2237" y="3210"/>
                    <a:pt x="2237" y="3177"/>
                    <a:pt x="2237" y="3025"/>
                  </a:cubicBezTo>
                  <a:cubicBezTo>
                    <a:pt x="2237" y="2584"/>
                    <a:pt x="2615" y="2206"/>
                    <a:pt x="3088" y="2206"/>
                  </a:cubicBezTo>
                  <a:cubicBezTo>
                    <a:pt x="3245" y="2206"/>
                    <a:pt x="3403" y="2080"/>
                    <a:pt x="3434" y="1954"/>
                  </a:cubicBezTo>
                  <a:cubicBezTo>
                    <a:pt x="3560" y="1639"/>
                    <a:pt x="3812" y="1450"/>
                    <a:pt x="4127" y="1450"/>
                  </a:cubicBezTo>
                  <a:cubicBezTo>
                    <a:pt x="4222" y="1450"/>
                    <a:pt x="4348" y="1450"/>
                    <a:pt x="4411" y="1482"/>
                  </a:cubicBezTo>
                  <a:cubicBezTo>
                    <a:pt x="4449" y="1494"/>
                    <a:pt x="4491" y="1501"/>
                    <a:pt x="4532" y="1501"/>
                  </a:cubicBezTo>
                  <a:cubicBezTo>
                    <a:pt x="4695" y="1501"/>
                    <a:pt x="4865" y="1405"/>
                    <a:pt x="4915" y="1230"/>
                  </a:cubicBezTo>
                  <a:cubicBezTo>
                    <a:pt x="5009" y="914"/>
                    <a:pt x="5324" y="694"/>
                    <a:pt x="5639" y="694"/>
                  </a:cubicBezTo>
                  <a:close/>
                  <a:moveTo>
                    <a:pt x="1512" y="5955"/>
                  </a:moveTo>
                  <a:lnTo>
                    <a:pt x="1512" y="7467"/>
                  </a:lnTo>
                  <a:cubicBezTo>
                    <a:pt x="1071" y="7467"/>
                    <a:pt x="756" y="7152"/>
                    <a:pt x="756" y="6711"/>
                  </a:cubicBezTo>
                  <a:cubicBezTo>
                    <a:pt x="756" y="6333"/>
                    <a:pt x="1103" y="5955"/>
                    <a:pt x="1512" y="5955"/>
                  </a:cubicBezTo>
                  <a:close/>
                  <a:moveTo>
                    <a:pt x="9704" y="5955"/>
                  </a:moveTo>
                  <a:cubicBezTo>
                    <a:pt x="10082" y="5955"/>
                    <a:pt x="10428" y="6302"/>
                    <a:pt x="10428" y="6711"/>
                  </a:cubicBezTo>
                  <a:cubicBezTo>
                    <a:pt x="10428" y="7152"/>
                    <a:pt x="10113" y="7467"/>
                    <a:pt x="9704" y="7467"/>
                  </a:cubicBezTo>
                  <a:lnTo>
                    <a:pt x="9704" y="5955"/>
                  </a:lnTo>
                  <a:close/>
                  <a:moveTo>
                    <a:pt x="7813" y="3813"/>
                  </a:moveTo>
                  <a:lnTo>
                    <a:pt x="8979" y="5042"/>
                  </a:lnTo>
                  <a:lnTo>
                    <a:pt x="8979" y="8224"/>
                  </a:lnTo>
                  <a:lnTo>
                    <a:pt x="7971" y="8224"/>
                  </a:lnTo>
                  <a:cubicBezTo>
                    <a:pt x="7230" y="7767"/>
                    <a:pt x="6411" y="7538"/>
                    <a:pt x="5600" y="7538"/>
                  </a:cubicBezTo>
                  <a:cubicBezTo>
                    <a:pt x="4789" y="7538"/>
                    <a:pt x="3985" y="7767"/>
                    <a:pt x="3277" y="8224"/>
                  </a:cubicBezTo>
                  <a:lnTo>
                    <a:pt x="2237" y="8224"/>
                  </a:lnTo>
                  <a:lnTo>
                    <a:pt x="2237" y="5042"/>
                  </a:lnTo>
                  <a:lnTo>
                    <a:pt x="3434" y="3813"/>
                  </a:lnTo>
                  <a:cubicBezTo>
                    <a:pt x="4096" y="4207"/>
                    <a:pt x="4844" y="4404"/>
                    <a:pt x="5600" y="4404"/>
                  </a:cubicBezTo>
                  <a:cubicBezTo>
                    <a:pt x="6356" y="4404"/>
                    <a:pt x="7120" y="4207"/>
                    <a:pt x="7813" y="3813"/>
                  </a:cubicBezTo>
                  <a:close/>
                  <a:moveTo>
                    <a:pt x="5576" y="8302"/>
                  </a:moveTo>
                  <a:cubicBezTo>
                    <a:pt x="6285" y="8302"/>
                    <a:pt x="6994" y="8507"/>
                    <a:pt x="7593" y="8917"/>
                  </a:cubicBezTo>
                  <a:cubicBezTo>
                    <a:pt x="7687" y="8980"/>
                    <a:pt x="7719" y="8980"/>
                    <a:pt x="7813" y="8980"/>
                  </a:cubicBezTo>
                  <a:lnTo>
                    <a:pt x="8916" y="8980"/>
                  </a:lnTo>
                  <a:cubicBezTo>
                    <a:pt x="8758" y="10649"/>
                    <a:pt x="7341" y="11973"/>
                    <a:pt x="5608" y="11973"/>
                  </a:cubicBezTo>
                  <a:cubicBezTo>
                    <a:pt x="3875" y="11973"/>
                    <a:pt x="2457" y="10649"/>
                    <a:pt x="2237" y="8980"/>
                  </a:cubicBezTo>
                  <a:lnTo>
                    <a:pt x="3340" y="8980"/>
                  </a:lnTo>
                  <a:cubicBezTo>
                    <a:pt x="3434" y="8980"/>
                    <a:pt x="3466" y="8980"/>
                    <a:pt x="3560" y="8917"/>
                  </a:cubicBezTo>
                  <a:cubicBezTo>
                    <a:pt x="4159" y="8507"/>
                    <a:pt x="4868" y="8302"/>
                    <a:pt x="5576" y="8302"/>
                  </a:cubicBezTo>
                  <a:close/>
                  <a:moveTo>
                    <a:pt x="5608" y="1"/>
                  </a:moveTo>
                  <a:cubicBezTo>
                    <a:pt x="5041" y="1"/>
                    <a:pt x="4568" y="316"/>
                    <a:pt x="4285" y="725"/>
                  </a:cubicBezTo>
                  <a:cubicBezTo>
                    <a:pt x="4231" y="720"/>
                    <a:pt x="4178" y="717"/>
                    <a:pt x="4125" y="717"/>
                  </a:cubicBezTo>
                  <a:cubicBezTo>
                    <a:pt x="3560" y="717"/>
                    <a:pt x="3063" y="1020"/>
                    <a:pt x="2804" y="1482"/>
                  </a:cubicBezTo>
                  <a:cubicBezTo>
                    <a:pt x="2048" y="1608"/>
                    <a:pt x="1512" y="2238"/>
                    <a:pt x="1512" y="3025"/>
                  </a:cubicBezTo>
                  <a:lnTo>
                    <a:pt x="1512" y="5231"/>
                  </a:lnTo>
                  <a:cubicBezTo>
                    <a:pt x="662" y="5231"/>
                    <a:pt x="0" y="5892"/>
                    <a:pt x="0" y="6711"/>
                  </a:cubicBezTo>
                  <a:cubicBezTo>
                    <a:pt x="0" y="7562"/>
                    <a:pt x="662" y="8224"/>
                    <a:pt x="1512" y="8224"/>
                  </a:cubicBezTo>
                  <a:lnTo>
                    <a:pt x="1512" y="8570"/>
                  </a:lnTo>
                  <a:cubicBezTo>
                    <a:pt x="1512" y="10807"/>
                    <a:pt x="3340" y="12666"/>
                    <a:pt x="5608" y="12666"/>
                  </a:cubicBezTo>
                  <a:cubicBezTo>
                    <a:pt x="7845" y="12666"/>
                    <a:pt x="9704" y="10807"/>
                    <a:pt x="9704" y="8570"/>
                  </a:cubicBezTo>
                  <a:lnTo>
                    <a:pt x="9704" y="8224"/>
                  </a:lnTo>
                  <a:cubicBezTo>
                    <a:pt x="10523" y="8224"/>
                    <a:pt x="11184" y="7562"/>
                    <a:pt x="11184" y="6711"/>
                  </a:cubicBezTo>
                  <a:cubicBezTo>
                    <a:pt x="11184" y="5892"/>
                    <a:pt x="10523" y="5231"/>
                    <a:pt x="9704" y="5231"/>
                  </a:cubicBezTo>
                  <a:lnTo>
                    <a:pt x="9704" y="3025"/>
                  </a:lnTo>
                  <a:cubicBezTo>
                    <a:pt x="9704" y="2238"/>
                    <a:pt x="9137" y="1608"/>
                    <a:pt x="8380" y="1482"/>
                  </a:cubicBezTo>
                  <a:cubicBezTo>
                    <a:pt x="8150" y="1020"/>
                    <a:pt x="7629" y="717"/>
                    <a:pt x="7060" y="717"/>
                  </a:cubicBezTo>
                  <a:cubicBezTo>
                    <a:pt x="7007" y="717"/>
                    <a:pt x="6953" y="720"/>
                    <a:pt x="6900" y="725"/>
                  </a:cubicBezTo>
                  <a:cubicBezTo>
                    <a:pt x="6616" y="253"/>
                    <a:pt x="6144"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18" name="Google Shape;9618;p76"/>
          <p:cNvGrpSpPr/>
          <p:nvPr/>
        </p:nvGrpSpPr>
        <p:grpSpPr>
          <a:xfrm>
            <a:off x="4858214" y="2232094"/>
            <a:ext cx="360863" cy="360211"/>
            <a:chOff x="-57969675" y="2687750"/>
            <a:chExt cx="318025" cy="317450"/>
          </a:xfrm>
        </p:grpSpPr>
        <p:sp>
          <p:nvSpPr>
            <p:cNvPr id="9619" name="Google Shape;9619;p76"/>
            <p:cNvSpPr/>
            <p:nvPr/>
          </p:nvSpPr>
          <p:spPr>
            <a:xfrm>
              <a:off x="-57856250" y="2856300"/>
              <a:ext cx="18150" cy="17350"/>
            </a:xfrm>
            <a:custGeom>
              <a:avLst/>
              <a:gdLst/>
              <a:ahLst/>
              <a:cxnLst/>
              <a:rect l="l" t="t" r="r" b="b"/>
              <a:pathLst>
                <a:path w="726" h="694" extrusionOk="0">
                  <a:moveTo>
                    <a:pt x="379" y="1"/>
                  </a:moveTo>
                  <a:cubicBezTo>
                    <a:pt x="158" y="1"/>
                    <a:pt x="1" y="158"/>
                    <a:pt x="1" y="347"/>
                  </a:cubicBezTo>
                  <a:cubicBezTo>
                    <a:pt x="1"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76"/>
            <p:cNvSpPr/>
            <p:nvPr/>
          </p:nvSpPr>
          <p:spPr>
            <a:xfrm>
              <a:off x="-57846000" y="2920300"/>
              <a:ext cx="72475" cy="29750"/>
            </a:xfrm>
            <a:custGeom>
              <a:avLst/>
              <a:gdLst/>
              <a:ahLst/>
              <a:cxnLst/>
              <a:rect l="l" t="t" r="r" b="b"/>
              <a:pathLst>
                <a:path w="2899" h="1190" extrusionOk="0">
                  <a:moveTo>
                    <a:pt x="386" y="1"/>
                  </a:moveTo>
                  <a:cubicBezTo>
                    <a:pt x="292" y="1"/>
                    <a:pt x="205" y="40"/>
                    <a:pt x="158" y="119"/>
                  </a:cubicBezTo>
                  <a:cubicBezTo>
                    <a:pt x="0" y="276"/>
                    <a:pt x="0" y="497"/>
                    <a:pt x="158" y="623"/>
                  </a:cubicBezTo>
                  <a:cubicBezTo>
                    <a:pt x="504" y="969"/>
                    <a:pt x="977" y="1190"/>
                    <a:pt x="1449" y="1190"/>
                  </a:cubicBezTo>
                  <a:cubicBezTo>
                    <a:pt x="1922" y="1190"/>
                    <a:pt x="2426" y="969"/>
                    <a:pt x="2741" y="623"/>
                  </a:cubicBezTo>
                  <a:cubicBezTo>
                    <a:pt x="2899" y="465"/>
                    <a:pt x="2899" y="245"/>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76"/>
            <p:cNvSpPr/>
            <p:nvPr/>
          </p:nvSpPr>
          <p:spPr>
            <a:xfrm>
              <a:off x="-57969675" y="2687750"/>
              <a:ext cx="318025" cy="317450"/>
            </a:xfrm>
            <a:custGeom>
              <a:avLst/>
              <a:gdLst/>
              <a:ahLst/>
              <a:cxnLst/>
              <a:rect l="l" t="t" r="r" b="b"/>
              <a:pathLst>
                <a:path w="12721" h="12698" extrusionOk="0">
                  <a:moveTo>
                    <a:pt x="6365" y="757"/>
                  </a:moveTo>
                  <a:cubicBezTo>
                    <a:pt x="7090" y="757"/>
                    <a:pt x="7783" y="1072"/>
                    <a:pt x="8255" y="1576"/>
                  </a:cubicBezTo>
                  <a:cubicBezTo>
                    <a:pt x="8888" y="2274"/>
                    <a:pt x="9792" y="2670"/>
                    <a:pt x="10717" y="2670"/>
                  </a:cubicBezTo>
                  <a:cubicBezTo>
                    <a:pt x="11128" y="2670"/>
                    <a:pt x="11544" y="2591"/>
                    <a:pt x="11941" y="2427"/>
                  </a:cubicBezTo>
                  <a:lnTo>
                    <a:pt x="11941" y="3183"/>
                  </a:lnTo>
                  <a:lnTo>
                    <a:pt x="11973" y="3183"/>
                  </a:lnTo>
                  <a:cubicBezTo>
                    <a:pt x="11973" y="4348"/>
                    <a:pt x="11028" y="5231"/>
                    <a:pt x="9925" y="5231"/>
                  </a:cubicBezTo>
                  <a:cubicBezTo>
                    <a:pt x="9358" y="5231"/>
                    <a:pt x="9043" y="5041"/>
                    <a:pt x="8192" y="4600"/>
                  </a:cubicBezTo>
                  <a:cubicBezTo>
                    <a:pt x="8066" y="4537"/>
                    <a:pt x="7877" y="4506"/>
                    <a:pt x="7688" y="4506"/>
                  </a:cubicBezTo>
                  <a:lnTo>
                    <a:pt x="5042" y="4506"/>
                  </a:lnTo>
                  <a:cubicBezTo>
                    <a:pt x="4916" y="4506"/>
                    <a:pt x="4695" y="4537"/>
                    <a:pt x="4538" y="4600"/>
                  </a:cubicBezTo>
                  <a:cubicBezTo>
                    <a:pt x="3687" y="5041"/>
                    <a:pt x="3403" y="5231"/>
                    <a:pt x="2805" y="5231"/>
                  </a:cubicBezTo>
                  <a:cubicBezTo>
                    <a:pt x="1671" y="5231"/>
                    <a:pt x="757" y="4348"/>
                    <a:pt x="757" y="3183"/>
                  </a:cubicBezTo>
                  <a:lnTo>
                    <a:pt x="757" y="2490"/>
                  </a:lnTo>
                  <a:cubicBezTo>
                    <a:pt x="1150" y="2639"/>
                    <a:pt x="1556" y="2711"/>
                    <a:pt x="1958" y="2711"/>
                  </a:cubicBezTo>
                  <a:cubicBezTo>
                    <a:pt x="2909" y="2711"/>
                    <a:pt x="3832" y="2307"/>
                    <a:pt x="4475" y="1576"/>
                  </a:cubicBezTo>
                  <a:cubicBezTo>
                    <a:pt x="4947" y="1072"/>
                    <a:pt x="5640" y="757"/>
                    <a:pt x="6365" y="757"/>
                  </a:cubicBezTo>
                  <a:close/>
                  <a:moveTo>
                    <a:pt x="7846" y="6743"/>
                  </a:moveTo>
                  <a:cubicBezTo>
                    <a:pt x="8035" y="6743"/>
                    <a:pt x="8192" y="6900"/>
                    <a:pt x="8192" y="7089"/>
                  </a:cubicBezTo>
                  <a:cubicBezTo>
                    <a:pt x="8192" y="7278"/>
                    <a:pt x="8035" y="7436"/>
                    <a:pt x="7846" y="7436"/>
                  </a:cubicBezTo>
                  <a:cubicBezTo>
                    <a:pt x="7657" y="7436"/>
                    <a:pt x="7499" y="7278"/>
                    <a:pt x="7499" y="7089"/>
                  </a:cubicBezTo>
                  <a:cubicBezTo>
                    <a:pt x="7499" y="6900"/>
                    <a:pt x="7657" y="6743"/>
                    <a:pt x="7846" y="6743"/>
                  </a:cubicBezTo>
                  <a:close/>
                  <a:moveTo>
                    <a:pt x="7720" y="5231"/>
                  </a:moveTo>
                  <a:cubicBezTo>
                    <a:pt x="7783" y="5231"/>
                    <a:pt x="7846" y="5231"/>
                    <a:pt x="7877" y="5294"/>
                  </a:cubicBezTo>
                  <a:cubicBezTo>
                    <a:pt x="8759" y="5703"/>
                    <a:pt x="9074" y="5955"/>
                    <a:pt x="9767" y="5987"/>
                  </a:cubicBezTo>
                  <a:lnTo>
                    <a:pt x="9767" y="7656"/>
                  </a:lnTo>
                  <a:lnTo>
                    <a:pt x="9736" y="7656"/>
                  </a:lnTo>
                  <a:lnTo>
                    <a:pt x="8980" y="7278"/>
                  </a:lnTo>
                  <a:cubicBezTo>
                    <a:pt x="9106" y="6617"/>
                    <a:pt x="8570" y="5987"/>
                    <a:pt x="7877" y="5987"/>
                  </a:cubicBezTo>
                  <a:cubicBezTo>
                    <a:pt x="7562" y="5987"/>
                    <a:pt x="7247" y="6144"/>
                    <a:pt x="7058" y="6333"/>
                  </a:cubicBezTo>
                  <a:lnTo>
                    <a:pt x="4884" y="5294"/>
                  </a:lnTo>
                  <a:lnTo>
                    <a:pt x="4947" y="5294"/>
                  </a:lnTo>
                  <a:cubicBezTo>
                    <a:pt x="4979" y="5231"/>
                    <a:pt x="5042" y="5231"/>
                    <a:pt x="5105" y="5231"/>
                  </a:cubicBezTo>
                  <a:close/>
                  <a:moveTo>
                    <a:pt x="4065" y="5672"/>
                  </a:moveTo>
                  <a:cubicBezTo>
                    <a:pt x="4065" y="5672"/>
                    <a:pt x="4128" y="5672"/>
                    <a:pt x="4128" y="5703"/>
                  </a:cubicBezTo>
                  <a:lnTo>
                    <a:pt x="6806" y="7026"/>
                  </a:lnTo>
                  <a:cubicBezTo>
                    <a:pt x="6743" y="7656"/>
                    <a:pt x="7279" y="8192"/>
                    <a:pt x="7909" y="8192"/>
                  </a:cubicBezTo>
                  <a:cubicBezTo>
                    <a:pt x="8161" y="8192"/>
                    <a:pt x="8444" y="8066"/>
                    <a:pt x="8633" y="7908"/>
                  </a:cubicBezTo>
                  <a:lnTo>
                    <a:pt x="9767" y="8476"/>
                  </a:lnTo>
                  <a:lnTo>
                    <a:pt x="9767" y="8602"/>
                  </a:lnTo>
                  <a:lnTo>
                    <a:pt x="9736" y="8602"/>
                  </a:lnTo>
                  <a:cubicBezTo>
                    <a:pt x="9736" y="10429"/>
                    <a:pt x="8255" y="11973"/>
                    <a:pt x="6396" y="11973"/>
                  </a:cubicBezTo>
                  <a:cubicBezTo>
                    <a:pt x="4538" y="11973"/>
                    <a:pt x="3057" y="10429"/>
                    <a:pt x="3057" y="8602"/>
                  </a:cubicBezTo>
                  <a:lnTo>
                    <a:pt x="3057" y="5955"/>
                  </a:lnTo>
                  <a:cubicBezTo>
                    <a:pt x="3403" y="5924"/>
                    <a:pt x="3750" y="5829"/>
                    <a:pt x="4065" y="5672"/>
                  </a:cubicBezTo>
                  <a:close/>
                  <a:moveTo>
                    <a:pt x="6365" y="1"/>
                  </a:moveTo>
                  <a:cubicBezTo>
                    <a:pt x="5420" y="1"/>
                    <a:pt x="4506" y="410"/>
                    <a:pt x="3908" y="1072"/>
                  </a:cubicBezTo>
                  <a:cubicBezTo>
                    <a:pt x="3408" y="1648"/>
                    <a:pt x="2687" y="1943"/>
                    <a:pt x="1957" y="1943"/>
                  </a:cubicBezTo>
                  <a:cubicBezTo>
                    <a:pt x="1489" y="1943"/>
                    <a:pt x="1018" y="1822"/>
                    <a:pt x="600" y="1576"/>
                  </a:cubicBezTo>
                  <a:lnTo>
                    <a:pt x="568" y="1544"/>
                  </a:lnTo>
                  <a:cubicBezTo>
                    <a:pt x="505" y="1505"/>
                    <a:pt x="438" y="1487"/>
                    <a:pt x="373" y="1487"/>
                  </a:cubicBezTo>
                  <a:cubicBezTo>
                    <a:pt x="178" y="1487"/>
                    <a:pt x="1" y="1647"/>
                    <a:pt x="1" y="1860"/>
                  </a:cubicBezTo>
                  <a:lnTo>
                    <a:pt x="1" y="3151"/>
                  </a:lnTo>
                  <a:cubicBezTo>
                    <a:pt x="1" y="4506"/>
                    <a:pt x="1009" y="5640"/>
                    <a:pt x="2269" y="5861"/>
                  </a:cubicBezTo>
                  <a:lnTo>
                    <a:pt x="2269" y="8539"/>
                  </a:lnTo>
                  <a:cubicBezTo>
                    <a:pt x="2269" y="10838"/>
                    <a:pt x="4097" y="12697"/>
                    <a:pt x="6365" y="12697"/>
                  </a:cubicBezTo>
                  <a:cubicBezTo>
                    <a:pt x="8602" y="12697"/>
                    <a:pt x="10461" y="10838"/>
                    <a:pt x="10461" y="8539"/>
                  </a:cubicBezTo>
                  <a:lnTo>
                    <a:pt x="10461" y="5861"/>
                  </a:lnTo>
                  <a:cubicBezTo>
                    <a:pt x="11752" y="5640"/>
                    <a:pt x="12697" y="4506"/>
                    <a:pt x="12697" y="3151"/>
                  </a:cubicBezTo>
                  <a:lnTo>
                    <a:pt x="12697" y="1860"/>
                  </a:lnTo>
                  <a:cubicBezTo>
                    <a:pt x="12721" y="1647"/>
                    <a:pt x="12550" y="1487"/>
                    <a:pt x="12370" y="1487"/>
                  </a:cubicBezTo>
                  <a:cubicBezTo>
                    <a:pt x="12310" y="1487"/>
                    <a:pt x="12249" y="1505"/>
                    <a:pt x="12193" y="1544"/>
                  </a:cubicBezTo>
                  <a:lnTo>
                    <a:pt x="12130" y="1576"/>
                  </a:lnTo>
                  <a:cubicBezTo>
                    <a:pt x="11721" y="1824"/>
                    <a:pt x="11253" y="1945"/>
                    <a:pt x="10785" y="1945"/>
                  </a:cubicBezTo>
                  <a:cubicBezTo>
                    <a:pt x="10063" y="1945"/>
                    <a:pt x="9338" y="1657"/>
                    <a:pt x="8822" y="1103"/>
                  </a:cubicBezTo>
                  <a:cubicBezTo>
                    <a:pt x="8192" y="442"/>
                    <a:pt x="7342" y="1"/>
                    <a:pt x="6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76"/>
            <p:cNvSpPr/>
            <p:nvPr/>
          </p:nvSpPr>
          <p:spPr>
            <a:xfrm>
              <a:off x="-57838125" y="2724975"/>
              <a:ext cx="56725" cy="55550"/>
            </a:xfrm>
            <a:custGeom>
              <a:avLst/>
              <a:gdLst/>
              <a:ahLst/>
              <a:cxnLst/>
              <a:rect l="l" t="t" r="r" b="b"/>
              <a:pathLst>
                <a:path w="2269" h="2222" extrusionOk="0">
                  <a:moveTo>
                    <a:pt x="386" y="0"/>
                  </a:moveTo>
                  <a:cubicBezTo>
                    <a:pt x="292" y="0"/>
                    <a:pt x="205" y="40"/>
                    <a:pt x="158" y="118"/>
                  </a:cubicBezTo>
                  <a:cubicBezTo>
                    <a:pt x="0" y="276"/>
                    <a:pt x="0" y="528"/>
                    <a:pt x="158" y="654"/>
                  </a:cubicBezTo>
                  <a:lnTo>
                    <a:pt x="630" y="1127"/>
                  </a:lnTo>
                  <a:lnTo>
                    <a:pt x="158" y="1599"/>
                  </a:lnTo>
                  <a:cubicBezTo>
                    <a:pt x="0" y="1757"/>
                    <a:pt x="0" y="1977"/>
                    <a:pt x="158" y="2103"/>
                  </a:cubicBezTo>
                  <a:cubicBezTo>
                    <a:pt x="237" y="2182"/>
                    <a:pt x="331" y="2221"/>
                    <a:pt x="422" y="2221"/>
                  </a:cubicBezTo>
                  <a:cubicBezTo>
                    <a:pt x="512" y="2221"/>
                    <a:pt x="599" y="2182"/>
                    <a:pt x="662" y="2103"/>
                  </a:cubicBezTo>
                  <a:lnTo>
                    <a:pt x="1134" y="1631"/>
                  </a:lnTo>
                  <a:lnTo>
                    <a:pt x="1607" y="2103"/>
                  </a:lnTo>
                  <a:cubicBezTo>
                    <a:pt x="1686" y="2182"/>
                    <a:pt x="1780" y="2221"/>
                    <a:pt x="1871" y="2221"/>
                  </a:cubicBezTo>
                  <a:cubicBezTo>
                    <a:pt x="1961" y="2221"/>
                    <a:pt x="2048" y="2182"/>
                    <a:pt x="2111" y="2103"/>
                  </a:cubicBezTo>
                  <a:cubicBezTo>
                    <a:pt x="2269" y="1946"/>
                    <a:pt x="2269" y="1694"/>
                    <a:pt x="2111" y="1599"/>
                  </a:cubicBezTo>
                  <a:lnTo>
                    <a:pt x="1639" y="1127"/>
                  </a:lnTo>
                  <a:lnTo>
                    <a:pt x="2111" y="654"/>
                  </a:lnTo>
                  <a:cubicBezTo>
                    <a:pt x="2269" y="497"/>
                    <a:pt x="2269" y="244"/>
                    <a:pt x="2111" y="118"/>
                  </a:cubicBezTo>
                  <a:cubicBezTo>
                    <a:pt x="2032" y="40"/>
                    <a:pt x="1938" y="0"/>
                    <a:pt x="1847" y="0"/>
                  </a:cubicBezTo>
                  <a:cubicBezTo>
                    <a:pt x="1757" y="0"/>
                    <a:pt x="1670" y="40"/>
                    <a:pt x="1607" y="118"/>
                  </a:cubicBezTo>
                  <a:lnTo>
                    <a:pt x="1134" y="591"/>
                  </a:lnTo>
                  <a:lnTo>
                    <a:pt x="662" y="118"/>
                  </a:lnTo>
                  <a:cubicBezTo>
                    <a:pt x="583" y="40"/>
                    <a:pt x="481"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3" name="Google Shape;9623;p76"/>
          <p:cNvGrpSpPr/>
          <p:nvPr/>
        </p:nvGrpSpPr>
        <p:grpSpPr>
          <a:xfrm>
            <a:off x="7067397" y="1304461"/>
            <a:ext cx="363785" cy="361090"/>
            <a:chOff x="-56012425" y="1903275"/>
            <a:chExt cx="320600" cy="318225"/>
          </a:xfrm>
        </p:grpSpPr>
        <p:sp>
          <p:nvSpPr>
            <p:cNvPr id="9624" name="Google Shape;9624;p76"/>
            <p:cNvSpPr/>
            <p:nvPr/>
          </p:nvSpPr>
          <p:spPr>
            <a:xfrm>
              <a:off x="-55897425" y="2015125"/>
              <a:ext cx="17350" cy="18150"/>
            </a:xfrm>
            <a:custGeom>
              <a:avLst/>
              <a:gdLst/>
              <a:ahLst/>
              <a:cxnLst/>
              <a:rect l="l" t="t" r="r" b="b"/>
              <a:pathLst>
                <a:path w="694" h="726" extrusionOk="0">
                  <a:moveTo>
                    <a:pt x="347" y="1"/>
                  </a:moveTo>
                  <a:cubicBezTo>
                    <a:pt x="158" y="1"/>
                    <a:pt x="1" y="158"/>
                    <a:pt x="1" y="379"/>
                  </a:cubicBezTo>
                  <a:cubicBezTo>
                    <a:pt x="1" y="568"/>
                    <a:pt x="158" y="725"/>
                    <a:pt x="347" y="725"/>
                  </a:cubicBezTo>
                  <a:cubicBezTo>
                    <a:pt x="536" y="725"/>
                    <a:pt x="694" y="568"/>
                    <a:pt x="694" y="379"/>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76"/>
            <p:cNvSpPr/>
            <p:nvPr/>
          </p:nvSpPr>
          <p:spPr>
            <a:xfrm>
              <a:off x="-56012425" y="1903275"/>
              <a:ext cx="320600" cy="318225"/>
            </a:xfrm>
            <a:custGeom>
              <a:avLst/>
              <a:gdLst/>
              <a:ahLst/>
              <a:cxnLst/>
              <a:rect l="l" t="t" r="r" b="b"/>
              <a:pathLst>
                <a:path w="12824" h="12729" extrusionOk="0">
                  <a:moveTo>
                    <a:pt x="5262" y="946"/>
                  </a:moveTo>
                  <a:lnTo>
                    <a:pt x="5262" y="946"/>
                  </a:lnTo>
                  <a:cubicBezTo>
                    <a:pt x="5010" y="1923"/>
                    <a:pt x="4254" y="2679"/>
                    <a:pt x="3277" y="2899"/>
                  </a:cubicBezTo>
                  <a:cubicBezTo>
                    <a:pt x="3592" y="2017"/>
                    <a:pt x="4348" y="1293"/>
                    <a:pt x="5262" y="946"/>
                  </a:cubicBezTo>
                  <a:close/>
                  <a:moveTo>
                    <a:pt x="2301" y="5231"/>
                  </a:moveTo>
                  <a:lnTo>
                    <a:pt x="2301" y="6333"/>
                  </a:lnTo>
                  <a:lnTo>
                    <a:pt x="2301" y="6680"/>
                  </a:lnTo>
                  <a:cubicBezTo>
                    <a:pt x="1891" y="6680"/>
                    <a:pt x="1545" y="6365"/>
                    <a:pt x="1545" y="5955"/>
                  </a:cubicBezTo>
                  <a:cubicBezTo>
                    <a:pt x="1545" y="5514"/>
                    <a:pt x="1891" y="5231"/>
                    <a:pt x="2301" y="5231"/>
                  </a:cubicBezTo>
                  <a:close/>
                  <a:moveTo>
                    <a:pt x="10555" y="5231"/>
                  </a:moveTo>
                  <a:cubicBezTo>
                    <a:pt x="10965" y="5231"/>
                    <a:pt x="11311" y="5546"/>
                    <a:pt x="11311" y="5987"/>
                  </a:cubicBezTo>
                  <a:cubicBezTo>
                    <a:pt x="11311" y="6365"/>
                    <a:pt x="10965" y="6743"/>
                    <a:pt x="10555" y="6743"/>
                  </a:cubicBezTo>
                  <a:lnTo>
                    <a:pt x="10555" y="5231"/>
                  </a:lnTo>
                  <a:close/>
                  <a:moveTo>
                    <a:pt x="1103" y="6837"/>
                  </a:moveTo>
                  <a:cubicBezTo>
                    <a:pt x="1387" y="7216"/>
                    <a:pt x="1828" y="7436"/>
                    <a:pt x="2301" y="7436"/>
                  </a:cubicBezTo>
                  <a:cubicBezTo>
                    <a:pt x="2301" y="7877"/>
                    <a:pt x="1986" y="8192"/>
                    <a:pt x="1545" y="8192"/>
                  </a:cubicBezTo>
                  <a:cubicBezTo>
                    <a:pt x="1166" y="8192"/>
                    <a:pt x="788" y="7877"/>
                    <a:pt x="788" y="7436"/>
                  </a:cubicBezTo>
                  <a:cubicBezTo>
                    <a:pt x="788" y="7216"/>
                    <a:pt x="914" y="6963"/>
                    <a:pt x="1103" y="6837"/>
                  </a:cubicBezTo>
                  <a:close/>
                  <a:moveTo>
                    <a:pt x="11752" y="6837"/>
                  </a:moveTo>
                  <a:cubicBezTo>
                    <a:pt x="11941" y="6995"/>
                    <a:pt x="12067" y="7216"/>
                    <a:pt x="12067" y="7436"/>
                  </a:cubicBezTo>
                  <a:cubicBezTo>
                    <a:pt x="12067" y="7877"/>
                    <a:pt x="11721" y="8192"/>
                    <a:pt x="11311" y="8192"/>
                  </a:cubicBezTo>
                  <a:cubicBezTo>
                    <a:pt x="10933" y="8192"/>
                    <a:pt x="10555" y="7877"/>
                    <a:pt x="10555" y="7436"/>
                  </a:cubicBezTo>
                  <a:cubicBezTo>
                    <a:pt x="11028" y="7436"/>
                    <a:pt x="11469" y="7216"/>
                    <a:pt x="11752" y="6837"/>
                  </a:cubicBezTo>
                  <a:close/>
                  <a:moveTo>
                    <a:pt x="5325" y="2490"/>
                  </a:moveTo>
                  <a:lnTo>
                    <a:pt x="5325" y="2647"/>
                  </a:lnTo>
                  <a:cubicBezTo>
                    <a:pt x="5325" y="3529"/>
                    <a:pt x="5955" y="4286"/>
                    <a:pt x="6837" y="4443"/>
                  </a:cubicBezTo>
                  <a:lnTo>
                    <a:pt x="6837" y="7405"/>
                  </a:lnTo>
                  <a:cubicBezTo>
                    <a:pt x="6711" y="7436"/>
                    <a:pt x="6585" y="7468"/>
                    <a:pt x="6491" y="7468"/>
                  </a:cubicBezTo>
                  <a:cubicBezTo>
                    <a:pt x="6176" y="7468"/>
                    <a:pt x="5892" y="7373"/>
                    <a:pt x="5703" y="7153"/>
                  </a:cubicBezTo>
                  <a:cubicBezTo>
                    <a:pt x="5624" y="7074"/>
                    <a:pt x="5522" y="7034"/>
                    <a:pt x="5424" y="7034"/>
                  </a:cubicBezTo>
                  <a:cubicBezTo>
                    <a:pt x="5325" y="7034"/>
                    <a:pt x="5231" y="7074"/>
                    <a:pt x="5168" y="7153"/>
                  </a:cubicBezTo>
                  <a:cubicBezTo>
                    <a:pt x="5010" y="7310"/>
                    <a:pt x="5010" y="7562"/>
                    <a:pt x="5168" y="7688"/>
                  </a:cubicBezTo>
                  <a:cubicBezTo>
                    <a:pt x="5514" y="8035"/>
                    <a:pt x="6018" y="8224"/>
                    <a:pt x="6491" y="8224"/>
                  </a:cubicBezTo>
                  <a:cubicBezTo>
                    <a:pt x="6585" y="8224"/>
                    <a:pt x="6711" y="8224"/>
                    <a:pt x="6837" y="8192"/>
                  </a:cubicBezTo>
                  <a:lnTo>
                    <a:pt x="6837" y="9326"/>
                  </a:lnTo>
                  <a:lnTo>
                    <a:pt x="6837" y="9673"/>
                  </a:lnTo>
                  <a:cubicBezTo>
                    <a:pt x="6711" y="9673"/>
                    <a:pt x="6554" y="9736"/>
                    <a:pt x="6428" y="9736"/>
                  </a:cubicBezTo>
                  <a:cubicBezTo>
                    <a:pt x="4569" y="9673"/>
                    <a:pt x="3057" y="8192"/>
                    <a:pt x="3057" y="6333"/>
                  </a:cubicBezTo>
                  <a:cubicBezTo>
                    <a:pt x="3057" y="3908"/>
                    <a:pt x="3057" y="3971"/>
                    <a:pt x="3088" y="3687"/>
                  </a:cubicBezTo>
                  <a:cubicBezTo>
                    <a:pt x="3939" y="3592"/>
                    <a:pt x="4790" y="3151"/>
                    <a:pt x="5325" y="2490"/>
                  </a:cubicBezTo>
                  <a:close/>
                  <a:moveTo>
                    <a:pt x="6459" y="694"/>
                  </a:moveTo>
                  <a:cubicBezTo>
                    <a:pt x="8287" y="757"/>
                    <a:pt x="9830" y="2238"/>
                    <a:pt x="9830" y="4097"/>
                  </a:cubicBezTo>
                  <a:lnTo>
                    <a:pt x="9830" y="11941"/>
                  </a:lnTo>
                  <a:cubicBezTo>
                    <a:pt x="8570" y="11721"/>
                    <a:pt x="7562" y="10618"/>
                    <a:pt x="7562" y="9295"/>
                  </a:cubicBezTo>
                  <a:lnTo>
                    <a:pt x="7562" y="4065"/>
                  </a:lnTo>
                  <a:cubicBezTo>
                    <a:pt x="7562" y="3845"/>
                    <a:pt x="7404" y="3687"/>
                    <a:pt x="7215" y="3687"/>
                  </a:cubicBezTo>
                  <a:cubicBezTo>
                    <a:pt x="6585" y="3687"/>
                    <a:pt x="6113" y="3183"/>
                    <a:pt x="6113" y="2584"/>
                  </a:cubicBezTo>
                  <a:lnTo>
                    <a:pt x="6113" y="757"/>
                  </a:lnTo>
                  <a:cubicBezTo>
                    <a:pt x="6239" y="757"/>
                    <a:pt x="6365" y="694"/>
                    <a:pt x="6459" y="694"/>
                  </a:cubicBezTo>
                  <a:close/>
                  <a:moveTo>
                    <a:pt x="3057" y="8665"/>
                  </a:moveTo>
                  <a:cubicBezTo>
                    <a:pt x="3781" y="9704"/>
                    <a:pt x="5010" y="10429"/>
                    <a:pt x="6428" y="10429"/>
                  </a:cubicBezTo>
                  <a:cubicBezTo>
                    <a:pt x="6617" y="10429"/>
                    <a:pt x="6774" y="10429"/>
                    <a:pt x="6995" y="10398"/>
                  </a:cubicBezTo>
                  <a:cubicBezTo>
                    <a:pt x="7184" y="11028"/>
                    <a:pt x="7562" y="11563"/>
                    <a:pt x="8098" y="11973"/>
                  </a:cubicBezTo>
                  <a:lnTo>
                    <a:pt x="3057" y="11973"/>
                  </a:lnTo>
                  <a:lnTo>
                    <a:pt x="3057" y="8665"/>
                  </a:lnTo>
                  <a:close/>
                  <a:moveTo>
                    <a:pt x="6396" y="1"/>
                  </a:moveTo>
                  <a:cubicBezTo>
                    <a:pt x="4096" y="1"/>
                    <a:pt x="2269" y="1860"/>
                    <a:pt x="2269" y="4097"/>
                  </a:cubicBezTo>
                  <a:lnTo>
                    <a:pt x="2269" y="4443"/>
                  </a:lnTo>
                  <a:cubicBezTo>
                    <a:pt x="1356" y="4443"/>
                    <a:pt x="631" y="5231"/>
                    <a:pt x="757" y="6144"/>
                  </a:cubicBezTo>
                  <a:cubicBezTo>
                    <a:pt x="284" y="6428"/>
                    <a:pt x="1" y="6900"/>
                    <a:pt x="1" y="7436"/>
                  </a:cubicBezTo>
                  <a:cubicBezTo>
                    <a:pt x="1" y="8255"/>
                    <a:pt x="694" y="8948"/>
                    <a:pt x="1513" y="8948"/>
                  </a:cubicBezTo>
                  <a:cubicBezTo>
                    <a:pt x="1797" y="8948"/>
                    <a:pt x="2017" y="8854"/>
                    <a:pt x="2269" y="8728"/>
                  </a:cubicBezTo>
                  <a:lnTo>
                    <a:pt x="2269" y="12351"/>
                  </a:lnTo>
                  <a:cubicBezTo>
                    <a:pt x="2269" y="12571"/>
                    <a:pt x="2427" y="12729"/>
                    <a:pt x="2616" y="12729"/>
                  </a:cubicBezTo>
                  <a:lnTo>
                    <a:pt x="10145" y="12729"/>
                  </a:lnTo>
                  <a:cubicBezTo>
                    <a:pt x="10334" y="12729"/>
                    <a:pt x="10492" y="12571"/>
                    <a:pt x="10492" y="12351"/>
                  </a:cubicBezTo>
                  <a:lnTo>
                    <a:pt x="10492" y="8728"/>
                  </a:lnTo>
                  <a:cubicBezTo>
                    <a:pt x="10712" y="8854"/>
                    <a:pt x="10965" y="8948"/>
                    <a:pt x="11248" y="8948"/>
                  </a:cubicBezTo>
                  <a:cubicBezTo>
                    <a:pt x="12067" y="8948"/>
                    <a:pt x="12729" y="8255"/>
                    <a:pt x="12729" y="7436"/>
                  </a:cubicBezTo>
                  <a:cubicBezTo>
                    <a:pt x="12823" y="6932"/>
                    <a:pt x="12508" y="6428"/>
                    <a:pt x="12036" y="6144"/>
                  </a:cubicBezTo>
                  <a:cubicBezTo>
                    <a:pt x="12130" y="5231"/>
                    <a:pt x="11437" y="4443"/>
                    <a:pt x="10523" y="4443"/>
                  </a:cubicBezTo>
                  <a:lnTo>
                    <a:pt x="10523" y="4097"/>
                  </a:lnTo>
                  <a:cubicBezTo>
                    <a:pt x="10523" y="1860"/>
                    <a:pt x="8665" y="1"/>
                    <a:pt x="6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6" name="Google Shape;9626;p76"/>
          <p:cNvGrpSpPr/>
          <p:nvPr/>
        </p:nvGrpSpPr>
        <p:grpSpPr>
          <a:xfrm>
            <a:off x="7068290" y="1778631"/>
            <a:ext cx="361998" cy="361998"/>
            <a:chOff x="-56010850" y="2294725"/>
            <a:chExt cx="319025" cy="319025"/>
          </a:xfrm>
        </p:grpSpPr>
        <p:sp>
          <p:nvSpPr>
            <p:cNvPr id="9627" name="Google Shape;9627;p76"/>
            <p:cNvSpPr/>
            <p:nvPr/>
          </p:nvSpPr>
          <p:spPr>
            <a:xfrm>
              <a:off x="-55906875" y="2527275"/>
              <a:ext cx="73275" cy="29750"/>
            </a:xfrm>
            <a:custGeom>
              <a:avLst/>
              <a:gdLst/>
              <a:ahLst/>
              <a:cxnLst/>
              <a:rect l="l" t="t" r="r" b="b"/>
              <a:pathLst>
                <a:path w="2931" h="1190" extrusionOk="0">
                  <a:moveTo>
                    <a:pt x="398" y="1"/>
                  </a:moveTo>
                  <a:cubicBezTo>
                    <a:pt x="308" y="1"/>
                    <a:pt x="221" y="40"/>
                    <a:pt x="158" y="119"/>
                  </a:cubicBezTo>
                  <a:cubicBezTo>
                    <a:pt x="0" y="276"/>
                    <a:pt x="0" y="528"/>
                    <a:pt x="158" y="623"/>
                  </a:cubicBezTo>
                  <a:cubicBezTo>
                    <a:pt x="505" y="1001"/>
                    <a:pt x="977" y="1190"/>
                    <a:pt x="1450" y="1190"/>
                  </a:cubicBezTo>
                  <a:cubicBezTo>
                    <a:pt x="1922" y="1190"/>
                    <a:pt x="2458" y="1001"/>
                    <a:pt x="2773" y="623"/>
                  </a:cubicBezTo>
                  <a:cubicBezTo>
                    <a:pt x="2930" y="465"/>
                    <a:pt x="2930" y="245"/>
                    <a:pt x="2773" y="119"/>
                  </a:cubicBezTo>
                  <a:cubicBezTo>
                    <a:pt x="2694" y="40"/>
                    <a:pt x="2592" y="1"/>
                    <a:pt x="2493" y="1"/>
                  </a:cubicBezTo>
                  <a:cubicBezTo>
                    <a:pt x="2395" y="1"/>
                    <a:pt x="2300" y="40"/>
                    <a:pt x="2237" y="119"/>
                  </a:cubicBezTo>
                  <a:cubicBezTo>
                    <a:pt x="2048" y="308"/>
                    <a:pt x="1733" y="434"/>
                    <a:pt x="1450" y="434"/>
                  </a:cubicBezTo>
                  <a:cubicBezTo>
                    <a:pt x="1135" y="434"/>
                    <a:pt x="883" y="308"/>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76"/>
            <p:cNvSpPr/>
            <p:nvPr/>
          </p:nvSpPr>
          <p:spPr>
            <a:xfrm>
              <a:off x="-55916325"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76"/>
            <p:cNvSpPr/>
            <p:nvPr/>
          </p:nvSpPr>
          <p:spPr>
            <a:xfrm>
              <a:off x="-55842300" y="246327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76"/>
            <p:cNvSpPr/>
            <p:nvPr/>
          </p:nvSpPr>
          <p:spPr>
            <a:xfrm>
              <a:off x="-56010850" y="2294725"/>
              <a:ext cx="319025" cy="319025"/>
            </a:xfrm>
            <a:custGeom>
              <a:avLst/>
              <a:gdLst/>
              <a:ahLst/>
              <a:cxnLst/>
              <a:rect l="l" t="t" r="r" b="b"/>
              <a:pathLst>
                <a:path w="12761" h="12761" extrusionOk="0">
                  <a:moveTo>
                    <a:pt x="6333" y="4506"/>
                  </a:moveTo>
                  <a:cubicBezTo>
                    <a:pt x="6522" y="4506"/>
                    <a:pt x="6680" y="4664"/>
                    <a:pt x="6680" y="4853"/>
                  </a:cubicBezTo>
                  <a:lnTo>
                    <a:pt x="6680" y="5199"/>
                  </a:lnTo>
                  <a:lnTo>
                    <a:pt x="4475" y="5199"/>
                  </a:lnTo>
                  <a:lnTo>
                    <a:pt x="4475" y="4853"/>
                  </a:lnTo>
                  <a:cubicBezTo>
                    <a:pt x="4475" y="4664"/>
                    <a:pt x="4632" y="4506"/>
                    <a:pt x="4821" y="4506"/>
                  </a:cubicBezTo>
                  <a:close/>
                  <a:moveTo>
                    <a:pt x="5577" y="757"/>
                  </a:moveTo>
                  <a:cubicBezTo>
                    <a:pt x="7814" y="757"/>
                    <a:pt x="9673" y="2616"/>
                    <a:pt x="9673" y="4853"/>
                  </a:cubicBezTo>
                  <a:lnTo>
                    <a:pt x="9673" y="5199"/>
                  </a:lnTo>
                  <a:lnTo>
                    <a:pt x="7436" y="5199"/>
                  </a:lnTo>
                  <a:lnTo>
                    <a:pt x="7436" y="4853"/>
                  </a:lnTo>
                  <a:cubicBezTo>
                    <a:pt x="7436" y="4222"/>
                    <a:pt x="6932" y="3750"/>
                    <a:pt x="6333" y="3750"/>
                  </a:cubicBezTo>
                  <a:lnTo>
                    <a:pt x="4821" y="3750"/>
                  </a:lnTo>
                  <a:cubicBezTo>
                    <a:pt x="4191" y="3750"/>
                    <a:pt x="3718" y="4254"/>
                    <a:pt x="3718" y="4853"/>
                  </a:cubicBezTo>
                  <a:lnTo>
                    <a:pt x="3718" y="5199"/>
                  </a:lnTo>
                  <a:lnTo>
                    <a:pt x="1482" y="5199"/>
                  </a:lnTo>
                  <a:lnTo>
                    <a:pt x="1482" y="4853"/>
                  </a:lnTo>
                  <a:cubicBezTo>
                    <a:pt x="1482" y="2616"/>
                    <a:pt x="3340" y="757"/>
                    <a:pt x="5577" y="757"/>
                  </a:cubicBezTo>
                  <a:close/>
                  <a:moveTo>
                    <a:pt x="1482" y="5955"/>
                  </a:moveTo>
                  <a:lnTo>
                    <a:pt x="1482" y="7467"/>
                  </a:lnTo>
                  <a:cubicBezTo>
                    <a:pt x="1103" y="7467"/>
                    <a:pt x="725" y="7152"/>
                    <a:pt x="725" y="6711"/>
                  </a:cubicBezTo>
                  <a:cubicBezTo>
                    <a:pt x="725" y="6302"/>
                    <a:pt x="1103" y="5955"/>
                    <a:pt x="1482" y="5955"/>
                  </a:cubicBezTo>
                  <a:close/>
                  <a:moveTo>
                    <a:pt x="9704" y="5955"/>
                  </a:moveTo>
                  <a:cubicBezTo>
                    <a:pt x="10114" y="5955"/>
                    <a:pt x="10460" y="6302"/>
                    <a:pt x="10460" y="6711"/>
                  </a:cubicBezTo>
                  <a:cubicBezTo>
                    <a:pt x="10460" y="7089"/>
                    <a:pt x="10145" y="7467"/>
                    <a:pt x="9704" y="7467"/>
                  </a:cubicBezTo>
                  <a:lnTo>
                    <a:pt x="9704" y="5955"/>
                  </a:lnTo>
                  <a:close/>
                  <a:moveTo>
                    <a:pt x="9011" y="5955"/>
                  </a:moveTo>
                  <a:cubicBezTo>
                    <a:pt x="8980" y="6270"/>
                    <a:pt x="8980" y="8318"/>
                    <a:pt x="8980" y="8633"/>
                  </a:cubicBezTo>
                  <a:cubicBezTo>
                    <a:pt x="8980" y="10492"/>
                    <a:pt x="7467" y="11973"/>
                    <a:pt x="5609" y="11973"/>
                  </a:cubicBezTo>
                  <a:cubicBezTo>
                    <a:pt x="3781" y="11973"/>
                    <a:pt x="2269" y="10492"/>
                    <a:pt x="2269" y="8633"/>
                  </a:cubicBezTo>
                  <a:lnTo>
                    <a:pt x="2269" y="5955"/>
                  </a:lnTo>
                  <a:close/>
                  <a:moveTo>
                    <a:pt x="5577" y="1"/>
                  </a:moveTo>
                  <a:cubicBezTo>
                    <a:pt x="2899" y="1"/>
                    <a:pt x="725" y="2175"/>
                    <a:pt x="725" y="4853"/>
                  </a:cubicBezTo>
                  <a:lnTo>
                    <a:pt x="725" y="5451"/>
                  </a:lnTo>
                  <a:cubicBezTo>
                    <a:pt x="316" y="5703"/>
                    <a:pt x="1" y="6207"/>
                    <a:pt x="1" y="6743"/>
                  </a:cubicBezTo>
                  <a:cubicBezTo>
                    <a:pt x="1" y="7562"/>
                    <a:pt x="662" y="8255"/>
                    <a:pt x="1482" y="8255"/>
                  </a:cubicBezTo>
                  <a:lnTo>
                    <a:pt x="1482" y="8665"/>
                  </a:lnTo>
                  <a:cubicBezTo>
                    <a:pt x="1482" y="10933"/>
                    <a:pt x="3340" y="12760"/>
                    <a:pt x="5577" y="12760"/>
                  </a:cubicBezTo>
                  <a:cubicBezTo>
                    <a:pt x="7814" y="12760"/>
                    <a:pt x="9673" y="10933"/>
                    <a:pt x="9673" y="8665"/>
                  </a:cubicBezTo>
                  <a:lnTo>
                    <a:pt x="9673" y="8255"/>
                  </a:lnTo>
                  <a:cubicBezTo>
                    <a:pt x="10492" y="8255"/>
                    <a:pt x="11185" y="7562"/>
                    <a:pt x="11185" y="6743"/>
                  </a:cubicBezTo>
                  <a:cubicBezTo>
                    <a:pt x="11185" y="6459"/>
                    <a:pt x="11091" y="6239"/>
                    <a:pt x="10965" y="5987"/>
                  </a:cubicBezTo>
                  <a:lnTo>
                    <a:pt x="12351" y="5987"/>
                  </a:lnTo>
                  <a:cubicBezTo>
                    <a:pt x="12540" y="5987"/>
                    <a:pt x="12697" y="5829"/>
                    <a:pt x="12697" y="5640"/>
                  </a:cubicBezTo>
                  <a:cubicBezTo>
                    <a:pt x="12760" y="5420"/>
                    <a:pt x="12540" y="5199"/>
                    <a:pt x="12351" y="5199"/>
                  </a:cubicBezTo>
                  <a:lnTo>
                    <a:pt x="10429" y="5199"/>
                  </a:lnTo>
                  <a:lnTo>
                    <a:pt x="10429" y="4853"/>
                  </a:lnTo>
                  <a:cubicBezTo>
                    <a:pt x="10429" y="2175"/>
                    <a:pt x="8255"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1" name="Google Shape;9631;p76"/>
          <p:cNvGrpSpPr/>
          <p:nvPr/>
        </p:nvGrpSpPr>
        <p:grpSpPr>
          <a:xfrm>
            <a:off x="7068305" y="2231215"/>
            <a:ext cx="361969" cy="361090"/>
            <a:chOff x="-56010050" y="2686975"/>
            <a:chExt cx="319000" cy="318225"/>
          </a:xfrm>
        </p:grpSpPr>
        <p:sp>
          <p:nvSpPr>
            <p:cNvPr id="9632" name="Google Shape;9632;p76"/>
            <p:cNvSpPr/>
            <p:nvPr/>
          </p:nvSpPr>
          <p:spPr>
            <a:xfrm>
              <a:off x="-55887975" y="2917925"/>
              <a:ext cx="72475" cy="29775"/>
            </a:xfrm>
            <a:custGeom>
              <a:avLst/>
              <a:gdLst/>
              <a:ahLst/>
              <a:cxnLst/>
              <a:rect l="l" t="t" r="r" b="b"/>
              <a:pathLst>
                <a:path w="2899" h="1191" extrusionOk="0">
                  <a:moveTo>
                    <a:pt x="398" y="1"/>
                  </a:moveTo>
                  <a:cubicBezTo>
                    <a:pt x="308" y="1"/>
                    <a:pt x="221" y="40"/>
                    <a:pt x="158" y="119"/>
                  </a:cubicBezTo>
                  <a:cubicBezTo>
                    <a:pt x="1" y="277"/>
                    <a:pt x="1" y="529"/>
                    <a:pt x="158" y="655"/>
                  </a:cubicBezTo>
                  <a:cubicBezTo>
                    <a:pt x="505" y="1001"/>
                    <a:pt x="977" y="1190"/>
                    <a:pt x="1450" y="1190"/>
                  </a:cubicBezTo>
                  <a:cubicBezTo>
                    <a:pt x="1922" y="1190"/>
                    <a:pt x="2426" y="1001"/>
                    <a:pt x="2742" y="655"/>
                  </a:cubicBezTo>
                  <a:cubicBezTo>
                    <a:pt x="2899" y="497"/>
                    <a:pt x="2899" y="245"/>
                    <a:pt x="2742" y="119"/>
                  </a:cubicBezTo>
                  <a:cubicBezTo>
                    <a:pt x="2694" y="72"/>
                    <a:pt x="2608" y="48"/>
                    <a:pt x="2513" y="48"/>
                  </a:cubicBezTo>
                  <a:cubicBezTo>
                    <a:pt x="2419" y="48"/>
                    <a:pt x="2316" y="72"/>
                    <a:pt x="2237" y="119"/>
                  </a:cubicBezTo>
                  <a:cubicBezTo>
                    <a:pt x="2048" y="340"/>
                    <a:pt x="1733" y="434"/>
                    <a:pt x="1450" y="434"/>
                  </a:cubicBezTo>
                  <a:cubicBezTo>
                    <a:pt x="1135" y="434"/>
                    <a:pt x="851" y="340"/>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76"/>
            <p:cNvSpPr/>
            <p:nvPr/>
          </p:nvSpPr>
          <p:spPr>
            <a:xfrm>
              <a:off x="-5589742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76"/>
            <p:cNvSpPr/>
            <p:nvPr/>
          </p:nvSpPr>
          <p:spPr>
            <a:xfrm>
              <a:off x="-55822600" y="2854725"/>
              <a:ext cx="17350" cy="18150"/>
            </a:xfrm>
            <a:custGeom>
              <a:avLst/>
              <a:gdLst/>
              <a:ahLst/>
              <a:cxnLst/>
              <a:rect l="l" t="t" r="r" b="b"/>
              <a:pathLst>
                <a:path w="694" h="726" extrusionOk="0">
                  <a:moveTo>
                    <a:pt x="347" y="1"/>
                  </a:moveTo>
                  <a:cubicBezTo>
                    <a:pt x="158" y="1"/>
                    <a:pt x="0" y="190"/>
                    <a:pt x="0" y="379"/>
                  </a:cubicBezTo>
                  <a:cubicBezTo>
                    <a:pt x="0"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76"/>
            <p:cNvSpPr/>
            <p:nvPr/>
          </p:nvSpPr>
          <p:spPr>
            <a:xfrm>
              <a:off x="-56010050" y="2686975"/>
              <a:ext cx="319000" cy="318225"/>
            </a:xfrm>
            <a:custGeom>
              <a:avLst/>
              <a:gdLst/>
              <a:ahLst/>
              <a:cxnLst/>
              <a:rect l="l" t="t" r="r" b="b"/>
              <a:pathLst>
                <a:path w="12760" h="12729" extrusionOk="0">
                  <a:moveTo>
                    <a:pt x="2962" y="756"/>
                  </a:moveTo>
                  <a:cubicBezTo>
                    <a:pt x="3686" y="756"/>
                    <a:pt x="4285" y="1260"/>
                    <a:pt x="4443" y="1954"/>
                  </a:cubicBezTo>
                  <a:cubicBezTo>
                    <a:pt x="4096" y="2174"/>
                    <a:pt x="3749" y="2395"/>
                    <a:pt x="3434" y="2710"/>
                  </a:cubicBezTo>
                  <a:cubicBezTo>
                    <a:pt x="3119" y="3025"/>
                    <a:pt x="2867" y="3340"/>
                    <a:pt x="2678" y="3686"/>
                  </a:cubicBezTo>
                  <a:cubicBezTo>
                    <a:pt x="1954" y="3592"/>
                    <a:pt x="1450" y="2962"/>
                    <a:pt x="1450" y="2237"/>
                  </a:cubicBezTo>
                  <a:cubicBezTo>
                    <a:pt x="1450" y="1418"/>
                    <a:pt x="2111" y="756"/>
                    <a:pt x="2962" y="756"/>
                  </a:cubicBezTo>
                  <a:close/>
                  <a:moveTo>
                    <a:pt x="9735" y="756"/>
                  </a:moveTo>
                  <a:cubicBezTo>
                    <a:pt x="10554" y="756"/>
                    <a:pt x="11216" y="1418"/>
                    <a:pt x="11216" y="2237"/>
                  </a:cubicBezTo>
                  <a:cubicBezTo>
                    <a:pt x="11216" y="2993"/>
                    <a:pt x="10712" y="3592"/>
                    <a:pt x="9987" y="3686"/>
                  </a:cubicBezTo>
                  <a:cubicBezTo>
                    <a:pt x="9798" y="3340"/>
                    <a:pt x="9578" y="2993"/>
                    <a:pt x="9263" y="2710"/>
                  </a:cubicBezTo>
                  <a:cubicBezTo>
                    <a:pt x="8948" y="2395"/>
                    <a:pt x="8570" y="2174"/>
                    <a:pt x="8223" y="1954"/>
                  </a:cubicBezTo>
                  <a:cubicBezTo>
                    <a:pt x="8381" y="1260"/>
                    <a:pt x="8979" y="756"/>
                    <a:pt x="9735" y="756"/>
                  </a:cubicBezTo>
                  <a:close/>
                  <a:moveTo>
                    <a:pt x="5986" y="2237"/>
                  </a:moveTo>
                  <a:lnTo>
                    <a:pt x="5986" y="2584"/>
                  </a:lnTo>
                  <a:cubicBezTo>
                    <a:pt x="5986" y="4064"/>
                    <a:pt x="4789" y="5230"/>
                    <a:pt x="3340" y="5230"/>
                  </a:cubicBezTo>
                  <a:lnTo>
                    <a:pt x="2993" y="5230"/>
                  </a:lnTo>
                  <a:cubicBezTo>
                    <a:pt x="3151" y="3655"/>
                    <a:pt x="4411" y="2395"/>
                    <a:pt x="5986" y="2237"/>
                  </a:cubicBezTo>
                  <a:close/>
                  <a:moveTo>
                    <a:pt x="6742" y="2237"/>
                  </a:moveTo>
                  <a:cubicBezTo>
                    <a:pt x="8318" y="2395"/>
                    <a:pt x="9578" y="3655"/>
                    <a:pt x="9735" y="5230"/>
                  </a:cubicBezTo>
                  <a:lnTo>
                    <a:pt x="9357" y="5230"/>
                  </a:lnTo>
                  <a:cubicBezTo>
                    <a:pt x="7908" y="5230"/>
                    <a:pt x="6742" y="4064"/>
                    <a:pt x="6742" y="2584"/>
                  </a:cubicBezTo>
                  <a:lnTo>
                    <a:pt x="6742" y="2237"/>
                  </a:lnTo>
                  <a:close/>
                  <a:moveTo>
                    <a:pt x="2206" y="5986"/>
                  </a:moveTo>
                  <a:lnTo>
                    <a:pt x="2206" y="7467"/>
                  </a:lnTo>
                  <a:cubicBezTo>
                    <a:pt x="1796" y="7467"/>
                    <a:pt x="1450" y="7152"/>
                    <a:pt x="1450" y="6742"/>
                  </a:cubicBezTo>
                  <a:cubicBezTo>
                    <a:pt x="1450" y="6301"/>
                    <a:pt x="1796" y="5986"/>
                    <a:pt x="2206" y="5986"/>
                  </a:cubicBezTo>
                  <a:close/>
                  <a:moveTo>
                    <a:pt x="10460" y="5986"/>
                  </a:moveTo>
                  <a:cubicBezTo>
                    <a:pt x="10870" y="5986"/>
                    <a:pt x="11216" y="6301"/>
                    <a:pt x="11216" y="6742"/>
                  </a:cubicBezTo>
                  <a:cubicBezTo>
                    <a:pt x="11216" y="7120"/>
                    <a:pt x="10870" y="7467"/>
                    <a:pt x="10460" y="7467"/>
                  </a:cubicBezTo>
                  <a:lnTo>
                    <a:pt x="10460" y="5986"/>
                  </a:lnTo>
                  <a:close/>
                  <a:moveTo>
                    <a:pt x="1008" y="7624"/>
                  </a:moveTo>
                  <a:cubicBezTo>
                    <a:pt x="1292" y="8002"/>
                    <a:pt x="1733" y="8223"/>
                    <a:pt x="2206" y="8223"/>
                  </a:cubicBezTo>
                  <a:cubicBezTo>
                    <a:pt x="2206" y="8633"/>
                    <a:pt x="1891" y="8979"/>
                    <a:pt x="1450" y="8979"/>
                  </a:cubicBezTo>
                  <a:cubicBezTo>
                    <a:pt x="1071" y="8979"/>
                    <a:pt x="693" y="8664"/>
                    <a:pt x="693" y="8223"/>
                  </a:cubicBezTo>
                  <a:cubicBezTo>
                    <a:pt x="693" y="8002"/>
                    <a:pt x="819" y="7750"/>
                    <a:pt x="1008" y="7624"/>
                  </a:cubicBezTo>
                  <a:close/>
                  <a:moveTo>
                    <a:pt x="11657" y="7624"/>
                  </a:moveTo>
                  <a:cubicBezTo>
                    <a:pt x="11846" y="7782"/>
                    <a:pt x="11972" y="8002"/>
                    <a:pt x="11972" y="8223"/>
                  </a:cubicBezTo>
                  <a:cubicBezTo>
                    <a:pt x="11972" y="8633"/>
                    <a:pt x="11626" y="8979"/>
                    <a:pt x="11216" y="8979"/>
                  </a:cubicBezTo>
                  <a:cubicBezTo>
                    <a:pt x="10838" y="8979"/>
                    <a:pt x="10460" y="8664"/>
                    <a:pt x="10460" y="8223"/>
                  </a:cubicBezTo>
                  <a:cubicBezTo>
                    <a:pt x="10933" y="8223"/>
                    <a:pt x="11374" y="8002"/>
                    <a:pt x="11657" y="7624"/>
                  </a:cubicBezTo>
                  <a:close/>
                  <a:moveTo>
                    <a:pt x="6333" y="4127"/>
                  </a:moveTo>
                  <a:cubicBezTo>
                    <a:pt x="6490" y="4442"/>
                    <a:pt x="6679" y="4726"/>
                    <a:pt x="6963" y="5009"/>
                  </a:cubicBezTo>
                  <a:cubicBezTo>
                    <a:pt x="7593" y="5640"/>
                    <a:pt x="8475" y="5986"/>
                    <a:pt x="9357" y="5986"/>
                  </a:cubicBezTo>
                  <a:lnTo>
                    <a:pt x="9735" y="5986"/>
                  </a:lnTo>
                  <a:lnTo>
                    <a:pt x="9735" y="8570"/>
                  </a:lnTo>
                  <a:cubicBezTo>
                    <a:pt x="9735" y="10428"/>
                    <a:pt x="8192" y="11972"/>
                    <a:pt x="6333" y="11972"/>
                  </a:cubicBezTo>
                  <a:cubicBezTo>
                    <a:pt x="4474" y="11972"/>
                    <a:pt x="2962" y="10428"/>
                    <a:pt x="2962" y="8570"/>
                  </a:cubicBezTo>
                  <a:lnTo>
                    <a:pt x="2962" y="5986"/>
                  </a:lnTo>
                  <a:lnTo>
                    <a:pt x="3308" y="5986"/>
                  </a:lnTo>
                  <a:cubicBezTo>
                    <a:pt x="4222" y="5986"/>
                    <a:pt x="5041" y="5640"/>
                    <a:pt x="5703" y="5009"/>
                  </a:cubicBezTo>
                  <a:cubicBezTo>
                    <a:pt x="5955" y="4757"/>
                    <a:pt x="6175" y="4442"/>
                    <a:pt x="6333" y="4127"/>
                  </a:cubicBezTo>
                  <a:close/>
                  <a:moveTo>
                    <a:pt x="2962" y="0"/>
                  </a:moveTo>
                  <a:cubicBezTo>
                    <a:pt x="1733" y="0"/>
                    <a:pt x="693" y="977"/>
                    <a:pt x="693" y="2237"/>
                  </a:cubicBezTo>
                  <a:cubicBezTo>
                    <a:pt x="693" y="3277"/>
                    <a:pt x="1418" y="4159"/>
                    <a:pt x="2395" y="4411"/>
                  </a:cubicBezTo>
                  <a:cubicBezTo>
                    <a:pt x="2332" y="4694"/>
                    <a:pt x="2237" y="4946"/>
                    <a:pt x="2237" y="5230"/>
                  </a:cubicBezTo>
                  <a:cubicBezTo>
                    <a:pt x="1355" y="5230"/>
                    <a:pt x="630" y="6018"/>
                    <a:pt x="756" y="6931"/>
                  </a:cubicBezTo>
                  <a:cubicBezTo>
                    <a:pt x="284" y="7215"/>
                    <a:pt x="0" y="7687"/>
                    <a:pt x="0" y="8223"/>
                  </a:cubicBezTo>
                  <a:cubicBezTo>
                    <a:pt x="0" y="9042"/>
                    <a:pt x="662" y="9735"/>
                    <a:pt x="1513" y="9735"/>
                  </a:cubicBezTo>
                  <a:cubicBezTo>
                    <a:pt x="1828" y="9735"/>
                    <a:pt x="2080" y="9641"/>
                    <a:pt x="2332" y="9452"/>
                  </a:cubicBezTo>
                  <a:cubicBezTo>
                    <a:pt x="2710" y="11310"/>
                    <a:pt x="4379" y="12728"/>
                    <a:pt x="6396" y="12728"/>
                  </a:cubicBezTo>
                  <a:cubicBezTo>
                    <a:pt x="8381" y="12728"/>
                    <a:pt x="10050" y="11310"/>
                    <a:pt x="10428" y="9452"/>
                  </a:cubicBezTo>
                  <a:cubicBezTo>
                    <a:pt x="10680" y="9609"/>
                    <a:pt x="10964" y="9735"/>
                    <a:pt x="11279" y="9735"/>
                  </a:cubicBezTo>
                  <a:cubicBezTo>
                    <a:pt x="12098" y="9735"/>
                    <a:pt x="12760" y="9042"/>
                    <a:pt x="12760" y="8223"/>
                  </a:cubicBezTo>
                  <a:cubicBezTo>
                    <a:pt x="12728" y="7687"/>
                    <a:pt x="12413" y="7152"/>
                    <a:pt x="11941" y="6931"/>
                  </a:cubicBezTo>
                  <a:cubicBezTo>
                    <a:pt x="12035" y="6018"/>
                    <a:pt x="11342" y="5230"/>
                    <a:pt x="10428" y="5230"/>
                  </a:cubicBezTo>
                  <a:cubicBezTo>
                    <a:pt x="10397" y="4946"/>
                    <a:pt x="10365" y="4694"/>
                    <a:pt x="10271" y="4411"/>
                  </a:cubicBezTo>
                  <a:cubicBezTo>
                    <a:pt x="11248" y="4159"/>
                    <a:pt x="11972" y="3277"/>
                    <a:pt x="11972" y="2237"/>
                  </a:cubicBezTo>
                  <a:cubicBezTo>
                    <a:pt x="11972" y="1008"/>
                    <a:pt x="10996" y="0"/>
                    <a:pt x="9735" y="0"/>
                  </a:cubicBezTo>
                  <a:cubicBezTo>
                    <a:pt x="8664" y="0"/>
                    <a:pt x="7814" y="693"/>
                    <a:pt x="7530" y="1638"/>
                  </a:cubicBezTo>
                  <a:cubicBezTo>
                    <a:pt x="7120" y="1544"/>
                    <a:pt x="6742" y="1481"/>
                    <a:pt x="6333" y="1481"/>
                  </a:cubicBezTo>
                  <a:cubicBezTo>
                    <a:pt x="5955" y="1481"/>
                    <a:pt x="5514" y="1575"/>
                    <a:pt x="5167" y="1638"/>
                  </a:cubicBezTo>
                  <a:cubicBezTo>
                    <a:pt x="4915" y="693"/>
                    <a:pt x="4033" y="0"/>
                    <a:pt x="29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6" name="Google Shape;9636;p76"/>
          <p:cNvGrpSpPr/>
          <p:nvPr/>
        </p:nvGrpSpPr>
        <p:grpSpPr>
          <a:xfrm>
            <a:off x="5753801" y="2684124"/>
            <a:ext cx="361998" cy="361090"/>
            <a:chOff x="-54081175" y="1903275"/>
            <a:chExt cx="319025" cy="318225"/>
          </a:xfrm>
        </p:grpSpPr>
        <p:sp>
          <p:nvSpPr>
            <p:cNvPr id="9637" name="Google Shape;9637;p76"/>
            <p:cNvSpPr/>
            <p:nvPr/>
          </p:nvSpPr>
          <p:spPr>
            <a:xfrm>
              <a:off x="-53959075" y="2135825"/>
              <a:ext cx="72475" cy="28975"/>
            </a:xfrm>
            <a:custGeom>
              <a:avLst/>
              <a:gdLst/>
              <a:ahLst/>
              <a:cxnLst/>
              <a:rect l="l" t="t" r="r" b="b"/>
              <a:pathLst>
                <a:path w="2899" h="1159" extrusionOk="0">
                  <a:moveTo>
                    <a:pt x="386" y="1"/>
                  </a:moveTo>
                  <a:cubicBezTo>
                    <a:pt x="292" y="1"/>
                    <a:pt x="205"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8" name="Google Shape;9638;p76"/>
            <p:cNvSpPr/>
            <p:nvPr/>
          </p:nvSpPr>
          <p:spPr>
            <a:xfrm>
              <a:off x="-54081175" y="1903275"/>
              <a:ext cx="319025" cy="318225"/>
            </a:xfrm>
            <a:custGeom>
              <a:avLst/>
              <a:gdLst/>
              <a:ahLst/>
              <a:cxnLst/>
              <a:rect l="l" t="t" r="r" b="b"/>
              <a:pathLst>
                <a:path w="12761" h="12729" extrusionOk="0">
                  <a:moveTo>
                    <a:pt x="6365" y="757"/>
                  </a:moveTo>
                  <a:cubicBezTo>
                    <a:pt x="7594" y="757"/>
                    <a:pt x="8728" y="1324"/>
                    <a:pt x="9515" y="2238"/>
                  </a:cubicBezTo>
                  <a:lnTo>
                    <a:pt x="8570" y="2238"/>
                  </a:lnTo>
                  <a:cubicBezTo>
                    <a:pt x="7436" y="2238"/>
                    <a:pt x="6396" y="1702"/>
                    <a:pt x="5829" y="789"/>
                  </a:cubicBezTo>
                  <a:cubicBezTo>
                    <a:pt x="5987" y="757"/>
                    <a:pt x="6176" y="757"/>
                    <a:pt x="6365" y="757"/>
                  </a:cubicBezTo>
                  <a:close/>
                  <a:moveTo>
                    <a:pt x="5042" y="946"/>
                  </a:moveTo>
                  <a:cubicBezTo>
                    <a:pt x="5357" y="1482"/>
                    <a:pt x="5829" y="1954"/>
                    <a:pt x="6365" y="2332"/>
                  </a:cubicBezTo>
                  <a:cubicBezTo>
                    <a:pt x="7027" y="2742"/>
                    <a:pt x="7783" y="2962"/>
                    <a:pt x="8570" y="2962"/>
                  </a:cubicBezTo>
                  <a:lnTo>
                    <a:pt x="9988" y="2962"/>
                  </a:lnTo>
                  <a:cubicBezTo>
                    <a:pt x="10272" y="3498"/>
                    <a:pt x="10461" y="4160"/>
                    <a:pt x="10461" y="4853"/>
                  </a:cubicBezTo>
                  <a:lnTo>
                    <a:pt x="10461" y="5199"/>
                  </a:lnTo>
                  <a:lnTo>
                    <a:pt x="10429" y="5199"/>
                  </a:lnTo>
                  <a:cubicBezTo>
                    <a:pt x="10272" y="4380"/>
                    <a:pt x="9484" y="3687"/>
                    <a:pt x="8570" y="3687"/>
                  </a:cubicBezTo>
                  <a:cubicBezTo>
                    <a:pt x="7657" y="3687"/>
                    <a:pt x="6932" y="4317"/>
                    <a:pt x="6775" y="5199"/>
                  </a:cubicBezTo>
                  <a:lnTo>
                    <a:pt x="5924" y="5199"/>
                  </a:lnTo>
                  <a:cubicBezTo>
                    <a:pt x="5766" y="4317"/>
                    <a:pt x="4979" y="3687"/>
                    <a:pt x="4128" y="3687"/>
                  </a:cubicBezTo>
                  <a:cubicBezTo>
                    <a:pt x="3214" y="3687"/>
                    <a:pt x="2427" y="4380"/>
                    <a:pt x="2269" y="5199"/>
                  </a:cubicBezTo>
                  <a:lnTo>
                    <a:pt x="2238" y="5199"/>
                  </a:lnTo>
                  <a:lnTo>
                    <a:pt x="2238" y="4853"/>
                  </a:lnTo>
                  <a:cubicBezTo>
                    <a:pt x="2206" y="3025"/>
                    <a:pt x="3372" y="1482"/>
                    <a:pt x="5042" y="946"/>
                  </a:cubicBezTo>
                  <a:close/>
                  <a:moveTo>
                    <a:pt x="1450" y="5231"/>
                  </a:moveTo>
                  <a:lnTo>
                    <a:pt x="1450" y="6711"/>
                  </a:lnTo>
                  <a:cubicBezTo>
                    <a:pt x="1431" y="6713"/>
                    <a:pt x="1413" y="6714"/>
                    <a:pt x="1394" y="6714"/>
                  </a:cubicBezTo>
                  <a:cubicBezTo>
                    <a:pt x="1009" y="6714"/>
                    <a:pt x="694" y="6408"/>
                    <a:pt x="694" y="5987"/>
                  </a:cubicBezTo>
                  <a:cubicBezTo>
                    <a:pt x="694" y="5577"/>
                    <a:pt x="1009" y="5231"/>
                    <a:pt x="1450" y="5231"/>
                  </a:cubicBezTo>
                  <a:close/>
                  <a:moveTo>
                    <a:pt x="4097" y="4538"/>
                  </a:moveTo>
                  <a:cubicBezTo>
                    <a:pt x="4727" y="4538"/>
                    <a:pt x="5199" y="5042"/>
                    <a:pt x="5199" y="5640"/>
                  </a:cubicBezTo>
                  <a:cubicBezTo>
                    <a:pt x="5199" y="6270"/>
                    <a:pt x="4664" y="6743"/>
                    <a:pt x="4097" y="6743"/>
                  </a:cubicBezTo>
                  <a:cubicBezTo>
                    <a:pt x="3467" y="6743"/>
                    <a:pt x="2931" y="6207"/>
                    <a:pt x="2931" y="5640"/>
                  </a:cubicBezTo>
                  <a:cubicBezTo>
                    <a:pt x="2931" y="5042"/>
                    <a:pt x="3467" y="4538"/>
                    <a:pt x="4097" y="4538"/>
                  </a:cubicBezTo>
                  <a:close/>
                  <a:moveTo>
                    <a:pt x="8539" y="4538"/>
                  </a:moveTo>
                  <a:cubicBezTo>
                    <a:pt x="9169" y="4538"/>
                    <a:pt x="9673" y="5042"/>
                    <a:pt x="9673" y="5640"/>
                  </a:cubicBezTo>
                  <a:cubicBezTo>
                    <a:pt x="9673" y="6207"/>
                    <a:pt x="9169" y="6743"/>
                    <a:pt x="8539" y="6743"/>
                  </a:cubicBezTo>
                  <a:cubicBezTo>
                    <a:pt x="7940" y="6743"/>
                    <a:pt x="7436" y="6207"/>
                    <a:pt x="7436" y="5640"/>
                  </a:cubicBezTo>
                  <a:cubicBezTo>
                    <a:pt x="7436" y="5010"/>
                    <a:pt x="7940" y="4538"/>
                    <a:pt x="8539" y="4538"/>
                  </a:cubicBezTo>
                  <a:close/>
                  <a:moveTo>
                    <a:pt x="11217" y="5231"/>
                  </a:moveTo>
                  <a:cubicBezTo>
                    <a:pt x="11595" y="5231"/>
                    <a:pt x="11973" y="5577"/>
                    <a:pt x="11973" y="5987"/>
                  </a:cubicBezTo>
                  <a:cubicBezTo>
                    <a:pt x="11973" y="6428"/>
                    <a:pt x="11595" y="6743"/>
                    <a:pt x="11217" y="6743"/>
                  </a:cubicBezTo>
                  <a:lnTo>
                    <a:pt x="11217" y="5231"/>
                  </a:lnTo>
                  <a:close/>
                  <a:moveTo>
                    <a:pt x="10461" y="5987"/>
                  </a:moveTo>
                  <a:lnTo>
                    <a:pt x="10461" y="7877"/>
                  </a:lnTo>
                  <a:lnTo>
                    <a:pt x="10461" y="8224"/>
                  </a:lnTo>
                  <a:lnTo>
                    <a:pt x="8696" y="8224"/>
                  </a:lnTo>
                  <a:cubicBezTo>
                    <a:pt x="7972" y="7767"/>
                    <a:pt x="7153" y="7538"/>
                    <a:pt x="6337" y="7538"/>
                  </a:cubicBezTo>
                  <a:cubicBezTo>
                    <a:pt x="5522" y="7538"/>
                    <a:pt x="4711" y="7767"/>
                    <a:pt x="4002" y="8224"/>
                  </a:cubicBezTo>
                  <a:lnTo>
                    <a:pt x="2238" y="8224"/>
                  </a:lnTo>
                  <a:lnTo>
                    <a:pt x="2238" y="7877"/>
                  </a:lnTo>
                  <a:lnTo>
                    <a:pt x="2238" y="5987"/>
                  </a:lnTo>
                  <a:lnTo>
                    <a:pt x="2269" y="5987"/>
                  </a:lnTo>
                  <a:cubicBezTo>
                    <a:pt x="2427" y="6806"/>
                    <a:pt x="3214" y="7468"/>
                    <a:pt x="4128" y="7468"/>
                  </a:cubicBezTo>
                  <a:cubicBezTo>
                    <a:pt x="5042" y="7468"/>
                    <a:pt x="5766" y="6837"/>
                    <a:pt x="5955" y="5987"/>
                  </a:cubicBezTo>
                  <a:lnTo>
                    <a:pt x="6775" y="5987"/>
                  </a:lnTo>
                  <a:cubicBezTo>
                    <a:pt x="6932" y="6837"/>
                    <a:pt x="7720" y="7468"/>
                    <a:pt x="8570" y="7468"/>
                  </a:cubicBezTo>
                  <a:cubicBezTo>
                    <a:pt x="9106" y="7468"/>
                    <a:pt x="9578" y="7279"/>
                    <a:pt x="9925" y="6932"/>
                  </a:cubicBezTo>
                  <a:cubicBezTo>
                    <a:pt x="10209" y="6648"/>
                    <a:pt x="10366" y="6333"/>
                    <a:pt x="10429" y="5987"/>
                  </a:cubicBezTo>
                  <a:close/>
                  <a:moveTo>
                    <a:pt x="6318" y="8271"/>
                  </a:moveTo>
                  <a:cubicBezTo>
                    <a:pt x="7027" y="8271"/>
                    <a:pt x="7735" y="8476"/>
                    <a:pt x="8350" y="8885"/>
                  </a:cubicBezTo>
                  <a:cubicBezTo>
                    <a:pt x="8413" y="8948"/>
                    <a:pt x="8444" y="8980"/>
                    <a:pt x="8539" y="8980"/>
                  </a:cubicBezTo>
                  <a:lnTo>
                    <a:pt x="10272" y="8980"/>
                  </a:lnTo>
                  <a:cubicBezTo>
                    <a:pt x="9799" y="10713"/>
                    <a:pt x="8224" y="11973"/>
                    <a:pt x="6333" y="11973"/>
                  </a:cubicBezTo>
                  <a:cubicBezTo>
                    <a:pt x="4443" y="11973"/>
                    <a:pt x="2868" y="10713"/>
                    <a:pt x="2364" y="8980"/>
                  </a:cubicBezTo>
                  <a:lnTo>
                    <a:pt x="4097" y="8980"/>
                  </a:lnTo>
                  <a:cubicBezTo>
                    <a:pt x="4160" y="8980"/>
                    <a:pt x="4254" y="8948"/>
                    <a:pt x="4286" y="8885"/>
                  </a:cubicBezTo>
                  <a:cubicBezTo>
                    <a:pt x="4900" y="8476"/>
                    <a:pt x="5609" y="8271"/>
                    <a:pt x="6318" y="8271"/>
                  </a:cubicBezTo>
                  <a:close/>
                  <a:moveTo>
                    <a:pt x="6333" y="1"/>
                  </a:moveTo>
                  <a:cubicBezTo>
                    <a:pt x="3782" y="1"/>
                    <a:pt x="1639" y="1986"/>
                    <a:pt x="1482" y="4475"/>
                  </a:cubicBezTo>
                  <a:cubicBezTo>
                    <a:pt x="663" y="4475"/>
                    <a:pt x="1" y="5168"/>
                    <a:pt x="1" y="5987"/>
                  </a:cubicBezTo>
                  <a:cubicBezTo>
                    <a:pt x="1" y="6806"/>
                    <a:pt x="663" y="7468"/>
                    <a:pt x="1482" y="7468"/>
                  </a:cubicBezTo>
                  <a:lnTo>
                    <a:pt x="1482" y="7877"/>
                  </a:lnTo>
                  <a:cubicBezTo>
                    <a:pt x="1482" y="10555"/>
                    <a:pt x="3656" y="12729"/>
                    <a:pt x="6365" y="12729"/>
                  </a:cubicBezTo>
                  <a:cubicBezTo>
                    <a:pt x="9043" y="12729"/>
                    <a:pt x="11248" y="10555"/>
                    <a:pt x="11248" y="7877"/>
                  </a:cubicBezTo>
                  <a:lnTo>
                    <a:pt x="11248" y="7468"/>
                  </a:lnTo>
                  <a:cubicBezTo>
                    <a:pt x="12067" y="7468"/>
                    <a:pt x="12760" y="6806"/>
                    <a:pt x="12760" y="5987"/>
                  </a:cubicBezTo>
                  <a:cubicBezTo>
                    <a:pt x="12697" y="5168"/>
                    <a:pt x="12036" y="4475"/>
                    <a:pt x="11217" y="4475"/>
                  </a:cubicBezTo>
                  <a:cubicBezTo>
                    <a:pt x="11028" y="1954"/>
                    <a:pt x="8885"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9" name="Google Shape;9639;p76"/>
          <p:cNvGrpSpPr/>
          <p:nvPr/>
        </p:nvGrpSpPr>
        <p:grpSpPr>
          <a:xfrm>
            <a:off x="5776154" y="3137587"/>
            <a:ext cx="317290" cy="360211"/>
            <a:chOff x="-54063050" y="2296300"/>
            <a:chExt cx="279625" cy="317450"/>
          </a:xfrm>
        </p:grpSpPr>
        <p:sp>
          <p:nvSpPr>
            <p:cNvPr id="9640" name="Google Shape;9640;p76"/>
            <p:cNvSpPr/>
            <p:nvPr/>
          </p:nvSpPr>
          <p:spPr>
            <a:xfrm>
              <a:off x="-53959075" y="2527275"/>
              <a:ext cx="72475" cy="29750"/>
            </a:xfrm>
            <a:custGeom>
              <a:avLst/>
              <a:gdLst/>
              <a:ahLst/>
              <a:cxnLst/>
              <a:rect l="l" t="t" r="r" b="b"/>
              <a:pathLst>
                <a:path w="2899" h="1190" extrusionOk="0">
                  <a:moveTo>
                    <a:pt x="386" y="1"/>
                  </a:moveTo>
                  <a:cubicBezTo>
                    <a:pt x="292" y="1"/>
                    <a:pt x="205" y="40"/>
                    <a:pt x="158" y="119"/>
                  </a:cubicBezTo>
                  <a:cubicBezTo>
                    <a:pt x="0" y="276"/>
                    <a:pt x="0" y="528"/>
                    <a:pt x="158" y="623"/>
                  </a:cubicBezTo>
                  <a:cubicBezTo>
                    <a:pt x="504" y="1001"/>
                    <a:pt x="977" y="1190"/>
                    <a:pt x="1449" y="1190"/>
                  </a:cubicBezTo>
                  <a:cubicBezTo>
                    <a:pt x="1922" y="1190"/>
                    <a:pt x="2426" y="1001"/>
                    <a:pt x="2741" y="623"/>
                  </a:cubicBezTo>
                  <a:cubicBezTo>
                    <a:pt x="2899" y="465"/>
                    <a:pt x="2899" y="245"/>
                    <a:pt x="2741" y="119"/>
                  </a:cubicBezTo>
                  <a:cubicBezTo>
                    <a:pt x="2678" y="40"/>
                    <a:pt x="2592"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76"/>
            <p:cNvSpPr/>
            <p:nvPr/>
          </p:nvSpPr>
          <p:spPr>
            <a:xfrm>
              <a:off x="-53969325" y="2482975"/>
              <a:ext cx="18150" cy="17350"/>
            </a:xfrm>
            <a:custGeom>
              <a:avLst/>
              <a:gdLst/>
              <a:ahLst/>
              <a:cxnLst/>
              <a:rect l="l" t="t" r="r" b="b"/>
              <a:pathLst>
                <a:path w="726" h="694" extrusionOk="0">
                  <a:moveTo>
                    <a:pt x="347" y="0"/>
                  </a:moveTo>
                  <a:cubicBezTo>
                    <a:pt x="158" y="0"/>
                    <a:pt x="1" y="158"/>
                    <a:pt x="1" y="347"/>
                  </a:cubicBezTo>
                  <a:cubicBezTo>
                    <a:pt x="1" y="536"/>
                    <a:pt x="158" y="694"/>
                    <a:pt x="347" y="694"/>
                  </a:cubicBezTo>
                  <a:cubicBezTo>
                    <a:pt x="568" y="694"/>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76"/>
            <p:cNvSpPr/>
            <p:nvPr/>
          </p:nvSpPr>
          <p:spPr>
            <a:xfrm>
              <a:off x="-53894500" y="2482975"/>
              <a:ext cx="18125" cy="17350"/>
            </a:xfrm>
            <a:custGeom>
              <a:avLst/>
              <a:gdLst/>
              <a:ahLst/>
              <a:cxnLst/>
              <a:rect l="l" t="t" r="r" b="b"/>
              <a:pathLst>
                <a:path w="725" h="694" extrusionOk="0">
                  <a:moveTo>
                    <a:pt x="379" y="0"/>
                  </a:moveTo>
                  <a:cubicBezTo>
                    <a:pt x="158" y="0"/>
                    <a:pt x="1" y="158"/>
                    <a:pt x="1" y="347"/>
                  </a:cubicBezTo>
                  <a:cubicBezTo>
                    <a:pt x="1" y="536"/>
                    <a:pt x="158"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76"/>
            <p:cNvSpPr/>
            <p:nvPr/>
          </p:nvSpPr>
          <p:spPr>
            <a:xfrm>
              <a:off x="-54063050" y="2296300"/>
              <a:ext cx="279625" cy="317450"/>
            </a:xfrm>
            <a:custGeom>
              <a:avLst/>
              <a:gdLst/>
              <a:ahLst/>
              <a:cxnLst/>
              <a:rect l="l" t="t" r="r" b="b"/>
              <a:pathLst>
                <a:path w="11185" h="12698" extrusionOk="0">
                  <a:moveTo>
                    <a:pt x="5640" y="694"/>
                  </a:moveTo>
                  <a:cubicBezTo>
                    <a:pt x="7026" y="694"/>
                    <a:pt x="8286" y="883"/>
                    <a:pt x="9232" y="1198"/>
                  </a:cubicBezTo>
                  <a:cubicBezTo>
                    <a:pt x="10177" y="1576"/>
                    <a:pt x="10523" y="1923"/>
                    <a:pt x="10523" y="2206"/>
                  </a:cubicBezTo>
                  <a:cubicBezTo>
                    <a:pt x="10523" y="2427"/>
                    <a:pt x="10114" y="2647"/>
                    <a:pt x="9358" y="2931"/>
                  </a:cubicBezTo>
                  <a:lnTo>
                    <a:pt x="2017" y="2931"/>
                  </a:lnTo>
                  <a:cubicBezTo>
                    <a:pt x="1198" y="2679"/>
                    <a:pt x="757" y="2427"/>
                    <a:pt x="757" y="2206"/>
                  </a:cubicBezTo>
                  <a:cubicBezTo>
                    <a:pt x="757" y="1954"/>
                    <a:pt x="1103" y="1576"/>
                    <a:pt x="2048" y="1198"/>
                  </a:cubicBezTo>
                  <a:cubicBezTo>
                    <a:pt x="2994" y="851"/>
                    <a:pt x="4254" y="694"/>
                    <a:pt x="5640" y="694"/>
                  </a:cubicBezTo>
                  <a:close/>
                  <a:moveTo>
                    <a:pt x="8948" y="3687"/>
                  </a:moveTo>
                  <a:lnTo>
                    <a:pt x="8948" y="4475"/>
                  </a:lnTo>
                  <a:lnTo>
                    <a:pt x="2206" y="4475"/>
                  </a:lnTo>
                  <a:lnTo>
                    <a:pt x="2206" y="3687"/>
                  </a:lnTo>
                  <a:close/>
                  <a:moveTo>
                    <a:pt x="8633" y="5231"/>
                  </a:moveTo>
                  <a:cubicBezTo>
                    <a:pt x="8192" y="5703"/>
                    <a:pt x="7562" y="5987"/>
                    <a:pt x="6932" y="5987"/>
                  </a:cubicBezTo>
                  <a:lnTo>
                    <a:pt x="4317" y="5987"/>
                  </a:lnTo>
                  <a:cubicBezTo>
                    <a:pt x="3624" y="5987"/>
                    <a:pt x="3057" y="5703"/>
                    <a:pt x="2615" y="5231"/>
                  </a:cubicBezTo>
                  <a:close/>
                  <a:moveTo>
                    <a:pt x="9704" y="6680"/>
                  </a:moveTo>
                  <a:cubicBezTo>
                    <a:pt x="10082" y="6680"/>
                    <a:pt x="10460" y="6995"/>
                    <a:pt x="10460" y="7436"/>
                  </a:cubicBezTo>
                  <a:cubicBezTo>
                    <a:pt x="10460" y="7877"/>
                    <a:pt x="10145" y="8192"/>
                    <a:pt x="9704" y="8192"/>
                  </a:cubicBezTo>
                  <a:lnTo>
                    <a:pt x="9704" y="6680"/>
                  </a:lnTo>
                  <a:close/>
                  <a:moveTo>
                    <a:pt x="1513" y="6711"/>
                  </a:moveTo>
                  <a:lnTo>
                    <a:pt x="1513" y="8224"/>
                  </a:lnTo>
                  <a:cubicBezTo>
                    <a:pt x="1072" y="8192"/>
                    <a:pt x="757" y="7877"/>
                    <a:pt x="757" y="7467"/>
                  </a:cubicBezTo>
                  <a:cubicBezTo>
                    <a:pt x="757" y="7089"/>
                    <a:pt x="1103" y="6711"/>
                    <a:pt x="1513" y="6711"/>
                  </a:cubicBezTo>
                  <a:close/>
                  <a:moveTo>
                    <a:pt x="8979" y="5924"/>
                  </a:moveTo>
                  <a:lnTo>
                    <a:pt x="8979" y="8570"/>
                  </a:lnTo>
                  <a:cubicBezTo>
                    <a:pt x="8948" y="10429"/>
                    <a:pt x="7467" y="11910"/>
                    <a:pt x="5608" y="11910"/>
                  </a:cubicBezTo>
                  <a:cubicBezTo>
                    <a:pt x="3750" y="11910"/>
                    <a:pt x="2269" y="10429"/>
                    <a:pt x="2269" y="8570"/>
                  </a:cubicBezTo>
                  <a:lnTo>
                    <a:pt x="2269" y="5924"/>
                  </a:lnTo>
                  <a:cubicBezTo>
                    <a:pt x="2805" y="6459"/>
                    <a:pt x="3561" y="6711"/>
                    <a:pt x="4317" y="6711"/>
                  </a:cubicBezTo>
                  <a:lnTo>
                    <a:pt x="6932" y="6711"/>
                  </a:lnTo>
                  <a:cubicBezTo>
                    <a:pt x="7688" y="6711"/>
                    <a:pt x="8444" y="6459"/>
                    <a:pt x="8979" y="5924"/>
                  </a:cubicBezTo>
                  <a:close/>
                  <a:moveTo>
                    <a:pt x="5608" y="1"/>
                  </a:moveTo>
                  <a:cubicBezTo>
                    <a:pt x="4191" y="1"/>
                    <a:pt x="2805" y="190"/>
                    <a:pt x="1796" y="536"/>
                  </a:cubicBezTo>
                  <a:cubicBezTo>
                    <a:pt x="316" y="1040"/>
                    <a:pt x="1" y="1734"/>
                    <a:pt x="1" y="2206"/>
                  </a:cubicBezTo>
                  <a:cubicBezTo>
                    <a:pt x="1" y="2931"/>
                    <a:pt x="788" y="3309"/>
                    <a:pt x="1513" y="3561"/>
                  </a:cubicBezTo>
                  <a:lnTo>
                    <a:pt x="1513" y="5955"/>
                  </a:lnTo>
                  <a:cubicBezTo>
                    <a:pt x="694" y="5955"/>
                    <a:pt x="1" y="6648"/>
                    <a:pt x="1" y="7467"/>
                  </a:cubicBezTo>
                  <a:cubicBezTo>
                    <a:pt x="1" y="8287"/>
                    <a:pt x="694" y="8980"/>
                    <a:pt x="1513" y="8980"/>
                  </a:cubicBezTo>
                  <a:cubicBezTo>
                    <a:pt x="1702" y="11059"/>
                    <a:pt x="3466" y="12697"/>
                    <a:pt x="5608" y="12697"/>
                  </a:cubicBezTo>
                  <a:cubicBezTo>
                    <a:pt x="7719" y="12697"/>
                    <a:pt x="9515" y="11059"/>
                    <a:pt x="9704" y="8980"/>
                  </a:cubicBezTo>
                  <a:cubicBezTo>
                    <a:pt x="10523" y="8980"/>
                    <a:pt x="11185" y="8287"/>
                    <a:pt x="11185" y="7467"/>
                  </a:cubicBezTo>
                  <a:cubicBezTo>
                    <a:pt x="11185" y="6648"/>
                    <a:pt x="10523" y="5955"/>
                    <a:pt x="9704" y="5955"/>
                  </a:cubicBezTo>
                  <a:lnTo>
                    <a:pt x="9704" y="3561"/>
                  </a:lnTo>
                  <a:cubicBezTo>
                    <a:pt x="10397" y="3309"/>
                    <a:pt x="11185" y="2931"/>
                    <a:pt x="11185" y="2206"/>
                  </a:cubicBezTo>
                  <a:cubicBezTo>
                    <a:pt x="11185" y="1734"/>
                    <a:pt x="10870" y="1040"/>
                    <a:pt x="9421" y="536"/>
                  </a:cubicBezTo>
                  <a:cubicBezTo>
                    <a:pt x="8412" y="190"/>
                    <a:pt x="7058"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4" name="Google Shape;9644;p76"/>
          <p:cNvGrpSpPr/>
          <p:nvPr/>
        </p:nvGrpSpPr>
        <p:grpSpPr>
          <a:xfrm>
            <a:off x="5776154" y="3601649"/>
            <a:ext cx="317290" cy="361033"/>
            <a:chOff x="-54061475" y="2685450"/>
            <a:chExt cx="279625" cy="318175"/>
          </a:xfrm>
        </p:grpSpPr>
        <p:sp>
          <p:nvSpPr>
            <p:cNvPr id="9645" name="Google Shape;9645;p76"/>
            <p:cNvSpPr/>
            <p:nvPr/>
          </p:nvSpPr>
          <p:spPr>
            <a:xfrm>
              <a:off x="-53959075" y="2919525"/>
              <a:ext cx="72475" cy="28950"/>
            </a:xfrm>
            <a:custGeom>
              <a:avLst/>
              <a:gdLst/>
              <a:ahLst/>
              <a:cxnLst/>
              <a:rect l="l" t="t" r="r" b="b"/>
              <a:pathLst>
                <a:path w="2899" h="1158" extrusionOk="0">
                  <a:moveTo>
                    <a:pt x="386" y="0"/>
                  </a:moveTo>
                  <a:cubicBezTo>
                    <a:pt x="292" y="0"/>
                    <a:pt x="205" y="39"/>
                    <a:pt x="158" y="118"/>
                  </a:cubicBezTo>
                  <a:cubicBezTo>
                    <a:pt x="0" y="276"/>
                    <a:pt x="0" y="496"/>
                    <a:pt x="158" y="622"/>
                  </a:cubicBezTo>
                  <a:cubicBezTo>
                    <a:pt x="504" y="969"/>
                    <a:pt x="977" y="1158"/>
                    <a:pt x="1449" y="1158"/>
                  </a:cubicBezTo>
                  <a:cubicBezTo>
                    <a:pt x="1922" y="1158"/>
                    <a:pt x="2426" y="969"/>
                    <a:pt x="2741" y="622"/>
                  </a:cubicBezTo>
                  <a:cubicBezTo>
                    <a:pt x="2899" y="465"/>
                    <a:pt x="2899" y="213"/>
                    <a:pt x="2741" y="118"/>
                  </a:cubicBezTo>
                  <a:cubicBezTo>
                    <a:pt x="2678" y="39"/>
                    <a:pt x="2592" y="0"/>
                    <a:pt x="2501" y="0"/>
                  </a:cubicBezTo>
                  <a:cubicBezTo>
                    <a:pt x="2410" y="0"/>
                    <a:pt x="2316" y="39"/>
                    <a:pt x="2237" y="118"/>
                  </a:cubicBezTo>
                  <a:cubicBezTo>
                    <a:pt x="2048" y="307"/>
                    <a:pt x="1733" y="433"/>
                    <a:pt x="1449" y="433"/>
                  </a:cubicBezTo>
                  <a:cubicBezTo>
                    <a:pt x="1134" y="433"/>
                    <a:pt x="851" y="307"/>
                    <a:pt x="662" y="118"/>
                  </a:cubicBezTo>
                  <a:cubicBezTo>
                    <a:pt x="583" y="39"/>
                    <a:pt x="481"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76"/>
            <p:cNvSpPr/>
            <p:nvPr/>
          </p:nvSpPr>
          <p:spPr>
            <a:xfrm>
              <a:off x="-53969325" y="2854725"/>
              <a:ext cx="18150" cy="18150"/>
            </a:xfrm>
            <a:custGeom>
              <a:avLst/>
              <a:gdLst/>
              <a:ahLst/>
              <a:cxnLst/>
              <a:rect l="l" t="t" r="r" b="b"/>
              <a:pathLst>
                <a:path w="726" h="726" extrusionOk="0">
                  <a:moveTo>
                    <a:pt x="347" y="1"/>
                  </a:moveTo>
                  <a:cubicBezTo>
                    <a:pt x="158" y="1"/>
                    <a:pt x="1" y="190"/>
                    <a:pt x="1" y="379"/>
                  </a:cubicBezTo>
                  <a:cubicBezTo>
                    <a:pt x="1" y="568"/>
                    <a:pt x="158" y="725"/>
                    <a:pt x="347" y="725"/>
                  </a:cubicBezTo>
                  <a:cubicBezTo>
                    <a:pt x="568" y="725"/>
                    <a:pt x="725" y="568"/>
                    <a:pt x="725" y="379"/>
                  </a:cubicBezTo>
                  <a:cubicBezTo>
                    <a:pt x="725" y="190"/>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76"/>
            <p:cNvSpPr/>
            <p:nvPr/>
          </p:nvSpPr>
          <p:spPr>
            <a:xfrm>
              <a:off x="-53894500" y="2854725"/>
              <a:ext cx="18125" cy="18150"/>
            </a:xfrm>
            <a:custGeom>
              <a:avLst/>
              <a:gdLst/>
              <a:ahLst/>
              <a:cxnLst/>
              <a:rect l="l" t="t" r="r" b="b"/>
              <a:pathLst>
                <a:path w="725" h="726" extrusionOk="0">
                  <a:moveTo>
                    <a:pt x="379" y="1"/>
                  </a:moveTo>
                  <a:cubicBezTo>
                    <a:pt x="158" y="1"/>
                    <a:pt x="1" y="190"/>
                    <a:pt x="1" y="379"/>
                  </a:cubicBezTo>
                  <a:cubicBezTo>
                    <a:pt x="1" y="568"/>
                    <a:pt x="158" y="725"/>
                    <a:pt x="379" y="725"/>
                  </a:cubicBezTo>
                  <a:cubicBezTo>
                    <a:pt x="568" y="725"/>
                    <a:pt x="725" y="568"/>
                    <a:pt x="725" y="379"/>
                  </a:cubicBezTo>
                  <a:cubicBezTo>
                    <a:pt x="725" y="190"/>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76"/>
            <p:cNvSpPr/>
            <p:nvPr/>
          </p:nvSpPr>
          <p:spPr>
            <a:xfrm>
              <a:off x="-54061475" y="2685450"/>
              <a:ext cx="279625" cy="318175"/>
            </a:xfrm>
            <a:custGeom>
              <a:avLst/>
              <a:gdLst/>
              <a:ahLst/>
              <a:cxnLst/>
              <a:rect l="l" t="t" r="r" b="b"/>
              <a:pathLst>
                <a:path w="11185" h="12727" extrusionOk="0">
                  <a:moveTo>
                    <a:pt x="4096" y="1699"/>
                  </a:moveTo>
                  <a:cubicBezTo>
                    <a:pt x="4348" y="1699"/>
                    <a:pt x="4537" y="1762"/>
                    <a:pt x="4726" y="1794"/>
                  </a:cubicBezTo>
                  <a:cubicBezTo>
                    <a:pt x="4254" y="2235"/>
                    <a:pt x="3970" y="2897"/>
                    <a:pt x="3844" y="3527"/>
                  </a:cubicBezTo>
                  <a:cubicBezTo>
                    <a:pt x="3813" y="3716"/>
                    <a:pt x="3970" y="3905"/>
                    <a:pt x="4159" y="3968"/>
                  </a:cubicBezTo>
                  <a:cubicBezTo>
                    <a:pt x="4178" y="3971"/>
                    <a:pt x="4197" y="3972"/>
                    <a:pt x="4216" y="3972"/>
                  </a:cubicBezTo>
                  <a:cubicBezTo>
                    <a:pt x="4411" y="3972"/>
                    <a:pt x="4572" y="3825"/>
                    <a:pt x="4600" y="3653"/>
                  </a:cubicBezTo>
                  <a:cubicBezTo>
                    <a:pt x="4695" y="3117"/>
                    <a:pt x="4915" y="2645"/>
                    <a:pt x="5199" y="2330"/>
                  </a:cubicBezTo>
                  <a:cubicBezTo>
                    <a:pt x="5335" y="2194"/>
                    <a:pt x="5588" y="1964"/>
                    <a:pt x="5877" y="1964"/>
                  </a:cubicBezTo>
                  <a:cubicBezTo>
                    <a:pt x="5923" y="1964"/>
                    <a:pt x="5970" y="1970"/>
                    <a:pt x="6018" y="1983"/>
                  </a:cubicBezTo>
                  <a:cubicBezTo>
                    <a:pt x="6365" y="2046"/>
                    <a:pt x="6585" y="2361"/>
                    <a:pt x="6648" y="2613"/>
                  </a:cubicBezTo>
                  <a:cubicBezTo>
                    <a:pt x="6806" y="2991"/>
                    <a:pt x="6900" y="3527"/>
                    <a:pt x="6774" y="4031"/>
                  </a:cubicBezTo>
                  <a:cubicBezTo>
                    <a:pt x="6743" y="4251"/>
                    <a:pt x="6900" y="4472"/>
                    <a:pt x="7121" y="4472"/>
                  </a:cubicBezTo>
                  <a:cubicBezTo>
                    <a:pt x="7310" y="4472"/>
                    <a:pt x="7467" y="4346"/>
                    <a:pt x="7467" y="4157"/>
                  </a:cubicBezTo>
                  <a:cubicBezTo>
                    <a:pt x="7593" y="3527"/>
                    <a:pt x="7562" y="2802"/>
                    <a:pt x="7247" y="2204"/>
                  </a:cubicBezTo>
                  <a:lnTo>
                    <a:pt x="7247" y="2204"/>
                  </a:lnTo>
                  <a:lnTo>
                    <a:pt x="7404" y="2267"/>
                  </a:lnTo>
                  <a:cubicBezTo>
                    <a:pt x="8822" y="2487"/>
                    <a:pt x="9767" y="3873"/>
                    <a:pt x="9515" y="5291"/>
                  </a:cubicBezTo>
                  <a:cubicBezTo>
                    <a:pt x="9486" y="5464"/>
                    <a:pt x="9326" y="5610"/>
                    <a:pt x="9130" y="5610"/>
                  </a:cubicBezTo>
                  <a:cubicBezTo>
                    <a:pt x="9112" y="5610"/>
                    <a:pt x="9093" y="5609"/>
                    <a:pt x="9074" y="5606"/>
                  </a:cubicBezTo>
                  <a:lnTo>
                    <a:pt x="1733" y="4314"/>
                  </a:lnTo>
                  <a:cubicBezTo>
                    <a:pt x="1639" y="4283"/>
                    <a:pt x="1481" y="4062"/>
                    <a:pt x="1513" y="3873"/>
                  </a:cubicBezTo>
                  <a:cubicBezTo>
                    <a:pt x="1765" y="2613"/>
                    <a:pt x="2868" y="1699"/>
                    <a:pt x="4096" y="1699"/>
                  </a:cubicBezTo>
                  <a:close/>
                  <a:moveTo>
                    <a:pt x="1450" y="6740"/>
                  </a:moveTo>
                  <a:lnTo>
                    <a:pt x="1450" y="8252"/>
                  </a:lnTo>
                  <a:cubicBezTo>
                    <a:pt x="1009" y="8252"/>
                    <a:pt x="694" y="7937"/>
                    <a:pt x="694" y="7496"/>
                  </a:cubicBezTo>
                  <a:cubicBezTo>
                    <a:pt x="694" y="7118"/>
                    <a:pt x="1040" y="6740"/>
                    <a:pt x="1450" y="6740"/>
                  </a:cubicBezTo>
                  <a:close/>
                  <a:moveTo>
                    <a:pt x="9641" y="6740"/>
                  </a:moveTo>
                  <a:cubicBezTo>
                    <a:pt x="10019" y="6740"/>
                    <a:pt x="10397" y="7118"/>
                    <a:pt x="10397" y="7496"/>
                  </a:cubicBezTo>
                  <a:cubicBezTo>
                    <a:pt x="10397" y="7937"/>
                    <a:pt x="10082" y="8252"/>
                    <a:pt x="9641" y="8252"/>
                  </a:cubicBezTo>
                  <a:lnTo>
                    <a:pt x="9641" y="6740"/>
                  </a:lnTo>
                  <a:close/>
                  <a:moveTo>
                    <a:pt x="2206" y="5102"/>
                  </a:moveTo>
                  <a:lnTo>
                    <a:pt x="8916" y="6268"/>
                  </a:lnTo>
                  <a:lnTo>
                    <a:pt x="8916" y="8599"/>
                  </a:lnTo>
                  <a:cubicBezTo>
                    <a:pt x="8885" y="10489"/>
                    <a:pt x="7404" y="12033"/>
                    <a:pt x="5545" y="12033"/>
                  </a:cubicBezTo>
                  <a:cubicBezTo>
                    <a:pt x="3687" y="12033"/>
                    <a:pt x="2206" y="10489"/>
                    <a:pt x="2206" y="8599"/>
                  </a:cubicBezTo>
                  <a:lnTo>
                    <a:pt x="2206" y="5102"/>
                  </a:lnTo>
                  <a:close/>
                  <a:moveTo>
                    <a:pt x="7575" y="1"/>
                  </a:moveTo>
                  <a:cubicBezTo>
                    <a:pt x="6800" y="1"/>
                    <a:pt x="6137" y="473"/>
                    <a:pt x="5861" y="1164"/>
                  </a:cubicBezTo>
                  <a:lnTo>
                    <a:pt x="4726" y="975"/>
                  </a:lnTo>
                  <a:cubicBezTo>
                    <a:pt x="4530" y="941"/>
                    <a:pt x="4334" y="925"/>
                    <a:pt x="4141" y="925"/>
                  </a:cubicBezTo>
                  <a:cubicBezTo>
                    <a:pt x="2536" y="925"/>
                    <a:pt x="1101" y="2053"/>
                    <a:pt x="820" y="3684"/>
                  </a:cubicBezTo>
                  <a:cubicBezTo>
                    <a:pt x="757" y="4188"/>
                    <a:pt x="1009" y="4692"/>
                    <a:pt x="1481" y="4913"/>
                  </a:cubicBezTo>
                  <a:lnTo>
                    <a:pt x="1481" y="5953"/>
                  </a:lnTo>
                  <a:cubicBezTo>
                    <a:pt x="662" y="5953"/>
                    <a:pt x="1" y="6614"/>
                    <a:pt x="1" y="7465"/>
                  </a:cubicBezTo>
                  <a:cubicBezTo>
                    <a:pt x="1" y="8284"/>
                    <a:pt x="662" y="8946"/>
                    <a:pt x="1481" y="8946"/>
                  </a:cubicBezTo>
                  <a:cubicBezTo>
                    <a:pt x="1702" y="11056"/>
                    <a:pt x="3403" y="12726"/>
                    <a:pt x="5577" y="12726"/>
                  </a:cubicBezTo>
                  <a:cubicBezTo>
                    <a:pt x="7751" y="12726"/>
                    <a:pt x="9484" y="11056"/>
                    <a:pt x="9673" y="8946"/>
                  </a:cubicBezTo>
                  <a:cubicBezTo>
                    <a:pt x="10492" y="8946"/>
                    <a:pt x="11185" y="8284"/>
                    <a:pt x="11185" y="7465"/>
                  </a:cubicBezTo>
                  <a:cubicBezTo>
                    <a:pt x="11122" y="6803"/>
                    <a:pt x="10649" y="6205"/>
                    <a:pt x="9988" y="6047"/>
                  </a:cubicBezTo>
                  <a:cubicBezTo>
                    <a:pt x="10177" y="5890"/>
                    <a:pt x="10303" y="5638"/>
                    <a:pt x="10334" y="5417"/>
                  </a:cubicBezTo>
                  <a:cubicBezTo>
                    <a:pt x="10649" y="3590"/>
                    <a:pt x="9452" y="1825"/>
                    <a:pt x="7625" y="1510"/>
                  </a:cubicBezTo>
                  <a:lnTo>
                    <a:pt x="6617" y="1321"/>
                  </a:lnTo>
                  <a:cubicBezTo>
                    <a:pt x="6812" y="958"/>
                    <a:pt x="7206" y="744"/>
                    <a:pt x="7622" y="744"/>
                  </a:cubicBezTo>
                  <a:cubicBezTo>
                    <a:pt x="7675" y="744"/>
                    <a:pt x="7729" y="747"/>
                    <a:pt x="7782" y="754"/>
                  </a:cubicBezTo>
                  <a:cubicBezTo>
                    <a:pt x="7811" y="764"/>
                    <a:pt x="7840" y="768"/>
                    <a:pt x="7869" y="768"/>
                  </a:cubicBezTo>
                  <a:cubicBezTo>
                    <a:pt x="8034" y="768"/>
                    <a:pt x="8197" y="627"/>
                    <a:pt x="8223" y="439"/>
                  </a:cubicBezTo>
                  <a:cubicBezTo>
                    <a:pt x="8255" y="250"/>
                    <a:pt x="8097" y="61"/>
                    <a:pt x="7908" y="30"/>
                  </a:cubicBezTo>
                  <a:cubicBezTo>
                    <a:pt x="7796" y="10"/>
                    <a:pt x="7684" y="1"/>
                    <a:pt x="75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49" name="Google Shape;9649;p76"/>
          <p:cNvGrpSpPr/>
          <p:nvPr/>
        </p:nvGrpSpPr>
        <p:grpSpPr>
          <a:xfrm>
            <a:off x="8029690" y="2693967"/>
            <a:ext cx="275278" cy="361969"/>
            <a:chOff x="-52074300" y="1911950"/>
            <a:chExt cx="242600" cy="319000"/>
          </a:xfrm>
        </p:grpSpPr>
        <p:sp>
          <p:nvSpPr>
            <p:cNvPr id="9650" name="Google Shape;9650;p76"/>
            <p:cNvSpPr/>
            <p:nvPr/>
          </p:nvSpPr>
          <p:spPr>
            <a:xfrm>
              <a:off x="-51989225" y="2125600"/>
              <a:ext cx="72475" cy="29750"/>
            </a:xfrm>
            <a:custGeom>
              <a:avLst/>
              <a:gdLst/>
              <a:ahLst/>
              <a:cxnLst/>
              <a:rect l="l" t="t" r="r" b="b"/>
              <a:pathLst>
                <a:path w="2899" h="1190" extrusionOk="0">
                  <a:moveTo>
                    <a:pt x="398" y="0"/>
                  </a:moveTo>
                  <a:cubicBezTo>
                    <a:pt x="307" y="0"/>
                    <a:pt x="221" y="40"/>
                    <a:pt x="158" y="118"/>
                  </a:cubicBezTo>
                  <a:cubicBezTo>
                    <a:pt x="0" y="276"/>
                    <a:pt x="0" y="528"/>
                    <a:pt x="158" y="622"/>
                  </a:cubicBezTo>
                  <a:cubicBezTo>
                    <a:pt x="504" y="1000"/>
                    <a:pt x="977" y="1189"/>
                    <a:pt x="1449" y="1189"/>
                  </a:cubicBezTo>
                  <a:cubicBezTo>
                    <a:pt x="1922" y="1189"/>
                    <a:pt x="2426" y="1000"/>
                    <a:pt x="2741" y="622"/>
                  </a:cubicBezTo>
                  <a:cubicBezTo>
                    <a:pt x="2899" y="465"/>
                    <a:pt x="2899" y="244"/>
                    <a:pt x="2741" y="118"/>
                  </a:cubicBezTo>
                  <a:cubicBezTo>
                    <a:pt x="2662" y="40"/>
                    <a:pt x="2568" y="0"/>
                    <a:pt x="2477" y="0"/>
                  </a:cubicBezTo>
                  <a:cubicBezTo>
                    <a:pt x="2387" y="0"/>
                    <a:pt x="2300" y="40"/>
                    <a:pt x="2237" y="118"/>
                  </a:cubicBezTo>
                  <a:cubicBezTo>
                    <a:pt x="2048" y="307"/>
                    <a:pt x="1733" y="433"/>
                    <a:pt x="1449" y="433"/>
                  </a:cubicBezTo>
                  <a:cubicBezTo>
                    <a:pt x="1134" y="433"/>
                    <a:pt x="851" y="307"/>
                    <a:pt x="662" y="118"/>
                  </a:cubicBezTo>
                  <a:cubicBezTo>
                    <a:pt x="583" y="40"/>
                    <a:pt x="488"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76"/>
            <p:cNvSpPr/>
            <p:nvPr/>
          </p:nvSpPr>
          <p:spPr>
            <a:xfrm>
              <a:off x="-51998675" y="2062375"/>
              <a:ext cx="17325" cy="18150"/>
            </a:xfrm>
            <a:custGeom>
              <a:avLst/>
              <a:gdLst/>
              <a:ahLst/>
              <a:cxnLst/>
              <a:rect l="l" t="t" r="r" b="b"/>
              <a:pathLst>
                <a:path w="693" h="726" extrusionOk="0">
                  <a:moveTo>
                    <a:pt x="347" y="1"/>
                  </a:moveTo>
                  <a:cubicBezTo>
                    <a:pt x="158" y="1"/>
                    <a:pt x="0" y="158"/>
                    <a:pt x="0" y="347"/>
                  </a:cubicBezTo>
                  <a:cubicBezTo>
                    <a:pt x="0" y="568"/>
                    <a:pt x="158" y="726"/>
                    <a:pt x="347" y="726"/>
                  </a:cubicBezTo>
                  <a:cubicBezTo>
                    <a:pt x="536" y="726"/>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76"/>
            <p:cNvSpPr/>
            <p:nvPr/>
          </p:nvSpPr>
          <p:spPr>
            <a:xfrm>
              <a:off x="-51925450" y="2062375"/>
              <a:ext cx="18150" cy="18150"/>
            </a:xfrm>
            <a:custGeom>
              <a:avLst/>
              <a:gdLst/>
              <a:ahLst/>
              <a:cxnLst/>
              <a:rect l="l" t="t" r="r" b="b"/>
              <a:pathLst>
                <a:path w="726" h="726" extrusionOk="0">
                  <a:moveTo>
                    <a:pt x="379" y="1"/>
                  </a:moveTo>
                  <a:cubicBezTo>
                    <a:pt x="158" y="1"/>
                    <a:pt x="1" y="158"/>
                    <a:pt x="1" y="347"/>
                  </a:cubicBezTo>
                  <a:cubicBezTo>
                    <a:pt x="1" y="568"/>
                    <a:pt x="158" y="726"/>
                    <a:pt x="379" y="726"/>
                  </a:cubicBezTo>
                  <a:cubicBezTo>
                    <a:pt x="568" y="726"/>
                    <a:pt x="726" y="568"/>
                    <a:pt x="726" y="347"/>
                  </a:cubicBezTo>
                  <a:cubicBezTo>
                    <a:pt x="726"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76"/>
            <p:cNvSpPr/>
            <p:nvPr/>
          </p:nvSpPr>
          <p:spPr>
            <a:xfrm>
              <a:off x="-52074300" y="1911950"/>
              <a:ext cx="242600" cy="319000"/>
            </a:xfrm>
            <a:custGeom>
              <a:avLst/>
              <a:gdLst/>
              <a:ahLst/>
              <a:cxnLst/>
              <a:rect l="l" t="t" r="r" b="b"/>
              <a:pathLst>
                <a:path w="9704" h="12760" extrusionOk="0">
                  <a:moveTo>
                    <a:pt x="6743" y="694"/>
                  </a:moveTo>
                  <a:cubicBezTo>
                    <a:pt x="7940" y="757"/>
                    <a:pt x="8948" y="1733"/>
                    <a:pt x="8948" y="2993"/>
                  </a:cubicBezTo>
                  <a:lnTo>
                    <a:pt x="8948" y="5293"/>
                  </a:lnTo>
                  <a:lnTo>
                    <a:pt x="8601" y="5293"/>
                  </a:lnTo>
                  <a:cubicBezTo>
                    <a:pt x="6743" y="5293"/>
                    <a:pt x="5262" y="3750"/>
                    <a:pt x="5262" y="1859"/>
                  </a:cubicBezTo>
                  <a:lnTo>
                    <a:pt x="5262" y="1292"/>
                  </a:lnTo>
                  <a:cubicBezTo>
                    <a:pt x="5640" y="946"/>
                    <a:pt x="6207" y="694"/>
                    <a:pt x="6743" y="694"/>
                  </a:cubicBezTo>
                  <a:close/>
                  <a:moveTo>
                    <a:pt x="2962" y="757"/>
                  </a:moveTo>
                  <a:cubicBezTo>
                    <a:pt x="3529" y="757"/>
                    <a:pt x="4033" y="946"/>
                    <a:pt x="4474" y="1355"/>
                  </a:cubicBezTo>
                  <a:lnTo>
                    <a:pt x="4474" y="1891"/>
                  </a:lnTo>
                  <a:cubicBezTo>
                    <a:pt x="4474" y="3781"/>
                    <a:pt x="2962" y="5325"/>
                    <a:pt x="1103" y="5325"/>
                  </a:cubicBezTo>
                  <a:lnTo>
                    <a:pt x="757" y="5325"/>
                  </a:lnTo>
                  <a:lnTo>
                    <a:pt x="757" y="3025"/>
                  </a:lnTo>
                  <a:cubicBezTo>
                    <a:pt x="725" y="1733"/>
                    <a:pt x="1733" y="757"/>
                    <a:pt x="2962" y="757"/>
                  </a:cubicBezTo>
                  <a:close/>
                  <a:moveTo>
                    <a:pt x="1103" y="6018"/>
                  </a:moveTo>
                  <a:cubicBezTo>
                    <a:pt x="1324" y="6018"/>
                    <a:pt x="1481" y="6175"/>
                    <a:pt x="1481" y="6396"/>
                  </a:cubicBezTo>
                  <a:cubicBezTo>
                    <a:pt x="1481" y="6585"/>
                    <a:pt x="1324" y="6743"/>
                    <a:pt x="1103" y="6743"/>
                  </a:cubicBezTo>
                  <a:cubicBezTo>
                    <a:pt x="914" y="6743"/>
                    <a:pt x="757" y="6585"/>
                    <a:pt x="757" y="6396"/>
                  </a:cubicBezTo>
                  <a:cubicBezTo>
                    <a:pt x="757" y="6175"/>
                    <a:pt x="914" y="6018"/>
                    <a:pt x="1103" y="6018"/>
                  </a:cubicBezTo>
                  <a:close/>
                  <a:moveTo>
                    <a:pt x="8570" y="6018"/>
                  </a:moveTo>
                  <a:cubicBezTo>
                    <a:pt x="8759" y="6018"/>
                    <a:pt x="8916" y="6175"/>
                    <a:pt x="8916" y="6396"/>
                  </a:cubicBezTo>
                  <a:cubicBezTo>
                    <a:pt x="8916" y="6585"/>
                    <a:pt x="8759" y="6743"/>
                    <a:pt x="8570" y="6743"/>
                  </a:cubicBezTo>
                  <a:cubicBezTo>
                    <a:pt x="8349" y="6743"/>
                    <a:pt x="8192" y="6585"/>
                    <a:pt x="8192" y="6396"/>
                  </a:cubicBezTo>
                  <a:cubicBezTo>
                    <a:pt x="8192" y="6175"/>
                    <a:pt x="8349" y="6018"/>
                    <a:pt x="8570" y="6018"/>
                  </a:cubicBezTo>
                  <a:close/>
                  <a:moveTo>
                    <a:pt x="1072" y="7530"/>
                  </a:moveTo>
                  <a:cubicBezTo>
                    <a:pt x="1261" y="7530"/>
                    <a:pt x="1418" y="7688"/>
                    <a:pt x="1418" y="7877"/>
                  </a:cubicBezTo>
                  <a:cubicBezTo>
                    <a:pt x="1418" y="8066"/>
                    <a:pt x="1261" y="8223"/>
                    <a:pt x="1072" y="8223"/>
                  </a:cubicBezTo>
                  <a:cubicBezTo>
                    <a:pt x="914" y="8223"/>
                    <a:pt x="725" y="8066"/>
                    <a:pt x="725" y="7877"/>
                  </a:cubicBezTo>
                  <a:cubicBezTo>
                    <a:pt x="725" y="7688"/>
                    <a:pt x="883" y="7530"/>
                    <a:pt x="1072" y="7530"/>
                  </a:cubicBezTo>
                  <a:close/>
                  <a:moveTo>
                    <a:pt x="8601" y="7530"/>
                  </a:moveTo>
                  <a:cubicBezTo>
                    <a:pt x="8790" y="7530"/>
                    <a:pt x="8948" y="7688"/>
                    <a:pt x="8948" y="7877"/>
                  </a:cubicBezTo>
                  <a:cubicBezTo>
                    <a:pt x="8948" y="8066"/>
                    <a:pt x="8790" y="8223"/>
                    <a:pt x="8601" y="8223"/>
                  </a:cubicBezTo>
                  <a:cubicBezTo>
                    <a:pt x="8412" y="8223"/>
                    <a:pt x="8255" y="8066"/>
                    <a:pt x="8255" y="7877"/>
                  </a:cubicBezTo>
                  <a:cubicBezTo>
                    <a:pt x="8255" y="7688"/>
                    <a:pt x="8412" y="7530"/>
                    <a:pt x="8601" y="7530"/>
                  </a:cubicBezTo>
                  <a:close/>
                  <a:moveTo>
                    <a:pt x="1072" y="9011"/>
                  </a:moveTo>
                  <a:cubicBezTo>
                    <a:pt x="1261" y="9011"/>
                    <a:pt x="1418" y="9168"/>
                    <a:pt x="1418" y="9389"/>
                  </a:cubicBezTo>
                  <a:cubicBezTo>
                    <a:pt x="1418" y="9578"/>
                    <a:pt x="1261" y="9735"/>
                    <a:pt x="1072" y="9735"/>
                  </a:cubicBezTo>
                  <a:cubicBezTo>
                    <a:pt x="914" y="9735"/>
                    <a:pt x="725" y="9578"/>
                    <a:pt x="725" y="9389"/>
                  </a:cubicBezTo>
                  <a:cubicBezTo>
                    <a:pt x="725" y="9168"/>
                    <a:pt x="883" y="9011"/>
                    <a:pt x="1072" y="9011"/>
                  </a:cubicBezTo>
                  <a:close/>
                  <a:moveTo>
                    <a:pt x="8601" y="9011"/>
                  </a:moveTo>
                  <a:cubicBezTo>
                    <a:pt x="8790" y="9011"/>
                    <a:pt x="8948" y="9168"/>
                    <a:pt x="8948" y="9389"/>
                  </a:cubicBezTo>
                  <a:cubicBezTo>
                    <a:pt x="8948" y="9578"/>
                    <a:pt x="8790" y="9735"/>
                    <a:pt x="8601" y="9735"/>
                  </a:cubicBezTo>
                  <a:cubicBezTo>
                    <a:pt x="8412" y="9735"/>
                    <a:pt x="8255" y="9578"/>
                    <a:pt x="8255" y="9389"/>
                  </a:cubicBezTo>
                  <a:cubicBezTo>
                    <a:pt x="8255" y="9168"/>
                    <a:pt x="8412" y="9011"/>
                    <a:pt x="8601" y="9011"/>
                  </a:cubicBezTo>
                  <a:close/>
                  <a:moveTo>
                    <a:pt x="4852" y="3592"/>
                  </a:moveTo>
                  <a:cubicBezTo>
                    <a:pt x="5041" y="4002"/>
                    <a:pt x="5325" y="4411"/>
                    <a:pt x="5703" y="4758"/>
                  </a:cubicBezTo>
                  <a:cubicBezTo>
                    <a:pt x="6239" y="5325"/>
                    <a:pt x="6869" y="5671"/>
                    <a:pt x="7593" y="5860"/>
                  </a:cubicBezTo>
                  <a:cubicBezTo>
                    <a:pt x="7499" y="6018"/>
                    <a:pt x="7467" y="6175"/>
                    <a:pt x="7467" y="6364"/>
                  </a:cubicBezTo>
                  <a:cubicBezTo>
                    <a:pt x="7467" y="6648"/>
                    <a:pt x="7593" y="6932"/>
                    <a:pt x="7751" y="7121"/>
                  </a:cubicBezTo>
                  <a:cubicBezTo>
                    <a:pt x="7530" y="7341"/>
                    <a:pt x="7467" y="7593"/>
                    <a:pt x="7467" y="7877"/>
                  </a:cubicBezTo>
                  <a:cubicBezTo>
                    <a:pt x="7467" y="8160"/>
                    <a:pt x="7593" y="8444"/>
                    <a:pt x="7751" y="8633"/>
                  </a:cubicBezTo>
                  <a:cubicBezTo>
                    <a:pt x="7530" y="8822"/>
                    <a:pt x="7467" y="9105"/>
                    <a:pt x="7467" y="9389"/>
                  </a:cubicBezTo>
                  <a:cubicBezTo>
                    <a:pt x="7467" y="9546"/>
                    <a:pt x="7499" y="9704"/>
                    <a:pt x="7593" y="9861"/>
                  </a:cubicBezTo>
                  <a:cubicBezTo>
                    <a:pt x="6932" y="10712"/>
                    <a:pt x="5923" y="11216"/>
                    <a:pt x="4852" y="11216"/>
                  </a:cubicBezTo>
                  <a:cubicBezTo>
                    <a:pt x="3750" y="11216"/>
                    <a:pt x="2773" y="10712"/>
                    <a:pt x="2143" y="9861"/>
                  </a:cubicBezTo>
                  <a:cubicBezTo>
                    <a:pt x="2206" y="9704"/>
                    <a:pt x="2269" y="9515"/>
                    <a:pt x="2269" y="9389"/>
                  </a:cubicBezTo>
                  <a:cubicBezTo>
                    <a:pt x="2269" y="9105"/>
                    <a:pt x="2143" y="8822"/>
                    <a:pt x="1985" y="8633"/>
                  </a:cubicBezTo>
                  <a:cubicBezTo>
                    <a:pt x="2174" y="8444"/>
                    <a:pt x="2269" y="8160"/>
                    <a:pt x="2269" y="7877"/>
                  </a:cubicBezTo>
                  <a:cubicBezTo>
                    <a:pt x="2269" y="7593"/>
                    <a:pt x="2143" y="7341"/>
                    <a:pt x="1985" y="7121"/>
                  </a:cubicBezTo>
                  <a:cubicBezTo>
                    <a:pt x="2174" y="6932"/>
                    <a:pt x="2269" y="6648"/>
                    <a:pt x="2269" y="6364"/>
                  </a:cubicBezTo>
                  <a:cubicBezTo>
                    <a:pt x="2269" y="6175"/>
                    <a:pt x="2206" y="6018"/>
                    <a:pt x="2143" y="5860"/>
                  </a:cubicBezTo>
                  <a:cubicBezTo>
                    <a:pt x="2836" y="5671"/>
                    <a:pt x="3529" y="5325"/>
                    <a:pt x="4033" y="4758"/>
                  </a:cubicBezTo>
                  <a:cubicBezTo>
                    <a:pt x="4380" y="4411"/>
                    <a:pt x="4663" y="4002"/>
                    <a:pt x="4852" y="3592"/>
                  </a:cubicBezTo>
                  <a:close/>
                  <a:moveTo>
                    <a:pt x="1103" y="10523"/>
                  </a:moveTo>
                  <a:cubicBezTo>
                    <a:pt x="1324" y="10523"/>
                    <a:pt x="1481" y="10681"/>
                    <a:pt x="1481" y="10870"/>
                  </a:cubicBezTo>
                  <a:cubicBezTo>
                    <a:pt x="1481" y="10996"/>
                    <a:pt x="1481" y="10996"/>
                    <a:pt x="1103" y="11626"/>
                  </a:cubicBezTo>
                  <a:cubicBezTo>
                    <a:pt x="757" y="10996"/>
                    <a:pt x="757" y="10996"/>
                    <a:pt x="757" y="10870"/>
                  </a:cubicBezTo>
                  <a:cubicBezTo>
                    <a:pt x="757" y="10681"/>
                    <a:pt x="914" y="10523"/>
                    <a:pt x="1103" y="10523"/>
                  </a:cubicBezTo>
                  <a:close/>
                  <a:moveTo>
                    <a:pt x="8570" y="10523"/>
                  </a:moveTo>
                  <a:cubicBezTo>
                    <a:pt x="8759" y="10523"/>
                    <a:pt x="8916" y="10681"/>
                    <a:pt x="8916" y="10870"/>
                  </a:cubicBezTo>
                  <a:cubicBezTo>
                    <a:pt x="8948" y="10996"/>
                    <a:pt x="8916" y="10996"/>
                    <a:pt x="8570" y="11626"/>
                  </a:cubicBezTo>
                  <a:cubicBezTo>
                    <a:pt x="8192" y="10996"/>
                    <a:pt x="8192" y="10996"/>
                    <a:pt x="8192" y="10870"/>
                  </a:cubicBezTo>
                  <a:cubicBezTo>
                    <a:pt x="8192" y="10681"/>
                    <a:pt x="8349" y="10523"/>
                    <a:pt x="8570" y="10523"/>
                  </a:cubicBezTo>
                  <a:close/>
                  <a:moveTo>
                    <a:pt x="3025" y="0"/>
                  </a:moveTo>
                  <a:cubicBezTo>
                    <a:pt x="1355" y="0"/>
                    <a:pt x="1" y="1355"/>
                    <a:pt x="1" y="2993"/>
                  </a:cubicBezTo>
                  <a:lnTo>
                    <a:pt x="1" y="6427"/>
                  </a:lnTo>
                  <a:cubicBezTo>
                    <a:pt x="1" y="6711"/>
                    <a:pt x="127" y="6963"/>
                    <a:pt x="284" y="7184"/>
                  </a:cubicBezTo>
                  <a:cubicBezTo>
                    <a:pt x="95" y="7373"/>
                    <a:pt x="1" y="7656"/>
                    <a:pt x="1" y="7908"/>
                  </a:cubicBezTo>
                  <a:cubicBezTo>
                    <a:pt x="1" y="8192"/>
                    <a:pt x="127" y="8475"/>
                    <a:pt x="284" y="8664"/>
                  </a:cubicBezTo>
                  <a:cubicBezTo>
                    <a:pt x="95" y="8853"/>
                    <a:pt x="1" y="9137"/>
                    <a:pt x="1" y="9420"/>
                  </a:cubicBezTo>
                  <a:cubicBezTo>
                    <a:pt x="1" y="9704"/>
                    <a:pt x="127" y="9956"/>
                    <a:pt x="284" y="10177"/>
                  </a:cubicBezTo>
                  <a:cubicBezTo>
                    <a:pt x="95" y="10366"/>
                    <a:pt x="1" y="10649"/>
                    <a:pt x="1" y="10901"/>
                  </a:cubicBezTo>
                  <a:cubicBezTo>
                    <a:pt x="1" y="11122"/>
                    <a:pt x="64" y="11311"/>
                    <a:pt x="127" y="11374"/>
                  </a:cubicBezTo>
                  <a:lnTo>
                    <a:pt x="788" y="12571"/>
                  </a:lnTo>
                  <a:cubicBezTo>
                    <a:pt x="883" y="12697"/>
                    <a:pt x="1009" y="12760"/>
                    <a:pt x="1103" y="12760"/>
                  </a:cubicBezTo>
                  <a:cubicBezTo>
                    <a:pt x="1229" y="12760"/>
                    <a:pt x="1387" y="12697"/>
                    <a:pt x="1450" y="12571"/>
                  </a:cubicBezTo>
                  <a:lnTo>
                    <a:pt x="2111" y="11437"/>
                  </a:lnTo>
                  <a:lnTo>
                    <a:pt x="2237" y="11059"/>
                  </a:lnTo>
                  <a:cubicBezTo>
                    <a:pt x="2930" y="11657"/>
                    <a:pt x="3876" y="12004"/>
                    <a:pt x="4852" y="12004"/>
                  </a:cubicBezTo>
                  <a:cubicBezTo>
                    <a:pt x="5829" y="12004"/>
                    <a:pt x="6743" y="11657"/>
                    <a:pt x="7499" y="11059"/>
                  </a:cubicBezTo>
                  <a:cubicBezTo>
                    <a:pt x="7499" y="11153"/>
                    <a:pt x="7530" y="11279"/>
                    <a:pt x="7562" y="11342"/>
                  </a:cubicBezTo>
                  <a:cubicBezTo>
                    <a:pt x="7562" y="11374"/>
                    <a:pt x="7530" y="11279"/>
                    <a:pt x="8286" y="12571"/>
                  </a:cubicBezTo>
                  <a:cubicBezTo>
                    <a:pt x="8349" y="12665"/>
                    <a:pt x="8475" y="12760"/>
                    <a:pt x="8601" y="12760"/>
                  </a:cubicBezTo>
                  <a:cubicBezTo>
                    <a:pt x="8727" y="12760"/>
                    <a:pt x="8885" y="12665"/>
                    <a:pt x="8916" y="12571"/>
                  </a:cubicBezTo>
                  <a:lnTo>
                    <a:pt x="9578" y="11405"/>
                  </a:lnTo>
                  <a:cubicBezTo>
                    <a:pt x="9673" y="11248"/>
                    <a:pt x="9704" y="11059"/>
                    <a:pt x="9704" y="10901"/>
                  </a:cubicBezTo>
                  <a:cubicBezTo>
                    <a:pt x="9704" y="10618"/>
                    <a:pt x="9578" y="10366"/>
                    <a:pt x="9421" y="10145"/>
                  </a:cubicBezTo>
                  <a:cubicBezTo>
                    <a:pt x="9641" y="9956"/>
                    <a:pt x="9704" y="9672"/>
                    <a:pt x="9704" y="9420"/>
                  </a:cubicBezTo>
                  <a:cubicBezTo>
                    <a:pt x="9704" y="9137"/>
                    <a:pt x="9578" y="8853"/>
                    <a:pt x="9421" y="8664"/>
                  </a:cubicBezTo>
                  <a:cubicBezTo>
                    <a:pt x="9641" y="8475"/>
                    <a:pt x="9704" y="8192"/>
                    <a:pt x="9704" y="7908"/>
                  </a:cubicBezTo>
                  <a:cubicBezTo>
                    <a:pt x="9704" y="7625"/>
                    <a:pt x="9578" y="7373"/>
                    <a:pt x="9421" y="7152"/>
                  </a:cubicBezTo>
                  <a:cubicBezTo>
                    <a:pt x="9641" y="6963"/>
                    <a:pt x="9704" y="6680"/>
                    <a:pt x="9704" y="6427"/>
                  </a:cubicBezTo>
                  <a:lnTo>
                    <a:pt x="9704" y="2993"/>
                  </a:lnTo>
                  <a:cubicBezTo>
                    <a:pt x="9704" y="1355"/>
                    <a:pt x="8349" y="0"/>
                    <a:pt x="6711" y="0"/>
                  </a:cubicBezTo>
                  <a:cubicBezTo>
                    <a:pt x="6049" y="0"/>
                    <a:pt x="5388" y="253"/>
                    <a:pt x="4852" y="662"/>
                  </a:cubicBezTo>
                  <a:cubicBezTo>
                    <a:pt x="4348" y="253"/>
                    <a:pt x="3687" y="0"/>
                    <a:pt x="30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4" name="Google Shape;9654;p76"/>
          <p:cNvGrpSpPr/>
          <p:nvPr/>
        </p:nvGrpSpPr>
        <p:grpSpPr>
          <a:xfrm>
            <a:off x="5287689" y="1305369"/>
            <a:ext cx="361998" cy="361090"/>
            <a:chOff x="-57578225" y="1904075"/>
            <a:chExt cx="319025" cy="318225"/>
          </a:xfrm>
        </p:grpSpPr>
        <p:sp>
          <p:nvSpPr>
            <p:cNvPr id="9655" name="Google Shape;9655;p76"/>
            <p:cNvSpPr/>
            <p:nvPr/>
          </p:nvSpPr>
          <p:spPr>
            <a:xfrm>
              <a:off x="-57578225" y="1904075"/>
              <a:ext cx="319025" cy="318225"/>
            </a:xfrm>
            <a:custGeom>
              <a:avLst/>
              <a:gdLst/>
              <a:ahLst/>
              <a:cxnLst/>
              <a:rect l="l" t="t" r="r" b="b"/>
              <a:pathLst>
                <a:path w="12761" h="12729" extrusionOk="0">
                  <a:moveTo>
                    <a:pt x="4601" y="1418"/>
                  </a:moveTo>
                  <a:cubicBezTo>
                    <a:pt x="4632" y="1702"/>
                    <a:pt x="4727" y="1922"/>
                    <a:pt x="4790" y="2206"/>
                  </a:cubicBezTo>
                  <a:cubicBezTo>
                    <a:pt x="3687" y="2962"/>
                    <a:pt x="2994" y="4254"/>
                    <a:pt x="2994" y="5640"/>
                  </a:cubicBezTo>
                  <a:lnTo>
                    <a:pt x="2994" y="5986"/>
                  </a:lnTo>
                  <a:cubicBezTo>
                    <a:pt x="2710" y="5986"/>
                    <a:pt x="2458" y="6081"/>
                    <a:pt x="2238" y="6175"/>
                  </a:cubicBezTo>
                  <a:lnTo>
                    <a:pt x="2238" y="5608"/>
                  </a:lnTo>
                  <a:cubicBezTo>
                    <a:pt x="2238" y="3876"/>
                    <a:pt x="3183" y="2300"/>
                    <a:pt x="4601" y="1418"/>
                  </a:cubicBezTo>
                  <a:close/>
                  <a:moveTo>
                    <a:pt x="7121" y="757"/>
                  </a:moveTo>
                  <a:cubicBezTo>
                    <a:pt x="9799" y="757"/>
                    <a:pt x="12004" y="2930"/>
                    <a:pt x="12004" y="5640"/>
                  </a:cubicBezTo>
                  <a:lnTo>
                    <a:pt x="12004" y="6238"/>
                  </a:lnTo>
                  <a:cubicBezTo>
                    <a:pt x="11752" y="6112"/>
                    <a:pt x="11532" y="6018"/>
                    <a:pt x="11248" y="6018"/>
                  </a:cubicBezTo>
                  <a:lnTo>
                    <a:pt x="10902" y="6018"/>
                  </a:lnTo>
                  <a:cubicBezTo>
                    <a:pt x="8098" y="6018"/>
                    <a:pt x="5703" y="3907"/>
                    <a:pt x="5325" y="1103"/>
                  </a:cubicBezTo>
                  <a:cubicBezTo>
                    <a:pt x="5861" y="883"/>
                    <a:pt x="6491" y="757"/>
                    <a:pt x="7121" y="757"/>
                  </a:cubicBezTo>
                  <a:close/>
                  <a:moveTo>
                    <a:pt x="2994" y="6742"/>
                  </a:moveTo>
                  <a:lnTo>
                    <a:pt x="2994" y="8223"/>
                  </a:lnTo>
                  <a:cubicBezTo>
                    <a:pt x="2616" y="8223"/>
                    <a:pt x="2238" y="7971"/>
                    <a:pt x="2238" y="7436"/>
                  </a:cubicBezTo>
                  <a:cubicBezTo>
                    <a:pt x="2269" y="7058"/>
                    <a:pt x="2584" y="6742"/>
                    <a:pt x="2994" y="6742"/>
                  </a:cubicBezTo>
                  <a:close/>
                  <a:moveTo>
                    <a:pt x="11248" y="6742"/>
                  </a:moveTo>
                  <a:cubicBezTo>
                    <a:pt x="11658" y="6742"/>
                    <a:pt x="12004" y="7058"/>
                    <a:pt x="12004" y="7499"/>
                  </a:cubicBezTo>
                  <a:cubicBezTo>
                    <a:pt x="12004" y="7908"/>
                    <a:pt x="11658" y="8223"/>
                    <a:pt x="11248" y="8223"/>
                  </a:cubicBezTo>
                  <a:lnTo>
                    <a:pt x="11248" y="6742"/>
                  </a:lnTo>
                  <a:close/>
                  <a:moveTo>
                    <a:pt x="1828" y="8444"/>
                  </a:moveTo>
                  <a:cubicBezTo>
                    <a:pt x="2112" y="8790"/>
                    <a:pt x="2553" y="8979"/>
                    <a:pt x="3025" y="8979"/>
                  </a:cubicBezTo>
                  <a:cubicBezTo>
                    <a:pt x="3088" y="9830"/>
                    <a:pt x="3466" y="10681"/>
                    <a:pt x="4034" y="11311"/>
                  </a:cubicBezTo>
                  <a:cubicBezTo>
                    <a:pt x="3656" y="11752"/>
                    <a:pt x="3183" y="11972"/>
                    <a:pt x="2616" y="11972"/>
                  </a:cubicBezTo>
                  <a:cubicBezTo>
                    <a:pt x="1608" y="11972"/>
                    <a:pt x="789" y="11153"/>
                    <a:pt x="789" y="10113"/>
                  </a:cubicBezTo>
                  <a:cubicBezTo>
                    <a:pt x="789" y="9420"/>
                    <a:pt x="1198" y="8759"/>
                    <a:pt x="1828" y="8444"/>
                  </a:cubicBezTo>
                  <a:close/>
                  <a:moveTo>
                    <a:pt x="5042" y="2962"/>
                  </a:moveTo>
                  <a:cubicBezTo>
                    <a:pt x="5987" y="5073"/>
                    <a:pt x="8066" y="6616"/>
                    <a:pt x="10461" y="6774"/>
                  </a:cubicBezTo>
                  <a:lnTo>
                    <a:pt x="10461" y="8664"/>
                  </a:lnTo>
                  <a:cubicBezTo>
                    <a:pt x="10492" y="10492"/>
                    <a:pt x="8980" y="11972"/>
                    <a:pt x="7121" y="11972"/>
                  </a:cubicBezTo>
                  <a:cubicBezTo>
                    <a:pt x="5262" y="11972"/>
                    <a:pt x="3719" y="10460"/>
                    <a:pt x="3719" y="8633"/>
                  </a:cubicBezTo>
                  <a:lnTo>
                    <a:pt x="3719" y="5640"/>
                  </a:lnTo>
                  <a:cubicBezTo>
                    <a:pt x="3719" y="4600"/>
                    <a:pt x="4254" y="3592"/>
                    <a:pt x="5042" y="2962"/>
                  </a:cubicBezTo>
                  <a:close/>
                  <a:moveTo>
                    <a:pt x="7121" y="0"/>
                  </a:moveTo>
                  <a:cubicBezTo>
                    <a:pt x="5577" y="0"/>
                    <a:pt x="4191" y="631"/>
                    <a:pt x="3151" y="1670"/>
                  </a:cubicBezTo>
                  <a:cubicBezTo>
                    <a:pt x="2080" y="2710"/>
                    <a:pt x="1482" y="4128"/>
                    <a:pt x="1482" y="5640"/>
                  </a:cubicBezTo>
                  <a:lnTo>
                    <a:pt x="1482" y="7751"/>
                  </a:lnTo>
                  <a:cubicBezTo>
                    <a:pt x="568" y="8192"/>
                    <a:pt x="1" y="9105"/>
                    <a:pt x="1" y="10113"/>
                  </a:cubicBezTo>
                  <a:cubicBezTo>
                    <a:pt x="1" y="11594"/>
                    <a:pt x="1167" y="12728"/>
                    <a:pt x="2584" y="12728"/>
                  </a:cubicBezTo>
                  <a:cubicBezTo>
                    <a:pt x="3340" y="12728"/>
                    <a:pt x="4034" y="12413"/>
                    <a:pt x="4569" y="11846"/>
                  </a:cubicBezTo>
                  <a:cubicBezTo>
                    <a:pt x="5262" y="12413"/>
                    <a:pt x="6176" y="12728"/>
                    <a:pt x="7121" y="12728"/>
                  </a:cubicBezTo>
                  <a:cubicBezTo>
                    <a:pt x="8224" y="12728"/>
                    <a:pt x="9232" y="12287"/>
                    <a:pt x="10020" y="11500"/>
                  </a:cubicBezTo>
                  <a:cubicBezTo>
                    <a:pt x="10744" y="10838"/>
                    <a:pt x="11122" y="9924"/>
                    <a:pt x="11217" y="8979"/>
                  </a:cubicBezTo>
                  <a:cubicBezTo>
                    <a:pt x="12036" y="8979"/>
                    <a:pt x="12697" y="8318"/>
                    <a:pt x="12697" y="7499"/>
                  </a:cubicBezTo>
                  <a:lnTo>
                    <a:pt x="12697" y="5640"/>
                  </a:lnTo>
                  <a:cubicBezTo>
                    <a:pt x="12760" y="4128"/>
                    <a:pt x="12162" y="2710"/>
                    <a:pt x="11091" y="1670"/>
                  </a:cubicBezTo>
                  <a:cubicBezTo>
                    <a:pt x="10020" y="599"/>
                    <a:pt x="8602" y="0"/>
                    <a:pt x="71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76"/>
            <p:cNvSpPr/>
            <p:nvPr/>
          </p:nvSpPr>
          <p:spPr>
            <a:xfrm>
              <a:off x="-57446675" y="2073400"/>
              <a:ext cx="18125" cy="18150"/>
            </a:xfrm>
            <a:custGeom>
              <a:avLst/>
              <a:gdLst/>
              <a:ahLst/>
              <a:cxnLst/>
              <a:rect l="l" t="t" r="r" b="b"/>
              <a:pathLst>
                <a:path w="725" h="726" extrusionOk="0">
                  <a:moveTo>
                    <a:pt x="347" y="1"/>
                  </a:moveTo>
                  <a:cubicBezTo>
                    <a:pt x="158" y="1"/>
                    <a:pt x="0" y="158"/>
                    <a:pt x="0" y="348"/>
                  </a:cubicBezTo>
                  <a:cubicBezTo>
                    <a:pt x="0" y="568"/>
                    <a:pt x="158" y="726"/>
                    <a:pt x="347" y="726"/>
                  </a:cubicBezTo>
                  <a:cubicBezTo>
                    <a:pt x="567" y="726"/>
                    <a:pt x="725" y="568"/>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76"/>
            <p:cNvSpPr/>
            <p:nvPr/>
          </p:nvSpPr>
          <p:spPr>
            <a:xfrm>
              <a:off x="-57371850" y="2073400"/>
              <a:ext cx="18125" cy="18150"/>
            </a:xfrm>
            <a:custGeom>
              <a:avLst/>
              <a:gdLst/>
              <a:ahLst/>
              <a:cxnLst/>
              <a:rect l="l" t="t" r="r" b="b"/>
              <a:pathLst>
                <a:path w="725" h="726" extrusionOk="0">
                  <a:moveTo>
                    <a:pt x="347" y="1"/>
                  </a:moveTo>
                  <a:cubicBezTo>
                    <a:pt x="158" y="1"/>
                    <a:pt x="0" y="158"/>
                    <a:pt x="0" y="348"/>
                  </a:cubicBezTo>
                  <a:cubicBezTo>
                    <a:pt x="0" y="537"/>
                    <a:pt x="158" y="726"/>
                    <a:pt x="347" y="726"/>
                  </a:cubicBezTo>
                  <a:cubicBezTo>
                    <a:pt x="567" y="726"/>
                    <a:pt x="725" y="537"/>
                    <a:pt x="725" y="348"/>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76"/>
            <p:cNvSpPr/>
            <p:nvPr/>
          </p:nvSpPr>
          <p:spPr>
            <a:xfrm>
              <a:off x="-57436450" y="2136625"/>
              <a:ext cx="72500" cy="29750"/>
            </a:xfrm>
            <a:custGeom>
              <a:avLst/>
              <a:gdLst/>
              <a:ahLst/>
              <a:cxnLst/>
              <a:rect l="l" t="t" r="r" b="b"/>
              <a:pathLst>
                <a:path w="2900" h="1190" extrusionOk="0">
                  <a:moveTo>
                    <a:pt x="387" y="0"/>
                  </a:moveTo>
                  <a:cubicBezTo>
                    <a:pt x="292" y="0"/>
                    <a:pt x="206" y="40"/>
                    <a:pt x="158" y="118"/>
                  </a:cubicBezTo>
                  <a:cubicBezTo>
                    <a:pt x="1" y="276"/>
                    <a:pt x="1" y="496"/>
                    <a:pt x="158" y="622"/>
                  </a:cubicBezTo>
                  <a:cubicBezTo>
                    <a:pt x="505" y="969"/>
                    <a:pt x="977" y="1190"/>
                    <a:pt x="1450" y="1190"/>
                  </a:cubicBezTo>
                  <a:cubicBezTo>
                    <a:pt x="1923" y="1190"/>
                    <a:pt x="2427" y="969"/>
                    <a:pt x="2742" y="622"/>
                  </a:cubicBezTo>
                  <a:cubicBezTo>
                    <a:pt x="2899" y="465"/>
                    <a:pt x="2899" y="244"/>
                    <a:pt x="2742" y="118"/>
                  </a:cubicBezTo>
                  <a:cubicBezTo>
                    <a:pt x="2679" y="40"/>
                    <a:pt x="2592" y="0"/>
                    <a:pt x="2502" y="0"/>
                  </a:cubicBezTo>
                  <a:cubicBezTo>
                    <a:pt x="2411" y="0"/>
                    <a:pt x="2316" y="40"/>
                    <a:pt x="2238" y="118"/>
                  </a:cubicBezTo>
                  <a:cubicBezTo>
                    <a:pt x="2049" y="307"/>
                    <a:pt x="1734" y="433"/>
                    <a:pt x="1450" y="433"/>
                  </a:cubicBezTo>
                  <a:cubicBezTo>
                    <a:pt x="1167" y="433"/>
                    <a:pt x="851" y="307"/>
                    <a:pt x="662" y="118"/>
                  </a:cubicBezTo>
                  <a:cubicBezTo>
                    <a:pt x="584" y="40"/>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59" name="Google Shape;9659;p76"/>
          <p:cNvGrpSpPr/>
          <p:nvPr/>
        </p:nvGrpSpPr>
        <p:grpSpPr>
          <a:xfrm>
            <a:off x="5310042" y="1778631"/>
            <a:ext cx="317290" cy="361090"/>
            <a:chOff x="-57558525" y="2294725"/>
            <a:chExt cx="279625" cy="318225"/>
          </a:xfrm>
        </p:grpSpPr>
        <p:sp>
          <p:nvSpPr>
            <p:cNvPr id="9660" name="Google Shape;9660;p76"/>
            <p:cNvSpPr/>
            <p:nvPr/>
          </p:nvSpPr>
          <p:spPr>
            <a:xfrm>
              <a:off x="-57455350" y="2498925"/>
              <a:ext cx="72475" cy="29750"/>
            </a:xfrm>
            <a:custGeom>
              <a:avLst/>
              <a:gdLst/>
              <a:ahLst/>
              <a:cxnLst/>
              <a:rect l="l" t="t" r="r" b="b"/>
              <a:pathLst>
                <a:path w="2899" h="1190" extrusionOk="0">
                  <a:moveTo>
                    <a:pt x="398" y="0"/>
                  </a:moveTo>
                  <a:cubicBezTo>
                    <a:pt x="308" y="0"/>
                    <a:pt x="221" y="40"/>
                    <a:pt x="158" y="119"/>
                  </a:cubicBezTo>
                  <a:cubicBezTo>
                    <a:pt x="1" y="276"/>
                    <a:pt x="1" y="497"/>
                    <a:pt x="158" y="623"/>
                  </a:cubicBezTo>
                  <a:cubicBezTo>
                    <a:pt x="505" y="969"/>
                    <a:pt x="977" y="1190"/>
                    <a:pt x="1450" y="1190"/>
                  </a:cubicBezTo>
                  <a:cubicBezTo>
                    <a:pt x="1923" y="1190"/>
                    <a:pt x="2427" y="969"/>
                    <a:pt x="2742" y="623"/>
                  </a:cubicBezTo>
                  <a:cubicBezTo>
                    <a:pt x="2899" y="465"/>
                    <a:pt x="2899" y="245"/>
                    <a:pt x="2742" y="119"/>
                  </a:cubicBezTo>
                  <a:cubicBezTo>
                    <a:pt x="2694" y="40"/>
                    <a:pt x="2608" y="0"/>
                    <a:pt x="2513" y="0"/>
                  </a:cubicBezTo>
                  <a:cubicBezTo>
                    <a:pt x="2419" y="0"/>
                    <a:pt x="2316" y="40"/>
                    <a:pt x="2238" y="119"/>
                  </a:cubicBezTo>
                  <a:cubicBezTo>
                    <a:pt x="2049" y="308"/>
                    <a:pt x="1733" y="434"/>
                    <a:pt x="1450" y="434"/>
                  </a:cubicBezTo>
                  <a:cubicBezTo>
                    <a:pt x="1135" y="434"/>
                    <a:pt x="851" y="308"/>
                    <a:pt x="662" y="119"/>
                  </a:cubicBezTo>
                  <a:cubicBezTo>
                    <a:pt x="584" y="40"/>
                    <a:pt x="4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76"/>
            <p:cNvSpPr/>
            <p:nvPr/>
          </p:nvSpPr>
          <p:spPr>
            <a:xfrm>
              <a:off x="-57465575" y="2427050"/>
              <a:ext cx="18125" cy="17350"/>
            </a:xfrm>
            <a:custGeom>
              <a:avLst/>
              <a:gdLst/>
              <a:ahLst/>
              <a:cxnLst/>
              <a:rect l="l" t="t" r="r" b="b"/>
              <a:pathLst>
                <a:path w="725" h="694" extrusionOk="0">
                  <a:moveTo>
                    <a:pt x="378" y="1"/>
                  </a:moveTo>
                  <a:cubicBezTo>
                    <a:pt x="189" y="1"/>
                    <a:pt x="0" y="158"/>
                    <a:pt x="0" y="347"/>
                  </a:cubicBezTo>
                  <a:cubicBezTo>
                    <a:pt x="0" y="536"/>
                    <a:pt x="189" y="694"/>
                    <a:pt x="378" y="694"/>
                  </a:cubicBezTo>
                  <a:cubicBezTo>
                    <a:pt x="567" y="694"/>
                    <a:pt x="725" y="536"/>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76"/>
            <p:cNvSpPr/>
            <p:nvPr/>
          </p:nvSpPr>
          <p:spPr>
            <a:xfrm>
              <a:off x="-57389975" y="24270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76"/>
            <p:cNvSpPr/>
            <p:nvPr/>
          </p:nvSpPr>
          <p:spPr>
            <a:xfrm>
              <a:off x="-57558525" y="2294725"/>
              <a:ext cx="279625" cy="318225"/>
            </a:xfrm>
            <a:custGeom>
              <a:avLst/>
              <a:gdLst/>
              <a:ahLst/>
              <a:cxnLst/>
              <a:rect l="l" t="t" r="r" b="b"/>
              <a:pathLst>
                <a:path w="11185" h="12729" extrusionOk="0">
                  <a:moveTo>
                    <a:pt x="5577" y="788"/>
                  </a:moveTo>
                  <a:cubicBezTo>
                    <a:pt x="8255" y="788"/>
                    <a:pt x="10429" y="2962"/>
                    <a:pt x="10429" y="5640"/>
                  </a:cubicBezTo>
                  <a:lnTo>
                    <a:pt x="10429" y="12036"/>
                  </a:lnTo>
                  <a:lnTo>
                    <a:pt x="725" y="12036"/>
                  </a:lnTo>
                  <a:lnTo>
                    <a:pt x="725" y="5640"/>
                  </a:lnTo>
                  <a:cubicBezTo>
                    <a:pt x="725" y="2962"/>
                    <a:pt x="2899" y="788"/>
                    <a:pt x="5577" y="788"/>
                  </a:cubicBezTo>
                  <a:close/>
                  <a:moveTo>
                    <a:pt x="5577" y="1"/>
                  </a:moveTo>
                  <a:cubicBezTo>
                    <a:pt x="2458" y="1"/>
                    <a:pt x="1" y="2521"/>
                    <a:pt x="1" y="5609"/>
                  </a:cubicBezTo>
                  <a:lnTo>
                    <a:pt x="1" y="12382"/>
                  </a:lnTo>
                  <a:cubicBezTo>
                    <a:pt x="1" y="12571"/>
                    <a:pt x="158" y="12729"/>
                    <a:pt x="347" y="12729"/>
                  </a:cubicBezTo>
                  <a:lnTo>
                    <a:pt x="10775" y="12729"/>
                  </a:lnTo>
                  <a:cubicBezTo>
                    <a:pt x="10964" y="12729"/>
                    <a:pt x="11122" y="12571"/>
                    <a:pt x="11122" y="12382"/>
                  </a:cubicBezTo>
                  <a:lnTo>
                    <a:pt x="11122" y="5609"/>
                  </a:lnTo>
                  <a:cubicBezTo>
                    <a:pt x="11185" y="2521"/>
                    <a:pt x="8696"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76"/>
            <p:cNvSpPr/>
            <p:nvPr/>
          </p:nvSpPr>
          <p:spPr>
            <a:xfrm>
              <a:off x="-57521500" y="2332550"/>
              <a:ext cx="204800" cy="241825"/>
            </a:xfrm>
            <a:custGeom>
              <a:avLst/>
              <a:gdLst/>
              <a:ahLst/>
              <a:cxnLst/>
              <a:rect l="l" t="t" r="r" b="b"/>
              <a:pathLst>
                <a:path w="8192" h="9673" extrusionOk="0">
                  <a:moveTo>
                    <a:pt x="4096" y="756"/>
                  </a:moveTo>
                  <a:cubicBezTo>
                    <a:pt x="5230" y="756"/>
                    <a:pt x="6301" y="1323"/>
                    <a:pt x="6900" y="2237"/>
                  </a:cubicBezTo>
                  <a:lnTo>
                    <a:pt x="1292" y="2237"/>
                  </a:lnTo>
                  <a:cubicBezTo>
                    <a:pt x="1891" y="1323"/>
                    <a:pt x="2930" y="756"/>
                    <a:pt x="4096" y="756"/>
                  </a:cubicBezTo>
                  <a:close/>
                  <a:moveTo>
                    <a:pt x="7278" y="3025"/>
                  </a:moveTo>
                  <a:cubicBezTo>
                    <a:pt x="7404" y="3371"/>
                    <a:pt x="7498" y="3718"/>
                    <a:pt x="7498" y="4127"/>
                  </a:cubicBezTo>
                  <a:lnTo>
                    <a:pt x="7498" y="5230"/>
                  </a:lnTo>
                  <a:lnTo>
                    <a:pt x="756" y="5230"/>
                  </a:lnTo>
                  <a:lnTo>
                    <a:pt x="756" y="4127"/>
                  </a:lnTo>
                  <a:cubicBezTo>
                    <a:pt x="756" y="3718"/>
                    <a:pt x="819" y="3340"/>
                    <a:pt x="945" y="3025"/>
                  </a:cubicBezTo>
                  <a:close/>
                  <a:moveTo>
                    <a:pt x="7404" y="5986"/>
                  </a:moveTo>
                  <a:cubicBezTo>
                    <a:pt x="7246" y="7624"/>
                    <a:pt x="5829" y="8979"/>
                    <a:pt x="4096" y="8979"/>
                  </a:cubicBezTo>
                  <a:cubicBezTo>
                    <a:pt x="2363" y="8979"/>
                    <a:pt x="945" y="7687"/>
                    <a:pt x="756" y="5986"/>
                  </a:cubicBezTo>
                  <a:close/>
                  <a:moveTo>
                    <a:pt x="4096" y="0"/>
                  </a:moveTo>
                  <a:cubicBezTo>
                    <a:pt x="1859" y="0"/>
                    <a:pt x="0" y="1827"/>
                    <a:pt x="0" y="4096"/>
                  </a:cubicBezTo>
                  <a:lnTo>
                    <a:pt x="0" y="5576"/>
                  </a:lnTo>
                  <a:cubicBezTo>
                    <a:pt x="0" y="7845"/>
                    <a:pt x="1859" y="9672"/>
                    <a:pt x="4096" y="9672"/>
                  </a:cubicBezTo>
                  <a:cubicBezTo>
                    <a:pt x="6333" y="9672"/>
                    <a:pt x="8192" y="7845"/>
                    <a:pt x="8192" y="5576"/>
                  </a:cubicBezTo>
                  <a:lnTo>
                    <a:pt x="8192" y="4096"/>
                  </a:lnTo>
                  <a:cubicBezTo>
                    <a:pt x="8192" y="1859"/>
                    <a:pt x="6333" y="0"/>
                    <a:pt x="40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5" name="Google Shape;9665;p76"/>
          <p:cNvGrpSpPr/>
          <p:nvPr/>
        </p:nvGrpSpPr>
        <p:grpSpPr>
          <a:xfrm>
            <a:off x="5285901" y="2231215"/>
            <a:ext cx="365572" cy="361969"/>
            <a:chOff x="-57579800" y="2686975"/>
            <a:chExt cx="322175" cy="319000"/>
          </a:xfrm>
        </p:grpSpPr>
        <p:sp>
          <p:nvSpPr>
            <p:cNvPr id="9666" name="Google Shape;9666;p76"/>
            <p:cNvSpPr/>
            <p:nvPr/>
          </p:nvSpPr>
          <p:spPr>
            <a:xfrm>
              <a:off x="-57455350" y="2920300"/>
              <a:ext cx="72475" cy="29750"/>
            </a:xfrm>
            <a:custGeom>
              <a:avLst/>
              <a:gdLst/>
              <a:ahLst/>
              <a:cxnLst/>
              <a:rect l="l" t="t" r="r" b="b"/>
              <a:pathLst>
                <a:path w="2899" h="1190" extrusionOk="0">
                  <a:moveTo>
                    <a:pt x="398" y="1"/>
                  </a:moveTo>
                  <a:cubicBezTo>
                    <a:pt x="308" y="1"/>
                    <a:pt x="221" y="40"/>
                    <a:pt x="158" y="119"/>
                  </a:cubicBezTo>
                  <a:cubicBezTo>
                    <a:pt x="1" y="276"/>
                    <a:pt x="1" y="497"/>
                    <a:pt x="158" y="623"/>
                  </a:cubicBezTo>
                  <a:cubicBezTo>
                    <a:pt x="505" y="969"/>
                    <a:pt x="977" y="1190"/>
                    <a:pt x="1450" y="1190"/>
                  </a:cubicBezTo>
                  <a:cubicBezTo>
                    <a:pt x="1923" y="1190"/>
                    <a:pt x="2427" y="969"/>
                    <a:pt x="2742" y="623"/>
                  </a:cubicBezTo>
                  <a:cubicBezTo>
                    <a:pt x="2899" y="465"/>
                    <a:pt x="2899" y="245"/>
                    <a:pt x="2742" y="119"/>
                  </a:cubicBezTo>
                  <a:cubicBezTo>
                    <a:pt x="2694" y="40"/>
                    <a:pt x="2608" y="1"/>
                    <a:pt x="2513" y="1"/>
                  </a:cubicBezTo>
                  <a:cubicBezTo>
                    <a:pt x="2419" y="1"/>
                    <a:pt x="2316" y="40"/>
                    <a:pt x="2238" y="119"/>
                  </a:cubicBezTo>
                  <a:cubicBezTo>
                    <a:pt x="2049" y="308"/>
                    <a:pt x="1733" y="434"/>
                    <a:pt x="1450" y="434"/>
                  </a:cubicBezTo>
                  <a:cubicBezTo>
                    <a:pt x="1135" y="434"/>
                    <a:pt x="851" y="308"/>
                    <a:pt x="662" y="119"/>
                  </a:cubicBezTo>
                  <a:cubicBezTo>
                    <a:pt x="584"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76"/>
            <p:cNvSpPr/>
            <p:nvPr/>
          </p:nvSpPr>
          <p:spPr>
            <a:xfrm>
              <a:off x="-57579800" y="2686975"/>
              <a:ext cx="322175" cy="319000"/>
            </a:xfrm>
            <a:custGeom>
              <a:avLst/>
              <a:gdLst/>
              <a:ahLst/>
              <a:cxnLst/>
              <a:rect l="l" t="t" r="r" b="b"/>
              <a:pathLst>
                <a:path w="12887" h="12760" extrusionOk="0">
                  <a:moveTo>
                    <a:pt x="6428" y="756"/>
                  </a:moveTo>
                  <a:cubicBezTo>
                    <a:pt x="6680" y="756"/>
                    <a:pt x="6901" y="945"/>
                    <a:pt x="6932" y="1166"/>
                  </a:cubicBezTo>
                  <a:lnTo>
                    <a:pt x="7153" y="2080"/>
                  </a:lnTo>
                  <a:lnTo>
                    <a:pt x="7247" y="2710"/>
                  </a:lnTo>
                  <a:cubicBezTo>
                    <a:pt x="7373" y="3214"/>
                    <a:pt x="6932" y="3749"/>
                    <a:pt x="6428" y="3749"/>
                  </a:cubicBezTo>
                  <a:cubicBezTo>
                    <a:pt x="5892" y="3749"/>
                    <a:pt x="5483" y="3277"/>
                    <a:pt x="5609" y="2710"/>
                  </a:cubicBezTo>
                  <a:lnTo>
                    <a:pt x="5735" y="2080"/>
                  </a:lnTo>
                  <a:lnTo>
                    <a:pt x="5924" y="1166"/>
                  </a:lnTo>
                  <a:cubicBezTo>
                    <a:pt x="5955" y="945"/>
                    <a:pt x="6144" y="756"/>
                    <a:pt x="6428" y="756"/>
                  </a:cubicBezTo>
                  <a:close/>
                  <a:moveTo>
                    <a:pt x="8003" y="2647"/>
                  </a:moveTo>
                  <a:lnTo>
                    <a:pt x="8003" y="2647"/>
                  </a:lnTo>
                  <a:cubicBezTo>
                    <a:pt x="9106" y="3214"/>
                    <a:pt x="9830" y="4379"/>
                    <a:pt x="9830" y="5577"/>
                  </a:cubicBezTo>
                  <a:lnTo>
                    <a:pt x="9830" y="6049"/>
                  </a:lnTo>
                  <a:cubicBezTo>
                    <a:pt x="9704" y="6018"/>
                    <a:pt x="9578" y="5986"/>
                    <a:pt x="9452" y="5986"/>
                  </a:cubicBezTo>
                  <a:lnTo>
                    <a:pt x="7940" y="5986"/>
                  </a:lnTo>
                  <a:cubicBezTo>
                    <a:pt x="7468" y="5986"/>
                    <a:pt x="7027" y="6301"/>
                    <a:pt x="6869" y="6742"/>
                  </a:cubicBezTo>
                  <a:lnTo>
                    <a:pt x="6018" y="6742"/>
                  </a:lnTo>
                  <a:cubicBezTo>
                    <a:pt x="5861" y="6301"/>
                    <a:pt x="5451" y="5986"/>
                    <a:pt x="4947" y="5986"/>
                  </a:cubicBezTo>
                  <a:lnTo>
                    <a:pt x="3403" y="5986"/>
                  </a:lnTo>
                  <a:cubicBezTo>
                    <a:pt x="3277" y="5986"/>
                    <a:pt x="3120" y="6018"/>
                    <a:pt x="3057" y="6049"/>
                  </a:cubicBezTo>
                  <a:lnTo>
                    <a:pt x="3057" y="5577"/>
                  </a:lnTo>
                  <a:cubicBezTo>
                    <a:pt x="3057" y="4379"/>
                    <a:pt x="3750" y="3214"/>
                    <a:pt x="4853" y="2647"/>
                  </a:cubicBezTo>
                  <a:lnTo>
                    <a:pt x="4853" y="2647"/>
                  </a:lnTo>
                  <a:cubicBezTo>
                    <a:pt x="4695" y="3623"/>
                    <a:pt x="5451" y="4474"/>
                    <a:pt x="6428" y="4474"/>
                  </a:cubicBezTo>
                  <a:cubicBezTo>
                    <a:pt x="7405" y="4474"/>
                    <a:pt x="8161" y="3623"/>
                    <a:pt x="8003" y="2647"/>
                  </a:cubicBezTo>
                  <a:close/>
                  <a:moveTo>
                    <a:pt x="2301" y="6774"/>
                  </a:moveTo>
                  <a:lnTo>
                    <a:pt x="2301" y="8254"/>
                  </a:lnTo>
                  <a:cubicBezTo>
                    <a:pt x="1891" y="8254"/>
                    <a:pt x="1545" y="7939"/>
                    <a:pt x="1545" y="7530"/>
                  </a:cubicBezTo>
                  <a:cubicBezTo>
                    <a:pt x="1545" y="7120"/>
                    <a:pt x="1891" y="6774"/>
                    <a:pt x="2301" y="6774"/>
                  </a:cubicBezTo>
                  <a:close/>
                  <a:moveTo>
                    <a:pt x="4947" y="6805"/>
                  </a:moveTo>
                  <a:cubicBezTo>
                    <a:pt x="5136" y="6805"/>
                    <a:pt x="5294" y="6963"/>
                    <a:pt x="5294" y="7152"/>
                  </a:cubicBezTo>
                  <a:cubicBezTo>
                    <a:pt x="5294" y="7782"/>
                    <a:pt x="4790" y="8254"/>
                    <a:pt x="4191" y="8254"/>
                  </a:cubicBezTo>
                  <a:lnTo>
                    <a:pt x="3403" y="8254"/>
                  </a:lnTo>
                  <a:cubicBezTo>
                    <a:pt x="3214" y="8254"/>
                    <a:pt x="3057" y="8097"/>
                    <a:pt x="3057" y="7908"/>
                  </a:cubicBezTo>
                  <a:lnTo>
                    <a:pt x="3057" y="7152"/>
                  </a:lnTo>
                  <a:cubicBezTo>
                    <a:pt x="3057" y="6963"/>
                    <a:pt x="3214" y="6805"/>
                    <a:pt x="3403" y="6805"/>
                  </a:cubicBezTo>
                  <a:close/>
                  <a:moveTo>
                    <a:pt x="9452" y="6805"/>
                  </a:moveTo>
                  <a:cubicBezTo>
                    <a:pt x="9673" y="6805"/>
                    <a:pt x="9830" y="6963"/>
                    <a:pt x="9830" y="7152"/>
                  </a:cubicBezTo>
                  <a:lnTo>
                    <a:pt x="9830" y="7908"/>
                  </a:lnTo>
                  <a:cubicBezTo>
                    <a:pt x="9830" y="8097"/>
                    <a:pt x="9673" y="8254"/>
                    <a:pt x="9452" y="8254"/>
                  </a:cubicBezTo>
                  <a:lnTo>
                    <a:pt x="8665" y="8254"/>
                  </a:lnTo>
                  <a:cubicBezTo>
                    <a:pt x="8035" y="8254"/>
                    <a:pt x="7562" y="7750"/>
                    <a:pt x="7562" y="7152"/>
                  </a:cubicBezTo>
                  <a:cubicBezTo>
                    <a:pt x="7562" y="6963"/>
                    <a:pt x="7720" y="6805"/>
                    <a:pt x="7940" y="6805"/>
                  </a:cubicBezTo>
                  <a:close/>
                  <a:moveTo>
                    <a:pt x="10587" y="6774"/>
                  </a:moveTo>
                  <a:cubicBezTo>
                    <a:pt x="10965" y="6774"/>
                    <a:pt x="11311" y="7120"/>
                    <a:pt x="11311" y="7530"/>
                  </a:cubicBezTo>
                  <a:cubicBezTo>
                    <a:pt x="11311" y="7908"/>
                    <a:pt x="10996" y="8254"/>
                    <a:pt x="10587" y="8254"/>
                  </a:cubicBezTo>
                  <a:lnTo>
                    <a:pt x="10587" y="6774"/>
                  </a:lnTo>
                  <a:close/>
                  <a:moveTo>
                    <a:pt x="1135" y="8412"/>
                  </a:moveTo>
                  <a:cubicBezTo>
                    <a:pt x="1387" y="8790"/>
                    <a:pt x="1828" y="9011"/>
                    <a:pt x="2301" y="9011"/>
                  </a:cubicBezTo>
                  <a:cubicBezTo>
                    <a:pt x="2301" y="9420"/>
                    <a:pt x="1986" y="9767"/>
                    <a:pt x="1545" y="9767"/>
                  </a:cubicBezTo>
                  <a:cubicBezTo>
                    <a:pt x="1167" y="9767"/>
                    <a:pt x="789" y="9452"/>
                    <a:pt x="789" y="9011"/>
                  </a:cubicBezTo>
                  <a:cubicBezTo>
                    <a:pt x="789" y="8790"/>
                    <a:pt x="915" y="8538"/>
                    <a:pt x="1135" y="8412"/>
                  </a:cubicBezTo>
                  <a:close/>
                  <a:moveTo>
                    <a:pt x="11752" y="8412"/>
                  </a:moveTo>
                  <a:cubicBezTo>
                    <a:pt x="11941" y="8570"/>
                    <a:pt x="12067" y="8790"/>
                    <a:pt x="12067" y="9011"/>
                  </a:cubicBezTo>
                  <a:cubicBezTo>
                    <a:pt x="12067" y="9420"/>
                    <a:pt x="11752" y="9767"/>
                    <a:pt x="11311" y="9767"/>
                  </a:cubicBezTo>
                  <a:cubicBezTo>
                    <a:pt x="10870" y="9767"/>
                    <a:pt x="10555" y="9420"/>
                    <a:pt x="10555" y="9011"/>
                  </a:cubicBezTo>
                  <a:cubicBezTo>
                    <a:pt x="11028" y="9011"/>
                    <a:pt x="11469" y="8790"/>
                    <a:pt x="11752" y="8412"/>
                  </a:cubicBezTo>
                  <a:close/>
                  <a:moveTo>
                    <a:pt x="6837" y="7561"/>
                  </a:moveTo>
                  <a:cubicBezTo>
                    <a:pt x="6995" y="8412"/>
                    <a:pt x="7783" y="9042"/>
                    <a:pt x="8633" y="9042"/>
                  </a:cubicBezTo>
                  <a:lnTo>
                    <a:pt x="9421" y="9042"/>
                  </a:lnTo>
                  <a:cubicBezTo>
                    <a:pt x="9547" y="9042"/>
                    <a:pt x="9673" y="9011"/>
                    <a:pt x="9767" y="8979"/>
                  </a:cubicBezTo>
                  <a:lnTo>
                    <a:pt x="9767" y="8979"/>
                  </a:lnTo>
                  <a:cubicBezTo>
                    <a:pt x="9610" y="10680"/>
                    <a:pt x="8192" y="12004"/>
                    <a:pt x="6428" y="12004"/>
                  </a:cubicBezTo>
                  <a:cubicBezTo>
                    <a:pt x="4664" y="12004"/>
                    <a:pt x="3246" y="10680"/>
                    <a:pt x="3057" y="8979"/>
                  </a:cubicBezTo>
                  <a:lnTo>
                    <a:pt x="3057" y="8979"/>
                  </a:lnTo>
                  <a:cubicBezTo>
                    <a:pt x="3151" y="9011"/>
                    <a:pt x="3277" y="9042"/>
                    <a:pt x="3403" y="9042"/>
                  </a:cubicBezTo>
                  <a:lnTo>
                    <a:pt x="4191" y="9042"/>
                  </a:lnTo>
                  <a:cubicBezTo>
                    <a:pt x="5105" y="9042"/>
                    <a:pt x="5829" y="8412"/>
                    <a:pt x="5987" y="7561"/>
                  </a:cubicBezTo>
                  <a:close/>
                  <a:moveTo>
                    <a:pt x="6428" y="0"/>
                  </a:moveTo>
                  <a:cubicBezTo>
                    <a:pt x="5798" y="0"/>
                    <a:pt x="5294" y="410"/>
                    <a:pt x="5168" y="1008"/>
                  </a:cubicBezTo>
                  <a:lnTo>
                    <a:pt x="5010" y="1733"/>
                  </a:lnTo>
                  <a:cubicBezTo>
                    <a:pt x="4286" y="1985"/>
                    <a:pt x="3592" y="2458"/>
                    <a:pt x="3120" y="3088"/>
                  </a:cubicBezTo>
                  <a:cubicBezTo>
                    <a:pt x="2584" y="3812"/>
                    <a:pt x="2301" y="4663"/>
                    <a:pt x="2301" y="5577"/>
                  </a:cubicBezTo>
                  <a:lnTo>
                    <a:pt x="2301" y="6018"/>
                  </a:lnTo>
                  <a:cubicBezTo>
                    <a:pt x="1387" y="6018"/>
                    <a:pt x="694" y="6805"/>
                    <a:pt x="789" y="7719"/>
                  </a:cubicBezTo>
                  <a:cubicBezTo>
                    <a:pt x="316" y="7971"/>
                    <a:pt x="64" y="8475"/>
                    <a:pt x="64" y="9011"/>
                  </a:cubicBezTo>
                  <a:cubicBezTo>
                    <a:pt x="64" y="9420"/>
                    <a:pt x="221" y="9767"/>
                    <a:pt x="442" y="9987"/>
                  </a:cubicBezTo>
                  <a:lnTo>
                    <a:pt x="95" y="10712"/>
                  </a:lnTo>
                  <a:cubicBezTo>
                    <a:pt x="1" y="10901"/>
                    <a:pt x="95" y="11090"/>
                    <a:pt x="253" y="11216"/>
                  </a:cubicBezTo>
                  <a:cubicBezTo>
                    <a:pt x="305" y="11242"/>
                    <a:pt x="357" y="11254"/>
                    <a:pt x="408" y="11254"/>
                  </a:cubicBezTo>
                  <a:cubicBezTo>
                    <a:pt x="541" y="11254"/>
                    <a:pt x="666" y="11173"/>
                    <a:pt x="757" y="11058"/>
                  </a:cubicBezTo>
                  <a:lnTo>
                    <a:pt x="1072" y="10428"/>
                  </a:lnTo>
                  <a:cubicBezTo>
                    <a:pt x="1230" y="10460"/>
                    <a:pt x="1387" y="10523"/>
                    <a:pt x="1545" y="10523"/>
                  </a:cubicBezTo>
                  <a:cubicBezTo>
                    <a:pt x="1954" y="10523"/>
                    <a:pt x="2301" y="10365"/>
                    <a:pt x="2584" y="10113"/>
                  </a:cubicBezTo>
                  <a:cubicBezTo>
                    <a:pt x="3151" y="11657"/>
                    <a:pt x="4664" y="12760"/>
                    <a:pt x="6428" y="12760"/>
                  </a:cubicBezTo>
                  <a:cubicBezTo>
                    <a:pt x="8224" y="12760"/>
                    <a:pt x="9704" y="11657"/>
                    <a:pt x="10303" y="10113"/>
                  </a:cubicBezTo>
                  <a:cubicBezTo>
                    <a:pt x="10587" y="10365"/>
                    <a:pt x="10933" y="10523"/>
                    <a:pt x="11311" y="10523"/>
                  </a:cubicBezTo>
                  <a:cubicBezTo>
                    <a:pt x="11469" y="10523"/>
                    <a:pt x="11626" y="10460"/>
                    <a:pt x="11784" y="10428"/>
                  </a:cubicBezTo>
                  <a:lnTo>
                    <a:pt x="12099" y="11058"/>
                  </a:lnTo>
                  <a:cubicBezTo>
                    <a:pt x="12164" y="11188"/>
                    <a:pt x="12288" y="11273"/>
                    <a:pt x="12431" y="11273"/>
                  </a:cubicBezTo>
                  <a:cubicBezTo>
                    <a:pt x="12496" y="11273"/>
                    <a:pt x="12565" y="11255"/>
                    <a:pt x="12634" y="11216"/>
                  </a:cubicBezTo>
                  <a:cubicBezTo>
                    <a:pt x="12823" y="11153"/>
                    <a:pt x="12886" y="10901"/>
                    <a:pt x="12792" y="10712"/>
                  </a:cubicBezTo>
                  <a:lnTo>
                    <a:pt x="12414" y="9987"/>
                  </a:lnTo>
                  <a:cubicBezTo>
                    <a:pt x="12666" y="9735"/>
                    <a:pt x="12823" y="9357"/>
                    <a:pt x="12823" y="9011"/>
                  </a:cubicBezTo>
                  <a:cubicBezTo>
                    <a:pt x="12823" y="8475"/>
                    <a:pt x="12508" y="8002"/>
                    <a:pt x="12067" y="7719"/>
                  </a:cubicBezTo>
                  <a:cubicBezTo>
                    <a:pt x="12193" y="6805"/>
                    <a:pt x="11469" y="6018"/>
                    <a:pt x="10555" y="6018"/>
                  </a:cubicBezTo>
                  <a:lnTo>
                    <a:pt x="10555" y="5577"/>
                  </a:lnTo>
                  <a:cubicBezTo>
                    <a:pt x="10555" y="4663"/>
                    <a:pt x="10303" y="3812"/>
                    <a:pt x="9736" y="3088"/>
                  </a:cubicBezTo>
                  <a:cubicBezTo>
                    <a:pt x="9263" y="2458"/>
                    <a:pt x="8602" y="1985"/>
                    <a:pt x="7846" y="1733"/>
                  </a:cubicBezTo>
                  <a:lnTo>
                    <a:pt x="7688" y="1008"/>
                  </a:lnTo>
                  <a:cubicBezTo>
                    <a:pt x="7562" y="410"/>
                    <a:pt x="7058" y="0"/>
                    <a:pt x="6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68" name="Google Shape;9668;p76"/>
          <p:cNvGrpSpPr/>
          <p:nvPr/>
        </p:nvGrpSpPr>
        <p:grpSpPr>
          <a:xfrm>
            <a:off x="7510682" y="1778631"/>
            <a:ext cx="367359" cy="361090"/>
            <a:chOff x="-55620975" y="2294725"/>
            <a:chExt cx="323750" cy="318225"/>
          </a:xfrm>
        </p:grpSpPr>
        <p:sp>
          <p:nvSpPr>
            <p:cNvPr id="9669" name="Google Shape;9669;p76"/>
            <p:cNvSpPr/>
            <p:nvPr/>
          </p:nvSpPr>
          <p:spPr>
            <a:xfrm>
              <a:off x="-55496525" y="2527275"/>
              <a:ext cx="73275" cy="29750"/>
            </a:xfrm>
            <a:custGeom>
              <a:avLst/>
              <a:gdLst/>
              <a:ahLst/>
              <a:cxnLst/>
              <a:rect l="l" t="t" r="r" b="b"/>
              <a:pathLst>
                <a:path w="2931" h="1190" extrusionOk="0">
                  <a:moveTo>
                    <a:pt x="414" y="1"/>
                  </a:moveTo>
                  <a:cubicBezTo>
                    <a:pt x="316" y="1"/>
                    <a:pt x="221" y="40"/>
                    <a:pt x="158" y="119"/>
                  </a:cubicBezTo>
                  <a:cubicBezTo>
                    <a:pt x="1" y="276"/>
                    <a:pt x="1" y="528"/>
                    <a:pt x="158" y="623"/>
                  </a:cubicBezTo>
                  <a:cubicBezTo>
                    <a:pt x="536" y="1001"/>
                    <a:pt x="1009" y="1190"/>
                    <a:pt x="1481" y="1190"/>
                  </a:cubicBezTo>
                  <a:cubicBezTo>
                    <a:pt x="1954" y="1190"/>
                    <a:pt x="2458" y="1001"/>
                    <a:pt x="2773" y="623"/>
                  </a:cubicBezTo>
                  <a:cubicBezTo>
                    <a:pt x="2931" y="465"/>
                    <a:pt x="2931" y="245"/>
                    <a:pt x="2773" y="119"/>
                  </a:cubicBezTo>
                  <a:cubicBezTo>
                    <a:pt x="2710" y="40"/>
                    <a:pt x="2623" y="1"/>
                    <a:pt x="2533" y="1"/>
                  </a:cubicBezTo>
                  <a:cubicBezTo>
                    <a:pt x="2442" y="1"/>
                    <a:pt x="2348" y="40"/>
                    <a:pt x="2269" y="119"/>
                  </a:cubicBezTo>
                  <a:cubicBezTo>
                    <a:pt x="2048" y="308"/>
                    <a:pt x="1733" y="434"/>
                    <a:pt x="1481" y="434"/>
                  </a:cubicBezTo>
                  <a:cubicBezTo>
                    <a:pt x="1166" y="434"/>
                    <a:pt x="883" y="308"/>
                    <a:pt x="694" y="119"/>
                  </a:cubicBezTo>
                  <a:cubicBezTo>
                    <a:pt x="615" y="40"/>
                    <a:pt x="51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76"/>
            <p:cNvSpPr/>
            <p:nvPr/>
          </p:nvSpPr>
          <p:spPr>
            <a:xfrm>
              <a:off x="-55505975" y="24443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76"/>
            <p:cNvSpPr/>
            <p:nvPr/>
          </p:nvSpPr>
          <p:spPr>
            <a:xfrm>
              <a:off x="-55431150" y="2444375"/>
              <a:ext cx="17350" cy="18150"/>
            </a:xfrm>
            <a:custGeom>
              <a:avLst/>
              <a:gdLst/>
              <a:ahLst/>
              <a:cxnLst/>
              <a:rect l="l" t="t" r="r" b="b"/>
              <a:pathLst>
                <a:path w="694" h="726" extrusionOk="0">
                  <a:moveTo>
                    <a:pt x="347" y="1"/>
                  </a:moveTo>
                  <a:cubicBezTo>
                    <a:pt x="158" y="1"/>
                    <a:pt x="0" y="158"/>
                    <a:pt x="0" y="379"/>
                  </a:cubicBezTo>
                  <a:cubicBezTo>
                    <a:pt x="0" y="568"/>
                    <a:pt x="158" y="725"/>
                    <a:pt x="347" y="725"/>
                  </a:cubicBezTo>
                  <a:cubicBezTo>
                    <a:pt x="536" y="725"/>
                    <a:pt x="694" y="568"/>
                    <a:pt x="694" y="379"/>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76"/>
            <p:cNvSpPr/>
            <p:nvPr/>
          </p:nvSpPr>
          <p:spPr>
            <a:xfrm>
              <a:off x="-55620975" y="2294725"/>
              <a:ext cx="323750" cy="318225"/>
            </a:xfrm>
            <a:custGeom>
              <a:avLst/>
              <a:gdLst/>
              <a:ahLst/>
              <a:cxnLst/>
              <a:rect l="l" t="t" r="r" b="b"/>
              <a:pathLst>
                <a:path w="12950" h="12729" extrusionOk="0">
                  <a:moveTo>
                    <a:pt x="6459" y="851"/>
                  </a:moveTo>
                  <a:lnTo>
                    <a:pt x="11343" y="4506"/>
                  </a:lnTo>
                  <a:lnTo>
                    <a:pt x="1576" y="4506"/>
                  </a:lnTo>
                  <a:lnTo>
                    <a:pt x="6459" y="851"/>
                  </a:lnTo>
                  <a:close/>
                  <a:moveTo>
                    <a:pt x="2364" y="5987"/>
                  </a:moveTo>
                  <a:lnTo>
                    <a:pt x="2364" y="7499"/>
                  </a:lnTo>
                  <a:cubicBezTo>
                    <a:pt x="1923" y="7499"/>
                    <a:pt x="1608" y="7152"/>
                    <a:pt x="1608" y="6743"/>
                  </a:cubicBezTo>
                  <a:cubicBezTo>
                    <a:pt x="1608" y="6365"/>
                    <a:pt x="1923" y="5987"/>
                    <a:pt x="2364" y="5987"/>
                  </a:cubicBezTo>
                  <a:close/>
                  <a:moveTo>
                    <a:pt x="10555" y="5987"/>
                  </a:moveTo>
                  <a:cubicBezTo>
                    <a:pt x="10964" y="5987"/>
                    <a:pt x="11280" y="6365"/>
                    <a:pt x="11280" y="6743"/>
                  </a:cubicBezTo>
                  <a:cubicBezTo>
                    <a:pt x="11280" y="7152"/>
                    <a:pt x="10964" y="7499"/>
                    <a:pt x="10555" y="7499"/>
                  </a:cubicBezTo>
                  <a:lnTo>
                    <a:pt x="10555" y="5987"/>
                  </a:lnTo>
                  <a:close/>
                  <a:moveTo>
                    <a:pt x="9830" y="5262"/>
                  </a:moveTo>
                  <a:cubicBezTo>
                    <a:pt x="9799" y="5798"/>
                    <a:pt x="9799" y="8287"/>
                    <a:pt x="9799" y="8633"/>
                  </a:cubicBezTo>
                  <a:cubicBezTo>
                    <a:pt x="9799" y="10492"/>
                    <a:pt x="8287" y="11973"/>
                    <a:pt x="6459" y="11973"/>
                  </a:cubicBezTo>
                  <a:cubicBezTo>
                    <a:pt x="4600" y="11973"/>
                    <a:pt x="3088" y="10492"/>
                    <a:pt x="3088" y="8633"/>
                  </a:cubicBezTo>
                  <a:lnTo>
                    <a:pt x="3088" y="5262"/>
                  </a:lnTo>
                  <a:close/>
                  <a:moveTo>
                    <a:pt x="6459" y="1"/>
                  </a:moveTo>
                  <a:cubicBezTo>
                    <a:pt x="6381" y="1"/>
                    <a:pt x="6302" y="32"/>
                    <a:pt x="6239" y="95"/>
                  </a:cubicBezTo>
                  <a:lnTo>
                    <a:pt x="253" y="4569"/>
                  </a:lnTo>
                  <a:cubicBezTo>
                    <a:pt x="1" y="4790"/>
                    <a:pt x="158" y="5231"/>
                    <a:pt x="505" y="5231"/>
                  </a:cubicBezTo>
                  <a:lnTo>
                    <a:pt x="2395" y="5231"/>
                  </a:lnTo>
                  <a:cubicBezTo>
                    <a:pt x="1576" y="5231"/>
                    <a:pt x="883" y="5924"/>
                    <a:pt x="883" y="6743"/>
                  </a:cubicBezTo>
                  <a:cubicBezTo>
                    <a:pt x="883" y="7562"/>
                    <a:pt x="1576" y="8255"/>
                    <a:pt x="2395" y="8255"/>
                  </a:cubicBezTo>
                  <a:lnTo>
                    <a:pt x="2395" y="8633"/>
                  </a:lnTo>
                  <a:cubicBezTo>
                    <a:pt x="2395" y="10870"/>
                    <a:pt x="4254" y="12729"/>
                    <a:pt x="6491" y="12729"/>
                  </a:cubicBezTo>
                  <a:cubicBezTo>
                    <a:pt x="8728" y="12729"/>
                    <a:pt x="10586" y="10870"/>
                    <a:pt x="10586" y="8633"/>
                  </a:cubicBezTo>
                  <a:lnTo>
                    <a:pt x="10586" y="8255"/>
                  </a:lnTo>
                  <a:cubicBezTo>
                    <a:pt x="11406" y="8255"/>
                    <a:pt x="12067" y="7562"/>
                    <a:pt x="12067" y="6743"/>
                  </a:cubicBezTo>
                  <a:cubicBezTo>
                    <a:pt x="12067" y="5924"/>
                    <a:pt x="11406" y="5231"/>
                    <a:pt x="10586" y="5231"/>
                  </a:cubicBezTo>
                  <a:lnTo>
                    <a:pt x="12477" y="5231"/>
                  </a:lnTo>
                  <a:cubicBezTo>
                    <a:pt x="12792" y="5231"/>
                    <a:pt x="12949" y="4790"/>
                    <a:pt x="12666" y="4569"/>
                  </a:cubicBezTo>
                  <a:lnTo>
                    <a:pt x="6680" y="95"/>
                  </a:lnTo>
                  <a:cubicBezTo>
                    <a:pt x="6617" y="32"/>
                    <a:pt x="6538" y="1"/>
                    <a:pt x="64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76"/>
            <p:cNvSpPr/>
            <p:nvPr/>
          </p:nvSpPr>
          <p:spPr>
            <a:xfrm>
              <a:off x="-55450850" y="2482375"/>
              <a:ext cx="39400" cy="38225"/>
            </a:xfrm>
            <a:custGeom>
              <a:avLst/>
              <a:gdLst/>
              <a:ahLst/>
              <a:cxnLst/>
              <a:rect l="l" t="t" r="r" b="b"/>
              <a:pathLst>
                <a:path w="1576" h="1529" extrusionOk="0">
                  <a:moveTo>
                    <a:pt x="399" y="1"/>
                  </a:moveTo>
                  <a:cubicBezTo>
                    <a:pt x="308" y="1"/>
                    <a:pt x="221" y="40"/>
                    <a:pt x="158" y="119"/>
                  </a:cubicBezTo>
                  <a:cubicBezTo>
                    <a:pt x="1" y="277"/>
                    <a:pt x="1" y="497"/>
                    <a:pt x="158" y="623"/>
                  </a:cubicBezTo>
                  <a:lnTo>
                    <a:pt x="914" y="1411"/>
                  </a:lnTo>
                  <a:cubicBezTo>
                    <a:pt x="993" y="1489"/>
                    <a:pt x="1088" y="1529"/>
                    <a:pt x="1178" y="1529"/>
                  </a:cubicBezTo>
                  <a:cubicBezTo>
                    <a:pt x="1269" y="1529"/>
                    <a:pt x="1356" y="1489"/>
                    <a:pt x="1419" y="1411"/>
                  </a:cubicBezTo>
                  <a:cubicBezTo>
                    <a:pt x="1576" y="1253"/>
                    <a:pt x="1576" y="1001"/>
                    <a:pt x="1419" y="907"/>
                  </a:cubicBezTo>
                  <a:lnTo>
                    <a:pt x="662" y="119"/>
                  </a:lnTo>
                  <a:cubicBezTo>
                    <a:pt x="584" y="40"/>
                    <a:pt x="489" y="1"/>
                    <a:pt x="3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76"/>
            <p:cNvSpPr/>
            <p:nvPr/>
          </p:nvSpPr>
          <p:spPr>
            <a:xfrm>
              <a:off x="-55506775" y="2482375"/>
              <a:ext cx="39400" cy="38225"/>
            </a:xfrm>
            <a:custGeom>
              <a:avLst/>
              <a:gdLst/>
              <a:ahLst/>
              <a:cxnLst/>
              <a:rect l="l" t="t" r="r" b="b"/>
              <a:pathLst>
                <a:path w="1576" h="1529" extrusionOk="0">
                  <a:moveTo>
                    <a:pt x="1139" y="1"/>
                  </a:moveTo>
                  <a:cubicBezTo>
                    <a:pt x="1041" y="1"/>
                    <a:pt x="946" y="40"/>
                    <a:pt x="883" y="119"/>
                  </a:cubicBezTo>
                  <a:lnTo>
                    <a:pt x="159" y="907"/>
                  </a:lnTo>
                  <a:cubicBezTo>
                    <a:pt x="1" y="1064"/>
                    <a:pt x="1" y="1285"/>
                    <a:pt x="159" y="1411"/>
                  </a:cubicBezTo>
                  <a:cubicBezTo>
                    <a:pt x="237" y="1489"/>
                    <a:pt x="332" y="1529"/>
                    <a:pt x="422" y="1529"/>
                  </a:cubicBezTo>
                  <a:cubicBezTo>
                    <a:pt x="513" y="1529"/>
                    <a:pt x="600" y="1489"/>
                    <a:pt x="663" y="1411"/>
                  </a:cubicBezTo>
                  <a:lnTo>
                    <a:pt x="1419" y="623"/>
                  </a:lnTo>
                  <a:cubicBezTo>
                    <a:pt x="1576" y="466"/>
                    <a:pt x="1576" y="213"/>
                    <a:pt x="1419" y="119"/>
                  </a:cubicBezTo>
                  <a:cubicBezTo>
                    <a:pt x="1340" y="40"/>
                    <a:pt x="1238" y="1"/>
                    <a:pt x="11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75" name="Google Shape;9675;p76"/>
          <p:cNvGrpSpPr/>
          <p:nvPr/>
        </p:nvGrpSpPr>
        <p:grpSpPr>
          <a:xfrm>
            <a:off x="7512923" y="2231130"/>
            <a:ext cx="362877" cy="361175"/>
            <a:chOff x="-55620175" y="2686900"/>
            <a:chExt cx="319800" cy="318300"/>
          </a:xfrm>
        </p:grpSpPr>
        <p:sp>
          <p:nvSpPr>
            <p:cNvPr id="9676" name="Google Shape;9676;p76"/>
            <p:cNvSpPr/>
            <p:nvPr/>
          </p:nvSpPr>
          <p:spPr>
            <a:xfrm>
              <a:off x="-55514650" y="2917925"/>
              <a:ext cx="72500" cy="29775"/>
            </a:xfrm>
            <a:custGeom>
              <a:avLst/>
              <a:gdLst/>
              <a:ahLst/>
              <a:cxnLst/>
              <a:rect l="l" t="t" r="r" b="b"/>
              <a:pathLst>
                <a:path w="2900" h="1191" extrusionOk="0">
                  <a:moveTo>
                    <a:pt x="387" y="1"/>
                  </a:moveTo>
                  <a:cubicBezTo>
                    <a:pt x="292" y="1"/>
                    <a:pt x="206" y="40"/>
                    <a:pt x="158" y="119"/>
                  </a:cubicBezTo>
                  <a:cubicBezTo>
                    <a:pt x="1" y="277"/>
                    <a:pt x="1" y="529"/>
                    <a:pt x="158" y="655"/>
                  </a:cubicBezTo>
                  <a:cubicBezTo>
                    <a:pt x="505" y="1001"/>
                    <a:pt x="978" y="1190"/>
                    <a:pt x="1450" y="1190"/>
                  </a:cubicBezTo>
                  <a:cubicBezTo>
                    <a:pt x="1954" y="1190"/>
                    <a:pt x="2427" y="1001"/>
                    <a:pt x="2742" y="655"/>
                  </a:cubicBezTo>
                  <a:cubicBezTo>
                    <a:pt x="2899" y="497"/>
                    <a:pt x="2899" y="245"/>
                    <a:pt x="2742" y="119"/>
                  </a:cubicBezTo>
                  <a:cubicBezTo>
                    <a:pt x="2679" y="72"/>
                    <a:pt x="2592" y="48"/>
                    <a:pt x="2502" y="48"/>
                  </a:cubicBezTo>
                  <a:cubicBezTo>
                    <a:pt x="2411" y="48"/>
                    <a:pt x="2317" y="72"/>
                    <a:pt x="2238" y="119"/>
                  </a:cubicBezTo>
                  <a:cubicBezTo>
                    <a:pt x="2049" y="340"/>
                    <a:pt x="1734" y="434"/>
                    <a:pt x="1450" y="434"/>
                  </a:cubicBezTo>
                  <a:cubicBezTo>
                    <a:pt x="1135" y="434"/>
                    <a:pt x="852" y="340"/>
                    <a:pt x="663" y="119"/>
                  </a:cubicBezTo>
                  <a:cubicBezTo>
                    <a:pt x="584" y="40"/>
                    <a:pt x="481" y="1"/>
                    <a:pt x="3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76"/>
            <p:cNvSpPr/>
            <p:nvPr/>
          </p:nvSpPr>
          <p:spPr>
            <a:xfrm>
              <a:off x="-5545005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76"/>
            <p:cNvSpPr/>
            <p:nvPr/>
          </p:nvSpPr>
          <p:spPr>
            <a:xfrm>
              <a:off x="-55524875" y="2855525"/>
              <a:ext cx="18925" cy="17450"/>
            </a:xfrm>
            <a:custGeom>
              <a:avLst/>
              <a:gdLst/>
              <a:ahLst/>
              <a:cxnLst/>
              <a:rect l="l" t="t" r="r" b="b"/>
              <a:pathLst>
                <a:path w="757" h="698" extrusionOk="0">
                  <a:moveTo>
                    <a:pt x="410" y="0"/>
                  </a:moveTo>
                  <a:cubicBezTo>
                    <a:pt x="189" y="0"/>
                    <a:pt x="0" y="158"/>
                    <a:pt x="0" y="347"/>
                  </a:cubicBezTo>
                  <a:cubicBezTo>
                    <a:pt x="0" y="536"/>
                    <a:pt x="189" y="693"/>
                    <a:pt x="410" y="693"/>
                  </a:cubicBezTo>
                  <a:cubicBezTo>
                    <a:pt x="423" y="696"/>
                    <a:pt x="437" y="697"/>
                    <a:pt x="451" y="697"/>
                  </a:cubicBezTo>
                  <a:cubicBezTo>
                    <a:pt x="598" y="697"/>
                    <a:pt x="756" y="548"/>
                    <a:pt x="756" y="347"/>
                  </a:cubicBezTo>
                  <a:cubicBezTo>
                    <a:pt x="756" y="158"/>
                    <a:pt x="599"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76"/>
            <p:cNvSpPr/>
            <p:nvPr/>
          </p:nvSpPr>
          <p:spPr>
            <a:xfrm>
              <a:off x="-55620175" y="2686900"/>
              <a:ext cx="319800" cy="318300"/>
            </a:xfrm>
            <a:custGeom>
              <a:avLst/>
              <a:gdLst/>
              <a:ahLst/>
              <a:cxnLst/>
              <a:rect l="l" t="t" r="r" b="b"/>
              <a:pathLst>
                <a:path w="12792" h="12732" extrusionOk="0">
                  <a:moveTo>
                    <a:pt x="5671" y="2240"/>
                  </a:moveTo>
                  <a:cubicBezTo>
                    <a:pt x="6333" y="2240"/>
                    <a:pt x="6931" y="2429"/>
                    <a:pt x="7435" y="2744"/>
                  </a:cubicBezTo>
                  <a:cubicBezTo>
                    <a:pt x="7057" y="4225"/>
                    <a:pt x="5703" y="5233"/>
                    <a:pt x="4159" y="5233"/>
                  </a:cubicBezTo>
                  <a:lnTo>
                    <a:pt x="2332" y="5233"/>
                  </a:lnTo>
                  <a:cubicBezTo>
                    <a:pt x="2489" y="3532"/>
                    <a:pt x="3938" y="2240"/>
                    <a:pt x="5671" y="2240"/>
                  </a:cubicBezTo>
                  <a:close/>
                  <a:moveTo>
                    <a:pt x="8318" y="732"/>
                  </a:moveTo>
                  <a:cubicBezTo>
                    <a:pt x="8434" y="732"/>
                    <a:pt x="8549" y="741"/>
                    <a:pt x="8664" y="759"/>
                  </a:cubicBezTo>
                  <a:cubicBezTo>
                    <a:pt x="9735" y="917"/>
                    <a:pt x="10523" y="1925"/>
                    <a:pt x="10523" y="3059"/>
                  </a:cubicBezTo>
                  <a:lnTo>
                    <a:pt x="10523" y="6147"/>
                  </a:lnTo>
                  <a:cubicBezTo>
                    <a:pt x="10271" y="6021"/>
                    <a:pt x="10050" y="5958"/>
                    <a:pt x="9767" y="5958"/>
                  </a:cubicBezTo>
                  <a:lnTo>
                    <a:pt x="9767" y="5580"/>
                  </a:lnTo>
                  <a:cubicBezTo>
                    <a:pt x="9767" y="3626"/>
                    <a:pt x="8349" y="1957"/>
                    <a:pt x="6490" y="1578"/>
                  </a:cubicBezTo>
                  <a:cubicBezTo>
                    <a:pt x="6975" y="1040"/>
                    <a:pt x="7643" y="732"/>
                    <a:pt x="8318" y="732"/>
                  </a:cubicBezTo>
                  <a:close/>
                  <a:moveTo>
                    <a:pt x="1544" y="6745"/>
                  </a:moveTo>
                  <a:lnTo>
                    <a:pt x="1544" y="8226"/>
                  </a:lnTo>
                  <a:cubicBezTo>
                    <a:pt x="1134" y="8226"/>
                    <a:pt x="788" y="7879"/>
                    <a:pt x="788" y="7470"/>
                  </a:cubicBezTo>
                  <a:cubicBezTo>
                    <a:pt x="788" y="7092"/>
                    <a:pt x="1134" y="6745"/>
                    <a:pt x="1544" y="6745"/>
                  </a:cubicBezTo>
                  <a:close/>
                  <a:moveTo>
                    <a:pt x="9798" y="6745"/>
                  </a:moveTo>
                  <a:cubicBezTo>
                    <a:pt x="10208" y="6745"/>
                    <a:pt x="10554" y="7060"/>
                    <a:pt x="10554" y="7470"/>
                  </a:cubicBezTo>
                  <a:cubicBezTo>
                    <a:pt x="10554" y="7879"/>
                    <a:pt x="10208" y="8226"/>
                    <a:pt x="9798" y="8226"/>
                  </a:cubicBezTo>
                  <a:lnTo>
                    <a:pt x="9798" y="6745"/>
                  </a:lnTo>
                  <a:close/>
                  <a:moveTo>
                    <a:pt x="10712" y="8667"/>
                  </a:moveTo>
                  <a:cubicBezTo>
                    <a:pt x="10775" y="8888"/>
                    <a:pt x="10869" y="9108"/>
                    <a:pt x="11027" y="9297"/>
                  </a:cubicBezTo>
                  <a:cubicBezTo>
                    <a:pt x="11090" y="9455"/>
                    <a:pt x="11216" y="9549"/>
                    <a:pt x="11342" y="9707"/>
                  </a:cubicBezTo>
                  <a:lnTo>
                    <a:pt x="9652" y="9707"/>
                  </a:lnTo>
                  <a:cubicBezTo>
                    <a:pt x="9738" y="9468"/>
                    <a:pt x="9768" y="9254"/>
                    <a:pt x="9798" y="8982"/>
                  </a:cubicBezTo>
                  <a:cubicBezTo>
                    <a:pt x="10145" y="8982"/>
                    <a:pt x="10460" y="8856"/>
                    <a:pt x="10712" y="8667"/>
                  </a:cubicBezTo>
                  <a:close/>
                  <a:moveTo>
                    <a:pt x="8066" y="3280"/>
                  </a:moveTo>
                  <a:cubicBezTo>
                    <a:pt x="8664" y="3847"/>
                    <a:pt x="9042" y="4729"/>
                    <a:pt x="9042" y="5643"/>
                  </a:cubicBezTo>
                  <a:lnTo>
                    <a:pt x="9042" y="8636"/>
                  </a:lnTo>
                  <a:cubicBezTo>
                    <a:pt x="9042" y="10463"/>
                    <a:pt x="7530" y="11975"/>
                    <a:pt x="5671" y="11975"/>
                  </a:cubicBezTo>
                  <a:cubicBezTo>
                    <a:pt x="3812" y="11975"/>
                    <a:pt x="2269" y="10431"/>
                    <a:pt x="2269" y="8573"/>
                  </a:cubicBezTo>
                  <a:lnTo>
                    <a:pt x="2269" y="5989"/>
                  </a:lnTo>
                  <a:lnTo>
                    <a:pt x="4159" y="5989"/>
                  </a:lnTo>
                  <a:cubicBezTo>
                    <a:pt x="5104" y="5989"/>
                    <a:pt x="6049" y="5643"/>
                    <a:pt x="6805" y="5044"/>
                  </a:cubicBezTo>
                  <a:cubicBezTo>
                    <a:pt x="7404" y="4571"/>
                    <a:pt x="7782" y="3941"/>
                    <a:pt x="8066" y="3280"/>
                  </a:cubicBezTo>
                  <a:close/>
                  <a:moveTo>
                    <a:pt x="8329" y="0"/>
                  </a:moveTo>
                  <a:cubicBezTo>
                    <a:pt x="7237" y="0"/>
                    <a:pt x="6224" y="580"/>
                    <a:pt x="5671" y="1547"/>
                  </a:cubicBezTo>
                  <a:lnTo>
                    <a:pt x="5640" y="1547"/>
                  </a:lnTo>
                  <a:cubicBezTo>
                    <a:pt x="3340" y="1547"/>
                    <a:pt x="1481" y="3374"/>
                    <a:pt x="1481" y="5643"/>
                  </a:cubicBezTo>
                  <a:lnTo>
                    <a:pt x="1481" y="5989"/>
                  </a:lnTo>
                  <a:cubicBezTo>
                    <a:pt x="662" y="5989"/>
                    <a:pt x="0" y="6651"/>
                    <a:pt x="0" y="7470"/>
                  </a:cubicBezTo>
                  <a:cubicBezTo>
                    <a:pt x="0" y="8320"/>
                    <a:pt x="662" y="8982"/>
                    <a:pt x="1481" y="8982"/>
                  </a:cubicBezTo>
                  <a:cubicBezTo>
                    <a:pt x="1702" y="11061"/>
                    <a:pt x="3466" y="12731"/>
                    <a:pt x="5577" y="12731"/>
                  </a:cubicBezTo>
                  <a:cubicBezTo>
                    <a:pt x="7215" y="12731"/>
                    <a:pt x="8570" y="11818"/>
                    <a:pt x="9263" y="10463"/>
                  </a:cubicBezTo>
                  <a:lnTo>
                    <a:pt x="12319" y="10463"/>
                  </a:lnTo>
                  <a:cubicBezTo>
                    <a:pt x="12476" y="10463"/>
                    <a:pt x="12634" y="10368"/>
                    <a:pt x="12665" y="10211"/>
                  </a:cubicBezTo>
                  <a:cubicBezTo>
                    <a:pt x="12791" y="9990"/>
                    <a:pt x="12728" y="9833"/>
                    <a:pt x="12571" y="9770"/>
                  </a:cubicBezTo>
                  <a:cubicBezTo>
                    <a:pt x="11783" y="9360"/>
                    <a:pt x="11248" y="8573"/>
                    <a:pt x="11248" y="7690"/>
                  </a:cubicBezTo>
                  <a:lnTo>
                    <a:pt x="11248" y="3122"/>
                  </a:lnTo>
                  <a:cubicBezTo>
                    <a:pt x="11248" y="1578"/>
                    <a:pt x="10208" y="287"/>
                    <a:pt x="8790" y="35"/>
                  </a:cubicBezTo>
                  <a:cubicBezTo>
                    <a:pt x="8636" y="12"/>
                    <a:pt x="8481" y="0"/>
                    <a:pt x="83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0" name="Google Shape;9680;p76"/>
          <p:cNvGrpSpPr/>
          <p:nvPr/>
        </p:nvGrpSpPr>
        <p:grpSpPr>
          <a:xfrm>
            <a:off x="6198887" y="2684124"/>
            <a:ext cx="361969" cy="361090"/>
            <a:chOff x="-53690500" y="1903275"/>
            <a:chExt cx="319000" cy="318225"/>
          </a:xfrm>
        </p:grpSpPr>
        <p:sp>
          <p:nvSpPr>
            <p:cNvPr id="9681" name="Google Shape;9681;p76"/>
            <p:cNvSpPr/>
            <p:nvPr/>
          </p:nvSpPr>
          <p:spPr>
            <a:xfrm>
              <a:off x="-53567625" y="2136625"/>
              <a:ext cx="71675" cy="29750"/>
            </a:xfrm>
            <a:custGeom>
              <a:avLst/>
              <a:gdLst/>
              <a:ahLst/>
              <a:cxnLst/>
              <a:rect l="l" t="t" r="r" b="b"/>
              <a:pathLst>
                <a:path w="2867" h="1190" extrusionOk="0">
                  <a:moveTo>
                    <a:pt x="366" y="0"/>
                  </a:moveTo>
                  <a:cubicBezTo>
                    <a:pt x="276" y="0"/>
                    <a:pt x="189" y="40"/>
                    <a:pt x="126" y="118"/>
                  </a:cubicBezTo>
                  <a:cubicBezTo>
                    <a:pt x="0" y="244"/>
                    <a:pt x="0" y="465"/>
                    <a:pt x="126" y="622"/>
                  </a:cubicBezTo>
                  <a:cubicBezTo>
                    <a:pt x="473" y="969"/>
                    <a:pt x="945" y="1190"/>
                    <a:pt x="1418" y="1190"/>
                  </a:cubicBezTo>
                  <a:cubicBezTo>
                    <a:pt x="1890" y="1190"/>
                    <a:pt x="2395" y="969"/>
                    <a:pt x="2710" y="622"/>
                  </a:cubicBezTo>
                  <a:cubicBezTo>
                    <a:pt x="2867" y="465"/>
                    <a:pt x="2867" y="244"/>
                    <a:pt x="2710" y="118"/>
                  </a:cubicBezTo>
                  <a:cubicBezTo>
                    <a:pt x="2631" y="40"/>
                    <a:pt x="2536" y="0"/>
                    <a:pt x="2446" y="0"/>
                  </a:cubicBezTo>
                  <a:cubicBezTo>
                    <a:pt x="2355" y="0"/>
                    <a:pt x="2269" y="40"/>
                    <a:pt x="2206" y="118"/>
                  </a:cubicBezTo>
                  <a:cubicBezTo>
                    <a:pt x="2017" y="307"/>
                    <a:pt x="1701" y="433"/>
                    <a:pt x="1418" y="433"/>
                  </a:cubicBezTo>
                  <a:cubicBezTo>
                    <a:pt x="1103" y="433"/>
                    <a:pt x="819" y="307"/>
                    <a:pt x="630" y="118"/>
                  </a:cubicBezTo>
                  <a:cubicBezTo>
                    <a:pt x="552" y="40"/>
                    <a:pt x="457" y="0"/>
                    <a:pt x="3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2" name="Google Shape;9682;p76"/>
            <p:cNvSpPr/>
            <p:nvPr/>
          </p:nvSpPr>
          <p:spPr>
            <a:xfrm>
              <a:off x="-535022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76"/>
            <p:cNvSpPr/>
            <p:nvPr/>
          </p:nvSpPr>
          <p:spPr>
            <a:xfrm>
              <a:off x="-53577075"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76"/>
            <p:cNvSpPr/>
            <p:nvPr/>
          </p:nvSpPr>
          <p:spPr>
            <a:xfrm>
              <a:off x="-53690500" y="1903275"/>
              <a:ext cx="319000" cy="318225"/>
            </a:xfrm>
            <a:custGeom>
              <a:avLst/>
              <a:gdLst/>
              <a:ahLst/>
              <a:cxnLst/>
              <a:rect l="l" t="t" r="r" b="b"/>
              <a:pathLst>
                <a:path w="12760" h="12729" extrusionOk="0">
                  <a:moveTo>
                    <a:pt x="9735" y="4475"/>
                  </a:moveTo>
                  <a:lnTo>
                    <a:pt x="9735" y="5262"/>
                  </a:lnTo>
                  <a:lnTo>
                    <a:pt x="2993" y="5262"/>
                  </a:lnTo>
                  <a:lnTo>
                    <a:pt x="2993" y="4475"/>
                  </a:lnTo>
                  <a:close/>
                  <a:moveTo>
                    <a:pt x="9767" y="6018"/>
                  </a:moveTo>
                  <a:lnTo>
                    <a:pt x="9767" y="8633"/>
                  </a:lnTo>
                  <a:cubicBezTo>
                    <a:pt x="9767" y="10461"/>
                    <a:pt x="8255" y="11973"/>
                    <a:pt x="6427" y="11973"/>
                  </a:cubicBezTo>
                  <a:cubicBezTo>
                    <a:pt x="4569" y="11973"/>
                    <a:pt x="3088" y="10461"/>
                    <a:pt x="3088" y="8633"/>
                  </a:cubicBezTo>
                  <a:lnTo>
                    <a:pt x="3088" y="6018"/>
                  </a:lnTo>
                  <a:close/>
                  <a:moveTo>
                    <a:pt x="6459" y="757"/>
                  </a:moveTo>
                  <a:cubicBezTo>
                    <a:pt x="9578" y="757"/>
                    <a:pt x="12098" y="3277"/>
                    <a:pt x="12098" y="6365"/>
                  </a:cubicBezTo>
                  <a:lnTo>
                    <a:pt x="12098" y="11973"/>
                  </a:lnTo>
                  <a:lnTo>
                    <a:pt x="8727" y="11973"/>
                  </a:lnTo>
                  <a:cubicBezTo>
                    <a:pt x="9798" y="11217"/>
                    <a:pt x="10460" y="9988"/>
                    <a:pt x="10460" y="8633"/>
                  </a:cubicBezTo>
                  <a:lnTo>
                    <a:pt x="10460" y="4097"/>
                  </a:lnTo>
                  <a:cubicBezTo>
                    <a:pt x="10460" y="3908"/>
                    <a:pt x="10303" y="3750"/>
                    <a:pt x="10114" y="3750"/>
                  </a:cubicBezTo>
                  <a:lnTo>
                    <a:pt x="6774" y="3750"/>
                  </a:lnTo>
                  <a:lnTo>
                    <a:pt x="6774" y="2994"/>
                  </a:lnTo>
                  <a:lnTo>
                    <a:pt x="7121" y="2994"/>
                  </a:lnTo>
                  <a:cubicBezTo>
                    <a:pt x="7310" y="2994"/>
                    <a:pt x="7467" y="2836"/>
                    <a:pt x="7467" y="2616"/>
                  </a:cubicBezTo>
                  <a:cubicBezTo>
                    <a:pt x="7467" y="2427"/>
                    <a:pt x="7310" y="2269"/>
                    <a:pt x="7121" y="2269"/>
                  </a:cubicBezTo>
                  <a:lnTo>
                    <a:pt x="6774" y="2269"/>
                  </a:lnTo>
                  <a:lnTo>
                    <a:pt x="6774" y="1923"/>
                  </a:lnTo>
                  <a:cubicBezTo>
                    <a:pt x="6774" y="1734"/>
                    <a:pt x="6616" y="1576"/>
                    <a:pt x="6427" y="1576"/>
                  </a:cubicBezTo>
                  <a:cubicBezTo>
                    <a:pt x="6207" y="1576"/>
                    <a:pt x="6049" y="1734"/>
                    <a:pt x="6049" y="1923"/>
                  </a:cubicBezTo>
                  <a:lnTo>
                    <a:pt x="6049" y="2269"/>
                  </a:lnTo>
                  <a:lnTo>
                    <a:pt x="5703" y="2269"/>
                  </a:lnTo>
                  <a:cubicBezTo>
                    <a:pt x="5514" y="2269"/>
                    <a:pt x="5356" y="2427"/>
                    <a:pt x="5356" y="2616"/>
                  </a:cubicBezTo>
                  <a:cubicBezTo>
                    <a:pt x="5356" y="2836"/>
                    <a:pt x="5514" y="2994"/>
                    <a:pt x="5703" y="2994"/>
                  </a:cubicBezTo>
                  <a:lnTo>
                    <a:pt x="6049" y="2994"/>
                  </a:lnTo>
                  <a:lnTo>
                    <a:pt x="6049" y="3750"/>
                  </a:lnTo>
                  <a:lnTo>
                    <a:pt x="2710" y="3750"/>
                  </a:lnTo>
                  <a:cubicBezTo>
                    <a:pt x="2521" y="3750"/>
                    <a:pt x="2363" y="3908"/>
                    <a:pt x="2363" y="4097"/>
                  </a:cubicBezTo>
                  <a:lnTo>
                    <a:pt x="2363" y="8633"/>
                  </a:lnTo>
                  <a:cubicBezTo>
                    <a:pt x="2363" y="9988"/>
                    <a:pt x="3088" y="11217"/>
                    <a:pt x="4096" y="11973"/>
                  </a:cubicBezTo>
                  <a:lnTo>
                    <a:pt x="820" y="11973"/>
                  </a:lnTo>
                  <a:lnTo>
                    <a:pt x="820" y="6365"/>
                  </a:lnTo>
                  <a:cubicBezTo>
                    <a:pt x="820" y="3277"/>
                    <a:pt x="3340" y="757"/>
                    <a:pt x="6459" y="757"/>
                  </a:cubicBezTo>
                  <a:close/>
                  <a:moveTo>
                    <a:pt x="6364" y="1"/>
                  </a:moveTo>
                  <a:cubicBezTo>
                    <a:pt x="2867" y="1"/>
                    <a:pt x="0" y="2868"/>
                    <a:pt x="0" y="6365"/>
                  </a:cubicBezTo>
                  <a:lnTo>
                    <a:pt x="0" y="12351"/>
                  </a:lnTo>
                  <a:cubicBezTo>
                    <a:pt x="0" y="12571"/>
                    <a:pt x="158" y="12729"/>
                    <a:pt x="347" y="12729"/>
                  </a:cubicBezTo>
                  <a:lnTo>
                    <a:pt x="12319" y="12729"/>
                  </a:lnTo>
                  <a:cubicBezTo>
                    <a:pt x="12508" y="12729"/>
                    <a:pt x="12665" y="12571"/>
                    <a:pt x="12665" y="12351"/>
                  </a:cubicBezTo>
                  <a:lnTo>
                    <a:pt x="12665" y="6365"/>
                  </a:lnTo>
                  <a:cubicBezTo>
                    <a:pt x="12760" y="2868"/>
                    <a:pt x="9893" y="1"/>
                    <a:pt x="63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5" name="Google Shape;9685;p76"/>
          <p:cNvGrpSpPr/>
          <p:nvPr/>
        </p:nvGrpSpPr>
        <p:grpSpPr>
          <a:xfrm>
            <a:off x="6221226" y="3137587"/>
            <a:ext cx="317290" cy="359303"/>
            <a:chOff x="-53670800" y="2296300"/>
            <a:chExt cx="279625" cy="316650"/>
          </a:xfrm>
        </p:grpSpPr>
        <p:sp>
          <p:nvSpPr>
            <p:cNvPr id="9686" name="Google Shape;9686;p76"/>
            <p:cNvSpPr/>
            <p:nvPr/>
          </p:nvSpPr>
          <p:spPr>
            <a:xfrm>
              <a:off x="-53567625" y="2527275"/>
              <a:ext cx="73250" cy="29750"/>
            </a:xfrm>
            <a:custGeom>
              <a:avLst/>
              <a:gdLst/>
              <a:ahLst/>
              <a:cxnLst/>
              <a:rect l="l" t="t" r="r" b="b"/>
              <a:pathLst>
                <a:path w="2930" h="1190" extrusionOk="0">
                  <a:moveTo>
                    <a:pt x="410" y="1"/>
                  </a:moveTo>
                  <a:cubicBezTo>
                    <a:pt x="315" y="1"/>
                    <a:pt x="221" y="40"/>
                    <a:pt x="158" y="119"/>
                  </a:cubicBezTo>
                  <a:cubicBezTo>
                    <a:pt x="0" y="276"/>
                    <a:pt x="0" y="528"/>
                    <a:pt x="158" y="623"/>
                  </a:cubicBezTo>
                  <a:cubicBezTo>
                    <a:pt x="504" y="1001"/>
                    <a:pt x="977" y="1190"/>
                    <a:pt x="1449" y="1190"/>
                  </a:cubicBezTo>
                  <a:cubicBezTo>
                    <a:pt x="1922" y="1190"/>
                    <a:pt x="2458" y="1001"/>
                    <a:pt x="2773" y="623"/>
                  </a:cubicBezTo>
                  <a:cubicBezTo>
                    <a:pt x="2930" y="465"/>
                    <a:pt x="2930" y="245"/>
                    <a:pt x="2773" y="119"/>
                  </a:cubicBezTo>
                  <a:cubicBezTo>
                    <a:pt x="2710" y="40"/>
                    <a:pt x="2615" y="1"/>
                    <a:pt x="2517" y="1"/>
                  </a:cubicBezTo>
                  <a:cubicBezTo>
                    <a:pt x="2418" y="1"/>
                    <a:pt x="2316" y="40"/>
                    <a:pt x="2237" y="119"/>
                  </a:cubicBezTo>
                  <a:cubicBezTo>
                    <a:pt x="2048" y="308"/>
                    <a:pt x="1733" y="434"/>
                    <a:pt x="1449" y="434"/>
                  </a:cubicBezTo>
                  <a:cubicBezTo>
                    <a:pt x="1134" y="434"/>
                    <a:pt x="882" y="308"/>
                    <a:pt x="662" y="119"/>
                  </a:cubicBezTo>
                  <a:cubicBezTo>
                    <a:pt x="599" y="40"/>
                    <a:pt x="504"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76"/>
            <p:cNvSpPr/>
            <p:nvPr/>
          </p:nvSpPr>
          <p:spPr>
            <a:xfrm>
              <a:off x="-53502250" y="2463275"/>
              <a:ext cx="17325" cy="17350"/>
            </a:xfrm>
            <a:custGeom>
              <a:avLst/>
              <a:gdLst/>
              <a:ahLst/>
              <a:cxnLst/>
              <a:rect l="l" t="t" r="r" b="b"/>
              <a:pathLst>
                <a:path w="693"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76"/>
            <p:cNvSpPr/>
            <p:nvPr/>
          </p:nvSpPr>
          <p:spPr>
            <a:xfrm>
              <a:off x="-53577075" y="2463275"/>
              <a:ext cx="17325" cy="17350"/>
            </a:xfrm>
            <a:custGeom>
              <a:avLst/>
              <a:gdLst/>
              <a:ahLst/>
              <a:cxnLst/>
              <a:rect l="l" t="t" r="r" b="b"/>
              <a:pathLst>
                <a:path w="693"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76"/>
            <p:cNvSpPr/>
            <p:nvPr/>
          </p:nvSpPr>
          <p:spPr>
            <a:xfrm>
              <a:off x="-53670800" y="2296300"/>
              <a:ext cx="279625" cy="316650"/>
            </a:xfrm>
            <a:custGeom>
              <a:avLst/>
              <a:gdLst/>
              <a:ahLst/>
              <a:cxnLst/>
              <a:rect l="l" t="t" r="r" b="b"/>
              <a:pathLst>
                <a:path w="11185" h="12666" extrusionOk="0">
                  <a:moveTo>
                    <a:pt x="1481" y="6680"/>
                  </a:moveTo>
                  <a:lnTo>
                    <a:pt x="1481" y="7026"/>
                  </a:lnTo>
                  <a:lnTo>
                    <a:pt x="1481" y="8129"/>
                  </a:lnTo>
                  <a:cubicBezTo>
                    <a:pt x="1450" y="8134"/>
                    <a:pt x="1421" y="8136"/>
                    <a:pt x="1391" y="8136"/>
                  </a:cubicBezTo>
                  <a:cubicBezTo>
                    <a:pt x="1026" y="8136"/>
                    <a:pt x="756" y="7786"/>
                    <a:pt x="756" y="7436"/>
                  </a:cubicBezTo>
                  <a:cubicBezTo>
                    <a:pt x="756" y="7026"/>
                    <a:pt x="1103" y="6680"/>
                    <a:pt x="1481" y="6680"/>
                  </a:cubicBezTo>
                  <a:close/>
                  <a:moveTo>
                    <a:pt x="9672" y="6711"/>
                  </a:moveTo>
                  <a:cubicBezTo>
                    <a:pt x="10082" y="6711"/>
                    <a:pt x="10428" y="7026"/>
                    <a:pt x="10428" y="7467"/>
                  </a:cubicBezTo>
                  <a:cubicBezTo>
                    <a:pt x="10428" y="7814"/>
                    <a:pt x="10113" y="8192"/>
                    <a:pt x="9672" y="8192"/>
                  </a:cubicBezTo>
                  <a:lnTo>
                    <a:pt x="9672" y="7089"/>
                  </a:lnTo>
                  <a:lnTo>
                    <a:pt x="9672" y="6711"/>
                  </a:lnTo>
                  <a:close/>
                  <a:moveTo>
                    <a:pt x="5576" y="3718"/>
                  </a:moveTo>
                  <a:cubicBezTo>
                    <a:pt x="7435" y="3718"/>
                    <a:pt x="8947" y="5231"/>
                    <a:pt x="8947" y="7089"/>
                  </a:cubicBezTo>
                  <a:lnTo>
                    <a:pt x="8947" y="9326"/>
                  </a:lnTo>
                  <a:cubicBezTo>
                    <a:pt x="8947" y="10775"/>
                    <a:pt x="7750" y="11910"/>
                    <a:pt x="6333" y="11910"/>
                  </a:cubicBezTo>
                  <a:lnTo>
                    <a:pt x="4852" y="11910"/>
                  </a:lnTo>
                  <a:cubicBezTo>
                    <a:pt x="3371" y="11910"/>
                    <a:pt x="2237" y="10744"/>
                    <a:pt x="2237" y="9326"/>
                  </a:cubicBezTo>
                  <a:lnTo>
                    <a:pt x="2237" y="7089"/>
                  </a:lnTo>
                  <a:cubicBezTo>
                    <a:pt x="2237" y="5231"/>
                    <a:pt x="3749" y="3718"/>
                    <a:pt x="5576" y="3718"/>
                  </a:cubicBezTo>
                  <a:close/>
                  <a:moveTo>
                    <a:pt x="7089" y="1"/>
                  </a:moveTo>
                  <a:cubicBezTo>
                    <a:pt x="6080" y="1"/>
                    <a:pt x="5230" y="820"/>
                    <a:pt x="5230" y="1828"/>
                  </a:cubicBezTo>
                  <a:lnTo>
                    <a:pt x="5230" y="2994"/>
                  </a:lnTo>
                  <a:cubicBezTo>
                    <a:pt x="3560" y="3151"/>
                    <a:pt x="2142" y="4348"/>
                    <a:pt x="1670" y="5924"/>
                  </a:cubicBezTo>
                  <a:lnTo>
                    <a:pt x="1512" y="5924"/>
                  </a:lnTo>
                  <a:cubicBezTo>
                    <a:pt x="662" y="5924"/>
                    <a:pt x="0" y="6585"/>
                    <a:pt x="0" y="7436"/>
                  </a:cubicBezTo>
                  <a:cubicBezTo>
                    <a:pt x="0" y="8255"/>
                    <a:pt x="662" y="8917"/>
                    <a:pt x="1512" y="8917"/>
                  </a:cubicBezTo>
                  <a:lnTo>
                    <a:pt x="1512" y="9326"/>
                  </a:lnTo>
                  <a:cubicBezTo>
                    <a:pt x="1512" y="11185"/>
                    <a:pt x="2993" y="12666"/>
                    <a:pt x="4852" y="12666"/>
                  </a:cubicBezTo>
                  <a:lnTo>
                    <a:pt x="6333" y="12666"/>
                  </a:lnTo>
                  <a:cubicBezTo>
                    <a:pt x="8191" y="12666"/>
                    <a:pt x="9704" y="11185"/>
                    <a:pt x="9704" y="9326"/>
                  </a:cubicBezTo>
                  <a:lnTo>
                    <a:pt x="9704" y="8917"/>
                  </a:lnTo>
                  <a:cubicBezTo>
                    <a:pt x="10523" y="8917"/>
                    <a:pt x="11184" y="8255"/>
                    <a:pt x="11184" y="7436"/>
                  </a:cubicBezTo>
                  <a:cubicBezTo>
                    <a:pt x="11184" y="6617"/>
                    <a:pt x="10523" y="5924"/>
                    <a:pt x="9672" y="5924"/>
                  </a:cubicBezTo>
                  <a:lnTo>
                    <a:pt x="9515" y="5924"/>
                  </a:lnTo>
                  <a:cubicBezTo>
                    <a:pt x="9042" y="4317"/>
                    <a:pt x="7687" y="3151"/>
                    <a:pt x="5954" y="2994"/>
                  </a:cubicBezTo>
                  <a:lnTo>
                    <a:pt x="5954" y="1828"/>
                  </a:lnTo>
                  <a:cubicBezTo>
                    <a:pt x="5954" y="1198"/>
                    <a:pt x="6459" y="725"/>
                    <a:pt x="7057" y="725"/>
                  </a:cubicBezTo>
                  <a:cubicBezTo>
                    <a:pt x="7687" y="725"/>
                    <a:pt x="8160" y="1230"/>
                    <a:pt x="8160" y="1828"/>
                  </a:cubicBezTo>
                  <a:cubicBezTo>
                    <a:pt x="8160" y="2017"/>
                    <a:pt x="8002" y="2206"/>
                    <a:pt x="7813" y="2206"/>
                  </a:cubicBezTo>
                  <a:cubicBezTo>
                    <a:pt x="7593" y="2206"/>
                    <a:pt x="7435" y="2017"/>
                    <a:pt x="7435" y="1828"/>
                  </a:cubicBezTo>
                  <a:cubicBezTo>
                    <a:pt x="7435" y="1639"/>
                    <a:pt x="7278" y="1482"/>
                    <a:pt x="7089" y="1482"/>
                  </a:cubicBezTo>
                  <a:cubicBezTo>
                    <a:pt x="6900" y="1482"/>
                    <a:pt x="6742" y="1639"/>
                    <a:pt x="6742" y="1828"/>
                  </a:cubicBezTo>
                  <a:cubicBezTo>
                    <a:pt x="6742" y="2458"/>
                    <a:pt x="7246" y="2931"/>
                    <a:pt x="7845" y="2931"/>
                  </a:cubicBezTo>
                  <a:cubicBezTo>
                    <a:pt x="8475" y="2931"/>
                    <a:pt x="8947" y="2427"/>
                    <a:pt x="8947" y="1828"/>
                  </a:cubicBezTo>
                  <a:cubicBezTo>
                    <a:pt x="8947" y="820"/>
                    <a:pt x="8128" y="1"/>
                    <a:pt x="7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0" name="Google Shape;9690;p76"/>
          <p:cNvGrpSpPr/>
          <p:nvPr/>
        </p:nvGrpSpPr>
        <p:grpSpPr>
          <a:xfrm>
            <a:off x="6198887" y="3602925"/>
            <a:ext cx="361969" cy="361544"/>
            <a:chOff x="-53690500" y="2686575"/>
            <a:chExt cx="319000" cy="318625"/>
          </a:xfrm>
        </p:grpSpPr>
        <p:sp>
          <p:nvSpPr>
            <p:cNvPr id="9691" name="Google Shape;9691;p76"/>
            <p:cNvSpPr/>
            <p:nvPr/>
          </p:nvSpPr>
          <p:spPr>
            <a:xfrm>
              <a:off x="-53567625" y="2917925"/>
              <a:ext cx="73250" cy="29775"/>
            </a:xfrm>
            <a:custGeom>
              <a:avLst/>
              <a:gdLst/>
              <a:ahLst/>
              <a:cxnLst/>
              <a:rect l="l" t="t" r="r" b="b"/>
              <a:pathLst>
                <a:path w="2930" h="1191" extrusionOk="0">
                  <a:moveTo>
                    <a:pt x="410" y="1"/>
                  </a:moveTo>
                  <a:cubicBezTo>
                    <a:pt x="315" y="1"/>
                    <a:pt x="221" y="40"/>
                    <a:pt x="158" y="119"/>
                  </a:cubicBezTo>
                  <a:cubicBezTo>
                    <a:pt x="0" y="277"/>
                    <a:pt x="0" y="529"/>
                    <a:pt x="158" y="655"/>
                  </a:cubicBezTo>
                  <a:cubicBezTo>
                    <a:pt x="504" y="1001"/>
                    <a:pt x="977" y="1190"/>
                    <a:pt x="1449" y="1190"/>
                  </a:cubicBezTo>
                  <a:cubicBezTo>
                    <a:pt x="1922" y="1190"/>
                    <a:pt x="2458" y="1001"/>
                    <a:pt x="2773" y="655"/>
                  </a:cubicBezTo>
                  <a:cubicBezTo>
                    <a:pt x="2930" y="497"/>
                    <a:pt x="2930" y="245"/>
                    <a:pt x="2773" y="119"/>
                  </a:cubicBezTo>
                  <a:cubicBezTo>
                    <a:pt x="2710" y="72"/>
                    <a:pt x="2615" y="48"/>
                    <a:pt x="2517" y="48"/>
                  </a:cubicBezTo>
                  <a:cubicBezTo>
                    <a:pt x="2418" y="48"/>
                    <a:pt x="2316" y="72"/>
                    <a:pt x="2237" y="119"/>
                  </a:cubicBezTo>
                  <a:cubicBezTo>
                    <a:pt x="2048" y="340"/>
                    <a:pt x="1733" y="434"/>
                    <a:pt x="1449" y="434"/>
                  </a:cubicBezTo>
                  <a:cubicBezTo>
                    <a:pt x="1134" y="434"/>
                    <a:pt x="882" y="340"/>
                    <a:pt x="662" y="119"/>
                  </a:cubicBezTo>
                  <a:cubicBezTo>
                    <a:pt x="599" y="40"/>
                    <a:pt x="504"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76"/>
            <p:cNvSpPr/>
            <p:nvPr/>
          </p:nvSpPr>
          <p:spPr>
            <a:xfrm>
              <a:off x="-53577075"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76"/>
            <p:cNvSpPr/>
            <p:nvPr/>
          </p:nvSpPr>
          <p:spPr>
            <a:xfrm>
              <a:off x="-53502250"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76"/>
            <p:cNvSpPr/>
            <p:nvPr/>
          </p:nvSpPr>
          <p:spPr>
            <a:xfrm>
              <a:off x="-53690500" y="2686575"/>
              <a:ext cx="319000" cy="318625"/>
            </a:xfrm>
            <a:custGeom>
              <a:avLst/>
              <a:gdLst/>
              <a:ahLst/>
              <a:cxnLst/>
              <a:rect l="l" t="t" r="r" b="b"/>
              <a:pathLst>
                <a:path w="12760" h="12745" extrusionOk="0">
                  <a:moveTo>
                    <a:pt x="6364" y="804"/>
                  </a:moveTo>
                  <a:lnTo>
                    <a:pt x="11059" y="3765"/>
                  </a:lnTo>
                  <a:lnTo>
                    <a:pt x="1702" y="3765"/>
                  </a:lnTo>
                  <a:lnTo>
                    <a:pt x="6364" y="804"/>
                  </a:lnTo>
                  <a:close/>
                  <a:moveTo>
                    <a:pt x="5797" y="4490"/>
                  </a:moveTo>
                  <a:cubicBezTo>
                    <a:pt x="5262" y="5404"/>
                    <a:pt x="4285" y="6002"/>
                    <a:pt x="3214" y="6002"/>
                  </a:cubicBezTo>
                  <a:lnTo>
                    <a:pt x="2237" y="6002"/>
                  </a:lnTo>
                  <a:cubicBezTo>
                    <a:pt x="1954" y="6002"/>
                    <a:pt x="1733" y="6065"/>
                    <a:pt x="1513" y="6191"/>
                  </a:cubicBezTo>
                  <a:lnTo>
                    <a:pt x="1513" y="4490"/>
                  </a:lnTo>
                  <a:close/>
                  <a:moveTo>
                    <a:pt x="11248" y="4490"/>
                  </a:moveTo>
                  <a:lnTo>
                    <a:pt x="11248" y="6191"/>
                  </a:lnTo>
                  <a:cubicBezTo>
                    <a:pt x="11027" y="6065"/>
                    <a:pt x="10775" y="6002"/>
                    <a:pt x="10523" y="6002"/>
                  </a:cubicBezTo>
                  <a:lnTo>
                    <a:pt x="9515" y="6002"/>
                  </a:lnTo>
                  <a:cubicBezTo>
                    <a:pt x="8475" y="6002"/>
                    <a:pt x="7467" y="5404"/>
                    <a:pt x="6963" y="4490"/>
                  </a:cubicBezTo>
                  <a:close/>
                  <a:moveTo>
                    <a:pt x="2237" y="6758"/>
                  </a:moveTo>
                  <a:lnTo>
                    <a:pt x="2237" y="8239"/>
                  </a:lnTo>
                  <a:cubicBezTo>
                    <a:pt x="1859" y="8239"/>
                    <a:pt x="1481" y="7892"/>
                    <a:pt x="1481" y="7483"/>
                  </a:cubicBezTo>
                  <a:cubicBezTo>
                    <a:pt x="1481" y="7105"/>
                    <a:pt x="1796" y="6758"/>
                    <a:pt x="2237" y="6758"/>
                  </a:cubicBezTo>
                  <a:close/>
                  <a:moveTo>
                    <a:pt x="10523" y="6758"/>
                  </a:moveTo>
                  <a:cubicBezTo>
                    <a:pt x="10901" y="6758"/>
                    <a:pt x="11248" y="7073"/>
                    <a:pt x="11248" y="7483"/>
                  </a:cubicBezTo>
                  <a:cubicBezTo>
                    <a:pt x="11248" y="7892"/>
                    <a:pt x="10933" y="8239"/>
                    <a:pt x="10523" y="8239"/>
                  </a:cubicBezTo>
                  <a:lnTo>
                    <a:pt x="10523" y="6758"/>
                  </a:lnTo>
                  <a:close/>
                  <a:moveTo>
                    <a:pt x="1481" y="8806"/>
                  </a:moveTo>
                  <a:cubicBezTo>
                    <a:pt x="1733" y="8901"/>
                    <a:pt x="1954" y="8995"/>
                    <a:pt x="2237" y="8995"/>
                  </a:cubicBezTo>
                  <a:cubicBezTo>
                    <a:pt x="2363" y="10224"/>
                    <a:pt x="2993" y="11326"/>
                    <a:pt x="4002" y="11988"/>
                  </a:cubicBezTo>
                  <a:lnTo>
                    <a:pt x="1481" y="11988"/>
                  </a:lnTo>
                  <a:lnTo>
                    <a:pt x="1481" y="8806"/>
                  </a:lnTo>
                  <a:close/>
                  <a:moveTo>
                    <a:pt x="6333" y="5025"/>
                  </a:moveTo>
                  <a:cubicBezTo>
                    <a:pt x="6585" y="5404"/>
                    <a:pt x="6932" y="5750"/>
                    <a:pt x="7310" y="6065"/>
                  </a:cubicBezTo>
                  <a:cubicBezTo>
                    <a:pt x="7940" y="6506"/>
                    <a:pt x="8696" y="6758"/>
                    <a:pt x="9452" y="6758"/>
                  </a:cubicBezTo>
                  <a:lnTo>
                    <a:pt x="9672" y="6758"/>
                  </a:lnTo>
                  <a:lnTo>
                    <a:pt x="9672" y="8586"/>
                  </a:lnTo>
                  <a:lnTo>
                    <a:pt x="9767" y="8586"/>
                  </a:lnTo>
                  <a:cubicBezTo>
                    <a:pt x="9767" y="10444"/>
                    <a:pt x="8223" y="11988"/>
                    <a:pt x="6364" y="11988"/>
                  </a:cubicBezTo>
                  <a:cubicBezTo>
                    <a:pt x="4537" y="11988"/>
                    <a:pt x="2993" y="10444"/>
                    <a:pt x="2993" y="8586"/>
                  </a:cubicBezTo>
                  <a:lnTo>
                    <a:pt x="2993" y="6758"/>
                  </a:lnTo>
                  <a:lnTo>
                    <a:pt x="3214" y="6758"/>
                  </a:lnTo>
                  <a:cubicBezTo>
                    <a:pt x="4002" y="6758"/>
                    <a:pt x="4726" y="6506"/>
                    <a:pt x="5356" y="6065"/>
                  </a:cubicBezTo>
                  <a:cubicBezTo>
                    <a:pt x="5734" y="5813"/>
                    <a:pt x="6112" y="5435"/>
                    <a:pt x="6333" y="5025"/>
                  </a:cubicBezTo>
                  <a:close/>
                  <a:moveTo>
                    <a:pt x="11248" y="8806"/>
                  </a:moveTo>
                  <a:lnTo>
                    <a:pt x="11248" y="12020"/>
                  </a:lnTo>
                  <a:lnTo>
                    <a:pt x="8727" y="12020"/>
                  </a:lnTo>
                  <a:lnTo>
                    <a:pt x="8727" y="11988"/>
                  </a:lnTo>
                  <a:cubicBezTo>
                    <a:pt x="9735" y="11326"/>
                    <a:pt x="10397" y="10224"/>
                    <a:pt x="10523" y="8995"/>
                  </a:cubicBezTo>
                  <a:cubicBezTo>
                    <a:pt x="10775" y="8995"/>
                    <a:pt x="11027" y="8901"/>
                    <a:pt x="11248" y="8806"/>
                  </a:cubicBezTo>
                  <a:close/>
                  <a:moveTo>
                    <a:pt x="6380" y="0"/>
                  </a:moveTo>
                  <a:cubicBezTo>
                    <a:pt x="6309" y="0"/>
                    <a:pt x="6238" y="16"/>
                    <a:pt x="6175" y="48"/>
                  </a:cubicBezTo>
                  <a:lnTo>
                    <a:pt x="189" y="3797"/>
                  </a:lnTo>
                  <a:cubicBezTo>
                    <a:pt x="32" y="3860"/>
                    <a:pt x="0" y="4080"/>
                    <a:pt x="32" y="4238"/>
                  </a:cubicBezTo>
                  <a:cubicBezTo>
                    <a:pt x="95" y="4395"/>
                    <a:pt x="252" y="4490"/>
                    <a:pt x="378" y="4490"/>
                  </a:cubicBezTo>
                  <a:lnTo>
                    <a:pt x="757" y="4490"/>
                  </a:lnTo>
                  <a:lnTo>
                    <a:pt x="757" y="12366"/>
                  </a:lnTo>
                  <a:cubicBezTo>
                    <a:pt x="757" y="12587"/>
                    <a:pt x="914" y="12744"/>
                    <a:pt x="1103" y="12744"/>
                  </a:cubicBezTo>
                  <a:lnTo>
                    <a:pt x="11626" y="12744"/>
                  </a:lnTo>
                  <a:cubicBezTo>
                    <a:pt x="11815" y="12744"/>
                    <a:pt x="11972" y="12587"/>
                    <a:pt x="11972" y="12366"/>
                  </a:cubicBezTo>
                  <a:lnTo>
                    <a:pt x="11972" y="4490"/>
                  </a:lnTo>
                  <a:lnTo>
                    <a:pt x="12319" y="4490"/>
                  </a:lnTo>
                  <a:cubicBezTo>
                    <a:pt x="12476" y="4490"/>
                    <a:pt x="12634" y="4395"/>
                    <a:pt x="12665" y="4238"/>
                  </a:cubicBezTo>
                  <a:cubicBezTo>
                    <a:pt x="12760" y="4080"/>
                    <a:pt x="12728" y="3923"/>
                    <a:pt x="12571" y="3797"/>
                  </a:cubicBezTo>
                  <a:lnTo>
                    <a:pt x="6585" y="48"/>
                  </a:lnTo>
                  <a:cubicBezTo>
                    <a:pt x="6522" y="16"/>
                    <a:pt x="6451" y="0"/>
                    <a:pt x="6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95" name="Google Shape;9695;p76"/>
          <p:cNvGrpSpPr/>
          <p:nvPr/>
        </p:nvGrpSpPr>
        <p:grpSpPr>
          <a:xfrm>
            <a:off x="8008669" y="3145785"/>
            <a:ext cx="317319" cy="360948"/>
            <a:chOff x="-52092425" y="2303525"/>
            <a:chExt cx="279650" cy="318100"/>
          </a:xfrm>
        </p:grpSpPr>
        <p:sp>
          <p:nvSpPr>
            <p:cNvPr id="9696" name="Google Shape;9696;p76"/>
            <p:cNvSpPr/>
            <p:nvPr/>
          </p:nvSpPr>
          <p:spPr>
            <a:xfrm>
              <a:off x="-51989225" y="2535950"/>
              <a:ext cx="72475" cy="29750"/>
            </a:xfrm>
            <a:custGeom>
              <a:avLst/>
              <a:gdLst/>
              <a:ahLst/>
              <a:cxnLst/>
              <a:rect l="l" t="t" r="r" b="b"/>
              <a:pathLst>
                <a:path w="2899" h="1190" extrusionOk="0">
                  <a:moveTo>
                    <a:pt x="398" y="0"/>
                  </a:moveTo>
                  <a:cubicBezTo>
                    <a:pt x="307" y="0"/>
                    <a:pt x="221" y="40"/>
                    <a:pt x="158" y="118"/>
                  </a:cubicBezTo>
                  <a:cubicBezTo>
                    <a:pt x="0" y="276"/>
                    <a:pt x="0" y="528"/>
                    <a:pt x="158" y="654"/>
                  </a:cubicBezTo>
                  <a:cubicBezTo>
                    <a:pt x="504" y="1000"/>
                    <a:pt x="977" y="1189"/>
                    <a:pt x="1449" y="1189"/>
                  </a:cubicBezTo>
                  <a:cubicBezTo>
                    <a:pt x="1922" y="1189"/>
                    <a:pt x="2426" y="1000"/>
                    <a:pt x="2741" y="654"/>
                  </a:cubicBezTo>
                  <a:cubicBezTo>
                    <a:pt x="2899" y="496"/>
                    <a:pt x="2899" y="244"/>
                    <a:pt x="2741" y="118"/>
                  </a:cubicBezTo>
                  <a:cubicBezTo>
                    <a:pt x="2662" y="40"/>
                    <a:pt x="2568" y="0"/>
                    <a:pt x="2477" y="0"/>
                  </a:cubicBezTo>
                  <a:cubicBezTo>
                    <a:pt x="2387" y="0"/>
                    <a:pt x="2300" y="40"/>
                    <a:pt x="2237" y="118"/>
                  </a:cubicBezTo>
                  <a:cubicBezTo>
                    <a:pt x="2048" y="339"/>
                    <a:pt x="1733" y="433"/>
                    <a:pt x="1449" y="433"/>
                  </a:cubicBezTo>
                  <a:cubicBezTo>
                    <a:pt x="1134" y="433"/>
                    <a:pt x="851" y="339"/>
                    <a:pt x="662" y="118"/>
                  </a:cubicBezTo>
                  <a:cubicBezTo>
                    <a:pt x="583" y="40"/>
                    <a:pt x="488"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76"/>
            <p:cNvSpPr/>
            <p:nvPr/>
          </p:nvSpPr>
          <p:spPr>
            <a:xfrm>
              <a:off x="-52092425" y="2303525"/>
              <a:ext cx="279650" cy="318100"/>
            </a:xfrm>
            <a:custGeom>
              <a:avLst/>
              <a:gdLst/>
              <a:ahLst/>
              <a:cxnLst/>
              <a:rect l="l" t="t" r="r" b="b"/>
              <a:pathLst>
                <a:path w="11186" h="12724" extrusionOk="0">
                  <a:moveTo>
                    <a:pt x="9610" y="878"/>
                  </a:moveTo>
                  <a:lnTo>
                    <a:pt x="9295" y="2957"/>
                  </a:lnTo>
                  <a:cubicBezTo>
                    <a:pt x="8381" y="2957"/>
                    <a:pt x="7625" y="2327"/>
                    <a:pt x="7468" y="1476"/>
                  </a:cubicBezTo>
                  <a:lnTo>
                    <a:pt x="9610" y="878"/>
                  </a:lnTo>
                  <a:close/>
                  <a:moveTo>
                    <a:pt x="3719" y="1476"/>
                  </a:moveTo>
                  <a:cubicBezTo>
                    <a:pt x="4128" y="1476"/>
                    <a:pt x="4475" y="1791"/>
                    <a:pt x="4475" y="2201"/>
                  </a:cubicBezTo>
                  <a:cubicBezTo>
                    <a:pt x="4475" y="2610"/>
                    <a:pt x="4128" y="2957"/>
                    <a:pt x="3719" y="2957"/>
                  </a:cubicBezTo>
                  <a:cubicBezTo>
                    <a:pt x="3624" y="2957"/>
                    <a:pt x="3498" y="2925"/>
                    <a:pt x="3403" y="2894"/>
                  </a:cubicBezTo>
                  <a:cubicBezTo>
                    <a:pt x="3349" y="2861"/>
                    <a:pt x="3294" y="2847"/>
                    <a:pt x="3241" y="2847"/>
                  </a:cubicBezTo>
                  <a:cubicBezTo>
                    <a:pt x="3144" y="2847"/>
                    <a:pt x="3055" y="2895"/>
                    <a:pt x="2994" y="2957"/>
                  </a:cubicBezTo>
                  <a:cubicBezTo>
                    <a:pt x="2868" y="3083"/>
                    <a:pt x="2836" y="3240"/>
                    <a:pt x="2899" y="3398"/>
                  </a:cubicBezTo>
                  <a:cubicBezTo>
                    <a:pt x="2931" y="3524"/>
                    <a:pt x="2994" y="3618"/>
                    <a:pt x="2994" y="3713"/>
                  </a:cubicBezTo>
                  <a:cubicBezTo>
                    <a:pt x="2994" y="4091"/>
                    <a:pt x="2616" y="4469"/>
                    <a:pt x="2238" y="4469"/>
                  </a:cubicBezTo>
                  <a:cubicBezTo>
                    <a:pt x="1828" y="4469"/>
                    <a:pt x="1482" y="4154"/>
                    <a:pt x="1482" y="3713"/>
                  </a:cubicBezTo>
                  <a:cubicBezTo>
                    <a:pt x="1482" y="3492"/>
                    <a:pt x="1608" y="3303"/>
                    <a:pt x="1671" y="3209"/>
                  </a:cubicBezTo>
                  <a:cubicBezTo>
                    <a:pt x="1797" y="3083"/>
                    <a:pt x="1797" y="2894"/>
                    <a:pt x="1639" y="2736"/>
                  </a:cubicBezTo>
                  <a:cubicBezTo>
                    <a:pt x="1576" y="2610"/>
                    <a:pt x="1450" y="2453"/>
                    <a:pt x="1450" y="2201"/>
                  </a:cubicBezTo>
                  <a:cubicBezTo>
                    <a:pt x="1450" y="1823"/>
                    <a:pt x="1765" y="1476"/>
                    <a:pt x="2206" y="1476"/>
                  </a:cubicBezTo>
                  <a:cubicBezTo>
                    <a:pt x="2427" y="1476"/>
                    <a:pt x="2584" y="1571"/>
                    <a:pt x="2710" y="1665"/>
                  </a:cubicBezTo>
                  <a:cubicBezTo>
                    <a:pt x="2789" y="1728"/>
                    <a:pt x="2876" y="1760"/>
                    <a:pt x="2962" y="1760"/>
                  </a:cubicBezTo>
                  <a:cubicBezTo>
                    <a:pt x="3049" y="1760"/>
                    <a:pt x="3136" y="1728"/>
                    <a:pt x="3214" y="1665"/>
                  </a:cubicBezTo>
                  <a:cubicBezTo>
                    <a:pt x="3340" y="1571"/>
                    <a:pt x="3498" y="1476"/>
                    <a:pt x="3719" y="1476"/>
                  </a:cubicBezTo>
                  <a:close/>
                  <a:moveTo>
                    <a:pt x="6774" y="1697"/>
                  </a:moveTo>
                  <a:cubicBezTo>
                    <a:pt x="7027" y="2862"/>
                    <a:pt x="8035" y="3681"/>
                    <a:pt x="9200" y="3713"/>
                  </a:cubicBezTo>
                  <a:lnTo>
                    <a:pt x="9011" y="5225"/>
                  </a:lnTo>
                  <a:cubicBezTo>
                    <a:pt x="7247" y="5099"/>
                    <a:pt x="5735" y="3839"/>
                    <a:pt x="5294" y="2138"/>
                  </a:cubicBezTo>
                  <a:lnTo>
                    <a:pt x="6774" y="1697"/>
                  </a:lnTo>
                  <a:close/>
                  <a:moveTo>
                    <a:pt x="1450" y="6737"/>
                  </a:moveTo>
                  <a:lnTo>
                    <a:pt x="1450" y="8250"/>
                  </a:lnTo>
                  <a:cubicBezTo>
                    <a:pt x="1041" y="8250"/>
                    <a:pt x="694" y="7935"/>
                    <a:pt x="694" y="7494"/>
                  </a:cubicBezTo>
                  <a:cubicBezTo>
                    <a:pt x="694" y="7115"/>
                    <a:pt x="1009" y="6737"/>
                    <a:pt x="1450" y="6737"/>
                  </a:cubicBezTo>
                  <a:close/>
                  <a:moveTo>
                    <a:pt x="9673" y="6737"/>
                  </a:moveTo>
                  <a:cubicBezTo>
                    <a:pt x="10083" y="6737"/>
                    <a:pt x="10429" y="7052"/>
                    <a:pt x="10429" y="7494"/>
                  </a:cubicBezTo>
                  <a:cubicBezTo>
                    <a:pt x="10429" y="7935"/>
                    <a:pt x="10083" y="8250"/>
                    <a:pt x="9673" y="8250"/>
                  </a:cubicBezTo>
                  <a:lnTo>
                    <a:pt x="9673" y="6737"/>
                  </a:lnTo>
                  <a:close/>
                  <a:moveTo>
                    <a:pt x="4884" y="3209"/>
                  </a:moveTo>
                  <a:cubicBezTo>
                    <a:pt x="5609" y="4784"/>
                    <a:pt x="7184" y="5824"/>
                    <a:pt x="8917" y="5981"/>
                  </a:cubicBezTo>
                  <a:lnTo>
                    <a:pt x="8917" y="6422"/>
                  </a:lnTo>
                  <a:lnTo>
                    <a:pt x="8917" y="8659"/>
                  </a:lnTo>
                  <a:cubicBezTo>
                    <a:pt x="8917" y="10486"/>
                    <a:pt x="7436" y="11999"/>
                    <a:pt x="5577" y="11999"/>
                  </a:cubicBezTo>
                  <a:cubicBezTo>
                    <a:pt x="3719" y="11999"/>
                    <a:pt x="2238" y="10486"/>
                    <a:pt x="2238" y="8628"/>
                  </a:cubicBezTo>
                  <a:lnTo>
                    <a:pt x="2238" y="5603"/>
                  </a:lnTo>
                  <a:cubicBezTo>
                    <a:pt x="2238" y="5477"/>
                    <a:pt x="2238" y="5383"/>
                    <a:pt x="2269" y="5257"/>
                  </a:cubicBezTo>
                  <a:cubicBezTo>
                    <a:pt x="3088" y="5257"/>
                    <a:pt x="3719" y="4595"/>
                    <a:pt x="3719" y="3744"/>
                  </a:cubicBezTo>
                  <a:cubicBezTo>
                    <a:pt x="4191" y="3744"/>
                    <a:pt x="4601" y="3555"/>
                    <a:pt x="4884" y="3209"/>
                  </a:cubicBezTo>
                  <a:close/>
                  <a:moveTo>
                    <a:pt x="10072" y="1"/>
                  </a:moveTo>
                  <a:cubicBezTo>
                    <a:pt x="10033" y="1"/>
                    <a:pt x="9993" y="8"/>
                    <a:pt x="9956" y="27"/>
                  </a:cubicBezTo>
                  <a:lnTo>
                    <a:pt x="4979" y="1445"/>
                  </a:lnTo>
                  <a:cubicBezTo>
                    <a:pt x="4727" y="1004"/>
                    <a:pt x="4254" y="720"/>
                    <a:pt x="3719" y="720"/>
                  </a:cubicBezTo>
                  <a:cubicBezTo>
                    <a:pt x="3466" y="720"/>
                    <a:pt x="3214" y="783"/>
                    <a:pt x="2994" y="909"/>
                  </a:cubicBezTo>
                  <a:cubicBezTo>
                    <a:pt x="2742" y="783"/>
                    <a:pt x="2521" y="720"/>
                    <a:pt x="2238" y="720"/>
                  </a:cubicBezTo>
                  <a:cubicBezTo>
                    <a:pt x="1419" y="720"/>
                    <a:pt x="726" y="1382"/>
                    <a:pt x="726" y="2232"/>
                  </a:cubicBezTo>
                  <a:cubicBezTo>
                    <a:pt x="726" y="2484"/>
                    <a:pt x="820" y="2736"/>
                    <a:pt x="946" y="2957"/>
                  </a:cubicBezTo>
                  <a:cubicBezTo>
                    <a:pt x="820" y="3209"/>
                    <a:pt x="726" y="3429"/>
                    <a:pt x="726" y="3713"/>
                  </a:cubicBezTo>
                  <a:cubicBezTo>
                    <a:pt x="726" y="4280"/>
                    <a:pt x="1041" y="4784"/>
                    <a:pt x="1513" y="5005"/>
                  </a:cubicBezTo>
                  <a:cubicBezTo>
                    <a:pt x="1482" y="5225"/>
                    <a:pt x="1482" y="5383"/>
                    <a:pt x="1482" y="5572"/>
                  </a:cubicBezTo>
                  <a:lnTo>
                    <a:pt x="1482" y="6013"/>
                  </a:lnTo>
                  <a:cubicBezTo>
                    <a:pt x="663" y="6013"/>
                    <a:pt x="1" y="6674"/>
                    <a:pt x="1" y="7494"/>
                  </a:cubicBezTo>
                  <a:cubicBezTo>
                    <a:pt x="1" y="8313"/>
                    <a:pt x="663" y="9006"/>
                    <a:pt x="1482" y="9006"/>
                  </a:cubicBezTo>
                  <a:cubicBezTo>
                    <a:pt x="1671" y="11085"/>
                    <a:pt x="3466" y="12723"/>
                    <a:pt x="5577" y="12723"/>
                  </a:cubicBezTo>
                  <a:cubicBezTo>
                    <a:pt x="7720" y="12723"/>
                    <a:pt x="9484" y="11085"/>
                    <a:pt x="9673" y="9006"/>
                  </a:cubicBezTo>
                  <a:cubicBezTo>
                    <a:pt x="10492" y="9006"/>
                    <a:pt x="11185" y="8313"/>
                    <a:pt x="11185" y="7494"/>
                  </a:cubicBezTo>
                  <a:cubicBezTo>
                    <a:pt x="11185" y="6674"/>
                    <a:pt x="10492" y="6013"/>
                    <a:pt x="9673" y="6013"/>
                  </a:cubicBezTo>
                  <a:lnTo>
                    <a:pt x="9673" y="5603"/>
                  </a:lnTo>
                  <a:cubicBezTo>
                    <a:pt x="9704" y="5414"/>
                    <a:pt x="10398" y="594"/>
                    <a:pt x="10429" y="405"/>
                  </a:cubicBezTo>
                  <a:cubicBezTo>
                    <a:pt x="10429" y="279"/>
                    <a:pt x="10398" y="184"/>
                    <a:pt x="10303" y="90"/>
                  </a:cubicBezTo>
                  <a:cubicBezTo>
                    <a:pt x="10258" y="45"/>
                    <a:pt x="10167" y="1"/>
                    <a:pt x="10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76"/>
            <p:cNvSpPr/>
            <p:nvPr/>
          </p:nvSpPr>
          <p:spPr>
            <a:xfrm>
              <a:off x="-51998675" y="2454625"/>
              <a:ext cx="17325" cy="17350"/>
            </a:xfrm>
            <a:custGeom>
              <a:avLst/>
              <a:gdLst/>
              <a:ahLst/>
              <a:cxnLst/>
              <a:rect l="l" t="t" r="r" b="b"/>
              <a:pathLst>
                <a:path w="693"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76"/>
            <p:cNvSpPr/>
            <p:nvPr/>
          </p:nvSpPr>
          <p:spPr>
            <a:xfrm>
              <a:off x="-51925450" y="2454625"/>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6" y="536"/>
                    <a:pt x="726" y="347"/>
                  </a:cubicBezTo>
                  <a:cubicBezTo>
                    <a:pt x="726"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76"/>
            <p:cNvSpPr/>
            <p:nvPr/>
          </p:nvSpPr>
          <p:spPr>
            <a:xfrm>
              <a:off x="-51981350" y="2472725"/>
              <a:ext cx="55925" cy="55950"/>
            </a:xfrm>
            <a:custGeom>
              <a:avLst/>
              <a:gdLst/>
              <a:ahLst/>
              <a:cxnLst/>
              <a:rect l="l" t="t" r="r" b="b"/>
              <a:pathLst>
                <a:path w="2237" h="2238" extrusionOk="0">
                  <a:moveTo>
                    <a:pt x="1134" y="726"/>
                  </a:moveTo>
                  <a:cubicBezTo>
                    <a:pt x="1323" y="726"/>
                    <a:pt x="1481" y="883"/>
                    <a:pt x="1481" y="1072"/>
                  </a:cubicBezTo>
                  <a:cubicBezTo>
                    <a:pt x="1481" y="1293"/>
                    <a:pt x="1323" y="1450"/>
                    <a:pt x="1134" y="1450"/>
                  </a:cubicBezTo>
                  <a:cubicBezTo>
                    <a:pt x="945" y="1450"/>
                    <a:pt x="788" y="1293"/>
                    <a:pt x="788" y="1072"/>
                  </a:cubicBezTo>
                  <a:cubicBezTo>
                    <a:pt x="756" y="915"/>
                    <a:pt x="914" y="726"/>
                    <a:pt x="1134" y="726"/>
                  </a:cubicBezTo>
                  <a:close/>
                  <a:moveTo>
                    <a:pt x="1134" y="1"/>
                  </a:moveTo>
                  <a:cubicBezTo>
                    <a:pt x="504" y="1"/>
                    <a:pt x="32" y="536"/>
                    <a:pt x="32" y="1135"/>
                  </a:cubicBezTo>
                  <a:cubicBezTo>
                    <a:pt x="0" y="1765"/>
                    <a:pt x="504" y="2238"/>
                    <a:pt x="1134" y="2238"/>
                  </a:cubicBezTo>
                  <a:cubicBezTo>
                    <a:pt x="1764" y="2238"/>
                    <a:pt x="2237" y="1702"/>
                    <a:pt x="2237" y="1135"/>
                  </a:cubicBezTo>
                  <a:cubicBezTo>
                    <a:pt x="2237" y="505"/>
                    <a:pt x="1733" y="1"/>
                    <a:pt x="11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1" name="Google Shape;9701;p76"/>
          <p:cNvGrpSpPr/>
          <p:nvPr/>
        </p:nvGrpSpPr>
        <p:grpSpPr>
          <a:xfrm>
            <a:off x="5727728" y="1306249"/>
            <a:ext cx="363756" cy="361090"/>
            <a:chOff x="-57189125" y="1904850"/>
            <a:chExt cx="320575" cy="318225"/>
          </a:xfrm>
        </p:grpSpPr>
        <p:sp>
          <p:nvSpPr>
            <p:cNvPr id="9702" name="Google Shape;9702;p76"/>
            <p:cNvSpPr/>
            <p:nvPr/>
          </p:nvSpPr>
          <p:spPr>
            <a:xfrm>
              <a:off x="-57073350" y="2072625"/>
              <a:ext cx="18125" cy="17350"/>
            </a:xfrm>
            <a:custGeom>
              <a:avLst/>
              <a:gdLst/>
              <a:ahLst/>
              <a:cxnLst/>
              <a:rect l="l" t="t" r="r" b="b"/>
              <a:pathLst>
                <a:path w="725" h="694" extrusionOk="0">
                  <a:moveTo>
                    <a:pt x="347" y="0"/>
                  </a:moveTo>
                  <a:cubicBezTo>
                    <a:pt x="158" y="0"/>
                    <a:pt x="1" y="158"/>
                    <a:pt x="1" y="347"/>
                  </a:cubicBezTo>
                  <a:cubicBezTo>
                    <a:pt x="1" y="536"/>
                    <a:pt x="158" y="694"/>
                    <a:pt x="347" y="694"/>
                  </a:cubicBezTo>
                  <a:cubicBezTo>
                    <a:pt x="536" y="694"/>
                    <a:pt x="725" y="536"/>
                    <a:pt x="725" y="347"/>
                  </a:cubicBezTo>
                  <a:cubicBezTo>
                    <a:pt x="725"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76"/>
            <p:cNvSpPr/>
            <p:nvPr/>
          </p:nvSpPr>
          <p:spPr>
            <a:xfrm>
              <a:off x="-569985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76"/>
            <p:cNvSpPr/>
            <p:nvPr/>
          </p:nvSpPr>
          <p:spPr>
            <a:xfrm>
              <a:off x="-57035550" y="20072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76"/>
            <p:cNvSpPr/>
            <p:nvPr/>
          </p:nvSpPr>
          <p:spPr>
            <a:xfrm>
              <a:off x="-57063900" y="2135825"/>
              <a:ext cx="73275" cy="28975"/>
            </a:xfrm>
            <a:custGeom>
              <a:avLst/>
              <a:gdLst/>
              <a:ahLst/>
              <a:cxnLst/>
              <a:rect l="l" t="t" r="r" b="b"/>
              <a:pathLst>
                <a:path w="2931" h="1159" extrusionOk="0">
                  <a:moveTo>
                    <a:pt x="414" y="1"/>
                  </a:moveTo>
                  <a:cubicBezTo>
                    <a:pt x="316" y="1"/>
                    <a:pt x="221" y="40"/>
                    <a:pt x="158" y="119"/>
                  </a:cubicBezTo>
                  <a:cubicBezTo>
                    <a:pt x="1" y="276"/>
                    <a:pt x="1" y="497"/>
                    <a:pt x="158" y="623"/>
                  </a:cubicBezTo>
                  <a:cubicBezTo>
                    <a:pt x="536" y="970"/>
                    <a:pt x="1009" y="1159"/>
                    <a:pt x="1481" y="1159"/>
                  </a:cubicBezTo>
                  <a:cubicBezTo>
                    <a:pt x="1954" y="1159"/>
                    <a:pt x="2458" y="970"/>
                    <a:pt x="2773" y="623"/>
                  </a:cubicBezTo>
                  <a:cubicBezTo>
                    <a:pt x="2931" y="465"/>
                    <a:pt x="2931" y="213"/>
                    <a:pt x="2773" y="119"/>
                  </a:cubicBezTo>
                  <a:cubicBezTo>
                    <a:pt x="2710" y="40"/>
                    <a:pt x="2623" y="1"/>
                    <a:pt x="2533" y="1"/>
                  </a:cubicBezTo>
                  <a:cubicBezTo>
                    <a:pt x="2442" y="1"/>
                    <a:pt x="2348" y="40"/>
                    <a:pt x="2269" y="119"/>
                  </a:cubicBezTo>
                  <a:cubicBezTo>
                    <a:pt x="2048" y="308"/>
                    <a:pt x="1733" y="434"/>
                    <a:pt x="1481" y="434"/>
                  </a:cubicBezTo>
                  <a:cubicBezTo>
                    <a:pt x="1166" y="434"/>
                    <a:pt x="883" y="308"/>
                    <a:pt x="694" y="119"/>
                  </a:cubicBezTo>
                  <a:cubicBezTo>
                    <a:pt x="615" y="40"/>
                    <a:pt x="51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76"/>
            <p:cNvSpPr/>
            <p:nvPr/>
          </p:nvSpPr>
          <p:spPr>
            <a:xfrm>
              <a:off x="-57189125" y="1904850"/>
              <a:ext cx="320575" cy="318225"/>
            </a:xfrm>
            <a:custGeom>
              <a:avLst/>
              <a:gdLst/>
              <a:ahLst/>
              <a:cxnLst/>
              <a:rect l="l" t="t" r="r" b="b"/>
              <a:pathLst>
                <a:path w="12823" h="12729" extrusionOk="0">
                  <a:moveTo>
                    <a:pt x="6490" y="726"/>
                  </a:moveTo>
                  <a:cubicBezTo>
                    <a:pt x="6994" y="726"/>
                    <a:pt x="7467" y="1104"/>
                    <a:pt x="7593" y="1639"/>
                  </a:cubicBezTo>
                  <a:cubicBezTo>
                    <a:pt x="7215" y="1545"/>
                    <a:pt x="6868" y="1450"/>
                    <a:pt x="6490" y="1450"/>
                  </a:cubicBezTo>
                  <a:cubicBezTo>
                    <a:pt x="6081" y="1450"/>
                    <a:pt x="5734" y="1513"/>
                    <a:pt x="5388" y="1639"/>
                  </a:cubicBezTo>
                  <a:cubicBezTo>
                    <a:pt x="5482" y="1104"/>
                    <a:pt x="5923" y="726"/>
                    <a:pt x="6490" y="726"/>
                  </a:cubicBezTo>
                  <a:close/>
                  <a:moveTo>
                    <a:pt x="6081" y="2269"/>
                  </a:moveTo>
                  <a:lnTo>
                    <a:pt x="6081" y="2301"/>
                  </a:lnTo>
                  <a:cubicBezTo>
                    <a:pt x="5860" y="2364"/>
                    <a:pt x="5608" y="2584"/>
                    <a:pt x="5482" y="2805"/>
                  </a:cubicBezTo>
                  <a:cubicBezTo>
                    <a:pt x="5104" y="2805"/>
                    <a:pt x="4695" y="2994"/>
                    <a:pt x="4506" y="3372"/>
                  </a:cubicBezTo>
                  <a:cubicBezTo>
                    <a:pt x="4317" y="3719"/>
                    <a:pt x="4317" y="4160"/>
                    <a:pt x="4506" y="4475"/>
                  </a:cubicBezTo>
                  <a:cubicBezTo>
                    <a:pt x="4474" y="4538"/>
                    <a:pt x="4443" y="4664"/>
                    <a:pt x="4380" y="4727"/>
                  </a:cubicBezTo>
                  <a:cubicBezTo>
                    <a:pt x="4002" y="4979"/>
                    <a:pt x="3529" y="5136"/>
                    <a:pt x="3088" y="5168"/>
                  </a:cubicBezTo>
                  <a:cubicBezTo>
                    <a:pt x="3277" y="3624"/>
                    <a:pt x="4537" y="2427"/>
                    <a:pt x="6081" y="2269"/>
                  </a:cubicBezTo>
                  <a:close/>
                  <a:moveTo>
                    <a:pt x="6837" y="2269"/>
                  </a:moveTo>
                  <a:cubicBezTo>
                    <a:pt x="8412" y="2427"/>
                    <a:pt x="9641" y="3624"/>
                    <a:pt x="9830" y="5168"/>
                  </a:cubicBezTo>
                  <a:cubicBezTo>
                    <a:pt x="9357" y="5136"/>
                    <a:pt x="8916" y="4979"/>
                    <a:pt x="8538" y="4727"/>
                  </a:cubicBezTo>
                  <a:cubicBezTo>
                    <a:pt x="8475" y="4632"/>
                    <a:pt x="8444" y="4538"/>
                    <a:pt x="8412" y="4475"/>
                  </a:cubicBezTo>
                  <a:cubicBezTo>
                    <a:pt x="8601" y="4097"/>
                    <a:pt x="8633" y="3719"/>
                    <a:pt x="8412" y="3372"/>
                  </a:cubicBezTo>
                  <a:cubicBezTo>
                    <a:pt x="8223" y="2994"/>
                    <a:pt x="7814" y="2805"/>
                    <a:pt x="7436" y="2805"/>
                  </a:cubicBezTo>
                  <a:cubicBezTo>
                    <a:pt x="7310" y="2584"/>
                    <a:pt x="7057" y="2364"/>
                    <a:pt x="6837" y="2301"/>
                  </a:cubicBezTo>
                  <a:lnTo>
                    <a:pt x="6837" y="2269"/>
                  </a:lnTo>
                  <a:close/>
                  <a:moveTo>
                    <a:pt x="6490" y="2962"/>
                  </a:moveTo>
                  <a:cubicBezTo>
                    <a:pt x="6648" y="2962"/>
                    <a:pt x="6805" y="3088"/>
                    <a:pt x="6837" y="3277"/>
                  </a:cubicBezTo>
                  <a:cubicBezTo>
                    <a:pt x="6863" y="3460"/>
                    <a:pt x="7039" y="3577"/>
                    <a:pt x="7224" y="3577"/>
                  </a:cubicBezTo>
                  <a:cubicBezTo>
                    <a:pt x="7263" y="3577"/>
                    <a:pt x="7303" y="3572"/>
                    <a:pt x="7341" y="3561"/>
                  </a:cubicBezTo>
                  <a:cubicBezTo>
                    <a:pt x="7384" y="3535"/>
                    <a:pt x="7430" y="3523"/>
                    <a:pt x="7476" y="3523"/>
                  </a:cubicBezTo>
                  <a:cubicBezTo>
                    <a:pt x="7595" y="3523"/>
                    <a:pt x="7714" y="3604"/>
                    <a:pt x="7782" y="3719"/>
                  </a:cubicBezTo>
                  <a:cubicBezTo>
                    <a:pt x="7845" y="3876"/>
                    <a:pt x="7814" y="4065"/>
                    <a:pt x="7688" y="4191"/>
                  </a:cubicBezTo>
                  <a:cubicBezTo>
                    <a:pt x="7562" y="4349"/>
                    <a:pt x="7562" y="4601"/>
                    <a:pt x="7688" y="4727"/>
                  </a:cubicBezTo>
                  <a:cubicBezTo>
                    <a:pt x="7845" y="4853"/>
                    <a:pt x="7908" y="5042"/>
                    <a:pt x="7782" y="5199"/>
                  </a:cubicBezTo>
                  <a:cubicBezTo>
                    <a:pt x="7712" y="5316"/>
                    <a:pt x="7590" y="5381"/>
                    <a:pt x="7467" y="5381"/>
                  </a:cubicBezTo>
                  <a:cubicBezTo>
                    <a:pt x="7425" y="5381"/>
                    <a:pt x="7382" y="5373"/>
                    <a:pt x="7341" y="5357"/>
                  </a:cubicBezTo>
                  <a:cubicBezTo>
                    <a:pt x="7303" y="5346"/>
                    <a:pt x="7264" y="5341"/>
                    <a:pt x="7227" y="5341"/>
                  </a:cubicBezTo>
                  <a:cubicBezTo>
                    <a:pt x="7048" y="5341"/>
                    <a:pt x="6889" y="5458"/>
                    <a:pt x="6837" y="5640"/>
                  </a:cubicBezTo>
                  <a:cubicBezTo>
                    <a:pt x="6805" y="5829"/>
                    <a:pt x="6648" y="5955"/>
                    <a:pt x="6490" y="5955"/>
                  </a:cubicBezTo>
                  <a:cubicBezTo>
                    <a:pt x="6333" y="5955"/>
                    <a:pt x="6175" y="5829"/>
                    <a:pt x="6112" y="5640"/>
                  </a:cubicBezTo>
                  <a:cubicBezTo>
                    <a:pt x="6086" y="5458"/>
                    <a:pt x="5931" y="5341"/>
                    <a:pt x="5736" y="5341"/>
                  </a:cubicBezTo>
                  <a:cubicBezTo>
                    <a:pt x="5695" y="5341"/>
                    <a:pt x="5652" y="5346"/>
                    <a:pt x="5608" y="5357"/>
                  </a:cubicBezTo>
                  <a:cubicBezTo>
                    <a:pt x="5565" y="5383"/>
                    <a:pt x="5519" y="5394"/>
                    <a:pt x="5474" y="5394"/>
                  </a:cubicBezTo>
                  <a:cubicBezTo>
                    <a:pt x="5354" y="5394"/>
                    <a:pt x="5236" y="5313"/>
                    <a:pt x="5167" y="5199"/>
                  </a:cubicBezTo>
                  <a:cubicBezTo>
                    <a:pt x="5104" y="5042"/>
                    <a:pt x="5136" y="4853"/>
                    <a:pt x="5262" y="4727"/>
                  </a:cubicBezTo>
                  <a:cubicBezTo>
                    <a:pt x="5419" y="4569"/>
                    <a:pt x="5419" y="4317"/>
                    <a:pt x="5262" y="4191"/>
                  </a:cubicBezTo>
                  <a:cubicBezTo>
                    <a:pt x="5104" y="4065"/>
                    <a:pt x="5073" y="3876"/>
                    <a:pt x="5167" y="3719"/>
                  </a:cubicBezTo>
                  <a:cubicBezTo>
                    <a:pt x="5237" y="3602"/>
                    <a:pt x="5359" y="3537"/>
                    <a:pt x="5482" y="3537"/>
                  </a:cubicBezTo>
                  <a:cubicBezTo>
                    <a:pt x="5525" y="3537"/>
                    <a:pt x="5568" y="3545"/>
                    <a:pt x="5608" y="3561"/>
                  </a:cubicBezTo>
                  <a:cubicBezTo>
                    <a:pt x="5652" y="3572"/>
                    <a:pt x="5694" y="3577"/>
                    <a:pt x="5734" y="3577"/>
                  </a:cubicBezTo>
                  <a:cubicBezTo>
                    <a:pt x="5922" y="3577"/>
                    <a:pt x="6060" y="3460"/>
                    <a:pt x="6112" y="3277"/>
                  </a:cubicBezTo>
                  <a:cubicBezTo>
                    <a:pt x="6175" y="3088"/>
                    <a:pt x="6333" y="2962"/>
                    <a:pt x="6490" y="2962"/>
                  </a:cubicBezTo>
                  <a:close/>
                  <a:moveTo>
                    <a:pt x="2332" y="6711"/>
                  </a:moveTo>
                  <a:lnTo>
                    <a:pt x="2332" y="8192"/>
                  </a:lnTo>
                  <a:cubicBezTo>
                    <a:pt x="1954" y="8192"/>
                    <a:pt x="1607" y="7877"/>
                    <a:pt x="1607" y="7436"/>
                  </a:cubicBezTo>
                  <a:cubicBezTo>
                    <a:pt x="1607" y="7027"/>
                    <a:pt x="1954" y="6711"/>
                    <a:pt x="2332" y="6711"/>
                  </a:cubicBezTo>
                  <a:close/>
                  <a:moveTo>
                    <a:pt x="10618" y="6711"/>
                  </a:moveTo>
                  <a:cubicBezTo>
                    <a:pt x="10996" y="6711"/>
                    <a:pt x="11374" y="7027"/>
                    <a:pt x="11374" y="7468"/>
                  </a:cubicBezTo>
                  <a:cubicBezTo>
                    <a:pt x="11374" y="7846"/>
                    <a:pt x="11059" y="8192"/>
                    <a:pt x="10618" y="8192"/>
                  </a:cubicBezTo>
                  <a:lnTo>
                    <a:pt x="10618" y="6711"/>
                  </a:lnTo>
                  <a:close/>
                  <a:moveTo>
                    <a:pt x="1166" y="8350"/>
                  </a:moveTo>
                  <a:cubicBezTo>
                    <a:pt x="1450" y="8728"/>
                    <a:pt x="1891" y="8948"/>
                    <a:pt x="2363" y="8948"/>
                  </a:cubicBezTo>
                  <a:cubicBezTo>
                    <a:pt x="2332" y="9358"/>
                    <a:pt x="1985" y="9704"/>
                    <a:pt x="1607" y="9704"/>
                  </a:cubicBezTo>
                  <a:cubicBezTo>
                    <a:pt x="1198" y="9704"/>
                    <a:pt x="851" y="9389"/>
                    <a:pt x="851" y="8948"/>
                  </a:cubicBezTo>
                  <a:cubicBezTo>
                    <a:pt x="851" y="8728"/>
                    <a:pt x="977" y="8476"/>
                    <a:pt x="1166" y="8350"/>
                  </a:cubicBezTo>
                  <a:close/>
                  <a:moveTo>
                    <a:pt x="11783" y="8350"/>
                  </a:moveTo>
                  <a:cubicBezTo>
                    <a:pt x="12004" y="8507"/>
                    <a:pt x="12098" y="8728"/>
                    <a:pt x="12098" y="8948"/>
                  </a:cubicBezTo>
                  <a:cubicBezTo>
                    <a:pt x="12098" y="9358"/>
                    <a:pt x="11752" y="9704"/>
                    <a:pt x="11374" y="9704"/>
                  </a:cubicBezTo>
                  <a:cubicBezTo>
                    <a:pt x="10964" y="9704"/>
                    <a:pt x="10618" y="9389"/>
                    <a:pt x="10618" y="8948"/>
                  </a:cubicBezTo>
                  <a:cubicBezTo>
                    <a:pt x="11090" y="8948"/>
                    <a:pt x="11531" y="8728"/>
                    <a:pt x="11783" y="8350"/>
                  </a:cubicBezTo>
                  <a:close/>
                  <a:moveTo>
                    <a:pt x="8381" y="5514"/>
                  </a:moveTo>
                  <a:cubicBezTo>
                    <a:pt x="8790" y="5735"/>
                    <a:pt x="9326" y="5892"/>
                    <a:pt x="9798" y="5924"/>
                  </a:cubicBezTo>
                  <a:lnTo>
                    <a:pt x="9798" y="8570"/>
                  </a:lnTo>
                  <a:cubicBezTo>
                    <a:pt x="9861" y="10398"/>
                    <a:pt x="8318" y="11941"/>
                    <a:pt x="6490" y="11941"/>
                  </a:cubicBezTo>
                  <a:cubicBezTo>
                    <a:pt x="4632" y="11941"/>
                    <a:pt x="3088" y="10398"/>
                    <a:pt x="3088" y="8570"/>
                  </a:cubicBezTo>
                  <a:lnTo>
                    <a:pt x="3088" y="5924"/>
                  </a:lnTo>
                  <a:cubicBezTo>
                    <a:pt x="3592" y="5892"/>
                    <a:pt x="4065" y="5735"/>
                    <a:pt x="4506" y="5514"/>
                  </a:cubicBezTo>
                  <a:lnTo>
                    <a:pt x="4506" y="5577"/>
                  </a:lnTo>
                  <a:cubicBezTo>
                    <a:pt x="4695" y="5924"/>
                    <a:pt x="5104" y="6113"/>
                    <a:pt x="5482" y="6113"/>
                  </a:cubicBezTo>
                  <a:cubicBezTo>
                    <a:pt x="5703" y="6459"/>
                    <a:pt x="6049" y="6711"/>
                    <a:pt x="6427" y="6711"/>
                  </a:cubicBezTo>
                  <a:cubicBezTo>
                    <a:pt x="6837" y="6711"/>
                    <a:pt x="7215" y="6459"/>
                    <a:pt x="7373" y="6113"/>
                  </a:cubicBezTo>
                  <a:cubicBezTo>
                    <a:pt x="7782" y="6113"/>
                    <a:pt x="8160" y="5924"/>
                    <a:pt x="8381" y="5577"/>
                  </a:cubicBezTo>
                  <a:lnTo>
                    <a:pt x="8381" y="5514"/>
                  </a:lnTo>
                  <a:close/>
                  <a:moveTo>
                    <a:pt x="6396" y="1"/>
                  </a:moveTo>
                  <a:cubicBezTo>
                    <a:pt x="5892" y="1"/>
                    <a:pt x="5419" y="221"/>
                    <a:pt x="5073" y="568"/>
                  </a:cubicBezTo>
                  <a:cubicBezTo>
                    <a:pt x="4726" y="915"/>
                    <a:pt x="4506" y="1419"/>
                    <a:pt x="4506" y="1954"/>
                  </a:cubicBezTo>
                  <a:cubicBezTo>
                    <a:pt x="3182" y="2616"/>
                    <a:pt x="2237" y="4002"/>
                    <a:pt x="2237" y="5609"/>
                  </a:cubicBezTo>
                  <a:lnTo>
                    <a:pt x="2237" y="5955"/>
                  </a:lnTo>
                  <a:cubicBezTo>
                    <a:pt x="1324" y="5955"/>
                    <a:pt x="599" y="6743"/>
                    <a:pt x="725" y="7657"/>
                  </a:cubicBezTo>
                  <a:cubicBezTo>
                    <a:pt x="252" y="7940"/>
                    <a:pt x="0" y="8413"/>
                    <a:pt x="0" y="8948"/>
                  </a:cubicBezTo>
                  <a:cubicBezTo>
                    <a:pt x="0" y="9767"/>
                    <a:pt x="662" y="10461"/>
                    <a:pt x="1481" y="10461"/>
                  </a:cubicBezTo>
                  <a:cubicBezTo>
                    <a:pt x="1891" y="10461"/>
                    <a:pt x="2237" y="10303"/>
                    <a:pt x="2521" y="10051"/>
                  </a:cubicBezTo>
                  <a:cubicBezTo>
                    <a:pt x="3088" y="11563"/>
                    <a:pt x="4569" y="12729"/>
                    <a:pt x="6364" y="12729"/>
                  </a:cubicBezTo>
                  <a:cubicBezTo>
                    <a:pt x="8129" y="12729"/>
                    <a:pt x="9641" y="11595"/>
                    <a:pt x="10239" y="10051"/>
                  </a:cubicBezTo>
                  <a:cubicBezTo>
                    <a:pt x="10492" y="10303"/>
                    <a:pt x="10870" y="10461"/>
                    <a:pt x="11248" y="10461"/>
                  </a:cubicBezTo>
                  <a:cubicBezTo>
                    <a:pt x="12067" y="10461"/>
                    <a:pt x="12760" y="9767"/>
                    <a:pt x="12760" y="8948"/>
                  </a:cubicBezTo>
                  <a:cubicBezTo>
                    <a:pt x="12823" y="8413"/>
                    <a:pt x="12539" y="7877"/>
                    <a:pt x="12067" y="7657"/>
                  </a:cubicBezTo>
                  <a:cubicBezTo>
                    <a:pt x="12193" y="6743"/>
                    <a:pt x="11468" y="5955"/>
                    <a:pt x="10586" y="5955"/>
                  </a:cubicBezTo>
                  <a:lnTo>
                    <a:pt x="10586" y="5609"/>
                  </a:lnTo>
                  <a:cubicBezTo>
                    <a:pt x="10586" y="4002"/>
                    <a:pt x="9672" y="2616"/>
                    <a:pt x="8286" y="1954"/>
                  </a:cubicBezTo>
                  <a:cubicBezTo>
                    <a:pt x="8286" y="1419"/>
                    <a:pt x="8097" y="915"/>
                    <a:pt x="7751" y="568"/>
                  </a:cubicBezTo>
                  <a:cubicBezTo>
                    <a:pt x="7373" y="221"/>
                    <a:pt x="6900" y="1"/>
                    <a:pt x="6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07" name="Google Shape;9707;p76"/>
          <p:cNvGrpSpPr/>
          <p:nvPr/>
        </p:nvGrpSpPr>
        <p:grpSpPr>
          <a:xfrm>
            <a:off x="5728621" y="1800985"/>
            <a:ext cx="361969" cy="316411"/>
            <a:chOff x="-57187550" y="2314425"/>
            <a:chExt cx="319000" cy="278850"/>
          </a:xfrm>
        </p:grpSpPr>
        <p:sp>
          <p:nvSpPr>
            <p:cNvPr id="9708" name="Google Shape;9708;p76"/>
            <p:cNvSpPr/>
            <p:nvPr/>
          </p:nvSpPr>
          <p:spPr>
            <a:xfrm>
              <a:off x="-57073350" y="2445950"/>
              <a:ext cx="18125" cy="17350"/>
            </a:xfrm>
            <a:custGeom>
              <a:avLst/>
              <a:gdLst/>
              <a:ahLst/>
              <a:cxnLst/>
              <a:rect l="l" t="t" r="r" b="b"/>
              <a:pathLst>
                <a:path w="725" h="694" extrusionOk="0">
                  <a:moveTo>
                    <a:pt x="347" y="1"/>
                  </a:moveTo>
                  <a:cubicBezTo>
                    <a:pt x="158" y="1"/>
                    <a:pt x="1" y="158"/>
                    <a:pt x="1" y="347"/>
                  </a:cubicBezTo>
                  <a:cubicBezTo>
                    <a:pt x="1" y="536"/>
                    <a:pt x="158" y="694"/>
                    <a:pt x="347" y="694"/>
                  </a:cubicBezTo>
                  <a:cubicBezTo>
                    <a:pt x="536" y="694"/>
                    <a:pt x="725" y="536"/>
                    <a:pt x="725" y="347"/>
                  </a:cubicBezTo>
                  <a:cubicBezTo>
                    <a:pt x="725"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76"/>
            <p:cNvSpPr/>
            <p:nvPr/>
          </p:nvSpPr>
          <p:spPr>
            <a:xfrm>
              <a:off x="-56998525" y="2445175"/>
              <a:ext cx="17350" cy="18125"/>
            </a:xfrm>
            <a:custGeom>
              <a:avLst/>
              <a:gdLst/>
              <a:ahLst/>
              <a:cxnLst/>
              <a:rect l="l" t="t" r="r" b="b"/>
              <a:pathLst>
                <a:path w="694" h="725" extrusionOk="0">
                  <a:moveTo>
                    <a:pt x="347" y="0"/>
                  </a:moveTo>
                  <a:cubicBezTo>
                    <a:pt x="158" y="0"/>
                    <a:pt x="1" y="189"/>
                    <a:pt x="1" y="378"/>
                  </a:cubicBezTo>
                  <a:cubicBezTo>
                    <a:pt x="1" y="567"/>
                    <a:pt x="158" y="725"/>
                    <a:pt x="347" y="725"/>
                  </a:cubicBezTo>
                  <a:cubicBezTo>
                    <a:pt x="536" y="725"/>
                    <a:pt x="694" y="567"/>
                    <a:pt x="694" y="378"/>
                  </a:cubicBezTo>
                  <a:cubicBezTo>
                    <a:pt x="694" y="189"/>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76"/>
            <p:cNvSpPr/>
            <p:nvPr/>
          </p:nvSpPr>
          <p:spPr>
            <a:xfrm>
              <a:off x="-57063900" y="2508375"/>
              <a:ext cx="73275" cy="29750"/>
            </a:xfrm>
            <a:custGeom>
              <a:avLst/>
              <a:gdLst/>
              <a:ahLst/>
              <a:cxnLst/>
              <a:rect l="l" t="t" r="r" b="b"/>
              <a:pathLst>
                <a:path w="2931" h="1190" extrusionOk="0">
                  <a:moveTo>
                    <a:pt x="414" y="0"/>
                  </a:moveTo>
                  <a:cubicBezTo>
                    <a:pt x="316" y="0"/>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40"/>
                    <a:pt x="2623" y="0"/>
                    <a:pt x="2533" y="0"/>
                  </a:cubicBezTo>
                  <a:cubicBezTo>
                    <a:pt x="2442" y="0"/>
                    <a:pt x="2348" y="40"/>
                    <a:pt x="2269" y="119"/>
                  </a:cubicBezTo>
                  <a:cubicBezTo>
                    <a:pt x="2048" y="339"/>
                    <a:pt x="1733" y="434"/>
                    <a:pt x="1481" y="434"/>
                  </a:cubicBezTo>
                  <a:cubicBezTo>
                    <a:pt x="1166" y="434"/>
                    <a:pt x="883" y="339"/>
                    <a:pt x="694" y="119"/>
                  </a:cubicBezTo>
                  <a:cubicBezTo>
                    <a:pt x="615" y="40"/>
                    <a:pt x="51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76"/>
            <p:cNvSpPr/>
            <p:nvPr/>
          </p:nvSpPr>
          <p:spPr>
            <a:xfrm>
              <a:off x="-57187550" y="2314425"/>
              <a:ext cx="319000" cy="278850"/>
            </a:xfrm>
            <a:custGeom>
              <a:avLst/>
              <a:gdLst/>
              <a:ahLst/>
              <a:cxnLst/>
              <a:rect l="l" t="t" r="r" b="b"/>
              <a:pathLst>
                <a:path w="12760" h="11154" extrusionOk="0">
                  <a:moveTo>
                    <a:pt x="6427" y="757"/>
                  </a:moveTo>
                  <a:cubicBezTo>
                    <a:pt x="7593" y="757"/>
                    <a:pt x="8633" y="1355"/>
                    <a:pt x="9200" y="2269"/>
                  </a:cubicBezTo>
                  <a:lnTo>
                    <a:pt x="3592" y="2269"/>
                  </a:lnTo>
                  <a:cubicBezTo>
                    <a:pt x="4222" y="1355"/>
                    <a:pt x="5230" y="757"/>
                    <a:pt x="6427" y="757"/>
                  </a:cubicBezTo>
                  <a:close/>
                  <a:moveTo>
                    <a:pt x="5829" y="2993"/>
                  </a:moveTo>
                  <a:cubicBezTo>
                    <a:pt x="5325" y="3907"/>
                    <a:pt x="4317" y="4506"/>
                    <a:pt x="3277" y="4506"/>
                  </a:cubicBezTo>
                  <a:lnTo>
                    <a:pt x="3025" y="4506"/>
                  </a:lnTo>
                  <a:lnTo>
                    <a:pt x="3025" y="4159"/>
                  </a:lnTo>
                  <a:cubicBezTo>
                    <a:pt x="3025" y="3750"/>
                    <a:pt x="3119" y="3371"/>
                    <a:pt x="3214" y="2993"/>
                  </a:cubicBezTo>
                  <a:close/>
                  <a:moveTo>
                    <a:pt x="10555" y="5230"/>
                  </a:moveTo>
                  <a:cubicBezTo>
                    <a:pt x="10933" y="5230"/>
                    <a:pt x="11311" y="5577"/>
                    <a:pt x="11311" y="5986"/>
                  </a:cubicBezTo>
                  <a:cubicBezTo>
                    <a:pt x="11311" y="6396"/>
                    <a:pt x="10996" y="6742"/>
                    <a:pt x="10555" y="6742"/>
                  </a:cubicBezTo>
                  <a:lnTo>
                    <a:pt x="10555" y="5230"/>
                  </a:lnTo>
                  <a:close/>
                  <a:moveTo>
                    <a:pt x="1859" y="5419"/>
                  </a:moveTo>
                  <a:lnTo>
                    <a:pt x="1859" y="5419"/>
                  </a:lnTo>
                  <a:cubicBezTo>
                    <a:pt x="1702" y="5766"/>
                    <a:pt x="1544" y="6238"/>
                    <a:pt x="1544" y="6711"/>
                  </a:cubicBezTo>
                  <a:cubicBezTo>
                    <a:pt x="1544" y="6837"/>
                    <a:pt x="1544" y="6931"/>
                    <a:pt x="1576" y="7058"/>
                  </a:cubicBezTo>
                  <a:cubicBezTo>
                    <a:pt x="1324" y="7247"/>
                    <a:pt x="1072" y="7373"/>
                    <a:pt x="788" y="7467"/>
                  </a:cubicBezTo>
                  <a:lnTo>
                    <a:pt x="788" y="7089"/>
                  </a:lnTo>
                  <a:cubicBezTo>
                    <a:pt x="788" y="6364"/>
                    <a:pt x="1229" y="5734"/>
                    <a:pt x="1859" y="5419"/>
                  </a:cubicBezTo>
                  <a:close/>
                  <a:moveTo>
                    <a:pt x="2647" y="5514"/>
                  </a:moveTo>
                  <a:cubicBezTo>
                    <a:pt x="2804" y="5829"/>
                    <a:pt x="2993" y="6270"/>
                    <a:pt x="2993" y="6742"/>
                  </a:cubicBezTo>
                  <a:cubicBezTo>
                    <a:pt x="2993" y="7215"/>
                    <a:pt x="2804" y="7656"/>
                    <a:pt x="2647" y="7971"/>
                  </a:cubicBezTo>
                  <a:cubicBezTo>
                    <a:pt x="2489" y="7656"/>
                    <a:pt x="2269" y="7215"/>
                    <a:pt x="2269" y="6742"/>
                  </a:cubicBezTo>
                  <a:cubicBezTo>
                    <a:pt x="2269" y="6270"/>
                    <a:pt x="2489" y="5829"/>
                    <a:pt x="2647" y="5514"/>
                  </a:cubicBezTo>
                  <a:close/>
                  <a:moveTo>
                    <a:pt x="11720" y="6868"/>
                  </a:moveTo>
                  <a:cubicBezTo>
                    <a:pt x="11941" y="7026"/>
                    <a:pt x="12035" y="7215"/>
                    <a:pt x="12035" y="7467"/>
                  </a:cubicBezTo>
                  <a:cubicBezTo>
                    <a:pt x="12035" y="7877"/>
                    <a:pt x="11689" y="8192"/>
                    <a:pt x="11311" y="8192"/>
                  </a:cubicBezTo>
                  <a:cubicBezTo>
                    <a:pt x="10901" y="8192"/>
                    <a:pt x="10555" y="7845"/>
                    <a:pt x="10555" y="7467"/>
                  </a:cubicBezTo>
                  <a:cubicBezTo>
                    <a:pt x="11027" y="7467"/>
                    <a:pt x="11468" y="7215"/>
                    <a:pt x="11720" y="6868"/>
                  </a:cubicBezTo>
                  <a:close/>
                  <a:moveTo>
                    <a:pt x="9578" y="2962"/>
                  </a:moveTo>
                  <a:cubicBezTo>
                    <a:pt x="9672" y="3308"/>
                    <a:pt x="9767" y="3687"/>
                    <a:pt x="9767" y="4065"/>
                  </a:cubicBezTo>
                  <a:lnTo>
                    <a:pt x="9767" y="7058"/>
                  </a:lnTo>
                  <a:cubicBezTo>
                    <a:pt x="9798" y="8948"/>
                    <a:pt x="8255" y="10460"/>
                    <a:pt x="6427" y="10460"/>
                  </a:cubicBezTo>
                  <a:cubicBezTo>
                    <a:pt x="5041" y="10460"/>
                    <a:pt x="3781" y="9609"/>
                    <a:pt x="3277" y="8349"/>
                  </a:cubicBezTo>
                  <a:cubicBezTo>
                    <a:pt x="3497" y="7971"/>
                    <a:pt x="3781" y="7373"/>
                    <a:pt x="3781" y="6711"/>
                  </a:cubicBezTo>
                  <a:cubicBezTo>
                    <a:pt x="3781" y="6112"/>
                    <a:pt x="3592" y="5608"/>
                    <a:pt x="3340" y="5199"/>
                  </a:cubicBezTo>
                  <a:cubicBezTo>
                    <a:pt x="4789" y="5167"/>
                    <a:pt x="6112" y="4254"/>
                    <a:pt x="6648" y="2962"/>
                  </a:cubicBezTo>
                  <a:close/>
                  <a:moveTo>
                    <a:pt x="6364" y="0"/>
                  </a:moveTo>
                  <a:cubicBezTo>
                    <a:pt x="4096" y="0"/>
                    <a:pt x="2237" y="1859"/>
                    <a:pt x="2237" y="4096"/>
                  </a:cubicBezTo>
                  <a:lnTo>
                    <a:pt x="2237" y="4506"/>
                  </a:lnTo>
                  <a:cubicBezTo>
                    <a:pt x="977" y="4695"/>
                    <a:pt x="0" y="5766"/>
                    <a:pt x="0" y="7089"/>
                  </a:cubicBezTo>
                  <a:lnTo>
                    <a:pt x="0" y="7845"/>
                  </a:lnTo>
                  <a:cubicBezTo>
                    <a:pt x="0" y="8034"/>
                    <a:pt x="158" y="8192"/>
                    <a:pt x="347" y="8192"/>
                  </a:cubicBezTo>
                  <a:cubicBezTo>
                    <a:pt x="820" y="8192"/>
                    <a:pt x="1292" y="8066"/>
                    <a:pt x="1702" y="7814"/>
                  </a:cubicBezTo>
                  <a:cubicBezTo>
                    <a:pt x="1922" y="8412"/>
                    <a:pt x="2269" y="8790"/>
                    <a:pt x="2269" y="8790"/>
                  </a:cubicBezTo>
                  <a:cubicBezTo>
                    <a:pt x="2350" y="8845"/>
                    <a:pt x="2455" y="8923"/>
                    <a:pt x="2584" y="8923"/>
                  </a:cubicBezTo>
                  <a:cubicBezTo>
                    <a:pt x="2604" y="8923"/>
                    <a:pt x="2625" y="8921"/>
                    <a:pt x="2647" y="8916"/>
                  </a:cubicBezTo>
                  <a:cubicBezTo>
                    <a:pt x="2899" y="9515"/>
                    <a:pt x="3340" y="9987"/>
                    <a:pt x="3907" y="10366"/>
                  </a:cubicBezTo>
                  <a:cubicBezTo>
                    <a:pt x="4600" y="10870"/>
                    <a:pt x="5419" y="11153"/>
                    <a:pt x="6301" y="11153"/>
                  </a:cubicBezTo>
                  <a:cubicBezTo>
                    <a:pt x="8066" y="11153"/>
                    <a:pt x="9578" y="10050"/>
                    <a:pt x="10145" y="8507"/>
                  </a:cubicBezTo>
                  <a:cubicBezTo>
                    <a:pt x="10429" y="8759"/>
                    <a:pt x="10775" y="8916"/>
                    <a:pt x="11185" y="8916"/>
                  </a:cubicBezTo>
                  <a:cubicBezTo>
                    <a:pt x="12004" y="8916"/>
                    <a:pt x="12665" y="8255"/>
                    <a:pt x="12665" y="7404"/>
                  </a:cubicBezTo>
                  <a:cubicBezTo>
                    <a:pt x="12760" y="6931"/>
                    <a:pt x="12476" y="6427"/>
                    <a:pt x="12004" y="6144"/>
                  </a:cubicBezTo>
                  <a:cubicBezTo>
                    <a:pt x="12130" y="5230"/>
                    <a:pt x="11405" y="4443"/>
                    <a:pt x="10523" y="4443"/>
                  </a:cubicBezTo>
                  <a:lnTo>
                    <a:pt x="10523" y="4096"/>
                  </a:lnTo>
                  <a:cubicBezTo>
                    <a:pt x="10523" y="1859"/>
                    <a:pt x="8664" y="0"/>
                    <a:pt x="6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2" name="Google Shape;9712;p76"/>
          <p:cNvGrpSpPr/>
          <p:nvPr/>
        </p:nvGrpSpPr>
        <p:grpSpPr>
          <a:xfrm>
            <a:off x="5745585" y="2230534"/>
            <a:ext cx="328042" cy="361771"/>
            <a:chOff x="-57172600" y="2686375"/>
            <a:chExt cx="289100" cy="318825"/>
          </a:xfrm>
        </p:grpSpPr>
        <p:sp>
          <p:nvSpPr>
            <p:cNvPr id="9713" name="Google Shape;9713;p76"/>
            <p:cNvSpPr/>
            <p:nvPr/>
          </p:nvSpPr>
          <p:spPr>
            <a:xfrm>
              <a:off x="-57063900" y="2937625"/>
              <a:ext cx="73275" cy="29750"/>
            </a:xfrm>
            <a:custGeom>
              <a:avLst/>
              <a:gdLst/>
              <a:ahLst/>
              <a:cxnLst/>
              <a:rect l="l" t="t" r="r" b="b"/>
              <a:pathLst>
                <a:path w="2931" h="1190" extrusionOk="0">
                  <a:moveTo>
                    <a:pt x="414" y="1"/>
                  </a:moveTo>
                  <a:cubicBezTo>
                    <a:pt x="316" y="1"/>
                    <a:pt x="221" y="40"/>
                    <a:pt x="158" y="119"/>
                  </a:cubicBezTo>
                  <a:cubicBezTo>
                    <a:pt x="1" y="276"/>
                    <a:pt x="1" y="528"/>
                    <a:pt x="158" y="654"/>
                  </a:cubicBezTo>
                  <a:cubicBezTo>
                    <a:pt x="536" y="1001"/>
                    <a:pt x="1009" y="1190"/>
                    <a:pt x="1481" y="1190"/>
                  </a:cubicBezTo>
                  <a:cubicBezTo>
                    <a:pt x="1954" y="1190"/>
                    <a:pt x="2458" y="1001"/>
                    <a:pt x="2773" y="654"/>
                  </a:cubicBezTo>
                  <a:cubicBezTo>
                    <a:pt x="2931" y="497"/>
                    <a:pt x="2931" y="245"/>
                    <a:pt x="2773" y="119"/>
                  </a:cubicBezTo>
                  <a:cubicBezTo>
                    <a:pt x="2710" y="72"/>
                    <a:pt x="2623" y="48"/>
                    <a:pt x="2533" y="48"/>
                  </a:cubicBezTo>
                  <a:cubicBezTo>
                    <a:pt x="2442" y="48"/>
                    <a:pt x="2348" y="72"/>
                    <a:pt x="2269" y="119"/>
                  </a:cubicBezTo>
                  <a:cubicBezTo>
                    <a:pt x="2048" y="339"/>
                    <a:pt x="1733" y="434"/>
                    <a:pt x="1481" y="434"/>
                  </a:cubicBezTo>
                  <a:cubicBezTo>
                    <a:pt x="1166" y="434"/>
                    <a:pt x="883" y="339"/>
                    <a:pt x="694" y="119"/>
                  </a:cubicBezTo>
                  <a:cubicBezTo>
                    <a:pt x="615" y="40"/>
                    <a:pt x="51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76"/>
            <p:cNvSpPr/>
            <p:nvPr/>
          </p:nvSpPr>
          <p:spPr>
            <a:xfrm>
              <a:off x="-57172600" y="2686375"/>
              <a:ext cx="289100" cy="318825"/>
            </a:xfrm>
            <a:custGeom>
              <a:avLst/>
              <a:gdLst/>
              <a:ahLst/>
              <a:cxnLst/>
              <a:rect l="l" t="t" r="r" b="b"/>
              <a:pathLst>
                <a:path w="11564" h="12753" extrusionOk="0">
                  <a:moveTo>
                    <a:pt x="5798" y="788"/>
                  </a:moveTo>
                  <a:cubicBezTo>
                    <a:pt x="6160" y="788"/>
                    <a:pt x="6523" y="922"/>
                    <a:pt x="6806" y="1190"/>
                  </a:cubicBezTo>
                  <a:cubicBezTo>
                    <a:pt x="6853" y="1261"/>
                    <a:pt x="6954" y="1296"/>
                    <a:pt x="7054" y="1296"/>
                  </a:cubicBezTo>
                  <a:cubicBezTo>
                    <a:pt x="7088" y="1296"/>
                    <a:pt x="7121" y="1292"/>
                    <a:pt x="7153" y="1284"/>
                  </a:cubicBezTo>
                  <a:cubicBezTo>
                    <a:pt x="7276" y="1253"/>
                    <a:pt x="7401" y="1239"/>
                    <a:pt x="7523" y="1239"/>
                  </a:cubicBezTo>
                  <a:cubicBezTo>
                    <a:pt x="8150" y="1239"/>
                    <a:pt x="8727" y="1629"/>
                    <a:pt x="8885" y="2261"/>
                  </a:cubicBezTo>
                  <a:cubicBezTo>
                    <a:pt x="8917" y="2387"/>
                    <a:pt x="9011" y="2513"/>
                    <a:pt x="9169" y="2545"/>
                  </a:cubicBezTo>
                  <a:cubicBezTo>
                    <a:pt x="9925" y="2734"/>
                    <a:pt x="10335" y="3521"/>
                    <a:pt x="10146" y="4277"/>
                  </a:cubicBezTo>
                  <a:cubicBezTo>
                    <a:pt x="10114" y="4403"/>
                    <a:pt x="10146" y="4561"/>
                    <a:pt x="10240" y="4624"/>
                  </a:cubicBezTo>
                  <a:cubicBezTo>
                    <a:pt x="10776" y="5191"/>
                    <a:pt x="10776" y="6073"/>
                    <a:pt x="10240" y="6640"/>
                  </a:cubicBezTo>
                  <a:cubicBezTo>
                    <a:pt x="10177" y="6672"/>
                    <a:pt x="10146" y="6703"/>
                    <a:pt x="10146" y="6798"/>
                  </a:cubicBezTo>
                  <a:cubicBezTo>
                    <a:pt x="9988" y="6766"/>
                    <a:pt x="9925" y="6766"/>
                    <a:pt x="9515" y="6766"/>
                  </a:cubicBezTo>
                  <a:cubicBezTo>
                    <a:pt x="9169" y="6325"/>
                    <a:pt x="8665" y="6010"/>
                    <a:pt x="8035" y="6010"/>
                  </a:cubicBezTo>
                  <a:cubicBezTo>
                    <a:pt x="6523" y="6010"/>
                    <a:pt x="5199" y="4970"/>
                    <a:pt x="4790" y="3553"/>
                  </a:cubicBezTo>
                  <a:cubicBezTo>
                    <a:pt x="4766" y="3408"/>
                    <a:pt x="4612" y="3300"/>
                    <a:pt x="4442" y="3300"/>
                  </a:cubicBezTo>
                  <a:cubicBezTo>
                    <a:pt x="4391" y="3300"/>
                    <a:pt x="4337" y="3310"/>
                    <a:pt x="4286" y="3332"/>
                  </a:cubicBezTo>
                  <a:cubicBezTo>
                    <a:pt x="3530" y="3647"/>
                    <a:pt x="2868" y="4151"/>
                    <a:pt x="2395" y="4813"/>
                  </a:cubicBezTo>
                  <a:cubicBezTo>
                    <a:pt x="1986" y="5412"/>
                    <a:pt x="1734" y="6073"/>
                    <a:pt x="1671" y="6798"/>
                  </a:cubicBezTo>
                  <a:cubicBezTo>
                    <a:pt x="1608" y="6798"/>
                    <a:pt x="1513" y="6798"/>
                    <a:pt x="1450" y="6829"/>
                  </a:cubicBezTo>
                  <a:cubicBezTo>
                    <a:pt x="1450" y="6703"/>
                    <a:pt x="1419" y="6672"/>
                    <a:pt x="1356" y="6640"/>
                  </a:cubicBezTo>
                  <a:cubicBezTo>
                    <a:pt x="820" y="6073"/>
                    <a:pt x="820" y="5191"/>
                    <a:pt x="1356" y="4624"/>
                  </a:cubicBezTo>
                  <a:cubicBezTo>
                    <a:pt x="1450" y="4561"/>
                    <a:pt x="1482" y="4403"/>
                    <a:pt x="1450" y="4277"/>
                  </a:cubicBezTo>
                  <a:cubicBezTo>
                    <a:pt x="1261" y="3521"/>
                    <a:pt x="1671" y="2734"/>
                    <a:pt x="2427" y="2545"/>
                  </a:cubicBezTo>
                  <a:cubicBezTo>
                    <a:pt x="2553" y="2513"/>
                    <a:pt x="2679" y="2419"/>
                    <a:pt x="2710" y="2261"/>
                  </a:cubicBezTo>
                  <a:cubicBezTo>
                    <a:pt x="2869" y="1629"/>
                    <a:pt x="3445" y="1239"/>
                    <a:pt x="4072" y="1239"/>
                  </a:cubicBezTo>
                  <a:cubicBezTo>
                    <a:pt x="4195" y="1239"/>
                    <a:pt x="4320" y="1253"/>
                    <a:pt x="4443" y="1284"/>
                  </a:cubicBezTo>
                  <a:cubicBezTo>
                    <a:pt x="4475" y="1292"/>
                    <a:pt x="4508" y="1296"/>
                    <a:pt x="4542" y="1296"/>
                  </a:cubicBezTo>
                  <a:cubicBezTo>
                    <a:pt x="4642" y="1296"/>
                    <a:pt x="4742" y="1261"/>
                    <a:pt x="4790" y="1190"/>
                  </a:cubicBezTo>
                  <a:cubicBezTo>
                    <a:pt x="5073" y="922"/>
                    <a:pt x="5436" y="788"/>
                    <a:pt x="5798" y="788"/>
                  </a:cubicBezTo>
                  <a:close/>
                  <a:moveTo>
                    <a:pt x="4254" y="4151"/>
                  </a:moveTo>
                  <a:cubicBezTo>
                    <a:pt x="4664" y="5286"/>
                    <a:pt x="5609" y="6168"/>
                    <a:pt x="6775" y="6514"/>
                  </a:cubicBezTo>
                  <a:cubicBezTo>
                    <a:pt x="6491" y="6766"/>
                    <a:pt x="6333" y="7113"/>
                    <a:pt x="6239" y="7459"/>
                  </a:cubicBezTo>
                  <a:lnTo>
                    <a:pt x="5388" y="7459"/>
                  </a:lnTo>
                  <a:lnTo>
                    <a:pt x="5388" y="7491"/>
                  </a:lnTo>
                  <a:cubicBezTo>
                    <a:pt x="5231" y="6640"/>
                    <a:pt x="4443" y="6010"/>
                    <a:pt x="3561" y="6010"/>
                  </a:cubicBezTo>
                  <a:cubicBezTo>
                    <a:pt x="3183" y="6010"/>
                    <a:pt x="2868" y="6136"/>
                    <a:pt x="2553" y="6325"/>
                  </a:cubicBezTo>
                  <a:cubicBezTo>
                    <a:pt x="2773" y="5412"/>
                    <a:pt x="3372" y="4624"/>
                    <a:pt x="4254" y="4151"/>
                  </a:cubicBezTo>
                  <a:close/>
                  <a:moveTo>
                    <a:pt x="3561" y="6766"/>
                  </a:moveTo>
                  <a:cubicBezTo>
                    <a:pt x="4191" y="6766"/>
                    <a:pt x="4664" y="7270"/>
                    <a:pt x="4664" y="7869"/>
                  </a:cubicBezTo>
                  <a:cubicBezTo>
                    <a:pt x="4664" y="8436"/>
                    <a:pt x="4160" y="8972"/>
                    <a:pt x="3561" y="8972"/>
                  </a:cubicBezTo>
                  <a:cubicBezTo>
                    <a:pt x="2931" y="8972"/>
                    <a:pt x="2458" y="8436"/>
                    <a:pt x="2458" y="7869"/>
                  </a:cubicBezTo>
                  <a:cubicBezTo>
                    <a:pt x="2458" y="7270"/>
                    <a:pt x="2931" y="6766"/>
                    <a:pt x="3561" y="6766"/>
                  </a:cubicBezTo>
                  <a:close/>
                  <a:moveTo>
                    <a:pt x="8066" y="6766"/>
                  </a:moveTo>
                  <a:cubicBezTo>
                    <a:pt x="8696" y="6766"/>
                    <a:pt x="9169" y="7270"/>
                    <a:pt x="9169" y="7869"/>
                  </a:cubicBezTo>
                  <a:cubicBezTo>
                    <a:pt x="9169" y="8436"/>
                    <a:pt x="8665" y="8972"/>
                    <a:pt x="8066" y="8972"/>
                  </a:cubicBezTo>
                  <a:cubicBezTo>
                    <a:pt x="7436" y="8972"/>
                    <a:pt x="6964" y="8436"/>
                    <a:pt x="6964" y="7869"/>
                  </a:cubicBezTo>
                  <a:cubicBezTo>
                    <a:pt x="6964" y="7270"/>
                    <a:pt x="7436" y="6766"/>
                    <a:pt x="8066" y="6766"/>
                  </a:cubicBezTo>
                  <a:close/>
                  <a:moveTo>
                    <a:pt x="1734" y="7491"/>
                  </a:moveTo>
                  <a:lnTo>
                    <a:pt x="1734" y="9003"/>
                  </a:lnTo>
                  <a:cubicBezTo>
                    <a:pt x="1293" y="9003"/>
                    <a:pt x="978" y="8657"/>
                    <a:pt x="978" y="8247"/>
                  </a:cubicBezTo>
                  <a:cubicBezTo>
                    <a:pt x="978" y="7869"/>
                    <a:pt x="1324" y="7491"/>
                    <a:pt x="1734" y="7491"/>
                  </a:cubicBezTo>
                  <a:close/>
                  <a:moveTo>
                    <a:pt x="9925" y="7491"/>
                  </a:moveTo>
                  <a:cubicBezTo>
                    <a:pt x="10303" y="7491"/>
                    <a:pt x="10650" y="7806"/>
                    <a:pt x="10650" y="8247"/>
                  </a:cubicBezTo>
                  <a:cubicBezTo>
                    <a:pt x="10650" y="8657"/>
                    <a:pt x="10303" y="9003"/>
                    <a:pt x="9925" y="9003"/>
                  </a:cubicBezTo>
                  <a:lnTo>
                    <a:pt x="9925" y="7491"/>
                  </a:lnTo>
                  <a:close/>
                  <a:moveTo>
                    <a:pt x="6207" y="8215"/>
                  </a:moveTo>
                  <a:cubicBezTo>
                    <a:pt x="6365" y="9066"/>
                    <a:pt x="7153" y="9696"/>
                    <a:pt x="8035" y="9696"/>
                  </a:cubicBezTo>
                  <a:cubicBezTo>
                    <a:pt x="8476" y="9696"/>
                    <a:pt x="8822" y="9539"/>
                    <a:pt x="9137" y="9350"/>
                  </a:cubicBezTo>
                  <a:lnTo>
                    <a:pt x="9137" y="10137"/>
                  </a:lnTo>
                  <a:lnTo>
                    <a:pt x="9169" y="10137"/>
                  </a:lnTo>
                  <a:cubicBezTo>
                    <a:pt x="9169" y="11177"/>
                    <a:pt x="8350" y="11996"/>
                    <a:pt x="7310" y="11996"/>
                  </a:cubicBezTo>
                  <a:lnTo>
                    <a:pt x="4317" y="11996"/>
                  </a:lnTo>
                  <a:cubicBezTo>
                    <a:pt x="3309" y="11996"/>
                    <a:pt x="2458" y="11177"/>
                    <a:pt x="2458" y="10137"/>
                  </a:cubicBezTo>
                  <a:lnTo>
                    <a:pt x="2458" y="9350"/>
                  </a:lnTo>
                  <a:cubicBezTo>
                    <a:pt x="2773" y="9602"/>
                    <a:pt x="3183" y="9696"/>
                    <a:pt x="3561" y="9696"/>
                  </a:cubicBezTo>
                  <a:cubicBezTo>
                    <a:pt x="4475" y="9696"/>
                    <a:pt x="5231" y="9066"/>
                    <a:pt x="5388" y="8215"/>
                  </a:cubicBezTo>
                  <a:close/>
                  <a:moveTo>
                    <a:pt x="5794" y="1"/>
                  </a:moveTo>
                  <a:cubicBezTo>
                    <a:pt x="5310" y="1"/>
                    <a:pt x="4821" y="166"/>
                    <a:pt x="4412" y="497"/>
                  </a:cubicBezTo>
                  <a:cubicBezTo>
                    <a:pt x="4291" y="479"/>
                    <a:pt x="4172" y="470"/>
                    <a:pt x="4054" y="470"/>
                  </a:cubicBezTo>
                  <a:cubicBezTo>
                    <a:pt x="3154" y="470"/>
                    <a:pt x="2355" y="992"/>
                    <a:pt x="2049" y="1883"/>
                  </a:cubicBezTo>
                  <a:cubicBezTo>
                    <a:pt x="1104" y="2230"/>
                    <a:pt x="505" y="3238"/>
                    <a:pt x="663" y="4246"/>
                  </a:cubicBezTo>
                  <a:cubicBezTo>
                    <a:pt x="1" y="5033"/>
                    <a:pt x="1" y="6168"/>
                    <a:pt x="663" y="6987"/>
                  </a:cubicBezTo>
                  <a:cubicBezTo>
                    <a:pt x="663" y="7018"/>
                    <a:pt x="663" y="7113"/>
                    <a:pt x="631" y="7144"/>
                  </a:cubicBezTo>
                  <a:cubicBezTo>
                    <a:pt x="348" y="7428"/>
                    <a:pt x="159" y="7806"/>
                    <a:pt x="159" y="8215"/>
                  </a:cubicBezTo>
                  <a:cubicBezTo>
                    <a:pt x="159" y="9035"/>
                    <a:pt x="820" y="9696"/>
                    <a:pt x="1639" y="9696"/>
                  </a:cubicBezTo>
                  <a:lnTo>
                    <a:pt x="1639" y="10137"/>
                  </a:lnTo>
                  <a:cubicBezTo>
                    <a:pt x="1639" y="11586"/>
                    <a:pt x="2836" y="12752"/>
                    <a:pt x="4254" y="12752"/>
                  </a:cubicBezTo>
                  <a:lnTo>
                    <a:pt x="7247" y="12752"/>
                  </a:lnTo>
                  <a:cubicBezTo>
                    <a:pt x="8696" y="12752"/>
                    <a:pt x="9831" y="11555"/>
                    <a:pt x="9831" y="10137"/>
                  </a:cubicBezTo>
                  <a:lnTo>
                    <a:pt x="9831" y="9696"/>
                  </a:lnTo>
                  <a:cubicBezTo>
                    <a:pt x="10681" y="9696"/>
                    <a:pt x="11343" y="9035"/>
                    <a:pt x="11343" y="8215"/>
                  </a:cubicBezTo>
                  <a:cubicBezTo>
                    <a:pt x="11406" y="7806"/>
                    <a:pt x="11217" y="7428"/>
                    <a:pt x="10933" y="7144"/>
                  </a:cubicBezTo>
                  <a:cubicBezTo>
                    <a:pt x="10933" y="7113"/>
                    <a:pt x="10933" y="7018"/>
                    <a:pt x="10902" y="6987"/>
                  </a:cubicBezTo>
                  <a:cubicBezTo>
                    <a:pt x="11563" y="6199"/>
                    <a:pt x="11563" y="5065"/>
                    <a:pt x="10902" y="4246"/>
                  </a:cubicBezTo>
                  <a:cubicBezTo>
                    <a:pt x="11059" y="3206"/>
                    <a:pt x="10492" y="2230"/>
                    <a:pt x="9515" y="1883"/>
                  </a:cubicBezTo>
                  <a:cubicBezTo>
                    <a:pt x="9206" y="1039"/>
                    <a:pt x="8344" y="472"/>
                    <a:pt x="7468" y="472"/>
                  </a:cubicBezTo>
                  <a:cubicBezTo>
                    <a:pt x="7363" y="472"/>
                    <a:pt x="7257" y="480"/>
                    <a:pt x="7153" y="497"/>
                  </a:cubicBezTo>
                  <a:cubicBezTo>
                    <a:pt x="6759" y="166"/>
                    <a:pt x="6278" y="1"/>
                    <a:pt x="57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15" name="Google Shape;9715;p76"/>
          <p:cNvGrpSpPr/>
          <p:nvPr/>
        </p:nvGrpSpPr>
        <p:grpSpPr>
          <a:xfrm>
            <a:off x="7958434" y="1304461"/>
            <a:ext cx="361090" cy="359303"/>
            <a:chOff x="-55225575" y="1903275"/>
            <a:chExt cx="318225" cy="316650"/>
          </a:xfrm>
        </p:grpSpPr>
        <p:sp>
          <p:nvSpPr>
            <p:cNvPr id="9716" name="Google Shape;9716;p76"/>
            <p:cNvSpPr/>
            <p:nvPr/>
          </p:nvSpPr>
          <p:spPr>
            <a:xfrm>
              <a:off x="-55104275" y="2116925"/>
              <a:ext cx="72475" cy="29750"/>
            </a:xfrm>
            <a:custGeom>
              <a:avLst/>
              <a:gdLst/>
              <a:ahLst/>
              <a:cxnLst/>
              <a:rect l="l" t="t" r="r" b="b"/>
              <a:pathLst>
                <a:path w="2899" h="1190" extrusionOk="0">
                  <a:moveTo>
                    <a:pt x="398" y="1"/>
                  </a:moveTo>
                  <a:cubicBezTo>
                    <a:pt x="307" y="1"/>
                    <a:pt x="221" y="40"/>
                    <a:pt x="158" y="119"/>
                  </a:cubicBezTo>
                  <a:cubicBezTo>
                    <a:pt x="0" y="276"/>
                    <a:pt x="0" y="497"/>
                    <a:pt x="158" y="623"/>
                  </a:cubicBezTo>
                  <a:cubicBezTo>
                    <a:pt x="504" y="969"/>
                    <a:pt x="977" y="1190"/>
                    <a:pt x="1449" y="1190"/>
                  </a:cubicBezTo>
                  <a:cubicBezTo>
                    <a:pt x="1953" y="1190"/>
                    <a:pt x="2426" y="969"/>
                    <a:pt x="2741" y="623"/>
                  </a:cubicBezTo>
                  <a:cubicBezTo>
                    <a:pt x="2898" y="465"/>
                    <a:pt x="2898" y="245"/>
                    <a:pt x="2741" y="119"/>
                  </a:cubicBezTo>
                  <a:cubicBezTo>
                    <a:pt x="2694" y="56"/>
                    <a:pt x="2607" y="24"/>
                    <a:pt x="2513" y="24"/>
                  </a:cubicBezTo>
                  <a:cubicBezTo>
                    <a:pt x="2418" y="24"/>
                    <a:pt x="2316" y="56"/>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76"/>
            <p:cNvSpPr/>
            <p:nvPr/>
          </p:nvSpPr>
          <p:spPr>
            <a:xfrm>
              <a:off x="-55113750" y="2053725"/>
              <a:ext cx="17350" cy="18125"/>
            </a:xfrm>
            <a:custGeom>
              <a:avLst/>
              <a:gdLst/>
              <a:ahLst/>
              <a:cxnLst/>
              <a:rect l="l" t="t" r="r" b="b"/>
              <a:pathLst>
                <a:path w="694" h="725" extrusionOk="0">
                  <a:moveTo>
                    <a:pt x="348" y="0"/>
                  </a:moveTo>
                  <a:cubicBezTo>
                    <a:pt x="158" y="0"/>
                    <a:pt x="1" y="158"/>
                    <a:pt x="1" y="347"/>
                  </a:cubicBezTo>
                  <a:cubicBezTo>
                    <a:pt x="1" y="536"/>
                    <a:pt x="158" y="725"/>
                    <a:pt x="348" y="725"/>
                  </a:cubicBezTo>
                  <a:cubicBezTo>
                    <a:pt x="537" y="725"/>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76"/>
            <p:cNvSpPr/>
            <p:nvPr/>
          </p:nvSpPr>
          <p:spPr>
            <a:xfrm>
              <a:off x="-55039700" y="2053725"/>
              <a:ext cx="18125" cy="18125"/>
            </a:xfrm>
            <a:custGeom>
              <a:avLst/>
              <a:gdLst/>
              <a:ahLst/>
              <a:cxnLst/>
              <a:rect l="l" t="t" r="r" b="b"/>
              <a:pathLst>
                <a:path w="725" h="725" extrusionOk="0">
                  <a:moveTo>
                    <a:pt x="378" y="0"/>
                  </a:moveTo>
                  <a:cubicBezTo>
                    <a:pt x="189" y="0"/>
                    <a:pt x="0" y="158"/>
                    <a:pt x="0" y="347"/>
                  </a:cubicBezTo>
                  <a:cubicBezTo>
                    <a:pt x="0" y="536"/>
                    <a:pt x="189" y="725"/>
                    <a:pt x="378" y="725"/>
                  </a:cubicBezTo>
                  <a:cubicBezTo>
                    <a:pt x="568" y="725"/>
                    <a:pt x="725" y="536"/>
                    <a:pt x="725" y="347"/>
                  </a:cubicBez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76"/>
            <p:cNvSpPr/>
            <p:nvPr/>
          </p:nvSpPr>
          <p:spPr>
            <a:xfrm>
              <a:off x="-55225575" y="1903275"/>
              <a:ext cx="318225" cy="316650"/>
            </a:xfrm>
            <a:custGeom>
              <a:avLst/>
              <a:gdLst/>
              <a:ahLst/>
              <a:cxnLst/>
              <a:rect l="l" t="t" r="r" b="b"/>
              <a:pathLst>
                <a:path w="12729" h="12666" extrusionOk="0">
                  <a:moveTo>
                    <a:pt x="6333" y="757"/>
                  </a:moveTo>
                  <a:cubicBezTo>
                    <a:pt x="8790" y="757"/>
                    <a:pt x="10932" y="2679"/>
                    <a:pt x="11185" y="5105"/>
                  </a:cubicBezTo>
                  <a:cubicBezTo>
                    <a:pt x="11185" y="5231"/>
                    <a:pt x="11279" y="5357"/>
                    <a:pt x="11374" y="5388"/>
                  </a:cubicBezTo>
                  <a:cubicBezTo>
                    <a:pt x="11752" y="5577"/>
                    <a:pt x="11972" y="5987"/>
                    <a:pt x="11972" y="6365"/>
                  </a:cubicBezTo>
                  <a:cubicBezTo>
                    <a:pt x="11972" y="6680"/>
                    <a:pt x="11815" y="7058"/>
                    <a:pt x="11594" y="7247"/>
                  </a:cubicBezTo>
                  <a:cubicBezTo>
                    <a:pt x="11342" y="7373"/>
                    <a:pt x="11342" y="7625"/>
                    <a:pt x="11531" y="7783"/>
                  </a:cubicBezTo>
                  <a:cubicBezTo>
                    <a:pt x="11783" y="8035"/>
                    <a:pt x="11941" y="8318"/>
                    <a:pt x="11941" y="8633"/>
                  </a:cubicBezTo>
                  <a:cubicBezTo>
                    <a:pt x="11941" y="8948"/>
                    <a:pt x="11815" y="9263"/>
                    <a:pt x="11531" y="9452"/>
                  </a:cubicBezTo>
                  <a:cubicBezTo>
                    <a:pt x="11374" y="9610"/>
                    <a:pt x="11374" y="9830"/>
                    <a:pt x="11531" y="9988"/>
                  </a:cubicBezTo>
                  <a:cubicBezTo>
                    <a:pt x="11783" y="10240"/>
                    <a:pt x="11941" y="10524"/>
                    <a:pt x="11941" y="10839"/>
                  </a:cubicBezTo>
                  <a:cubicBezTo>
                    <a:pt x="11941" y="11437"/>
                    <a:pt x="11437" y="11941"/>
                    <a:pt x="10838" y="11941"/>
                  </a:cubicBezTo>
                  <a:lnTo>
                    <a:pt x="1828" y="11941"/>
                  </a:lnTo>
                  <a:cubicBezTo>
                    <a:pt x="1197" y="11941"/>
                    <a:pt x="725" y="11406"/>
                    <a:pt x="725" y="10839"/>
                  </a:cubicBezTo>
                  <a:cubicBezTo>
                    <a:pt x="725" y="10492"/>
                    <a:pt x="819" y="10208"/>
                    <a:pt x="1103" y="9988"/>
                  </a:cubicBezTo>
                  <a:cubicBezTo>
                    <a:pt x="1260" y="9830"/>
                    <a:pt x="1260" y="9610"/>
                    <a:pt x="1103" y="9452"/>
                  </a:cubicBezTo>
                  <a:cubicBezTo>
                    <a:pt x="882" y="9200"/>
                    <a:pt x="725" y="8917"/>
                    <a:pt x="725" y="8633"/>
                  </a:cubicBezTo>
                  <a:cubicBezTo>
                    <a:pt x="725" y="8318"/>
                    <a:pt x="819" y="8003"/>
                    <a:pt x="1103" y="7783"/>
                  </a:cubicBezTo>
                  <a:cubicBezTo>
                    <a:pt x="1260" y="7625"/>
                    <a:pt x="1260" y="7405"/>
                    <a:pt x="1103" y="7247"/>
                  </a:cubicBezTo>
                  <a:cubicBezTo>
                    <a:pt x="882" y="7058"/>
                    <a:pt x="725" y="6680"/>
                    <a:pt x="725" y="6365"/>
                  </a:cubicBezTo>
                  <a:cubicBezTo>
                    <a:pt x="725" y="5987"/>
                    <a:pt x="945" y="5577"/>
                    <a:pt x="1292" y="5388"/>
                  </a:cubicBezTo>
                  <a:cubicBezTo>
                    <a:pt x="1418" y="5357"/>
                    <a:pt x="1512" y="5231"/>
                    <a:pt x="1512" y="5105"/>
                  </a:cubicBezTo>
                  <a:cubicBezTo>
                    <a:pt x="1765" y="2679"/>
                    <a:pt x="3907" y="757"/>
                    <a:pt x="6333" y="757"/>
                  </a:cubicBezTo>
                  <a:close/>
                  <a:moveTo>
                    <a:pt x="6333" y="1"/>
                  </a:moveTo>
                  <a:cubicBezTo>
                    <a:pt x="3497" y="1"/>
                    <a:pt x="1134" y="2112"/>
                    <a:pt x="788" y="4853"/>
                  </a:cubicBezTo>
                  <a:cubicBezTo>
                    <a:pt x="284" y="5199"/>
                    <a:pt x="0" y="5735"/>
                    <a:pt x="0" y="6365"/>
                  </a:cubicBezTo>
                  <a:cubicBezTo>
                    <a:pt x="0" y="6774"/>
                    <a:pt x="158" y="7216"/>
                    <a:pt x="410" y="7531"/>
                  </a:cubicBezTo>
                  <a:cubicBezTo>
                    <a:pt x="158" y="7846"/>
                    <a:pt x="0" y="8224"/>
                    <a:pt x="0" y="8633"/>
                  </a:cubicBezTo>
                  <a:cubicBezTo>
                    <a:pt x="0" y="9011"/>
                    <a:pt x="126" y="9421"/>
                    <a:pt x="410" y="9736"/>
                  </a:cubicBezTo>
                  <a:cubicBezTo>
                    <a:pt x="158" y="10051"/>
                    <a:pt x="0" y="10429"/>
                    <a:pt x="0" y="10839"/>
                  </a:cubicBezTo>
                  <a:cubicBezTo>
                    <a:pt x="0" y="11847"/>
                    <a:pt x="819" y="12666"/>
                    <a:pt x="1859" y="12666"/>
                  </a:cubicBezTo>
                  <a:lnTo>
                    <a:pt x="10869" y="12666"/>
                  </a:lnTo>
                  <a:cubicBezTo>
                    <a:pt x="11909" y="12666"/>
                    <a:pt x="12728" y="11847"/>
                    <a:pt x="12728" y="10839"/>
                  </a:cubicBezTo>
                  <a:cubicBezTo>
                    <a:pt x="12728" y="10429"/>
                    <a:pt x="12602" y="10051"/>
                    <a:pt x="12319" y="9736"/>
                  </a:cubicBezTo>
                  <a:cubicBezTo>
                    <a:pt x="12571" y="9421"/>
                    <a:pt x="12728" y="9011"/>
                    <a:pt x="12728" y="8633"/>
                  </a:cubicBezTo>
                  <a:cubicBezTo>
                    <a:pt x="12634" y="8224"/>
                    <a:pt x="12539" y="7846"/>
                    <a:pt x="12287" y="7531"/>
                  </a:cubicBezTo>
                  <a:cubicBezTo>
                    <a:pt x="12539" y="7216"/>
                    <a:pt x="12697" y="6774"/>
                    <a:pt x="12697" y="6365"/>
                  </a:cubicBezTo>
                  <a:cubicBezTo>
                    <a:pt x="12697" y="5798"/>
                    <a:pt x="12382" y="5199"/>
                    <a:pt x="11909" y="4853"/>
                  </a:cubicBezTo>
                  <a:cubicBezTo>
                    <a:pt x="11500" y="2112"/>
                    <a:pt x="9137" y="1"/>
                    <a:pt x="6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76"/>
            <p:cNvSpPr/>
            <p:nvPr/>
          </p:nvSpPr>
          <p:spPr>
            <a:xfrm>
              <a:off x="-55170450" y="1959200"/>
              <a:ext cx="204800" cy="225300"/>
            </a:xfrm>
            <a:custGeom>
              <a:avLst/>
              <a:gdLst/>
              <a:ahLst/>
              <a:cxnLst/>
              <a:rect l="l" t="t" r="r" b="b"/>
              <a:pathLst>
                <a:path w="8192" h="9012" extrusionOk="0">
                  <a:moveTo>
                    <a:pt x="4128" y="1450"/>
                  </a:moveTo>
                  <a:cubicBezTo>
                    <a:pt x="4411" y="2017"/>
                    <a:pt x="4821" y="2490"/>
                    <a:pt x="5293" y="2836"/>
                  </a:cubicBezTo>
                  <a:cubicBezTo>
                    <a:pt x="5924" y="3340"/>
                    <a:pt x="6711" y="3624"/>
                    <a:pt x="7499" y="3687"/>
                  </a:cubicBezTo>
                  <a:cubicBezTo>
                    <a:pt x="7499" y="3813"/>
                    <a:pt x="7530" y="3970"/>
                    <a:pt x="7530" y="4096"/>
                  </a:cubicBezTo>
                  <a:lnTo>
                    <a:pt x="7530" y="5640"/>
                  </a:lnTo>
                  <a:lnTo>
                    <a:pt x="7436" y="5640"/>
                  </a:lnTo>
                  <a:cubicBezTo>
                    <a:pt x="7436" y="7089"/>
                    <a:pt x="6270" y="8224"/>
                    <a:pt x="4852" y="8224"/>
                  </a:cubicBezTo>
                  <a:lnTo>
                    <a:pt x="3340" y="8224"/>
                  </a:lnTo>
                  <a:cubicBezTo>
                    <a:pt x="1891" y="8224"/>
                    <a:pt x="757" y="7058"/>
                    <a:pt x="757" y="5640"/>
                  </a:cubicBezTo>
                  <a:lnTo>
                    <a:pt x="757" y="4096"/>
                  </a:lnTo>
                  <a:cubicBezTo>
                    <a:pt x="757" y="3970"/>
                    <a:pt x="757" y="3813"/>
                    <a:pt x="788" y="3687"/>
                  </a:cubicBezTo>
                  <a:cubicBezTo>
                    <a:pt x="1576" y="3624"/>
                    <a:pt x="2363" y="3340"/>
                    <a:pt x="2994" y="2836"/>
                  </a:cubicBezTo>
                  <a:cubicBezTo>
                    <a:pt x="3466" y="2427"/>
                    <a:pt x="3876" y="1954"/>
                    <a:pt x="4128" y="1450"/>
                  </a:cubicBezTo>
                  <a:close/>
                  <a:moveTo>
                    <a:pt x="4096" y="1"/>
                  </a:moveTo>
                  <a:cubicBezTo>
                    <a:pt x="3939" y="1"/>
                    <a:pt x="3781" y="127"/>
                    <a:pt x="3750" y="284"/>
                  </a:cubicBezTo>
                  <a:lnTo>
                    <a:pt x="3718" y="442"/>
                  </a:lnTo>
                  <a:cubicBezTo>
                    <a:pt x="3309" y="1923"/>
                    <a:pt x="1985" y="2994"/>
                    <a:pt x="442" y="2994"/>
                  </a:cubicBezTo>
                  <a:cubicBezTo>
                    <a:pt x="253" y="2994"/>
                    <a:pt x="127" y="3120"/>
                    <a:pt x="95" y="3309"/>
                  </a:cubicBezTo>
                  <a:cubicBezTo>
                    <a:pt x="32" y="3592"/>
                    <a:pt x="1" y="3876"/>
                    <a:pt x="1" y="4128"/>
                  </a:cubicBezTo>
                  <a:lnTo>
                    <a:pt x="1" y="5672"/>
                  </a:lnTo>
                  <a:cubicBezTo>
                    <a:pt x="1" y="7530"/>
                    <a:pt x="1513" y="9011"/>
                    <a:pt x="3340" y="9011"/>
                  </a:cubicBezTo>
                  <a:lnTo>
                    <a:pt x="4852" y="9011"/>
                  </a:lnTo>
                  <a:cubicBezTo>
                    <a:pt x="6711" y="9011"/>
                    <a:pt x="8192" y="7530"/>
                    <a:pt x="8192" y="5672"/>
                  </a:cubicBezTo>
                  <a:lnTo>
                    <a:pt x="8192" y="4128"/>
                  </a:lnTo>
                  <a:cubicBezTo>
                    <a:pt x="8192" y="3844"/>
                    <a:pt x="8160" y="3592"/>
                    <a:pt x="8129" y="3309"/>
                  </a:cubicBezTo>
                  <a:cubicBezTo>
                    <a:pt x="8066" y="3120"/>
                    <a:pt x="7908" y="2994"/>
                    <a:pt x="7751" y="2994"/>
                  </a:cubicBezTo>
                  <a:cubicBezTo>
                    <a:pt x="6239" y="2994"/>
                    <a:pt x="4884" y="1923"/>
                    <a:pt x="4506" y="442"/>
                  </a:cubicBezTo>
                  <a:lnTo>
                    <a:pt x="4443" y="284"/>
                  </a:lnTo>
                  <a:cubicBezTo>
                    <a:pt x="4411" y="127"/>
                    <a:pt x="4254" y="1"/>
                    <a:pt x="40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1" name="Google Shape;9721;p76"/>
          <p:cNvGrpSpPr/>
          <p:nvPr/>
        </p:nvGrpSpPr>
        <p:grpSpPr>
          <a:xfrm>
            <a:off x="7969611" y="1780418"/>
            <a:ext cx="338736" cy="359303"/>
            <a:chOff x="-55217700" y="2296300"/>
            <a:chExt cx="298525" cy="316650"/>
          </a:xfrm>
        </p:grpSpPr>
        <p:sp>
          <p:nvSpPr>
            <p:cNvPr id="9722" name="Google Shape;9722;p76"/>
            <p:cNvSpPr/>
            <p:nvPr/>
          </p:nvSpPr>
          <p:spPr>
            <a:xfrm>
              <a:off x="-55105075" y="2426275"/>
              <a:ext cx="17350" cy="17350"/>
            </a:xfrm>
            <a:custGeom>
              <a:avLst/>
              <a:gdLst/>
              <a:ahLst/>
              <a:cxnLst/>
              <a:rect l="l" t="t" r="r" b="b"/>
              <a:pathLst>
                <a:path w="694" h="694" extrusionOk="0">
                  <a:moveTo>
                    <a:pt x="347" y="0"/>
                  </a:moveTo>
                  <a:cubicBezTo>
                    <a:pt x="158" y="0"/>
                    <a:pt x="1" y="158"/>
                    <a:pt x="1" y="347"/>
                  </a:cubicBezTo>
                  <a:cubicBezTo>
                    <a:pt x="1"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76"/>
            <p:cNvSpPr/>
            <p:nvPr/>
          </p:nvSpPr>
          <p:spPr>
            <a:xfrm>
              <a:off x="-55030250" y="24262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76"/>
            <p:cNvSpPr/>
            <p:nvPr/>
          </p:nvSpPr>
          <p:spPr>
            <a:xfrm>
              <a:off x="-55095625" y="2488675"/>
              <a:ext cx="73275" cy="29775"/>
            </a:xfrm>
            <a:custGeom>
              <a:avLst/>
              <a:gdLst/>
              <a:ahLst/>
              <a:cxnLst/>
              <a:rect l="l" t="t" r="r" b="b"/>
              <a:pathLst>
                <a:path w="2931" h="1191" extrusionOk="0">
                  <a:moveTo>
                    <a:pt x="398" y="1"/>
                  </a:moveTo>
                  <a:cubicBezTo>
                    <a:pt x="308" y="1"/>
                    <a:pt x="221" y="40"/>
                    <a:pt x="158" y="119"/>
                  </a:cubicBezTo>
                  <a:cubicBezTo>
                    <a:pt x="1" y="277"/>
                    <a:pt x="1" y="529"/>
                    <a:pt x="158" y="655"/>
                  </a:cubicBezTo>
                  <a:cubicBezTo>
                    <a:pt x="505" y="1001"/>
                    <a:pt x="977" y="1190"/>
                    <a:pt x="1450" y="1190"/>
                  </a:cubicBezTo>
                  <a:cubicBezTo>
                    <a:pt x="1985" y="1190"/>
                    <a:pt x="2458" y="1001"/>
                    <a:pt x="2773" y="655"/>
                  </a:cubicBezTo>
                  <a:cubicBezTo>
                    <a:pt x="2931" y="497"/>
                    <a:pt x="2931" y="245"/>
                    <a:pt x="2773" y="119"/>
                  </a:cubicBezTo>
                  <a:cubicBezTo>
                    <a:pt x="2685" y="66"/>
                    <a:pt x="2577" y="23"/>
                    <a:pt x="2471" y="23"/>
                  </a:cubicBezTo>
                  <a:cubicBezTo>
                    <a:pt x="2388" y="23"/>
                    <a:pt x="2307" y="50"/>
                    <a:pt x="2237" y="119"/>
                  </a:cubicBezTo>
                  <a:cubicBezTo>
                    <a:pt x="2048" y="340"/>
                    <a:pt x="1733" y="434"/>
                    <a:pt x="1450" y="434"/>
                  </a:cubicBezTo>
                  <a:cubicBezTo>
                    <a:pt x="1135" y="434"/>
                    <a:pt x="883" y="340"/>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5" name="Google Shape;9725;p76"/>
            <p:cNvSpPr/>
            <p:nvPr/>
          </p:nvSpPr>
          <p:spPr>
            <a:xfrm>
              <a:off x="-55217700" y="2296300"/>
              <a:ext cx="298525" cy="316650"/>
            </a:xfrm>
            <a:custGeom>
              <a:avLst/>
              <a:gdLst/>
              <a:ahLst/>
              <a:cxnLst/>
              <a:rect l="l" t="t" r="r" b="b"/>
              <a:pathLst>
                <a:path w="11941" h="12666" extrusionOk="0">
                  <a:moveTo>
                    <a:pt x="8601" y="694"/>
                  </a:moveTo>
                  <a:cubicBezTo>
                    <a:pt x="9105" y="694"/>
                    <a:pt x="9578" y="1040"/>
                    <a:pt x="9704" y="1545"/>
                  </a:cubicBezTo>
                  <a:lnTo>
                    <a:pt x="2993" y="3561"/>
                  </a:lnTo>
                  <a:lnTo>
                    <a:pt x="2993" y="1797"/>
                  </a:lnTo>
                  <a:cubicBezTo>
                    <a:pt x="2993" y="1167"/>
                    <a:pt x="3497" y="694"/>
                    <a:pt x="4096" y="694"/>
                  </a:cubicBezTo>
                  <a:close/>
                  <a:moveTo>
                    <a:pt x="9735" y="2301"/>
                  </a:moveTo>
                  <a:lnTo>
                    <a:pt x="9735" y="3687"/>
                  </a:lnTo>
                  <a:lnTo>
                    <a:pt x="5199" y="3687"/>
                  </a:lnTo>
                  <a:lnTo>
                    <a:pt x="9735" y="2301"/>
                  </a:lnTo>
                  <a:close/>
                  <a:moveTo>
                    <a:pt x="10428" y="4380"/>
                  </a:moveTo>
                  <a:cubicBezTo>
                    <a:pt x="10838" y="4380"/>
                    <a:pt x="11185" y="4727"/>
                    <a:pt x="11185" y="5136"/>
                  </a:cubicBezTo>
                  <a:cubicBezTo>
                    <a:pt x="11185" y="5577"/>
                    <a:pt x="10870" y="5892"/>
                    <a:pt x="10428" y="5892"/>
                  </a:cubicBezTo>
                  <a:lnTo>
                    <a:pt x="10428" y="4380"/>
                  </a:lnTo>
                  <a:close/>
                  <a:moveTo>
                    <a:pt x="9767" y="4443"/>
                  </a:moveTo>
                  <a:cubicBezTo>
                    <a:pt x="9735" y="4664"/>
                    <a:pt x="9735" y="6774"/>
                    <a:pt x="9735" y="7026"/>
                  </a:cubicBezTo>
                  <a:cubicBezTo>
                    <a:pt x="9735" y="8885"/>
                    <a:pt x="8223" y="10397"/>
                    <a:pt x="6396" y="10397"/>
                  </a:cubicBezTo>
                  <a:cubicBezTo>
                    <a:pt x="4537" y="10397"/>
                    <a:pt x="3025" y="8885"/>
                    <a:pt x="3025" y="7026"/>
                  </a:cubicBezTo>
                  <a:lnTo>
                    <a:pt x="3025" y="4443"/>
                  </a:lnTo>
                  <a:close/>
                  <a:moveTo>
                    <a:pt x="2237" y="3309"/>
                  </a:moveTo>
                  <a:lnTo>
                    <a:pt x="2237" y="6995"/>
                  </a:lnTo>
                  <a:lnTo>
                    <a:pt x="2237" y="11910"/>
                  </a:lnTo>
                  <a:lnTo>
                    <a:pt x="756" y="11910"/>
                  </a:lnTo>
                  <a:lnTo>
                    <a:pt x="756" y="6711"/>
                  </a:lnTo>
                  <a:cubicBezTo>
                    <a:pt x="756" y="5420"/>
                    <a:pt x="1292" y="4159"/>
                    <a:pt x="2237" y="3309"/>
                  </a:cubicBezTo>
                  <a:close/>
                  <a:moveTo>
                    <a:pt x="4096" y="1"/>
                  </a:moveTo>
                  <a:cubicBezTo>
                    <a:pt x="3088" y="1"/>
                    <a:pt x="2269" y="820"/>
                    <a:pt x="2269" y="1828"/>
                  </a:cubicBezTo>
                  <a:lnTo>
                    <a:pt x="2269" y="2395"/>
                  </a:lnTo>
                  <a:cubicBezTo>
                    <a:pt x="819" y="3403"/>
                    <a:pt x="0" y="5042"/>
                    <a:pt x="0" y="6774"/>
                  </a:cubicBezTo>
                  <a:lnTo>
                    <a:pt x="0" y="12319"/>
                  </a:lnTo>
                  <a:cubicBezTo>
                    <a:pt x="0" y="12508"/>
                    <a:pt x="158" y="12666"/>
                    <a:pt x="378" y="12666"/>
                  </a:cubicBezTo>
                  <a:lnTo>
                    <a:pt x="2615" y="12666"/>
                  </a:lnTo>
                  <a:cubicBezTo>
                    <a:pt x="2804" y="12666"/>
                    <a:pt x="2962" y="12508"/>
                    <a:pt x="2962" y="12319"/>
                  </a:cubicBezTo>
                  <a:lnTo>
                    <a:pt x="2962" y="9389"/>
                  </a:lnTo>
                  <a:cubicBezTo>
                    <a:pt x="3718" y="10460"/>
                    <a:pt x="4915" y="11122"/>
                    <a:pt x="6301" y="11122"/>
                  </a:cubicBezTo>
                  <a:cubicBezTo>
                    <a:pt x="8538" y="11122"/>
                    <a:pt x="10397" y="9295"/>
                    <a:pt x="10397" y="7026"/>
                  </a:cubicBezTo>
                  <a:lnTo>
                    <a:pt x="10397" y="6680"/>
                  </a:lnTo>
                  <a:cubicBezTo>
                    <a:pt x="11216" y="6680"/>
                    <a:pt x="11909" y="6018"/>
                    <a:pt x="11909" y="5168"/>
                  </a:cubicBezTo>
                  <a:cubicBezTo>
                    <a:pt x="11941" y="4348"/>
                    <a:pt x="11279" y="3687"/>
                    <a:pt x="10428" y="3687"/>
                  </a:cubicBezTo>
                  <a:lnTo>
                    <a:pt x="10428" y="1828"/>
                  </a:lnTo>
                  <a:cubicBezTo>
                    <a:pt x="10428" y="820"/>
                    <a:pt x="9609"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6" name="Google Shape;9726;p76"/>
          <p:cNvGrpSpPr/>
          <p:nvPr/>
        </p:nvGrpSpPr>
        <p:grpSpPr>
          <a:xfrm>
            <a:off x="7957541" y="2233002"/>
            <a:ext cx="362877" cy="359303"/>
            <a:chOff x="-55229525" y="2688550"/>
            <a:chExt cx="319800" cy="316650"/>
          </a:xfrm>
        </p:grpSpPr>
        <p:sp>
          <p:nvSpPr>
            <p:cNvPr id="9727" name="Google Shape;9727;p76"/>
            <p:cNvSpPr/>
            <p:nvPr/>
          </p:nvSpPr>
          <p:spPr>
            <a:xfrm>
              <a:off x="-55104275" y="2919525"/>
              <a:ext cx="72475" cy="28950"/>
            </a:xfrm>
            <a:custGeom>
              <a:avLst/>
              <a:gdLst/>
              <a:ahLst/>
              <a:cxnLst/>
              <a:rect l="l" t="t" r="r" b="b"/>
              <a:pathLst>
                <a:path w="2899" h="1158" extrusionOk="0">
                  <a:moveTo>
                    <a:pt x="398" y="0"/>
                  </a:moveTo>
                  <a:cubicBezTo>
                    <a:pt x="307" y="0"/>
                    <a:pt x="221" y="39"/>
                    <a:pt x="158" y="118"/>
                  </a:cubicBezTo>
                  <a:cubicBezTo>
                    <a:pt x="0" y="276"/>
                    <a:pt x="0" y="496"/>
                    <a:pt x="158" y="622"/>
                  </a:cubicBezTo>
                  <a:cubicBezTo>
                    <a:pt x="504" y="969"/>
                    <a:pt x="977" y="1158"/>
                    <a:pt x="1449" y="1158"/>
                  </a:cubicBezTo>
                  <a:cubicBezTo>
                    <a:pt x="1953" y="1158"/>
                    <a:pt x="2426" y="969"/>
                    <a:pt x="2741" y="622"/>
                  </a:cubicBezTo>
                  <a:cubicBezTo>
                    <a:pt x="2898" y="465"/>
                    <a:pt x="2898" y="213"/>
                    <a:pt x="2741" y="118"/>
                  </a:cubicBezTo>
                  <a:cubicBezTo>
                    <a:pt x="2694" y="39"/>
                    <a:pt x="2607" y="0"/>
                    <a:pt x="2513" y="0"/>
                  </a:cubicBezTo>
                  <a:cubicBezTo>
                    <a:pt x="2418" y="0"/>
                    <a:pt x="2316" y="39"/>
                    <a:pt x="2237" y="118"/>
                  </a:cubicBezTo>
                  <a:cubicBezTo>
                    <a:pt x="2048" y="307"/>
                    <a:pt x="1733" y="433"/>
                    <a:pt x="1449" y="433"/>
                  </a:cubicBezTo>
                  <a:cubicBezTo>
                    <a:pt x="1134" y="433"/>
                    <a:pt x="851" y="307"/>
                    <a:pt x="662" y="118"/>
                  </a:cubicBezTo>
                  <a:cubicBezTo>
                    <a:pt x="583" y="39"/>
                    <a:pt x="488"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76"/>
            <p:cNvSpPr/>
            <p:nvPr/>
          </p:nvSpPr>
          <p:spPr>
            <a:xfrm>
              <a:off x="-55039700" y="2856300"/>
              <a:ext cx="18125" cy="17350"/>
            </a:xfrm>
            <a:custGeom>
              <a:avLst/>
              <a:gdLst/>
              <a:ahLst/>
              <a:cxnLst/>
              <a:rect l="l" t="t" r="r" b="b"/>
              <a:pathLst>
                <a:path w="725" h="694" extrusionOk="0">
                  <a:moveTo>
                    <a:pt x="378" y="1"/>
                  </a:moveTo>
                  <a:cubicBezTo>
                    <a:pt x="189" y="1"/>
                    <a:pt x="0" y="158"/>
                    <a:pt x="0" y="347"/>
                  </a:cubicBezTo>
                  <a:cubicBezTo>
                    <a:pt x="0" y="536"/>
                    <a:pt x="189" y="694"/>
                    <a:pt x="378" y="694"/>
                  </a:cubicBezTo>
                  <a:cubicBezTo>
                    <a:pt x="568" y="694"/>
                    <a:pt x="725" y="536"/>
                    <a:pt x="725" y="347"/>
                  </a:cubicBezTo>
                  <a:cubicBezTo>
                    <a:pt x="725" y="158"/>
                    <a:pt x="56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76"/>
            <p:cNvSpPr/>
            <p:nvPr/>
          </p:nvSpPr>
          <p:spPr>
            <a:xfrm>
              <a:off x="-55113750" y="2856300"/>
              <a:ext cx="17350" cy="17350"/>
            </a:xfrm>
            <a:custGeom>
              <a:avLst/>
              <a:gdLst/>
              <a:ahLst/>
              <a:cxnLst/>
              <a:rect l="l" t="t" r="r" b="b"/>
              <a:pathLst>
                <a:path w="694" h="694" extrusionOk="0">
                  <a:moveTo>
                    <a:pt x="348" y="1"/>
                  </a:moveTo>
                  <a:cubicBezTo>
                    <a:pt x="158" y="1"/>
                    <a:pt x="1" y="158"/>
                    <a:pt x="1" y="347"/>
                  </a:cubicBezTo>
                  <a:cubicBezTo>
                    <a:pt x="1" y="536"/>
                    <a:pt x="158" y="694"/>
                    <a:pt x="348" y="694"/>
                  </a:cubicBezTo>
                  <a:cubicBezTo>
                    <a:pt x="537" y="694"/>
                    <a:pt x="694" y="536"/>
                    <a:pt x="694" y="347"/>
                  </a:cubicBezTo>
                  <a:cubicBezTo>
                    <a:pt x="694" y="158"/>
                    <a:pt x="537"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76"/>
            <p:cNvSpPr/>
            <p:nvPr/>
          </p:nvSpPr>
          <p:spPr>
            <a:xfrm>
              <a:off x="-55229525" y="2688550"/>
              <a:ext cx="319800" cy="316650"/>
            </a:xfrm>
            <a:custGeom>
              <a:avLst/>
              <a:gdLst/>
              <a:ahLst/>
              <a:cxnLst/>
              <a:rect l="l" t="t" r="r" b="b"/>
              <a:pathLst>
                <a:path w="12792" h="12666" extrusionOk="0">
                  <a:moveTo>
                    <a:pt x="6648" y="693"/>
                  </a:moveTo>
                  <a:cubicBezTo>
                    <a:pt x="6806" y="693"/>
                    <a:pt x="6963" y="788"/>
                    <a:pt x="7026" y="914"/>
                  </a:cubicBezTo>
                  <a:cubicBezTo>
                    <a:pt x="7089" y="1197"/>
                    <a:pt x="7184" y="1386"/>
                    <a:pt x="7247" y="1670"/>
                  </a:cubicBezTo>
                  <a:cubicBezTo>
                    <a:pt x="7341" y="1891"/>
                    <a:pt x="7121" y="2143"/>
                    <a:pt x="6900" y="2143"/>
                  </a:cubicBezTo>
                  <a:lnTo>
                    <a:pt x="5987" y="2143"/>
                  </a:lnTo>
                  <a:cubicBezTo>
                    <a:pt x="5766" y="2143"/>
                    <a:pt x="5546" y="1891"/>
                    <a:pt x="5640" y="1670"/>
                  </a:cubicBezTo>
                  <a:cubicBezTo>
                    <a:pt x="5703" y="1418"/>
                    <a:pt x="5798" y="1197"/>
                    <a:pt x="5892" y="914"/>
                  </a:cubicBezTo>
                  <a:cubicBezTo>
                    <a:pt x="5955" y="756"/>
                    <a:pt x="6081" y="693"/>
                    <a:pt x="6239" y="693"/>
                  </a:cubicBezTo>
                  <a:close/>
                  <a:moveTo>
                    <a:pt x="7845" y="2332"/>
                  </a:moveTo>
                  <a:cubicBezTo>
                    <a:pt x="10271" y="2962"/>
                    <a:pt x="12004" y="5199"/>
                    <a:pt x="12004" y="7813"/>
                  </a:cubicBezTo>
                  <a:cubicBezTo>
                    <a:pt x="12067" y="8444"/>
                    <a:pt x="11595" y="8916"/>
                    <a:pt x="10964" y="8916"/>
                  </a:cubicBezTo>
                  <a:lnTo>
                    <a:pt x="10523" y="8916"/>
                  </a:lnTo>
                  <a:lnTo>
                    <a:pt x="10523" y="8570"/>
                  </a:lnTo>
                  <a:lnTo>
                    <a:pt x="10523" y="7057"/>
                  </a:lnTo>
                  <a:cubicBezTo>
                    <a:pt x="10523" y="5608"/>
                    <a:pt x="9326" y="4474"/>
                    <a:pt x="7908" y="4474"/>
                  </a:cubicBezTo>
                  <a:lnTo>
                    <a:pt x="4915" y="4474"/>
                  </a:lnTo>
                  <a:cubicBezTo>
                    <a:pt x="3466" y="4474"/>
                    <a:pt x="2332" y="5640"/>
                    <a:pt x="2332" y="7057"/>
                  </a:cubicBezTo>
                  <a:lnTo>
                    <a:pt x="2332" y="8570"/>
                  </a:lnTo>
                  <a:lnTo>
                    <a:pt x="2332" y="8916"/>
                  </a:lnTo>
                  <a:lnTo>
                    <a:pt x="1891" y="8916"/>
                  </a:lnTo>
                  <a:cubicBezTo>
                    <a:pt x="1261" y="8916"/>
                    <a:pt x="788" y="8412"/>
                    <a:pt x="788" y="7813"/>
                  </a:cubicBezTo>
                  <a:cubicBezTo>
                    <a:pt x="788" y="5262"/>
                    <a:pt x="2521" y="2993"/>
                    <a:pt x="4979" y="2332"/>
                  </a:cubicBezTo>
                  <a:cubicBezTo>
                    <a:pt x="5168" y="2678"/>
                    <a:pt x="5514" y="2899"/>
                    <a:pt x="5955" y="2899"/>
                  </a:cubicBezTo>
                  <a:lnTo>
                    <a:pt x="6869" y="2899"/>
                  </a:lnTo>
                  <a:cubicBezTo>
                    <a:pt x="7247" y="2899"/>
                    <a:pt x="7593" y="2678"/>
                    <a:pt x="7845" y="2332"/>
                  </a:cubicBezTo>
                  <a:close/>
                  <a:moveTo>
                    <a:pt x="7971" y="5199"/>
                  </a:moveTo>
                  <a:cubicBezTo>
                    <a:pt x="8980" y="5199"/>
                    <a:pt x="9799" y="6049"/>
                    <a:pt x="9799" y="7057"/>
                  </a:cubicBezTo>
                  <a:lnTo>
                    <a:pt x="9799" y="8570"/>
                  </a:lnTo>
                  <a:cubicBezTo>
                    <a:pt x="9799" y="10397"/>
                    <a:pt x="8318" y="11909"/>
                    <a:pt x="6459" y="11909"/>
                  </a:cubicBezTo>
                  <a:cubicBezTo>
                    <a:pt x="4600" y="11909"/>
                    <a:pt x="3120" y="10397"/>
                    <a:pt x="3120" y="8570"/>
                  </a:cubicBezTo>
                  <a:lnTo>
                    <a:pt x="3120" y="7057"/>
                  </a:lnTo>
                  <a:cubicBezTo>
                    <a:pt x="3120" y="6049"/>
                    <a:pt x="3939" y="5199"/>
                    <a:pt x="4979" y="5199"/>
                  </a:cubicBezTo>
                  <a:close/>
                  <a:moveTo>
                    <a:pt x="6176" y="0"/>
                  </a:moveTo>
                  <a:cubicBezTo>
                    <a:pt x="5703" y="0"/>
                    <a:pt x="5294" y="315"/>
                    <a:pt x="5136" y="756"/>
                  </a:cubicBezTo>
                  <a:lnTo>
                    <a:pt x="3403" y="756"/>
                  </a:lnTo>
                  <a:cubicBezTo>
                    <a:pt x="3183" y="756"/>
                    <a:pt x="3025" y="914"/>
                    <a:pt x="3025" y="1103"/>
                  </a:cubicBezTo>
                  <a:cubicBezTo>
                    <a:pt x="3025" y="1323"/>
                    <a:pt x="3183" y="1481"/>
                    <a:pt x="3403" y="1481"/>
                  </a:cubicBezTo>
                  <a:lnTo>
                    <a:pt x="4852" y="1481"/>
                  </a:lnTo>
                  <a:cubicBezTo>
                    <a:pt x="4852" y="1512"/>
                    <a:pt x="4821" y="1575"/>
                    <a:pt x="4821" y="1638"/>
                  </a:cubicBezTo>
                  <a:cubicBezTo>
                    <a:pt x="3498" y="1954"/>
                    <a:pt x="2332" y="2678"/>
                    <a:pt x="1450" y="3749"/>
                  </a:cubicBezTo>
                  <a:cubicBezTo>
                    <a:pt x="505" y="4883"/>
                    <a:pt x="1" y="6364"/>
                    <a:pt x="1" y="7813"/>
                  </a:cubicBezTo>
                  <a:cubicBezTo>
                    <a:pt x="1" y="8822"/>
                    <a:pt x="820" y="9672"/>
                    <a:pt x="1860" y="9672"/>
                  </a:cubicBezTo>
                  <a:lnTo>
                    <a:pt x="2395" y="9672"/>
                  </a:lnTo>
                  <a:cubicBezTo>
                    <a:pt x="2868" y="11405"/>
                    <a:pt x="4506" y="12665"/>
                    <a:pt x="6333" y="12665"/>
                  </a:cubicBezTo>
                  <a:cubicBezTo>
                    <a:pt x="8224" y="12665"/>
                    <a:pt x="9799" y="11405"/>
                    <a:pt x="10271" y="9672"/>
                  </a:cubicBezTo>
                  <a:lnTo>
                    <a:pt x="10838" y="9672"/>
                  </a:lnTo>
                  <a:cubicBezTo>
                    <a:pt x="11847" y="9672"/>
                    <a:pt x="12697" y="8822"/>
                    <a:pt x="12697" y="7813"/>
                  </a:cubicBezTo>
                  <a:cubicBezTo>
                    <a:pt x="12792" y="6301"/>
                    <a:pt x="12288" y="4883"/>
                    <a:pt x="11343" y="3749"/>
                  </a:cubicBezTo>
                  <a:cubicBezTo>
                    <a:pt x="10492" y="2678"/>
                    <a:pt x="9295" y="1954"/>
                    <a:pt x="8003" y="1638"/>
                  </a:cubicBezTo>
                  <a:cubicBezTo>
                    <a:pt x="8003" y="1575"/>
                    <a:pt x="7971" y="1512"/>
                    <a:pt x="7971" y="1481"/>
                  </a:cubicBezTo>
                  <a:lnTo>
                    <a:pt x="9421" y="1481"/>
                  </a:lnTo>
                  <a:cubicBezTo>
                    <a:pt x="9610" y="1481"/>
                    <a:pt x="9767" y="1323"/>
                    <a:pt x="9767" y="1103"/>
                  </a:cubicBezTo>
                  <a:cubicBezTo>
                    <a:pt x="9767" y="914"/>
                    <a:pt x="9610" y="756"/>
                    <a:pt x="9421" y="756"/>
                  </a:cubicBezTo>
                  <a:lnTo>
                    <a:pt x="7688" y="756"/>
                  </a:lnTo>
                  <a:cubicBezTo>
                    <a:pt x="7530" y="315"/>
                    <a:pt x="7089" y="0"/>
                    <a:pt x="6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1" name="Google Shape;9731;p76"/>
          <p:cNvGrpSpPr/>
          <p:nvPr/>
        </p:nvGrpSpPr>
        <p:grpSpPr>
          <a:xfrm>
            <a:off x="6653760" y="2684124"/>
            <a:ext cx="338765" cy="361090"/>
            <a:chOff x="-53288825" y="1903275"/>
            <a:chExt cx="298550" cy="318225"/>
          </a:xfrm>
        </p:grpSpPr>
        <p:sp>
          <p:nvSpPr>
            <p:cNvPr id="9732" name="Google Shape;9732;p76"/>
            <p:cNvSpPr/>
            <p:nvPr/>
          </p:nvSpPr>
          <p:spPr>
            <a:xfrm>
              <a:off x="-53214000" y="2052925"/>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7" y="694"/>
                    <a:pt x="726" y="536"/>
                    <a:pt x="726" y="347"/>
                  </a:cubicBezTo>
                  <a:cubicBezTo>
                    <a:pt x="726"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76"/>
            <p:cNvSpPr/>
            <p:nvPr/>
          </p:nvSpPr>
          <p:spPr>
            <a:xfrm>
              <a:off x="-53139175" y="205292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76"/>
            <p:cNvSpPr/>
            <p:nvPr/>
          </p:nvSpPr>
          <p:spPr>
            <a:xfrm>
              <a:off x="-53288825" y="1903275"/>
              <a:ext cx="298550" cy="318225"/>
            </a:xfrm>
            <a:custGeom>
              <a:avLst/>
              <a:gdLst/>
              <a:ahLst/>
              <a:cxnLst/>
              <a:rect l="l" t="t" r="r" b="b"/>
              <a:pathLst>
                <a:path w="11942" h="12729" extrusionOk="0">
                  <a:moveTo>
                    <a:pt x="4853" y="757"/>
                  </a:moveTo>
                  <a:cubicBezTo>
                    <a:pt x="6428" y="757"/>
                    <a:pt x="7846" y="1639"/>
                    <a:pt x="8507" y="2994"/>
                  </a:cubicBezTo>
                  <a:lnTo>
                    <a:pt x="1167" y="2994"/>
                  </a:lnTo>
                  <a:cubicBezTo>
                    <a:pt x="1891" y="1639"/>
                    <a:pt x="3277" y="757"/>
                    <a:pt x="4853" y="757"/>
                  </a:cubicBezTo>
                  <a:close/>
                  <a:moveTo>
                    <a:pt x="11185" y="2994"/>
                  </a:moveTo>
                  <a:lnTo>
                    <a:pt x="11185" y="3340"/>
                  </a:lnTo>
                  <a:cubicBezTo>
                    <a:pt x="11185" y="3971"/>
                    <a:pt x="10681" y="4443"/>
                    <a:pt x="10083" y="4443"/>
                  </a:cubicBezTo>
                  <a:lnTo>
                    <a:pt x="9736" y="4443"/>
                  </a:lnTo>
                  <a:lnTo>
                    <a:pt x="9736" y="4097"/>
                  </a:lnTo>
                  <a:cubicBezTo>
                    <a:pt x="9736" y="3466"/>
                    <a:pt x="10240" y="2994"/>
                    <a:pt x="10839" y="2994"/>
                  </a:cubicBezTo>
                  <a:close/>
                  <a:moveTo>
                    <a:pt x="3151" y="3750"/>
                  </a:moveTo>
                  <a:lnTo>
                    <a:pt x="3498" y="4475"/>
                  </a:lnTo>
                  <a:lnTo>
                    <a:pt x="789" y="4475"/>
                  </a:lnTo>
                  <a:cubicBezTo>
                    <a:pt x="820" y="4223"/>
                    <a:pt x="852" y="3971"/>
                    <a:pt x="946" y="3750"/>
                  </a:cubicBezTo>
                  <a:close/>
                  <a:moveTo>
                    <a:pt x="5735" y="3750"/>
                  </a:moveTo>
                  <a:lnTo>
                    <a:pt x="5357" y="4475"/>
                  </a:lnTo>
                  <a:lnTo>
                    <a:pt x="4317" y="4475"/>
                  </a:lnTo>
                  <a:lnTo>
                    <a:pt x="3971" y="3750"/>
                  </a:lnTo>
                  <a:close/>
                  <a:moveTo>
                    <a:pt x="8822" y="3750"/>
                  </a:moveTo>
                  <a:cubicBezTo>
                    <a:pt x="8885" y="3971"/>
                    <a:pt x="8948" y="4223"/>
                    <a:pt x="8980" y="4475"/>
                  </a:cubicBezTo>
                  <a:lnTo>
                    <a:pt x="6270" y="4475"/>
                  </a:lnTo>
                  <a:lnTo>
                    <a:pt x="6617" y="3750"/>
                  </a:lnTo>
                  <a:close/>
                  <a:moveTo>
                    <a:pt x="10083" y="5231"/>
                  </a:moveTo>
                  <a:cubicBezTo>
                    <a:pt x="10713" y="5231"/>
                    <a:pt x="11185" y="5703"/>
                    <a:pt x="11185" y="6333"/>
                  </a:cubicBezTo>
                  <a:lnTo>
                    <a:pt x="11185" y="6680"/>
                  </a:lnTo>
                  <a:lnTo>
                    <a:pt x="10839" y="6680"/>
                  </a:lnTo>
                  <a:cubicBezTo>
                    <a:pt x="10209" y="6680"/>
                    <a:pt x="9736" y="6176"/>
                    <a:pt x="9736" y="5577"/>
                  </a:cubicBezTo>
                  <a:lnTo>
                    <a:pt x="9736" y="5231"/>
                  </a:lnTo>
                  <a:close/>
                  <a:moveTo>
                    <a:pt x="8980" y="5231"/>
                  </a:moveTo>
                  <a:lnTo>
                    <a:pt x="8980" y="7531"/>
                  </a:lnTo>
                  <a:lnTo>
                    <a:pt x="789" y="7531"/>
                  </a:lnTo>
                  <a:lnTo>
                    <a:pt x="789" y="5231"/>
                  </a:lnTo>
                  <a:close/>
                  <a:moveTo>
                    <a:pt x="8948" y="8224"/>
                  </a:moveTo>
                  <a:cubicBezTo>
                    <a:pt x="8728" y="10366"/>
                    <a:pt x="6995" y="11973"/>
                    <a:pt x="4853" y="11973"/>
                  </a:cubicBezTo>
                  <a:cubicBezTo>
                    <a:pt x="2710" y="11973"/>
                    <a:pt x="946" y="10303"/>
                    <a:pt x="757" y="8224"/>
                  </a:cubicBezTo>
                  <a:close/>
                  <a:moveTo>
                    <a:pt x="4853" y="1"/>
                  </a:moveTo>
                  <a:cubicBezTo>
                    <a:pt x="2175" y="1"/>
                    <a:pt x="1" y="2175"/>
                    <a:pt x="1" y="4853"/>
                  </a:cubicBezTo>
                  <a:lnTo>
                    <a:pt x="1" y="7877"/>
                  </a:lnTo>
                  <a:cubicBezTo>
                    <a:pt x="1" y="10555"/>
                    <a:pt x="2175" y="12729"/>
                    <a:pt x="4853" y="12729"/>
                  </a:cubicBezTo>
                  <a:cubicBezTo>
                    <a:pt x="7531" y="12729"/>
                    <a:pt x="9704" y="10555"/>
                    <a:pt x="9704" y="7877"/>
                  </a:cubicBezTo>
                  <a:lnTo>
                    <a:pt x="9704" y="7090"/>
                  </a:lnTo>
                  <a:cubicBezTo>
                    <a:pt x="10020" y="7310"/>
                    <a:pt x="10398" y="7436"/>
                    <a:pt x="10807" y="7436"/>
                  </a:cubicBezTo>
                  <a:lnTo>
                    <a:pt x="11532" y="7436"/>
                  </a:lnTo>
                  <a:cubicBezTo>
                    <a:pt x="11752" y="7436"/>
                    <a:pt x="11878" y="7279"/>
                    <a:pt x="11878" y="7090"/>
                  </a:cubicBezTo>
                  <a:lnTo>
                    <a:pt x="11878" y="6333"/>
                  </a:lnTo>
                  <a:cubicBezTo>
                    <a:pt x="11878" y="5735"/>
                    <a:pt x="11626" y="5199"/>
                    <a:pt x="11154" y="4853"/>
                  </a:cubicBezTo>
                  <a:cubicBezTo>
                    <a:pt x="11658" y="4475"/>
                    <a:pt x="11941" y="3971"/>
                    <a:pt x="11941" y="3340"/>
                  </a:cubicBezTo>
                  <a:lnTo>
                    <a:pt x="11941" y="2584"/>
                  </a:lnTo>
                  <a:cubicBezTo>
                    <a:pt x="11941" y="2395"/>
                    <a:pt x="11784" y="2238"/>
                    <a:pt x="11563" y="2238"/>
                  </a:cubicBezTo>
                  <a:lnTo>
                    <a:pt x="10839" y="2238"/>
                  </a:lnTo>
                  <a:cubicBezTo>
                    <a:pt x="10240" y="2238"/>
                    <a:pt x="9704" y="2521"/>
                    <a:pt x="9326" y="2994"/>
                  </a:cubicBezTo>
                  <a:cubicBezTo>
                    <a:pt x="8602" y="1261"/>
                    <a:pt x="6838" y="1"/>
                    <a:pt x="48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5" name="Google Shape;9735;p76"/>
          <p:cNvGrpSpPr/>
          <p:nvPr/>
        </p:nvGrpSpPr>
        <p:grpSpPr>
          <a:xfrm>
            <a:off x="6642143" y="3135800"/>
            <a:ext cx="361998" cy="361090"/>
            <a:chOff x="-53299850" y="2294725"/>
            <a:chExt cx="319025" cy="318225"/>
          </a:xfrm>
        </p:grpSpPr>
        <p:sp>
          <p:nvSpPr>
            <p:cNvPr id="9736" name="Google Shape;9736;p76"/>
            <p:cNvSpPr/>
            <p:nvPr/>
          </p:nvSpPr>
          <p:spPr>
            <a:xfrm>
              <a:off x="-53175400" y="2526500"/>
              <a:ext cx="72475" cy="29750"/>
            </a:xfrm>
            <a:custGeom>
              <a:avLst/>
              <a:gdLst/>
              <a:ahLst/>
              <a:cxnLst/>
              <a:rect l="l" t="t" r="r" b="b"/>
              <a:pathLst>
                <a:path w="2899" h="1190" extrusionOk="0">
                  <a:moveTo>
                    <a:pt x="387" y="0"/>
                  </a:moveTo>
                  <a:cubicBezTo>
                    <a:pt x="292" y="0"/>
                    <a:pt x="205" y="39"/>
                    <a:pt x="158" y="118"/>
                  </a:cubicBezTo>
                  <a:cubicBezTo>
                    <a:pt x="1" y="276"/>
                    <a:pt x="1" y="496"/>
                    <a:pt x="158" y="622"/>
                  </a:cubicBezTo>
                  <a:cubicBezTo>
                    <a:pt x="505" y="969"/>
                    <a:pt x="977" y="1189"/>
                    <a:pt x="1450" y="1189"/>
                  </a:cubicBezTo>
                  <a:cubicBezTo>
                    <a:pt x="1922" y="1189"/>
                    <a:pt x="2427" y="969"/>
                    <a:pt x="2742" y="622"/>
                  </a:cubicBezTo>
                  <a:cubicBezTo>
                    <a:pt x="2899" y="465"/>
                    <a:pt x="2899" y="244"/>
                    <a:pt x="2742" y="118"/>
                  </a:cubicBezTo>
                  <a:cubicBezTo>
                    <a:pt x="2679" y="55"/>
                    <a:pt x="2592" y="24"/>
                    <a:pt x="2501" y="24"/>
                  </a:cubicBezTo>
                  <a:cubicBezTo>
                    <a:pt x="2411" y="24"/>
                    <a:pt x="2316" y="55"/>
                    <a:pt x="2238" y="118"/>
                  </a:cubicBezTo>
                  <a:cubicBezTo>
                    <a:pt x="2048" y="307"/>
                    <a:pt x="1733" y="433"/>
                    <a:pt x="1450" y="433"/>
                  </a:cubicBezTo>
                  <a:cubicBezTo>
                    <a:pt x="1166" y="433"/>
                    <a:pt x="851" y="307"/>
                    <a:pt x="662" y="118"/>
                  </a:cubicBezTo>
                  <a:cubicBezTo>
                    <a:pt x="584" y="39"/>
                    <a:pt x="481"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76"/>
            <p:cNvSpPr/>
            <p:nvPr/>
          </p:nvSpPr>
          <p:spPr>
            <a:xfrm>
              <a:off x="-53299850" y="2294725"/>
              <a:ext cx="319025" cy="318225"/>
            </a:xfrm>
            <a:custGeom>
              <a:avLst/>
              <a:gdLst/>
              <a:ahLst/>
              <a:cxnLst/>
              <a:rect l="l" t="t" r="r" b="b"/>
              <a:pathLst>
                <a:path w="12761" h="12729" extrusionOk="0">
                  <a:moveTo>
                    <a:pt x="6428" y="757"/>
                  </a:moveTo>
                  <a:cubicBezTo>
                    <a:pt x="8539" y="757"/>
                    <a:pt x="10335" y="2364"/>
                    <a:pt x="10524" y="4475"/>
                  </a:cubicBezTo>
                  <a:cubicBezTo>
                    <a:pt x="10492" y="4475"/>
                    <a:pt x="10398" y="4411"/>
                    <a:pt x="10366" y="4411"/>
                  </a:cubicBezTo>
                  <a:cubicBezTo>
                    <a:pt x="9090" y="4207"/>
                    <a:pt x="7759" y="4104"/>
                    <a:pt x="6428" y="4104"/>
                  </a:cubicBezTo>
                  <a:cubicBezTo>
                    <a:pt x="5097" y="4104"/>
                    <a:pt x="3766" y="4207"/>
                    <a:pt x="2490" y="4411"/>
                  </a:cubicBezTo>
                  <a:cubicBezTo>
                    <a:pt x="2458" y="4411"/>
                    <a:pt x="2364" y="4475"/>
                    <a:pt x="2332" y="4475"/>
                  </a:cubicBezTo>
                  <a:cubicBezTo>
                    <a:pt x="2521" y="2364"/>
                    <a:pt x="4286" y="757"/>
                    <a:pt x="6428" y="757"/>
                  </a:cubicBezTo>
                  <a:close/>
                  <a:moveTo>
                    <a:pt x="6404" y="4837"/>
                  </a:moveTo>
                  <a:cubicBezTo>
                    <a:pt x="7688" y="4837"/>
                    <a:pt x="8980" y="4947"/>
                    <a:pt x="10240" y="5168"/>
                  </a:cubicBezTo>
                  <a:cubicBezTo>
                    <a:pt x="10429" y="5199"/>
                    <a:pt x="10555" y="5357"/>
                    <a:pt x="10555" y="5514"/>
                  </a:cubicBezTo>
                  <a:lnTo>
                    <a:pt x="10555" y="6396"/>
                  </a:lnTo>
                  <a:cubicBezTo>
                    <a:pt x="10555" y="6995"/>
                    <a:pt x="10051" y="7499"/>
                    <a:pt x="9421" y="7499"/>
                  </a:cubicBezTo>
                  <a:lnTo>
                    <a:pt x="7436" y="7499"/>
                  </a:lnTo>
                  <a:cubicBezTo>
                    <a:pt x="7342" y="7499"/>
                    <a:pt x="7247" y="7467"/>
                    <a:pt x="7184" y="7373"/>
                  </a:cubicBezTo>
                  <a:lnTo>
                    <a:pt x="6648" y="6869"/>
                  </a:lnTo>
                  <a:cubicBezTo>
                    <a:pt x="6570" y="6790"/>
                    <a:pt x="6475" y="6751"/>
                    <a:pt x="6385" y="6751"/>
                  </a:cubicBezTo>
                  <a:cubicBezTo>
                    <a:pt x="6294" y="6751"/>
                    <a:pt x="6207" y="6790"/>
                    <a:pt x="6144" y="6869"/>
                  </a:cubicBezTo>
                  <a:lnTo>
                    <a:pt x="5640" y="7373"/>
                  </a:lnTo>
                  <a:cubicBezTo>
                    <a:pt x="5546" y="7467"/>
                    <a:pt x="5483" y="7499"/>
                    <a:pt x="5357" y="7499"/>
                  </a:cubicBezTo>
                  <a:lnTo>
                    <a:pt x="3403" y="7499"/>
                  </a:lnTo>
                  <a:cubicBezTo>
                    <a:pt x="2773" y="7499"/>
                    <a:pt x="2301" y="6995"/>
                    <a:pt x="2301" y="6396"/>
                  </a:cubicBezTo>
                  <a:lnTo>
                    <a:pt x="2301" y="5514"/>
                  </a:lnTo>
                  <a:cubicBezTo>
                    <a:pt x="2301" y="5325"/>
                    <a:pt x="2395" y="5168"/>
                    <a:pt x="2616" y="5168"/>
                  </a:cubicBezTo>
                  <a:cubicBezTo>
                    <a:pt x="3844" y="4947"/>
                    <a:pt x="5120" y="4837"/>
                    <a:pt x="6404" y="4837"/>
                  </a:cubicBezTo>
                  <a:close/>
                  <a:moveTo>
                    <a:pt x="1545" y="5451"/>
                  </a:moveTo>
                  <a:lnTo>
                    <a:pt x="1545" y="5483"/>
                  </a:lnTo>
                  <a:lnTo>
                    <a:pt x="1545" y="6333"/>
                  </a:lnTo>
                  <a:cubicBezTo>
                    <a:pt x="1545" y="6932"/>
                    <a:pt x="1828" y="7499"/>
                    <a:pt x="2301" y="7846"/>
                  </a:cubicBezTo>
                  <a:lnTo>
                    <a:pt x="2301" y="8192"/>
                  </a:lnTo>
                  <a:cubicBezTo>
                    <a:pt x="1450" y="8192"/>
                    <a:pt x="789" y="7530"/>
                    <a:pt x="789" y="6711"/>
                  </a:cubicBezTo>
                  <a:cubicBezTo>
                    <a:pt x="789" y="6207"/>
                    <a:pt x="1104" y="5735"/>
                    <a:pt x="1545" y="5451"/>
                  </a:cubicBezTo>
                  <a:close/>
                  <a:moveTo>
                    <a:pt x="11311" y="5483"/>
                  </a:moveTo>
                  <a:cubicBezTo>
                    <a:pt x="11752" y="5766"/>
                    <a:pt x="12067" y="6239"/>
                    <a:pt x="12067" y="6774"/>
                  </a:cubicBezTo>
                  <a:cubicBezTo>
                    <a:pt x="12004" y="7562"/>
                    <a:pt x="11343" y="8255"/>
                    <a:pt x="10555" y="8255"/>
                  </a:cubicBezTo>
                  <a:lnTo>
                    <a:pt x="10555" y="7877"/>
                  </a:lnTo>
                  <a:cubicBezTo>
                    <a:pt x="10996" y="7530"/>
                    <a:pt x="11311" y="7026"/>
                    <a:pt x="11311" y="6396"/>
                  </a:cubicBezTo>
                  <a:lnTo>
                    <a:pt x="11311" y="5514"/>
                  </a:lnTo>
                  <a:lnTo>
                    <a:pt x="11311" y="5483"/>
                  </a:lnTo>
                  <a:close/>
                  <a:moveTo>
                    <a:pt x="1545" y="8885"/>
                  </a:moveTo>
                  <a:cubicBezTo>
                    <a:pt x="1765" y="8948"/>
                    <a:pt x="2017" y="8980"/>
                    <a:pt x="2301" y="8980"/>
                  </a:cubicBezTo>
                  <a:cubicBezTo>
                    <a:pt x="2332" y="9515"/>
                    <a:pt x="2490" y="10019"/>
                    <a:pt x="2710" y="10492"/>
                  </a:cubicBezTo>
                  <a:lnTo>
                    <a:pt x="1891" y="10492"/>
                  </a:lnTo>
                  <a:cubicBezTo>
                    <a:pt x="1702" y="10492"/>
                    <a:pt x="1545" y="10334"/>
                    <a:pt x="1545" y="10145"/>
                  </a:cubicBezTo>
                  <a:lnTo>
                    <a:pt x="1545" y="8885"/>
                  </a:lnTo>
                  <a:close/>
                  <a:moveTo>
                    <a:pt x="6428" y="7688"/>
                  </a:moveTo>
                  <a:lnTo>
                    <a:pt x="6711" y="7972"/>
                  </a:lnTo>
                  <a:cubicBezTo>
                    <a:pt x="6900" y="8161"/>
                    <a:pt x="7216" y="8287"/>
                    <a:pt x="7499" y="8287"/>
                  </a:cubicBezTo>
                  <a:lnTo>
                    <a:pt x="9452" y="8287"/>
                  </a:lnTo>
                  <a:cubicBezTo>
                    <a:pt x="9578" y="8287"/>
                    <a:pt x="9704" y="8287"/>
                    <a:pt x="9799" y="8255"/>
                  </a:cubicBezTo>
                  <a:lnTo>
                    <a:pt x="9799" y="8633"/>
                  </a:lnTo>
                  <a:cubicBezTo>
                    <a:pt x="9799" y="10492"/>
                    <a:pt x="8287" y="11973"/>
                    <a:pt x="6428" y="11973"/>
                  </a:cubicBezTo>
                  <a:cubicBezTo>
                    <a:pt x="5609" y="11973"/>
                    <a:pt x="4853" y="11721"/>
                    <a:pt x="4254" y="11185"/>
                  </a:cubicBezTo>
                  <a:lnTo>
                    <a:pt x="4916" y="11185"/>
                  </a:lnTo>
                  <a:cubicBezTo>
                    <a:pt x="5136" y="11185"/>
                    <a:pt x="5294" y="11028"/>
                    <a:pt x="5294" y="10838"/>
                  </a:cubicBezTo>
                  <a:cubicBezTo>
                    <a:pt x="5294" y="10649"/>
                    <a:pt x="5136" y="10492"/>
                    <a:pt x="4916" y="10492"/>
                  </a:cubicBezTo>
                  <a:lnTo>
                    <a:pt x="3592" y="10492"/>
                  </a:lnTo>
                  <a:cubicBezTo>
                    <a:pt x="3246" y="9925"/>
                    <a:pt x="3025" y="9295"/>
                    <a:pt x="3025" y="8633"/>
                  </a:cubicBezTo>
                  <a:lnTo>
                    <a:pt x="3025" y="8255"/>
                  </a:lnTo>
                  <a:cubicBezTo>
                    <a:pt x="3151" y="8287"/>
                    <a:pt x="3277" y="8287"/>
                    <a:pt x="3403" y="8287"/>
                  </a:cubicBezTo>
                  <a:lnTo>
                    <a:pt x="5357" y="8287"/>
                  </a:lnTo>
                  <a:cubicBezTo>
                    <a:pt x="5672" y="8287"/>
                    <a:pt x="5955" y="8161"/>
                    <a:pt x="6144" y="7972"/>
                  </a:cubicBezTo>
                  <a:lnTo>
                    <a:pt x="6428" y="7688"/>
                  </a:lnTo>
                  <a:close/>
                  <a:moveTo>
                    <a:pt x="6396" y="1"/>
                  </a:moveTo>
                  <a:cubicBezTo>
                    <a:pt x="3781" y="1"/>
                    <a:pt x="1671" y="2112"/>
                    <a:pt x="1513" y="4632"/>
                  </a:cubicBezTo>
                  <a:cubicBezTo>
                    <a:pt x="631" y="4947"/>
                    <a:pt x="1" y="5766"/>
                    <a:pt x="1" y="6743"/>
                  </a:cubicBezTo>
                  <a:cubicBezTo>
                    <a:pt x="1" y="7404"/>
                    <a:pt x="284" y="8003"/>
                    <a:pt x="757" y="8413"/>
                  </a:cubicBezTo>
                  <a:lnTo>
                    <a:pt x="757" y="10082"/>
                  </a:lnTo>
                  <a:cubicBezTo>
                    <a:pt x="757" y="10712"/>
                    <a:pt x="1261" y="11185"/>
                    <a:pt x="1860" y="11185"/>
                  </a:cubicBezTo>
                  <a:lnTo>
                    <a:pt x="3151" y="11185"/>
                  </a:lnTo>
                  <a:cubicBezTo>
                    <a:pt x="3939" y="12130"/>
                    <a:pt x="5073" y="12729"/>
                    <a:pt x="6365" y="12729"/>
                  </a:cubicBezTo>
                  <a:cubicBezTo>
                    <a:pt x="8507" y="12729"/>
                    <a:pt x="10303" y="11028"/>
                    <a:pt x="10429" y="8980"/>
                  </a:cubicBezTo>
                  <a:cubicBezTo>
                    <a:pt x="11658" y="8980"/>
                    <a:pt x="12697" y="8003"/>
                    <a:pt x="12697" y="6743"/>
                  </a:cubicBezTo>
                  <a:cubicBezTo>
                    <a:pt x="12760" y="5798"/>
                    <a:pt x="12162" y="4947"/>
                    <a:pt x="11280" y="4632"/>
                  </a:cubicBezTo>
                  <a:cubicBezTo>
                    <a:pt x="11154" y="2049"/>
                    <a:pt x="9011" y="1"/>
                    <a:pt x="6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38" name="Google Shape;9738;p76"/>
          <p:cNvGrpSpPr/>
          <p:nvPr/>
        </p:nvGrpSpPr>
        <p:grpSpPr>
          <a:xfrm>
            <a:off x="6664936" y="3604259"/>
            <a:ext cx="316411" cy="360211"/>
            <a:chOff x="-53278575" y="2687750"/>
            <a:chExt cx="278850" cy="317450"/>
          </a:xfrm>
        </p:grpSpPr>
        <p:sp>
          <p:nvSpPr>
            <p:cNvPr id="9739" name="Google Shape;9739;p76"/>
            <p:cNvSpPr/>
            <p:nvPr/>
          </p:nvSpPr>
          <p:spPr>
            <a:xfrm>
              <a:off x="-53175400" y="2919525"/>
              <a:ext cx="71700" cy="28950"/>
            </a:xfrm>
            <a:custGeom>
              <a:avLst/>
              <a:gdLst/>
              <a:ahLst/>
              <a:cxnLst/>
              <a:rect l="l" t="t" r="r" b="b"/>
              <a:pathLst>
                <a:path w="2868" h="1158" extrusionOk="0">
                  <a:moveTo>
                    <a:pt x="351" y="0"/>
                  </a:moveTo>
                  <a:cubicBezTo>
                    <a:pt x="253" y="0"/>
                    <a:pt x="158" y="39"/>
                    <a:pt x="95" y="118"/>
                  </a:cubicBezTo>
                  <a:cubicBezTo>
                    <a:pt x="1" y="213"/>
                    <a:pt x="1" y="465"/>
                    <a:pt x="95" y="622"/>
                  </a:cubicBezTo>
                  <a:cubicBezTo>
                    <a:pt x="473" y="969"/>
                    <a:pt x="946" y="1158"/>
                    <a:pt x="1418" y="1158"/>
                  </a:cubicBezTo>
                  <a:cubicBezTo>
                    <a:pt x="1891" y="1158"/>
                    <a:pt x="2395" y="969"/>
                    <a:pt x="2710" y="622"/>
                  </a:cubicBezTo>
                  <a:cubicBezTo>
                    <a:pt x="2868" y="465"/>
                    <a:pt x="2868" y="213"/>
                    <a:pt x="2710" y="118"/>
                  </a:cubicBezTo>
                  <a:cubicBezTo>
                    <a:pt x="2631" y="39"/>
                    <a:pt x="2529" y="0"/>
                    <a:pt x="2434" y="0"/>
                  </a:cubicBezTo>
                  <a:cubicBezTo>
                    <a:pt x="2340" y="0"/>
                    <a:pt x="2253" y="39"/>
                    <a:pt x="2206" y="118"/>
                  </a:cubicBezTo>
                  <a:cubicBezTo>
                    <a:pt x="1985" y="307"/>
                    <a:pt x="1670" y="433"/>
                    <a:pt x="1418" y="433"/>
                  </a:cubicBezTo>
                  <a:cubicBezTo>
                    <a:pt x="1135" y="433"/>
                    <a:pt x="820" y="307"/>
                    <a:pt x="631" y="118"/>
                  </a:cubicBezTo>
                  <a:cubicBezTo>
                    <a:pt x="552" y="39"/>
                    <a:pt x="450"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76"/>
            <p:cNvSpPr/>
            <p:nvPr/>
          </p:nvSpPr>
          <p:spPr>
            <a:xfrm>
              <a:off x="-53185625"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76"/>
            <p:cNvSpPr/>
            <p:nvPr/>
          </p:nvSpPr>
          <p:spPr>
            <a:xfrm>
              <a:off x="-53110800" y="2854725"/>
              <a:ext cx="18125" cy="18150"/>
            </a:xfrm>
            <a:custGeom>
              <a:avLst/>
              <a:gdLst/>
              <a:ahLst/>
              <a:cxnLst/>
              <a:rect l="l" t="t" r="r" b="b"/>
              <a:pathLst>
                <a:path w="725" h="726" extrusionOk="0">
                  <a:moveTo>
                    <a:pt x="378" y="1"/>
                  </a:moveTo>
                  <a:cubicBezTo>
                    <a:pt x="158" y="1"/>
                    <a:pt x="0" y="190"/>
                    <a:pt x="0" y="379"/>
                  </a:cubicBezTo>
                  <a:cubicBezTo>
                    <a:pt x="0" y="568"/>
                    <a:pt x="158" y="725"/>
                    <a:pt x="378" y="725"/>
                  </a:cubicBezTo>
                  <a:cubicBezTo>
                    <a:pt x="567" y="725"/>
                    <a:pt x="725" y="568"/>
                    <a:pt x="725" y="379"/>
                  </a:cubicBezTo>
                  <a:cubicBezTo>
                    <a:pt x="725" y="190"/>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76"/>
            <p:cNvSpPr/>
            <p:nvPr/>
          </p:nvSpPr>
          <p:spPr>
            <a:xfrm>
              <a:off x="-53278575" y="2687750"/>
              <a:ext cx="278850" cy="317450"/>
            </a:xfrm>
            <a:custGeom>
              <a:avLst/>
              <a:gdLst/>
              <a:ahLst/>
              <a:cxnLst/>
              <a:rect l="l" t="t" r="r" b="b"/>
              <a:pathLst>
                <a:path w="11154" h="12698" extrusionOk="0">
                  <a:moveTo>
                    <a:pt x="5577" y="725"/>
                  </a:moveTo>
                  <a:cubicBezTo>
                    <a:pt x="6112" y="725"/>
                    <a:pt x="6554" y="1103"/>
                    <a:pt x="6680" y="1607"/>
                  </a:cubicBezTo>
                  <a:cubicBezTo>
                    <a:pt x="6333" y="1544"/>
                    <a:pt x="5955" y="1450"/>
                    <a:pt x="5577" y="1450"/>
                  </a:cubicBezTo>
                  <a:cubicBezTo>
                    <a:pt x="5167" y="1450"/>
                    <a:pt x="4821" y="1513"/>
                    <a:pt x="4474" y="1607"/>
                  </a:cubicBezTo>
                  <a:cubicBezTo>
                    <a:pt x="4600" y="1072"/>
                    <a:pt x="5010" y="725"/>
                    <a:pt x="5577" y="725"/>
                  </a:cubicBezTo>
                  <a:close/>
                  <a:moveTo>
                    <a:pt x="5577" y="2206"/>
                  </a:moveTo>
                  <a:cubicBezTo>
                    <a:pt x="7373" y="2206"/>
                    <a:pt x="8853" y="3624"/>
                    <a:pt x="8916" y="5451"/>
                  </a:cubicBezTo>
                  <a:lnTo>
                    <a:pt x="8066" y="4569"/>
                  </a:lnTo>
                  <a:cubicBezTo>
                    <a:pt x="7995" y="4498"/>
                    <a:pt x="7904" y="4457"/>
                    <a:pt x="7811" y="4457"/>
                  </a:cubicBezTo>
                  <a:cubicBezTo>
                    <a:pt x="7737" y="4457"/>
                    <a:pt x="7662" y="4482"/>
                    <a:pt x="7593" y="4537"/>
                  </a:cubicBezTo>
                  <a:cubicBezTo>
                    <a:pt x="6979" y="4947"/>
                    <a:pt x="6270" y="5152"/>
                    <a:pt x="5561" y="5152"/>
                  </a:cubicBezTo>
                  <a:cubicBezTo>
                    <a:pt x="4852" y="5152"/>
                    <a:pt x="4143" y="4947"/>
                    <a:pt x="3529" y="4537"/>
                  </a:cubicBezTo>
                  <a:cubicBezTo>
                    <a:pt x="3460" y="4482"/>
                    <a:pt x="3385" y="4457"/>
                    <a:pt x="3312" y="4457"/>
                  </a:cubicBezTo>
                  <a:cubicBezTo>
                    <a:pt x="3218" y="4457"/>
                    <a:pt x="3127" y="4498"/>
                    <a:pt x="3056" y="4569"/>
                  </a:cubicBezTo>
                  <a:lnTo>
                    <a:pt x="2174" y="5451"/>
                  </a:lnTo>
                  <a:cubicBezTo>
                    <a:pt x="2300" y="3624"/>
                    <a:pt x="3750" y="2206"/>
                    <a:pt x="5577" y="2206"/>
                  </a:cubicBezTo>
                  <a:close/>
                  <a:moveTo>
                    <a:pt x="1481" y="6711"/>
                  </a:moveTo>
                  <a:lnTo>
                    <a:pt x="1481" y="8192"/>
                  </a:lnTo>
                  <a:cubicBezTo>
                    <a:pt x="1040" y="8192"/>
                    <a:pt x="725" y="7845"/>
                    <a:pt x="725" y="7436"/>
                  </a:cubicBezTo>
                  <a:cubicBezTo>
                    <a:pt x="725" y="7058"/>
                    <a:pt x="1072" y="6711"/>
                    <a:pt x="1481" y="6711"/>
                  </a:cubicBezTo>
                  <a:close/>
                  <a:moveTo>
                    <a:pt x="9673" y="6711"/>
                  </a:moveTo>
                  <a:cubicBezTo>
                    <a:pt x="10051" y="6711"/>
                    <a:pt x="10429" y="7026"/>
                    <a:pt x="10429" y="7436"/>
                  </a:cubicBezTo>
                  <a:cubicBezTo>
                    <a:pt x="10429" y="7845"/>
                    <a:pt x="10051" y="8192"/>
                    <a:pt x="9673" y="8192"/>
                  </a:cubicBezTo>
                  <a:lnTo>
                    <a:pt x="9673" y="6711"/>
                  </a:lnTo>
                  <a:close/>
                  <a:moveTo>
                    <a:pt x="1576" y="9452"/>
                  </a:moveTo>
                  <a:cubicBezTo>
                    <a:pt x="1796" y="10460"/>
                    <a:pt x="2395" y="11342"/>
                    <a:pt x="3214" y="11941"/>
                  </a:cubicBezTo>
                  <a:lnTo>
                    <a:pt x="725" y="11941"/>
                  </a:lnTo>
                  <a:cubicBezTo>
                    <a:pt x="788" y="11027"/>
                    <a:pt x="1072" y="10208"/>
                    <a:pt x="1576" y="9452"/>
                  </a:cubicBezTo>
                  <a:close/>
                  <a:moveTo>
                    <a:pt x="7751" y="5294"/>
                  </a:moveTo>
                  <a:lnTo>
                    <a:pt x="8916" y="6459"/>
                  </a:lnTo>
                  <a:lnTo>
                    <a:pt x="8916" y="8539"/>
                  </a:lnTo>
                  <a:cubicBezTo>
                    <a:pt x="8916" y="10397"/>
                    <a:pt x="7436" y="11941"/>
                    <a:pt x="5577" y="11941"/>
                  </a:cubicBezTo>
                  <a:cubicBezTo>
                    <a:pt x="3718" y="11941"/>
                    <a:pt x="2237" y="10397"/>
                    <a:pt x="2237" y="8539"/>
                  </a:cubicBezTo>
                  <a:lnTo>
                    <a:pt x="2237" y="6459"/>
                  </a:lnTo>
                  <a:lnTo>
                    <a:pt x="2174" y="6459"/>
                  </a:lnTo>
                  <a:lnTo>
                    <a:pt x="3372" y="5294"/>
                  </a:lnTo>
                  <a:cubicBezTo>
                    <a:pt x="4033" y="5687"/>
                    <a:pt x="4781" y="5884"/>
                    <a:pt x="5538" y="5884"/>
                  </a:cubicBezTo>
                  <a:cubicBezTo>
                    <a:pt x="6294" y="5884"/>
                    <a:pt x="7058" y="5687"/>
                    <a:pt x="7751" y="5294"/>
                  </a:cubicBezTo>
                  <a:close/>
                  <a:moveTo>
                    <a:pt x="9547" y="9452"/>
                  </a:moveTo>
                  <a:cubicBezTo>
                    <a:pt x="10051" y="10177"/>
                    <a:pt x="10334" y="11027"/>
                    <a:pt x="10366" y="11941"/>
                  </a:cubicBezTo>
                  <a:lnTo>
                    <a:pt x="7908" y="11941"/>
                  </a:lnTo>
                  <a:cubicBezTo>
                    <a:pt x="8727" y="11342"/>
                    <a:pt x="9326" y="10492"/>
                    <a:pt x="9547" y="9452"/>
                  </a:cubicBezTo>
                  <a:close/>
                  <a:moveTo>
                    <a:pt x="5577" y="1"/>
                  </a:moveTo>
                  <a:cubicBezTo>
                    <a:pt x="4506" y="1"/>
                    <a:pt x="3687" y="851"/>
                    <a:pt x="3718" y="1923"/>
                  </a:cubicBezTo>
                  <a:cubicBezTo>
                    <a:pt x="2395" y="2584"/>
                    <a:pt x="1481" y="4002"/>
                    <a:pt x="1481" y="5577"/>
                  </a:cubicBezTo>
                  <a:lnTo>
                    <a:pt x="1481" y="5955"/>
                  </a:lnTo>
                  <a:cubicBezTo>
                    <a:pt x="662" y="5955"/>
                    <a:pt x="1" y="6617"/>
                    <a:pt x="1" y="7436"/>
                  </a:cubicBezTo>
                  <a:cubicBezTo>
                    <a:pt x="1" y="8097"/>
                    <a:pt x="442" y="8696"/>
                    <a:pt x="1103" y="8885"/>
                  </a:cubicBezTo>
                  <a:cubicBezTo>
                    <a:pt x="379" y="9862"/>
                    <a:pt x="1" y="11027"/>
                    <a:pt x="1" y="12225"/>
                  </a:cubicBezTo>
                  <a:lnTo>
                    <a:pt x="1" y="12319"/>
                  </a:lnTo>
                  <a:cubicBezTo>
                    <a:pt x="1" y="12540"/>
                    <a:pt x="127" y="12697"/>
                    <a:pt x="347" y="12697"/>
                  </a:cubicBezTo>
                  <a:lnTo>
                    <a:pt x="10775" y="12697"/>
                  </a:lnTo>
                  <a:cubicBezTo>
                    <a:pt x="10964" y="12697"/>
                    <a:pt x="11122" y="12540"/>
                    <a:pt x="11122" y="12319"/>
                  </a:cubicBezTo>
                  <a:lnTo>
                    <a:pt x="11122" y="12225"/>
                  </a:lnTo>
                  <a:cubicBezTo>
                    <a:pt x="11122" y="11027"/>
                    <a:pt x="10744" y="9862"/>
                    <a:pt x="10019" y="8885"/>
                  </a:cubicBezTo>
                  <a:cubicBezTo>
                    <a:pt x="10681" y="8696"/>
                    <a:pt x="11153" y="8129"/>
                    <a:pt x="11153" y="7436"/>
                  </a:cubicBezTo>
                  <a:cubicBezTo>
                    <a:pt x="11153" y="6617"/>
                    <a:pt x="10492" y="5955"/>
                    <a:pt x="9673" y="5955"/>
                  </a:cubicBezTo>
                  <a:lnTo>
                    <a:pt x="9673" y="5577"/>
                  </a:lnTo>
                  <a:cubicBezTo>
                    <a:pt x="9673" y="3970"/>
                    <a:pt x="8759" y="2584"/>
                    <a:pt x="7436" y="1923"/>
                  </a:cubicBezTo>
                  <a:cubicBezTo>
                    <a:pt x="7467" y="851"/>
                    <a:pt x="6585"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3" name="Google Shape;9743;p76"/>
          <p:cNvGrpSpPr/>
          <p:nvPr/>
        </p:nvGrpSpPr>
        <p:grpSpPr>
          <a:xfrm>
            <a:off x="7986330" y="3603947"/>
            <a:ext cx="361998" cy="362310"/>
            <a:chOff x="-52101875" y="2687475"/>
            <a:chExt cx="319025" cy="319300"/>
          </a:xfrm>
        </p:grpSpPr>
        <p:sp>
          <p:nvSpPr>
            <p:cNvPr id="9744" name="Google Shape;9744;p76"/>
            <p:cNvSpPr/>
            <p:nvPr/>
          </p:nvSpPr>
          <p:spPr>
            <a:xfrm>
              <a:off x="-51978200" y="2920300"/>
              <a:ext cx="72475" cy="29750"/>
            </a:xfrm>
            <a:custGeom>
              <a:avLst/>
              <a:gdLst/>
              <a:ahLst/>
              <a:cxnLst/>
              <a:rect l="l" t="t" r="r" b="b"/>
              <a:pathLst>
                <a:path w="2899" h="1190" extrusionOk="0">
                  <a:moveTo>
                    <a:pt x="386" y="1"/>
                  </a:moveTo>
                  <a:cubicBezTo>
                    <a:pt x="292" y="1"/>
                    <a:pt x="205" y="40"/>
                    <a:pt x="158" y="119"/>
                  </a:cubicBezTo>
                  <a:cubicBezTo>
                    <a:pt x="0" y="276"/>
                    <a:pt x="0" y="497"/>
                    <a:pt x="158" y="623"/>
                  </a:cubicBezTo>
                  <a:cubicBezTo>
                    <a:pt x="504" y="969"/>
                    <a:pt x="977" y="1190"/>
                    <a:pt x="1449" y="1190"/>
                  </a:cubicBezTo>
                  <a:cubicBezTo>
                    <a:pt x="1922" y="1190"/>
                    <a:pt x="2426" y="969"/>
                    <a:pt x="2741" y="623"/>
                  </a:cubicBezTo>
                  <a:cubicBezTo>
                    <a:pt x="2899" y="465"/>
                    <a:pt x="2899" y="245"/>
                    <a:pt x="2741" y="119"/>
                  </a:cubicBezTo>
                  <a:cubicBezTo>
                    <a:pt x="2678" y="40"/>
                    <a:pt x="2591" y="1"/>
                    <a:pt x="2501" y="1"/>
                  </a:cubicBezTo>
                  <a:cubicBezTo>
                    <a:pt x="2410" y="1"/>
                    <a:pt x="2316" y="40"/>
                    <a:pt x="2237" y="119"/>
                  </a:cubicBezTo>
                  <a:cubicBezTo>
                    <a:pt x="2048" y="308"/>
                    <a:pt x="1733" y="434"/>
                    <a:pt x="1449" y="434"/>
                  </a:cubicBezTo>
                  <a:cubicBezTo>
                    <a:pt x="1134" y="434"/>
                    <a:pt x="851" y="308"/>
                    <a:pt x="662" y="119"/>
                  </a:cubicBezTo>
                  <a:cubicBezTo>
                    <a:pt x="583" y="40"/>
                    <a:pt x="481"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76"/>
            <p:cNvSpPr/>
            <p:nvPr/>
          </p:nvSpPr>
          <p:spPr>
            <a:xfrm>
              <a:off x="-51988450" y="285710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76"/>
            <p:cNvSpPr/>
            <p:nvPr/>
          </p:nvSpPr>
          <p:spPr>
            <a:xfrm>
              <a:off x="-51913625" y="28571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76"/>
            <p:cNvSpPr/>
            <p:nvPr/>
          </p:nvSpPr>
          <p:spPr>
            <a:xfrm>
              <a:off x="-52101875" y="2687475"/>
              <a:ext cx="319025" cy="319300"/>
            </a:xfrm>
            <a:custGeom>
              <a:avLst/>
              <a:gdLst/>
              <a:ahLst/>
              <a:cxnLst/>
              <a:rect l="l" t="t" r="r" b="b"/>
              <a:pathLst>
                <a:path w="12761" h="12772" extrusionOk="0">
                  <a:moveTo>
                    <a:pt x="788" y="1398"/>
                  </a:moveTo>
                  <a:cubicBezTo>
                    <a:pt x="1324" y="1902"/>
                    <a:pt x="1954" y="2312"/>
                    <a:pt x="2616" y="2564"/>
                  </a:cubicBezTo>
                  <a:cubicBezTo>
                    <a:pt x="2458" y="2942"/>
                    <a:pt x="2364" y="3288"/>
                    <a:pt x="2332" y="3666"/>
                  </a:cubicBezTo>
                  <a:cubicBezTo>
                    <a:pt x="1419" y="3572"/>
                    <a:pt x="788" y="2784"/>
                    <a:pt x="788" y="1871"/>
                  </a:cubicBezTo>
                  <a:lnTo>
                    <a:pt x="788" y="1398"/>
                  </a:lnTo>
                  <a:close/>
                  <a:moveTo>
                    <a:pt x="5294" y="957"/>
                  </a:moveTo>
                  <a:lnTo>
                    <a:pt x="5294" y="3761"/>
                  </a:lnTo>
                  <a:lnTo>
                    <a:pt x="3088" y="3761"/>
                  </a:lnTo>
                  <a:cubicBezTo>
                    <a:pt x="3214" y="2469"/>
                    <a:pt x="4097" y="1366"/>
                    <a:pt x="5294" y="957"/>
                  </a:cubicBezTo>
                  <a:close/>
                  <a:moveTo>
                    <a:pt x="7531" y="957"/>
                  </a:moveTo>
                  <a:cubicBezTo>
                    <a:pt x="8728" y="1366"/>
                    <a:pt x="9578" y="2469"/>
                    <a:pt x="9736" y="3761"/>
                  </a:cubicBezTo>
                  <a:lnTo>
                    <a:pt x="7531" y="3761"/>
                  </a:lnTo>
                  <a:lnTo>
                    <a:pt x="7531" y="957"/>
                  </a:lnTo>
                  <a:close/>
                  <a:moveTo>
                    <a:pt x="12036" y="1429"/>
                  </a:moveTo>
                  <a:lnTo>
                    <a:pt x="12036" y="1902"/>
                  </a:lnTo>
                  <a:cubicBezTo>
                    <a:pt x="12036" y="2816"/>
                    <a:pt x="11343" y="3572"/>
                    <a:pt x="10492" y="3761"/>
                  </a:cubicBezTo>
                  <a:cubicBezTo>
                    <a:pt x="10461" y="3351"/>
                    <a:pt x="10366" y="3005"/>
                    <a:pt x="10208" y="2658"/>
                  </a:cubicBezTo>
                  <a:cubicBezTo>
                    <a:pt x="10870" y="2343"/>
                    <a:pt x="11500" y="1902"/>
                    <a:pt x="12036" y="1429"/>
                  </a:cubicBezTo>
                  <a:close/>
                  <a:moveTo>
                    <a:pt x="6302" y="736"/>
                  </a:moveTo>
                  <a:cubicBezTo>
                    <a:pt x="6428" y="736"/>
                    <a:pt x="6680" y="768"/>
                    <a:pt x="6774" y="768"/>
                  </a:cubicBezTo>
                  <a:lnTo>
                    <a:pt x="6774" y="4107"/>
                  </a:lnTo>
                  <a:cubicBezTo>
                    <a:pt x="6774" y="4296"/>
                    <a:pt x="6932" y="4454"/>
                    <a:pt x="7152" y="4454"/>
                  </a:cubicBezTo>
                  <a:lnTo>
                    <a:pt x="9736" y="4454"/>
                  </a:lnTo>
                  <a:lnTo>
                    <a:pt x="9736" y="5242"/>
                  </a:lnTo>
                  <a:lnTo>
                    <a:pt x="2994" y="5242"/>
                  </a:lnTo>
                  <a:lnTo>
                    <a:pt x="2994" y="4454"/>
                  </a:lnTo>
                  <a:lnTo>
                    <a:pt x="5609" y="4454"/>
                  </a:lnTo>
                  <a:cubicBezTo>
                    <a:pt x="5798" y="4454"/>
                    <a:pt x="5955" y="4296"/>
                    <a:pt x="5955" y="4107"/>
                  </a:cubicBezTo>
                  <a:lnTo>
                    <a:pt x="5955" y="768"/>
                  </a:lnTo>
                  <a:cubicBezTo>
                    <a:pt x="6081" y="768"/>
                    <a:pt x="6207" y="736"/>
                    <a:pt x="6302" y="736"/>
                  </a:cubicBezTo>
                  <a:close/>
                  <a:moveTo>
                    <a:pt x="2301" y="6785"/>
                  </a:moveTo>
                  <a:lnTo>
                    <a:pt x="2301" y="8297"/>
                  </a:lnTo>
                  <a:cubicBezTo>
                    <a:pt x="1891" y="8297"/>
                    <a:pt x="1545" y="7919"/>
                    <a:pt x="1545" y="7541"/>
                  </a:cubicBezTo>
                  <a:cubicBezTo>
                    <a:pt x="1545" y="7132"/>
                    <a:pt x="1891" y="6785"/>
                    <a:pt x="2301" y="6785"/>
                  </a:cubicBezTo>
                  <a:close/>
                  <a:moveTo>
                    <a:pt x="9767" y="6029"/>
                  </a:moveTo>
                  <a:lnTo>
                    <a:pt x="9767" y="8297"/>
                  </a:lnTo>
                  <a:lnTo>
                    <a:pt x="8759" y="8297"/>
                  </a:lnTo>
                  <a:cubicBezTo>
                    <a:pt x="8035" y="7841"/>
                    <a:pt x="7215" y="7612"/>
                    <a:pt x="6400" y="7612"/>
                  </a:cubicBezTo>
                  <a:cubicBezTo>
                    <a:pt x="5585" y="7612"/>
                    <a:pt x="4774" y="7841"/>
                    <a:pt x="4065" y="8297"/>
                  </a:cubicBezTo>
                  <a:lnTo>
                    <a:pt x="3057" y="8297"/>
                  </a:lnTo>
                  <a:lnTo>
                    <a:pt x="3057" y="6029"/>
                  </a:lnTo>
                  <a:close/>
                  <a:moveTo>
                    <a:pt x="10524" y="6785"/>
                  </a:moveTo>
                  <a:cubicBezTo>
                    <a:pt x="10933" y="6785"/>
                    <a:pt x="11280" y="7100"/>
                    <a:pt x="11280" y="7541"/>
                  </a:cubicBezTo>
                  <a:cubicBezTo>
                    <a:pt x="11280" y="7919"/>
                    <a:pt x="10933" y="8297"/>
                    <a:pt x="10524" y="8297"/>
                  </a:cubicBezTo>
                  <a:lnTo>
                    <a:pt x="10524" y="6785"/>
                  </a:lnTo>
                  <a:close/>
                  <a:moveTo>
                    <a:pt x="6381" y="8290"/>
                  </a:moveTo>
                  <a:cubicBezTo>
                    <a:pt x="7089" y="8290"/>
                    <a:pt x="7798" y="8502"/>
                    <a:pt x="8413" y="8928"/>
                  </a:cubicBezTo>
                  <a:cubicBezTo>
                    <a:pt x="8476" y="8959"/>
                    <a:pt x="8507" y="8991"/>
                    <a:pt x="8602" y="8991"/>
                  </a:cubicBezTo>
                  <a:lnTo>
                    <a:pt x="9704" y="8991"/>
                  </a:lnTo>
                  <a:cubicBezTo>
                    <a:pt x="9547" y="10692"/>
                    <a:pt x="8129" y="11984"/>
                    <a:pt x="6396" y="11984"/>
                  </a:cubicBezTo>
                  <a:cubicBezTo>
                    <a:pt x="4664" y="11984"/>
                    <a:pt x="3246" y="10692"/>
                    <a:pt x="3057" y="8991"/>
                  </a:cubicBezTo>
                  <a:lnTo>
                    <a:pt x="4160" y="8991"/>
                  </a:lnTo>
                  <a:cubicBezTo>
                    <a:pt x="4223" y="8991"/>
                    <a:pt x="4317" y="8959"/>
                    <a:pt x="4349" y="8928"/>
                  </a:cubicBezTo>
                  <a:cubicBezTo>
                    <a:pt x="4963" y="8502"/>
                    <a:pt x="5672" y="8290"/>
                    <a:pt x="6381" y="8290"/>
                  </a:cubicBezTo>
                  <a:close/>
                  <a:moveTo>
                    <a:pt x="12402" y="1"/>
                  </a:moveTo>
                  <a:cubicBezTo>
                    <a:pt x="12282" y="1"/>
                    <a:pt x="12165" y="47"/>
                    <a:pt x="12067" y="169"/>
                  </a:cubicBezTo>
                  <a:cubicBezTo>
                    <a:pt x="11563" y="957"/>
                    <a:pt x="10776" y="1587"/>
                    <a:pt x="9862" y="1934"/>
                  </a:cubicBezTo>
                  <a:cubicBezTo>
                    <a:pt x="9106" y="768"/>
                    <a:pt x="7814" y="12"/>
                    <a:pt x="6396" y="12"/>
                  </a:cubicBezTo>
                  <a:cubicBezTo>
                    <a:pt x="4979" y="12"/>
                    <a:pt x="3687" y="768"/>
                    <a:pt x="2931" y="1934"/>
                  </a:cubicBezTo>
                  <a:cubicBezTo>
                    <a:pt x="2017" y="1587"/>
                    <a:pt x="1230" y="957"/>
                    <a:pt x="725" y="169"/>
                  </a:cubicBezTo>
                  <a:cubicBezTo>
                    <a:pt x="647" y="65"/>
                    <a:pt x="504" y="4"/>
                    <a:pt x="368" y="4"/>
                  </a:cubicBezTo>
                  <a:cubicBezTo>
                    <a:pt x="339" y="4"/>
                    <a:pt x="311" y="6"/>
                    <a:pt x="284" y="12"/>
                  </a:cubicBezTo>
                  <a:cubicBezTo>
                    <a:pt x="127" y="43"/>
                    <a:pt x="1" y="201"/>
                    <a:pt x="1" y="358"/>
                  </a:cubicBezTo>
                  <a:lnTo>
                    <a:pt x="1" y="1871"/>
                  </a:lnTo>
                  <a:cubicBezTo>
                    <a:pt x="1" y="3162"/>
                    <a:pt x="1009" y="4265"/>
                    <a:pt x="2269" y="4454"/>
                  </a:cubicBezTo>
                  <a:lnTo>
                    <a:pt x="2269" y="6029"/>
                  </a:lnTo>
                  <a:cubicBezTo>
                    <a:pt x="1419" y="6029"/>
                    <a:pt x="757" y="6722"/>
                    <a:pt x="757" y="7541"/>
                  </a:cubicBezTo>
                  <a:cubicBezTo>
                    <a:pt x="757" y="8360"/>
                    <a:pt x="1419" y="9022"/>
                    <a:pt x="2269" y="9022"/>
                  </a:cubicBezTo>
                  <a:cubicBezTo>
                    <a:pt x="2458" y="11133"/>
                    <a:pt x="4223" y="12771"/>
                    <a:pt x="6365" y="12771"/>
                  </a:cubicBezTo>
                  <a:cubicBezTo>
                    <a:pt x="8476" y="12771"/>
                    <a:pt x="10240" y="11133"/>
                    <a:pt x="10461" y="9022"/>
                  </a:cubicBezTo>
                  <a:cubicBezTo>
                    <a:pt x="11280" y="9022"/>
                    <a:pt x="11941" y="8360"/>
                    <a:pt x="11941" y="7541"/>
                  </a:cubicBezTo>
                  <a:cubicBezTo>
                    <a:pt x="11941" y="6722"/>
                    <a:pt x="11280" y="6029"/>
                    <a:pt x="10461" y="6029"/>
                  </a:cubicBezTo>
                  <a:cubicBezTo>
                    <a:pt x="10524" y="5840"/>
                    <a:pt x="10524" y="4611"/>
                    <a:pt x="10524" y="4454"/>
                  </a:cubicBezTo>
                  <a:cubicBezTo>
                    <a:pt x="11784" y="4265"/>
                    <a:pt x="12760" y="3194"/>
                    <a:pt x="12760" y="1871"/>
                  </a:cubicBezTo>
                  <a:lnTo>
                    <a:pt x="12760" y="358"/>
                  </a:lnTo>
                  <a:cubicBezTo>
                    <a:pt x="12760" y="201"/>
                    <a:pt x="12666" y="43"/>
                    <a:pt x="12508" y="12"/>
                  </a:cubicBezTo>
                  <a:cubicBezTo>
                    <a:pt x="12473" y="5"/>
                    <a:pt x="12438" y="1"/>
                    <a:pt x="124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48" name="Google Shape;9748;p76"/>
          <p:cNvGrpSpPr/>
          <p:nvPr/>
        </p:nvGrpSpPr>
        <p:grpSpPr>
          <a:xfrm>
            <a:off x="6201079" y="1305369"/>
            <a:ext cx="317290" cy="361090"/>
            <a:chOff x="-56774050" y="1904075"/>
            <a:chExt cx="279625" cy="318225"/>
          </a:xfrm>
        </p:grpSpPr>
        <p:sp>
          <p:nvSpPr>
            <p:cNvPr id="9749" name="Google Shape;9749;p76"/>
            <p:cNvSpPr/>
            <p:nvPr/>
          </p:nvSpPr>
          <p:spPr>
            <a:xfrm>
              <a:off x="-56671650" y="2135825"/>
              <a:ext cx="72475" cy="28975"/>
            </a:xfrm>
            <a:custGeom>
              <a:avLst/>
              <a:gdLst/>
              <a:ahLst/>
              <a:cxnLst/>
              <a:rect l="l" t="t" r="r" b="b"/>
              <a:pathLst>
                <a:path w="2899" h="1159" extrusionOk="0">
                  <a:moveTo>
                    <a:pt x="398" y="1"/>
                  </a:moveTo>
                  <a:cubicBezTo>
                    <a:pt x="307" y="1"/>
                    <a:pt x="221" y="40"/>
                    <a:pt x="158" y="119"/>
                  </a:cubicBezTo>
                  <a:cubicBezTo>
                    <a:pt x="0" y="276"/>
                    <a:pt x="0" y="497"/>
                    <a:pt x="158" y="623"/>
                  </a:cubicBezTo>
                  <a:cubicBezTo>
                    <a:pt x="504" y="970"/>
                    <a:pt x="977" y="1159"/>
                    <a:pt x="1449" y="1159"/>
                  </a:cubicBezTo>
                  <a:cubicBezTo>
                    <a:pt x="1922" y="1159"/>
                    <a:pt x="2426" y="970"/>
                    <a:pt x="2741" y="623"/>
                  </a:cubicBezTo>
                  <a:cubicBezTo>
                    <a:pt x="2899" y="465"/>
                    <a:pt x="2899"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8"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76"/>
            <p:cNvSpPr/>
            <p:nvPr/>
          </p:nvSpPr>
          <p:spPr>
            <a:xfrm>
              <a:off x="-56774050" y="1904075"/>
              <a:ext cx="279625" cy="318225"/>
            </a:xfrm>
            <a:custGeom>
              <a:avLst/>
              <a:gdLst/>
              <a:ahLst/>
              <a:cxnLst/>
              <a:rect l="l" t="t" r="r" b="b"/>
              <a:pathLst>
                <a:path w="11185" h="12729" extrusionOk="0">
                  <a:moveTo>
                    <a:pt x="5545" y="757"/>
                  </a:moveTo>
                  <a:cubicBezTo>
                    <a:pt x="7278" y="757"/>
                    <a:pt x="8696" y="2048"/>
                    <a:pt x="8885" y="3750"/>
                  </a:cubicBezTo>
                  <a:lnTo>
                    <a:pt x="4789" y="3750"/>
                  </a:lnTo>
                  <a:cubicBezTo>
                    <a:pt x="3056" y="3750"/>
                    <a:pt x="1639" y="2395"/>
                    <a:pt x="1450" y="757"/>
                  </a:cubicBezTo>
                  <a:close/>
                  <a:moveTo>
                    <a:pt x="2710" y="3844"/>
                  </a:moveTo>
                  <a:cubicBezTo>
                    <a:pt x="3277" y="4254"/>
                    <a:pt x="4002" y="4506"/>
                    <a:pt x="4789" y="4506"/>
                  </a:cubicBezTo>
                  <a:lnTo>
                    <a:pt x="8885" y="4506"/>
                  </a:lnTo>
                  <a:lnTo>
                    <a:pt x="8885" y="5608"/>
                  </a:lnTo>
                  <a:cubicBezTo>
                    <a:pt x="8570" y="5356"/>
                    <a:pt x="8192" y="5230"/>
                    <a:pt x="7782" y="5230"/>
                  </a:cubicBezTo>
                  <a:cubicBezTo>
                    <a:pt x="6900" y="5230"/>
                    <a:pt x="6144" y="5860"/>
                    <a:pt x="5986" y="6742"/>
                  </a:cubicBezTo>
                  <a:lnTo>
                    <a:pt x="5167" y="6742"/>
                  </a:lnTo>
                  <a:cubicBezTo>
                    <a:pt x="5010" y="5860"/>
                    <a:pt x="4222" y="5230"/>
                    <a:pt x="3340" y="5230"/>
                  </a:cubicBezTo>
                  <a:cubicBezTo>
                    <a:pt x="2899" y="5230"/>
                    <a:pt x="2552" y="5388"/>
                    <a:pt x="2237" y="5608"/>
                  </a:cubicBezTo>
                  <a:cubicBezTo>
                    <a:pt x="2237" y="4978"/>
                    <a:pt x="2395" y="4380"/>
                    <a:pt x="2710" y="3844"/>
                  </a:cubicBezTo>
                  <a:close/>
                  <a:moveTo>
                    <a:pt x="1450" y="5986"/>
                  </a:moveTo>
                  <a:lnTo>
                    <a:pt x="1450" y="7467"/>
                  </a:lnTo>
                  <a:cubicBezTo>
                    <a:pt x="1432" y="7468"/>
                    <a:pt x="1415" y="7469"/>
                    <a:pt x="1398" y="7469"/>
                  </a:cubicBezTo>
                  <a:cubicBezTo>
                    <a:pt x="984" y="7469"/>
                    <a:pt x="694" y="7106"/>
                    <a:pt x="694" y="6742"/>
                  </a:cubicBezTo>
                  <a:cubicBezTo>
                    <a:pt x="694" y="6333"/>
                    <a:pt x="1009" y="5986"/>
                    <a:pt x="1450" y="5986"/>
                  </a:cubicBezTo>
                  <a:close/>
                  <a:moveTo>
                    <a:pt x="9641" y="5986"/>
                  </a:moveTo>
                  <a:cubicBezTo>
                    <a:pt x="10051" y="5986"/>
                    <a:pt x="10397" y="6301"/>
                    <a:pt x="10397" y="6742"/>
                  </a:cubicBezTo>
                  <a:cubicBezTo>
                    <a:pt x="10397" y="7184"/>
                    <a:pt x="10051" y="7499"/>
                    <a:pt x="9641" y="7499"/>
                  </a:cubicBezTo>
                  <a:lnTo>
                    <a:pt x="9641" y="5986"/>
                  </a:lnTo>
                  <a:close/>
                  <a:moveTo>
                    <a:pt x="3309" y="5986"/>
                  </a:moveTo>
                  <a:cubicBezTo>
                    <a:pt x="3939" y="5986"/>
                    <a:pt x="4411" y="6490"/>
                    <a:pt x="4411" y="7089"/>
                  </a:cubicBezTo>
                  <a:cubicBezTo>
                    <a:pt x="4411" y="7719"/>
                    <a:pt x="3907" y="8192"/>
                    <a:pt x="3309" y="8192"/>
                  </a:cubicBezTo>
                  <a:cubicBezTo>
                    <a:pt x="2678" y="8192"/>
                    <a:pt x="2206" y="7688"/>
                    <a:pt x="2206" y="7089"/>
                  </a:cubicBezTo>
                  <a:cubicBezTo>
                    <a:pt x="2206" y="6459"/>
                    <a:pt x="2710" y="5986"/>
                    <a:pt x="3309" y="5986"/>
                  </a:cubicBezTo>
                  <a:close/>
                  <a:moveTo>
                    <a:pt x="7782" y="6018"/>
                  </a:moveTo>
                  <a:cubicBezTo>
                    <a:pt x="8412" y="6018"/>
                    <a:pt x="8885" y="6553"/>
                    <a:pt x="8885" y="7121"/>
                  </a:cubicBezTo>
                  <a:cubicBezTo>
                    <a:pt x="8885" y="7719"/>
                    <a:pt x="8381" y="8223"/>
                    <a:pt x="7782" y="8223"/>
                  </a:cubicBezTo>
                  <a:cubicBezTo>
                    <a:pt x="7152" y="8223"/>
                    <a:pt x="6680" y="7719"/>
                    <a:pt x="6680" y="7121"/>
                  </a:cubicBezTo>
                  <a:cubicBezTo>
                    <a:pt x="6680" y="6490"/>
                    <a:pt x="7215" y="6018"/>
                    <a:pt x="7782" y="6018"/>
                  </a:cubicBezTo>
                  <a:close/>
                  <a:moveTo>
                    <a:pt x="5955" y="7436"/>
                  </a:moveTo>
                  <a:cubicBezTo>
                    <a:pt x="6112" y="8318"/>
                    <a:pt x="6900" y="8948"/>
                    <a:pt x="7751" y="8948"/>
                  </a:cubicBezTo>
                  <a:cubicBezTo>
                    <a:pt x="8192" y="8948"/>
                    <a:pt x="8538" y="8790"/>
                    <a:pt x="8853" y="8601"/>
                  </a:cubicBezTo>
                  <a:lnTo>
                    <a:pt x="8853" y="8601"/>
                  </a:lnTo>
                  <a:cubicBezTo>
                    <a:pt x="8885" y="10334"/>
                    <a:pt x="7593" y="11783"/>
                    <a:pt x="5892" y="11941"/>
                  </a:cubicBezTo>
                  <a:lnTo>
                    <a:pt x="5892" y="11594"/>
                  </a:lnTo>
                  <a:cubicBezTo>
                    <a:pt x="5892" y="11374"/>
                    <a:pt x="5734" y="11216"/>
                    <a:pt x="5545" y="11216"/>
                  </a:cubicBezTo>
                  <a:cubicBezTo>
                    <a:pt x="5356" y="11216"/>
                    <a:pt x="5199" y="11374"/>
                    <a:pt x="5199" y="11594"/>
                  </a:cubicBezTo>
                  <a:lnTo>
                    <a:pt x="5199" y="11941"/>
                  </a:lnTo>
                  <a:cubicBezTo>
                    <a:pt x="3498" y="11752"/>
                    <a:pt x="2206" y="10334"/>
                    <a:pt x="2206" y="8601"/>
                  </a:cubicBezTo>
                  <a:lnTo>
                    <a:pt x="2206" y="8601"/>
                  </a:lnTo>
                  <a:cubicBezTo>
                    <a:pt x="2521" y="8822"/>
                    <a:pt x="2899" y="8948"/>
                    <a:pt x="3309" y="8948"/>
                  </a:cubicBezTo>
                  <a:cubicBezTo>
                    <a:pt x="4222" y="8948"/>
                    <a:pt x="4947" y="8318"/>
                    <a:pt x="5136" y="7436"/>
                  </a:cubicBezTo>
                  <a:close/>
                  <a:moveTo>
                    <a:pt x="1072" y="0"/>
                  </a:moveTo>
                  <a:cubicBezTo>
                    <a:pt x="851" y="0"/>
                    <a:pt x="725" y="158"/>
                    <a:pt x="725" y="347"/>
                  </a:cubicBezTo>
                  <a:cubicBezTo>
                    <a:pt x="725" y="1576"/>
                    <a:pt x="1229" y="2678"/>
                    <a:pt x="2080" y="3434"/>
                  </a:cubicBezTo>
                  <a:cubicBezTo>
                    <a:pt x="1733" y="3970"/>
                    <a:pt x="1544" y="4569"/>
                    <a:pt x="1513" y="5230"/>
                  </a:cubicBezTo>
                  <a:cubicBezTo>
                    <a:pt x="662" y="5230"/>
                    <a:pt x="0" y="5923"/>
                    <a:pt x="0" y="6742"/>
                  </a:cubicBezTo>
                  <a:cubicBezTo>
                    <a:pt x="0" y="7562"/>
                    <a:pt x="662" y="8223"/>
                    <a:pt x="1513" y="8223"/>
                  </a:cubicBezTo>
                  <a:lnTo>
                    <a:pt x="1513" y="8601"/>
                  </a:lnTo>
                  <a:cubicBezTo>
                    <a:pt x="1513" y="10870"/>
                    <a:pt x="3340" y="12728"/>
                    <a:pt x="5577" y="12728"/>
                  </a:cubicBezTo>
                  <a:cubicBezTo>
                    <a:pt x="7845" y="12728"/>
                    <a:pt x="9673" y="10870"/>
                    <a:pt x="9673" y="8601"/>
                  </a:cubicBezTo>
                  <a:lnTo>
                    <a:pt x="9673" y="8223"/>
                  </a:lnTo>
                  <a:cubicBezTo>
                    <a:pt x="10523" y="8223"/>
                    <a:pt x="11185" y="7562"/>
                    <a:pt x="11185" y="6742"/>
                  </a:cubicBezTo>
                  <a:cubicBezTo>
                    <a:pt x="11153" y="5923"/>
                    <a:pt x="10460" y="5230"/>
                    <a:pt x="9641" y="5230"/>
                  </a:cubicBezTo>
                  <a:lnTo>
                    <a:pt x="9641" y="4128"/>
                  </a:lnTo>
                  <a:cubicBezTo>
                    <a:pt x="9641" y="1859"/>
                    <a:pt x="7782" y="0"/>
                    <a:pt x="55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1" name="Google Shape;9751;p76"/>
          <p:cNvGrpSpPr/>
          <p:nvPr/>
        </p:nvGrpSpPr>
        <p:grpSpPr>
          <a:xfrm>
            <a:off x="6201079" y="1778631"/>
            <a:ext cx="317290" cy="361090"/>
            <a:chOff x="-56774850" y="2294725"/>
            <a:chExt cx="279625" cy="318225"/>
          </a:xfrm>
        </p:grpSpPr>
        <p:sp>
          <p:nvSpPr>
            <p:cNvPr id="9752" name="Google Shape;9752;p76"/>
            <p:cNvSpPr/>
            <p:nvPr/>
          </p:nvSpPr>
          <p:spPr>
            <a:xfrm>
              <a:off x="-56681100" y="2464075"/>
              <a:ext cx="17325" cy="18125"/>
            </a:xfrm>
            <a:custGeom>
              <a:avLst/>
              <a:gdLst/>
              <a:ahLst/>
              <a:cxnLst/>
              <a:rect l="l" t="t" r="r" b="b"/>
              <a:pathLst>
                <a:path w="693"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76"/>
            <p:cNvSpPr/>
            <p:nvPr/>
          </p:nvSpPr>
          <p:spPr>
            <a:xfrm>
              <a:off x="-56606275" y="2464075"/>
              <a:ext cx="17325" cy="18125"/>
            </a:xfrm>
            <a:custGeom>
              <a:avLst/>
              <a:gdLst/>
              <a:ahLst/>
              <a:cxnLst/>
              <a:rect l="l" t="t" r="r" b="b"/>
              <a:pathLst>
                <a:path w="693"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76"/>
            <p:cNvSpPr/>
            <p:nvPr/>
          </p:nvSpPr>
          <p:spPr>
            <a:xfrm>
              <a:off x="-56774850" y="2294725"/>
              <a:ext cx="279625" cy="318225"/>
            </a:xfrm>
            <a:custGeom>
              <a:avLst/>
              <a:gdLst/>
              <a:ahLst/>
              <a:cxnLst/>
              <a:rect l="l" t="t" r="r" b="b"/>
              <a:pathLst>
                <a:path w="11185" h="12729" extrusionOk="0">
                  <a:moveTo>
                    <a:pt x="5577" y="788"/>
                  </a:moveTo>
                  <a:cubicBezTo>
                    <a:pt x="6775" y="788"/>
                    <a:pt x="7783" y="1198"/>
                    <a:pt x="8665" y="1891"/>
                  </a:cubicBezTo>
                  <a:cubicBezTo>
                    <a:pt x="8098" y="2553"/>
                    <a:pt x="6932" y="3057"/>
                    <a:pt x="5577" y="3057"/>
                  </a:cubicBezTo>
                  <a:cubicBezTo>
                    <a:pt x="4254" y="3057"/>
                    <a:pt x="3057" y="2584"/>
                    <a:pt x="2521" y="1891"/>
                  </a:cubicBezTo>
                  <a:cubicBezTo>
                    <a:pt x="3341" y="1198"/>
                    <a:pt x="4412" y="788"/>
                    <a:pt x="5577" y="788"/>
                  </a:cubicBezTo>
                  <a:close/>
                  <a:moveTo>
                    <a:pt x="5577" y="5325"/>
                  </a:moveTo>
                  <a:lnTo>
                    <a:pt x="8917" y="7341"/>
                  </a:lnTo>
                  <a:lnTo>
                    <a:pt x="8917" y="8633"/>
                  </a:lnTo>
                  <a:cubicBezTo>
                    <a:pt x="8917" y="9830"/>
                    <a:pt x="8350" y="10838"/>
                    <a:pt x="7436" y="11437"/>
                  </a:cubicBezTo>
                  <a:lnTo>
                    <a:pt x="7436" y="9673"/>
                  </a:lnTo>
                  <a:cubicBezTo>
                    <a:pt x="7436" y="9547"/>
                    <a:pt x="7342" y="9421"/>
                    <a:pt x="7247" y="9358"/>
                  </a:cubicBezTo>
                  <a:cubicBezTo>
                    <a:pt x="6727" y="9090"/>
                    <a:pt x="6152" y="8956"/>
                    <a:pt x="5581" y="8956"/>
                  </a:cubicBezTo>
                  <a:cubicBezTo>
                    <a:pt x="5010" y="8956"/>
                    <a:pt x="4443" y="9090"/>
                    <a:pt x="3939" y="9358"/>
                  </a:cubicBezTo>
                  <a:cubicBezTo>
                    <a:pt x="3813" y="9421"/>
                    <a:pt x="3719" y="9547"/>
                    <a:pt x="3719" y="9673"/>
                  </a:cubicBezTo>
                  <a:lnTo>
                    <a:pt x="3719" y="11437"/>
                  </a:lnTo>
                  <a:cubicBezTo>
                    <a:pt x="2836" y="10838"/>
                    <a:pt x="2238" y="9767"/>
                    <a:pt x="2238" y="8633"/>
                  </a:cubicBezTo>
                  <a:lnTo>
                    <a:pt x="2238" y="7341"/>
                  </a:lnTo>
                  <a:lnTo>
                    <a:pt x="5577" y="5325"/>
                  </a:lnTo>
                  <a:close/>
                  <a:moveTo>
                    <a:pt x="5562" y="9736"/>
                  </a:moveTo>
                  <a:cubicBezTo>
                    <a:pt x="5948" y="9736"/>
                    <a:pt x="6333" y="9799"/>
                    <a:pt x="6680" y="9925"/>
                  </a:cubicBezTo>
                  <a:lnTo>
                    <a:pt x="6680" y="11815"/>
                  </a:lnTo>
                  <a:cubicBezTo>
                    <a:pt x="6333" y="11941"/>
                    <a:pt x="5987" y="12036"/>
                    <a:pt x="5577" y="12036"/>
                  </a:cubicBezTo>
                  <a:cubicBezTo>
                    <a:pt x="5199" y="12036"/>
                    <a:pt x="4790" y="11941"/>
                    <a:pt x="4443" y="11815"/>
                  </a:cubicBezTo>
                  <a:lnTo>
                    <a:pt x="4443" y="9925"/>
                  </a:lnTo>
                  <a:cubicBezTo>
                    <a:pt x="4790" y="9799"/>
                    <a:pt x="5176" y="9736"/>
                    <a:pt x="5562" y="9736"/>
                  </a:cubicBezTo>
                  <a:close/>
                  <a:moveTo>
                    <a:pt x="9200" y="2427"/>
                  </a:moveTo>
                  <a:cubicBezTo>
                    <a:pt x="9988" y="3277"/>
                    <a:pt x="10429" y="4411"/>
                    <a:pt x="10429" y="5640"/>
                  </a:cubicBezTo>
                  <a:lnTo>
                    <a:pt x="10429" y="12036"/>
                  </a:lnTo>
                  <a:lnTo>
                    <a:pt x="7940" y="12036"/>
                  </a:lnTo>
                  <a:cubicBezTo>
                    <a:pt x="9011" y="11280"/>
                    <a:pt x="9705" y="10051"/>
                    <a:pt x="9705" y="8633"/>
                  </a:cubicBezTo>
                  <a:lnTo>
                    <a:pt x="9705" y="7152"/>
                  </a:lnTo>
                  <a:cubicBezTo>
                    <a:pt x="9705" y="7026"/>
                    <a:pt x="9642" y="6900"/>
                    <a:pt x="9515" y="6837"/>
                  </a:cubicBezTo>
                  <a:lnTo>
                    <a:pt x="5766" y="4569"/>
                  </a:lnTo>
                  <a:cubicBezTo>
                    <a:pt x="5719" y="4538"/>
                    <a:pt x="5656" y="4522"/>
                    <a:pt x="5589" y="4522"/>
                  </a:cubicBezTo>
                  <a:cubicBezTo>
                    <a:pt x="5522" y="4522"/>
                    <a:pt x="5451" y="4538"/>
                    <a:pt x="5388" y="4569"/>
                  </a:cubicBezTo>
                  <a:lnTo>
                    <a:pt x="1639" y="6837"/>
                  </a:lnTo>
                  <a:cubicBezTo>
                    <a:pt x="1513" y="6900"/>
                    <a:pt x="1450" y="7026"/>
                    <a:pt x="1450" y="7152"/>
                  </a:cubicBezTo>
                  <a:lnTo>
                    <a:pt x="1450" y="8633"/>
                  </a:lnTo>
                  <a:cubicBezTo>
                    <a:pt x="1450" y="10019"/>
                    <a:pt x="2143" y="11280"/>
                    <a:pt x="3214" y="12036"/>
                  </a:cubicBezTo>
                  <a:lnTo>
                    <a:pt x="726" y="12036"/>
                  </a:lnTo>
                  <a:lnTo>
                    <a:pt x="726" y="5640"/>
                  </a:lnTo>
                  <a:cubicBezTo>
                    <a:pt x="726" y="4380"/>
                    <a:pt x="1198" y="3246"/>
                    <a:pt x="1954" y="2427"/>
                  </a:cubicBezTo>
                  <a:cubicBezTo>
                    <a:pt x="2679" y="3246"/>
                    <a:pt x="4034" y="3750"/>
                    <a:pt x="5577" y="3750"/>
                  </a:cubicBezTo>
                  <a:cubicBezTo>
                    <a:pt x="7121" y="3750"/>
                    <a:pt x="8507" y="3246"/>
                    <a:pt x="9200" y="2427"/>
                  </a:cubicBezTo>
                  <a:close/>
                  <a:moveTo>
                    <a:pt x="5577" y="1"/>
                  </a:moveTo>
                  <a:cubicBezTo>
                    <a:pt x="2521" y="1"/>
                    <a:pt x="1" y="2521"/>
                    <a:pt x="1" y="5640"/>
                  </a:cubicBezTo>
                  <a:lnTo>
                    <a:pt x="1" y="12382"/>
                  </a:lnTo>
                  <a:cubicBezTo>
                    <a:pt x="1" y="12571"/>
                    <a:pt x="159" y="12729"/>
                    <a:pt x="348" y="12729"/>
                  </a:cubicBezTo>
                  <a:lnTo>
                    <a:pt x="10776" y="12729"/>
                  </a:lnTo>
                  <a:cubicBezTo>
                    <a:pt x="10965" y="12729"/>
                    <a:pt x="11122" y="12571"/>
                    <a:pt x="11122" y="12382"/>
                  </a:cubicBezTo>
                  <a:lnTo>
                    <a:pt x="11122" y="5640"/>
                  </a:lnTo>
                  <a:cubicBezTo>
                    <a:pt x="11185" y="2584"/>
                    <a:pt x="8665"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5" name="Google Shape;9755;p76"/>
          <p:cNvGrpSpPr/>
          <p:nvPr/>
        </p:nvGrpSpPr>
        <p:grpSpPr>
          <a:xfrm>
            <a:off x="6222086" y="2231215"/>
            <a:ext cx="275278" cy="360182"/>
            <a:chOff x="-56756725" y="2686975"/>
            <a:chExt cx="242600" cy="317425"/>
          </a:xfrm>
        </p:grpSpPr>
        <p:sp>
          <p:nvSpPr>
            <p:cNvPr id="9756" name="Google Shape;9756;p76"/>
            <p:cNvSpPr/>
            <p:nvPr/>
          </p:nvSpPr>
          <p:spPr>
            <a:xfrm>
              <a:off x="-56681100"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76"/>
            <p:cNvSpPr/>
            <p:nvPr/>
          </p:nvSpPr>
          <p:spPr>
            <a:xfrm>
              <a:off x="-56606275" y="2854725"/>
              <a:ext cx="17325" cy="18150"/>
            </a:xfrm>
            <a:custGeom>
              <a:avLst/>
              <a:gdLst/>
              <a:ahLst/>
              <a:cxnLst/>
              <a:rect l="l" t="t" r="r" b="b"/>
              <a:pathLst>
                <a:path w="693" h="726" extrusionOk="0">
                  <a:moveTo>
                    <a:pt x="347" y="1"/>
                  </a:moveTo>
                  <a:cubicBezTo>
                    <a:pt x="158" y="1"/>
                    <a:pt x="0" y="190"/>
                    <a:pt x="0" y="379"/>
                  </a:cubicBezTo>
                  <a:cubicBezTo>
                    <a:pt x="0" y="568"/>
                    <a:pt x="158" y="725"/>
                    <a:pt x="347" y="725"/>
                  </a:cubicBezTo>
                  <a:cubicBezTo>
                    <a:pt x="536" y="725"/>
                    <a:pt x="693" y="568"/>
                    <a:pt x="693" y="379"/>
                  </a:cubicBezTo>
                  <a:cubicBezTo>
                    <a:pt x="693"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76"/>
            <p:cNvSpPr/>
            <p:nvPr/>
          </p:nvSpPr>
          <p:spPr>
            <a:xfrm>
              <a:off x="-56756725" y="2686975"/>
              <a:ext cx="242600" cy="317425"/>
            </a:xfrm>
            <a:custGeom>
              <a:avLst/>
              <a:gdLst/>
              <a:ahLst/>
              <a:cxnLst/>
              <a:rect l="l" t="t" r="r" b="b"/>
              <a:pathLst>
                <a:path w="9704" h="12697" extrusionOk="0">
                  <a:moveTo>
                    <a:pt x="5955" y="4442"/>
                  </a:moveTo>
                  <a:lnTo>
                    <a:pt x="7058" y="5199"/>
                  </a:lnTo>
                  <a:lnTo>
                    <a:pt x="5798" y="5199"/>
                  </a:lnTo>
                  <a:cubicBezTo>
                    <a:pt x="5924" y="5009"/>
                    <a:pt x="5955" y="4757"/>
                    <a:pt x="5955" y="4442"/>
                  </a:cubicBezTo>
                  <a:close/>
                  <a:moveTo>
                    <a:pt x="3750" y="4127"/>
                  </a:moveTo>
                  <a:lnTo>
                    <a:pt x="3750" y="4127"/>
                  </a:lnTo>
                  <a:cubicBezTo>
                    <a:pt x="3718" y="4253"/>
                    <a:pt x="3718" y="4379"/>
                    <a:pt x="3718" y="4474"/>
                  </a:cubicBezTo>
                  <a:cubicBezTo>
                    <a:pt x="3718" y="4757"/>
                    <a:pt x="3781" y="5009"/>
                    <a:pt x="3876" y="5230"/>
                  </a:cubicBezTo>
                  <a:lnTo>
                    <a:pt x="2363" y="5230"/>
                  </a:lnTo>
                  <a:lnTo>
                    <a:pt x="3750" y="4127"/>
                  </a:lnTo>
                  <a:close/>
                  <a:moveTo>
                    <a:pt x="4821" y="3749"/>
                  </a:moveTo>
                  <a:cubicBezTo>
                    <a:pt x="4947" y="3749"/>
                    <a:pt x="5167" y="4001"/>
                    <a:pt x="5167" y="4474"/>
                  </a:cubicBezTo>
                  <a:cubicBezTo>
                    <a:pt x="5167" y="4946"/>
                    <a:pt x="4947" y="5230"/>
                    <a:pt x="4821" y="5230"/>
                  </a:cubicBezTo>
                  <a:cubicBezTo>
                    <a:pt x="4695" y="5230"/>
                    <a:pt x="4474" y="4946"/>
                    <a:pt x="4474" y="4474"/>
                  </a:cubicBezTo>
                  <a:cubicBezTo>
                    <a:pt x="4474" y="4001"/>
                    <a:pt x="4695" y="3749"/>
                    <a:pt x="4821" y="3749"/>
                  </a:cubicBezTo>
                  <a:close/>
                  <a:moveTo>
                    <a:pt x="6806" y="756"/>
                  </a:moveTo>
                  <a:lnTo>
                    <a:pt x="757" y="5545"/>
                  </a:lnTo>
                  <a:lnTo>
                    <a:pt x="757" y="2584"/>
                  </a:lnTo>
                  <a:cubicBezTo>
                    <a:pt x="725" y="1607"/>
                    <a:pt x="1576" y="756"/>
                    <a:pt x="2616" y="756"/>
                  </a:cubicBezTo>
                  <a:close/>
                  <a:moveTo>
                    <a:pt x="7814" y="914"/>
                  </a:moveTo>
                  <a:cubicBezTo>
                    <a:pt x="8475" y="1166"/>
                    <a:pt x="8948" y="1859"/>
                    <a:pt x="8948" y="2647"/>
                  </a:cubicBezTo>
                  <a:lnTo>
                    <a:pt x="8948" y="5640"/>
                  </a:lnTo>
                  <a:lnTo>
                    <a:pt x="5167" y="2993"/>
                  </a:lnTo>
                  <a:lnTo>
                    <a:pt x="7814" y="914"/>
                  </a:lnTo>
                  <a:close/>
                  <a:moveTo>
                    <a:pt x="8160" y="5955"/>
                  </a:moveTo>
                  <a:lnTo>
                    <a:pt x="8255" y="5986"/>
                  </a:lnTo>
                  <a:lnTo>
                    <a:pt x="8255" y="8633"/>
                  </a:lnTo>
                  <a:lnTo>
                    <a:pt x="8192" y="8633"/>
                  </a:lnTo>
                  <a:cubicBezTo>
                    <a:pt x="8192" y="9767"/>
                    <a:pt x="7625" y="10838"/>
                    <a:pt x="6711" y="11405"/>
                  </a:cubicBezTo>
                  <a:lnTo>
                    <a:pt x="6711" y="9357"/>
                  </a:lnTo>
                  <a:cubicBezTo>
                    <a:pt x="6711" y="9200"/>
                    <a:pt x="6617" y="9105"/>
                    <a:pt x="6522" y="9042"/>
                  </a:cubicBezTo>
                  <a:cubicBezTo>
                    <a:pt x="6002" y="8790"/>
                    <a:pt x="5427" y="8664"/>
                    <a:pt x="4856" y="8664"/>
                  </a:cubicBezTo>
                  <a:cubicBezTo>
                    <a:pt x="4285" y="8664"/>
                    <a:pt x="3718" y="8790"/>
                    <a:pt x="3214" y="9042"/>
                  </a:cubicBezTo>
                  <a:cubicBezTo>
                    <a:pt x="3088" y="9137"/>
                    <a:pt x="2994" y="9263"/>
                    <a:pt x="2994" y="9357"/>
                  </a:cubicBezTo>
                  <a:lnTo>
                    <a:pt x="2994" y="11405"/>
                  </a:lnTo>
                  <a:cubicBezTo>
                    <a:pt x="2111" y="10838"/>
                    <a:pt x="1513" y="9798"/>
                    <a:pt x="1513" y="8633"/>
                  </a:cubicBezTo>
                  <a:lnTo>
                    <a:pt x="1513" y="5955"/>
                  </a:lnTo>
                  <a:close/>
                  <a:moveTo>
                    <a:pt x="4837" y="9428"/>
                  </a:moveTo>
                  <a:cubicBezTo>
                    <a:pt x="5223" y="9428"/>
                    <a:pt x="5608" y="9499"/>
                    <a:pt x="5955" y="9641"/>
                  </a:cubicBezTo>
                  <a:lnTo>
                    <a:pt x="5955" y="11815"/>
                  </a:lnTo>
                  <a:cubicBezTo>
                    <a:pt x="5608" y="11941"/>
                    <a:pt x="5262" y="12004"/>
                    <a:pt x="4852" y="12004"/>
                  </a:cubicBezTo>
                  <a:cubicBezTo>
                    <a:pt x="4474" y="12004"/>
                    <a:pt x="4065" y="11941"/>
                    <a:pt x="3718" y="11815"/>
                  </a:cubicBezTo>
                  <a:lnTo>
                    <a:pt x="3718" y="9641"/>
                  </a:lnTo>
                  <a:cubicBezTo>
                    <a:pt x="4065" y="9499"/>
                    <a:pt x="4451" y="9428"/>
                    <a:pt x="4837" y="9428"/>
                  </a:cubicBezTo>
                  <a:close/>
                  <a:moveTo>
                    <a:pt x="2616" y="0"/>
                  </a:moveTo>
                  <a:cubicBezTo>
                    <a:pt x="1166" y="0"/>
                    <a:pt x="1" y="1166"/>
                    <a:pt x="1" y="2584"/>
                  </a:cubicBezTo>
                  <a:lnTo>
                    <a:pt x="1" y="6333"/>
                  </a:lnTo>
                  <a:cubicBezTo>
                    <a:pt x="1" y="6554"/>
                    <a:pt x="188" y="6698"/>
                    <a:pt x="375" y="6698"/>
                  </a:cubicBezTo>
                  <a:cubicBezTo>
                    <a:pt x="454" y="6698"/>
                    <a:pt x="534" y="6672"/>
                    <a:pt x="599" y="6616"/>
                  </a:cubicBezTo>
                  <a:lnTo>
                    <a:pt x="757" y="6490"/>
                  </a:lnTo>
                  <a:lnTo>
                    <a:pt x="757" y="8601"/>
                  </a:lnTo>
                  <a:cubicBezTo>
                    <a:pt x="757" y="10869"/>
                    <a:pt x="2616" y="12697"/>
                    <a:pt x="4852" y="12697"/>
                  </a:cubicBezTo>
                  <a:cubicBezTo>
                    <a:pt x="7089" y="12697"/>
                    <a:pt x="8948" y="10869"/>
                    <a:pt x="8948" y="8601"/>
                  </a:cubicBezTo>
                  <a:lnTo>
                    <a:pt x="8948" y="6522"/>
                  </a:lnTo>
                  <a:lnTo>
                    <a:pt x="9106" y="6648"/>
                  </a:lnTo>
                  <a:cubicBezTo>
                    <a:pt x="9173" y="6690"/>
                    <a:pt x="9247" y="6710"/>
                    <a:pt x="9320" y="6710"/>
                  </a:cubicBezTo>
                  <a:cubicBezTo>
                    <a:pt x="9518" y="6710"/>
                    <a:pt x="9704" y="6563"/>
                    <a:pt x="9704" y="6333"/>
                  </a:cubicBezTo>
                  <a:lnTo>
                    <a:pt x="9704" y="2584"/>
                  </a:lnTo>
                  <a:cubicBezTo>
                    <a:pt x="9704" y="1166"/>
                    <a:pt x="8507"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9" name="Google Shape;9759;p76"/>
          <p:cNvGrpSpPr/>
          <p:nvPr/>
        </p:nvGrpSpPr>
        <p:grpSpPr>
          <a:xfrm>
            <a:off x="4870518" y="2684124"/>
            <a:ext cx="337346" cy="361998"/>
            <a:chOff x="-54826975" y="1903275"/>
            <a:chExt cx="297300" cy="319025"/>
          </a:xfrm>
        </p:grpSpPr>
        <p:sp>
          <p:nvSpPr>
            <p:cNvPr id="9760" name="Google Shape;9760;p76"/>
            <p:cNvSpPr/>
            <p:nvPr/>
          </p:nvSpPr>
          <p:spPr>
            <a:xfrm>
              <a:off x="-54712850" y="2135825"/>
              <a:ext cx="73275" cy="28975"/>
            </a:xfrm>
            <a:custGeom>
              <a:avLst/>
              <a:gdLst/>
              <a:ahLst/>
              <a:cxnLst/>
              <a:rect l="l" t="t" r="r" b="b"/>
              <a:pathLst>
                <a:path w="2931" h="1159" extrusionOk="0">
                  <a:moveTo>
                    <a:pt x="414" y="1"/>
                  </a:moveTo>
                  <a:cubicBezTo>
                    <a:pt x="316" y="1"/>
                    <a:pt x="222" y="40"/>
                    <a:pt x="159" y="119"/>
                  </a:cubicBezTo>
                  <a:cubicBezTo>
                    <a:pt x="1" y="276"/>
                    <a:pt x="1" y="497"/>
                    <a:pt x="159" y="623"/>
                  </a:cubicBezTo>
                  <a:cubicBezTo>
                    <a:pt x="537" y="970"/>
                    <a:pt x="1009" y="1159"/>
                    <a:pt x="1482" y="1159"/>
                  </a:cubicBezTo>
                  <a:cubicBezTo>
                    <a:pt x="1986" y="1159"/>
                    <a:pt x="2458" y="970"/>
                    <a:pt x="2773" y="623"/>
                  </a:cubicBezTo>
                  <a:cubicBezTo>
                    <a:pt x="2931" y="465"/>
                    <a:pt x="2931" y="213"/>
                    <a:pt x="2773" y="119"/>
                  </a:cubicBezTo>
                  <a:cubicBezTo>
                    <a:pt x="2695" y="40"/>
                    <a:pt x="2592" y="1"/>
                    <a:pt x="2498" y="1"/>
                  </a:cubicBezTo>
                  <a:cubicBezTo>
                    <a:pt x="2403" y="1"/>
                    <a:pt x="2317" y="40"/>
                    <a:pt x="2269" y="119"/>
                  </a:cubicBezTo>
                  <a:cubicBezTo>
                    <a:pt x="2049" y="308"/>
                    <a:pt x="1734" y="434"/>
                    <a:pt x="1482" y="434"/>
                  </a:cubicBezTo>
                  <a:cubicBezTo>
                    <a:pt x="1167" y="434"/>
                    <a:pt x="883" y="308"/>
                    <a:pt x="694" y="119"/>
                  </a:cubicBezTo>
                  <a:cubicBezTo>
                    <a:pt x="615" y="40"/>
                    <a:pt x="513"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76"/>
            <p:cNvSpPr/>
            <p:nvPr/>
          </p:nvSpPr>
          <p:spPr>
            <a:xfrm>
              <a:off x="-54826975" y="1903275"/>
              <a:ext cx="297300" cy="319025"/>
            </a:xfrm>
            <a:custGeom>
              <a:avLst/>
              <a:gdLst/>
              <a:ahLst/>
              <a:cxnLst/>
              <a:rect l="l" t="t" r="r" b="b"/>
              <a:pathLst>
                <a:path w="11892" h="12761" extrusionOk="0">
                  <a:moveTo>
                    <a:pt x="3400" y="694"/>
                  </a:moveTo>
                  <a:cubicBezTo>
                    <a:pt x="3715" y="694"/>
                    <a:pt x="3999" y="915"/>
                    <a:pt x="4093" y="1167"/>
                  </a:cubicBezTo>
                  <a:cubicBezTo>
                    <a:pt x="2928" y="1797"/>
                    <a:pt x="2046" y="3025"/>
                    <a:pt x="1951" y="4443"/>
                  </a:cubicBezTo>
                  <a:cubicBezTo>
                    <a:pt x="1932" y="4444"/>
                    <a:pt x="1914" y="4445"/>
                    <a:pt x="1895" y="4445"/>
                  </a:cubicBezTo>
                  <a:cubicBezTo>
                    <a:pt x="1481" y="4445"/>
                    <a:pt x="1163" y="4112"/>
                    <a:pt x="1163" y="3750"/>
                  </a:cubicBezTo>
                  <a:cubicBezTo>
                    <a:pt x="1163" y="3498"/>
                    <a:pt x="1258" y="3340"/>
                    <a:pt x="1352" y="3214"/>
                  </a:cubicBezTo>
                  <a:cubicBezTo>
                    <a:pt x="1478" y="3057"/>
                    <a:pt x="1478" y="2868"/>
                    <a:pt x="1352" y="2710"/>
                  </a:cubicBezTo>
                  <a:cubicBezTo>
                    <a:pt x="1258" y="2584"/>
                    <a:pt x="1163" y="2427"/>
                    <a:pt x="1163" y="2206"/>
                  </a:cubicBezTo>
                  <a:cubicBezTo>
                    <a:pt x="1163" y="1797"/>
                    <a:pt x="1478" y="1450"/>
                    <a:pt x="1888" y="1450"/>
                  </a:cubicBezTo>
                  <a:cubicBezTo>
                    <a:pt x="1983" y="1450"/>
                    <a:pt x="2109" y="1450"/>
                    <a:pt x="2172" y="1482"/>
                  </a:cubicBezTo>
                  <a:cubicBezTo>
                    <a:pt x="2216" y="1504"/>
                    <a:pt x="2263" y="1514"/>
                    <a:pt x="2311" y="1514"/>
                  </a:cubicBezTo>
                  <a:cubicBezTo>
                    <a:pt x="2468" y="1514"/>
                    <a:pt x="2627" y="1406"/>
                    <a:pt x="2676" y="1261"/>
                  </a:cubicBezTo>
                  <a:cubicBezTo>
                    <a:pt x="2770" y="946"/>
                    <a:pt x="3085" y="694"/>
                    <a:pt x="3400" y="694"/>
                  </a:cubicBezTo>
                  <a:close/>
                  <a:moveTo>
                    <a:pt x="8504" y="757"/>
                  </a:moveTo>
                  <a:cubicBezTo>
                    <a:pt x="8819" y="757"/>
                    <a:pt x="9166" y="978"/>
                    <a:pt x="9229" y="1293"/>
                  </a:cubicBezTo>
                  <a:cubicBezTo>
                    <a:pt x="9255" y="1448"/>
                    <a:pt x="9430" y="1561"/>
                    <a:pt x="9614" y="1561"/>
                  </a:cubicBezTo>
                  <a:cubicBezTo>
                    <a:pt x="9654" y="1561"/>
                    <a:pt x="9694" y="1556"/>
                    <a:pt x="9733" y="1545"/>
                  </a:cubicBezTo>
                  <a:cubicBezTo>
                    <a:pt x="9827" y="1482"/>
                    <a:pt x="9953" y="1482"/>
                    <a:pt x="10016" y="1482"/>
                  </a:cubicBezTo>
                  <a:cubicBezTo>
                    <a:pt x="10394" y="1482"/>
                    <a:pt x="10772" y="1797"/>
                    <a:pt x="10772" y="2238"/>
                  </a:cubicBezTo>
                  <a:cubicBezTo>
                    <a:pt x="10772" y="2490"/>
                    <a:pt x="10646" y="2647"/>
                    <a:pt x="10552" y="2742"/>
                  </a:cubicBezTo>
                  <a:cubicBezTo>
                    <a:pt x="10457" y="2899"/>
                    <a:pt x="10457" y="3120"/>
                    <a:pt x="10552" y="3277"/>
                  </a:cubicBezTo>
                  <a:cubicBezTo>
                    <a:pt x="10646" y="3372"/>
                    <a:pt x="10772" y="3529"/>
                    <a:pt x="10772" y="3782"/>
                  </a:cubicBezTo>
                  <a:cubicBezTo>
                    <a:pt x="10772" y="4160"/>
                    <a:pt x="10489" y="4475"/>
                    <a:pt x="10079" y="4538"/>
                  </a:cubicBezTo>
                  <a:cubicBezTo>
                    <a:pt x="9985" y="3057"/>
                    <a:pt x="9071" y="1860"/>
                    <a:pt x="7842" y="1230"/>
                  </a:cubicBezTo>
                  <a:cubicBezTo>
                    <a:pt x="7969" y="915"/>
                    <a:pt x="8252" y="757"/>
                    <a:pt x="8504" y="757"/>
                  </a:cubicBezTo>
                  <a:close/>
                  <a:moveTo>
                    <a:pt x="6078" y="1482"/>
                  </a:moveTo>
                  <a:cubicBezTo>
                    <a:pt x="7874" y="1482"/>
                    <a:pt x="9386" y="2994"/>
                    <a:pt x="9386" y="4853"/>
                  </a:cubicBezTo>
                  <a:lnTo>
                    <a:pt x="9386" y="5640"/>
                  </a:lnTo>
                  <a:cubicBezTo>
                    <a:pt x="9071" y="5388"/>
                    <a:pt x="8662" y="5262"/>
                    <a:pt x="8284" y="5262"/>
                  </a:cubicBezTo>
                  <a:cubicBezTo>
                    <a:pt x="7370" y="5262"/>
                    <a:pt x="6614" y="5892"/>
                    <a:pt x="6456" y="6774"/>
                  </a:cubicBezTo>
                  <a:lnTo>
                    <a:pt x="5637" y="6774"/>
                  </a:lnTo>
                  <a:cubicBezTo>
                    <a:pt x="5480" y="5892"/>
                    <a:pt x="4692" y="5262"/>
                    <a:pt x="3841" y="5262"/>
                  </a:cubicBezTo>
                  <a:cubicBezTo>
                    <a:pt x="3400" y="5262"/>
                    <a:pt x="3054" y="5420"/>
                    <a:pt x="2739" y="5640"/>
                  </a:cubicBezTo>
                  <a:lnTo>
                    <a:pt x="2739" y="4853"/>
                  </a:lnTo>
                  <a:cubicBezTo>
                    <a:pt x="2739" y="2994"/>
                    <a:pt x="4219" y="1482"/>
                    <a:pt x="6078" y="1482"/>
                  </a:cubicBezTo>
                  <a:close/>
                  <a:moveTo>
                    <a:pt x="1888" y="6743"/>
                  </a:moveTo>
                  <a:lnTo>
                    <a:pt x="1888" y="7058"/>
                  </a:lnTo>
                  <a:lnTo>
                    <a:pt x="1857" y="7216"/>
                  </a:lnTo>
                  <a:cubicBezTo>
                    <a:pt x="1794" y="7531"/>
                    <a:pt x="1731" y="7877"/>
                    <a:pt x="1699" y="8192"/>
                  </a:cubicBezTo>
                  <a:cubicBezTo>
                    <a:pt x="1384" y="8098"/>
                    <a:pt x="1163" y="7783"/>
                    <a:pt x="1163" y="7468"/>
                  </a:cubicBezTo>
                  <a:cubicBezTo>
                    <a:pt x="1163" y="7090"/>
                    <a:pt x="1478" y="6743"/>
                    <a:pt x="1888" y="6743"/>
                  </a:cubicBezTo>
                  <a:close/>
                  <a:moveTo>
                    <a:pt x="3778" y="5987"/>
                  </a:moveTo>
                  <a:cubicBezTo>
                    <a:pt x="4440" y="5987"/>
                    <a:pt x="4881" y="6491"/>
                    <a:pt x="4881" y="7090"/>
                  </a:cubicBezTo>
                  <a:cubicBezTo>
                    <a:pt x="4881" y="7688"/>
                    <a:pt x="4377" y="8192"/>
                    <a:pt x="3778" y="8192"/>
                  </a:cubicBezTo>
                  <a:cubicBezTo>
                    <a:pt x="3211" y="8192"/>
                    <a:pt x="2676" y="7688"/>
                    <a:pt x="2676" y="7090"/>
                  </a:cubicBezTo>
                  <a:cubicBezTo>
                    <a:pt x="2676" y="6491"/>
                    <a:pt x="3148" y="5987"/>
                    <a:pt x="3778" y="5987"/>
                  </a:cubicBezTo>
                  <a:close/>
                  <a:moveTo>
                    <a:pt x="10142" y="6743"/>
                  </a:moveTo>
                  <a:cubicBezTo>
                    <a:pt x="10520" y="6743"/>
                    <a:pt x="10867" y="7058"/>
                    <a:pt x="10867" y="7468"/>
                  </a:cubicBezTo>
                  <a:cubicBezTo>
                    <a:pt x="10867" y="7846"/>
                    <a:pt x="10646" y="8098"/>
                    <a:pt x="10331" y="8192"/>
                  </a:cubicBezTo>
                  <a:cubicBezTo>
                    <a:pt x="10331" y="7877"/>
                    <a:pt x="10237" y="7531"/>
                    <a:pt x="10174" y="7216"/>
                  </a:cubicBezTo>
                  <a:lnTo>
                    <a:pt x="10142" y="7058"/>
                  </a:lnTo>
                  <a:lnTo>
                    <a:pt x="10142" y="6743"/>
                  </a:lnTo>
                  <a:close/>
                  <a:moveTo>
                    <a:pt x="8337" y="6017"/>
                  </a:moveTo>
                  <a:cubicBezTo>
                    <a:pt x="8912" y="6017"/>
                    <a:pt x="9386" y="6510"/>
                    <a:pt x="9386" y="7121"/>
                  </a:cubicBezTo>
                  <a:cubicBezTo>
                    <a:pt x="9386" y="7751"/>
                    <a:pt x="8882" y="8224"/>
                    <a:pt x="8284" y="8224"/>
                  </a:cubicBezTo>
                  <a:cubicBezTo>
                    <a:pt x="7653" y="8224"/>
                    <a:pt x="7181" y="7720"/>
                    <a:pt x="7181" y="7121"/>
                  </a:cubicBezTo>
                  <a:cubicBezTo>
                    <a:pt x="7181" y="6522"/>
                    <a:pt x="7685" y="6018"/>
                    <a:pt x="8284" y="6018"/>
                  </a:cubicBezTo>
                  <a:cubicBezTo>
                    <a:pt x="8301" y="6017"/>
                    <a:pt x="8319" y="6017"/>
                    <a:pt x="8337" y="6017"/>
                  </a:cubicBezTo>
                  <a:close/>
                  <a:moveTo>
                    <a:pt x="6456" y="7436"/>
                  </a:moveTo>
                  <a:cubicBezTo>
                    <a:pt x="6614" y="8318"/>
                    <a:pt x="7401" y="8948"/>
                    <a:pt x="8284" y="8948"/>
                  </a:cubicBezTo>
                  <a:cubicBezTo>
                    <a:pt x="8788" y="8948"/>
                    <a:pt x="9260" y="8728"/>
                    <a:pt x="9607" y="8381"/>
                  </a:cubicBezTo>
                  <a:lnTo>
                    <a:pt x="9607" y="8381"/>
                  </a:lnTo>
                  <a:cubicBezTo>
                    <a:pt x="9575" y="8476"/>
                    <a:pt x="9575" y="8507"/>
                    <a:pt x="9575" y="8539"/>
                  </a:cubicBezTo>
                  <a:lnTo>
                    <a:pt x="9575" y="8570"/>
                  </a:lnTo>
                  <a:cubicBezTo>
                    <a:pt x="9449" y="10398"/>
                    <a:pt x="7969" y="11973"/>
                    <a:pt x="6047" y="11973"/>
                  </a:cubicBezTo>
                  <a:cubicBezTo>
                    <a:pt x="4062" y="11973"/>
                    <a:pt x="2581" y="10398"/>
                    <a:pt x="2487" y="8570"/>
                  </a:cubicBezTo>
                  <a:lnTo>
                    <a:pt x="2487" y="8539"/>
                  </a:lnTo>
                  <a:lnTo>
                    <a:pt x="2487" y="8381"/>
                  </a:lnTo>
                  <a:cubicBezTo>
                    <a:pt x="2833" y="8728"/>
                    <a:pt x="3306" y="8948"/>
                    <a:pt x="3841" y="8948"/>
                  </a:cubicBezTo>
                  <a:cubicBezTo>
                    <a:pt x="4724" y="8948"/>
                    <a:pt x="5480" y="8318"/>
                    <a:pt x="5637" y="7436"/>
                  </a:cubicBezTo>
                  <a:close/>
                  <a:moveTo>
                    <a:pt x="3400" y="1"/>
                  </a:moveTo>
                  <a:cubicBezTo>
                    <a:pt x="2833" y="1"/>
                    <a:pt x="2361" y="316"/>
                    <a:pt x="2109" y="726"/>
                  </a:cubicBezTo>
                  <a:cubicBezTo>
                    <a:pt x="2041" y="717"/>
                    <a:pt x="1974" y="713"/>
                    <a:pt x="1909" y="713"/>
                  </a:cubicBezTo>
                  <a:cubicBezTo>
                    <a:pt x="784" y="713"/>
                    <a:pt x="1" y="1948"/>
                    <a:pt x="596" y="2931"/>
                  </a:cubicBezTo>
                  <a:cubicBezTo>
                    <a:pt x="470" y="3183"/>
                    <a:pt x="407" y="3403"/>
                    <a:pt x="407" y="3687"/>
                  </a:cubicBezTo>
                  <a:cubicBezTo>
                    <a:pt x="407" y="4506"/>
                    <a:pt x="1069" y="5199"/>
                    <a:pt x="1888" y="5199"/>
                  </a:cubicBezTo>
                  <a:lnTo>
                    <a:pt x="1888" y="5987"/>
                  </a:lnTo>
                  <a:cubicBezTo>
                    <a:pt x="1069" y="5987"/>
                    <a:pt x="407" y="6648"/>
                    <a:pt x="407" y="7468"/>
                  </a:cubicBezTo>
                  <a:cubicBezTo>
                    <a:pt x="407" y="8224"/>
                    <a:pt x="1006" y="8854"/>
                    <a:pt x="1699" y="8980"/>
                  </a:cubicBezTo>
                  <a:cubicBezTo>
                    <a:pt x="1983" y="11028"/>
                    <a:pt x="3715" y="12760"/>
                    <a:pt x="5984" y="12760"/>
                  </a:cubicBezTo>
                  <a:cubicBezTo>
                    <a:pt x="8252" y="12760"/>
                    <a:pt x="10016" y="11028"/>
                    <a:pt x="10300" y="8980"/>
                  </a:cubicBezTo>
                  <a:cubicBezTo>
                    <a:pt x="11024" y="8885"/>
                    <a:pt x="11592" y="8255"/>
                    <a:pt x="11592" y="7468"/>
                  </a:cubicBezTo>
                  <a:cubicBezTo>
                    <a:pt x="11623" y="6648"/>
                    <a:pt x="10961" y="5987"/>
                    <a:pt x="10142" y="5987"/>
                  </a:cubicBezTo>
                  <a:lnTo>
                    <a:pt x="10142" y="5199"/>
                  </a:lnTo>
                  <a:cubicBezTo>
                    <a:pt x="10930" y="5168"/>
                    <a:pt x="11497" y="4475"/>
                    <a:pt x="11497" y="3687"/>
                  </a:cubicBezTo>
                  <a:cubicBezTo>
                    <a:pt x="11497" y="3435"/>
                    <a:pt x="11434" y="3183"/>
                    <a:pt x="11308" y="2962"/>
                  </a:cubicBezTo>
                  <a:cubicBezTo>
                    <a:pt x="11892" y="1970"/>
                    <a:pt x="11150" y="733"/>
                    <a:pt x="10085" y="733"/>
                  </a:cubicBezTo>
                  <a:cubicBezTo>
                    <a:pt x="10001" y="733"/>
                    <a:pt x="9915" y="741"/>
                    <a:pt x="9827" y="757"/>
                  </a:cubicBezTo>
                  <a:cubicBezTo>
                    <a:pt x="9544" y="284"/>
                    <a:pt x="9071" y="1"/>
                    <a:pt x="8504" y="1"/>
                  </a:cubicBezTo>
                  <a:cubicBezTo>
                    <a:pt x="8126" y="1"/>
                    <a:pt x="7779" y="158"/>
                    <a:pt x="7496" y="379"/>
                  </a:cubicBezTo>
                  <a:cubicBezTo>
                    <a:pt x="7338" y="537"/>
                    <a:pt x="7212" y="694"/>
                    <a:pt x="7149" y="915"/>
                  </a:cubicBezTo>
                  <a:cubicBezTo>
                    <a:pt x="6771" y="789"/>
                    <a:pt x="6393" y="726"/>
                    <a:pt x="5984" y="726"/>
                  </a:cubicBezTo>
                  <a:cubicBezTo>
                    <a:pt x="5574" y="726"/>
                    <a:pt x="5165" y="820"/>
                    <a:pt x="4787" y="946"/>
                  </a:cubicBezTo>
                  <a:cubicBezTo>
                    <a:pt x="4534" y="379"/>
                    <a:pt x="4030" y="1"/>
                    <a:pt x="34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76"/>
            <p:cNvSpPr/>
            <p:nvPr/>
          </p:nvSpPr>
          <p:spPr>
            <a:xfrm>
              <a:off x="-54722300" y="1997800"/>
              <a:ext cx="92175" cy="17350"/>
            </a:xfrm>
            <a:custGeom>
              <a:avLst/>
              <a:gdLst/>
              <a:ahLst/>
              <a:cxnLst/>
              <a:rect l="l" t="t" r="r" b="b"/>
              <a:pathLst>
                <a:path w="3687" h="694" extrusionOk="0">
                  <a:moveTo>
                    <a:pt x="347" y="1"/>
                  </a:moveTo>
                  <a:cubicBezTo>
                    <a:pt x="158" y="1"/>
                    <a:pt x="1" y="158"/>
                    <a:pt x="1" y="347"/>
                  </a:cubicBezTo>
                  <a:cubicBezTo>
                    <a:pt x="1" y="536"/>
                    <a:pt x="158" y="694"/>
                    <a:pt x="347" y="694"/>
                  </a:cubicBezTo>
                  <a:lnTo>
                    <a:pt x="3340" y="694"/>
                  </a:lnTo>
                  <a:cubicBezTo>
                    <a:pt x="3529" y="694"/>
                    <a:pt x="3687" y="536"/>
                    <a:pt x="3687" y="347"/>
                  </a:cubicBezTo>
                  <a:cubicBezTo>
                    <a:pt x="3687" y="158"/>
                    <a:pt x="3529" y="1"/>
                    <a:pt x="33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3" name="Google Shape;9763;p76"/>
          <p:cNvGrpSpPr/>
          <p:nvPr/>
        </p:nvGrpSpPr>
        <p:grpSpPr>
          <a:xfrm>
            <a:off x="4858206" y="3137587"/>
            <a:ext cx="361969" cy="359274"/>
            <a:chOff x="-54836500" y="2296300"/>
            <a:chExt cx="319000" cy="316625"/>
          </a:xfrm>
        </p:grpSpPr>
        <p:sp>
          <p:nvSpPr>
            <p:cNvPr id="9764" name="Google Shape;9764;p76"/>
            <p:cNvSpPr/>
            <p:nvPr/>
          </p:nvSpPr>
          <p:spPr>
            <a:xfrm>
              <a:off x="-54722300" y="244595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76"/>
            <p:cNvSpPr/>
            <p:nvPr/>
          </p:nvSpPr>
          <p:spPr>
            <a:xfrm>
              <a:off x="-54647475" y="244595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6" y="536"/>
                    <a:pt x="726" y="347"/>
                  </a:cubicBezTo>
                  <a:cubicBezTo>
                    <a:pt x="726"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76"/>
            <p:cNvSpPr/>
            <p:nvPr/>
          </p:nvSpPr>
          <p:spPr>
            <a:xfrm>
              <a:off x="-54712850" y="2508375"/>
              <a:ext cx="73275" cy="29750"/>
            </a:xfrm>
            <a:custGeom>
              <a:avLst/>
              <a:gdLst/>
              <a:ahLst/>
              <a:cxnLst/>
              <a:rect l="l" t="t" r="r" b="b"/>
              <a:pathLst>
                <a:path w="2931" h="1190" extrusionOk="0">
                  <a:moveTo>
                    <a:pt x="414" y="0"/>
                  </a:moveTo>
                  <a:cubicBezTo>
                    <a:pt x="316" y="0"/>
                    <a:pt x="222" y="40"/>
                    <a:pt x="159" y="119"/>
                  </a:cubicBezTo>
                  <a:cubicBezTo>
                    <a:pt x="1" y="276"/>
                    <a:pt x="1" y="528"/>
                    <a:pt x="159" y="654"/>
                  </a:cubicBezTo>
                  <a:cubicBezTo>
                    <a:pt x="537" y="1001"/>
                    <a:pt x="1009" y="1190"/>
                    <a:pt x="1482" y="1190"/>
                  </a:cubicBezTo>
                  <a:cubicBezTo>
                    <a:pt x="1986" y="1190"/>
                    <a:pt x="2458" y="1001"/>
                    <a:pt x="2773" y="654"/>
                  </a:cubicBezTo>
                  <a:cubicBezTo>
                    <a:pt x="2931" y="497"/>
                    <a:pt x="2931" y="245"/>
                    <a:pt x="2773" y="119"/>
                  </a:cubicBezTo>
                  <a:cubicBezTo>
                    <a:pt x="2695" y="40"/>
                    <a:pt x="2592" y="0"/>
                    <a:pt x="2498" y="0"/>
                  </a:cubicBezTo>
                  <a:cubicBezTo>
                    <a:pt x="2403" y="0"/>
                    <a:pt x="2317" y="40"/>
                    <a:pt x="2269" y="119"/>
                  </a:cubicBezTo>
                  <a:cubicBezTo>
                    <a:pt x="2049" y="339"/>
                    <a:pt x="1734" y="434"/>
                    <a:pt x="1482" y="434"/>
                  </a:cubicBezTo>
                  <a:cubicBezTo>
                    <a:pt x="1167" y="434"/>
                    <a:pt x="883" y="339"/>
                    <a:pt x="694" y="119"/>
                  </a:cubicBezTo>
                  <a:cubicBezTo>
                    <a:pt x="615" y="40"/>
                    <a:pt x="51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76"/>
            <p:cNvSpPr/>
            <p:nvPr/>
          </p:nvSpPr>
          <p:spPr>
            <a:xfrm>
              <a:off x="-54836500" y="2296300"/>
              <a:ext cx="319000" cy="316625"/>
            </a:xfrm>
            <a:custGeom>
              <a:avLst/>
              <a:gdLst/>
              <a:ahLst/>
              <a:cxnLst/>
              <a:rect l="l" t="t" r="r" b="b"/>
              <a:pathLst>
                <a:path w="12760" h="12665" extrusionOk="0">
                  <a:moveTo>
                    <a:pt x="5672" y="694"/>
                  </a:moveTo>
                  <a:cubicBezTo>
                    <a:pt x="5577" y="883"/>
                    <a:pt x="5483" y="1167"/>
                    <a:pt x="5388" y="1450"/>
                  </a:cubicBezTo>
                  <a:lnTo>
                    <a:pt x="2742" y="1450"/>
                  </a:lnTo>
                  <a:lnTo>
                    <a:pt x="2427" y="694"/>
                  </a:lnTo>
                  <a:close/>
                  <a:moveTo>
                    <a:pt x="10303" y="694"/>
                  </a:moveTo>
                  <a:lnTo>
                    <a:pt x="10051" y="1450"/>
                  </a:lnTo>
                  <a:lnTo>
                    <a:pt x="7404" y="1450"/>
                  </a:lnTo>
                  <a:cubicBezTo>
                    <a:pt x="7310" y="1167"/>
                    <a:pt x="7215" y="883"/>
                    <a:pt x="7089" y="694"/>
                  </a:cubicBezTo>
                  <a:close/>
                  <a:moveTo>
                    <a:pt x="6428" y="977"/>
                  </a:moveTo>
                  <a:cubicBezTo>
                    <a:pt x="6585" y="1293"/>
                    <a:pt x="6774" y="1734"/>
                    <a:pt x="6774" y="2206"/>
                  </a:cubicBezTo>
                  <a:cubicBezTo>
                    <a:pt x="6774" y="2647"/>
                    <a:pt x="6585" y="3088"/>
                    <a:pt x="6428" y="3403"/>
                  </a:cubicBezTo>
                  <a:cubicBezTo>
                    <a:pt x="6270" y="3088"/>
                    <a:pt x="6050" y="2647"/>
                    <a:pt x="6050" y="2206"/>
                  </a:cubicBezTo>
                  <a:cubicBezTo>
                    <a:pt x="6018" y="1671"/>
                    <a:pt x="6207" y="1230"/>
                    <a:pt x="6428" y="977"/>
                  </a:cubicBezTo>
                  <a:close/>
                  <a:moveTo>
                    <a:pt x="5325" y="2206"/>
                  </a:moveTo>
                  <a:cubicBezTo>
                    <a:pt x="5325" y="2773"/>
                    <a:pt x="5514" y="3309"/>
                    <a:pt x="5735" y="3687"/>
                  </a:cubicBezTo>
                  <a:lnTo>
                    <a:pt x="3655" y="3687"/>
                  </a:lnTo>
                  <a:lnTo>
                    <a:pt x="3057" y="2206"/>
                  </a:lnTo>
                  <a:close/>
                  <a:moveTo>
                    <a:pt x="9799" y="2206"/>
                  </a:moveTo>
                  <a:lnTo>
                    <a:pt x="9169" y="3687"/>
                  </a:lnTo>
                  <a:lnTo>
                    <a:pt x="7121" y="3687"/>
                  </a:lnTo>
                  <a:cubicBezTo>
                    <a:pt x="7310" y="3309"/>
                    <a:pt x="7562" y="2773"/>
                    <a:pt x="7562" y="2206"/>
                  </a:cubicBezTo>
                  <a:close/>
                  <a:moveTo>
                    <a:pt x="9043" y="4380"/>
                  </a:moveTo>
                  <a:lnTo>
                    <a:pt x="9043" y="5136"/>
                  </a:lnTo>
                  <a:cubicBezTo>
                    <a:pt x="9043" y="6837"/>
                    <a:pt x="9515" y="7436"/>
                    <a:pt x="9736" y="8602"/>
                  </a:cubicBezTo>
                  <a:cubicBezTo>
                    <a:pt x="9326" y="10114"/>
                    <a:pt x="7940" y="11185"/>
                    <a:pt x="6428" y="11185"/>
                  </a:cubicBezTo>
                  <a:cubicBezTo>
                    <a:pt x="4852" y="11185"/>
                    <a:pt x="3498" y="10114"/>
                    <a:pt x="3120" y="8602"/>
                  </a:cubicBezTo>
                  <a:cubicBezTo>
                    <a:pt x="3309" y="7436"/>
                    <a:pt x="3781" y="6837"/>
                    <a:pt x="3781" y="5136"/>
                  </a:cubicBezTo>
                  <a:lnTo>
                    <a:pt x="3781" y="4380"/>
                  </a:lnTo>
                  <a:close/>
                  <a:moveTo>
                    <a:pt x="2301" y="2238"/>
                  </a:moveTo>
                  <a:lnTo>
                    <a:pt x="3025" y="4096"/>
                  </a:lnTo>
                  <a:lnTo>
                    <a:pt x="3025" y="5105"/>
                  </a:lnTo>
                  <a:cubicBezTo>
                    <a:pt x="3025" y="6711"/>
                    <a:pt x="2584" y="7184"/>
                    <a:pt x="2364" y="8539"/>
                  </a:cubicBezTo>
                  <a:cubicBezTo>
                    <a:pt x="2301" y="8917"/>
                    <a:pt x="2301" y="9326"/>
                    <a:pt x="2301" y="9704"/>
                  </a:cubicBezTo>
                  <a:lnTo>
                    <a:pt x="2301" y="11595"/>
                  </a:lnTo>
                  <a:lnTo>
                    <a:pt x="2269" y="11595"/>
                  </a:lnTo>
                  <a:lnTo>
                    <a:pt x="1733" y="11217"/>
                  </a:lnTo>
                  <a:cubicBezTo>
                    <a:pt x="1135" y="10807"/>
                    <a:pt x="788" y="10177"/>
                    <a:pt x="788" y="9484"/>
                  </a:cubicBezTo>
                  <a:cubicBezTo>
                    <a:pt x="788" y="8444"/>
                    <a:pt x="1040" y="7404"/>
                    <a:pt x="1513" y="6491"/>
                  </a:cubicBezTo>
                  <a:cubicBezTo>
                    <a:pt x="2017" y="5451"/>
                    <a:pt x="2301" y="4285"/>
                    <a:pt x="2301" y="3088"/>
                  </a:cubicBezTo>
                  <a:lnTo>
                    <a:pt x="2301" y="2238"/>
                  </a:lnTo>
                  <a:close/>
                  <a:moveTo>
                    <a:pt x="10555" y="2269"/>
                  </a:moveTo>
                  <a:lnTo>
                    <a:pt x="10555" y="3151"/>
                  </a:lnTo>
                  <a:cubicBezTo>
                    <a:pt x="10555" y="4317"/>
                    <a:pt x="10838" y="5514"/>
                    <a:pt x="11342" y="6522"/>
                  </a:cubicBezTo>
                  <a:cubicBezTo>
                    <a:pt x="11815" y="7436"/>
                    <a:pt x="12036" y="8507"/>
                    <a:pt x="12036" y="9515"/>
                  </a:cubicBezTo>
                  <a:cubicBezTo>
                    <a:pt x="12004" y="10177"/>
                    <a:pt x="11689" y="10870"/>
                    <a:pt x="11090" y="11217"/>
                  </a:cubicBezTo>
                  <a:lnTo>
                    <a:pt x="10555" y="11595"/>
                  </a:lnTo>
                  <a:lnTo>
                    <a:pt x="10555" y="9767"/>
                  </a:lnTo>
                  <a:cubicBezTo>
                    <a:pt x="10555" y="9358"/>
                    <a:pt x="10523" y="8980"/>
                    <a:pt x="10460" y="8570"/>
                  </a:cubicBezTo>
                  <a:cubicBezTo>
                    <a:pt x="10271" y="7247"/>
                    <a:pt x="9799" y="6774"/>
                    <a:pt x="9799" y="5136"/>
                  </a:cubicBezTo>
                  <a:lnTo>
                    <a:pt x="9799" y="4128"/>
                  </a:lnTo>
                  <a:lnTo>
                    <a:pt x="10555" y="2269"/>
                  </a:lnTo>
                  <a:close/>
                  <a:moveTo>
                    <a:pt x="1859" y="1"/>
                  </a:moveTo>
                  <a:cubicBezTo>
                    <a:pt x="1639" y="1"/>
                    <a:pt x="1481" y="158"/>
                    <a:pt x="1481" y="347"/>
                  </a:cubicBezTo>
                  <a:lnTo>
                    <a:pt x="1481" y="3151"/>
                  </a:lnTo>
                  <a:cubicBezTo>
                    <a:pt x="1481" y="4191"/>
                    <a:pt x="1261" y="5262"/>
                    <a:pt x="788" y="6176"/>
                  </a:cubicBezTo>
                  <a:cubicBezTo>
                    <a:pt x="284" y="7184"/>
                    <a:pt x="1" y="8350"/>
                    <a:pt x="1" y="9484"/>
                  </a:cubicBezTo>
                  <a:cubicBezTo>
                    <a:pt x="1" y="10429"/>
                    <a:pt x="473" y="11280"/>
                    <a:pt x="1261" y="11847"/>
                  </a:cubicBezTo>
                  <a:lnTo>
                    <a:pt x="2395" y="12603"/>
                  </a:lnTo>
                  <a:cubicBezTo>
                    <a:pt x="2463" y="12645"/>
                    <a:pt x="2537" y="12665"/>
                    <a:pt x="2610" y="12665"/>
                  </a:cubicBezTo>
                  <a:cubicBezTo>
                    <a:pt x="2808" y="12665"/>
                    <a:pt x="2994" y="12518"/>
                    <a:pt x="2994" y="12288"/>
                  </a:cubicBezTo>
                  <a:lnTo>
                    <a:pt x="2994" y="10145"/>
                  </a:lnTo>
                  <a:cubicBezTo>
                    <a:pt x="3781" y="11248"/>
                    <a:pt x="5041" y="11878"/>
                    <a:pt x="6365" y="11878"/>
                  </a:cubicBezTo>
                  <a:cubicBezTo>
                    <a:pt x="7719" y="11878"/>
                    <a:pt x="8980" y="11248"/>
                    <a:pt x="9767" y="10145"/>
                  </a:cubicBezTo>
                  <a:lnTo>
                    <a:pt x="9767" y="12288"/>
                  </a:lnTo>
                  <a:cubicBezTo>
                    <a:pt x="9767" y="12521"/>
                    <a:pt x="9941" y="12651"/>
                    <a:pt x="10146" y="12651"/>
                  </a:cubicBezTo>
                  <a:cubicBezTo>
                    <a:pt x="10217" y="12651"/>
                    <a:pt x="10293" y="12635"/>
                    <a:pt x="10366" y="12603"/>
                  </a:cubicBezTo>
                  <a:lnTo>
                    <a:pt x="11500" y="11847"/>
                  </a:lnTo>
                  <a:cubicBezTo>
                    <a:pt x="12288" y="11343"/>
                    <a:pt x="12760" y="10429"/>
                    <a:pt x="12760" y="9484"/>
                  </a:cubicBezTo>
                  <a:cubicBezTo>
                    <a:pt x="12760" y="8350"/>
                    <a:pt x="12477" y="7184"/>
                    <a:pt x="11973" y="6176"/>
                  </a:cubicBezTo>
                  <a:cubicBezTo>
                    <a:pt x="11500" y="5262"/>
                    <a:pt x="11248" y="4159"/>
                    <a:pt x="11248" y="3151"/>
                  </a:cubicBezTo>
                  <a:lnTo>
                    <a:pt x="11248" y="347"/>
                  </a:lnTo>
                  <a:cubicBezTo>
                    <a:pt x="11248" y="158"/>
                    <a:pt x="11090" y="1"/>
                    <a:pt x="109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8" name="Google Shape;9768;p76"/>
          <p:cNvGrpSpPr/>
          <p:nvPr/>
        </p:nvGrpSpPr>
        <p:grpSpPr>
          <a:xfrm>
            <a:off x="4879652" y="3604259"/>
            <a:ext cx="319078" cy="361090"/>
            <a:chOff x="-54817600" y="2687750"/>
            <a:chExt cx="281200" cy="318225"/>
          </a:xfrm>
        </p:grpSpPr>
        <p:sp>
          <p:nvSpPr>
            <p:cNvPr id="9769" name="Google Shape;9769;p76"/>
            <p:cNvSpPr/>
            <p:nvPr/>
          </p:nvSpPr>
          <p:spPr>
            <a:xfrm>
              <a:off x="-54712850" y="2919525"/>
              <a:ext cx="73275" cy="28950"/>
            </a:xfrm>
            <a:custGeom>
              <a:avLst/>
              <a:gdLst/>
              <a:ahLst/>
              <a:cxnLst/>
              <a:rect l="l" t="t" r="r" b="b"/>
              <a:pathLst>
                <a:path w="2931" h="1158" extrusionOk="0">
                  <a:moveTo>
                    <a:pt x="414" y="0"/>
                  </a:moveTo>
                  <a:cubicBezTo>
                    <a:pt x="316" y="0"/>
                    <a:pt x="222" y="39"/>
                    <a:pt x="159" y="118"/>
                  </a:cubicBezTo>
                  <a:cubicBezTo>
                    <a:pt x="1" y="276"/>
                    <a:pt x="1" y="496"/>
                    <a:pt x="159" y="622"/>
                  </a:cubicBezTo>
                  <a:cubicBezTo>
                    <a:pt x="537" y="969"/>
                    <a:pt x="1009" y="1158"/>
                    <a:pt x="1482" y="1158"/>
                  </a:cubicBezTo>
                  <a:cubicBezTo>
                    <a:pt x="1986" y="1158"/>
                    <a:pt x="2458" y="969"/>
                    <a:pt x="2773" y="622"/>
                  </a:cubicBezTo>
                  <a:cubicBezTo>
                    <a:pt x="2931" y="465"/>
                    <a:pt x="2931" y="213"/>
                    <a:pt x="2773" y="118"/>
                  </a:cubicBezTo>
                  <a:cubicBezTo>
                    <a:pt x="2695" y="39"/>
                    <a:pt x="2592" y="0"/>
                    <a:pt x="2498" y="0"/>
                  </a:cubicBezTo>
                  <a:cubicBezTo>
                    <a:pt x="2403" y="0"/>
                    <a:pt x="2317" y="39"/>
                    <a:pt x="2269" y="118"/>
                  </a:cubicBezTo>
                  <a:cubicBezTo>
                    <a:pt x="2049" y="307"/>
                    <a:pt x="1734" y="433"/>
                    <a:pt x="1482" y="433"/>
                  </a:cubicBezTo>
                  <a:cubicBezTo>
                    <a:pt x="1167" y="433"/>
                    <a:pt x="883" y="307"/>
                    <a:pt x="694" y="118"/>
                  </a:cubicBezTo>
                  <a:cubicBezTo>
                    <a:pt x="615" y="39"/>
                    <a:pt x="51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0" name="Google Shape;9770;p76"/>
            <p:cNvSpPr/>
            <p:nvPr/>
          </p:nvSpPr>
          <p:spPr>
            <a:xfrm>
              <a:off x="-54722300" y="28563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7" y="694"/>
                    <a:pt x="694" y="536"/>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76"/>
            <p:cNvSpPr/>
            <p:nvPr/>
          </p:nvSpPr>
          <p:spPr>
            <a:xfrm>
              <a:off x="-54647475" y="28563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36" y="694"/>
                    <a:pt x="726" y="536"/>
                    <a:pt x="726" y="347"/>
                  </a:cubicBezTo>
                  <a:cubicBezTo>
                    <a:pt x="726"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76"/>
            <p:cNvSpPr/>
            <p:nvPr/>
          </p:nvSpPr>
          <p:spPr>
            <a:xfrm>
              <a:off x="-54817600" y="2687750"/>
              <a:ext cx="281200" cy="318225"/>
            </a:xfrm>
            <a:custGeom>
              <a:avLst/>
              <a:gdLst/>
              <a:ahLst/>
              <a:cxnLst/>
              <a:rect l="l" t="t" r="r" b="b"/>
              <a:pathLst>
                <a:path w="11248" h="12729" extrusionOk="0">
                  <a:moveTo>
                    <a:pt x="5231" y="757"/>
                  </a:moveTo>
                  <a:lnTo>
                    <a:pt x="5231" y="4380"/>
                  </a:lnTo>
                  <a:lnTo>
                    <a:pt x="3782" y="4380"/>
                  </a:lnTo>
                  <a:cubicBezTo>
                    <a:pt x="3817" y="3414"/>
                    <a:pt x="4006" y="2482"/>
                    <a:pt x="4349" y="1765"/>
                  </a:cubicBezTo>
                  <a:cubicBezTo>
                    <a:pt x="4601" y="1261"/>
                    <a:pt x="4916" y="914"/>
                    <a:pt x="5231" y="757"/>
                  </a:cubicBezTo>
                  <a:close/>
                  <a:moveTo>
                    <a:pt x="3970" y="1072"/>
                  </a:moveTo>
                  <a:lnTo>
                    <a:pt x="3970" y="1072"/>
                  </a:lnTo>
                  <a:cubicBezTo>
                    <a:pt x="3876" y="1198"/>
                    <a:pt x="3813" y="1355"/>
                    <a:pt x="3718" y="1450"/>
                  </a:cubicBezTo>
                  <a:cubicBezTo>
                    <a:pt x="3340" y="2238"/>
                    <a:pt x="3088" y="3309"/>
                    <a:pt x="3057" y="4411"/>
                  </a:cubicBezTo>
                  <a:lnTo>
                    <a:pt x="1576" y="4411"/>
                  </a:lnTo>
                  <a:cubicBezTo>
                    <a:pt x="1671" y="2931"/>
                    <a:pt x="2616" y="1670"/>
                    <a:pt x="3970" y="1072"/>
                  </a:cubicBezTo>
                  <a:close/>
                  <a:moveTo>
                    <a:pt x="7310" y="1072"/>
                  </a:moveTo>
                  <a:cubicBezTo>
                    <a:pt x="8665" y="1670"/>
                    <a:pt x="9610" y="2931"/>
                    <a:pt x="9704" y="4411"/>
                  </a:cubicBezTo>
                  <a:lnTo>
                    <a:pt x="8224" y="4411"/>
                  </a:lnTo>
                  <a:cubicBezTo>
                    <a:pt x="8192" y="3309"/>
                    <a:pt x="7940" y="2238"/>
                    <a:pt x="7562" y="1450"/>
                  </a:cubicBezTo>
                  <a:cubicBezTo>
                    <a:pt x="7467" y="1292"/>
                    <a:pt x="7404" y="1198"/>
                    <a:pt x="7310" y="1072"/>
                  </a:cubicBezTo>
                  <a:close/>
                  <a:moveTo>
                    <a:pt x="6018" y="788"/>
                  </a:moveTo>
                  <a:cubicBezTo>
                    <a:pt x="6333" y="946"/>
                    <a:pt x="6648" y="1292"/>
                    <a:pt x="6869" y="1828"/>
                  </a:cubicBezTo>
                  <a:cubicBezTo>
                    <a:pt x="7247" y="2521"/>
                    <a:pt x="7436" y="3435"/>
                    <a:pt x="7467" y="4443"/>
                  </a:cubicBezTo>
                  <a:lnTo>
                    <a:pt x="5987" y="4443"/>
                  </a:lnTo>
                  <a:lnTo>
                    <a:pt x="5987" y="788"/>
                  </a:lnTo>
                  <a:close/>
                  <a:moveTo>
                    <a:pt x="1513" y="6711"/>
                  </a:moveTo>
                  <a:lnTo>
                    <a:pt x="1513" y="8192"/>
                  </a:lnTo>
                  <a:cubicBezTo>
                    <a:pt x="1135" y="8192"/>
                    <a:pt x="788" y="7877"/>
                    <a:pt x="788" y="7436"/>
                  </a:cubicBezTo>
                  <a:cubicBezTo>
                    <a:pt x="788" y="7058"/>
                    <a:pt x="1103" y="6711"/>
                    <a:pt x="1513" y="6711"/>
                  </a:cubicBezTo>
                  <a:close/>
                  <a:moveTo>
                    <a:pt x="9767" y="6711"/>
                  </a:moveTo>
                  <a:cubicBezTo>
                    <a:pt x="10145" y="6711"/>
                    <a:pt x="10492" y="7058"/>
                    <a:pt x="10492" y="7436"/>
                  </a:cubicBezTo>
                  <a:cubicBezTo>
                    <a:pt x="10492" y="7877"/>
                    <a:pt x="10145" y="8192"/>
                    <a:pt x="9767" y="8192"/>
                  </a:cubicBezTo>
                  <a:lnTo>
                    <a:pt x="9767" y="6711"/>
                  </a:lnTo>
                  <a:close/>
                  <a:moveTo>
                    <a:pt x="9043" y="5168"/>
                  </a:moveTo>
                  <a:lnTo>
                    <a:pt x="9043" y="8602"/>
                  </a:lnTo>
                  <a:cubicBezTo>
                    <a:pt x="9011" y="10429"/>
                    <a:pt x="7499" y="11941"/>
                    <a:pt x="5672" y="11941"/>
                  </a:cubicBezTo>
                  <a:cubicBezTo>
                    <a:pt x="3813" y="11941"/>
                    <a:pt x="2301" y="10429"/>
                    <a:pt x="2301" y="8602"/>
                  </a:cubicBezTo>
                  <a:lnTo>
                    <a:pt x="2301" y="5168"/>
                  </a:lnTo>
                  <a:close/>
                  <a:moveTo>
                    <a:pt x="5609" y="1"/>
                  </a:moveTo>
                  <a:cubicBezTo>
                    <a:pt x="2931" y="1"/>
                    <a:pt x="788" y="2175"/>
                    <a:pt x="788" y="4852"/>
                  </a:cubicBezTo>
                  <a:cubicBezTo>
                    <a:pt x="788" y="5041"/>
                    <a:pt x="946" y="5199"/>
                    <a:pt x="1135" y="5199"/>
                  </a:cubicBezTo>
                  <a:lnTo>
                    <a:pt x="1482" y="5199"/>
                  </a:lnTo>
                  <a:lnTo>
                    <a:pt x="1482" y="5987"/>
                  </a:lnTo>
                  <a:cubicBezTo>
                    <a:pt x="662" y="5987"/>
                    <a:pt x="1" y="6648"/>
                    <a:pt x="1" y="7499"/>
                  </a:cubicBezTo>
                  <a:cubicBezTo>
                    <a:pt x="1" y="8318"/>
                    <a:pt x="662" y="8980"/>
                    <a:pt x="1482" y="8980"/>
                  </a:cubicBezTo>
                  <a:cubicBezTo>
                    <a:pt x="1671" y="11059"/>
                    <a:pt x="3466" y="12729"/>
                    <a:pt x="5577" y="12729"/>
                  </a:cubicBezTo>
                  <a:cubicBezTo>
                    <a:pt x="7720" y="12729"/>
                    <a:pt x="9484" y="11059"/>
                    <a:pt x="9673" y="8980"/>
                  </a:cubicBezTo>
                  <a:cubicBezTo>
                    <a:pt x="10492" y="8980"/>
                    <a:pt x="11185" y="8318"/>
                    <a:pt x="11185" y="7499"/>
                  </a:cubicBezTo>
                  <a:cubicBezTo>
                    <a:pt x="11248" y="6648"/>
                    <a:pt x="10586" y="5987"/>
                    <a:pt x="9767" y="5987"/>
                  </a:cubicBezTo>
                  <a:lnTo>
                    <a:pt x="9767" y="5199"/>
                  </a:lnTo>
                  <a:lnTo>
                    <a:pt x="10114" y="5199"/>
                  </a:lnTo>
                  <a:cubicBezTo>
                    <a:pt x="10303" y="5199"/>
                    <a:pt x="10460" y="5041"/>
                    <a:pt x="10460" y="4852"/>
                  </a:cubicBezTo>
                  <a:cubicBezTo>
                    <a:pt x="10460" y="2175"/>
                    <a:pt x="8287" y="1"/>
                    <a:pt x="5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3" name="Google Shape;9773;p76"/>
          <p:cNvGrpSpPr/>
          <p:nvPr/>
        </p:nvGrpSpPr>
        <p:grpSpPr>
          <a:xfrm>
            <a:off x="7110476" y="2684124"/>
            <a:ext cx="317290" cy="359303"/>
            <a:chOff x="-52887125" y="1903275"/>
            <a:chExt cx="279625" cy="316650"/>
          </a:xfrm>
        </p:grpSpPr>
        <p:sp>
          <p:nvSpPr>
            <p:cNvPr id="9774" name="Google Shape;9774;p76"/>
            <p:cNvSpPr/>
            <p:nvPr/>
          </p:nvSpPr>
          <p:spPr>
            <a:xfrm>
              <a:off x="-52783950" y="2135825"/>
              <a:ext cx="73275" cy="28975"/>
            </a:xfrm>
            <a:custGeom>
              <a:avLst/>
              <a:gdLst/>
              <a:ahLst/>
              <a:cxnLst/>
              <a:rect l="l" t="t" r="r" b="b"/>
              <a:pathLst>
                <a:path w="2931" h="1159" extrusionOk="0">
                  <a:moveTo>
                    <a:pt x="398" y="1"/>
                  </a:moveTo>
                  <a:cubicBezTo>
                    <a:pt x="308" y="1"/>
                    <a:pt x="221" y="40"/>
                    <a:pt x="158" y="119"/>
                  </a:cubicBezTo>
                  <a:cubicBezTo>
                    <a:pt x="1" y="276"/>
                    <a:pt x="1" y="497"/>
                    <a:pt x="158" y="623"/>
                  </a:cubicBezTo>
                  <a:cubicBezTo>
                    <a:pt x="505" y="970"/>
                    <a:pt x="977" y="1159"/>
                    <a:pt x="1450" y="1159"/>
                  </a:cubicBezTo>
                  <a:cubicBezTo>
                    <a:pt x="1922" y="1159"/>
                    <a:pt x="2458" y="970"/>
                    <a:pt x="2773" y="623"/>
                  </a:cubicBezTo>
                  <a:cubicBezTo>
                    <a:pt x="2931" y="465"/>
                    <a:pt x="2931" y="213"/>
                    <a:pt x="2773" y="119"/>
                  </a:cubicBezTo>
                  <a:cubicBezTo>
                    <a:pt x="2694" y="40"/>
                    <a:pt x="2592" y="1"/>
                    <a:pt x="2493" y="1"/>
                  </a:cubicBezTo>
                  <a:cubicBezTo>
                    <a:pt x="2395" y="1"/>
                    <a:pt x="2300" y="40"/>
                    <a:pt x="2237" y="119"/>
                  </a:cubicBezTo>
                  <a:cubicBezTo>
                    <a:pt x="2048" y="308"/>
                    <a:pt x="1733" y="434"/>
                    <a:pt x="1450" y="434"/>
                  </a:cubicBezTo>
                  <a:cubicBezTo>
                    <a:pt x="1198" y="434"/>
                    <a:pt x="883" y="308"/>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76"/>
            <p:cNvSpPr/>
            <p:nvPr/>
          </p:nvSpPr>
          <p:spPr>
            <a:xfrm>
              <a:off x="-52887125" y="1903275"/>
              <a:ext cx="279625" cy="316650"/>
            </a:xfrm>
            <a:custGeom>
              <a:avLst/>
              <a:gdLst/>
              <a:ahLst/>
              <a:cxnLst/>
              <a:rect l="l" t="t" r="r" b="b"/>
              <a:pathLst>
                <a:path w="11185" h="12666" extrusionOk="0">
                  <a:moveTo>
                    <a:pt x="5545" y="2238"/>
                  </a:moveTo>
                  <a:cubicBezTo>
                    <a:pt x="5986" y="2238"/>
                    <a:pt x="6427" y="2332"/>
                    <a:pt x="6806" y="2490"/>
                  </a:cubicBezTo>
                  <a:cubicBezTo>
                    <a:pt x="6049" y="3687"/>
                    <a:pt x="4726" y="4443"/>
                    <a:pt x="3308" y="4443"/>
                  </a:cubicBezTo>
                  <a:lnTo>
                    <a:pt x="2407" y="4443"/>
                  </a:lnTo>
                  <a:cubicBezTo>
                    <a:pt x="2887" y="3168"/>
                    <a:pt x="4108" y="2238"/>
                    <a:pt x="5545" y="2238"/>
                  </a:cubicBezTo>
                  <a:close/>
                  <a:moveTo>
                    <a:pt x="5577" y="757"/>
                  </a:moveTo>
                  <a:cubicBezTo>
                    <a:pt x="7877" y="757"/>
                    <a:pt x="9799" y="2364"/>
                    <a:pt x="10303" y="4475"/>
                  </a:cubicBezTo>
                  <a:cubicBezTo>
                    <a:pt x="10240" y="4475"/>
                    <a:pt x="10145" y="4443"/>
                    <a:pt x="10082" y="4443"/>
                  </a:cubicBezTo>
                  <a:cubicBezTo>
                    <a:pt x="9893" y="4443"/>
                    <a:pt x="9736" y="4475"/>
                    <a:pt x="9578" y="4569"/>
                  </a:cubicBezTo>
                  <a:cubicBezTo>
                    <a:pt x="9137" y="2742"/>
                    <a:pt x="7467" y="1450"/>
                    <a:pt x="5577" y="1450"/>
                  </a:cubicBezTo>
                  <a:cubicBezTo>
                    <a:pt x="3655" y="1450"/>
                    <a:pt x="2048" y="2805"/>
                    <a:pt x="1607" y="4569"/>
                  </a:cubicBezTo>
                  <a:cubicBezTo>
                    <a:pt x="1450" y="4475"/>
                    <a:pt x="1292" y="4443"/>
                    <a:pt x="1103" y="4443"/>
                  </a:cubicBezTo>
                  <a:cubicBezTo>
                    <a:pt x="1009" y="4443"/>
                    <a:pt x="946" y="4443"/>
                    <a:pt x="851" y="4475"/>
                  </a:cubicBezTo>
                  <a:cubicBezTo>
                    <a:pt x="1324" y="2364"/>
                    <a:pt x="3277" y="757"/>
                    <a:pt x="5577" y="757"/>
                  </a:cubicBezTo>
                  <a:close/>
                  <a:moveTo>
                    <a:pt x="7530" y="2868"/>
                  </a:moveTo>
                  <a:cubicBezTo>
                    <a:pt x="8381" y="3466"/>
                    <a:pt x="8948" y="4475"/>
                    <a:pt x="8948" y="5640"/>
                  </a:cubicBezTo>
                  <a:lnTo>
                    <a:pt x="8948" y="6050"/>
                  </a:lnTo>
                  <a:lnTo>
                    <a:pt x="2206" y="6050"/>
                  </a:lnTo>
                  <a:lnTo>
                    <a:pt x="2206" y="6018"/>
                  </a:lnTo>
                  <a:lnTo>
                    <a:pt x="2206" y="5577"/>
                  </a:lnTo>
                  <a:cubicBezTo>
                    <a:pt x="2206" y="5483"/>
                    <a:pt x="2206" y="5357"/>
                    <a:pt x="2237" y="5231"/>
                  </a:cubicBezTo>
                  <a:lnTo>
                    <a:pt x="3340" y="5231"/>
                  </a:lnTo>
                  <a:cubicBezTo>
                    <a:pt x="4285" y="5231"/>
                    <a:pt x="5167" y="4947"/>
                    <a:pt x="5955" y="4475"/>
                  </a:cubicBezTo>
                  <a:cubicBezTo>
                    <a:pt x="6585" y="4097"/>
                    <a:pt x="7121" y="3529"/>
                    <a:pt x="7530" y="2868"/>
                  </a:cubicBezTo>
                  <a:close/>
                  <a:moveTo>
                    <a:pt x="10082" y="5231"/>
                  </a:moveTo>
                  <a:cubicBezTo>
                    <a:pt x="10271" y="5231"/>
                    <a:pt x="10429" y="5388"/>
                    <a:pt x="10429" y="5577"/>
                  </a:cubicBezTo>
                  <a:lnTo>
                    <a:pt x="10429" y="7877"/>
                  </a:lnTo>
                  <a:cubicBezTo>
                    <a:pt x="10429" y="8066"/>
                    <a:pt x="10271" y="8224"/>
                    <a:pt x="10082" y="8224"/>
                  </a:cubicBezTo>
                  <a:cubicBezTo>
                    <a:pt x="9893" y="8224"/>
                    <a:pt x="9736" y="8066"/>
                    <a:pt x="9736" y="7877"/>
                  </a:cubicBezTo>
                  <a:lnTo>
                    <a:pt x="9736" y="5577"/>
                  </a:lnTo>
                  <a:cubicBezTo>
                    <a:pt x="9736" y="5388"/>
                    <a:pt x="9893" y="5231"/>
                    <a:pt x="10082" y="5231"/>
                  </a:cubicBezTo>
                  <a:close/>
                  <a:moveTo>
                    <a:pt x="1103" y="5262"/>
                  </a:moveTo>
                  <a:cubicBezTo>
                    <a:pt x="1292" y="5262"/>
                    <a:pt x="1450" y="5420"/>
                    <a:pt x="1450" y="5640"/>
                  </a:cubicBezTo>
                  <a:lnTo>
                    <a:pt x="1450" y="7909"/>
                  </a:lnTo>
                  <a:cubicBezTo>
                    <a:pt x="1450" y="8066"/>
                    <a:pt x="1292" y="8255"/>
                    <a:pt x="1103" y="8255"/>
                  </a:cubicBezTo>
                  <a:cubicBezTo>
                    <a:pt x="914" y="8255"/>
                    <a:pt x="757" y="8098"/>
                    <a:pt x="757" y="7909"/>
                  </a:cubicBezTo>
                  <a:lnTo>
                    <a:pt x="757" y="5640"/>
                  </a:lnTo>
                  <a:cubicBezTo>
                    <a:pt x="757" y="5420"/>
                    <a:pt x="914" y="5262"/>
                    <a:pt x="1103" y="5262"/>
                  </a:cubicBezTo>
                  <a:close/>
                  <a:moveTo>
                    <a:pt x="5199" y="6774"/>
                  </a:moveTo>
                  <a:cubicBezTo>
                    <a:pt x="5199" y="7594"/>
                    <a:pt x="4537" y="8255"/>
                    <a:pt x="3687" y="8255"/>
                  </a:cubicBezTo>
                  <a:cubicBezTo>
                    <a:pt x="2867" y="8255"/>
                    <a:pt x="2206" y="7594"/>
                    <a:pt x="2206" y="6774"/>
                  </a:cubicBezTo>
                  <a:close/>
                  <a:moveTo>
                    <a:pt x="8948" y="6774"/>
                  </a:moveTo>
                  <a:cubicBezTo>
                    <a:pt x="8948" y="7594"/>
                    <a:pt x="8255" y="8255"/>
                    <a:pt x="7436" y="8255"/>
                  </a:cubicBezTo>
                  <a:cubicBezTo>
                    <a:pt x="6617" y="8255"/>
                    <a:pt x="5955" y="7594"/>
                    <a:pt x="5955" y="6774"/>
                  </a:cubicBezTo>
                  <a:close/>
                  <a:moveTo>
                    <a:pt x="5545" y="8035"/>
                  </a:moveTo>
                  <a:cubicBezTo>
                    <a:pt x="5955" y="8633"/>
                    <a:pt x="6648" y="9011"/>
                    <a:pt x="7404" y="9011"/>
                  </a:cubicBezTo>
                  <a:cubicBezTo>
                    <a:pt x="8003" y="9011"/>
                    <a:pt x="8507" y="8822"/>
                    <a:pt x="8885" y="8413"/>
                  </a:cubicBezTo>
                  <a:lnTo>
                    <a:pt x="8885" y="8476"/>
                  </a:lnTo>
                  <a:cubicBezTo>
                    <a:pt x="8948" y="10272"/>
                    <a:pt x="7593" y="11815"/>
                    <a:pt x="5892" y="11973"/>
                  </a:cubicBezTo>
                  <a:cubicBezTo>
                    <a:pt x="5782" y="11983"/>
                    <a:pt x="5673" y="11988"/>
                    <a:pt x="5565" y="11988"/>
                  </a:cubicBezTo>
                  <a:cubicBezTo>
                    <a:pt x="3672" y="11988"/>
                    <a:pt x="2206" y="10452"/>
                    <a:pt x="2206" y="8633"/>
                  </a:cubicBezTo>
                  <a:lnTo>
                    <a:pt x="2206" y="8413"/>
                  </a:lnTo>
                  <a:cubicBezTo>
                    <a:pt x="2584" y="8791"/>
                    <a:pt x="3119" y="9011"/>
                    <a:pt x="3687" y="9011"/>
                  </a:cubicBezTo>
                  <a:cubicBezTo>
                    <a:pt x="4474" y="9011"/>
                    <a:pt x="5167" y="8633"/>
                    <a:pt x="5545" y="8035"/>
                  </a:cubicBezTo>
                  <a:close/>
                  <a:moveTo>
                    <a:pt x="5577" y="1"/>
                  </a:moveTo>
                  <a:cubicBezTo>
                    <a:pt x="2489" y="1"/>
                    <a:pt x="0" y="2521"/>
                    <a:pt x="0" y="5577"/>
                  </a:cubicBezTo>
                  <a:lnTo>
                    <a:pt x="0" y="7877"/>
                  </a:lnTo>
                  <a:cubicBezTo>
                    <a:pt x="0" y="8507"/>
                    <a:pt x="505" y="8980"/>
                    <a:pt x="1103" y="8980"/>
                  </a:cubicBezTo>
                  <a:cubicBezTo>
                    <a:pt x="1229" y="8980"/>
                    <a:pt x="1387" y="8948"/>
                    <a:pt x="1481" y="8885"/>
                  </a:cubicBezTo>
                  <a:cubicBezTo>
                    <a:pt x="1639" y="10996"/>
                    <a:pt x="3372" y="12666"/>
                    <a:pt x="5577" y="12666"/>
                  </a:cubicBezTo>
                  <a:lnTo>
                    <a:pt x="5986" y="12666"/>
                  </a:lnTo>
                  <a:cubicBezTo>
                    <a:pt x="7940" y="12477"/>
                    <a:pt x="9452" y="10870"/>
                    <a:pt x="9641" y="8885"/>
                  </a:cubicBezTo>
                  <a:cubicBezTo>
                    <a:pt x="9767" y="8948"/>
                    <a:pt x="9925" y="8980"/>
                    <a:pt x="10051" y="8980"/>
                  </a:cubicBezTo>
                  <a:cubicBezTo>
                    <a:pt x="10681" y="8980"/>
                    <a:pt x="11153" y="8476"/>
                    <a:pt x="11153" y="7877"/>
                  </a:cubicBezTo>
                  <a:lnTo>
                    <a:pt x="11153" y="5577"/>
                  </a:lnTo>
                  <a:cubicBezTo>
                    <a:pt x="11185" y="2521"/>
                    <a:pt x="8664" y="1"/>
                    <a:pt x="5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76" name="Google Shape;9776;p76"/>
          <p:cNvGrpSpPr/>
          <p:nvPr/>
        </p:nvGrpSpPr>
        <p:grpSpPr>
          <a:xfrm>
            <a:off x="7089030" y="3134920"/>
            <a:ext cx="360182" cy="361969"/>
            <a:chOff x="-52906025" y="2293950"/>
            <a:chExt cx="317425" cy="319000"/>
          </a:xfrm>
        </p:grpSpPr>
        <p:sp>
          <p:nvSpPr>
            <p:cNvPr id="9777" name="Google Shape;9777;p76"/>
            <p:cNvSpPr/>
            <p:nvPr/>
          </p:nvSpPr>
          <p:spPr>
            <a:xfrm>
              <a:off x="-52783950" y="2526500"/>
              <a:ext cx="73275" cy="29750"/>
            </a:xfrm>
            <a:custGeom>
              <a:avLst/>
              <a:gdLst/>
              <a:ahLst/>
              <a:cxnLst/>
              <a:rect l="l" t="t" r="r" b="b"/>
              <a:pathLst>
                <a:path w="2931" h="1190" extrusionOk="0">
                  <a:moveTo>
                    <a:pt x="398" y="0"/>
                  </a:moveTo>
                  <a:cubicBezTo>
                    <a:pt x="308" y="0"/>
                    <a:pt x="221" y="39"/>
                    <a:pt x="158" y="118"/>
                  </a:cubicBezTo>
                  <a:cubicBezTo>
                    <a:pt x="1" y="276"/>
                    <a:pt x="1" y="496"/>
                    <a:pt x="158" y="622"/>
                  </a:cubicBezTo>
                  <a:cubicBezTo>
                    <a:pt x="505" y="969"/>
                    <a:pt x="977" y="1189"/>
                    <a:pt x="1450" y="1189"/>
                  </a:cubicBezTo>
                  <a:cubicBezTo>
                    <a:pt x="1922" y="1189"/>
                    <a:pt x="2458" y="969"/>
                    <a:pt x="2773" y="622"/>
                  </a:cubicBezTo>
                  <a:cubicBezTo>
                    <a:pt x="2931" y="465"/>
                    <a:pt x="2931" y="244"/>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76"/>
            <p:cNvSpPr/>
            <p:nvPr/>
          </p:nvSpPr>
          <p:spPr>
            <a:xfrm>
              <a:off x="-52718575" y="2463275"/>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76"/>
            <p:cNvSpPr/>
            <p:nvPr/>
          </p:nvSpPr>
          <p:spPr>
            <a:xfrm>
              <a:off x="-52906025" y="2293950"/>
              <a:ext cx="317425" cy="319000"/>
            </a:xfrm>
            <a:custGeom>
              <a:avLst/>
              <a:gdLst/>
              <a:ahLst/>
              <a:cxnLst/>
              <a:rect l="l" t="t" r="r" b="b"/>
              <a:pathLst>
                <a:path w="12697" h="12760" extrusionOk="0">
                  <a:moveTo>
                    <a:pt x="6333" y="788"/>
                  </a:moveTo>
                  <a:cubicBezTo>
                    <a:pt x="7877" y="788"/>
                    <a:pt x="9231" y="1607"/>
                    <a:pt x="9609" y="2773"/>
                  </a:cubicBezTo>
                  <a:cubicBezTo>
                    <a:pt x="8633" y="2458"/>
                    <a:pt x="7530" y="2300"/>
                    <a:pt x="6333" y="2300"/>
                  </a:cubicBezTo>
                  <a:cubicBezTo>
                    <a:pt x="5167" y="2300"/>
                    <a:pt x="4064" y="2458"/>
                    <a:pt x="3088" y="2773"/>
                  </a:cubicBezTo>
                  <a:cubicBezTo>
                    <a:pt x="3434" y="1607"/>
                    <a:pt x="4758" y="788"/>
                    <a:pt x="6333" y="788"/>
                  </a:cubicBezTo>
                  <a:close/>
                  <a:moveTo>
                    <a:pt x="6301" y="3025"/>
                  </a:moveTo>
                  <a:cubicBezTo>
                    <a:pt x="9515" y="3025"/>
                    <a:pt x="11941" y="4285"/>
                    <a:pt x="11941" y="5640"/>
                  </a:cubicBezTo>
                  <a:cubicBezTo>
                    <a:pt x="11941" y="5986"/>
                    <a:pt x="11783" y="6270"/>
                    <a:pt x="11594" y="6553"/>
                  </a:cubicBezTo>
                  <a:cubicBezTo>
                    <a:pt x="11311" y="6238"/>
                    <a:pt x="10901" y="6018"/>
                    <a:pt x="10429" y="6018"/>
                  </a:cubicBezTo>
                  <a:lnTo>
                    <a:pt x="10429" y="5671"/>
                  </a:lnTo>
                  <a:cubicBezTo>
                    <a:pt x="10429" y="5514"/>
                    <a:pt x="10365" y="5388"/>
                    <a:pt x="10208" y="5325"/>
                  </a:cubicBezTo>
                  <a:cubicBezTo>
                    <a:pt x="10113" y="5262"/>
                    <a:pt x="8444" y="4537"/>
                    <a:pt x="6301" y="4537"/>
                  </a:cubicBezTo>
                  <a:cubicBezTo>
                    <a:pt x="4254" y="4537"/>
                    <a:pt x="2552" y="5230"/>
                    <a:pt x="2426" y="5325"/>
                  </a:cubicBezTo>
                  <a:cubicBezTo>
                    <a:pt x="2269" y="5356"/>
                    <a:pt x="2174" y="5514"/>
                    <a:pt x="2174" y="5671"/>
                  </a:cubicBezTo>
                  <a:lnTo>
                    <a:pt x="2174" y="6018"/>
                  </a:lnTo>
                  <a:cubicBezTo>
                    <a:pt x="1733" y="6018"/>
                    <a:pt x="1292" y="6238"/>
                    <a:pt x="1040" y="6553"/>
                  </a:cubicBezTo>
                  <a:cubicBezTo>
                    <a:pt x="851" y="6301"/>
                    <a:pt x="693" y="5986"/>
                    <a:pt x="693" y="5640"/>
                  </a:cubicBezTo>
                  <a:cubicBezTo>
                    <a:pt x="693" y="4285"/>
                    <a:pt x="3119" y="3025"/>
                    <a:pt x="6301" y="3025"/>
                  </a:cubicBezTo>
                  <a:close/>
                  <a:moveTo>
                    <a:pt x="6364" y="5230"/>
                  </a:moveTo>
                  <a:cubicBezTo>
                    <a:pt x="6585" y="5230"/>
                    <a:pt x="6805" y="5230"/>
                    <a:pt x="7026" y="5262"/>
                  </a:cubicBezTo>
                  <a:cubicBezTo>
                    <a:pt x="6270" y="6616"/>
                    <a:pt x="4821" y="7498"/>
                    <a:pt x="3245" y="7498"/>
                  </a:cubicBezTo>
                  <a:lnTo>
                    <a:pt x="2930" y="7498"/>
                  </a:lnTo>
                  <a:cubicBezTo>
                    <a:pt x="2962" y="7341"/>
                    <a:pt x="2962" y="6049"/>
                    <a:pt x="2962" y="5860"/>
                  </a:cubicBezTo>
                  <a:cubicBezTo>
                    <a:pt x="3466" y="5671"/>
                    <a:pt x="4821" y="5230"/>
                    <a:pt x="6364" y="5230"/>
                  </a:cubicBezTo>
                  <a:close/>
                  <a:moveTo>
                    <a:pt x="2206" y="6742"/>
                  </a:moveTo>
                  <a:lnTo>
                    <a:pt x="2206" y="8223"/>
                  </a:lnTo>
                  <a:cubicBezTo>
                    <a:pt x="1765" y="8223"/>
                    <a:pt x="1450" y="7908"/>
                    <a:pt x="1450" y="7498"/>
                  </a:cubicBezTo>
                  <a:cubicBezTo>
                    <a:pt x="1450" y="7089"/>
                    <a:pt x="1765" y="6742"/>
                    <a:pt x="2206" y="6742"/>
                  </a:cubicBezTo>
                  <a:close/>
                  <a:moveTo>
                    <a:pt x="10429" y="6742"/>
                  </a:moveTo>
                  <a:cubicBezTo>
                    <a:pt x="10838" y="6742"/>
                    <a:pt x="11185" y="7057"/>
                    <a:pt x="11185" y="7498"/>
                  </a:cubicBezTo>
                  <a:cubicBezTo>
                    <a:pt x="11185" y="7908"/>
                    <a:pt x="10870" y="8223"/>
                    <a:pt x="10429" y="8223"/>
                  </a:cubicBezTo>
                  <a:lnTo>
                    <a:pt x="10429" y="6742"/>
                  </a:lnTo>
                  <a:close/>
                  <a:moveTo>
                    <a:pt x="7845" y="5356"/>
                  </a:moveTo>
                  <a:cubicBezTo>
                    <a:pt x="8696" y="5514"/>
                    <a:pt x="9420" y="5766"/>
                    <a:pt x="9767" y="5860"/>
                  </a:cubicBezTo>
                  <a:lnTo>
                    <a:pt x="9767" y="8601"/>
                  </a:lnTo>
                  <a:cubicBezTo>
                    <a:pt x="9735" y="10491"/>
                    <a:pt x="8160" y="12004"/>
                    <a:pt x="6333" y="12004"/>
                  </a:cubicBezTo>
                  <a:cubicBezTo>
                    <a:pt x="4506" y="12004"/>
                    <a:pt x="2962" y="10428"/>
                    <a:pt x="2962" y="8601"/>
                  </a:cubicBezTo>
                  <a:lnTo>
                    <a:pt x="2962" y="8223"/>
                  </a:lnTo>
                  <a:lnTo>
                    <a:pt x="3277" y="8223"/>
                  </a:lnTo>
                  <a:cubicBezTo>
                    <a:pt x="5293" y="8223"/>
                    <a:pt x="7026" y="7057"/>
                    <a:pt x="7845" y="5356"/>
                  </a:cubicBezTo>
                  <a:close/>
                  <a:moveTo>
                    <a:pt x="6364" y="0"/>
                  </a:moveTo>
                  <a:cubicBezTo>
                    <a:pt x="4254" y="0"/>
                    <a:pt x="2458" y="1292"/>
                    <a:pt x="2269" y="3025"/>
                  </a:cubicBezTo>
                  <a:cubicBezTo>
                    <a:pt x="1103" y="3560"/>
                    <a:pt x="0" y="4379"/>
                    <a:pt x="0" y="5640"/>
                  </a:cubicBezTo>
                  <a:cubicBezTo>
                    <a:pt x="0" y="6238"/>
                    <a:pt x="284" y="6774"/>
                    <a:pt x="756" y="7246"/>
                  </a:cubicBezTo>
                  <a:cubicBezTo>
                    <a:pt x="599" y="8160"/>
                    <a:pt x="1292" y="8979"/>
                    <a:pt x="2206" y="8979"/>
                  </a:cubicBezTo>
                  <a:cubicBezTo>
                    <a:pt x="2426" y="11059"/>
                    <a:pt x="4191" y="12760"/>
                    <a:pt x="6301" y="12760"/>
                  </a:cubicBezTo>
                  <a:cubicBezTo>
                    <a:pt x="8475" y="12760"/>
                    <a:pt x="10239" y="11059"/>
                    <a:pt x="10397" y="8979"/>
                  </a:cubicBezTo>
                  <a:cubicBezTo>
                    <a:pt x="11216" y="8979"/>
                    <a:pt x="11909" y="8318"/>
                    <a:pt x="11909" y="7498"/>
                  </a:cubicBezTo>
                  <a:lnTo>
                    <a:pt x="11909" y="7246"/>
                  </a:lnTo>
                  <a:cubicBezTo>
                    <a:pt x="12445" y="6774"/>
                    <a:pt x="12697" y="6238"/>
                    <a:pt x="12697" y="5640"/>
                  </a:cubicBezTo>
                  <a:cubicBezTo>
                    <a:pt x="12697" y="4411"/>
                    <a:pt x="11531" y="3529"/>
                    <a:pt x="10429" y="3025"/>
                  </a:cubicBezTo>
                  <a:cubicBezTo>
                    <a:pt x="10239" y="1292"/>
                    <a:pt x="8444" y="0"/>
                    <a:pt x="6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0" name="Google Shape;9780;p76"/>
          <p:cNvGrpSpPr/>
          <p:nvPr/>
        </p:nvGrpSpPr>
        <p:grpSpPr>
          <a:xfrm>
            <a:off x="7110476" y="3603379"/>
            <a:ext cx="317290" cy="361090"/>
            <a:chOff x="-52887125" y="2686975"/>
            <a:chExt cx="279625" cy="318225"/>
          </a:xfrm>
        </p:grpSpPr>
        <p:sp>
          <p:nvSpPr>
            <p:cNvPr id="9781" name="Google Shape;9781;p76"/>
            <p:cNvSpPr/>
            <p:nvPr/>
          </p:nvSpPr>
          <p:spPr>
            <a:xfrm>
              <a:off x="-52783950" y="2919525"/>
              <a:ext cx="73275" cy="28950"/>
            </a:xfrm>
            <a:custGeom>
              <a:avLst/>
              <a:gdLst/>
              <a:ahLst/>
              <a:cxnLst/>
              <a:rect l="l" t="t" r="r" b="b"/>
              <a:pathLst>
                <a:path w="2931" h="1158" extrusionOk="0">
                  <a:moveTo>
                    <a:pt x="398" y="0"/>
                  </a:moveTo>
                  <a:cubicBezTo>
                    <a:pt x="308" y="0"/>
                    <a:pt x="221" y="39"/>
                    <a:pt x="158" y="118"/>
                  </a:cubicBezTo>
                  <a:cubicBezTo>
                    <a:pt x="1" y="276"/>
                    <a:pt x="1" y="496"/>
                    <a:pt x="158" y="622"/>
                  </a:cubicBezTo>
                  <a:cubicBezTo>
                    <a:pt x="505" y="969"/>
                    <a:pt x="977" y="1158"/>
                    <a:pt x="1450" y="1158"/>
                  </a:cubicBezTo>
                  <a:cubicBezTo>
                    <a:pt x="1922" y="1158"/>
                    <a:pt x="2458" y="969"/>
                    <a:pt x="2773" y="622"/>
                  </a:cubicBezTo>
                  <a:cubicBezTo>
                    <a:pt x="2931" y="465"/>
                    <a:pt x="2931" y="213"/>
                    <a:pt x="2773" y="118"/>
                  </a:cubicBezTo>
                  <a:cubicBezTo>
                    <a:pt x="2694" y="39"/>
                    <a:pt x="2592" y="0"/>
                    <a:pt x="2493" y="0"/>
                  </a:cubicBezTo>
                  <a:cubicBezTo>
                    <a:pt x="2395" y="0"/>
                    <a:pt x="2300" y="39"/>
                    <a:pt x="2237" y="118"/>
                  </a:cubicBezTo>
                  <a:cubicBezTo>
                    <a:pt x="2048" y="307"/>
                    <a:pt x="1733" y="433"/>
                    <a:pt x="1450" y="433"/>
                  </a:cubicBezTo>
                  <a:cubicBezTo>
                    <a:pt x="1198" y="433"/>
                    <a:pt x="883" y="307"/>
                    <a:pt x="662" y="118"/>
                  </a:cubicBezTo>
                  <a:cubicBezTo>
                    <a:pt x="583" y="39"/>
                    <a:pt x="4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76"/>
            <p:cNvSpPr/>
            <p:nvPr/>
          </p:nvSpPr>
          <p:spPr>
            <a:xfrm>
              <a:off x="-52793400"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76"/>
            <p:cNvSpPr/>
            <p:nvPr/>
          </p:nvSpPr>
          <p:spPr>
            <a:xfrm>
              <a:off x="-52718575" y="28547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76"/>
            <p:cNvSpPr/>
            <p:nvPr/>
          </p:nvSpPr>
          <p:spPr>
            <a:xfrm>
              <a:off x="-52887125" y="2686975"/>
              <a:ext cx="279625" cy="318225"/>
            </a:xfrm>
            <a:custGeom>
              <a:avLst/>
              <a:gdLst/>
              <a:ahLst/>
              <a:cxnLst/>
              <a:rect l="l" t="t" r="r" b="b"/>
              <a:pathLst>
                <a:path w="11185" h="12729" extrusionOk="0">
                  <a:moveTo>
                    <a:pt x="5577" y="756"/>
                  </a:moveTo>
                  <a:cubicBezTo>
                    <a:pt x="7404" y="756"/>
                    <a:pt x="8885" y="2206"/>
                    <a:pt x="8948" y="3970"/>
                  </a:cubicBezTo>
                  <a:cubicBezTo>
                    <a:pt x="8192" y="2899"/>
                    <a:pt x="6963" y="2206"/>
                    <a:pt x="5577" y="2206"/>
                  </a:cubicBezTo>
                  <a:cubicBezTo>
                    <a:pt x="4222" y="2206"/>
                    <a:pt x="2993" y="2899"/>
                    <a:pt x="2237" y="3970"/>
                  </a:cubicBezTo>
                  <a:cubicBezTo>
                    <a:pt x="2269" y="2174"/>
                    <a:pt x="3781" y="756"/>
                    <a:pt x="5577" y="756"/>
                  </a:cubicBezTo>
                  <a:close/>
                  <a:moveTo>
                    <a:pt x="5604" y="2993"/>
                  </a:moveTo>
                  <a:cubicBezTo>
                    <a:pt x="7435" y="2993"/>
                    <a:pt x="8886" y="4462"/>
                    <a:pt x="8948" y="6270"/>
                  </a:cubicBezTo>
                  <a:cubicBezTo>
                    <a:pt x="8696" y="5860"/>
                    <a:pt x="8412" y="5514"/>
                    <a:pt x="8066" y="5199"/>
                  </a:cubicBezTo>
                  <a:cubicBezTo>
                    <a:pt x="7089" y="4253"/>
                    <a:pt x="5797" y="3749"/>
                    <a:pt x="4443" y="3749"/>
                  </a:cubicBezTo>
                  <a:cubicBezTo>
                    <a:pt x="4065" y="3749"/>
                    <a:pt x="3687" y="3781"/>
                    <a:pt x="3308" y="3844"/>
                  </a:cubicBezTo>
                  <a:cubicBezTo>
                    <a:pt x="3907" y="3308"/>
                    <a:pt x="4695" y="2993"/>
                    <a:pt x="5545" y="2993"/>
                  </a:cubicBezTo>
                  <a:cubicBezTo>
                    <a:pt x="5565" y="2993"/>
                    <a:pt x="5584" y="2993"/>
                    <a:pt x="5604" y="2993"/>
                  </a:cubicBezTo>
                  <a:close/>
                  <a:moveTo>
                    <a:pt x="1450" y="6742"/>
                  </a:moveTo>
                  <a:lnTo>
                    <a:pt x="1450" y="8223"/>
                  </a:lnTo>
                  <a:cubicBezTo>
                    <a:pt x="1072" y="8223"/>
                    <a:pt x="694" y="7876"/>
                    <a:pt x="694" y="7467"/>
                  </a:cubicBezTo>
                  <a:cubicBezTo>
                    <a:pt x="694" y="7089"/>
                    <a:pt x="1072" y="6742"/>
                    <a:pt x="1450" y="6742"/>
                  </a:cubicBezTo>
                  <a:close/>
                  <a:moveTo>
                    <a:pt x="9673" y="6742"/>
                  </a:moveTo>
                  <a:cubicBezTo>
                    <a:pt x="10082" y="6742"/>
                    <a:pt x="10429" y="7057"/>
                    <a:pt x="10429" y="7467"/>
                  </a:cubicBezTo>
                  <a:cubicBezTo>
                    <a:pt x="10429" y="7876"/>
                    <a:pt x="10082" y="8223"/>
                    <a:pt x="9673" y="8223"/>
                  </a:cubicBezTo>
                  <a:lnTo>
                    <a:pt x="9673" y="6742"/>
                  </a:lnTo>
                  <a:close/>
                  <a:moveTo>
                    <a:pt x="4443" y="4442"/>
                  </a:moveTo>
                  <a:cubicBezTo>
                    <a:pt x="6837" y="4442"/>
                    <a:pt x="8822" y="6333"/>
                    <a:pt x="8948" y="8727"/>
                  </a:cubicBezTo>
                  <a:cubicBezTo>
                    <a:pt x="8822" y="10554"/>
                    <a:pt x="7373" y="11972"/>
                    <a:pt x="5577" y="11972"/>
                  </a:cubicBezTo>
                  <a:cubicBezTo>
                    <a:pt x="3750" y="11972"/>
                    <a:pt x="2237" y="10428"/>
                    <a:pt x="2237" y="8570"/>
                  </a:cubicBezTo>
                  <a:lnTo>
                    <a:pt x="2237" y="6333"/>
                  </a:lnTo>
                  <a:cubicBezTo>
                    <a:pt x="2237" y="5829"/>
                    <a:pt x="2363" y="5325"/>
                    <a:pt x="2552" y="4883"/>
                  </a:cubicBezTo>
                  <a:cubicBezTo>
                    <a:pt x="3151" y="4600"/>
                    <a:pt x="3781" y="4442"/>
                    <a:pt x="4443" y="4442"/>
                  </a:cubicBezTo>
                  <a:close/>
                  <a:moveTo>
                    <a:pt x="5608" y="0"/>
                  </a:moveTo>
                  <a:cubicBezTo>
                    <a:pt x="3340" y="0"/>
                    <a:pt x="1513" y="1827"/>
                    <a:pt x="1513" y="4096"/>
                  </a:cubicBezTo>
                  <a:lnTo>
                    <a:pt x="1513" y="5986"/>
                  </a:lnTo>
                  <a:cubicBezTo>
                    <a:pt x="662" y="5986"/>
                    <a:pt x="0" y="6648"/>
                    <a:pt x="0" y="7467"/>
                  </a:cubicBezTo>
                  <a:cubicBezTo>
                    <a:pt x="0" y="8317"/>
                    <a:pt x="662" y="8979"/>
                    <a:pt x="1513" y="8979"/>
                  </a:cubicBezTo>
                  <a:cubicBezTo>
                    <a:pt x="1702" y="11058"/>
                    <a:pt x="3435" y="12728"/>
                    <a:pt x="5608" y="12728"/>
                  </a:cubicBezTo>
                  <a:cubicBezTo>
                    <a:pt x="7751" y="12728"/>
                    <a:pt x="9483" y="11058"/>
                    <a:pt x="9673" y="8979"/>
                  </a:cubicBezTo>
                  <a:cubicBezTo>
                    <a:pt x="10523" y="8979"/>
                    <a:pt x="11185" y="8317"/>
                    <a:pt x="11185" y="7467"/>
                  </a:cubicBezTo>
                  <a:cubicBezTo>
                    <a:pt x="11185" y="6648"/>
                    <a:pt x="10523" y="5986"/>
                    <a:pt x="9673" y="5986"/>
                  </a:cubicBezTo>
                  <a:lnTo>
                    <a:pt x="9673" y="4096"/>
                  </a:lnTo>
                  <a:cubicBezTo>
                    <a:pt x="9673" y="1859"/>
                    <a:pt x="7845" y="0"/>
                    <a:pt x="56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85" name="Google Shape;9785;p76"/>
          <p:cNvGrpSpPr/>
          <p:nvPr/>
        </p:nvGrpSpPr>
        <p:grpSpPr>
          <a:xfrm>
            <a:off x="6220848" y="4062998"/>
            <a:ext cx="318170" cy="359303"/>
            <a:chOff x="-51722225" y="1915100"/>
            <a:chExt cx="280400" cy="316650"/>
          </a:xfrm>
        </p:grpSpPr>
        <p:sp>
          <p:nvSpPr>
            <p:cNvPr id="9786" name="Google Shape;9786;p76"/>
            <p:cNvSpPr/>
            <p:nvPr/>
          </p:nvSpPr>
          <p:spPr>
            <a:xfrm>
              <a:off x="-51618275" y="2146075"/>
              <a:ext cx="73275" cy="29750"/>
            </a:xfrm>
            <a:custGeom>
              <a:avLst/>
              <a:gdLst/>
              <a:ahLst/>
              <a:cxnLst/>
              <a:rect l="l" t="t" r="r" b="b"/>
              <a:pathLst>
                <a:path w="2931" h="1190" extrusionOk="0">
                  <a:moveTo>
                    <a:pt x="410" y="0"/>
                  </a:moveTo>
                  <a:cubicBezTo>
                    <a:pt x="316" y="0"/>
                    <a:pt x="221" y="40"/>
                    <a:pt x="158" y="118"/>
                  </a:cubicBezTo>
                  <a:cubicBezTo>
                    <a:pt x="1" y="276"/>
                    <a:pt x="1" y="528"/>
                    <a:pt x="158" y="654"/>
                  </a:cubicBezTo>
                  <a:cubicBezTo>
                    <a:pt x="505" y="1001"/>
                    <a:pt x="978" y="1190"/>
                    <a:pt x="1450" y="1190"/>
                  </a:cubicBezTo>
                  <a:cubicBezTo>
                    <a:pt x="1923" y="1190"/>
                    <a:pt x="2458" y="1001"/>
                    <a:pt x="2773" y="654"/>
                  </a:cubicBezTo>
                  <a:cubicBezTo>
                    <a:pt x="2931" y="496"/>
                    <a:pt x="2931" y="244"/>
                    <a:pt x="2773" y="118"/>
                  </a:cubicBezTo>
                  <a:cubicBezTo>
                    <a:pt x="2710" y="40"/>
                    <a:pt x="2616" y="0"/>
                    <a:pt x="2517" y="0"/>
                  </a:cubicBezTo>
                  <a:cubicBezTo>
                    <a:pt x="2419" y="0"/>
                    <a:pt x="2317" y="40"/>
                    <a:pt x="2238" y="118"/>
                  </a:cubicBezTo>
                  <a:cubicBezTo>
                    <a:pt x="2049" y="339"/>
                    <a:pt x="1734" y="433"/>
                    <a:pt x="1450" y="433"/>
                  </a:cubicBezTo>
                  <a:cubicBezTo>
                    <a:pt x="1198" y="433"/>
                    <a:pt x="883" y="339"/>
                    <a:pt x="663" y="118"/>
                  </a:cubicBezTo>
                  <a:cubicBezTo>
                    <a:pt x="600" y="40"/>
                    <a:pt x="505"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76"/>
            <p:cNvSpPr/>
            <p:nvPr/>
          </p:nvSpPr>
          <p:spPr>
            <a:xfrm>
              <a:off x="-51627725" y="20820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76"/>
            <p:cNvSpPr/>
            <p:nvPr/>
          </p:nvSpPr>
          <p:spPr>
            <a:xfrm>
              <a:off x="-51552900" y="2082075"/>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76"/>
            <p:cNvSpPr/>
            <p:nvPr/>
          </p:nvSpPr>
          <p:spPr>
            <a:xfrm>
              <a:off x="-51722225" y="1915100"/>
              <a:ext cx="280400" cy="316650"/>
            </a:xfrm>
            <a:custGeom>
              <a:avLst/>
              <a:gdLst/>
              <a:ahLst/>
              <a:cxnLst/>
              <a:rect l="l" t="t" r="r" b="b"/>
              <a:pathLst>
                <a:path w="11216" h="12666" extrusionOk="0">
                  <a:moveTo>
                    <a:pt x="5608" y="662"/>
                  </a:moveTo>
                  <a:cubicBezTo>
                    <a:pt x="5766" y="662"/>
                    <a:pt x="6081" y="914"/>
                    <a:pt x="6333" y="1544"/>
                  </a:cubicBezTo>
                  <a:cubicBezTo>
                    <a:pt x="6585" y="2111"/>
                    <a:pt x="6679" y="2867"/>
                    <a:pt x="6711" y="3655"/>
                  </a:cubicBezTo>
                  <a:lnTo>
                    <a:pt x="4505" y="3655"/>
                  </a:lnTo>
                  <a:cubicBezTo>
                    <a:pt x="4568" y="2836"/>
                    <a:pt x="4663" y="2080"/>
                    <a:pt x="4915" y="1544"/>
                  </a:cubicBezTo>
                  <a:cubicBezTo>
                    <a:pt x="5199" y="914"/>
                    <a:pt x="5451" y="662"/>
                    <a:pt x="5608" y="662"/>
                  </a:cubicBezTo>
                  <a:close/>
                  <a:moveTo>
                    <a:pt x="4411" y="946"/>
                  </a:moveTo>
                  <a:lnTo>
                    <a:pt x="4411" y="946"/>
                  </a:lnTo>
                  <a:cubicBezTo>
                    <a:pt x="4348" y="1072"/>
                    <a:pt x="4285" y="1166"/>
                    <a:pt x="4253" y="1292"/>
                  </a:cubicBezTo>
                  <a:cubicBezTo>
                    <a:pt x="3970" y="1954"/>
                    <a:pt x="3812" y="2804"/>
                    <a:pt x="3781" y="3687"/>
                  </a:cubicBezTo>
                  <a:lnTo>
                    <a:pt x="2269" y="3687"/>
                  </a:lnTo>
                  <a:cubicBezTo>
                    <a:pt x="2426" y="2426"/>
                    <a:pt x="3245" y="1387"/>
                    <a:pt x="4411" y="946"/>
                  </a:cubicBezTo>
                  <a:close/>
                  <a:moveTo>
                    <a:pt x="6837" y="946"/>
                  </a:moveTo>
                  <a:cubicBezTo>
                    <a:pt x="8034" y="1387"/>
                    <a:pt x="8853" y="2426"/>
                    <a:pt x="8979" y="3687"/>
                  </a:cubicBezTo>
                  <a:lnTo>
                    <a:pt x="7467" y="3687"/>
                  </a:lnTo>
                  <a:cubicBezTo>
                    <a:pt x="7435" y="2804"/>
                    <a:pt x="7278" y="1954"/>
                    <a:pt x="6994" y="1292"/>
                  </a:cubicBezTo>
                  <a:cubicBezTo>
                    <a:pt x="6963" y="1166"/>
                    <a:pt x="6868" y="1072"/>
                    <a:pt x="6837" y="946"/>
                  </a:cubicBezTo>
                  <a:close/>
                  <a:moveTo>
                    <a:pt x="9357" y="4443"/>
                  </a:moveTo>
                  <a:cubicBezTo>
                    <a:pt x="9830" y="4443"/>
                    <a:pt x="10271" y="4758"/>
                    <a:pt x="10428" y="5199"/>
                  </a:cubicBezTo>
                  <a:lnTo>
                    <a:pt x="851" y="5199"/>
                  </a:lnTo>
                  <a:cubicBezTo>
                    <a:pt x="1008" y="4758"/>
                    <a:pt x="1418" y="4443"/>
                    <a:pt x="1922" y="4443"/>
                  </a:cubicBezTo>
                  <a:close/>
                  <a:moveTo>
                    <a:pt x="1512" y="6680"/>
                  </a:moveTo>
                  <a:lnTo>
                    <a:pt x="1512" y="8192"/>
                  </a:lnTo>
                  <a:cubicBezTo>
                    <a:pt x="1134" y="8192"/>
                    <a:pt x="788" y="7814"/>
                    <a:pt x="788" y="7436"/>
                  </a:cubicBezTo>
                  <a:cubicBezTo>
                    <a:pt x="788" y="7058"/>
                    <a:pt x="1134" y="6680"/>
                    <a:pt x="1512" y="6680"/>
                  </a:cubicBezTo>
                  <a:close/>
                  <a:moveTo>
                    <a:pt x="9767" y="6680"/>
                  </a:moveTo>
                  <a:cubicBezTo>
                    <a:pt x="10145" y="6680"/>
                    <a:pt x="10491" y="6995"/>
                    <a:pt x="10491" y="7436"/>
                  </a:cubicBezTo>
                  <a:cubicBezTo>
                    <a:pt x="10460" y="7814"/>
                    <a:pt x="10145" y="8192"/>
                    <a:pt x="9767" y="8192"/>
                  </a:cubicBezTo>
                  <a:lnTo>
                    <a:pt x="9767" y="6680"/>
                  </a:lnTo>
                  <a:close/>
                  <a:moveTo>
                    <a:pt x="9011" y="5955"/>
                  </a:moveTo>
                  <a:lnTo>
                    <a:pt x="9011" y="8538"/>
                  </a:lnTo>
                  <a:cubicBezTo>
                    <a:pt x="9011" y="10397"/>
                    <a:pt x="7467" y="11941"/>
                    <a:pt x="5608" y="11941"/>
                  </a:cubicBezTo>
                  <a:cubicBezTo>
                    <a:pt x="3781" y="11941"/>
                    <a:pt x="2269" y="10397"/>
                    <a:pt x="2269" y="8538"/>
                  </a:cubicBezTo>
                  <a:lnTo>
                    <a:pt x="2269" y="5955"/>
                  </a:lnTo>
                  <a:close/>
                  <a:moveTo>
                    <a:pt x="5608" y="1"/>
                  </a:moveTo>
                  <a:cubicBezTo>
                    <a:pt x="3466" y="1"/>
                    <a:pt x="1733" y="1639"/>
                    <a:pt x="1544" y="3781"/>
                  </a:cubicBezTo>
                  <a:cubicBezTo>
                    <a:pt x="662" y="3939"/>
                    <a:pt x="32" y="4695"/>
                    <a:pt x="32" y="5577"/>
                  </a:cubicBezTo>
                  <a:cubicBezTo>
                    <a:pt x="32" y="5797"/>
                    <a:pt x="189" y="5955"/>
                    <a:pt x="378" y="5955"/>
                  </a:cubicBezTo>
                  <a:lnTo>
                    <a:pt x="1481" y="5955"/>
                  </a:lnTo>
                  <a:cubicBezTo>
                    <a:pt x="662" y="5955"/>
                    <a:pt x="0" y="6617"/>
                    <a:pt x="0" y="7436"/>
                  </a:cubicBezTo>
                  <a:cubicBezTo>
                    <a:pt x="0" y="8255"/>
                    <a:pt x="662" y="8948"/>
                    <a:pt x="1481" y="8948"/>
                  </a:cubicBezTo>
                  <a:cubicBezTo>
                    <a:pt x="1670" y="11027"/>
                    <a:pt x="3403" y="12665"/>
                    <a:pt x="5577" y="12665"/>
                  </a:cubicBezTo>
                  <a:cubicBezTo>
                    <a:pt x="7750" y="12665"/>
                    <a:pt x="9483" y="11027"/>
                    <a:pt x="9672" y="8948"/>
                  </a:cubicBezTo>
                  <a:cubicBezTo>
                    <a:pt x="10491" y="8948"/>
                    <a:pt x="11185" y="8255"/>
                    <a:pt x="11185" y="7436"/>
                  </a:cubicBezTo>
                  <a:cubicBezTo>
                    <a:pt x="11216" y="6617"/>
                    <a:pt x="10554" y="5955"/>
                    <a:pt x="9767" y="5955"/>
                  </a:cubicBezTo>
                  <a:lnTo>
                    <a:pt x="10869" y="5955"/>
                  </a:lnTo>
                  <a:cubicBezTo>
                    <a:pt x="11058" y="5955"/>
                    <a:pt x="11216" y="5797"/>
                    <a:pt x="11216" y="5577"/>
                  </a:cubicBezTo>
                  <a:cubicBezTo>
                    <a:pt x="11216" y="4695"/>
                    <a:pt x="10586" y="3939"/>
                    <a:pt x="9704" y="3781"/>
                  </a:cubicBezTo>
                  <a:cubicBezTo>
                    <a:pt x="9546" y="1639"/>
                    <a:pt x="7782" y="1"/>
                    <a:pt x="56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0" name="Google Shape;9790;p76"/>
          <p:cNvGrpSpPr/>
          <p:nvPr/>
        </p:nvGrpSpPr>
        <p:grpSpPr>
          <a:xfrm>
            <a:off x="6616678" y="1303695"/>
            <a:ext cx="370905" cy="360976"/>
            <a:chOff x="-56407800" y="1902600"/>
            <a:chExt cx="326875" cy="318125"/>
          </a:xfrm>
        </p:grpSpPr>
        <p:sp>
          <p:nvSpPr>
            <p:cNvPr id="9791" name="Google Shape;9791;p76"/>
            <p:cNvSpPr/>
            <p:nvPr/>
          </p:nvSpPr>
          <p:spPr>
            <a:xfrm>
              <a:off x="-56289650" y="2072625"/>
              <a:ext cx="17325" cy="17350"/>
            </a:xfrm>
            <a:custGeom>
              <a:avLst/>
              <a:gdLst/>
              <a:ahLst/>
              <a:cxnLst/>
              <a:rect l="l" t="t" r="r" b="b"/>
              <a:pathLst>
                <a:path w="693" h="694" extrusionOk="0">
                  <a:moveTo>
                    <a:pt x="347" y="0"/>
                  </a:moveTo>
                  <a:cubicBezTo>
                    <a:pt x="158" y="0"/>
                    <a:pt x="0" y="158"/>
                    <a:pt x="0" y="347"/>
                  </a:cubicBezTo>
                  <a:cubicBezTo>
                    <a:pt x="0" y="536"/>
                    <a:pt x="158" y="694"/>
                    <a:pt x="347" y="694"/>
                  </a:cubicBezTo>
                  <a:cubicBezTo>
                    <a:pt x="536" y="694"/>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76"/>
            <p:cNvSpPr/>
            <p:nvPr/>
          </p:nvSpPr>
          <p:spPr>
            <a:xfrm>
              <a:off x="-56215625" y="2072625"/>
              <a:ext cx="17350" cy="17350"/>
            </a:xfrm>
            <a:custGeom>
              <a:avLst/>
              <a:gdLst/>
              <a:ahLst/>
              <a:cxnLst/>
              <a:rect l="l" t="t" r="r" b="b"/>
              <a:pathLst>
                <a:path w="694" h="694" extrusionOk="0">
                  <a:moveTo>
                    <a:pt x="347" y="0"/>
                  </a:moveTo>
                  <a:cubicBezTo>
                    <a:pt x="158" y="0"/>
                    <a:pt x="1" y="158"/>
                    <a:pt x="1" y="347"/>
                  </a:cubicBezTo>
                  <a:cubicBezTo>
                    <a:pt x="1" y="536"/>
                    <a:pt x="158" y="694"/>
                    <a:pt x="347" y="694"/>
                  </a:cubicBezTo>
                  <a:cubicBezTo>
                    <a:pt x="536" y="694"/>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76"/>
            <p:cNvSpPr/>
            <p:nvPr/>
          </p:nvSpPr>
          <p:spPr>
            <a:xfrm>
              <a:off x="-56407800" y="1902600"/>
              <a:ext cx="326875" cy="318125"/>
            </a:xfrm>
            <a:custGeom>
              <a:avLst/>
              <a:gdLst/>
              <a:ahLst/>
              <a:cxnLst/>
              <a:rect l="l" t="t" r="r" b="b"/>
              <a:pathLst>
                <a:path w="13075" h="12725" extrusionOk="0">
                  <a:moveTo>
                    <a:pt x="8371" y="824"/>
                  </a:moveTo>
                  <a:cubicBezTo>
                    <a:pt x="8854" y="824"/>
                    <a:pt x="9303" y="1142"/>
                    <a:pt x="9420" y="1635"/>
                  </a:cubicBezTo>
                  <a:lnTo>
                    <a:pt x="9924" y="3714"/>
                  </a:lnTo>
                  <a:cubicBezTo>
                    <a:pt x="9641" y="3777"/>
                    <a:pt x="9420" y="3809"/>
                    <a:pt x="9137" y="3809"/>
                  </a:cubicBezTo>
                  <a:lnTo>
                    <a:pt x="3907" y="3809"/>
                  </a:lnTo>
                  <a:cubicBezTo>
                    <a:pt x="3623" y="3809"/>
                    <a:pt x="3340" y="3777"/>
                    <a:pt x="3119" y="3714"/>
                  </a:cubicBezTo>
                  <a:lnTo>
                    <a:pt x="3655" y="1635"/>
                  </a:lnTo>
                  <a:cubicBezTo>
                    <a:pt x="3772" y="1142"/>
                    <a:pt x="4239" y="824"/>
                    <a:pt x="4717" y="824"/>
                  </a:cubicBezTo>
                  <a:cubicBezTo>
                    <a:pt x="4881" y="824"/>
                    <a:pt x="5046" y="861"/>
                    <a:pt x="5199" y="942"/>
                  </a:cubicBezTo>
                  <a:lnTo>
                    <a:pt x="6364" y="1509"/>
                  </a:lnTo>
                  <a:cubicBezTo>
                    <a:pt x="6427" y="1540"/>
                    <a:pt x="6490" y="1556"/>
                    <a:pt x="6545" y="1556"/>
                  </a:cubicBezTo>
                  <a:cubicBezTo>
                    <a:pt x="6601" y="1556"/>
                    <a:pt x="6648" y="1540"/>
                    <a:pt x="6679" y="1509"/>
                  </a:cubicBezTo>
                  <a:lnTo>
                    <a:pt x="7877" y="942"/>
                  </a:lnTo>
                  <a:cubicBezTo>
                    <a:pt x="8037" y="861"/>
                    <a:pt x="8206" y="824"/>
                    <a:pt x="8371" y="824"/>
                  </a:cubicBezTo>
                  <a:close/>
                  <a:moveTo>
                    <a:pt x="1299" y="3783"/>
                  </a:moveTo>
                  <a:cubicBezTo>
                    <a:pt x="1359" y="3783"/>
                    <a:pt x="1422" y="3800"/>
                    <a:pt x="1481" y="3840"/>
                  </a:cubicBezTo>
                  <a:lnTo>
                    <a:pt x="2017" y="4092"/>
                  </a:lnTo>
                  <a:cubicBezTo>
                    <a:pt x="2584" y="4344"/>
                    <a:pt x="3308" y="4565"/>
                    <a:pt x="3970" y="4565"/>
                  </a:cubicBezTo>
                  <a:lnTo>
                    <a:pt x="9200" y="4565"/>
                  </a:lnTo>
                  <a:cubicBezTo>
                    <a:pt x="9893" y="4565"/>
                    <a:pt x="10586" y="4376"/>
                    <a:pt x="11185" y="4092"/>
                  </a:cubicBezTo>
                  <a:lnTo>
                    <a:pt x="11689" y="3840"/>
                  </a:lnTo>
                  <a:cubicBezTo>
                    <a:pt x="11737" y="3824"/>
                    <a:pt x="11788" y="3816"/>
                    <a:pt x="11839" y="3816"/>
                  </a:cubicBezTo>
                  <a:cubicBezTo>
                    <a:pt x="11983" y="3816"/>
                    <a:pt x="12123" y="3881"/>
                    <a:pt x="12193" y="3998"/>
                  </a:cubicBezTo>
                  <a:cubicBezTo>
                    <a:pt x="12256" y="4187"/>
                    <a:pt x="12161" y="4439"/>
                    <a:pt x="11972" y="4502"/>
                  </a:cubicBezTo>
                  <a:lnTo>
                    <a:pt x="11468" y="4754"/>
                  </a:lnTo>
                  <a:cubicBezTo>
                    <a:pt x="10743" y="5100"/>
                    <a:pt x="9924" y="5289"/>
                    <a:pt x="9168" y="5289"/>
                  </a:cubicBezTo>
                  <a:lnTo>
                    <a:pt x="3938" y="5289"/>
                  </a:lnTo>
                  <a:cubicBezTo>
                    <a:pt x="3182" y="5289"/>
                    <a:pt x="2363" y="5100"/>
                    <a:pt x="1639" y="4754"/>
                  </a:cubicBezTo>
                  <a:lnTo>
                    <a:pt x="1134" y="4502"/>
                  </a:lnTo>
                  <a:cubicBezTo>
                    <a:pt x="945" y="4439"/>
                    <a:pt x="851" y="4187"/>
                    <a:pt x="977" y="3998"/>
                  </a:cubicBezTo>
                  <a:cubicBezTo>
                    <a:pt x="1042" y="3868"/>
                    <a:pt x="1166" y="3783"/>
                    <a:pt x="1299" y="3783"/>
                  </a:cubicBezTo>
                  <a:close/>
                  <a:moveTo>
                    <a:pt x="2426" y="6801"/>
                  </a:moveTo>
                  <a:lnTo>
                    <a:pt x="2426" y="8282"/>
                  </a:lnTo>
                  <a:cubicBezTo>
                    <a:pt x="2048" y="8282"/>
                    <a:pt x="1702" y="7936"/>
                    <a:pt x="1702" y="7558"/>
                  </a:cubicBezTo>
                  <a:cubicBezTo>
                    <a:pt x="1702" y="7148"/>
                    <a:pt x="2017" y="6801"/>
                    <a:pt x="2426" y="6801"/>
                  </a:cubicBezTo>
                  <a:close/>
                  <a:moveTo>
                    <a:pt x="10680" y="6801"/>
                  </a:moveTo>
                  <a:cubicBezTo>
                    <a:pt x="11059" y="6801"/>
                    <a:pt x="11405" y="7117"/>
                    <a:pt x="11405" y="7558"/>
                  </a:cubicBezTo>
                  <a:cubicBezTo>
                    <a:pt x="11405" y="7936"/>
                    <a:pt x="11059" y="8282"/>
                    <a:pt x="10680" y="8282"/>
                  </a:cubicBezTo>
                  <a:lnTo>
                    <a:pt x="10680" y="6801"/>
                  </a:lnTo>
                  <a:close/>
                  <a:moveTo>
                    <a:pt x="3214" y="5982"/>
                  </a:moveTo>
                  <a:cubicBezTo>
                    <a:pt x="3466" y="6014"/>
                    <a:pt x="3686" y="6014"/>
                    <a:pt x="3970" y="6014"/>
                  </a:cubicBezTo>
                  <a:lnTo>
                    <a:pt x="9200" y="6014"/>
                  </a:lnTo>
                  <a:cubicBezTo>
                    <a:pt x="9452" y="6014"/>
                    <a:pt x="9672" y="6014"/>
                    <a:pt x="9956" y="5982"/>
                  </a:cubicBezTo>
                  <a:lnTo>
                    <a:pt x="9956" y="5982"/>
                  </a:lnTo>
                  <a:cubicBezTo>
                    <a:pt x="9924" y="6297"/>
                    <a:pt x="9924" y="8219"/>
                    <a:pt x="9924" y="8503"/>
                  </a:cubicBezTo>
                  <a:lnTo>
                    <a:pt x="9924" y="8849"/>
                  </a:lnTo>
                  <a:lnTo>
                    <a:pt x="6742" y="7558"/>
                  </a:lnTo>
                  <a:cubicBezTo>
                    <a:pt x="6695" y="7526"/>
                    <a:pt x="6640" y="7510"/>
                    <a:pt x="6589" y="7510"/>
                  </a:cubicBezTo>
                  <a:cubicBezTo>
                    <a:pt x="6538" y="7510"/>
                    <a:pt x="6490" y="7526"/>
                    <a:pt x="6459" y="7558"/>
                  </a:cubicBezTo>
                  <a:lnTo>
                    <a:pt x="3214" y="8849"/>
                  </a:lnTo>
                  <a:lnTo>
                    <a:pt x="3214" y="8660"/>
                  </a:lnTo>
                  <a:lnTo>
                    <a:pt x="3214" y="5982"/>
                  </a:lnTo>
                  <a:close/>
                  <a:moveTo>
                    <a:pt x="6585" y="8282"/>
                  </a:moveTo>
                  <a:lnTo>
                    <a:pt x="9767" y="9542"/>
                  </a:lnTo>
                  <a:cubicBezTo>
                    <a:pt x="9262" y="11157"/>
                    <a:pt x="7905" y="12034"/>
                    <a:pt x="6522" y="12034"/>
                  </a:cubicBezTo>
                  <a:cubicBezTo>
                    <a:pt x="5746" y="12034"/>
                    <a:pt x="4962" y="11758"/>
                    <a:pt x="4316" y="11181"/>
                  </a:cubicBezTo>
                  <a:cubicBezTo>
                    <a:pt x="3844" y="10740"/>
                    <a:pt x="3529" y="10172"/>
                    <a:pt x="3340" y="9605"/>
                  </a:cubicBezTo>
                  <a:lnTo>
                    <a:pt x="6585" y="8282"/>
                  </a:lnTo>
                  <a:close/>
                  <a:moveTo>
                    <a:pt x="8390" y="1"/>
                  </a:moveTo>
                  <a:cubicBezTo>
                    <a:pt x="8109" y="1"/>
                    <a:pt x="7824" y="69"/>
                    <a:pt x="7561" y="217"/>
                  </a:cubicBezTo>
                  <a:lnTo>
                    <a:pt x="6522" y="721"/>
                  </a:lnTo>
                  <a:lnTo>
                    <a:pt x="5514" y="217"/>
                  </a:lnTo>
                  <a:cubicBezTo>
                    <a:pt x="5240" y="88"/>
                    <a:pt x="4955" y="27"/>
                    <a:pt x="4676" y="27"/>
                  </a:cubicBezTo>
                  <a:cubicBezTo>
                    <a:pt x="3863" y="27"/>
                    <a:pt x="3110" y="546"/>
                    <a:pt x="2899" y="1414"/>
                  </a:cubicBezTo>
                  <a:lnTo>
                    <a:pt x="2395" y="3462"/>
                  </a:lnTo>
                  <a:lnTo>
                    <a:pt x="1765" y="3147"/>
                  </a:lnTo>
                  <a:cubicBezTo>
                    <a:pt x="1607" y="3063"/>
                    <a:pt x="1435" y="3024"/>
                    <a:pt x="1265" y="3024"/>
                  </a:cubicBezTo>
                  <a:cubicBezTo>
                    <a:pt x="859" y="3024"/>
                    <a:pt x="462" y="3251"/>
                    <a:pt x="284" y="3651"/>
                  </a:cubicBezTo>
                  <a:cubicBezTo>
                    <a:pt x="0" y="4187"/>
                    <a:pt x="221" y="4880"/>
                    <a:pt x="788" y="5132"/>
                  </a:cubicBezTo>
                  <a:lnTo>
                    <a:pt x="1292" y="5384"/>
                  </a:lnTo>
                  <a:cubicBezTo>
                    <a:pt x="1639" y="5573"/>
                    <a:pt x="2048" y="5699"/>
                    <a:pt x="2426" y="5793"/>
                  </a:cubicBezTo>
                  <a:lnTo>
                    <a:pt x="2426" y="6014"/>
                  </a:lnTo>
                  <a:cubicBezTo>
                    <a:pt x="1607" y="6014"/>
                    <a:pt x="945" y="6675"/>
                    <a:pt x="945" y="7495"/>
                  </a:cubicBezTo>
                  <a:cubicBezTo>
                    <a:pt x="945" y="8282"/>
                    <a:pt x="1576" y="9007"/>
                    <a:pt x="2426" y="9007"/>
                  </a:cubicBezTo>
                  <a:cubicBezTo>
                    <a:pt x="2521" y="10015"/>
                    <a:pt x="3025" y="10992"/>
                    <a:pt x="3781" y="11685"/>
                  </a:cubicBezTo>
                  <a:cubicBezTo>
                    <a:pt x="4537" y="12378"/>
                    <a:pt x="5514" y="12724"/>
                    <a:pt x="6522" y="12724"/>
                  </a:cubicBezTo>
                  <a:cubicBezTo>
                    <a:pt x="8696" y="12724"/>
                    <a:pt x="10365" y="11055"/>
                    <a:pt x="10586" y="9007"/>
                  </a:cubicBezTo>
                  <a:cubicBezTo>
                    <a:pt x="11500" y="9007"/>
                    <a:pt x="12130" y="8282"/>
                    <a:pt x="12130" y="7495"/>
                  </a:cubicBezTo>
                  <a:cubicBezTo>
                    <a:pt x="12130" y="6675"/>
                    <a:pt x="11468" y="6014"/>
                    <a:pt x="10617" y="6014"/>
                  </a:cubicBezTo>
                  <a:lnTo>
                    <a:pt x="10617" y="5793"/>
                  </a:lnTo>
                  <a:cubicBezTo>
                    <a:pt x="11027" y="5699"/>
                    <a:pt x="11405" y="5573"/>
                    <a:pt x="11783" y="5384"/>
                  </a:cubicBezTo>
                  <a:lnTo>
                    <a:pt x="12287" y="5132"/>
                  </a:lnTo>
                  <a:cubicBezTo>
                    <a:pt x="12886" y="4911"/>
                    <a:pt x="13075" y="4250"/>
                    <a:pt x="12791" y="3682"/>
                  </a:cubicBezTo>
                  <a:cubicBezTo>
                    <a:pt x="12588" y="3299"/>
                    <a:pt x="12191" y="3061"/>
                    <a:pt x="11785" y="3061"/>
                  </a:cubicBezTo>
                  <a:cubicBezTo>
                    <a:pt x="11625" y="3061"/>
                    <a:pt x="11462" y="3098"/>
                    <a:pt x="11311" y="3178"/>
                  </a:cubicBezTo>
                  <a:lnTo>
                    <a:pt x="10775" y="3399"/>
                  </a:lnTo>
                  <a:cubicBezTo>
                    <a:pt x="10743" y="3399"/>
                    <a:pt x="10712" y="3462"/>
                    <a:pt x="10680" y="3462"/>
                  </a:cubicBezTo>
                  <a:lnTo>
                    <a:pt x="10145" y="1414"/>
                  </a:lnTo>
                  <a:cubicBezTo>
                    <a:pt x="9959" y="552"/>
                    <a:pt x="9187" y="1"/>
                    <a:pt x="8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4" name="Google Shape;9794;p76"/>
          <p:cNvGrpSpPr/>
          <p:nvPr/>
        </p:nvGrpSpPr>
        <p:grpSpPr>
          <a:xfrm>
            <a:off x="6622479" y="1790262"/>
            <a:ext cx="359303" cy="338736"/>
            <a:chOff x="-56401500" y="2304975"/>
            <a:chExt cx="316650" cy="298525"/>
          </a:xfrm>
        </p:grpSpPr>
        <p:sp>
          <p:nvSpPr>
            <p:cNvPr id="9795" name="Google Shape;9795;p76"/>
            <p:cNvSpPr/>
            <p:nvPr/>
          </p:nvSpPr>
          <p:spPr>
            <a:xfrm>
              <a:off x="-56289650" y="2436500"/>
              <a:ext cx="17325" cy="18150"/>
            </a:xfrm>
            <a:custGeom>
              <a:avLst/>
              <a:gdLst/>
              <a:ahLst/>
              <a:cxnLst/>
              <a:rect l="l" t="t" r="r" b="b"/>
              <a:pathLst>
                <a:path w="693"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76"/>
            <p:cNvSpPr/>
            <p:nvPr/>
          </p:nvSpPr>
          <p:spPr>
            <a:xfrm>
              <a:off x="-56215625" y="243650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76"/>
            <p:cNvSpPr/>
            <p:nvPr/>
          </p:nvSpPr>
          <p:spPr>
            <a:xfrm>
              <a:off x="-56280200" y="2499700"/>
              <a:ext cx="73250" cy="29775"/>
            </a:xfrm>
            <a:custGeom>
              <a:avLst/>
              <a:gdLst/>
              <a:ahLst/>
              <a:cxnLst/>
              <a:rect l="l" t="t" r="r" b="b"/>
              <a:pathLst>
                <a:path w="2930" h="1191" extrusionOk="0">
                  <a:moveTo>
                    <a:pt x="414" y="1"/>
                  </a:moveTo>
                  <a:cubicBezTo>
                    <a:pt x="315" y="1"/>
                    <a:pt x="221" y="40"/>
                    <a:pt x="158" y="119"/>
                  </a:cubicBezTo>
                  <a:cubicBezTo>
                    <a:pt x="0" y="277"/>
                    <a:pt x="0" y="529"/>
                    <a:pt x="158" y="623"/>
                  </a:cubicBezTo>
                  <a:cubicBezTo>
                    <a:pt x="536" y="1001"/>
                    <a:pt x="1008" y="1190"/>
                    <a:pt x="1481" y="1190"/>
                  </a:cubicBezTo>
                  <a:cubicBezTo>
                    <a:pt x="1953" y="1190"/>
                    <a:pt x="2457" y="1001"/>
                    <a:pt x="2773" y="623"/>
                  </a:cubicBezTo>
                  <a:cubicBezTo>
                    <a:pt x="2930" y="466"/>
                    <a:pt x="2930" y="245"/>
                    <a:pt x="2773" y="119"/>
                  </a:cubicBezTo>
                  <a:cubicBezTo>
                    <a:pt x="2694" y="40"/>
                    <a:pt x="2591" y="1"/>
                    <a:pt x="2497" y="1"/>
                  </a:cubicBezTo>
                  <a:cubicBezTo>
                    <a:pt x="2402" y="1"/>
                    <a:pt x="2316" y="40"/>
                    <a:pt x="2268" y="119"/>
                  </a:cubicBezTo>
                  <a:cubicBezTo>
                    <a:pt x="2048" y="308"/>
                    <a:pt x="1733" y="434"/>
                    <a:pt x="1481" y="434"/>
                  </a:cubicBezTo>
                  <a:cubicBezTo>
                    <a:pt x="1166" y="434"/>
                    <a:pt x="882" y="308"/>
                    <a:pt x="693" y="119"/>
                  </a:cubicBezTo>
                  <a:cubicBezTo>
                    <a:pt x="614" y="40"/>
                    <a:pt x="512"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76"/>
            <p:cNvSpPr/>
            <p:nvPr/>
          </p:nvSpPr>
          <p:spPr>
            <a:xfrm>
              <a:off x="-56401500" y="2304975"/>
              <a:ext cx="316650" cy="298525"/>
            </a:xfrm>
            <a:custGeom>
              <a:avLst/>
              <a:gdLst/>
              <a:ahLst/>
              <a:cxnLst/>
              <a:rect l="l" t="t" r="r" b="b"/>
              <a:pathLst>
                <a:path w="12666" h="11941" extrusionOk="0">
                  <a:moveTo>
                    <a:pt x="6411" y="785"/>
                  </a:moveTo>
                  <a:cubicBezTo>
                    <a:pt x="7105" y="785"/>
                    <a:pt x="7692" y="1003"/>
                    <a:pt x="8223" y="1387"/>
                  </a:cubicBezTo>
                  <a:lnTo>
                    <a:pt x="6270" y="2899"/>
                  </a:lnTo>
                  <a:lnTo>
                    <a:pt x="4348" y="1387"/>
                  </a:lnTo>
                  <a:cubicBezTo>
                    <a:pt x="4915" y="977"/>
                    <a:pt x="5577" y="788"/>
                    <a:pt x="6270" y="788"/>
                  </a:cubicBezTo>
                  <a:cubicBezTo>
                    <a:pt x="6317" y="786"/>
                    <a:pt x="6365" y="785"/>
                    <a:pt x="6411" y="785"/>
                  </a:cubicBezTo>
                  <a:close/>
                  <a:moveTo>
                    <a:pt x="2174" y="4474"/>
                  </a:moveTo>
                  <a:lnTo>
                    <a:pt x="2174" y="5986"/>
                  </a:lnTo>
                  <a:cubicBezTo>
                    <a:pt x="1796" y="5986"/>
                    <a:pt x="1450" y="5640"/>
                    <a:pt x="1450" y="5230"/>
                  </a:cubicBezTo>
                  <a:cubicBezTo>
                    <a:pt x="1450" y="4821"/>
                    <a:pt x="1765" y="4474"/>
                    <a:pt x="2174" y="4474"/>
                  </a:cubicBezTo>
                  <a:close/>
                  <a:moveTo>
                    <a:pt x="10428" y="4474"/>
                  </a:moveTo>
                  <a:cubicBezTo>
                    <a:pt x="10838" y="4474"/>
                    <a:pt x="11153" y="4821"/>
                    <a:pt x="11153" y="5230"/>
                  </a:cubicBezTo>
                  <a:cubicBezTo>
                    <a:pt x="11153" y="5608"/>
                    <a:pt x="10807" y="5986"/>
                    <a:pt x="10428" y="5986"/>
                  </a:cubicBezTo>
                  <a:lnTo>
                    <a:pt x="10428" y="4474"/>
                  </a:lnTo>
                  <a:close/>
                  <a:moveTo>
                    <a:pt x="1008" y="6144"/>
                  </a:moveTo>
                  <a:cubicBezTo>
                    <a:pt x="1292" y="6490"/>
                    <a:pt x="1702" y="6742"/>
                    <a:pt x="2174" y="6742"/>
                  </a:cubicBezTo>
                  <a:cubicBezTo>
                    <a:pt x="2174" y="7152"/>
                    <a:pt x="1828" y="7467"/>
                    <a:pt x="1450" y="7467"/>
                  </a:cubicBezTo>
                  <a:cubicBezTo>
                    <a:pt x="1040" y="7467"/>
                    <a:pt x="693" y="7120"/>
                    <a:pt x="693" y="6742"/>
                  </a:cubicBezTo>
                  <a:cubicBezTo>
                    <a:pt x="693" y="6490"/>
                    <a:pt x="819" y="6270"/>
                    <a:pt x="1008" y="6144"/>
                  </a:cubicBezTo>
                  <a:close/>
                  <a:moveTo>
                    <a:pt x="11594" y="6144"/>
                  </a:moveTo>
                  <a:cubicBezTo>
                    <a:pt x="11783" y="6301"/>
                    <a:pt x="11909" y="6490"/>
                    <a:pt x="11909" y="6742"/>
                  </a:cubicBezTo>
                  <a:cubicBezTo>
                    <a:pt x="11909" y="7152"/>
                    <a:pt x="11594" y="7467"/>
                    <a:pt x="11153" y="7467"/>
                  </a:cubicBezTo>
                  <a:cubicBezTo>
                    <a:pt x="10775" y="7467"/>
                    <a:pt x="10428" y="7120"/>
                    <a:pt x="10428" y="6742"/>
                  </a:cubicBezTo>
                  <a:cubicBezTo>
                    <a:pt x="10901" y="6742"/>
                    <a:pt x="11311" y="6490"/>
                    <a:pt x="11594" y="6144"/>
                  </a:cubicBezTo>
                  <a:close/>
                  <a:moveTo>
                    <a:pt x="8759" y="1859"/>
                  </a:moveTo>
                  <a:cubicBezTo>
                    <a:pt x="9326" y="2426"/>
                    <a:pt x="9672" y="3214"/>
                    <a:pt x="9672" y="4128"/>
                  </a:cubicBezTo>
                  <a:lnTo>
                    <a:pt x="9672" y="7120"/>
                  </a:lnTo>
                  <a:cubicBezTo>
                    <a:pt x="9672" y="8507"/>
                    <a:pt x="8853" y="9735"/>
                    <a:pt x="7562" y="10239"/>
                  </a:cubicBezTo>
                  <a:cubicBezTo>
                    <a:pt x="7215" y="9924"/>
                    <a:pt x="6774" y="9735"/>
                    <a:pt x="6301" y="9735"/>
                  </a:cubicBezTo>
                  <a:cubicBezTo>
                    <a:pt x="5829" y="9735"/>
                    <a:pt x="5356" y="9924"/>
                    <a:pt x="5041" y="10239"/>
                  </a:cubicBezTo>
                  <a:cubicBezTo>
                    <a:pt x="3781" y="9735"/>
                    <a:pt x="2899" y="8507"/>
                    <a:pt x="2899" y="7120"/>
                  </a:cubicBezTo>
                  <a:lnTo>
                    <a:pt x="2899" y="4128"/>
                  </a:lnTo>
                  <a:cubicBezTo>
                    <a:pt x="2899" y="3277"/>
                    <a:pt x="3245" y="2489"/>
                    <a:pt x="3812" y="1859"/>
                  </a:cubicBezTo>
                  <a:lnTo>
                    <a:pt x="6049" y="3655"/>
                  </a:lnTo>
                  <a:cubicBezTo>
                    <a:pt x="6112" y="3718"/>
                    <a:pt x="6191" y="3749"/>
                    <a:pt x="6274" y="3749"/>
                  </a:cubicBezTo>
                  <a:cubicBezTo>
                    <a:pt x="6356" y="3749"/>
                    <a:pt x="6443" y="3718"/>
                    <a:pt x="6522" y="3655"/>
                  </a:cubicBezTo>
                  <a:lnTo>
                    <a:pt x="8759" y="1859"/>
                  </a:lnTo>
                  <a:close/>
                  <a:moveTo>
                    <a:pt x="6333" y="10460"/>
                  </a:moveTo>
                  <a:cubicBezTo>
                    <a:pt x="6805" y="10460"/>
                    <a:pt x="7215" y="10775"/>
                    <a:pt x="7373" y="11216"/>
                  </a:cubicBezTo>
                  <a:lnTo>
                    <a:pt x="5262" y="11216"/>
                  </a:lnTo>
                  <a:cubicBezTo>
                    <a:pt x="5419" y="10775"/>
                    <a:pt x="5797" y="10460"/>
                    <a:pt x="6333" y="10460"/>
                  </a:cubicBezTo>
                  <a:close/>
                  <a:moveTo>
                    <a:pt x="6333" y="0"/>
                  </a:moveTo>
                  <a:cubicBezTo>
                    <a:pt x="4159" y="0"/>
                    <a:pt x="2395" y="1639"/>
                    <a:pt x="2237" y="3718"/>
                  </a:cubicBezTo>
                  <a:cubicBezTo>
                    <a:pt x="1324" y="3718"/>
                    <a:pt x="599" y="4506"/>
                    <a:pt x="725" y="5419"/>
                  </a:cubicBezTo>
                  <a:cubicBezTo>
                    <a:pt x="252" y="5703"/>
                    <a:pt x="0" y="6175"/>
                    <a:pt x="0" y="6742"/>
                  </a:cubicBezTo>
                  <a:cubicBezTo>
                    <a:pt x="0" y="7562"/>
                    <a:pt x="662" y="8223"/>
                    <a:pt x="1481" y="8223"/>
                  </a:cubicBezTo>
                  <a:cubicBezTo>
                    <a:pt x="1796" y="8223"/>
                    <a:pt x="2080" y="8160"/>
                    <a:pt x="2300" y="7940"/>
                  </a:cubicBezTo>
                  <a:cubicBezTo>
                    <a:pt x="2584" y="9263"/>
                    <a:pt x="3497" y="10271"/>
                    <a:pt x="4632" y="10838"/>
                  </a:cubicBezTo>
                  <a:cubicBezTo>
                    <a:pt x="4506" y="11059"/>
                    <a:pt x="4474" y="11311"/>
                    <a:pt x="4474" y="11563"/>
                  </a:cubicBezTo>
                  <a:cubicBezTo>
                    <a:pt x="4474" y="11783"/>
                    <a:pt x="4632" y="11941"/>
                    <a:pt x="4821" y="11941"/>
                  </a:cubicBezTo>
                  <a:lnTo>
                    <a:pt x="7814" y="11941"/>
                  </a:lnTo>
                  <a:cubicBezTo>
                    <a:pt x="8034" y="11941"/>
                    <a:pt x="8192" y="11783"/>
                    <a:pt x="8192" y="11563"/>
                  </a:cubicBezTo>
                  <a:cubicBezTo>
                    <a:pt x="8192" y="11311"/>
                    <a:pt x="8129" y="11059"/>
                    <a:pt x="8034" y="10838"/>
                  </a:cubicBezTo>
                  <a:cubicBezTo>
                    <a:pt x="9168" y="10302"/>
                    <a:pt x="10082" y="9263"/>
                    <a:pt x="10334" y="7940"/>
                  </a:cubicBezTo>
                  <a:cubicBezTo>
                    <a:pt x="10586" y="8097"/>
                    <a:pt x="10870" y="8223"/>
                    <a:pt x="11185" y="8223"/>
                  </a:cubicBezTo>
                  <a:cubicBezTo>
                    <a:pt x="12004" y="8223"/>
                    <a:pt x="12665" y="7562"/>
                    <a:pt x="12665" y="6742"/>
                  </a:cubicBezTo>
                  <a:cubicBezTo>
                    <a:pt x="12665" y="6175"/>
                    <a:pt x="12382" y="5703"/>
                    <a:pt x="11909" y="5419"/>
                  </a:cubicBezTo>
                  <a:cubicBezTo>
                    <a:pt x="12035" y="4506"/>
                    <a:pt x="11311" y="3718"/>
                    <a:pt x="10428" y="3718"/>
                  </a:cubicBezTo>
                  <a:cubicBezTo>
                    <a:pt x="10208" y="1639"/>
                    <a:pt x="8444" y="0"/>
                    <a:pt x="6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9" name="Google Shape;9799;p76"/>
          <p:cNvGrpSpPr/>
          <p:nvPr/>
        </p:nvGrpSpPr>
        <p:grpSpPr>
          <a:xfrm>
            <a:off x="5328863" y="2682337"/>
            <a:ext cx="319985" cy="361090"/>
            <a:chOff x="-54426150" y="1901700"/>
            <a:chExt cx="282000" cy="318225"/>
          </a:xfrm>
        </p:grpSpPr>
        <p:sp>
          <p:nvSpPr>
            <p:cNvPr id="9800" name="Google Shape;9800;p76"/>
            <p:cNvSpPr/>
            <p:nvPr/>
          </p:nvSpPr>
          <p:spPr>
            <a:xfrm>
              <a:off x="-54330850" y="2072625"/>
              <a:ext cx="18150" cy="17350"/>
            </a:xfrm>
            <a:custGeom>
              <a:avLst/>
              <a:gdLst/>
              <a:ahLst/>
              <a:cxnLst/>
              <a:rect l="l" t="t" r="r" b="b"/>
              <a:pathLst>
                <a:path w="726" h="694" extrusionOk="0">
                  <a:moveTo>
                    <a:pt x="379" y="0"/>
                  </a:moveTo>
                  <a:cubicBezTo>
                    <a:pt x="190" y="0"/>
                    <a:pt x="1" y="158"/>
                    <a:pt x="1" y="347"/>
                  </a:cubicBezTo>
                  <a:cubicBezTo>
                    <a:pt x="1" y="536"/>
                    <a:pt x="190" y="694"/>
                    <a:pt x="379" y="694"/>
                  </a:cubicBezTo>
                  <a:cubicBezTo>
                    <a:pt x="568" y="694"/>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76"/>
            <p:cNvSpPr/>
            <p:nvPr/>
          </p:nvSpPr>
          <p:spPr>
            <a:xfrm>
              <a:off x="-54256800" y="2072625"/>
              <a:ext cx="18125" cy="17350"/>
            </a:xfrm>
            <a:custGeom>
              <a:avLst/>
              <a:gdLst/>
              <a:ahLst/>
              <a:cxnLst/>
              <a:rect l="l" t="t" r="r" b="b"/>
              <a:pathLst>
                <a:path w="725" h="694" extrusionOk="0">
                  <a:moveTo>
                    <a:pt x="347" y="0"/>
                  </a:moveTo>
                  <a:cubicBezTo>
                    <a:pt x="158" y="0"/>
                    <a:pt x="0" y="158"/>
                    <a:pt x="0" y="347"/>
                  </a:cubicBezTo>
                  <a:cubicBezTo>
                    <a:pt x="0" y="536"/>
                    <a:pt x="158" y="694"/>
                    <a:pt x="347" y="694"/>
                  </a:cubicBezTo>
                  <a:cubicBezTo>
                    <a:pt x="567" y="694"/>
                    <a:pt x="725" y="536"/>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76"/>
            <p:cNvSpPr/>
            <p:nvPr/>
          </p:nvSpPr>
          <p:spPr>
            <a:xfrm>
              <a:off x="-54320600" y="2135825"/>
              <a:ext cx="72475" cy="28975"/>
            </a:xfrm>
            <a:custGeom>
              <a:avLst/>
              <a:gdLst/>
              <a:ahLst/>
              <a:cxnLst/>
              <a:rect l="l" t="t" r="r" b="b"/>
              <a:pathLst>
                <a:path w="2899" h="1159" extrusionOk="0">
                  <a:moveTo>
                    <a:pt x="398" y="1"/>
                  </a:moveTo>
                  <a:cubicBezTo>
                    <a:pt x="308" y="1"/>
                    <a:pt x="221" y="40"/>
                    <a:pt x="158" y="119"/>
                  </a:cubicBezTo>
                  <a:cubicBezTo>
                    <a:pt x="0" y="276"/>
                    <a:pt x="0" y="497"/>
                    <a:pt x="158" y="623"/>
                  </a:cubicBezTo>
                  <a:cubicBezTo>
                    <a:pt x="505" y="970"/>
                    <a:pt x="977" y="1159"/>
                    <a:pt x="1450" y="1159"/>
                  </a:cubicBezTo>
                  <a:cubicBezTo>
                    <a:pt x="1922" y="1159"/>
                    <a:pt x="2426" y="970"/>
                    <a:pt x="2741" y="623"/>
                  </a:cubicBezTo>
                  <a:cubicBezTo>
                    <a:pt x="2899" y="465"/>
                    <a:pt x="2899" y="213"/>
                    <a:pt x="2741" y="119"/>
                  </a:cubicBezTo>
                  <a:cubicBezTo>
                    <a:pt x="2663" y="40"/>
                    <a:pt x="2568" y="1"/>
                    <a:pt x="2478" y="1"/>
                  </a:cubicBezTo>
                  <a:cubicBezTo>
                    <a:pt x="2387" y="1"/>
                    <a:pt x="2300" y="40"/>
                    <a:pt x="2237" y="119"/>
                  </a:cubicBezTo>
                  <a:cubicBezTo>
                    <a:pt x="2048" y="308"/>
                    <a:pt x="1733" y="434"/>
                    <a:pt x="1450" y="434"/>
                  </a:cubicBezTo>
                  <a:cubicBezTo>
                    <a:pt x="1135" y="434"/>
                    <a:pt x="851" y="308"/>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76"/>
            <p:cNvSpPr/>
            <p:nvPr/>
          </p:nvSpPr>
          <p:spPr>
            <a:xfrm>
              <a:off x="-54426150" y="1901700"/>
              <a:ext cx="282000" cy="318225"/>
            </a:xfrm>
            <a:custGeom>
              <a:avLst/>
              <a:gdLst/>
              <a:ahLst/>
              <a:cxnLst/>
              <a:rect l="l" t="t" r="r" b="b"/>
              <a:pathLst>
                <a:path w="11280" h="12729" extrusionOk="0">
                  <a:moveTo>
                    <a:pt x="5672" y="820"/>
                  </a:moveTo>
                  <a:cubicBezTo>
                    <a:pt x="6648" y="820"/>
                    <a:pt x="7562" y="1072"/>
                    <a:pt x="8381" y="1639"/>
                  </a:cubicBezTo>
                  <a:cubicBezTo>
                    <a:pt x="8350" y="1828"/>
                    <a:pt x="8318" y="2049"/>
                    <a:pt x="8318" y="2301"/>
                  </a:cubicBezTo>
                  <a:cubicBezTo>
                    <a:pt x="8318" y="2584"/>
                    <a:pt x="8350" y="2805"/>
                    <a:pt x="8444" y="3057"/>
                  </a:cubicBezTo>
                  <a:lnTo>
                    <a:pt x="1671" y="3057"/>
                  </a:lnTo>
                  <a:cubicBezTo>
                    <a:pt x="2458" y="1702"/>
                    <a:pt x="3939" y="820"/>
                    <a:pt x="5672" y="820"/>
                  </a:cubicBezTo>
                  <a:close/>
                  <a:moveTo>
                    <a:pt x="9389" y="1072"/>
                  </a:moveTo>
                  <a:cubicBezTo>
                    <a:pt x="9547" y="1387"/>
                    <a:pt x="9736" y="1828"/>
                    <a:pt x="9736" y="2301"/>
                  </a:cubicBezTo>
                  <a:cubicBezTo>
                    <a:pt x="9736" y="2773"/>
                    <a:pt x="9547" y="3214"/>
                    <a:pt x="9389" y="3529"/>
                  </a:cubicBezTo>
                  <a:cubicBezTo>
                    <a:pt x="9232" y="3214"/>
                    <a:pt x="9011" y="2773"/>
                    <a:pt x="9011" y="2301"/>
                  </a:cubicBezTo>
                  <a:cubicBezTo>
                    <a:pt x="9011" y="1828"/>
                    <a:pt x="9232" y="1356"/>
                    <a:pt x="9389" y="1072"/>
                  </a:cubicBezTo>
                  <a:close/>
                  <a:moveTo>
                    <a:pt x="5262" y="3750"/>
                  </a:moveTo>
                  <a:cubicBezTo>
                    <a:pt x="5136" y="4065"/>
                    <a:pt x="4853" y="4443"/>
                    <a:pt x="4474" y="4695"/>
                  </a:cubicBezTo>
                  <a:cubicBezTo>
                    <a:pt x="3907" y="5105"/>
                    <a:pt x="3246" y="5325"/>
                    <a:pt x="2742" y="5325"/>
                  </a:cubicBezTo>
                  <a:lnTo>
                    <a:pt x="1923" y="5325"/>
                  </a:lnTo>
                  <a:cubicBezTo>
                    <a:pt x="1734" y="5325"/>
                    <a:pt x="1576" y="5483"/>
                    <a:pt x="1576" y="5703"/>
                  </a:cubicBezTo>
                  <a:lnTo>
                    <a:pt x="1576" y="6806"/>
                  </a:lnTo>
                  <a:lnTo>
                    <a:pt x="851" y="6806"/>
                  </a:lnTo>
                  <a:lnTo>
                    <a:pt x="851" y="5703"/>
                  </a:lnTo>
                  <a:cubicBezTo>
                    <a:pt x="851" y="5010"/>
                    <a:pt x="946" y="4349"/>
                    <a:pt x="1229" y="3750"/>
                  </a:cubicBezTo>
                  <a:close/>
                  <a:moveTo>
                    <a:pt x="10177" y="3750"/>
                  </a:moveTo>
                  <a:cubicBezTo>
                    <a:pt x="10397" y="4349"/>
                    <a:pt x="10555" y="5042"/>
                    <a:pt x="10555" y="5735"/>
                  </a:cubicBezTo>
                  <a:lnTo>
                    <a:pt x="10555" y="6837"/>
                  </a:lnTo>
                  <a:lnTo>
                    <a:pt x="9767" y="6837"/>
                  </a:lnTo>
                  <a:lnTo>
                    <a:pt x="9767" y="5735"/>
                  </a:lnTo>
                  <a:cubicBezTo>
                    <a:pt x="9767" y="5546"/>
                    <a:pt x="9610" y="5388"/>
                    <a:pt x="9421" y="5388"/>
                  </a:cubicBezTo>
                  <a:lnTo>
                    <a:pt x="8665" y="5388"/>
                  </a:lnTo>
                  <a:cubicBezTo>
                    <a:pt x="8129" y="5388"/>
                    <a:pt x="7436" y="5136"/>
                    <a:pt x="6932" y="4758"/>
                  </a:cubicBezTo>
                  <a:cubicBezTo>
                    <a:pt x="6554" y="4475"/>
                    <a:pt x="6270" y="4160"/>
                    <a:pt x="6144" y="3813"/>
                  </a:cubicBezTo>
                  <a:lnTo>
                    <a:pt x="8759" y="3813"/>
                  </a:lnTo>
                  <a:cubicBezTo>
                    <a:pt x="8948" y="4160"/>
                    <a:pt x="9137" y="4380"/>
                    <a:pt x="9200" y="4412"/>
                  </a:cubicBezTo>
                  <a:cubicBezTo>
                    <a:pt x="9279" y="4506"/>
                    <a:pt x="9374" y="4553"/>
                    <a:pt x="9468" y="4553"/>
                  </a:cubicBezTo>
                  <a:cubicBezTo>
                    <a:pt x="9563" y="4553"/>
                    <a:pt x="9657" y="4506"/>
                    <a:pt x="9736" y="4412"/>
                  </a:cubicBezTo>
                  <a:cubicBezTo>
                    <a:pt x="9736" y="4412"/>
                    <a:pt x="9988" y="4160"/>
                    <a:pt x="10177" y="3750"/>
                  </a:cubicBezTo>
                  <a:close/>
                  <a:moveTo>
                    <a:pt x="1545" y="7562"/>
                  </a:moveTo>
                  <a:lnTo>
                    <a:pt x="1545" y="8318"/>
                  </a:lnTo>
                  <a:lnTo>
                    <a:pt x="788" y="8318"/>
                  </a:lnTo>
                  <a:lnTo>
                    <a:pt x="788" y="7562"/>
                  </a:lnTo>
                  <a:close/>
                  <a:moveTo>
                    <a:pt x="10523" y="7562"/>
                  </a:moveTo>
                  <a:lnTo>
                    <a:pt x="10523" y="8318"/>
                  </a:lnTo>
                  <a:lnTo>
                    <a:pt x="9767" y="8318"/>
                  </a:lnTo>
                  <a:lnTo>
                    <a:pt x="9767" y="7562"/>
                  </a:lnTo>
                  <a:close/>
                  <a:moveTo>
                    <a:pt x="1576" y="9074"/>
                  </a:moveTo>
                  <a:lnTo>
                    <a:pt x="1576" y="9421"/>
                  </a:lnTo>
                  <a:lnTo>
                    <a:pt x="1545" y="9421"/>
                  </a:lnTo>
                  <a:cubicBezTo>
                    <a:pt x="1545" y="9641"/>
                    <a:pt x="1387" y="9799"/>
                    <a:pt x="1198" y="9799"/>
                  </a:cubicBezTo>
                  <a:cubicBezTo>
                    <a:pt x="1009" y="9799"/>
                    <a:pt x="851" y="9641"/>
                    <a:pt x="851" y="9421"/>
                  </a:cubicBezTo>
                  <a:lnTo>
                    <a:pt x="851" y="9074"/>
                  </a:lnTo>
                  <a:close/>
                  <a:moveTo>
                    <a:pt x="10555" y="9074"/>
                  </a:moveTo>
                  <a:lnTo>
                    <a:pt x="10555" y="9421"/>
                  </a:lnTo>
                  <a:lnTo>
                    <a:pt x="10523" y="9421"/>
                  </a:lnTo>
                  <a:cubicBezTo>
                    <a:pt x="10523" y="9641"/>
                    <a:pt x="10366" y="9799"/>
                    <a:pt x="10177" y="9799"/>
                  </a:cubicBezTo>
                  <a:cubicBezTo>
                    <a:pt x="9956" y="9799"/>
                    <a:pt x="9799" y="9641"/>
                    <a:pt x="9799" y="9421"/>
                  </a:cubicBezTo>
                  <a:lnTo>
                    <a:pt x="9799" y="9074"/>
                  </a:lnTo>
                  <a:close/>
                  <a:moveTo>
                    <a:pt x="1198" y="10555"/>
                  </a:moveTo>
                  <a:cubicBezTo>
                    <a:pt x="1387" y="10555"/>
                    <a:pt x="1545" y="10713"/>
                    <a:pt x="1545" y="10933"/>
                  </a:cubicBezTo>
                  <a:cubicBezTo>
                    <a:pt x="1545" y="11059"/>
                    <a:pt x="1545" y="11059"/>
                    <a:pt x="1198" y="11689"/>
                  </a:cubicBezTo>
                  <a:cubicBezTo>
                    <a:pt x="820" y="11059"/>
                    <a:pt x="820" y="11059"/>
                    <a:pt x="820" y="10933"/>
                  </a:cubicBezTo>
                  <a:cubicBezTo>
                    <a:pt x="820" y="10713"/>
                    <a:pt x="977" y="10555"/>
                    <a:pt x="1198" y="10555"/>
                  </a:cubicBezTo>
                  <a:close/>
                  <a:moveTo>
                    <a:pt x="10114" y="10618"/>
                  </a:moveTo>
                  <a:cubicBezTo>
                    <a:pt x="10334" y="10618"/>
                    <a:pt x="10492" y="10776"/>
                    <a:pt x="10492" y="10965"/>
                  </a:cubicBezTo>
                  <a:cubicBezTo>
                    <a:pt x="10523" y="10965"/>
                    <a:pt x="10492" y="11059"/>
                    <a:pt x="10492" y="11091"/>
                  </a:cubicBezTo>
                  <a:lnTo>
                    <a:pt x="10177" y="11689"/>
                  </a:lnTo>
                  <a:lnTo>
                    <a:pt x="9799" y="11091"/>
                  </a:lnTo>
                  <a:cubicBezTo>
                    <a:pt x="9799" y="11059"/>
                    <a:pt x="9767" y="10996"/>
                    <a:pt x="9767" y="10965"/>
                  </a:cubicBezTo>
                  <a:cubicBezTo>
                    <a:pt x="9767" y="10776"/>
                    <a:pt x="9925" y="10618"/>
                    <a:pt x="10114" y="10618"/>
                  </a:cubicBezTo>
                  <a:close/>
                  <a:moveTo>
                    <a:pt x="5672" y="4538"/>
                  </a:moveTo>
                  <a:cubicBezTo>
                    <a:pt x="5861" y="4821"/>
                    <a:pt x="6144" y="5105"/>
                    <a:pt x="6522" y="5325"/>
                  </a:cubicBezTo>
                  <a:cubicBezTo>
                    <a:pt x="7184" y="5798"/>
                    <a:pt x="7972" y="6081"/>
                    <a:pt x="8665" y="6081"/>
                  </a:cubicBezTo>
                  <a:lnTo>
                    <a:pt x="9011" y="6081"/>
                  </a:lnTo>
                  <a:lnTo>
                    <a:pt x="9011" y="8696"/>
                  </a:lnTo>
                  <a:cubicBezTo>
                    <a:pt x="9011" y="10524"/>
                    <a:pt x="7530" y="12036"/>
                    <a:pt x="5672" y="12036"/>
                  </a:cubicBezTo>
                  <a:cubicBezTo>
                    <a:pt x="3813" y="12036"/>
                    <a:pt x="2332" y="10524"/>
                    <a:pt x="2332" y="8696"/>
                  </a:cubicBezTo>
                  <a:lnTo>
                    <a:pt x="2332" y="6081"/>
                  </a:lnTo>
                  <a:lnTo>
                    <a:pt x="2679" y="6081"/>
                  </a:lnTo>
                  <a:cubicBezTo>
                    <a:pt x="3403" y="6081"/>
                    <a:pt x="4191" y="5798"/>
                    <a:pt x="4853" y="5325"/>
                  </a:cubicBezTo>
                  <a:cubicBezTo>
                    <a:pt x="5199" y="5105"/>
                    <a:pt x="5483" y="4821"/>
                    <a:pt x="5672" y="4538"/>
                  </a:cubicBezTo>
                  <a:close/>
                  <a:moveTo>
                    <a:pt x="5672" y="1"/>
                  </a:moveTo>
                  <a:cubicBezTo>
                    <a:pt x="2584" y="1"/>
                    <a:pt x="95" y="2584"/>
                    <a:pt x="95" y="5640"/>
                  </a:cubicBezTo>
                  <a:lnTo>
                    <a:pt x="95" y="9389"/>
                  </a:lnTo>
                  <a:cubicBezTo>
                    <a:pt x="95" y="9673"/>
                    <a:pt x="221" y="9925"/>
                    <a:pt x="347" y="10145"/>
                  </a:cubicBezTo>
                  <a:cubicBezTo>
                    <a:pt x="1" y="10524"/>
                    <a:pt x="1" y="11091"/>
                    <a:pt x="221" y="11343"/>
                  </a:cubicBezTo>
                  <a:lnTo>
                    <a:pt x="883" y="12540"/>
                  </a:lnTo>
                  <a:cubicBezTo>
                    <a:pt x="946" y="12666"/>
                    <a:pt x="1072" y="12729"/>
                    <a:pt x="1198" y="12729"/>
                  </a:cubicBezTo>
                  <a:cubicBezTo>
                    <a:pt x="1324" y="12729"/>
                    <a:pt x="1450" y="12666"/>
                    <a:pt x="1513" y="12540"/>
                  </a:cubicBezTo>
                  <a:cubicBezTo>
                    <a:pt x="2175" y="11343"/>
                    <a:pt x="2238" y="11311"/>
                    <a:pt x="2301" y="10965"/>
                  </a:cubicBezTo>
                  <a:cubicBezTo>
                    <a:pt x="3025" y="12036"/>
                    <a:pt x="4254" y="12729"/>
                    <a:pt x="5640" y="12729"/>
                  </a:cubicBezTo>
                  <a:cubicBezTo>
                    <a:pt x="7026" y="12729"/>
                    <a:pt x="8287" y="12036"/>
                    <a:pt x="8980" y="10965"/>
                  </a:cubicBezTo>
                  <a:cubicBezTo>
                    <a:pt x="8980" y="11091"/>
                    <a:pt x="9043" y="11185"/>
                    <a:pt x="9074" y="11311"/>
                  </a:cubicBezTo>
                  <a:lnTo>
                    <a:pt x="9074" y="11343"/>
                  </a:lnTo>
                  <a:lnTo>
                    <a:pt x="9736" y="12540"/>
                  </a:lnTo>
                  <a:cubicBezTo>
                    <a:pt x="9799" y="12666"/>
                    <a:pt x="9925" y="12729"/>
                    <a:pt x="10051" y="12729"/>
                  </a:cubicBezTo>
                  <a:cubicBezTo>
                    <a:pt x="10177" y="12729"/>
                    <a:pt x="10334" y="12666"/>
                    <a:pt x="10366" y="12540"/>
                  </a:cubicBezTo>
                  <a:lnTo>
                    <a:pt x="11028" y="11406"/>
                  </a:lnTo>
                  <a:cubicBezTo>
                    <a:pt x="11122" y="11248"/>
                    <a:pt x="11154" y="11028"/>
                    <a:pt x="11154" y="10870"/>
                  </a:cubicBezTo>
                  <a:cubicBezTo>
                    <a:pt x="11154" y="10618"/>
                    <a:pt x="11028" y="10335"/>
                    <a:pt x="10870" y="10145"/>
                  </a:cubicBezTo>
                  <a:cubicBezTo>
                    <a:pt x="11091" y="9925"/>
                    <a:pt x="11154" y="9673"/>
                    <a:pt x="11154" y="9389"/>
                  </a:cubicBezTo>
                  <a:cubicBezTo>
                    <a:pt x="11280" y="4979"/>
                    <a:pt x="11280" y="5294"/>
                    <a:pt x="11217" y="5168"/>
                  </a:cubicBezTo>
                  <a:cubicBezTo>
                    <a:pt x="11154" y="4317"/>
                    <a:pt x="10870" y="3498"/>
                    <a:pt x="10429" y="2773"/>
                  </a:cubicBezTo>
                  <a:cubicBezTo>
                    <a:pt x="10492" y="2616"/>
                    <a:pt x="10492" y="2458"/>
                    <a:pt x="10492" y="2301"/>
                  </a:cubicBezTo>
                  <a:cubicBezTo>
                    <a:pt x="10492" y="1167"/>
                    <a:pt x="9704" y="221"/>
                    <a:pt x="9641" y="190"/>
                  </a:cubicBezTo>
                  <a:cubicBezTo>
                    <a:pt x="9578" y="95"/>
                    <a:pt x="9484" y="64"/>
                    <a:pt x="9389" y="64"/>
                  </a:cubicBezTo>
                  <a:cubicBezTo>
                    <a:pt x="9263" y="64"/>
                    <a:pt x="9169" y="95"/>
                    <a:pt x="9106" y="190"/>
                  </a:cubicBezTo>
                  <a:cubicBezTo>
                    <a:pt x="9106" y="221"/>
                    <a:pt x="8822" y="473"/>
                    <a:pt x="8633" y="883"/>
                  </a:cubicBezTo>
                  <a:cubicBezTo>
                    <a:pt x="7719" y="316"/>
                    <a:pt x="6743" y="1"/>
                    <a:pt x="56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04" name="Google Shape;9804;p76"/>
          <p:cNvGrpSpPr/>
          <p:nvPr/>
        </p:nvGrpSpPr>
        <p:grpSpPr>
          <a:xfrm>
            <a:off x="5328863" y="3135800"/>
            <a:ext cx="319985" cy="361998"/>
            <a:chOff x="-54426150" y="2294725"/>
            <a:chExt cx="282000" cy="319025"/>
          </a:xfrm>
        </p:grpSpPr>
        <p:sp>
          <p:nvSpPr>
            <p:cNvPr id="9805" name="Google Shape;9805;p76"/>
            <p:cNvSpPr/>
            <p:nvPr/>
          </p:nvSpPr>
          <p:spPr>
            <a:xfrm>
              <a:off x="-54320600" y="2527275"/>
              <a:ext cx="72475" cy="29750"/>
            </a:xfrm>
            <a:custGeom>
              <a:avLst/>
              <a:gdLst/>
              <a:ahLst/>
              <a:cxnLst/>
              <a:rect l="l" t="t" r="r" b="b"/>
              <a:pathLst>
                <a:path w="2899" h="1190" extrusionOk="0">
                  <a:moveTo>
                    <a:pt x="398" y="1"/>
                  </a:moveTo>
                  <a:cubicBezTo>
                    <a:pt x="308" y="1"/>
                    <a:pt x="221" y="40"/>
                    <a:pt x="158" y="119"/>
                  </a:cubicBezTo>
                  <a:cubicBezTo>
                    <a:pt x="0" y="276"/>
                    <a:pt x="0" y="528"/>
                    <a:pt x="158" y="623"/>
                  </a:cubicBezTo>
                  <a:cubicBezTo>
                    <a:pt x="505" y="1001"/>
                    <a:pt x="977" y="1190"/>
                    <a:pt x="1450" y="1190"/>
                  </a:cubicBezTo>
                  <a:cubicBezTo>
                    <a:pt x="1922" y="1190"/>
                    <a:pt x="2426" y="1001"/>
                    <a:pt x="2741" y="623"/>
                  </a:cubicBezTo>
                  <a:cubicBezTo>
                    <a:pt x="2899" y="465"/>
                    <a:pt x="2899" y="245"/>
                    <a:pt x="2741" y="119"/>
                  </a:cubicBezTo>
                  <a:cubicBezTo>
                    <a:pt x="2663" y="40"/>
                    <a:pt x="2568" y="1"/>
                    <a:pt x="2478" y="1"/>
                  </a:cubicBezTo>
                  <a:cubicBezTo>
                    <a:pt x="2387" y="1"/>
                    <a:pt x="2300" y="40"/>
                    <a:pt x="2237" y="119"/>
                  </a:cubicBezTo>
                  <a:cubicBezTo>
                    <a:pt x="2048" y="308"/>
                    <a:pt x="1733" y="434"/>
                    <a:pt x="1450" y="434"/>
                  </a:cubicBezTo>
                  <a:cubicBezTo>
                    <a:pt x="1135" y="434"/>
                    <a:pt x="851" y="308"/>
                    <a:pt x="662" y="119"/>
                  </a:cubicBezTo>
                  <a:cubicBezTo>
                    <a:pt x="583" y="40"/>
                    <a:pt x="489" y="1"/>
                    <a:pt x="3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76"/>
            <p:cNvSpPr/>
            <p:nvPr/>
          </p:nvSpPr>
          <p:spPr>
            <a:xfrm>
              <a:off x="-54330850" y="2464075"/>
              <a:ext cx="18150" cy="18125"/>
            </a:xfrm>
            <a:custGeom>
              <a:avLst/>
              <a:gdLst/>
              <a:ahLst/>
              <a:cxnLst/>
              <a:rect l="l" t="t" r="r" b="b"/>
              <a:pathLst>
                <a:path w="726" h="725" extrusionOk="0">
                  <a:moveTo>
                    <a:pt x="379" y="0"/>
                  </a:moveTo>
                  <a:cubicBezTo>
                    <a:pt x="190" y="0"/>
                    <a:pt x="1" y="158"/>
                    <a:pt x="1" y="378"/>
                  </a:cubicBezTo>
                  <a:cubicBezTo>
                    <a:pt x="1" y="567"/>
                    <a:pt x="190" y="725"/>
                    <a:pt x="379" y="725"/>
                  </a:cubicBezTo>
                  <a:cubicBezTo>
                    <a:pt x="568" y="725"/>
                    <a:pt x="725" y="567"/>
                    <a:pt x="725" y="378"/>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76"/>
            <p:cNvSpPr/>
            <p:nvPr/>
          </p:nvSpPr>
          <p:spPr>
            <a:xfrm>
              <a:off x="-54256800" y="2464075"/>
              <a:ext cx="18125" cy="18125"/>
            </a:xfrm>
            <a:custGeom>
              <a:avLst/>
              <a:gdLst/>
              <a:ahLst/>
              <a:cxnLst/>
              <a:rect l="l" t="t" r="r" b="b"/>
              <a:pathLst>
                <a:path w="725" h="725" extrusionOk="0">
                  <a:moveTo>
                    <a:pt x="347" y="0"/>
                  </a:moveTo>
                  <a:cubicBezTo>
                    <a:pt x="158" y="0"/>
                    <a:pt x="0" y="158"/>
                    <a:pt x="0" y="378"/>
                  </a:cubicBezTo>
                  <a:cubicBezTo>
                    <a:pt x="0" y="567"/>
                    <a:pt x="158" y="725"/>
                    <a:pt x="347" y="725"/>
                  </a:cubicBezTo>
                  <a:cubicBezTo>
                    <a:pt x="567" y="725"/>
                    <a:pt x="725" y="567"/>
                    <a:pt x="725" y="378"/>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76"/>
            <p:cNvSpPr/>
            <p:nvPr/>
          </p:nvSpPr>
          <p:spPr>
            <a:xfrm>
              <a:off x="-54426150" y="2294725"/>
              <a:ext cx="282000" cy="319025"/>
            </a:xfrm>
            <a:custGeom>
              <a:avLst/>
              <a:gdLst/>
              <a:ahLst/>
              <a:cxnLst/>
              <a:rect l="l" t="t" r="r" b="b"/>
              <a:pathLst>
                <a:path w="11280" h="12761" extrusionOk="0">
                  <a:moveTo>
                    <a:pt x="8381" y="757"/>
                  </a:moveTo>
                  <a:cubicBezTo>
                    <a:pt x="9106" y="757"/>
                    <a:pt x="9610" y="1387"/>
                    <a:pt x="9484" y="2049"/>
                  </a:cubicBezTo>
                  <a:lnTo>
                    <a:pt x="9106" y="4538"/>
                  </a:lnTo>
                  <a:lnTo>
                    <a:pt x="2301" y="4538"/>
                  </a:lnTo>
                  <a:lnTo>
                    <a:pt x="1891" y="2049"/>
                  </a:lnTo>
                  <a:cubicBezTo>
                    <a:pt x="1734" y="1387"/>
                    <a:pt x="2238" y="757"/>
                    <a:pt x="2962" y="757"/>
                  </a:cubicBezTo>
                  <a:close/>
                  <a:moveTo>
                    <a:pt x="2962" y="5294"/>
                  </a:moveTo>
                  <a:cubicBezTo>
                    <a:pt x="2836" y="5609"/>
                    <a:pt x="2616" y="5829"/>
                    <a:pt x="2301" y="5955"/>
                  </a:cubicBezTo>
                  <a:lnTo>
                    <a:pt x="2301" y="5294"/>
                  </a:lnTo>
                  <a:close/>
                  <a:moveTo>
                    <a:pt x="9011" y="5294"/>
                  </a:moveTo>
                  <a:lnTo>
                    <a:pt x="9011" y="5955"/>
                  </a:lnTo>
                  <a:cubicBezTo>
                    <a:pt x="8696" y="5829"/>
                    <a:pt x="8476" y="5609"/>
                    <a:pt x="8350" y="5294"/>
                  </a:cubicBezTo>
                  <a:close/>
                  <a:moveTo>
                    <a:pt x="9767" y="6743"/>
                  </a:moveTo>
                  <a:cubicBezTo>
                    <a:pt x="10177" y="6743"/>
                    <a:pt x="10523" y="7058"/>
                    <a:pt x="10523" y="7499"/>
                  </a:cubicBezTo>
                  <a:cubicBezTo>
                    <a:pt x="10523" y="7940"/>
                    <a:pt x="10177" y="8255"/>
                    <a:pt x="9767" y="8255"/>
                  </a:cubicBezTo>
                  <a:lnTo>
                    <a:pt x="9767" y="6743"/>
                  </a:lnTo>
                  <a:close/>
                  <a:moveTo>
                    <a:pt x="1545" y="6774"/>
                  </a:moveTo>
                  <a:lnTo>
                    <a:pt x="1545" y="8287"/>
                  </a:lnTo>
                  <a:cubicBezTo>
                    <a:pt x="1135" y="8255"/>
                    <a:pt x="788" y="7940"/>
                    <a:pt x="788" y="7530"/>
                  </a:cubicBezTo>
                  <a:cubicBezTo>
                    <a:pt x="788" y="7152"/>
                    <a:pt x="1103" y="6774"/>
                    <a:pt x="1545" y="6774"/>
                  </a:cubicBezTo>
                  <a:close/>
                  <a:moveTo>
                    <a:pt x="7593" y="5294"/>
                  </a:moveTo>
                  <a:cubicBezTo>
                    <a:pt x="7751" y="6050"/>
                    <a:pt x="8318" y="6585"/>
                    <a:pt x="9074" y="6743"/>
                  </a:cubicBezTo>
                  <a:lnTo>
                    <a:pt x="9074" y="8633"/>
                  </a:lnTo>
                  <a:cubicBezTo>
                    <a:pt x="9011" y="10492"/>
                    <a:pt x="7530" y="11973"/>
                    <a:pt x="5672" y="11973"/>
                  </a:cubicBezTo>
                  <a:cubicBezTo>
                    <a:pt x="3813" y="11973"/>
                    <a:pt x="2332" y="10492"/>
                    <a:pt x="2332" y="8633"/>
                  </a:cubicBezTo>
                  <a:lnTo>
                    <a:pt x="2332" y="6743"/>
                  </a:lnTo>
                  <a:cubicBezTo>
                    <a:pt x="3088" y="6585"/>
                    <a:pt x="3624" y="6018"/>
                    <a:pt x="3781" y="5294"/>
                  </a:cubicBezTo>
                  <a:close/>
                  <a:moveTo>
                    <a:pt x="2931" y="1"/>
                  </a:moveTo>
                  <a:cubicBezTo>
                    <a:pt x="1797" y="1"/>
                    <a:pt x="883" y="1040"/>
                    <a:pt x="1072" y="2175"/>
                  </a:cubicBezTo>
                  <a:lnTo>
                    <a:pt x="1513" y="4916"/>
                  </a:lnTo>
                  <a:lnTo>
                    <a:pt x="1513" y="6018"/>
                  </a:lnTo>
                  <a:cubicBezTo>
                    <a:pt x="662" y="6018"/>
                    <a:pt x="1" y="6711"/>
                    <a:pt x="1" y="7530"/>
                  </a:cubicBezTo>
                  <a:cubicBezTo>
                    <a:pt x="1" y="8350"/>
                    <a:pt x="662" y="9043"/>
                    <a:pt x="1513" y="9043"/>
                  </a:cubicBezTo>
                  <a:cubicBezTo>
                    <a:pt x="1702" y="11122"/>
                    <a:pt x="3466" y="12760"/>
                    <a:pt x="5609" y="12760"/>
                  </a:cubicBezTo>
                  <a:cubicBezTo>
                    <a:pt x="7719" y="12760"/>
                    <a:pt x="9484" y="11122"/>
                    <a:pt x="9704" y="9043"/>
                  </a:cubicBezTo>
                  <a:cubicBezTo>
                    <a:pt x="10523" y="9043"/>
                    <a:pt x="11185" y="8350"/>
                    <a:pt x="11185" y="7530"/>
                  </a:cubicBezTo>
                  <a:cubicBezTo>
                    <a:pt x="11280" y="6711"/>
                    <a:pt x="10586" y="6018"/>
                    <a:pt x="9767" y="6018"/>
                  </a:cubicBezTo>
                  <a:lnTo>
                    <a:pt x="9767" y="4916"/>
                  </a:lnTo>
                  <a:lnTo>
                    <a:pt x="10208" y="2175"/>
                  </a:lnTo>
                  <a:cubicBezTo>
                    <a:pt x="10397" y="1040"/>
                    <a:pt x="9547" y="1"/>
                    <a:pt x="83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76"/>
            <p:cNvSpPr/>
            <p:nvPr/>
          </p:nvSpPr>
          <p:spPr>
            <a:xfrm>
              <a:off x="-54312725" y="2334125"/>
              <a:ext cx="54375" cy="53575"/>
            </a:xfrm>
            <a:custGeom>
              <a:avLst/>
              <a:gdLst/>
              <a:ahLst/>
              <a:cxnLst/>
              <a:rect l="l" t="t" r="r" b="b"/>
              <a:pathLst>
                <a:path w="2175" h="2143" extrusionOk="0">
                  <a:moveTo>
                    <a:pt x="1103" y="0"/>
                  </a:moveTo>
                  <a:cubicBezTo>
                    <a:pt x="914" y="0"/>
                    <a:pt x="757" y="158"/>
                    <a:pt x="757" y="347"/>
                  </a:cubicBezTo>
                  <a:lnTo>
                    <a:pt x="757" y="725"/>
                  </a:lnTo>
                  <a:lnTo>
                    <a:pt x="379" y="725"/>
                  </a:lnTo>
                  <a:cubicBezTo>
                    <a:pt x="190" y="725"/>
                    <a:pt x="32" y="882"/>
                    <a:pt x="32" y="1071"/>
                  </a:cubicBezTo>
                  <a:cubicBezTo>
                    <a:pt x="0" y="1229"/>
                    <a:pt x="158" y="1418"/>
                    <a:pt x="379" y="1418"/>
                  </a:cubicBezTo>
                  <a:lnTo>
                    <a:pt x="757" y="1418"/>
                  </a:lnTo>
                  <a:lnTo>
                    <a:pt x="757" y="1796"/>
                  </a:lnTo>
                  <a:cubicBezTo>
                    <a:pt x="757" y="1985"/>
                    <a:pt x="914" y="2142"/>
                    <a:pt x="1103" y="2142"/>
                  </a:cubicBezTo>
                  <a:cubicBezTo>
                    <a:pt x="1292" y="2142"/>
                    <a:pt x="1450" y="1985"/>
                    <a:pt x="1450" y="1796"/>
                  </a:cubicBezTo>
                  <a:lnTo>
                    <a:pt x="1450" y="1418"/>
                  </a:lnTo>
                  <a:lnTo>
                    <a:pt x="1796" y="1418"/>
                  </a:lnTo>
                  <a:cubicBezTo>
                    <a:pt x="2017" y="1418"/>
                    <a:pt x="2174" y="1260"/>
                    <a:pt x="2174" y="1071"/>
                  </a:cubicBezTo>
                  <a:cubicBezTo>
                    <a:pt x="2174" y="882"/>
                    <a:pt x="2017" y="725"/>
                    <a:pt x="1796" y="725"/>
                  </a:cubicBezTo>
                  <a:lnTo>
                    <a:pt x="1450" y="725"/>
                  </a:lnTo>
                  <a:lnTo>
                    <a:pt x="1450" y="347"/>
                  </a:lnTo>
                  <a:cubicBezTo>
                    <a:pt x="1450" y="158"/>
                    <a:pt x="1292"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0" name="Google Shape;9810;p76"/>
          <p:cNvGrpSpPr/>
          <p:nvPr/>
        </p:nvGrpSpPr>
        <p:grpSpPr>
          <a:xfrm>
            <a:off x="5327076" y="3603379"/>
            <a:ext cx="323560" cy="361969"/>
            <a:chOff x="-54427725" y="2686975"/>
            <a:chExt cx="285150" cy="319000"/>
          </a:xfrm>
        </p:grpSpPr>
        <p:sp>
          <p:nvSpPr>
            <p:cNvPr id="9811" name="Google Shape;9811;p76"/>
            <p:cNvSpPr/>
            <p:nvPr/>
          </p:nvSpPr>
          <p:spPr>
            <a:xfrm>
              <a:off x="-54320600" y="2919525"/>
              <a:ext cx="72475" cy="28950"/>
            </a:xfrm>
            <a:custGeom>
              <a:avLst/>
              <a:gdLst/>
              <a:ahLst/>
              <a:cxnLst/>
              <a:rect l="l" t="t" r="r" b="b"/>
              <a:pathLst>
                <a:path w="2899" h="1158" extrusionOk="0">
                  <a:moveTo>
                    <a:pt x="398" y="0"/>
                  </a:moveTo>
                  <a:cubicBezTo>
                    <a:pt x="308" y="0"/>
                    <a:pt x="221" y="39"/>
                    <a:pt x="158" y="118"/>
                  </a:cubicBezTo>
                  <a:cubicBezTo>
                    <a:pt x="0" y="276"/>
                    <a:pt x="0" y="496"/>
                    <a:pt x="158" y="622"/>
                  </a:cubicBezTo>
                  <a:cubicBezTo>
                    <a:pt x="505" y="969"/>
                    <a:pt x="977" y="1158"/>
                    <a:pt x="1450" y="1158"/>
                  </a:cubicBezTo>
                  <a:cubicBezTo>
                    <a:pt x="1922" y="1158"/>
                    <a:pt x="2426" y="969"/>
                    <a:pt x="2741" y="622"/>
                  </a:cubicBezTo>
                  <a:cubicBezTo>
                    <a:pt x="2899" y="465"/>
                    <a:pt x="2899" y="213"/>
                    <a:pt x="2741" y="118"/>
                  </a:cubicBezTo>
                  <a:cubicBezTo>
                    <a:pt x="2663" y="39"/>
                    <a:pt x="2568" y="0"/>
                    <a:pt x="2478" y="0"/>
                  </a:cubicBezTo>
                  <a:cubicBezTo>
                    <a:pt x="2387" y="0"/>
                    <a:pt x="2300" y="39"/>
                    <a:pt x="2237" y="118"/>
                  </a:cubicBezTo>
                  <a:cubicBezTo>
                    <a:pt x="2048" y="307"/>
                    <a:pt x="1733" y="433"/>
                    <a:pt x="1450" y="433"/>
                  </a:cubicBezTo>
                  <a:cubicBezTo>
                    <a:pt x="1135" y="433"/>
                    <a:pt x="851" y="307"/>
                    <a:pt x="662" y="118"/>
                  </a:cubicBezTo>
                  <a:cubicBezTo>
                    <a:pt x="583" y="39"/>
                    <a:pt x="4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76"/>
            <p:cNvSpPr/>
            <p:nvPr/>
          </p:nvSpPr>
          <p:spPr>
            <a:xfrm>
              <a:off x="-54256800" y="28563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3" name="Google Shape;9813;p76"/>
            <p:cNvSpPr/>
            <p:nvPr/>
          </p:nvSpPr>
          <p:spPr>
            <a:xfrm>
              <a:off x="-54330850" y="2856300"/>
              <a:ext cx="18150" cy="17350"/>
            </a:xfrm>
            <a:custGeom>
              <a:avLst/>
              <a:gdLst/>
              <a:ahLst/>
              <a:cxnLst/>
              <a:rect l="l" t="t" r="r" b="b"/>
              <a:pathLst>
                <a:path w="726" h="694" extrusionOk="0">
                  <a:moveTo>
                    <a:pt x="379" y="1"/>
                  </a:moveTo>
                  <a:cubicBezTo>
                    <a:pt x="190" y="1"/>
                    <a:pt x="1" y="158"/>
                    <a:pt x="1" y="347"/>
                  </a:cubicBezTo>
                  <a:cubicBezTo>
                    <a:pt x="1" y="536"/>
                    <a:pt x="190"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4" name="Google Shape;9814;p76"/>
            <p:cNvSpPr/>
            <p:nvPr/>
          </p:nvSpPr>
          <p:spPr>
            <a:xfrm>
              <a:off x="-54427725" y="2686975"/>
              <a:ext cx="285150" cy="319000"/>
            </a:xfrm>
            <a:custGeom>
              <a:avLst/>
              <a:gdLst/>
              <a:ahLst/>
              <a:cxnLst/>
              <a:rect l="l" t="t" r="r" b="b"/>
              <a:pathLst>
                <a:path w="11406" h="12760" extrusionOk="0">
                  <a:moveTo>
                    <a:pt x="8696" y="756"/>
                  </a:moveTo>
                  <a:cubicBezTo>
                    <a:pt x="9326" y="756"/>
                    <a:pt x="9799" y="1260"/>
                    <a:pt x="9799" y="1859"/>
                  </a:cubicBezTo>
                  <a:lnTo>
                    <a:pt x="9799" y="4883"/>
                  </a:lnTo>
                  <a:cubicBezTo>
                    <a:pt x="9799" y="5072"/>
                    <a:pt x="9641" y="5230"/>
                    <a:pt x="9452" y="5230"/>
                  </a:cubicBezTo>
                  <a:lnTo>
                    <a:pt x="2017" y="5230"/>
                  </a:lnTo>
                  <a:cubicBezTo>
                    <a:pt x="1797" y="5230"/>
                    <a:pt x="1639" y="5072"/>
                    <a:pt x="1639" y="4883"/>
                  </a:cubicBezTo>
                  <a:cubicBezTo>
                    <a:pt x="1608" y="4852"/>
                    <a:pt x="1608" y="1922"/>
                    <a:pt x="1608" y="1859"/>
                  </a:cubicBezTo>
                  <a:cubicBezTo>
                    <a:pt x="1608" y="1229"/>
                    <a:pt x="2112" y="756"/>
                    <a:pt x="2710" y="756"/>
                  </a:cubicBezTo>
                  <a:close/>
                  <a:moveTo>
                    <a:pt x="1608" y="5955"/>
                  </a:moveTo>
                  <a:cubicBezTo>
                    <a:pt x="1734" y="5986"/>
                    <a:pt x="1860" y="6018"/>
                    <a:pt x="1954" y="6018"/>
                  </a:cubicBezTo>
                  <a:lnTo>
                    <a:pt x="2301" y="6018"/>
                  </a:lnTo>
                  <a:lnTo>
                    <a:pt x="2301" y="8317"/>
                  </a:lnTo>
                  <a:cubicBezTo>
                    <a:pt x="2301" y="9105"/>
                    <a:pt x="1986" y="9798"/>
                    <a:pt x="1450" y="10334"/>
                  </a:cubicBezTo>
                  <a:cubicBezTo>
                    <a:pt x="1401" y="10433"/>
                    <a:pt x="1317" y="10480"/>
                    <a:pt x="1225" y="10480"/>
                  </a:cubicBezTo>
                  <a:cubicBezTo>
                    <a:pt x="1142" y="10480"/>
                    <a:pt x="1053" y="10440"/>
                    <a:pt x="977" y="10365"/>
                  </a:cubicBezTo>
                  <a:cubicBezTo>
                    <a:pt x="820" y="10208"/>
                    <a:pt x="820" y="9956"/>
                    <a:pt x="977" y="9830"/>
                  </a:cubicBezTo>
                  <a:cubicBezTo>
                    <a:pt x="1355" y="9452"/>
                    <a:pt x="1608" y="8853"/>
                    <a:pt x="1608" y="8317"/>
                  </a:cubicBezTo>
                  <a:lnTo>
                    <a:pt x="1608" y="5955"/>
                  </a:lnTo>
                  <a:close/>
                  <a:moveTo>
                    <a:pt x="9799" y="5955"/>
                  </a:moveTo>
                  <a:lnTo>
                    <a:pt x="9799" y="6805"/>
                  </a:lnTo>
                  <a:cubicBezTo>
                    <a:pt x="9799" y="8853"/>
                    <a:pt x="9988" y="9420"/>
                    <a:pt x="10429" y="9830"/>
                  </a:cubicBezTo>
                  <a:cubicBezTo>
                    <a:pt x="10618" y="9987"/>
                    <a:pt x="10618" y="10239"/>
                    <a:pt x="10460" y="10365"/>
                  </a:cubicBezTo>
                  <a:cubicBezTo>
                    <a:pt x="10382" y="10444"/>
                    <a:pt x="10287" y="10483"/>
                    <a:pt x="10197" y="10483"/>
                  </a:cubicBezTo>
                  <a:cubicBezTo>
                    <a:pt x="10106" y="10483"/>
                    <a:pt x="10019" y="10444"/>
                    <a:pt x="9956" y="10365"/>
                  </a:cubicBezTo>
                  <a:cubicBezTo>
                    <a:pt x="9389" y="9798"/>
                    <a:pt x="9074" y="9042"/>
                    <a:pt x="9074" y="8317"/>
                  </a:cubicBezTo>
                  <a:lnTo>
                    <a:pt x="9074" y="6018"/>
                  </a:lnTo>
                  <a:lnTo>
                    <a:pt x="9452" y="6018"/>
                  </a:lnTo>
                  <a:cubicBezTo>
                    <a:pt x="9547" y="6018"/>
                    <a:pt x="9704" y="5986"/>
                    <a:pt x="9799" y="5955"/>
                  </a:cubicBezTo>
                  <a:close/>
                  <a:moveTo>
                    <a:pt x="8381" y="6018"/>
                  </a:moveTo>
                  <a:lnTo>
                    <a:pt x="8381" y="8317"/>
                  </a:lnTo>
                  <a:cubicBezTo>
                    <a:pt x="8381" y="8948"/>
                    <a:pt x="8539" y="9515"/>
                    <a:pt x="8822" y="10050"/>
                  </a:cubicBezTo>
                  <a:cubicBezTo>
                    <a:pt x="8224" y="11216"/>
                    <a:pt x="7026" y="11972"/>
                    <a:pt x="5735" y="11972"/>
                  </a:cubicBezTo>
                  <a:cubicBezTo>
                    <a:pt x="4443" y="11972"/>
                    <a:pt x="3246" y="11216"/>
                    <a:pt x="2710" y="10050"/>
                  </a:cubicBezTo>
                  <a:cubicBezTo>
                    <a:pt x="2994" y="9515"/>
                    <a:pt x="3151" y="8916"/>
                    <a:pt x="3151" y="8317"/>
                  </a:cubicBezTo>
                  <a:lnTo>
                    <a:pt x="3151" y="6018"/>
                  </a:lnTo>
                  <a:close/>
                  <a:moveTo>
                    <a:pt x="2710" y="0"/>
                  </a:moveTo>
                  <a:cubicBezTo>
                    <a:pt x="1671" y="0"/>
                    <a:pt x="851" y="819"/>
                    <a:pt x="851" y="1859"/>
                  </a:cubicBezTo>
                  <a:lnTo>
                    <a:pt x="851" y="8317"/>
                  </a:lnTo>
                  <a:cubicBezTo>
                    <a:pt x="851" y="8696"/>
                    <a:pt x="694" y="9042"/>
                    <a:pt x="410" y="9326"/>
                  </a:cubicBezTo>
                  <a:cubicBezTo>
                    <a:pt x="1" y="9767"/>
                    <a:pt x="1" y="10460"/>
                    <a:pt x="410" y="10901"/>
                  </a:cubicBezTo>
                  <a:cubicBezTo>
                    <a:pt x="631" y="11121"/>
                    <a:pt x="922" y="11232"/>
                    <a:pt x="1210" y="11232"/>
                  </a:cubicBezTo>
                  <a:cubicBezTo>
                    <a:pt x="1497" y="11232"/>
                    <a:pt x="1781" y="11121"/>
                    <a:pt x="1986" y="10901"/>
                  </a:cubicBezTo>
                  <a:lnTo>
                    <a:pt x="2143" y="10743"/>
                  </a:lnTo>
                  <a:cubicBezTo>
                    <a:pt x="2868" y="11972"/>
                    <a:pt x="4191" y="12760"/>
                    <a:pt x="5672" y="12760"/>
                  </a:cubicBezTo>
                  <a:cubicBezTo>
                    <a:pt x="7152" y="12760"/>
                    <a:pt x="8444" y="11972"/>
                    <a:pt x="9169" y="10743"/>
                  </a:cubicBezTo>
                  <a:cubicBezTo>
                    <a:pt x="9200" y="10838"/>
                    <a:pt x="9295" y="10869"/>
                    <a:pt x="9326" y="10901"/>
                  </a:cubicBezTo>
                  <a:cubicBezTo>
                    <a:pt x="9547" y="11121"/>
                    <a:pt x="9830" y="11232"/>
                    <a:pt x="10114" y="11232"/>
                  </a:cubicBezTo>
                  <a:cubicBezTo>
                    <a:pt x="10397" y="11232"/>
                    <a:pt x="10681" y="11121"/>
                    <a:pt x="10901" y="10901"/>
                  </a:cubicBezTo>
                  <a:cubicBezTo>
                    <a:pt x="11406" y="10460"/>
                    <a:pt x="11406" y="9767"/>
                    <a:pt x="10964" y="9326"/>
                  </a:cubicBezTo>
                  <a:cubicBezTo>
                    <a:pt x="10744" y="9105"/>
                    <a:pt x="10555" y="8727"/>
                    <a:pt x="10555" y="6805"/>
                  </a:cubicBezTo>
                  <a:lnTo>
                    <a:pt x="10555" y="1859"/>
                  </a:lnTo>
                  <a:cubicBezTo>
                    <a:pt x="10555" y="819"/>
                    <a:pt x="9704" y="0"/>
                    <a:pt x="86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76"/>
            <p:cNvSpPr/>
            <p:nvPr/>
          </p:nvSpPr>
          <p:spPr>
            <a:xfrm>
              <a:off x="-54330850" y="2717875"/>
              <a:ext cx="93750" cy="85425"/>
            </a:xfrm>
            <a:custGeom>
              <a:avLst/>
              <a:gdLst/>
              <a:ahLst/>
              <a:cxnLst/>
              <a:rect l="l" t="t" r="r" b="b"/>
              <a:pathLst>
                <a:path w="3750" h="3417" extrusionOk="0">
                  <a:moveTo>
                    <a:pt x="1828" y="1285"/>
                  </a:moveTo>
                  <a:lnTo>
                    <a:pt x="1891" y="1474"/>
                  </a:lnTo>
                  <a:cubicBezTo>
                    <a:pt x="1954" y="1600"/>
                    <a:pt x="2049" y="1663"/>
                    <a:pt x="2175" y="1663"/>
                  </a:cubicBezTo>
                  <a:lnTo>
                    <a:pt x="2364" y="1726"/>
                  </a:lnTo>
                  <a:lnTo>
                    <a:pt x="2206" y="1883"/>
                  </a:lnTo>
                  <a:cubicBezTo>
                    <a:pt x="2143" y="1946"/>
                    <a:pt x="2112" y="2072"/>
                    <a:pt x="2112" y="2198"/>
                  </a:cubicBezTo>
                  <a:lnTo>
                    <a:pt x="2143" y="2387"/>
                  </a:lnTo>
                  <a:lnTo>
                    <a:pt x="1954" y="2293"/>
                  </a:lnTo>
                  <a:cubicBezTo>
                    <a:pt x="1891" y="2277"/>
                    <a:pt x="1828" y="2269"/>
                    <a:pt x="1765" y="2269"/>
                  </a:cubicBezTo>
                  <a:cubicBezTo>
                    <a:pt x="1702" y="2269"/>
                    <a:pt x="1639" y="2277"/>
                    <a:pt x="1576" y="2293"/>
                  </a:cubicBezTo>
                  <a:lnTo>
                    <a:pt x="1387" y="2387"/>
                  </a:lnTo>
                  <a:lnTo>
                    <a:pt x="1450" y="2198"/>
                  </a:lnTo>
                  <a:cubicBezTo>
                    <a:pt x="1482" y="2072"/>
                    <a:pt x="1450" y="1946"/>
                    <a:pt x="1324" y="1883"/>
                  </a:cubicBezTo>
                  <a:lnTo>
                    <a:pt x="1167" y="1726"/>
                  </a:lnTo>
                  <a:lnTo>
                    <a:pt x="1482" y="1663"/>
                  </a:lnTo>
                  <a:cubicBezTo>
                    <a:pt x="1576" y="1663"/>
                    <a:pt x="1702" y="1600"/>
                    <a:pt x="1734" y="1474"/>
                  </a:cubicBezTo>
                  <a:lnTo>
                    <a:pt x="1828" y="1285"/>
                  </a:lnTo>
                  <a:close/>
                  <a:moveTo>
                    <a:pt x="1887" y="1"/>
                  </a:moveTo>
                  <a:cubicBezTo>
                    <a:pt x="1749" y="1"/>
                    <a:pt x="1608" y="72"/>
                    <a:pt x="1545" y="213"/>
                  </a:cubicBezTo>
                  <a:lnTo>
                    <a:pt x="1198" y="938"/>
                  </a:lnTo>
                  <a:lnTo>
                    <a:pt x="442" y="1033"/>
                  </a:lnTo>
                  <a:cubicBezTo>
                    <a:pt x="127" y="1096"/>
                    <a:pt x="1" y="1474"/>
                    <a:pt x="253" y="1663"/>
                  </a:cubicBezTo>
                  <a:lnTo>
                    <a:pt x="757" y="2230"/>
                  </a:lnTo>
                  <a:lnTo>
                    <a:pt x="631" y="2986"/>
                  </a:lnTo>
                  <a:cubicBezTo>
                    <a:pt x="607" y="3229"/>
                    <a:pt x="789" y="3416"/>
                    <a:pt x="1004" y="3416"/>
                  </a:cubicBezTo>
                  <a:cubicBezTo>
                    <a:pt x="1067" y="3416"/>
                    <a:pt x="1133" y="3400"/>
                    <a:pt x="1198" y="3364"/>
                  </a:cubicBezTo>
                  <a:lnTo>
                    <a:pt x="1860" y="3017"/>
                  </a:lnTo>
                  <a:lnTo>
                    <a:pt x="2521" y="3364"/>
                  </a:lnTo>
                  <a:cubicBezTo>
                    <a:pt x="2586" y="3400"/>
                    <a:pt x="2652" y="3416"/>
                    <a:pt x="2715" y="3416"/>
                  </a:cubicBezTo>
                  <a:cubicBezTo>
                    <a:pt x="2930" y="3416"/>
                    <a:pt x="3113" y="3229"/>
                    <a:pt x="3088" y="2986"/>
                  </a:cubicBezTo>
                  <a:lnTo>
                    <a:pt x="2962" y="2230"/>
                  </a:lnTo>
                  <a:lnTo>
                    <a:pt x="3529" y="1663"/>
                  </a:lnTo>
                  <a:cubicBezTo>
                    <a:pt x="3750" y="1474"/>
                    <a:pt x="3624" y="1096"/>
                    <a:pt x="3309" y="1033"/>
                  </a:cubicBezTo>
                  <a:lnTo>
                    <a:pt x="2584" y="938"/>
                  </a:lnTo>
                  <a:lnTo>
                    <a:pt x="2206" y="213"/>
                  </a:lnTo>
                  <a:cubicBezTo>
                    <a:pt x="2159" y="72"/>
                    <a:pt x="2025" y="1"/>
                    <a:pt x="18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6" name="Google Shape;9816;p76"/>
          <p:cNvGrpSpPr/>
          <p:nvPr/>
        </p:nvGrpSpPr>
        <p:grpSpPr>
          <a:xfrm>
            <a:off x="7533634" y="2684351"/>
            <a:ext cx="359303" cy="359984"/>
            <a:chOff x="-52513800" y="1903475"/>
            <a:chExt cx="316650" cy="317250"/>
          </a:xfrm>
        </p:grpSpPr>
        <p:sp>
          <p:nvSpPr>
            <p:cNvPr id="9817" name="Google Shape;9817;p76"/>
            <p:cNvSpPr/>
            <p:nvPr/>
          </p:nvSpPr>
          <p:spPr>
            <a:xfrm>
              <a:off x="-52391700" y="2135825"/>
              <a:ext cx="72475" cy="28975"/>
            </a:xfrm>
            <a:custGeom>
              <a:avLst/>
              <a:gdLst/>
              <a:ahLst/>
              <a:cxnLst/>
              <a:rect l="l" t="t" r="r" b="b"/>
              <a:pathLst>
                <a:path w="2899" h="1159" extrusionOk="0">
                  <a:moveTo>
                    <a:pt x="386" y="1"/>
                  </a:moveTo>
                  <a:cubicBezTo>
                    <a:pt x="291" y="1"/>
                    <a:pt x="205" y="40"/>
                    <a:pt x="158" y="119"/>
                  </a:cubicBezTo>
                  <a:cubicBezTo>
                    <a:pt x="0" y="276"/>
                    <a:pt x="0" y="497"/>
                    <a:pt x="158" y="623"/>
                  </a:cubicBezTo>
                  <a:cubicBezTo>
                    <a:pt x="504" y="970"/>
                    <a:pt x="977" y="1159"/>
                    <a:pt x="1449" y="1159"/>
                  </a:cubicBezTo>
                  <a:cubicBezTo>
                    <a:pt x="1922" y="1159"/>
                    <a:pt x="2426" y="970"/>
                    <a:pt x="2741" y="623"/>
                  </a:cubicBezTo>
                  <a:cubicBezTo>
                    <a:pt x="2898" y="465"/>
                    <a:pt x="2898" y="213"/>
                    <a:pt x="2741" y="119"/>
                  </a:cubicBezTo>
                  <a:cubicBezTo>
                    <a:pt x="2662" y="40"/>
                    <a:pt x="2568" y="1"/>
                    <a:pt x="2477" y="1"/>
                  </a:cubicBezTo>
                  <a:cubicBezTo>
                    <a:pt x="2387" y="1"/>
                    <a:pt x="2300" y="40"/>
                    <a:pt x="2237" y="119"/>
                  </a:cubicBezTo>
                  <a:cubicBezTo>
                    <a:pt x="2048" y="308"/>
                    <a:pt x="1733" y="434"/>
                    <a:pt x="1449" y="434"/>
                  </a:cubicBezTo>
                  <a:cubicBezTo>
                    <a:pt x="1134" y="434"/>
                    <a:pt x="851" y="308"/>
                    <a:pt x="662" y="119"/>
                  </a:cubicBezTo>
                  <a:cubicBezTo>
                    <a:pt x="583" y="40"/>
                    <a:pt x="480"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76"/>
            <p:cNvSpPr/>
            <p:nvPr/>
          </p:nvSpPr>
          <p:spPr>
            <a:xfrm>
              <a:off x="-52513800" y="1903475"/>
              <a:ext cx="316650" cy="317250"/>
            </a:xfrm>
            <a:custGeom>
              <a:avLst/>
              <a:gdLst/>
              <a:ahLst/>
              <a:cxnLst/>
              <a:rect l="l" t="t" r="r" b="b"/>
              <a:pathLst>
                <a:path w="12666" h="12690" extrusionOk="0">
                  <a:moveTo>
                    <a:pt x="6333" y="781"/>
                  </a:moveTo>
                  <a:lnTo>
                    <a:pt x="11500" y="3332"/>
                  </a:lnTo>
                  <a:lnTo>
                    <a:pt x="10082" y="4057"/>
                  </a:lnTo>
                  <a:lnTo>
                    <a:pt x="9641" y="3175"/>
                  </a:lnTo>
                  <a:cubicBezTo>
                    <a:pt x="9547" y="3049"/>
                    <a:pt x="9452" y="2986"/>
                    <a:pt x="9326" y="2986"/>
                  </a:cubicBezTo>
                  <a:lnTo>
                    <a:pt x="3309" y="2986"/>
                  </a:lnTo>
                  <a:cubicBezTo>
                    <a:pt x="3151" y="2986"/>
                    <a:pt x="3025" y="3049"/>
                    <a:pt x="2994" y="3175"/>
                  </a:cubicBezTo>
                  <a:lnTo>
                    <a:pt x="2553" y="4057"/>
                  </a:lnTo>
                  <a:lnTo>
                    <a:pt x="1167" y="3332"/>
                  </a:lnTo>
                  <a:lnTo>
                    <a:pt x="6333" y="781"/>
                  </a:lnTo>
                  <a:close/>
                  <a:moveTo>
                    <a:pt x="9043" y="3742"/>
                  </a:moveTo>
                  <a:lnTo>
                    <a:pt x="9389" y="4467"/>
                  </a:lnTo>
                  <a:lnTo>
                    <a:pt x="3151" y="4467"/>
                  </a:lnTo>
                  <a:lnTo>
                    <a:pt x="3498" y="3742"/>
                  </a:lnTo>
                  <a:close/>
                  <a:moveTo>
                    <a:pt x="9673" y="5223"/>
                  </a:moveTo>
                  <a:lnTo>
                    <a:pt x="9673" y="6105"/>
                  </a:lnTo>
                  <a:cubicBezTo>
                    <a:pt x="9547" y="6042"/>
                    <a:pt x="9452" y="6010"/>
                    <a:pt x="9326" y="6010"/>
                  </a:cubicBezTo>
                  <a:lnTo>
                    <a:pt x="7782" y="6010"/>
                  </a:lnTo>
                  <a:cubicBezTo>
                    <a:pt x="7310" y="6010"/>
                    <a:pt x="6869" y="6325"/>
                    <a:pt x="6743" y="6766"/>
                  </a:cubicBezTo>
                  <a:lnTo>
                    <a:pt x="5861" y="6766"/>
                  </a:lnTo>
                  <a:cubicBezTo>
                    <a:pt x="5703" y="6325"/>
                    <a:pt x="5325" y="6010"/>
                    <a:pt x="4790" y="6010"/>
                  </a:cubicBezTo>
                  <a:lnTo>
                    <a:pt x="3277" y="6010"/>
                  </a:lnTo>
                  <a:cubicBezTo>
                    <a:pt x="3151" y="6010"/>
                    <a:pt x="2994" y="6042"/>
                    <a:pt x="2899" y="6105"/>
                  </a:cubicBezTo>
                  <a:lnTo>
                    <a:pt x="2899" y="5223"/>
                  </a:lnTo>
                  <a:close/>
                  <a:moveTo>
                    <a:pt x="4821" y="6766"/>
                  </a:moveTo>
                  <a:cubicBezTo>
                    <a:pt x="5042" y="6766"/>
                    <a:pt x="5199" y="6924"/>
                    <a:pt x="5199" y="7113"/>
                  </a:cubicBezTo>
                  <a:cubicBezTo>
                    <a:pt x="5199" y="7743"/>
                    <a:pt x="4664" y="8216"/>
                    <a:pt x="4096" y="8216"/>
                  </a:cubicBezTo>
                  <a:lnTo>
                    <a:pt x="3309" y="8216"/>
                  </a:lnTo>
                  <a:cubicBezTo>
                    <a:pt x="3088" y="8216"/>
                    <a:pt x="2931" y="8058"/>
                    <a:pt x="2931" y="7869"/>
                  </a:cubicBezTo>
                  <a:lnTo>
                    <a:pt x="2931" y="7113"/>
                  </a:lnTo>
                  <a:cubicBezTo>
                    <a:pt x="2931" y="6924"/>
                    <a:pt x="3088" y="6766"/>
                    <a:pt x="3309" y="6766"/>
                  </a:cubicBezTo>
                  <a:close/>
                  <a:moveTo>
                    <a:pt x="9326" y="6766"/>
                  </a:moveTo>
                  <a:cubicBezTo>
                    <a:pt x="9515" y="6766"/>
                    <a:pt x="9673" y="6924"/>
                    <a:pt x="9673" y="7113"/>
                  </a:cubicBezTo>
                  <a:lnTo>
                    <a:pt x="9673" y="7869"/>
                  </a:lnTo>
                  <a:cubicBezTo>
                    <a:pt x="9673" y="8058"/>
                    <a:pt x="9515" y="8216"/>
                    <a:pt x="9326" y="8216"/>
                  </a:cubicBezTo>
                  <a:lnTo>
                    <a:pt x="8570" y="8216"/>
                  </a:lnTo>
                  <a:cubicBezTo>
                    <a:pt x="7940" y="8216"/>
                    <a:pt x="7436" y="7712"/>
                    <a:pt x="7436" y="7113"/>
                  </a:cubicBezTo>
                  <a:cubicBezTo>
                    <a:pt x="7436" y="6924"/>
                    <a:pt x="7593" y="6766"/>
                    <a:pt x="7782" y="6766"/>
                  </a:cubicBezTo>
                  <a:close/>
                  <a:moveTo>
                    <a:pt x="2206" y="6766"/>
                  </a:moveTo>
                  <a:lnTo>
                    <a:pt x="2206" y="8247"/>
                  </a:lnTo>
                  <a:cubicBezTo>
                    <a:pt x="1765" y="8247"/>
                    <a:pt x="1450" y="7901"/>
                    <a:pt x="1450" y="7523"/>
                  </a:cubicBezTo>
                  <a:cubicBezTo>
                    <a:pt x="1450" y="7113"/>
                    <a:pt x="1765" y="6766"/>
                    <a:pt x="2206" y="6766"/>
                  </a:cubicBezTo>
                  <a:close/>
                  <a:moveTo>
                    <a:pt x="10429" y="6766"/>
                  </a:moveTo>
                  <a:cubicBezTo>
                    <a:pt x="10870" y="6766"/>
                    <a:pt x="11185" y="7082"/>
                    <a:pt x="11185" y="7523"/>
                  </a:cubicBezTo>
                  <a:cubicBezTo>
                    <a:pt x="11185" y="7901"/>
                    <a:pt x="10807" y="8247"/>
                    <a:pt x="10429" y="8247"/>
                  </a:cubicBezTo>
                  <a:lnTo>
                    <a:pt x="10429" y="6766"/>
                  </a:lnTo>
                  <a:close/>
                  <a:moveTo>
                    <a:pt x="6680" y="7523"/>
                  </a:moveTo>
                  <a:cubicBezTo>
                    <a:pt x="6774" y="7869"/>
                    <a:pt x="6932" y="8184"/>
                    <a:pt x="7184" y="8468"/>
                  </a:cubicBezTo>
                  <a:cubicBezTo>
                    <a:pt x="7562" y="8814"/>
                    <a:pt x="8035" y="9003"/>
                    <a:pt x="8539" y="9003"/>
                  </a:cubicBezTo>
                  <a:lnTo>
                    <a:pt x="9295" y="9003"/>
                  </a:lnTo>
                  <a:cubicBezTo>
                    <a:pt x="9389" y="9003"/>
                    <a:pt x="9515" y="8972"/>
                    <a:pt x="9641" y="8940"/>
                  </a:cubicBezTo>
                  <a:lnTo>
                    <a:pt x="9641" y="8940"/>
                  </a:lnTo>
                  <a:cubicBezTo>
                    <a:pt x="9515" y="10610"/>
                    <a:pt x="8066" y="11965"/>
                    <a:pt x="6302" y="11965"/>
                  </a:cubicBezTo>
                  <a:cubicBezTo>
                    <a:pt x="4506" y="11965"/>
                    <a:pt x="3088" y="10610"/>
                    <a:pt x="2899" y="8940"/>
                  </a:cubicBezTo>
                  <a:lnTo>
                    <a:pt x="2899" y="8940"/>
                  </a:lnTo>
                  <a:cubicBezTo>
                    <a:pt x="3025" y="8972"/>
                    <a:pt x="3151" y="9003"/>
                    <a:pt x="3246" y="9003"/>
                  </a:cubicBezTo>
                  <a:lnTo>
                    <a:pt x="4033" y="9003"/>
                  </a:lnTo>
                  <a:cubicBezTo>
                    <a:pt x="4947" y="9003"/>
                    <a:pt x="5703" y="8373"/>
                    <a:pt x="5861" y="7523"/>
                  </a:cubicBezTo>
                  <a:close/>
                  <a:moveTo>
                    <a:pt x="6310" y="1"/>
                  </a:moveTo>
                  <a:cubicBezTo>
                    <a:pt x="6255" y="1"/>
                    <a:pt x="6207" y="9"/>
                    <a:pt x="6176" y="24"/>
                  </a:cubicBezTo>
                  <a:lnTo>
                    <a:pt x="190" y="3017"/>
                  </a:lnTo>
                  <a:cubicBezTo>
                    <a:pt x="64" y="3112"/>
                    <a:pt x="1" y="3206"/>
                    <a:pt x="1" y="3332"/>
                  </a:cubicBezTo>
                  <a:cubicBezTo>
                    <a:pt x="1" y="3490"/>
                    <a:pt x="64" y="3616"/>
                    <a:pt x="190" y="3647"/>
                  </a:cubicBezTo>
                  <a:lnTo>
                    <a:pt x="2238" y="4656"/>
                  </a:lnTo>
                  <a:cubicBezTo>
                    <a:pt x="2238" y="4719"/>
                    <a:pt x="2206" y="4750"/>
                    <a:pt x="2206" y="4782"/>
                  </a:cubicBezTo>
                  <a:lnTo>
                    <a:pt x="2206" y="5979"/>
                  </a:lnTo>
                  <a:cubicBezTo>
                    <a:pt x="1356" y="5979"/>
                    <a:pt x="694" y="6640"/>
                    <a:pt x="694" y="7460"/>
                  </a:cubicBezTo>
                  <a:cubicBezTo>
                    <a:pt x="694" y="8279"/>
                    <a:pt x="1356" y="8972"/>
                    <a:pt x="2206" y="8972"/>
                  </a:cubicBezTo>
                  <a:cubicBezTo>
                    <a:pt x="2395" y="11051"/>
                    <a:pt x="4159" y="12689"/>
                    <a:pt x="6302" y="12689"/>
                  </a:cubicBezTo>
                  <a:cubicBezTo>
                    <a:pt x="8413" y="12689"/>
                    <a:pt x="10240" y="11051"/>
                    <a:pt x="10397" y="8972"/>
                  </a:cubicBezTo>
                  <a:cubicBezTo>
                    <a:pt x="11217" y="8972"/>
                    <a:pt x="11878" y="8279"/>
                    <a:pt x="11878" y="7460"/>
                  </a:cubicBezTo>
                  <a:cubicBezTo>
                    <a:pt x="11878" y="6640"/>
                    <a:pt x="11217" y="5979"/>
                    <a:pt x="10397" y="5979"/>
                  </a:cubicBezTo>
                  <a:lnTo>
                    <a:pt x="10397" y="4782"/>
                  </a:lnTo>
                  <a:cubicBezTo>
                    <a:pt x="10397" y="4750"/>
                    <a:pt x="10397" y="4719"/>
                    <a:pt x="10334" y="4656"/>
                  </a:cubicBezTo>
                  <a:lnTo>
                    <a:pt x="11847" y="3931"/>
                  </a:lnTo>
                  <a:lnTo>
                    <a:pt x="11847" y="6357"/>
                  </a:lnTo>
                  <a:cubicBezTo>
                    <a:pt x="11847" y="6546"/>
                    <a:pt x="12004" y="6703"/>
                    <a:pt x="12193" y="6703"/>
                  </a:cubicBezTo>
                  <a:cubicBezTo>
                    <a:pt x="12382" y="6703"/>
                    <a:pt x="12540" y="6546"/>
                    <a:pt x="12540" y="6357"/>
                  </a:cubicBezTo>
                  <a:lnTo>
                    <a:pt x="12540" y="3332"/>
                  </a:lnTo>
                  <a:lnTo>
                    <a:pt x="12666" y="3332"/>
                  </a:lnTo>
                  <a:cubicBezTo>
                    <a:pt x="12666" y="3206"/>
                    <a:pt x="12603" y="3049"/>
                    <a:pt x="12477" y="3017"/>
                  </a:cubicBezTo>
                  <a:lnTo>
                    <a:pt x="6491" y="24"/>
                  </a:lnTo>
                  <a:cubicBezTo>
                    <a:pt x="6428" y="9"/>
                    <a:pt x="6365" y="1"/>
                    <a:pt x="6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9" name="Google Shape;9819;p76"/>
          <p:cNvGrpSpPr/>
          <p:nvPr/>
        </p:nvGrpSpPr>
        <p:grpSpPr>
          <a:xfrm>
            <a:off x="7543464" y="3136708"/>
            <a:ext cx="339644" cy="360182"/>
            <a:chOff x="-52505925" y="2295525"/>
            <a:chExt cx="299325" cy="317425"/>
          </a:xfrm>
        </p:grpSpPr>
        <p:sp>
          <p:nvSpPr>
            <p:cNvPr id="9820" name="Google Shape;9820;p76"/>
            <p:cNvSpPr/>
            <p:nvPr/>
          </p:nvSpPr>
          <p:spPr>
            <a:xfrm>
              <a:off x="-52401950" y="2526500"/>
              <a:ext cx="73275" cy="29750"/>
            </a:xfrm>
            <a:custGeom>
              <a:avLst/>
              <a:gdLst/>
              <a:ahLst/>
              <a:cxnLst/>
              <a:rect l="l" t="t" r="r" b="b"/>
              <a:pathLst>
                <a:path w="2931" h="1190" extrusionOk="0">
                  <a:moveTo>
                    <a:pt x="398" y="0"/>
                  </a:moveTo>
                  <a:cubicBezTo>
                    <a:pt x="308" y="0"/>
                    <a:pt x="221" y="39"/>
                    <a:pt x="158" y="118"/>
                  </a:cubicBezTo>
                  <a:cubicBezTo>
                    <a:pt x="0" y="276"/>
                    <a:pt x="0" y="496"/>
                    <a:pt x="158" y="622"/>
                  </a:cubicBezTo>
                  <a:cubicBezTo>
                    <a:pt x="505" y="969"/>
                    <a:pt x="977" y="1189"/>
                    <a:pt x="1450" y="1189"/>
                  </a:cubicBezTo>
                  <a:cubicBezTo>
                    <a:pt x="1922" y="1189"/>
                    <a:pt x="2458" y="969"/>
                    <a:pt x="2773" y="622"/>
                  </a:cubicBezTo>
                  <a:cubicBezTo>
                    <a:pt x="2930" y="465"/>
                    <a:pt x="2930" y="244"/>
                    <a:pt x="2773" y="118"/>
                  </a:cubicBezTo>
                  <a:cubicBezTo>
                    <a:pt x="2710" y="55"/>
                    <a:pt x="2615" y="24"/>
                    <a:pt x="2517" y="24"/>
                  </a:cubicBezTo>
                  <a:cubicBezTo>
                    <a:pt x="2418" y="24"/>
                    <a:pt x="2316" y="55"/>
                    <a:pt x="2237" y="118"/>
                  </a:cubicBezTo>
                  <a:cubicBezTo>
                    <a:pt x="2048" y="307"/>
                    <a:pt x="1733" y="433"/>
                    <a:pt x="1450" y="433"/>
                  </a:cubicBezTo>
                  <a:cubicBezTo>
                    <a:pt x="1135" y="433"/>
                    <a:pt x="883" y="307"/>
                    <a:pt x="662" y="118"/>
                  </a:cubicBezTo>
                  <a:cubicBezTo>
                    <a:pt x="583" y="39"/>
                    <a:pt x="489"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76"/>
            <p:cNvSpPr/>
            <p:nvPr/>
          </p:nvSpPr>
          <p:spPr>
            <a:xfrm>
              <a:off x="-52411400"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76"/>
            <p:cNvSpPr/>
            <p:nvPr/>
          </p:nvSpPr>
          <p:spPr>
            <a:xfrm>
              <a:off x="-52336575" y="2463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76"/>
            <p:cNvSpPr/>
            <p:nvPr/>
          </p:nvSpPr>
          <p:spPr>
            <a:xfrm>
              <a:off x="-52505925" y="2295525"/>
              <a:ext cx="299325" cy="317425"/>
            </a:xfrm>
            <a:custGeom>
              <a:avLst/>
              <a:gdLst/>
              <a:ahLst/>
              <a:cxnLst/>
              <a:rect l="l" t="t" r="r" b="b"/>
              <a:pathLst>
                <a:path w="11973" h="12697" extrusionOk="0">
                  <a:moveTo>
                    <a:pt x="8046" y="1489"/>
                  </a:moveTo>
                  <a:cubicBezTo>
                    <a:pt x="8121" y="1489"/>
                    <a:pt x="8192" y="1497"/>
                    <a:pt x="8255" y="1513"/>
                  </a:cubicBezTo>
                  <a:cubicBezTo>
                    <a:pt x="8224" y="1639"/>
                    <a:pt x="8224" y="1765"/>
                    <a:pt x="8224" y="1859"/>
                  </a:cubicBezTo>
                  <a:lnTo>
                    <a:pt x="8224" y="2080"/>
                  </a:lnTo>
                  <a:cubicBezTo>
                    <a:pt x="7909" y="1828"/>
                    <a:pt x="7499" y="1670"/>
                    <a:pt x="7121" y="1607"/>
                  </a:cubicBezTo>
                  <a:cubicBezTo>
                    <a:pt x="7341" y="1513"/>
                    <a:pt x="7594" y="1513"/>
                    <a:pt x="7814" y="1513"/>
                  </a:cubicBezTo>
                  <a:cubicBezTo>
                    <a:pt x="7893" y="1497"/>
                    <a:pt x="7972" y="1489"/>
                    <a:pt x="8046" y="1489"/>
                  </a:cubicBezTo>
                  <a:close/>
                  <a:moveTo>
                    <a:pt x="9326" y="914"/>
                  </a:moveTo>
                  <a:cubicBezTo>
                    <a:pt x="9484" y="1071"/>
                    <a:pt x="9610" y="1261"/>
                    <a:pt x="9673" y="1544"/>
                  </a:cubicBezTo>
                  <a:cubicBezTo>
                    <a:pt x="9452" y="1796"/>
                    <a:pt x="9232" y="2111"/>
                    <a:pt x="9137" y="2458"/>
                  </a:cubicBezTo>
                  <a:cubicBezTo>
                    <a:pt x="9043" y="2269"/>
                    <a:pt x="8980" y="2080"/>
                    <a:pt x="8980" y="1859"/>
                  </a:cubicBezTo>
                  <a:cubicBezTo>
                    <a:pt x="8980" y="1513"/>
                    <a:pt x="9137" y="1198"/>
                    <a:pt x="9326" y="914"/>
                  </a:cubicBezTo>
                  <a:close/>
                  <a:moveTo>
                    <a:pt x="11122" y="1513"/>
                  </a:moveTo>
                  <a:lnTo>
                    <a:pt x="11122" y="1513"/>
                  </a:lnTo>
                  <a:cubicBezTo>
                    <a:pt x="11028" y="2174"/>
                    <a:pt x="10460" y="2741"/>
                    <a:pt x="9767" y="2899"/>
                  </a:cubicBezTo>
                  <a:cubicBezTo>
                    <a:pt x="9925" y="2174"/>
                    <a:pt x="10460" y="1670"/>
                    <a:pt x="11122" y="1513"/>
                  </a:cubicBezTo>
                  <a:close/>
                  <a:moveTo>
                    <a:pt x="6365" y="2237"/>
                  </a:moveTo>
                  <a:cubicBezTo>
                    <a:pt x="7404" y="2237"/>
                    <a:pt x="8287" y="2836"/>
                    <a:pt x="8728" y="3718"/>
                  </a:cubicBezTo>
                  <a:lnTo>
                    <a:pt x="8602" y="3718"/>
                  </a:lnTo>
                  <a:cubicBezTo>
                    <a:pt x="7972" y="3718"/>
                    <a:pt x="7499" y="4222"/>
                    <a:pt x="7499" y="4821"/>
                  </a:cubicBezTo>
                  <a:lnTo>
                    <a:pt x="7499" y="5167"/>
                  </a:lnTo>
                  <a:lnTo>
                    <a:pt x="3025" y="5167"/>
                  </a:lnTo>
                  <a:cubicBezTo>
                    <a:pt x="2206" y="5167"/>
                    <a:pt x="1513" y="4506"/>
                    <a:pt x="1513" y="3686"/>
                  </a:cubicBezTo>
                  <a:cubicBezTo>
                    <a:pt x="1513" y="2899"/>
                    <a:pt x="2206" y="2237"/>
                    <a:pt x="3025" y="2237"/>
                  </a:cubicBezTo>
                  <a:close/>
                  <a:moveTo>
                    <a:pt x="10397" y="3497"/>
                  </a:moveTo>
                  <a:cubicBezTo>
                    <a:pt x="10429" y="3686"/>
                    <a:pt x="10460" y="3875"/>
                    <a:pt x="10460" y="4064"/>
                  </a:cubicBezTo>
                  <a:cubicBezTo>
                    <a:pt x="10460" y="4537"/>
                    <a:pt x="10334" y="4978"/>
                    <a:pt x="10114" y="5388"/>
                  </a:cubicBezTo>
                  <a:cubicBezTo>
                    <a:pt x="9956" y="5608"/>
                    <a:pt x="10145" y="5923"/>
                    <a:pt x="10429" y="5923"/>
                  </a:cubicBezTo>
                  <a:lnTo>
                    <a:pt x="10460" y="5923"/>
                  </a:lnTo>
                  <a:cubicBezTo>
                    <a:pt x="10870" y="5923"/>
                    <a:pt x="11217" y="6238"/>
                    <a:pt x="11217" y="6679"/>
                  </a:cubicBezTo>
                  <a:cubicBezTo>
                    <a:pt x="11217" y="7120"/>
                    <a:pt x="10902" y="7435"/>
                    <a:pt x="10460" y="7435"/>
                  </a:cubicBezTo>
                  <a:lnTo>
                    <a:pt x="9704" y="7435"/>
                  </a:lnTo>
                  <a:lnTo>
                    <a:pt x="9704" y="4821"/>
                  </a:lnTo>
                  <a:cubicBezTo>
                    <a:pt x="9704" y="4443"/>
                    <a:pt x="9641" y="4033"/>
                    <a:pt x="9515" y="3686"/>
                  </a:cubicBezTo>
                  <a:cubicBezTo>
                    <a:pt x="9830" y="3655"/>
                    <a:pt x="10114" y="3592"/>
                    <a:pt x="10397" y="3497"/>
                  </a:cubicBezTo>
                  <a:close/>
                  <a:moveTo>
                    <a:pt x="1513" y="6679"/>
                  </a:moveTo>
                  <a:lnTo>
                    <a:pt x="1513" y="8160"/>
                  </a:lnTo>
                  <a:cubicBezTo>
                    <a:pt x="1104" y="8160"/>
                    <a:pt x="789" y="7845"/>
                    <a:pt x="789" y="7435"/>
                  </a:cubicBezTo>
                  <a:cubicBezTo>
                    <a:pt x="789" y="7026"/>
                    <a:pt x="1135" y="6679"/>
                    <a:pt x="1513" y="6679"/>
                  </a:cubicBezTo>
                  <a:close/>
                  <a:moveTo>
                    <a:pt x="8570" y="4474"/>
                  </a:moveTo>
                  <a:cubicBezTo>
                    <a:pt x="8759" y="4474"/>
                    <a:pt x="8917" y="4632"/>
                    <a:pt x="8917" y="4821"/>
                  </a:cubicBezTo>
                  <a:cubicBezTo>
                    <a:pt x="8980" y="4978"/>
                    <a:pt x="8980" y="8412"/>
                    <a:pt x="8980" y="8570"/>
                  </a:cubicBezTo>
                  <a:cubicBezTo>
                    <a:pt x="8980" y="10460"/>
                    <a:pt x="7467" y="11972"/>
                    <a:pt x="5609" y="11972"/>
                  </a:cubicBezTo>
                  <a:cubicBezTo>
                    <a:pt x="3781" y="11972"/>
                    <a:pt x="2269" y="10460"/>
                    <a:pt x="2269" y="8570"/>
                  </a:cubicBezTo>
                  <a:lnTo>
                    <a:pt x="2269" y="5797"/>
                  </a:lnTo>
                  <a:cubicBezTo>
                    <a:pt x="2521" y="5892"/>
                    <a:pt x="2742" y="5923"/>
                    <a:pt x="3025" y="5923"/>
                  </a:cubicBezTo>
                  <a:lnTo>
                    <a:pt x="7877" y="5923"/>
                  </a:lnTo>
                  <a:cubicBezTo>
                    <a:pt x="8066" y="5923"/>
                    <a:pt x="8224" y="5766"/>
                    <a:pt x="8224" y="5577"/>
                  </a:cubicBezTo>
                  <a:lnTo>
                    <a:pt x="8224" y="4821"/>
                  </a:lnTo>
                  <a:cubicBezTo>
                    <a:pt x="8224" y="4632"/>
                    <a:pt x="8381" y="4474"/>
                    <a:pt x="8570" y="4474"/>
                  </a:cubicBezTo>
                  <a:close/>
                  <a:moveTo>
                    <a:pt x="9358" y="0"/>
                  </a:moveTo>
                  <a:cubicBezTo>
                    <a:pt x="9271" y="0"/>
                    <a:pt x="9185" y="32"/>
                    <a:pt x="9106" y="95"/>
                  </a:cubicBezTo>
                  <a:cubicBezTo>
                    <a:pt x="9043" y="95"/>
                    <a:pt x="8791" y="378"/>
                    <a:pt x="8539" y="819"/>
                  </a:cubicBezTo>
                  <a:cubicBezTo>
                    <a:pt x="8318" y="756"/>
                    <a:pt x="8098" y="725"/>
                    <a:pt x="7877" y="725"/>
                  </a:cubicBezTo>
                  <a:cubicBezTo>
                    <a:pt x="7089" y="725"/>
                    <a:pt x="6365" y="1008"/>
                    <a:pt x="5735" y="1481"/>
                  </a:cubicBezTo>
                  <a:lnTo>
                    <a:pt x="2994" y="1481"/>
                  </a:lnTo>
                  <a:cubicBezTo>
                    <a:pt x="1765" y="1481"/>
                    <a:pt x="757" y="2458"/>
                    <a:pt x="757" y="3718"/>
                  </a:cubicBezTo>
                  <a:cubicBezTo>
                    <a:pt x="757" y="4379"/>
                    <a:pt x="1072" y="5010"/>
                    <a:pt x="1545" y="5419"/>
                  </a:cubicBezTo>
                  <a:cubicBezTo>
                    <a:pt x="1482" y="5451"/>
                    <a:pt x="1482" y="5545"/>
                    <a:pt x="1482" y="5577"/>
                  </a:cubicBezTo>
                  <a:lnTo>
                    <a:pt x="1482" y="5923"/>
                  </a:lnTo>
                  <a:cubicBezTo>
                    <a:pt x="662" y="5923"/>
                    <a:pt x="1" y="6585"/>
                    <a:pt x="1" y="7435"/>
                  </a:cubicBezTo>
                  <a:cubicBezTo>
                    <a:pt x="1" y="8255"/>
                    <a:pt x="662" y="8916"/>
                    <a:pt x="1482" y="8916"/>
                  </a:cubicBezTo>
                  <a:cubicBezTo>
                    <a:pt x="1702" y="10996"/>
                    <a:pt x="3435" y="12697"/>
                    <a:pt x="5577" y="12697"/>
                  </a:cubicBezTo>
                  <a:cubicBezTo>
                    <a:pt x="7877" y="12697"/>
                    <a:pt x="9673" y="10806"/>
                    <a:pt x="9673" y="8570"/>
                  </a:cubicBezTo>
                  <a:lnTo>
                    <a:pt x="9673" y="8223"/>
                  </a:lnTo>
                  <a:lnTo>
                    <a:pt x="10429" y="8223"/>
                  </a:lnTo>
                  <a:cubicBezTo>
                    <a:pt x="11248" y="8223"/>
                    <a:pt x="11941" y="7530"/>
                    <a:pt x="11941" y="6711"/>
                  </a:cubicBezTo>
                  <a:cubicBezTo>
                    <a:pt x="11973" y="6049"/>
                    <a:pt x="11563" y="5482"/>
                    <a:pt x="10965" y="5293"/>
                  </a:cubicBezTo>
                  <a:cubicBezTo>
                    <a:pt x="11122" y="4915"/>
                    <a:pt x="11217" y="4506"/>
                    <a:pt x="11217" y="4064"/>
                  </a:cubicBezTo>
                  <a:cubicBezTo>
                    <a:pt x="11217" y="3718"/>
                    <a:pt x="11185" y="3403"/>
                    <a:pt x="11059" y="3056"/>
                  </a:cubicBezTo>
                  <a:cubicBezTo>
                    <a:pt x="11626" y="2584"/>
                    <a:pt x="11973" y="1859"/>
                    <a:pt x="11973" y="1071"/>
                  </a:cubicBezTo>
                  <a:cubicBezTo>
                    <a:pt x="11973" y="882"/>
                    <a:pt x="11815" y="725"/>
                    <a:pt x="11626" y="725"/>
                  </a:cubicBezTo>
                  <a:cubicBezTo>
                    <a:pt x="11154" y="725"/>
                    <a:pt x="10713" y="851"/>
                    <a:pt x="10303" y="1071"/>
                  </a:cubicBezTo>
                  <a:cubicBezTo>
                    <a:pt x="10082" y="504"/>
                    <a:pt x="9641" y="95"/>
                    <a:pt x="9610" y="95"/>
                  </a:cubicBezTo>
                  <a:cubicBezTo>
                    <a:pt x="9531" y="32"/>
                    <a:pt x="9444" y="0"/>
                    <a:pt x="9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4" name="Google Shape;9824;p76"/>
          <p:cNvGrpSpPr/>
          <p:nvPr/>
        </p:nvGrpSpPr>
        <p:grpSpPr>
          <a:xfrm>
            <a:off x="7554641" y="3603379"/>
            <a:ext cx="317290" cy="361090"/>
            <a:chOff x="-52494100" y="2686975"/>
            <a:chExt cx="279625" cy="318225"/>
          </a:xfrm>
        </p:grpSpPr>
        <p:sp>
          <p:nvSpPr>
            <p:cNvPr id="9825" name="Google Shape;9825;p76"/>
            <p:cNvSpPr/>
            <p:nvPr/>
          </p:nvSpPr>
          <p:spPr>
            <a:xfrm>
              <a:off x="-52391700" y="2919525"/>
              <a:ext cx="72475" cy="28950"/>
            </a:xfrm>
            <a:custGeom>
              <a:avLst/>
              <a:gdLst/>
              <a:ahLst/>
              <a:cxnLst/>
              <a:rect l="l" t="t" r="r" b="b"/>
              <a:pathLst>
                <a:path w="2899" h="1158" extrusionOk="0">
                  <a:moveTo>
                    <a:pt x="386" y="0"/>
                  </a:moveTo>
                  <a:cubicBezTo>
                    <a:pt x="291" y="0"/>
                    <a:pt x="205" y="39"/>
                    <a:pt x="158" y="118"/>
                  </a:cubicBezTo>
                  <a:cubicBezTo>
                    <a:pt x="0" y="276"/>
                    <a:pt x="0" y="496"/>
                    <a:pt x="158" y="622"/>
                  </a:cubicBezTo>
                  <a:cubicBezTo>
                    <a:pt x="504" y="969"/>
                    <a:pt x="977" y="1158"/>
                    <a:pt x="1449" y="1158"/>
                  </a:cubicBezTo>
                  <a:cubicBezTo>
                    <a:pt x="1922" y="1158"/>
                    <a:pt x="2426" y="969"/>
                    <a:pt x="2741" y="622"/>
                  </a:cubicBezTo>
                  <a:cubicBezTo>
                    <a:pt x="2898" y="465"/>
                    <a:pt x="2898" y="213"/>
                    <a:pt x="2741" y="118"/>
                  </a:cubicBezTo>
                  <a:cubicBezTo>
                    <a:pt x="2662" y="39"/>
                    <a:pt x="2568" y="0"/>
                    <a:pt x="2477" y="0"/>
                  </a:cubicBezTo>
                  <a:cubicBezTo>
                    <a:pt x="2387" y="0"/>
                    <a:pt x="2300" y="39"/>
                    <a:pt x="2237" y="118"/>
                  </a:cubicBezTo>
                  <a:cubicBezTo>
                    <a:pt x="2048" y="307"/>
                    <a:pt x="1733" y="433"/>
                    <a:pt x="1449" y="433"/>
                  </a:cubicBezTo>
                  <a:cubicBezTo>
                    <a:pt x="1134" y="433"/>
                    <a:pt x="851" y="307"/>
                    <a:pt x="662" y="118"/>
                  </a:cubicBezTo>
                  <a:cubicBezTo>
                    <a:pt x="583" y="39"/>
                    <a:pt x="480" y="0"/>
                    <a:pt x="3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76"/>
            <p:cNvSpPr/>
            <p:nvPr/>
          </p:nvSpPr>
          <p:spPr>
            <a:xfrm>
              <a:off x="-52401950" y="2856300"/>
              <a:ext cx="18125" cy="17350"/>
            </a:xfrm>
            <a:custGeom>
              <a:avLst/>
              <a:gdLst/>
              <a:ahLst/>
              <a:cxnLst/>
              <a:rect l="l" t="t" r="r" b="b"/>
              <a:pathLst>
                <a:path w="725" h="694" extrusionOk="0">
                  <a:moveTo>
                    <a:pt x="379" y="1"/>
                  </a:moveTo>
                  <a:cubicBezTo>
                    <a:pt x="158" y="1"/>
                    <a:pt x="0" y="158"/>
                    <a:pt x="0" y="347"/>
                  </a:cubicBezTo>
                  <a:cubicBezTo>
                    <a:pt x="0" y="536"/>
                    <a:pt x="158" y="694"/>
                    <a:pt x="379" y="694"/>
                  </a:cubicBezTo>
                  <a:cubicBezTo>
                    <a:pt x="568" y="694"/>
                    <a:pt x="725" y="536"/>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76"/>
            <p:cNvSpPr/>
            <p:nvPr/>
          </p:nvSpPr>
          <p:spPr>
            <a:xfrm>
              <a:off x="-52327925" y="2855525"/>
              <a:ext cx="18925" cy="17350"/>
            </a:xfrm>
            <a:custGeom>
              <a:avLst/>
              <a:gdLst/>
              <a:ahLst/>
              <a:cxnLst/>
              <a:rect l="l" t="t" r="r" b="b"/>
              <a:pathLst>
                <a:path w="757" h="694" extrusionOk="0">
                  <a:moveTo>
                    <a:pt x="347" y="0"/>
                  </a:moveTo>
                  <a:cubicBezTo>
                    <a:pt x="158" y="0"/>
                    <a:pt x="1" y="158"/>
                    <a:pt x="1" y="347"/>
                  </a:cubicBezTo>
                  <a:cubicBezTo>
                    <a:pt x="1" y="536"/>
                    <a:pt x="158" y="693"/>
                    <a:pt x="347" y="693"/>
                  </a:cubicBezTo>
                  <a:cubicBezTo>
                    <a:pt x="537" y="693"/>
                    <a:pt x="694" y="536"/>
                    <a:pt x="694" y="347"/>
                  </a:cubicBezTo>
                  <a:cubicBezTo>
                    <a:pt x="757" y="189"/>
                    <a:pt x="600"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76"/>
            <p:cNvSpPr/>
            <p:nvPr/>
          </p:nvSpPr>
          <p:spPr>
            <a:xfrm>
              <a:off x="-52494100" y="2686975"/>
              <a:ext cx="279625" cy="318225"/>
            </a:xfrm>
            <a:custGeom>
              <a:avLst/>
              <a:gdLst/>
              <a:ahLst/>
              <a:cxnLst/>
              <a:rect l="l" t="t" r="r" b="b"/>
              <a:pathLst>
                <a:path w="11185" h="12729" extrusionOk="0">
                  <a:moveTo>
                    <a:pt x="8538" y="756"/>
                  </a:moveTo>
                  <a:cubicBezTo>
                    <a:pt x="8727" y="756"/>
                    <a:pt x="8885" y="914"/>
                    <a:pt x="8885" y="1103"/>
                  </a:cubicBezTo>
                  <a:lnTo>
                    <a:pt x="8885" y="2269"/>
                  </a:lnTo>
                  <a:lnTo>
                    <a:pt x="2143" y="2269"/>
                  </a:lnTo>
                  <a:lnTo>
                    <a:pt x="2143" y="1103"/>
                  </a:lnTo>
                  <a:cubicBezTo>
                    <a:pt x="2143" y="914"/>
                    <a:pt x="2300" y="756"/>
                    <a:pt x="2552" y="756"/>
                  </a:cubicBezTo>
                  <a:close/>
                  <a:moveTo>
                    <a:pt x="5545" y="3025"/>
                  </a:moveTo>
                  <a:cubicBezTo>
                    <a:pt x="5734" y="3025"/>
                    <a:pt x="5892" y="3182"/>
                    <a:pt x="5892" y="3371"/>
                  </a:cubicBezTo>
                  <a:cubicBezTo>
                    <a:pt x="5892" y="3592"/>
                    <a:pt x="5734" y="3749"/>
                    <a:pt x="5545" y="3749"/>
                  </a:cubicBezTo>
                  <a:cubicBezTo>
                    <a:pt x="5356" y="3749"/>
                    <a:pt x="5199" y="3592"/>
                    <a:pt x="5199" y="3371"/>
                  </a:cubicBezTo>
                  <a:cubicBezTo>
                    <a:pt x="5199" y="3182"/>
                    <a:pt x="5356" y="3025"/>
                    <a:pt x="5545" y="3025"/>
                  </a:cubicBezTo>
                  <a:close/>
                  <a:moveTo>
                    <a:pt x="4474" y="3025"/>
                  </a:moveTo>
                  <a:cubicBezTo>
                    <a:pt x="4443" y="3151"/>
                    <a:pt x="4411" y="3277"/>
                    <a:pt x="4411" y="3434"/>
                  </a:cubicBezTo>
                  <a:cubicBezTo>
                    <a:pt x="4411" y="3529"/>
                    <a:pt x="4443" y="3655"/>
                    <a:pt x="4474" y="3781"/>
                  </a:cubicBezTo>
                  <a:lnTo>
                    <a:pt x="2206" y="3781"/>
                  </a:lnTo>
                  <a:lnTo>
                    <a:pt x="2206" y="3025"/>
                  </a:lnTo>
                  <a:close/>
                  <a:moveTo>
                    <a:pt x="8853" y="3056"/>
                  </a:moveTo>
                  <a:lnTo>
                    <a:pt x="8853" y="3812"/>
                  </a:lnTo>
                  <a:lnTo>
                    <a:pt x="6553" y="3812"/>
                  </a:lnTo>
                  <a:lnTo>
                    <a:pt x="6553" y="3781"/>
                  </a:lnTo>
                  <a:cubicBezTo>
                    <a:pt x="6616" y="3655"/>
                    <a:pt x="6648" y="3529"/>
                    <a:pt x="6648" y="3434"/>
                  </a:cubicBezTo>
                  <a:cubicBezTo>
                    <a:pt x="6648" y="3308"/>
                    <a:pt x="6616" y="3151"/>
                    <a:pt x="6553" y="3056"/>
                  </a:cubicBezTo>
                  <a:close/>
                  <a:moveTo>
                    <a:pt x="9601" y="4568"/>
                  </a:moveTo>
                  <a:cubicBezTo>
                    <a:pt x="9503" y="4903"/>
                    <a:pt x="9317" y="5207"/>
                    <a:pt x="9042" y="5482"/>
                  </a:cubicBezTo>
                  <a:cubicBezTo>
                    <a:pt x="8763" y="5736"/>
                    <a:pt x="8382" y="5887"/>
                    <a:pt x="7997" y="5887"/>
                  </a:cubicBezTo>
                  <a:cubicBezTo>
                    <a:pt x="7904" y="5887"/>
                    <a:pt x="7811" y="5878"/>
                    <a:pt x="7719" y="5860"/>
                  </a:cubicBezTo>
                  <a:cubicBezTo>
                    <a:pt x="6207" y="5640"/>
                    <a:pt x="4758" y="5199"/>
                    <a:pt x="3434" y="4568"/>
                  </a:cubicBezTo>
                  <a:close/>
                  <a:moveTo>
                    <a:pt x="1418" y="6742"/>
                  </a:moveTo>
                  <a:lnTo>
                    <a:pt x="1418" y="8223"/>
                  </a:lnTo>
                  <a:cubicBezTo>
                    <a:pt x="1009" y="8223"/>
                    <a:pt x="662" y="7908"/>
                    <a:pt x="662" y="7467"/>
                  </a:cubicBezTo>
                  <a:cubicBezTo>
                    <a:pt x="662" y="7089"/>
                    <a:pt x="1009" y="6742"/>
                    <a:pt x="1418" y="6742"/>
                  </a:cubicBezTo>
                  <a:close/>
                  <a:moveTo>
                    <a:pt x="9641" y="6742"/>
                  </a:moveTo>
                  <a:cubicBezTo>
                    <a:pt x="10019" y="6742"/>
                    <a:pt x="10397" y="7057"/>
                    <a:pt x="10397" y="7467"/>
                  </a:cubicBezTo>
                  <a:cubicBezTo>
                    <a:pt x="10397" y="7908"/>
                    <a:pt x="10019" y="8223"/>
                    <a:pt x="9641" y="8223"/>
                  </a:cubicBezTo>
                  <a:lnTo>
                    <a:pt x="9641" y="6742"/>
                  </a:lnTo>
                  <a:close/>
                  <a:moveTo>
                    <a:pt x="2143" y="4757"/>
                  </a:moveTo>
                  <a:lnTo>
                    <a:pt x="2741" y="5072"/>
                  </a:lnTo>
                  <a:cubicBezTo>
                    <a:pt x="4254" y="5829"/>
                    <a:pt x="5860" y="6333"/>
                    <a:pt x="7562" y="6616"/>
                  </a:cubicBezTo>
                  <a:cubicBezTo>
                    <a:pt x="7667" y="6633"/>
                    <a:pt x="7777" y="6640"/>
                    <a:pt x="7889" y="6640"/>
                  </a:cubicBezTo>
                  <a:cubicBezTo>
                    <a:pt x="8211" y="6640"/>
                    <a:pt x="8550" y="6576"/>
                    <a:pt x="8853" y="6459"/>
                  </a:cubicBezTo>
                  <a:lnTo>
                    <a:pt x="8853" y="8664"/>
                  </a:lnTo>
                  <a:cubicBezTo>
                    <a:pt x="8885" y="10460"/>
                    <a:pt x="7341" y="11972"/>
                    <a:pt x="5514" y="11972"/>
                  </a:cubicBezTo>
                  <a:cubicBezTo>
                    <a:pt x="3655" y="11972"/>
                    <a:pt x="2143" y="10460"/>
                    <a:pt x="2143" y="8633"/>
                  </a:cubicBezTo>
                  <a:lnTo>
                    <a:pt x="2143" y="4757"/>
                  </a:lnTo>
                  <a:close/>
                  <a:moveTo>
                    <a:pt x="2584" y="0"/>
                  </a:moveTo>
                  <a:cubicBezTo>
                    <a:pt x="1954" y="0"/>
                    <a:pt x="1481" y="504"/>
                    <a:pt x="1481" y="1103"/>
                  </a:cubicBezTo>
                  <a:lnTo>
                    <a:pt x="1481" y="5986"/>
                  </a:lnTo>
                  <a:cubicBezTo>
                    <a:pt x="662" y="5986"/>
                    <a:pt x="0" y="6648"/>
                    <a:pt x="0" y="7467"/>
                  </a:cubicBezTo>
                  <a:cubicBezTo>
                    <a:pt x="0" y="8317"/>
                    <a:pt x="662" y="8979"/>
                    <a:pt x="1481" y="8979"/>
                  </a:cubicBezTo>
                  <a:cubicBezTo>
                    <a:pt x="1670" y="11058"/>
                    <a:pt x="3466" y="12728"/>
                    <a:pt x="5577" y="12728"/>
                  </a:cubicBezTo>
                  <a:cubicBezTo>
                    <a:pt x="7719" y="12728"/>
                    <a:pt x="9483" y="11058"/>
                    <a:pt x="9672" y="8979"/>
                  </a:cubicBezTo>
                  <a:cubicBezTo>
                    <a:pt x="10492" y="8979"/>
                    <a:pt x="11185" y="8317"/>
                    <a:pt x="11185" y="7467"/>
                  </a:cubicBezTo>
                  <a:cubicBezTo>
                    <a:pt x="11122" y="6679"/>
                    <a:pt x="10460" y="6018"/>
                    <a:pt x="9641" y="6018"/>
                  </a:cubicBezTo>
                  <a:lnTo>
                    <a:pt x="9641" y="5892"/>
                  </a:lnTo>
                  <a:cubicBezTo>
                    <a:pt x="10113" y="5419"/>
                    <a:pt x="10397" y="4789"/>
                    <a:pt x="10397" y="4127"/>
                  </a:cubicBezTo>
                  <a:cubicBezTo>
                    <a:pt x="10397" y="3938"/>
                    <a:pt x="10240" y="3781"/>
                    <a:pt x="10019" y="3781"/>
                  </a:cubicBezTo>
                  <a:lnTo>
                    <a:pt x="9672" y="3781"/>
                  </a:lnTo>
                  <a:lnTo>
                    <a:pt x="9672" y="1103"/>
                  </a:lnTo>
                  <a:cubicBezTo>
                    <a:pt x="9672" y="473"/>
                    <a:pt x="9168" y="0"/>
                    <a:pt x="8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29" name="Google Shape;9829;p76"/>
          <p:cNvGrpSpPr/>
          <p:nvPr/>
        </p:nvGrpSpPr>
        <p:grpSpPr>
          <a:xfrm>
            <a:off x="6665412" y="4064322"/>
            <a:ext cx="315503" cy="361090"/>
            <a:chOff x="-51708850" y="2305750"/>
            <a:chExt cx="278050" cy="318225"/>
          </a:xfrm>
        </p:grpSpPr>
        <p:sp>
          <p:nvSpPr>
            <p:cNvPr id="9830" name="Google Shape;9830;p76"/>
            <p:cNvSpPr/>
            <p:nvPr/>
          </p:nvSpPr>
          <p:spPr>
            <a:xfrm>
              <a:off x="-51617475" y="2455400"/>
              <a:ext cx="18125" cy="18150"/>
            </a:xfrm>
            <a:custGeom>
              <a:avLst/>
              <a:gdLst/>
              <a:ahLst/>
              <a:cxnLst/>
              <a:rect l="l" t="t" r="r" b="b"/>
              <a:pathLst>
                <a:path w="725" h="726" extrusionOk="0">
                  <a:moveTo>
                    <a:pt x="378" y="1"/>
                  </a:moveTo>
                  <a:cubicBezTo>
                    <a:pt x="189" y="1"/>
                    <a:pt x="0" y="158"/>
                    <a:pt x="0" y="347"/>
                  </a:cubicBezTo>
                  <a:cubicBezTo>
                    <a:pt x="0" y="536"/>
                    <a:pt x="189" y="725"/>
                    <a:pt x="378" y="725"/>
                  </a:cubicBezTo>
                  <a:cubicBezTo>
                    <a:pt x="568" y="725"/>
                    <a:pt x="725" y="536"/>
                    <a:pt x="725" y="347"/>
                  </a:cubicBezTo>
                  <a:cubicBezTo>
                    <a:pt x="725" y="158"/>
                    <a:pt x="56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76"/>
            <p:cNvSpPr/>
            <p:nvPr/>
          </p:nvSpPr>
          <p:spPr>
            <a:xfrm>
              <a:off x="-51541875" y="2455400"/>
              <a:ext cx="17350" cy="18150"/>
            </a:xfrm>
            <a:custGeom>
              <a:avLst/>
              <a:gdLst/>
              <a:ahLst/>
              <a:cxnLst/>
              <a:rect l="l" t="t" r="r" b="b"/>
              <a:pathLst>
                <a:path w="694" h="726" extrusionOk="0">
                  <a:moveTo>
                    <a:pt x="347" y="1"/>
                  </a:moveTo>
                  <a:cubicBezTo>
                    <a:pt x="158" y="1"/>
                    <a:pt x="1" y="158"/>
                    <a:pt x="1" y="347"/>
                  </a:cubicBezTo>
                  <a:cubicBezTo>
                    <a:pt x="1" y="536"/>
                    <a:pt x="158" y="725"/>
                    <a:pt x="347" y="725"/>
                  </a:cubicBezTo>
                  <a:cubicBezTo>
                    <a:pt x="536" y="725"/>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76"/>
            <p:cNvSpPr/>
            <p:nvPr/>
          </p:nvSpPr>
          <p:spPr>
            <a:xfrm>
              <a:off x="-51708850" y="2305750"/>
              <a:ext cx="278050" cy="318225"/>
            </a:xfrm>
            <a:custGeom>
              <a:avLst/>
              <a:gdLst/>
              <a:ahLst/>
              <a:cxnLst/>
              <a:rect l="l" t="t" r="r" b="b"/>
              <a:pathLst>
                <a:path w="11122" h="12729" extrusionOk="0">
                  <a:moveTo>
                    <a:pt x="1765" y="725"/>
                  </a:moveTo>
                  <a:cubicBezTo>
                    <a:pt x="1986" y="725"/>
                    <a:pt x="2143" y="883"/>
                    <a:pt x="2143" y="1072"/>
                  </a:cubicBezTo>
                  <a:cubicBezTo>
                    <a:pt x="2143" y="1261"/>
                    <a:pt x="1986" y="1419"/>
                    <a:pt x="1765" y="1419"/>
                  </a:cubicBezTo>
                  <a:cubicBezTo>
                    <a:pt x="1576" y="1419"/>
                    <a:pt x="1419" y="1261"/>
                    <a:pt x="1419" y="1072"/>
                  </a:cubicBezTo>
                  <a:cubicBezTo>
                    <a:pt x="1419" y="915"/>
                    <a:pt x="1576" y="725"/>
                    <a:pt x="1765" y="725"/>
                  </a:cubicBezTo>
                  <a:close/>
                  <a:moveTo>
                    <a:pt x="5514" y="725"/>
                  </a:moveTo>
                  <a:cubicBezTo>
                    <a:pt x="5703" y="725"/>
                    <a:pt x="5861" y="883"/>
                    <a:pt x="5861" y="1072"/>
                  </a:cubicBezTo>
                  <a:cubicBezTo>
                    <a:pt x="5861" y="1261"/>
                    <a:pt x="5703" y="1419"/>
                    <a:pt x="5514" y="1419"/>
                  </a:cubicBezTo>
                  <a:cubicBezTo>
                    <a:pt x="5325" y="1419"/>
                    <a:pt x="5168" y="1261"/>
                    <a:pt x="5168" y="1072"/>
                  </a:cubicBezTo>
                  <a:cubicBezTo>
                    <a:pt x="5136" y="915"/>
                    <a:pt x="5294" y="725"/>
                    <a:pt x="5514" y="725"/>
                  </a:cubicBezTo>
                  <a:close/>
                  <a:moveTo>
                    <a:pt x="9232" y="725"/>
                  </a:moveTo>
                  <a:cubicBezTo>
                    <a:pt x="9421" y="725"/>
                    <a:pt x="9578" y="883"/>
                    <a:pt x="9578" y="1072"/>
                  </a:cubicBezTo>
                  <a:cubicBezTo>
                    <a:pt x="9578" y="1261"/>
                    <a:pt x="9421" y="1419"/>
                    <a:pt x="9232" y="1419"/>
                  </a:cubicBezTo>
                  <a:cubicBezTo>
                    <a:pt x="9011" y="1419"/>
                    <a:pt x="8885" y="1261"/>
                    <a:pt x="8885" y="1072"/>
                  </a:cubicBezTo>
                  <a:cubicBezTo>
                    <a:pt x="8854" y="915"/>
                    <a:pt x="9011" y="725"/>
                    <a:pt x="9232" y="725"/>
                  </a:cubicBezTo>
                  <a:close/>
                  <a:moveTo>
                    <a:pt x="5483" y="3277"/>
                  </a:moveTo>
                  <a:lnTo>
                    <a:pt x="5987" y="3781"/>
                  </a:lnTo>
                  <a:lnTo>
                    <a:pt x="5483" y="4286"/>
                  </a:lnTo>
                  <a:lnTo>
                    <a:pt x="4979" y="3781"/>
                  </a:lnTo>
                  <a:lnTo>
                    <a:pt x="5483" y="3277"/>
                  </a:lnTo>
                  <a:close/>
                  <a:moveTo>
                    <a:pt x="8602" y="2049"/>
                  </a:moveTo>
                  <a:lnTo>
                    <a:pt x="8822" y="2175"/>
                  </a:lnTo>
                  <a:lnTo>
                    <a:pt x="8822" y="4443"/>
                  </a:lnTo>
                  <a:lnTo>
                    <a:pt x="6396" y="4443"/>
                  </a:lnTo>
                  <a:lnTo>
                    <a:pt x="6837" y="4034"/>
                  </a:lnTo>
                  <a:cubicBezTo>
                    <a:pt x="6995" y="3876"/>
                    <a:pt x="6995" y="3624"/>
                    <a:pt x="6837" y="3498"/>
                  </a:cubicBezTo>
                  <a:lnTo>
                    <a:pt x="5766" y="2458"/>
                  </a:lnTo>
                  <a:cubicBezTo>
                    <a:pt x="5687" y="2380"/>
                    <a:pt x="5585" y="2340"/>
                    <a:pt x="5491" y="2340"/>
                  </a:cubicBezTo>
                  <a:cubicBezTo>
                    <a:pt x="5396" y="2340"/>
                    <a:pt x="5309" y="2380"/>
                    <a:pt x="5262" y="2458"/>
                  </a:cubicBezTo>
                  <a:lnTo>
                    <a:pt x="4191" y="3498"/>
                  </a:lnTo>
                  <a:cubicBezTo>
                    <a:pt x="4033" y="3655"/>
                    <a:pt x="4033" y="3907"/>
                    <a:pt x="4191" y="4034"/>
                  </a:cubicBezTo>
                  <a:lnTo>
                    <a:pt x="4632" y="4443"/>
                  </a:lnTo>
                  <a:lnTo>
                    <a:pt x="2175" y="4443"/>
                  </a:lnTo>
                  <a:lnTo>
                    <a:pt x="2175" y="2175"/>
                  </a:lnTo>
                  <a:lnTo>
                    <a:pt x="2427" y="2049"/>
                  </a:lnTo>
                  <a:lnTo>
                    <a:pt x="3435" y="2868"/>
                  </a:lnTo>
                  <a:cubicBezTo>
                    <a:pt x="3498" y="2931"/>
                    <a:pt x="3577" y="2962"/>
                    <a:pt x="3655" y="2962"/>
                  </a:cubicBezTo>
                  <a:cubicBezTo>
                    <a:pt x="3734" y="2962"/>
                    <a:pt x="3813" y="2931"/>
                    <a:pt x="3876" y="2868"/>
                  </a:cubicBezTo>
                  <a:lnTo>
                    <a:pt x="4884" y="2049"/>
                  </a:lnTo>
                  <a:cubicBezTo>
                    <a:pt x="5042" y="2175"/>
                    <a:pt x="5231" y="2206"/>
                    <a:pt x="5483" y="2206"/>
                  </a:cubicBezTo>
                  <a:cubicBezTo>
                    <a:pt x="5672" y="2206"/>
                    <a:pt x="5924" y="2143"/>
                    <a:pt x="6081" y="2049"/>
                  </a:cubicBezTo>
                  <a:lnTo>
                    <a:pt x="7089" y="2868"/>
                  </a:lnTo>
                  <a:cubicBezTo>
                    <a:pt x="7152" y="2931"/>
                    <a:pt x="7231" y="2962"/>
                    <a:pt x="7314" y="2962"/>
                  </a:cubicBezTo>
                  <a:cubicBezTo>
                    <a:pt x="7397" y="2962"/>
                    <a:pt x="7483" y="2931"/>
                    <a:pt x="7562" y="2868"/>
                  </a:cubicBezTo>
                  <a:lnTo>
                    <a:pt x="8602" y="2049"/>
                  </a:lnTo>
                  <a:close/>
                  <a:moveTo>
                    <a:pt x="1419" y="5199"/>
                  </a:moveTo>
                  <a:lnTo>
                    <a:pt x="1419" y="6711"/>
                  </a:lnTo>
                  <a:cubicBezTo>
                    <a:pt x="977" y="6711"/>
                    <a:pt x="662" y="6396"/>
                    <a:pt x="662" y="5955"/>
                  </a:cubicBezTo>
                  <a:cubicBezTo>
                    <a:pt x="662" y="5546"/>
                    <a:pt x="1041" y="5199"/>
                    <a:pt x="1419" y="5199"/>
                  </a:cubicBezTo>
                  <a:close/>
                  <a:moveTo>
                    <a:pt x="9610" y="5199"/>
                  </a:moveTo>
                  <a:cubicBezTo>
                    <a:pt x="10019" y="5199"/>
                    <a:pt x="10366" y="5546"/>
                    <a:pt x="10366" y="5955"/>
                  </a:cubicBezTo>
                  <a:cubicBezTo>
                    <a:pt x="10366" y="6333"/>
                    <a:pt x="10019" y="6711"/>
                    <a:pt x="9610" y="6711"/>
                  </a:cubicBezTo>
                  <a:lnTo>
                    <a:pt x="9610" y="5199"/>
                  </a:lnTo>
                  <a:close/>
                  <a:moveTo>
                    <a:pt x="8822" y="5199"/>
                  </a:moveTo>
                  <a:lnTo>
                    <a:pt x="8822" y="8602"/>
                  </a:lnTo>
                  <a:lnTo>
                    <a:pt x="8224" y="8791"/>
                  </a:lnTo>
                  <a:cubicBezTo>
                    <a:pt x="8167" y="8807"/>
                    <a:pt x="8105" y="8815"/>
                    <a:pt x="8043" y="8815"/>
                  </a:cubicBezTo>
                  <a:cubicBezTo>
                    <a:pt x="7863" y="8815"/>
                    <a:pt x="7671" y="8750"/>
                    <a:pt x="7531" y="8633"/>
                  </a:cubicBezTo>
                  <a:cubicBezTo>
                    <a:pt x="7239" y="8342"/>
                    <a:pt x="6873" y="8200"/>
                    <a:pt x="6512" y="8200"/>
                  </a:cubicBezTo>
                  <a:cubicBezTo>
                    <a:pt x="6132" y="8200"/>
                    <a:pt x="5758" y="8358"/>
                    <a:pt x="5483" y="8665"/>
                  </a:cubicBezTo>
                  <a:cubicBezTo>
                    <a:pt x="5217" y="8382"/>
                    <a:pt x="4828" y="8222"/>
                    <a:pt x="4432" y="8222"/>
                  </a:cubicBezTo>
                  <a:cubicBezTo>
                    <a:pt x="4078" y="8222"/>
                    <a:pt x="3718" y="8350"/>
                    <a:pt x="3435" y="8633"/>
                  </a:cubicBezTo>
                  <a:cubicBezTo>
                    <a:pt x="3303" y="8765"/>
                    <a:pt x="3141" y="8820"/>
                    <a:pt x="2958" y="8820"/>
                  </a:cubicBezTo>
                  <a:cubicBezTo>
                    <a:pt x="2879" y="8820"/>
                    <a:pt x="2796" y="8810"/>
                    <a:pt x="2710" y="8791"/>
                  </a:cubicBezTo>
                  <a:lnTo>
                    <a:pt x="2080" y="8602"/>
                  </a:lnTo>
                  <a:lnTo>
                    <a:pt x="2080" y="5199"/>
                  </a:lnTo>
                  <a:close/>
                  <a:moveTo>
                    <a:pt x="4442" y="8945"/>
                  </a:moveTo>
                  <a:cubicBezTo>
                    <a:pt x="4678" y="8945"/>
                    <a:pt x="4913" y="9062"/>
                    <a:pt x="5042" y="9263"/>
                  </a:cubicBezTo>
                  <a:cubicBezTo>
                    <a:pt x="4853" y="9484"/>
                    <a:pt x="4601" y="9767"/>
                    <a:pt x="4096" y="9925"/>
                  </a:cubicBezTo>
                  <a:cubicBezTo>
                    <a:pt x="3889" y="10000"/>
                    <a:pt x="3677" y="10035"/>
                    <a:pt x="3468" y="10035"/>
                  </a:cubicBezTo>
                  <a:cubicBezTo>
                    <a:pt x="2882" y="10035"/>
                    <a:pt x="2317" y="9759"/>
                    <a:pt x="1923" y="9295"/>
                  </a:cubicBezTo>
                  <a:lnTo>
                    <a:pt x="1923" y="9295"/>
                  </a:lnTo>
                  <a:lnTo>
                    <a:pt x="2521" y="9484"/>
                  </a:lnTo>
                  <a:cubicBezTo>
                    <a:pt x="2673" y="9531"/>
                    <a:pt x="2831" y="9556"/>
                    <a:pt x="2987" y="9556"/>
                  </a:cubicBezTo>
                  <a:cubicBezTo>
                    <a:pt x="3350" y="9556"/>
                    <a:pt x="3706" y="9423"/>
                    <a:pt x="3970" y="9137"/>
                  </a:cubicBezTo>
                  <a:cubicBezTo>
                    <a:pt x="4102" y="9006"/>
                    <a:pt x="4273" y="8945"/>
                    <a:pt x="4442" y="8945"/>
                  </a:cubicBezTo>
                  <a:close/>
                  <a:moveTo>
                    <a:pt x="6546" y="9022"/>
                  </a:moveTo>
                  <a:cubicBezTo>
                    <a:pt x="6718" y="9022"/>
                    <a:pt x="6892" y="9080"/>
                    <a:pt x="7026" y="9200"/>
                  </a:cubicBezTo>
                  <a:cubicBezTo>
                    <a:pt x="7299" y="9496"/>
                    <a:pt x="7671" y="9644"/>
                    <a:pt x="8046" y="9644"/>
                  </a:cubicBezTo>
                  <a:cubicBezTo>
                    <a:pt x="8191" y="9644"/>
                    <a:pt x="8336" y="9622"/>
                    <a:pt x="8476" y="9578"/>
                  </a:cubicBezTo>
                  <a:lnTo>
                    <a:pt x="9074" y="9326"/>
                  </a:lnTo>
                  <a:lnTo>
                    <a:pt x="9074" y="9326"/>
                  </a:lnTo>
                  <a:cubicBezTo>
                    <a:pt x="8677" y="9794"/>
                    <a:pt x="8107" y="10053"/>
                    <a:pt x="7517" y="10053"/>
                  </a:cubicBezTo>
                  <a:cubicBezTo>
                    <a:pt x="7312" y="10053"/>
                    <a:pt x="7104" y="10022"/>
                    <a:pt x="6900" y="9956"/>
                  </a:cubicBezTo>
                  <a:cubicBezTo>
                    <a:pt x="6428" y="9799"/>
                    <a:pt x="6144" y="9547"/>
                    <a:pt x="5955" y="9326"/>
                  </a:cubicBezTo>
                  <a:cubicBezTo>
                    <a:pt x="6082" y="9127"/>
                    <a:pt x="6313" y="9022"/>
                    <a:pt x="6546" y="9022"/>
                  </a:cubicBezTo>
                  <a:close/>
                  <a:moveTo>
                    <a:pt x="5514" y="9893"/>
                  </a:moveTo>
                  <a:cubicBezTo>
                    <a:pt x="5640" y="10019"/>
                    <a:pt x="5798" y="10177"/>
                    <a:pt x="6081" y="10334"/>
                  </a:cubicBezTo>
                  <a:cubicBezTo>
                    <a:pt x="5924" y="10397"/>
                    <a:pt x="5703" y="10492"/>
                    <a:pt x="5514" y="10492"/>
                  </a:cubicBezTo>
                  <a:cubicBezTo>
                    <a:pt x="5325" y="10492"/>
                    <a:pt x="5136" y="10429"/>
                    <a:pt x="4979" y="10334"/>
                  </a:cubicBezTo>
                  <a:cubicBezTo>
                    <a:pt x="5231" y="10177"/>
                    <a:pt x="5388" y="10019"/>
                    <a:pt x="5514" y="9893"/>
                  </a:cubicBezTo>
                  <a:close/>
                  <a:moveTo>
                    <a:pt x="6774" y="10681"/>
                  </a:moveTo>
                  <a:cubicBezTo>
                    <a:pt x="7011" y="10749"/>
                    <a:pt x="7247" y="10780"/>
                    <a:pt x="7484" y="10780"/>
                  </a:cubicBezTo>
                  <a:cubicBezTo>
                    <a:pt x="7688" y="10780"/>
                    <a:pt x="7893" y="10756"/>
                    <a:pt x="8098" y="10713"/>
                  </a:cubicBezTo>
                  <a:lnTo>
                    <a:pt x="8098" y="10713"/>
                  </a:lnTo>
                  <a:cubicBezTo>
                    <a:pt x="7499" y="11500"/>
                    <a:pt x="6554" y="11973"/>
                    <a:pt x="5514" y="11973"/>
                  </a:cubicBezTo>
                  <a:cubicBezTo>
                    <a:pt x="4506" y="11973"/>
                    <a:pt x="3498" y="11500"/>
                    <a:pt x="2868" y="10713"/>
                  </a:cubicBezTo>
                  <a:lnTo>
                    <a:pt x="2868" y="10713"/>
                  </a:lnTo>
                  <a:cubicBezTo>
                    <a:pt x="3072" y="10756"/>
                    <a:pt x="3277" y="10780"/>
                    <a:pt x="3482" y="10780"/>
                  </a:cubicBezTo>
                  <a:cubicBezTo>
                    <a:pt x="3718" y="10780"/>
                    <a:pt x="3955" y="10749"/>
                    <a:pt x="4191" y="10681"/>
                  </a:cubicBezTo>
                  <a:cubicBezTo>
                    <a:pt x="4538" y="11028"/>
                    <a:pt x="5010" y="11217"/>
                    <a:pt x="5483" y="11217"/>
                  </a:cubicBezTo>
                  <a:cubicBezTo>
                    <a:pt x="5955" y="11217"/>
                    <a:pt x="6459" y="11028"/>
                    <a:pt x="6774" y="10681"/>
                  </a:cubicBezTo>
                  <a:close/>
                  <a:moveTo>
                    <a:pt x="1860" y="1"/>
                  </a:moveTo>
                  <a:cubicBezTo>
                    <a:pt x="1261" y="1"/>
                    <a:pt x="757" y="505"/>
                    <a:pt x="757" y="1104"/>
                  </a:cubicBezTo>
                  <a:cubicBezTo>
                    <a:pt x="757" y="1576"/>
                    <a:pt x="1072" y="2017"/>
                    <a:pt x="1513" y="2175"/>
                  </a:cubicBezTo>
                  <a:lnTo>
                    <a:pt x="1513" y="4443"/>
                  </a:lnTo>
                  <a:cubicBezTo>
                    <a:pt x="662" y="4443"/>
                    <a:pt x="1" y="5105"/>
                    <a:pt x="1" y="5955"/>
                  </a:cubicBezTo>
                  <a:cubicBezTo>
                    <a:pt x="1" y="6774"/>
                    <a:pt x="662" y="7436"/>
                    <a:pt x="1513" y="7436"/>
                  </a:cubicBezTo>
                  <a:lnTo>
                    <a:pt x="1513" y="8350"/>
                  </a:lnTo>
                  <a:lnTo>
                    <a:pt x="1261" y="8287"/>
                  </a:lnTo>
                  <a:cubicBezTo>
                    <a:pt x="1214" y="8270"/>
                    <a:pt x="1168" y="8262"/>
                    <a:pt x="1124" y="8262"/>
                  </a:cubicBezTo>
                  <a:cubicBezTo>
                    <a:pt x="846" y="8262"/>
                    <a:pt x="657" y="8577"/>
                    <a:pt x="820" y="8822"/>
                  </a:cubicBezTo>
                  <a:cubicBezTo>
                    <a:pt x="1356" y="9610"/>
                    <a:pt x="1450" y="9799"/>
                    <a:pt x="1765" y="10082"/>
                  </a:cubicBezTo>
                  <a:cubicBezTo>
                    <a:pt x="2364" y="11658"/>
                    <a:pt x="3907" y="12729"/>
                    <a:pt x="5609" y="12729"/>
                  </a:cubicBezTo>
                  <a:cubicBezTo>
                    <a:pt x="7278" y="12729"/>
                    <a:pt x="8822" y="11658"/>
                    <a:pt x="9421" y="10082"/>
                  </a:cubicBezTo>
                  <a:cubicBezTo>
                    <a:pt x="9736" y="9799"/>
                    <a:pt x="9862" y="9610"/>
                    <a:pt x="10366" y="8822"/>
                  </a:cubicBezTo>
                  <a:cubicBezTo>
                    <a:pt x="10529" y="8577"/>
                    <a:pt x="10340" y="8262"/>
                    <a:pt x="10062" y="8262"/>
                  </a:cubicBezTo>
                  <a:cubicBezTo>
                    <a:pt x="10018" y="8262"/>
                    <a:pt x="9972" y="8270"/>
                    <a:pt x="9925" y="8287"/>
                  </a:cubicBezTo>
                  <a:lnTo>
                    <a:pt x="9704" y="8350"/>
                  </a:lnTo>
                  <a:lnTo>
                    <a:pt x="9704" y="7436"/>
                  </a:lnTo>
                  <a:cubicBezTo>
                    <a:pt x="10429" y="7436"/>
                    <a:pt x="11122" y="6774"/>
                    <a:pt x="11122" y="5955"/>
                  </a:cubicBezTo>
                  <a:cubicBezTo>
                    <a:pt x="11122" y="5136"/>
                    <a:pt x="10429" y="4443"/>
                    <a:pt x="9610" y="4443"/>
                  </a:cubicBezTo>
                  <a:lnTo>
                    <a:pt x="9610" y="2175"/>
                  </a:lnTo>
                  <a:cubicBezTo>
                    <a:pt x="10051" y="2017"/>
                    <a:pt x="10366" y="1608"/>
                    <a:pt x="10366" y="1104"/>
                  </a:cubicBezTo>
                  <a:cubicBezTo>
                    <a:pt x="10366" y="473"/>
                    <a:pt x="9862" y="1"/>
                    <a:pt x="9263" y="1"/>
                  </a:cubicBezTo>
                  <a:cubicBezTo>
                    <a:pt x="8633" y="1"/>
                    <a:pt x="8161" y="505"/>
                    <a:pt x="8161" y="1104"/>
                  </a:cubicBezTo>
                  <a:cubicBezTo>
                    <a:pt x="8161" y="1230"/>
                    <a:pt x="8192" y="1324"/>
                    <a:pt x="8224" y="1450"/>
                  </a:cubicBezTo>
                  <a:lnTo>
                    <a:pt x="7405" y="2080"/>
                  </a:lnTo>
                  <a:lnTo>
                    <a:pt x="6585" y="1450"/>
                  </a:lnTo>
                  <a:cubicBezTo>
                    <a:pt x="6617" y="1324"/>
                    <a:pt x="6648" y="1230"/>
                    <a:pt x="6648" y="1104"/>
                  </a:cubicBezTo>
                  <a:cubicBezTo>
                    <a:pt x="6648" y="473"/>
                    <a:pt x="6144" y="1"/>
                    <a:pt x="5546" y="1"/>
                  </a:cubicBezTo>
                  <a:cubicBezTo>
                    <a:pt x="4916" y="1"/>
                    <a:pt x="4443" y="505"/>
                    <a:pt x="4443" y="1104"/>
                  </a:cubicBezTo>
                  <a:cubicBezTo>
                    <a:pt x="4443" y="1230"/>
                    <a:pt x="4506" y="1324"/>
                    <a:pt x="4538" y="1450"/>
                  </a:cubicBezTo>
                  <a:lnTo>
                    <a:pt x="3718" y="2080"/>
                  </a:lnTo>
                  <a:lnTo>
                    <a:pt x="2868" y="1450"/>
                  </a:lnTo>
                  <a:cubicBezTo>
                    <a:pt x="2931" y="1324"/>
                    <a:pt x="2962" y="1230"/>
                    <a:pt x="2962" y="1104"/>
                  </a:cubicBezTo>
                  <a:cubicBezTo>
                    <a:pt x="2962" y="473"/>
                    <a:pt x="2458" y="1"/>
                    <a:pt x="18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33" name="Google Shape;9833;p76"/>
          <p:cNvGrpSpPr/>
          <p:nvPr/>
        </p:nvGrpSpPr>
        <p:grpSpPr>
          <a:xfrm>
            <a:off x="7536807" y="1306109"/>
            <a:ext cx="319089" cy="362073"/>
            <a:chOff x="1044400" y="2917425"/>
            <a:chExt cx="248125" cy="281550"/>
          </a:xfrm>
        </p:grpSpPr>
        <p:sp>
          <p:nvSpPr>
            <p:cNvPr id="9834" name="Google Shape;9834;p76"/>
            <p:cNvSpPr/>
            <p:nvPr/>
          </p:nvSpPr>
          <p:spPr>
            <a:xfrm>
              <a:off x="1136400" y="3123175"/>
              <a:ext cx="64125" cy="26325"/>
            </a:xfrm>
            <a:custGeom>
              <a:avLst/>
              <a:gdLst/>
              <a:ahLst/>
              <a:cxnLst/>
              <a:rect l="l" t="t" r="r" b="b"/>
              <a:pathLst>
                <a:path w="2565" h="1053" extrusionOk="0">
                  <a:moveTo>
                    <a:pt x="352" y="0"/>
                  </a:moveTo>
                  <a:cubicBezTo>
                    <a:pt x="272" y="0"/>
                    <a:pt x="195" y="35"/>
                    <a:pt x="140" y="105"/>
                  </a:cubicBezTo>
                  <a:cubicBezTo>
                    <a:pt x="0" y="244"/>
                    <a:pt x="0" y="439"/>
                    <a:pt x="140" y="551"/>
                  </a:cubicBezTo>
                  <a:cubicBezTo>
                    <a:pt x="446" y="858"/>
                    <a:pt x="864" y="1053"/>
                    <a:pt x="1283" y="1053"/>
                  </a:cubicBezTo>
                  <a:cubicBezTo>
                    <a:pt x="1729" y="1053"/>
                    <a:pt x="2147" y="858"/>
                    <a:pt x="2425" y="551"/>
                  </a:cubicBezTo>
                  <a:cubicBezTo>
                    <a:pt x="2565" y="412"/>
                    <a:pt x="2565" y="216"/>
                    <a:pt x="2425" y="105"/>
                  </a:cubicBezTo>
                  <a:cubicBezTo>
                    <a:pt x="2356" y="35"/>
                    <a:pt x="2272" y="0"/>
                    <a:pt x="2192" y="0"/>
                  </a:cubicBezTo>
                  <a:cubicBezTo>
                    <a:pt x="2112" y="0"/>
                    <a:pt x="2035" y="35"/>
                    <a:pt x="1979" y="105"/>
                  </a:cubicBezTo>
                  <a:cubicBezTo>
                    <a:pt x="1812" y="272"/>
                    <a:pt x="1533" y="384"/>
                    <a:pt x="1283" y="384"/>
                  </a:cubicBezTo>
                  <a:cubicBezTo>
                    <a:pt x="1004" y="384"/>
                    <a:pt x="753" y="272"/>
                    <a:pt x="586" y="105"/>
                  </a:cubicBezTo>
                  <a:cubicBezTo>
                    <a:pt x="516" y="35"/>
                    <a:pt x="432" y="0"/>
                    <a:pt x="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76"/>
            <p:cNvSpPr/>
            <p:nvPr/>
          </p:nvSpPr>
          <p:spPr>
            <a:xfrm>
              <a:off x="1127325" y="3050525"/>
              <a:ext cx="16075" cy="16050"/>
            </a:xfrm>
            <a:custGeom>
              <a:avLst/>
              <a:gdLst/>
              <a:ahLst/>
              <a:cxnLst/>
              <a:rect l="l" t="t" r="r" b="b"/>
              <a:pathLst>
                <a:path w="643" h="642" extrusionOk="0">
                  <a:moveTo>
                    <a:pt x="335" y="0"/>
                  </a:moveTo>
                  <a:cubicBezTo>
                    <a:pt x="140" y="0"/>
                    <a:pt x="1" y="140"/>
                    <a:pt x="1" y="335"/>
                  </a:cubicBezTo>
                  <a:cubicBezTo>
                    <a:pt x="1" y="502"/>
                    <a:pt x="140" y="642"/>
                    <a:pt x="335" y="642"/>
                  </a:cubicBezTo>
                  <a:cubicBezTo>
                    <a:pt x="503" y="642"/>
                    <a:pt x="642" y="502"/>
                    <a:pt x="642" y="335"/>
                  </a:cubicBezTo>
                  <a:cubicBezTo>
                    <a:pt x="642" y="140"/>
                    <a:pt x="503" y="0"/>
                    <a:pt x="3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76"/>
            <p:cNvSpPr/>
            <p:nvPr/>
          </p:nvSpPr>
          <p:spPr>
            <a:xfrm>
              <a:off x="1192850" y="3050525"/>
              <a:ext cx="15350" cy="16050"/>
            </a:xfrm>
            <a:custGeom>
              <a:avLst/>
              <a:gdLst/>
              <a:ahLst/>
              <a:cxnLst/>
              <a:rect l="l" t="t" r="r" b="b"/>
              <a:pathLst>
                <a:path w="614" h="642" extrusionOk="0">
                  <a:moveTo>
                    <a:pt x="307" y="0"/>
                  </a:moveTo>
                  <a:cubicBezTo>
                    <a:pt x="140" y="0"/>
                    <a:pt x="0" y="140"/>
                    <a:pt x="0" y="335"/>
                  </a:cubicBezTo>
                  <a:cubicBezTo>
                    <a:pt x="0" y="502"/>
                    <a:pt x="140" y="642"/>
                    <a:pt x="307" y="642"/>
                  </a:cubicBezTo>
                  <a:cubicBezTo>
                    <a:pt x="474" y="642"/>
                    <a:pt x="613" y="502"/>
                    <a:pt x="613" y="335"/>
                  </a:cubicBezTo>
                  <a:cubicBezTo>
                    <a:pt x="613" y="140"/>
                    <a:pt x="47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76"/>
            <p:cNvSpPr/>
            <p:nvPr/>
          </p:nvSpPr>
          <p:spPr>
            <a:xfrm>
              <a:off x="1044400" y="2917425"/>
              <a:ext cx="248125" cy="281550"/>
            </a:xfrm>
            <a:custGeom>
              <a:avLst/>
              <a:gdLst/>
              <a:ahLst/>
              <a:cxnLst/>
              <a:rect l="l" t="t" r="r" b="b"/>
              <a:pathLst>
                <a:path w="9925" h="11262" extrusionOk="0">
                  <a:moveTo>
                    <a:pt x="7332" y="669"/>
                  </a:moveTo>
                  <a:cubicBezTo>
                    <a:pt x="7499" y="669"/>
                    <a:pt x="7639" y="809"/>
                    <a:pt x="7639" y="976"/>
                  </a:cubicBezTo>
                  <a:lnTo>
                    <a:pt x="7639" y="2816"/>
                  </a:lnTo>
                  <a:lnTo>
                    <a:pt x="6886" y="2063"/>
                  </a:lnTo>
                  <a:cubicBezTo>
                    <a:pt x="6823" y="2000"/>
                    <a:pt x="6743" y="1964"/>
                    <a:pt x="6660" y="1964"/>
                  </a:cubicBezTo>
                  <a:cubicBezTo>
                    <a:pt x="6595" y="1964"/>
                    <a:pt x="6529" y="1986"/>
                    <a:pt x="6468" y="2035"/>
                  </a:cubicBezTo>
                  <a:cubicBezTo>
                    <a:pt x="5924" y="2398"/>
                    <a:pt x="5297" y="2579"/>
                    <a:pt x="4670" y="2579"/>
                  </a:cubicBezTo>
                  <a:cubicBezTo>
                    <a:pt x="4043" y="2579"/>
                    <a:pt x="3415" y="2398"/>
                    <a:pt x="2872" y="2035"/>
                  </a:cubicBezTo>
                  <a:cubicBezTo>
                    <a:pt x="2811" y="1986"/>
                    <a:pt x="2744" y="1964"/>
                    <a:pt x="2680" y="1964"/>
                  </a:cubicBezTo>
                  <a:cubicBezTo>
                    <a:pt x="2597" y="1964"/>
                    <a:pt x="2516" y="2000"/>
                    <a:pt x="2454" y="2063"/>
                  </a:cubicBezTo>
                  <a:lnTo>
                    <a:pt x="1701" y="2816"/>
                  </a:lnTo>
                  <a:lnTo>
                    <a:pt x="1701" y="976"/>
                  </a:lnTo>
                  <a:cubicBezTo>
                    <a:pt x="1980" y="809"/>
                    <a:pt x="2147" y="669"/>
                    <a:pt x="2314" y="669"/>
                  </a:cubicBezTo>
                  <a:cubicBezTo>
                    <a:pt x="2482" y="669"/>
                    <a:pt x="2621" y="809"/>
                    <a:pt x="2621" y="976"/>
                  </a:cubicBezTo>
                  <a:cubicBezTo>
                    <a:pt x="2621" y="1143"/>
                    <a:pt x="2760" y="1283"/>
                    <a:pt x="2956" y="1283"/>
                  </a:cubicBezTo>
                  <a:cubicBezTo>
                    <a:pt x="3123" y="1283"/>
                    <a:pt x="3262" y="1143"/>
                    <a:pt x="3262" y="976"/>
                  </a:cubicBezTo>
                  <a:cubicBezTo>
                    <a:pt x="3262" y="809"/>
                    <a:pt x="3402" y="669"/>
                    <a:pt x="3569" y="669"/>
                  </a:cubicBezTo>
                  <a:cubicBezTo>
                    <a:pt x="3736" y="669"/>
                    <a:pt x="3875" y="809"/>
                    <a:pt x="3875" y="976"/>
                  </a:cubicBezTo>
                  <a:cubicBezTo>
                    <a:pt x="3875" y="1143"/>
                    <a:pt x="4015" y="1283"/>
                    <a:pt x="4210" y="1283"/>
                  </a:cubicBezTo>
                  <a:cubicBezTo>
                    <a:pt x="4377" y="1283"/>
                    <a:pt x="4517" y="1143"/>
                    <a:pt x="4517" y="976"/>
                  </a:cubicBezTo>
                  <a:cubicBezTo>
                    <a:pt x="4517" y="809"/>
                    <a:pt x="4656" y="669"/>
                    <a:pt x="4823" y="669"/>
                  </a:cubicBezTo>
                  <a:cubicBezTo>
                    <a:pt x="4990" y="669"/>
                    <a:pt x="5130" y="809"/>
                    <a:pt x="5130" y="976"/>
                  </a:cubicBezTo>
                  <a:cubicBezTo>
                    <a:pt x="5130" y="1143"/>
                    <a:pt x="5269" y="1283"/>
                    <a:pt x="5464" y="1283"/>
                  </a:cubicBezTo>
                  <a:cubicBezTo>
                    <a:pt x="5632" y="1283"/>
                    <a:pt x="5771" y="1143"/>
                    <a:pt x="5771" y="976"/>
                  </a:cubicBezTo>
                  <a:cubicBezTo>
                    <a:pt x="5771" y="809"/>
                    <a:pt x="5910" y="669"/>
                    <a:pt x="6078" y="669"/>
                  </a:cubicBezTo>
                  <a:cubicBezTo>
                    <a:pt x="6245" y="669"/>
                    <a:pt x="6384" y="809"/>
                    <a:pt x="6384" y="976"/>
                  </a:cubicBezTo>
                  <a:cubicBezTo>
                    <a:pt x="6384" y="1143"/>
                    <a:pt x="6524" y="1283"/>
                    <a:pt x="6719" y="1283"/>
                  </a:cubicBezTo>
                  <a:cubicBezTo>
                    <a:pt x="6886" y="1283"/>
                    <a:pt x="7025" y="1143"/>
                    <a:pt x="7025" y="976"/>
                  </a:cubicBezTo>
                  <a:cubicBezTo>
                    <a:pt x="7025" y="809"/>
                    <a:pt x="7165" y="669"/>
                    <a:pt x="7332" y="669"/>
                  </a:cubicBezTo>
                  <a:close/>
                  <a:moveTo>
                    <a:pt x="1311" y="5297"/>
                  </a:moveTo>
                  <a:lnTo>
                    <a:pt x="1311" y="6635"/>
                  </a:lnTo>
                  <a:cubicBezTo>
                    <a:pt x="949" y="6635"/>
                    <a:pt x="642" y="6356"/>
                    <a:pt x="642" y="5966"/>
                  </a:cubicBezTo>
                  <a:cubicBezTo>
                    <a:pt x="642" y="5603"/>
                    <a:pt x="921" y="5297"/>
                    <a:pt x="1311" y="5297"/>
                  </a:cubicBezTo>
                  <a:close/>
                  <a:moveTo>
                    <a:pt x="8586" y="5297"/>
                  </a:moveTo>
                  <a:cubicBezTo>
                    <a:pt x="8949" y="5297"/>
                    <a:pt x="9255" y="5575"/>
                    <a:pt x="9255" y="5966"/>
                  </a:cubicBezTo>
                  <a:cubicBezTo>
                    <a:pt x="9255" y="6356"/>
                    <a:pt x="8949" y="6635"/>
                    <a:pt x="8586" y="6635"/>
                  </a:cubicBezTo>
                  <a:lnTo>
                    <a:pt x="8586" y="5297"/>
                  </a:lnTo>
                  <a:close/>
                  <a:moveTo>
                    <a:pt x="6914" y="2732"/>
                  </a:moveTo>
                  <a:lnTo>
                    <a:pt x="7973" y="3763"/>
                  </a:lnTo>
                  <a:cubicBezTo>
                    <a:pt x="7917" y="4265"/>
                    <a:pt x="7917" y="7248"/>
                    <a:pt x="7917" y="7638"/>
                  </a:cubicBezTo>
                  <a:cubicBezTo>
                    <a:pt x="7917" y="9255"/>
                    <a:pt x="6607" y="10593"/>
                    <a:pt x="4963" y="10593"/>
                  </a:cubicBezTo>
                  <a:cubicBezTo>
                    <a:pt x="3318" y="10593"/>
                    <a:pt x="2008" y="9255"/>
                    <a:pt x="2008" y="7638"/>
                  </a:cubicBezTo>
                  <a:lnTo>
                    <a:pt x="2008" y="3763"/>
                  </a:lnTo>
                  <a:lnTo>
                    <a:pt x="3039" y="2732"/>
                  </a:lnTo>
                  <a:cubicBezTo>
                    <a:pt x="3638" y="3080"/>
                    <a:pt x="4301" y="3255"/>
                    <a:pt x="4966" y="3255"/>
                  </a:cubicBezTo>
                  <a:cubicBezTo>
                    <a:pt x="5632" y="3255"/>
                    <a:pt x="6301" y="3080"/>
                    <a:pt x="6914" y="2732"/>
                  </a:cubicBezTo>
                  <a:close/>
                  <a:moveTo>
                    <a:pt x="2314" y="0"/>
                  </a:moveTo>
                  <a:cubicBezTo>
                    <a:pt x="1757" y="0"/>
                    <a:pt x="1339" y="446"/>
                    <a:pt x="1339" y="976"/>
                  </a:cubicBezTo>
                  <a:lnTo>
                    <a:pt x="1339" y="4628"/>
                  </a:lnTo>
                  <a:cubicBezTo>
                    <a:pt x="614" y="4628"/>
                    <a:pt x="1" y="5241"/>
                    <a:pt x="1" y="5966"/>
                  </a:cubicBezTo>
                  <a:cubicBezTo>
                    <a:pt x="1" y="6690"/>
                    <a:pt x="614" y="7276"/>
                    <a:pt x="1339" y="7276"/>
                  </a:cubicBezTo>
                  <a:lnTo>
                    <a:pt x="1339" y="7638"/>
                  </a:lnTo>
                  <a:cubicBezTo>
                    <a:pt x="1339" y="9617"/>
                    <a:pt x="2983" y="11262"/>
                    <a:pt x="4963" y="11262"/>
                  </a:cubicBezTo>
                  <a:cubicBezTo>
                    <a:pt x="6942" y="11262"/>
                    <a:pt x="8586" y="9617"/>
                    <a:pt x="8586" y="7638"/>
                  </a:cubicBezTo>
                  <a:lnTo>
                    <a:pt x="8586" y="7276"/>
                  </a:lnTo>
                  <a:cubicBezTo>
                    <a:pt x="9311" y="7276"/>
                    <a:pt x="9896" y="6690"/>
                    <a:pt x="9896" y="5966"/>
                  </a:cubicBezTo>
                  <a:cubicBezTo>
                    <a:pt x="9924" y="5241"/>
                    <a:pt x="9311" y="4628"/>
                    <a:pt x="8586" y="4628"/>
                  </a:cubicBezTo>
                  <a:lnTo>
                    <a:pt x="8586" y="976"/>
                  </a:lnTo>
                  <a:cubicBezTo>
                    <a:pt x="8586" y="418"/>
                    <a:pt x="8140" y="0"/>
                    <a:pt x="7611" y="0"/>
                  </a:cubicBezTo>
                  <a:cubicBezTo>
                    <a:pt x="7360" y="0"/>
                    <a:pt x="7137" y="112"/>
                    <a:pt x="6942" y="251"/>
                  </a:cubicBezTo>
                  <a:cubicBezTo>
                    <a:pt x="6774" y="56"/>
                    <a:pt x="6524" y="0"/>
                    <a:pt x="6301" y="0"/>
                  </a:cubicBezTo>
                  <a:cubicBezTo>
                    <a:pt x="6050" y="0"/>
                    <a:pt x="5799" y="112"/>
                    <a:pt x="5632" y="251"/>
                  </a:cubicBezTo>
                  <a:cubicBezTo>
                    <a:pt x="5436" y="56"/>
                    <a:pt x="5213" y="0"/>
                    <a:pt x="4963" y="0"/>
                  </a:cubicBezTo>
                  <a:cubicBezTo>
                    <a:pt x="4712" y="0"/>
                    <a:pt x="4461" y="112"/>
                    <a:pt x="4294" y="251"/>
                  </a:cubicBezTo>
                  <a:cubicBezTo>
                    <a:pt x="4126" y="56"/>
                    <a:pt x="3875" y="0"/>
                    <a:pt x="3625" y="0"/>
                  </a:cubicBezTo>
                  <a:cubicBezTo>
                    <a:pt x="3402" y="0"/>
                    <a:pt x="3151" y="112"/>
                    <a:pt x="2983" y="251"/>
                  </a:cubicBezTo>
                  <a:cubicBezTo>
                    <a:pt x="2788" y="56"/>
                    <a:pt x="2565" y="0"/>
                    <a:pt x="2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76"/>
            <p:cNvSpPr/>
            <p:nvPr/>
          </p:nvSpPr>
          <p:spPr>
            <a:xfrm>
              <a:off x="1086125" y="2932961"/>
              <a:ext cx="11427" cy="58241"/>
            </a:xfrm>
            <a:custGeom>
              <a:avLst/>
              <a:gdLst/>
              <a:ahLst/>
              <a:cxnLst/>
              <a:rect l="l" t="t" r="r" b="b"/>
              <a:pathLst>
                <a:path w="500" h="2548" extrusionOk="0">
                  <a:moveTo>
                    <a:pt x="500" y="2238"/>
                  </a:moveTo>
                  <a:lnTo>
                    <a:pt x="500" y="0"/>
                  </a:lnTo>
                  <a:lnTo>
                    <a:pt x="72" y="214"/>
                  </a:lnTo>
                  <a:lnTo>
                    <a:pt x="0" y="1547"/>
                  </a:lnTo>
                  <a:lnTo>
                    <a:pt x="0" y="2548"/>
                  </a:lnTo>
                  <a:close/>
                </a:path>
              </a:pathLst>
            </a:custGeom>
            <a:solidFill>
              <a:schemeClr val="dk2"/>
            </a:solidFill>
            <a:ln>
              <a:noFill/>
            </a:ln>
          </p:spPr>
          <p:txBody>
            <a:bodyPr/>
            <a:lstStyle/>
            <a:p>
              <a:endParaRPr lang="ro-RO"/>
            </a:p>
          </p:txBody>
        </p:sp>
        <p:sp>
          <p:nvSpPr>
            <p:cNvPr id="9839" name="Google Shape;9839;p76"/>
            <p:cNvSpPr/>
            <p:nvPr/>
          </p:nvSpPr>
          <p:spPr>
            <a:xfrm>
              <a:off x="1090922" y="2925900"/>
              <a:ext cx="29209" cy="38629"/>
            </a:xfrm>
            <a:custGeom>
              <a:avLst/>
              <a:gdLst/>
              <a:ahLst/>
              <a:cxnLst/>
              <a:rect l="l" t="t" r="r" b="b"/>
              <a:pathLst>
                <a:path w="1278" h="1690" extrusionOk="0">
                  <a:moveTo>
                    <a:pt x="288" y="737"/>
                  </a:moveTo>
                  <a:cubicBezTo>
                    <a:pt x="296" y="689"/>
                    <a:pt x="288" y="519"/>
                    <a:pt x="336" y="451"/>
                  </a:cubicBezTo>
                  <a:cubicBezTo>
                    <a:pt x="384" y="384"/>
                    <a:pt x="471" y="340"/>
                    <a:pt x="574" y="332"/>
                  </a:cubicBezTo>
                  <a:cubicBezTo>
                    <a:pt x="677" y="324"/>
                    <a:pt x="840" y="412"/>
                    <a:pt x="955" y="404"/>
                  </a:cubicBezTo>
                  <a:cubicBezTo>
                    <a:pt x="1070" y="396"/>
                    <a:pt x="1320" y="349"/>
                    <a:pt x="1264" y="285"/>
                  </a:cubicBezTo>
                  <a:cubicBezTo>
                    <a:pt x="1208" y="222"/>
                    <a:pt x="816" y="51"/>
                    <a:pt x="621" y="23"/>
                  </a:cubicBezTo>
                  <a:cubicBezTo>
                    <a:pt x="427" y="-5"/>
                    <a:pt x="200" y="-13"/>
                    <a:pt x="97" y="118"/>
                  </a:cubicBezTo>
                  <a:cubicBezTo>
                    <a:pt x="-6" y="249"/>
                    <a:pt x="2" y="547"/>
                    <a:pt x="2" y="809"/>
                  </a:cubicBezTo>
                  <a:cubicBezTo>
                    <a:pt x="2" y="1071"/>
                    <a:pt x="81" y="1543"/>
                    <a:pt x="97" y="1690"/>
                  </a:cubicBezTo>
                </a:path>
              </a:pathLst>
            </a:custGeom>
            <a:solidFill>
              <a:schemeClr val="dk2"/>
            </a:solidFill>
            <a:ln>
              <a:noFill/>
            </a:ln>
          </p:spPr>
          <p:txBody>
            <a:bodyPr/>
            <a:lstStyle/>
            <a:p>
              <a:endParaRPr lang="ro-RO"/>
            </a:p>
          </p:txBody>
        </p:sp>
        <p:sp>
          <p:nvSpPr>
            <p:cNvPr id="9840" name="Google Shape;9840;p76"/>
            <p:cNvSpPr/>
            <p:nvPr/>
          </p:nvSpPr>
          <p:spPr>
            <a:xfrm>
              <a:off x="1222775" y="2966925"/>
              <a:ext cx="28574" cy="36325"/>
            </a:xfrm>
            <a:custGeom>
              <a:avLst/>
              <a:gdLst/>
              <a:ahLst/>
              <a:cxnLst/>
              <a:rect l="l" t="t" r="r" b="b"/>
              <a:pathLst>
                <a:path w="1048" h="1453" extrusionOk="0">
                  <a:moveTo>
                    <a:pt x="0" y="0"/>
                  </a:moveTo>
                  <a:lnTo>
                    <a:pt x="1048" y="1072"/>
                  </a:lnTo>
                  <a:lnTo>
                    <a:pt x="905" y="1453"/>
                  </a:lnTo>
                  <a:lnTo>
                    <a:pt x="0" y="667"/>
                  </a:lnTo>
                  <a:close/>
                </a:path>
              </a:pathLst>
            </a:custGeom>
            <a:solidFill>
              <a:schemeClr val="dk2"/>
            </a:solidFill>
            <a:ln>
              <a:noFill/>
            </a:ln>
          </p:spPr>
          <p:txBody>
            <a:bodyPr/>
            <a:lstStyle/>
            <a:p>
              <a:endParaRPr lang="ro-RO"/>
            </a:p>
          </p:txBody>
        </p:sp>
        <p:sp>
          <p:nvSpPr>
            <p:cNvPr id="9841" name="Google Shape;9841;p76"/>
            <p:cNvSpPr/>
            <p:nvPr/>
          </p:nvSpPr>
          <p:spPr>
            <a:xfrm>
              <a:off x="1205975" y="2965750"/>
              <a:ext cx="21000" cy="16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76"/>
            <p:cNvSpPr/>
            <p:nvPr/>
          </p:nvSpPr>
          <p:spPr>
            <a:xfrm>
              <a:off x="1082225" y="2937250"/>
              <a:ext cx="11400" cy="2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43" name="Google Shape;9843;p76"/>
          <p:cNvSpPr/>
          <p:nvPr/>
        </p:nvSpPr>
        <p:spPr>
          <a:xfrm>
            <a:off x="6633660" y="2232052"/>
            <a:ext cx="343218" cy="362154"/>
          </a:xfrm>
          <a:custGeom>
            <a:avLst/>
            <a:gdLst/>
            <a:ahLst/>
            <a:cxnLst/>
            <a:rect l="l" t="t" r="r" b="b"/>
            <a:pathLst>
              <a:path w="10621" h="11207" extrusionOk="0">
                <a:moveTo>
                  <a:pt x="6412" y="614"/>
                </a:moveTo>
                <a:lnTo>
                  <a:pt x="6690" y="1980"/>
                </a:lnTo>
                <a:cubicBezTo>
                  <a:pt x="6384" y="2063"/>
                  <a:pt x="6105" y="2203"/>
                  <a:pt x="5854" y="2426"/>
                </a:cubicBezTo>
                <a:cubicBezTo>
                  <a:pt x="5548" y="2119"/>
                  <a:pt x="5129" y="1952"/>
                  <a:pt x="4711" y="1952"/>
                </a:cubicBezTo>
                <a:cubicBezTo>
                  <a:pt x="4265" y="1952"/>
                  <a:pt x="3875" y="2119"/>
                  <a:pt x="3568" y="2426"/>
                </a:cubicBezTo>
                <a:cubicBezTo>
                  <a:pt x="3345" y="2231"/>
                  <a:pt x="3039" y="2063"/>
                  <a:pt x="2732" y="1980"/>
                </a:cubicBezTo>
                <a:lnTo>
                  <a:pt x="3011" y="614"/>
                </a:lnTo>
                <a:close/>
                <a:moveTo>
                  <a:pt x="7192" y="1088"/>
                </a:moveTo>
                <a:lnTo>
                  <a:pt x="8530" y="2147"/>
                </a:lnTo>
                <a:cubicBezTo>
                  <a:pt x="8447" y="2259"/>
                  <a:pt x="8335" y="2370"/>
                  <a:pt x="8251" y="2482"/>
                </a:cubicBezTo>
                <a:cubicBezTo>
                  <a:pt x="8028" y="2231"/>
                  <a:pt x="7750" y="2008"/>
                  <a:pt x="7359" y="1952"/>
                </a:cubicBezTo>
                <a:lnTo>
                  <a:pt x="7192" y="1088"/>
                </a:lnTo>
                <a:close/>
                <a:moveTo>
                  <a:pt x="9339" y="2565"/>
                </a:moveTo>
                <a:cubicBezTo>
                  <a:pt x="9729" y="2565"/>
                  <a:pt x="10008" y="2844"/>
                  <a:pt x="10008" y="3234"/>
                </a:cubicBezTo>
                <a:cubicBezTo>
                  <a:pt x="9980" y="3624"/>
                  <a:pt x="9701" y="3903"/>
                  <a:pt x="9339" y="3903"/>
                </a:cubicBezTo>
                <a:cubicBezTo>
                  <a:pt x="9004" y="3903"/>
                  <a:pt x="8670" y="3624"/>
                  <a:pt x="8670" y="3234"/>
                </a:cubicBezTo>
                <a:cubicBezTo>
                  <a:pt x="8670" y="2900"/>
                  <a:pt x="8948" y="2565"/>
                  <a:pt x="9339" y="2565"/>
                </a:cubicBezTo>
                <a:close/>
                <a:moveTo>
                  <a:pt x="7081" y="2565"/>
                </a:moveTo>
                <a:cubicBezTo>
                  <a:pt x="7638" y="2565"/>
                  <a:pt x="8056" y="3039"/>
                  <a:pt x="8056" y="3541"/>
                </a:cubicBezTo>
                <a:cubicBezTo>
                  <a:pt x="8056" y="4070"/>
                  <a:pt x="7610" y="4516"/>
                  <a:pt x="7081" y="4516"/>
                </a:cubicBezTo>
                <a:cubicBezTo>
                  <a:pt x="6718" y="4516"/>
                  <a:pt x="6384" y="4321"/>
                  <a:pt x="6217" y="4015"/>
                </a:cubicBezTo>
                <a:cubicBezTo>
                  <a:pt x="6147" y="3889"/>
                  <a:pt x="6028" y="3827"/>
                  <a:pt x="5910" y="3827"/>
                </a:cubicBezTo>
                <a:cubicBezTo>
                  <a:pt x="5791" y="3827"/>
                  <a:pt x="5673" y="3889"/>
                  <a:pt x="5603" y="4015"/>
                </a:cubicBezTo>
                <a:cubicBezTo>
                  <a:pt x="5436" y="4321"/>
                  <a:pt x="5102" y="4516"/>
                  <a:pt x="4739" y="4516"/>
                </a:cubicBezTo>
                <a:cubicBezTo>
                  <a:pt x="4405" y="4516"/>
                  <a:pt x="4042" y="4321"/>
                  <a:pt x="3875" y="4015"/>
                </a:cubicBezTo>
                <a:cubicBezTo>
                  <a:pt x="3805" y="3889"/>
                  <a:pt x="3694" y="3827"/>
                  <a:pt x="3582" y="3827"/>
                </a:cubicBezTo>
                <a:cubicBezTo>
                  <a:pt x="3471" y="3827"/>
                  <a:pt x="3359" y="3889"/>
                  <a:pt x="3290" y="4015"/>
                </a:cubicBezTo>
                <a:cubicBezTo>
                  <a:pt x="3094" y="4321"/>
                  <a:pt x="2760" y="4516"/>
                  <a:pt x="2398" y="4516"/>
                </a:cubicBezTo>
                <a:cubicBezTo>
                  <a:pt x="1840" y="4516"/>
                  <a:pt x="1422" y="4070"/>
                  <a:pt x="1422" y="3541"/>
                </a:cubicBezTo>
                <a:cubicBezTo>
                  <a:pt x="1422" y="3039"/>
                  <a:pt x="1840" y="2565"/>
                  <a:pt x="2398" y="2565"/>
                </a:cubicBezTo>
                <a:cubicBezTo>
                  <a:pt x="2760" y="2565"/>
                  <a:pt x="3094" y="2788"/>
                  <a:pt x="3290" y="3095"/>
                </a:cubicBezTo>
                <a:cubicBezTo>
                  <a:pt x="3359" y="3220"/>
                  <a:pt x="3471" y="3283"/>
                  <a:pt x="3582" y="3283"/>
                </a:cubicBezTo>
                <a:cubicBezTo>
                  <a:pt x="3694" y="3283"/>
                  <a:pt x="3805" y="3220"/>
                  <a:pt x="3875" y="3095"/>
                </a:cubicBezTo>
                <a:cubicBezTo>
                  <a:pt x="4042" y="2788"/>
                  <a:pt x="4405" y="2565"/>
                  <a:pt x="4739" y="2565"/>
                </a:cubicBezTo>
                <a:cubicBezTo>
                  <a:pt x="5102" y="2565"/>
                  <a:pt x="5436" y="2788"/>
                  <a:pt x="5603" y="3095"/>
                </a:cubicBezTo>
                <a:cubicBezTo>
                  <a:pt x="5673" y="3220"/>
                  <a:pt x="5791" y="3283"/>
                  <a:pt x="5910" y="3283"/>
                </a:cubicBezTo>
                <a:cubicBezTo>
                  <a:pt x="6028" y="3283"/>
                  <a:pt x="6147" y="3220"/>
                  <a:pt x="6217" y="3095"/>
                </a:cubicBezTo>
                <a:cubicBezTo>
                  <a:pt x="6384" y="2788"/>
                  <a:pt x="6718" y="2565"/>
                  <a:pt x="7081" y="2565"/>
                </a:cubicBezTo>
                <a:close/>
                <a:moveTo>
                  <a:pt x="5798" y="4767"/>
                </a:moveTo>
                <a:cubicBezTo>
                  <a:pt x="6105" y="5074"/>
                  <a:pt x="6523" y="5269"/>
                  <a:pt x="6941" y="5269"/>
                </a:cubicBezTo>
                <a:cubicBezTo>
                  <a:pt x="7192" y="5269"/>
                  <a:pt x="7387" y="5213"/>
                  <a:pt x="7610" y="5130"/>
                </a:cubicBezTo>
                <a:lnTo>
                  <a:pt x="7610" y="6273"/>
                </a:lnTo>
                <a:lnTo>
                  <a:pt x="7109" y="6440"/>
                </a:lnTo>
                <a:cubicBezTo>
                  <a:pt x="7055" y="6463"/>
                  <a:pt x="6997" y="6473"/>
                  <a:pt x="6938" y="6473"/>
                </a:cubicBezTo>
                <a:cubicBezTo>
                  <a:pt x="6782" y="6473"/>
                  <a:pt x="6616" y="6402"/>
                  <a:pt x="6495" y="6301"/>
                </a:cubicBezTo>
                <a:cubicBezTo>
                  <a:pt x="6241" y="6046"/>
                  <a:pt x="5923" y="5927"/>
                  <a:pt x="5608" y="5927"/>
                </a:cubicBezTo>
                <a:cubicBezTo>
                  <a:pt x="5267" y="5927"/>
                  <a:pt x="4930" y="6067"/>
                  <a:pt x="4683" y="6328"/>
                </a:cubicBezTo>
                <a:cubicBezTo>
                  <a:pt x="4433" y="6078"/>
                  <a:pt x="4082" y="5937"/>
                  <a:pt x="3733" y="5937"/>
                </a:cubicBezTo>
                <a:cubicBezTo>
                  <a:pt x="3420" y="5937"/>
                  <a:pt x="3109" y="6050"/>
                  <a:pt x="2871" y="6301"/>
                </a:cubicBezTo>
                <a:cubicBezTo>
                  <a:pt x="2737" y="6416"/>
                  <a:pt x="2602" y="6478"/>
                  <a:pt x="2449" y="6478"/>
                </a:cubicBezTo>
                <a:cubicBezTo>
                  <a:pt x="2380" y="6478"/>
                  <a:pt x="2308" y="6466"/>
                  <a:pt x="2230" y="6440"/>
                </a:cubicBezTo>
                <a:lnTo>
                  <a:pt x="1673" y="6273"/>
                </a:lnTo>
                <a:lnTo>
                  <a:pt x="1673" y="5130"/>
                </a:lnTo>
                <a:cubicBezTo>
                  <a:pt x="1896" y="5213"/>
                  <a:pt x="2091" y="5269"/>
                  <a:pt x="2342" y="5269"/>
                </a:cubicBezTo>
                <a:cubicBezTo>
                  <a:pt x="2788" y="5269"/>
                  <a:pt x="3178" y="5074"/>
                  <a:pt x="3485" y="4767"/>
                </a:cubicBezTo>
                <a:cubicBezTo>
                  <a:pt x="3791" y="5074"/>
                  <a:pt x="4209" y="5269"/>
                  <a:pt x="4628" y="5269"/>
                </a:cubicBezTo>
                <a:cubicBezTo>
                  <a:pt x="5102" y="5269"/>
                  <a:pt x="5464" y="5074"/>
                  <a:pt x="5798" y="4767"/>
                </a:cubicBezTo>
                <a:close/>
                <a:moveTo>
                  <a:pt x="3791" y="6577"/>
                </a:moveTo>
                <a:cubicBezTo>
                  <a:pt x="4000" y="6577"/>
                  <a:pt x="4207" y="6680"/>
                  <a:pt x="4321" y="6858"/>
                </a:cubicBezTo>
                <a:lnTo>
                  <a:pt x="4182" y="6997"/>
                </a:lnTo>
                <a:cubicBezTo>
                  <a:pt x="3826" y="7340"/>
                  <a:pt x="3371" y="7508"/>
                  <a:pt x="2920" y="7508"/>
                </a:cubicBezTo>
                <a:cubicBezTo>
                  <a:pt x="2415" y="7508"/>
                  <a:pt x="1914" y="7298"/>
                  <a:pt x="1561" y="6886"/>
                </a:cubicBezTo>
                <a:lnTo>
                  <a:pt x="1561" y="6886"/>
                </a:lnTo>
                <a:lnTo>
                  <a:pt x="2091" y="7081"/>
                </a:lnTo>
                <a:cubicBezTo>
                  <a:pt x="2215" y="7120"/>
                  <a:pt x="2343" y="7139"/>
                  <a:pt x="2471" y="7139"/>
                </a:cubicBezTo>
                <a:cubicBezTo>
                  <a:pt x="2803" y="7139"/>
                  <a:pt x="3132" y="7008"/>
                  <a:pt x="3373" y="6747"/>
                </a:cubicBezTo>
                <a:cubicBezTo>
                  <a:pt x="3490" y="6630"/>
                  <a:pt x="3641" y="6577"/>
                  <a:pt x="3791" y="6577"/>
                </a:cubicBezTo>
                <a:close/>
                <a:moveTo>
                  <a:pt x="5591" y="6621"/>
                </a:moveTo>
                <a:cubicBezTo>
                  <a:pt x="5743" y="6621"/>
                  <a:pt x="5898" y="6679"/>
                  <a:pt x="6021" y="6802"/>
                </a:cubicBezTo>
                <a:cubicBezTo>
                  <a:pt x="6282" y="7042"/>
                  <a:pt x="6599" y="7168"/>
                  <a:pt x="6933" y="7168"/>
                </a:cubicBezTo>
                <a:cubicBezTo>
                  <a:pt x="7064" y="7168"/>
                  <a:pt x="7198" y="7148"/>
                  <a:pt x="7332" y="7109"/>
                </a:cubicBezTo>
                <a:lnTo>
                  <a:pt x="7833" y="6886"/>
                </a:lnTo>
                <a:lnTo>
                  <a:pt x="7833" y="6886"/>
                </a:lnTo>
                <a:cubicBezTo>
                  <a:pt x="7503" y="7299"/>
                  <a:pt x="7003" y="7529"/>
                  <a:pt x="6483" y="7529"/>
                </a:cubicBezTo>
                <a:cubicBezTo>
                  <a:pt x="6302" y="7529"/>
                  <a:pt x="6118" y="7501"/>
                  <a:pt x="5938" y="7443"/>
                </a:cubicBezTo>
                <a:cubicBezTo>
                  <a:pt x="5464" y="7304"/>
                  <a:pt x="5269" y="7025"/>
                  <a:pt x="5102" y="6886"/>
                </a:cubicBezTo>
                <a:cubicBezTo>
                  <a:pt x="5211" y="6714"/>
                  <a:pt x="5398" y="6621"/>
                  <a:pt x="5591" y="6621"/>
                </a:cubicBezTo>
                <a:close/>
                <a:moveTo>
                  <a:pt x="4628" y="7416"/>
                </a:moveTo>
                <a:cubicBezTo>
                  <a:pt x="4906" y="7694"/>
                  <a:pt x="5185" y="7945"/>
                  <a:pt x="5659" y="8085"/>
                </a:cubicBezTo>
                <a:cubicBezTo>
                  <a:pt x="5882" y="8140"/>
                  <a:pt x="6161" y="8224"/>
                  <a:pt x="6412" y="8224"/>
                </a:cubicBezTo>
                <a:cubicBezTo>
                  <a:pt x="7053" y="8224"/>
                  <a:pt x="7666" y="7973"/>
                  <a:pt x="8112" y="7527"/>
                </a:cubicBezTo>
                <a:cubicBezTo>
                  <a:pt x="8224" y="7639"/>
                  <a:pt x="8251" y="7806"/>
                  <a:pt x="8251" y="7945"/>
                </a:cubicBezTo>
                <a:cubicBezTo>
                  <a:pt x="8335" y="8280"/>
                  <a:pt x="8056" y="8558"/>
                  <a:pt x="7666" y="8558"/>
                </a:cubicBezTo>
                <a:cubicBezTo>
                  <a:pt x="7555" y="8558"/>
                  <a:pt x="7471" y="8531"/>
                  <a:pt x="7387" y="8503"/>
                </a:cubicBezTo>
                <a:cubicBezTo>
                  <a:pt x="7339" y="8479"/>
                  <a:pt x="7291" y="8468"/>
                  <a:pt x="7243" y="8468"/>
                </a:cubicBezTo>
                <a:cubicBezTo>
                  <a:pt x="7016" y="8468"/>
                  <a:pt x="6826" y="8718"/>
                  <a:pt x="6941" y="8949"/>
                </a:cubicBezTo>
                <a:cubicBezTo>
                  <a:pt x="6969" y="9060"/>
                  <a:pt x="6997" y="9172"/>
                  <a:pt x="6997" y="9227"/>
                </a:cubicBezTo>
                <a:cubicBezTo>
                  <a:pt x="6997" y="9590"/>
                  <a:pt x="6718" y="9896"/>
                  <a:pt x="6356" y="9896"/>
                </a:cubicBezTo>
                <a:cubicBezTo>
                  <a:pt x="6161" y="9896"/>
                  <a:pt x="6021" y="9813"/>
                  <a:pt x="5882" y="9729"/>
                </a:cubicBezTo>
                <a:cubicBezTo>
                  <a:pt x="5815" y="9662"/>
                  <a:pt x="5734" y="9631"/>
                  <a:pt x="5655" y="9631"/>
                </a:cubicBezTo>
                <a:cubicBezTo>
                  <a:pt x="5505" y="9631"/>
                  <a:pt x="5361" y="9742"/>
                  <a:pt x="5325" y="9924"/>
                </a:cubicBezTo>
                <a:cubicBezTo>
                  <a:pt x="5297" y="10287"/>
                  <a:pt x="5018" y="10565"/>
                  <a:pt x="4683" y="10565"/>
                </a:cubicBezTo>
                <a:cubicBezTo>
                  <a:pt x="4321" y="10565"/>
                  <a:pt x="4042" y="10287"/>
                  <a:pt x="4014" y="9924"/>
                </a:cubicBezTo>
                <a:cubicBezTo>
                  <a:pt x="3996" y="9741"/>
                  <a:pt x="3846" y="9619"/>
                  <a:pt x="3690" y="9619"/>
                </a:cubicBezTo>
                <a:cubicBezTo>
                  <a:pt x="3608" y="9619"/>
                  <a:pt x="3524" y="9652"/>
                  <a:pt x="3457" y="9729"/>
                </a:cubicBezTo>
                <a:cubicBezTo>
                  <a:pt x="3317" y="9813"/>
                  <a:pt x="3178" y="9896"/>
                  <a:pt x="3011" y="9896"/>
                </a:cubicBezTo>
                <a:cubicBezTo>
                  <a:pt x="2648" y="9896"/>
                  <a:pt x="2342" y="9618"/>
                  <a:pt x="2342" y="9227"/>
                </a:cubicBezTo>
                <a:cubicBezTo>
                  <a:pt x="2342" y="9116"/>
                  <a:pt x="2370" y="9032"/>
                  <a:pt x="2398" y="8949"/>
                </a:cubicBezTo>
                <a:cubicBezTo>
                  <a:pt x="2513" y="8718"/>
                  <a:pt x="2323" y="8468"/>
                  <a:pt x="2095" y="8468"/>
                </a:cubicBezTo>
                <a:cubicBezTo>
                  <a:pt x="2048" y="8468"/>
                  <a:pt x="2000" y="8479"/>
                  <a:pt x="1952" y="8503"/>
                </a:cubicBezTo>
                <a:cubicBezTo>
                  <a:pt x="1859" y="8555"/>
                  <a:pt x="1755" y="8583"/>
                  <a:pt x="1653" y="8583"/>
                </a:cubicBezTo>
                <a:cubicBezTo>
                  <a:pt x="1538" y="8583"/>
                  <a:pt x="1427" y="8548"/>
                  <a:pt x="1338" y="8475"/>
                </a:cubicBezTo>
                <a:cubicBezTo>
                  <a:pt x="1115" y="8335"/>
                  <a:pt x="1004" y="8112"/>
                  <a:pt x="1004" y="7917"/>
                </a:cubicBezTo>
                <a:cubicBezTo>
                  <a:pt x="1004" y="7722"/>
                  <a:pt x="1087" y="7583"/>
                  <a:pt x="1143" y="7499"/>
                </a:cubicBezTo>
                <a:cubicBezTo>
                  <a:pt x="1617" y="7945"/>
                  <a:pt x="2230" y="8196"/>
                  <a:pt x="2871" y="8196"/>
                </a:cubicBezTo>
                <a:cubicBezTo>
                  <a:pt x="3485" y="8196"/>
                  <a:pt x="4126" y="7945"/>
                  <a:pt x="4572" y="7499"/>
                </a:cubicBezTo>
                <a:lnTo>
                  <a:pt x="4628" y="7416"/>
                </a:lnTo>
                <a:close/>
                <a:moveTo>
                  <a:pt x="2732" y="1"/>
                </a:moveTo>
                <a:cubicBezTo>
                  <a:pt x="2537" y="1"/>
                  <a:pt x="2453" y="112"/>
                  <a:pt x="2398" y="279"/>
                </a:cubicBezTo>
                <a:lnTo>
                  <a:pt x="2063" y="2008"/>
                </a:lnTo>
                <a:cubicBezTo>
                  <a:pt x="1310" y="2203"/>
                  <a:pt x="753" y="2844"/>
                  <a:pt x="753" y="3624"/>
                </a:cubicBezTo>
                <a:cubicBezTo>
                  <a:pt x="753" y="4015"/>
                  <a:pt x="892" y="4321"/>
                  <a:pt x="1087" y="4600"/>
                </a:cubicBezTo>
                <a:lnTo>
                  <a:pt x="1087" y="6050"/>
                </a:lnTo>
                <a:lnTo>
                  <a:pt x="864" y="5994"/>
                </a:lnTo>
                <a:cubicBezTo>
                  <a:pt x="832" y="5987"/>
                  <a:pt x="799" y="5984"/>
                  <a:pt x="766" y="5984"/>
                </a:cubicBezTo>
                <a:cubicBezTo>
                  <a:pt x="662" y="5984"/>
                  <a:pt x="566" y="6020"/>
                  <a:pt x="502" y="6105"/>
                </a:cubicBezTo>
                <a:cubicBezTo>
                  <a:pt x="418" y="6189"/>
                  <a:pt x="391" y="6384"/>
                  <a:pt x="502" y="6468"/>
                </a:cubicBezTo>
                <a:lnTo>
                  <a:pt x="837" y="6997"/>
                </a:lnTo>
                <a:cubicBezTo>
                  <a:pt x="0" y="7806"/>
                  <a:pt x="558" y="9255"/>
                  <a:pt x="1756" y="9255"/>
                </a:cubicBezTo>
                <a:cubicBezTo>
                  <a:pt x="1756" y="10001"/>
                  <a:pt x="2361" y="10582"/>
                  <a:pt x="3036" y="10582"/>
                </a:cubicBezTo>
                <a:cubicBezTo>
                  <a:pt x="3193" y="10582"/>
                  <a:pt x="3354" y="10550"/>
                  <a:pt x="3513" y="10482"/>
                </a:cubicBezTo>
                <a:cubicBezTo>
                  <a:pt x="3736" y="10928"/>
                  <a:pt x="4182" y="11207"/>
                  <a:pt x="4711" y="11207"/>
                </a:cubicBezTo>
                <a:cubicBezTo>
                  <a:pt x="5241" y="11207"/>
                  <a:pt x="5687" y="10900"/>
                  <a:pt x="5882" y="10482"/>
                </a:cubicBezTo>
                <a:cubicBezTo>
                  <a:pt x="6040" y="10536"/>
                  <a:pt x="6198" y="10562"/>
                  <a:pt x="6351" y="10562"/>
                </a:cubicBezTo>
                <a:cubicBezTo>
                  <a:pt x="7062" y="10562"/>
                  <a:pt x="7666" y="10012"/>
                  <a:pt x="7666" y="9255"/>
                </a:cubicBezTo>
                <a:cubicBezTo>
                  <a:pt x="8865" y="9255"/>
                  <a:pt x="9450" y="7806"/>
                  <a:pt x="8586" y="6997"/>
                </a:cubicBezTo>
                <a:lnTo>
                  <a:pt x="8920" y="6468"/>
                </a:lnTo>
                <a:cubicBezTo>
                  <a:pt x="9066" y="6273"/>
                  <a:pt x="8894" y="5973"/>
                  <a:pt x="8645" y="5973"/>
                </a:cubicBezTo>
                <a:cubicBezTo>
                  <a:pt x="8608" y="5973"/>
                  <a:pt x="8570" y="5980"/>
                  <a:pt x="8530" y="5994"/>
                </a:cubicBezTo>
                <a:lnTo>
                  <a:pt x="8335" y="6050"/>
                </a:lnTo>
                <a:lnTo>
                  <a:pt x="8335" y="4600"/>
                </a:lnTo>
                <a:cubicBezTo>
                  <a:pt x="8391" y="4489"/>
                  <a:pt x="8474" y="4433"/>
                  <a:pt x="8502" y="4321"/>
                </a:cubicBezTo>
                <a:cubicBezTo>
                  <a:pt x="8725" y="4489"/>
                  <a:pt x="9032" y="4600"/>
                  <a:pt x="9311" y="4600"/>
                </a:cubicBezTo>
                <a:cubicBezTo>
                  <a:pt x="10035" y="4600"/>
                  <a:pt x="10621" y="4015"/>
                  <a:pt x="10621" y="3262"/>
                </a:cubicBezTo>
                <a:cubicBezTo>
                  <a:pt x="10621" y="2537"/>
                  <a:pt x="10035" y="1924"/>
                  <a:pt x="9339" y="1924"/>
                </a:cubicBezTo>
                <a:lnTo>
                  <a:pt x="9311" y="1924"/>
                </a:lnTo>
                <a:lnTo>
                  <a:pt x="6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847"/>
        <p:cNvGrpSpPr/>
        <p:nvPr/>
      </p:nvGrpSpPr>
      <p:grpSpPr>
        <a:xfrm>
          <a:off x="0" y="0"/>
          <a:ext cx="0" cy="0"/>
          <a:chOff x="0" y="0"/>
          <a:chExt cx="0" cy="0"/>
        </a:xfrm>
      </p:grpSpPr>
      <p:sp>
        <p:nvSpPr>
          <p:cNvPr id="9848" name="Google Shape;9848;p77"/>
          <p:cNvSpPr txBox="1">
            <a:spLocks noGrp="1"/>
          </p:cNvSpPr>
          <p:nvPr>
            <p:ph type="title" idx="4294967295"/>
          </p:nvPr>
        </p:nvSpPr>
        <p:spPr>
          <a:xfrm>
            <a:off x="849675"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Creative Process Icons</a:t>
            </a:r>
            <a:endParaRPr>
              <a:solidFill>
                <a:schemeClr val="lt1"/>
              </a:solidFill>
              <a:latin typeface="Arial"/>
              <a:ea typeface="Arial"/>
              <a:cs typeface="Arial"/>
              <a:sym typeface="Arial"/>
            </a:endParaRPr>
          </a:p>
        </p:txBody>
      </p:sp>
      <p:sp>
        <p:nvSpPr>
          <p:cNvPr id="9849" name="Google Shape;9849;p77"/>
          <p:cNvSpPr txBox="1">
            <a:spLocks noGrp="1"/>
          </p:cNvSpPr>
          <p:nvPr>
            <p:ph type="title" idx="4294967295"/>
          </p:nvPr>
        </p:nvSpPr>
        <p:spPr>
          <a:xfrm>
            <a:off x="4858400" y="511025"/>
            <a:ext cx="3482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chemeClr val="lt1"/>
                </a:solidFill>
                <a:latin typeface="Arial"/>
                <a:ea typeface="Arial"/>
                <a:cs typeface="Arial"/>
                <a:sym typeface="Arial"/>
              </a:rPr>
              <a:t>Performing Arts Icons</a:t>
            </a:r>
            <a:endParaRPr>
              <a:solidFill>
                <a:schemeClr val="lt1"/>
              </a:solidFill>
              <a:latin typeface="Arial"/>
              <a:ea typeface="Arial"/>
              <a:cs typeface="Arial"/>
              <a:sym typeface="Arial"/>
            </a:endParaRPr>
          </a:p>
        </p:txBody>
      </p:sp>
      <p:grpSp>
        <p:nvGrpSpPr>
          <p:cNvPr id="9850" name="Google Shape;9850;p77"/>
          <p:cNvGrpSpPr/>
          <p:nvPr/>
        </p:nvGrpSpPr>
        <p:grpSpPr>
          <a:xfrm>
            <a:off x="889109" y="1303003"/>
            <a:ext cx="278288" cy="357036"/>
            <a:chOff x="-50489600" y="1947400"/>
            <a:chExt cx="233150" cy="299125"/>
          </a:xfrm>
        </p:grpSpPr>
        <p:sp>
          <p:nvSpPr>
            <p:cNvPr id="9851" name="Google Shape;9851;p77"/>
            <p:cNvSpPr/>
            <p:nvPr/>
          </p:nvSpPr>
          <p:spPr>
            <a:xfrm>
              <a:off x="-50382475" y="2018275"/>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77"/>
            <p:cNvSpPr/>
            <p:nvPr/>
          </p:nvSpPr>
          <p:spPr>
            <a:xfrm>
              <a:off x="-50489600" y="1947400"/>
              <a:ext cx="233150" cy="299125"/>
            </a:xfrm>
            <a:custGeom>
              <a:avLst/>
              <a:gdLst/>
              <a:ahLst/>
              <a:cxnLst/>
              <a:rect l="l" t="t" r="r" b="b"/>
              <a:pathLst>
                <a:path w="9326" h="11965" extrusionOk="0">
                  <a:moveTo>
                    <a:pt x="4632" y="725"/>
                  </a:moveTo>
                  <a:cubicBezTo>
                    <a:pt x="4821" y="725"/>
                    <a:pt x="4978" y="882"/>
                    <a:pt x="4978" y="1071"/>
                  </a:cubicBezTo>
                  <a:lnTo>
                    <a:pt x="4978" y="1449"/>
                  </a:lnTo>
                  <a:cubicBezTo>
                    <a:pt x="4884" y="1418"/>
                    <a:pt x="4758" y="1418"/>
                    <a:pt x="4632" y="1418"/>
                  </a:cubicBezTo>
                  <a:cubicBezTo>
                    <a:pt x="4506" y="1418"/>
                    <a:pt x="4411" y="1418"/>
                    <a:pt x="4285" y="1449"/>
                  </a:cubicBezTo>
                  <a:lnTo>
                    <a:pt x="4285" y="1071"/>
                  </a:lnTo>
                  <a:cubicBezTo>
                    <a:pt x="4285" y="882"/>
                    <a:pt x="4443" y="725"/>
                    <a:pt x="4632" y="725"/>
                  </a:cubicBezTo>
                  <a:close/>
                  <a:moveTo>
                    <a:pt x="4632" y="2143"/>
                  </a:moveTo>
                  <a:cubicBezTo>
                    <a:pt x="5230" y="2143"/>
                    <a:pt x="5703" y="2615"/>
                    <a:pt x="5703" y="3182"/>
                  </a:cubicBezTo>
                  <a:cubicBezTo>
                    <a:pt x="5703" y="3781"/>
                    <a:pt x="5230" y="4253"/>
                    <a:pt x="4632" y="4253"/>
                  </a:cubicBezTo>
                  <a:cubicBezTo>
                    <a:pt x="4033" y="4253"/>
                    <a:pt x="3592" y="3781"/>
                    <a:pt x="3592" y="3182"/>
                  </a:cubicBezTo>
                  <a:cubicBezTo>
                    <a:pt x="3592" y="2615"/>
                    <a:pt x="4033" y="2143"/>
                    <a:pt x="4632" y="2143"/>
                  </a:cubicBezTo>
                  <a:close/>
                  <a:moveTo>
                    <a:pt x="4632" y="5356"/>
                  </a:moveTo>
                  <a:lnTo>
                    <a:pt x="6018" y="8191"/>
                  </a:lnTo>
                  <a:cubicBezTo>
                    <a:pt x="5671" y="8349"/>
                    <a:pt x="5356" y="8443"/>
                    <a:pt x="4978" y="8443"/>
                  </a:cubicBezTo>
                  <a:lnTo>
                    <a:pt x="4978" y="8065"/>
                  </a:lnTo>
                  <a:cubicBezTo>
                    <a:pt x="4978" y="7876"/>
                    <a:pt x="4821" y="7719"/>
                    <a:pt x="4632" y="7719"/>
                  </a:cubicBezTo>
                  <a:cubicBezTo>
                    <a:pt x="4443" y="7719"/>
                    <a:pt x="4285" y="7876"/>
                    <a:pt x="4285" y="8065"/>
                  </a:cubicBezTo>
                  <a:lnTo>
                    <a:pt x="4285" y="8443"/>
                  </a:lnTo>
                  <a:cubicBezTo>
                    <a:pt x="3939" y="8380"/>
                    <a:pt x="3592" y="8317"/>
                    <a:pt x="3246" y="8191"/>
                  </a:cubicBezTo>
                  <a:lnTo>
                    <a:pt x="4632" y="5356"/>
                  </a:lnTo>
                  <a:close/>
                  <a:moveTo>
                    <a:pt x="3466" y="4505"/>
                  </a:moveTo>
                  <a:cubicBezTo>
                    <a:pt x="3624" y="4663"/>
                    <a:pt x="3844" y="4757"/>
                    <a:pt x="4096" y="4852"/>
                  </a:cubicBezTo>
                  <a:cubicBezTo>
                    <a:pt x="4033" y="5009"/>
                    <a:pt x="1481" y="10271"/>
                    <a:pt x="1450" y="10365"/>
                  </a:cubicBezTo>
                  <a:cubicBezTo>
                    <a:pt x="1381" y="10504"/>
                    <a:pt x="1261" y="10591"/>
                    <a:pt x="1127" y="10591"/>
                  </a:cubicBezTo>
                  <a:cubicBezTo>
                    <a:pt x="1078" y="10591"/>
                    <a:pt x="1028" y="10580"/>
                    <a:pt x="977" y="10554"/>
                  </a:cubicBezTo>
                  <a:cubicBezTo>
                    <a:pt x="820" y="10491"/>
                    <a:pt x="694" y="10271"/>
                    <a:pt x="788" y="10082"/>
                  </a:cubicBezTo>
                  <a:lnTo>
                    <a:pt x="3466" y="4505"/>
                  </a:lnTo>
                  <a:close/>
                  <a:moveTo>
                    <a:pt x="5829" y="4537"/>
                  </a:moveTo>
                  <a:lnTo>
                    <a:pt x="8507" y="10113"/>
                  </a:lnTo>
                  <a:cubicBezTo>
                    <a:pt x="8570" y="10271"/>
                    <a:pt x="8507" y="10523"/>
                    <a:pt x="8318" y="10586"/>
                  </a:cubicBezTo>
                  <a:cubicBezTo>
                    <a:pt x="8271" y="10599"/>
                    <a:pt x="8225" y="10606"/>
                    <a:pt x="8181" y="10606"/>
                  </a:cubicBezTo>
                  <a:cubicBezTo>
                    <a:pt x="8021" y="10606"/>
                    <a:pt x="7888" y="10521"/>
                    <a:pt x="7814" y="10397"/>
                  </a:cubicBezTo>
                  <a:cubicBezTo>
                    <a:pt x="7719" y="10176"/>
                    <a:pt x="5293" y="5167"/>
                    <a:pt x="5199" y="4883"/>
                  </a:cubicBezTo>
                  <a:cubicBezTo>
                    <a:pt x="5419" y="4820"/>
                    <a:pt x="5608" y="4694"/>
                    <a:pt x="5829" y="4537"/>
                  </a:cubicBezTo>
                  <a:close/>
                  <a:moveTo>
                    <a:pt x="4632" y="0"/>
                  </a:moveTo>
                  <a:cubicBezTo>
                    <a:pt x="4033" y="0"/>
                    <a:pt x="3592" y="473"/>
                    <a:pt x="3592" y="1071"/>
                  </a:cubicBezTo>
                  <a:lnTo>
                    <a:pt x="3592" y="1764"/>
                  </a:lnTo>
                  <a:cubicBezTo>
                    <a:pt x="3151" y="2080"/>
                    <a:pt x="2867" y="2584"/>
                    <a:pt x="2867" y="3182"/>
                  </a:cubicBezTo>
                  <a:cubicBezTo>
                    <a:pt x="2867" y="3434"/>
                    <a:pt x="2899" y="3655"/>
                    <a:pt x="3025" y="3875"/>
                  </a:cubicBezTo>
                  <a:lnTo>
                    <a:pt x="1576" y="6900"/>
                  </a:lnTo>
                  <a:cubicBezTo>
                    <a:pt x="1355" y="6648"/>
                    <a:pt x="1229" y="6396"/>
                    <a:pt x="1103" y="6081"/>
                  </a:cubicBezTo>
                  <a:cubicBezTo>
                    <a:pt x="1032" y="5914"/>
                    <a:pt x="906" y="5837"/>
                    <a:pt x="767" y="5837"/>
                  </a:cubicBezTo>
                  <a:cubicBezTo>
                    <a:pt x="722" y="5837"/>
                    <a:pt x="676" y="5845"/>
                    <a:pt x="631" y="5860"/>
                  </a:cubicBezTo>
                  <a:cubicBezTo>
                    <a:pt x="442" y="5955"/>
                    <a:pt x="347" y="6144"/>
                    <a:pt x="442" y="6333"/>
                  </a:cubicBezTo>
                  <a:cubicBezTo>
                    <a:pt x="631" y="6805"/>
                    <a:pt x="883" y="7215"/>
                    <a:pt x="1229" y="7593"/>
                  </a:cubicBezTo>
                  <a:lnTo>
                    <a:pt x="158" y="9798"/>
                  </a:lnTo>
                  <a:cubicBezTo>
                    <a:pt x="1" y="10208"/>
                    <a:pt x="64" y="10649"/>
                    <a:pt x="347" y="10964"/>
                  </a:cubicBezTo>
                  <a:lnTo>
                    <a:pt x="95" y="11468"/>
                  </a:lnTo>
                  <a:cubicBezTo>
                    <a:pt x="32" y="11625"/>
                    <a:pt x="95" y="11846"/>
                    <a:pt x="253" y="11941"/>
                  </a:cubicBezTo>
                  <a:cubicBezTo>
                    <a:pt x="293" y="11957"/>
                    <a:pt x="340" y="11965"/>
                    <a:pt x="389" y="11965"/>
                  </a:cubicBezTo>
                  <a:cubicBezTo>
                    <a:pt x="528" y="11965"/>
                    <a:pt x="678" y="11900"/>
                    <a:pt x="725" y="11783"/>
                  </a:cubicBezTo>
                  <a:lnTo>
                    <a:pt x="977" y="11247"/>
                  </a:lnTo>
                  <a:cubicBezTo>
                    <a:pt x="1027" y="11255"/>
                    <a:pt x="1077" y="11258"/>
                    <a:pt x="1127" y="11258"/>
                  </a:cubicBezTo>
                  <a:cubicBezTo>
                    <a:pt x="1521" y="11258"/>
                    <a:pt x="1912" y="11040"/>
                    <a:pt x="2080" y="10649"/>
                  </a:cubicBezTo>
                  <a:lnTo>
                    <a:pt x="2930" y="8822"/>
                  </a:lnTo>
                  <a:cubicBezTo>
                    <a:pt x="3372" y="8979"/>
                    <a:pt x="3813" y="9105"/>
                    <a:pt x="4285" y="9137"/>
                  </a:cubicBezTo>
                  <a:lnTo>
                    <a:pt x="4285" y="9483"/>
                  </a:lnTo>
                  <a:cubicBezTo>
                    <a:pt x="4285" y="9704"/>
                    <a:pt x="4443" y="9861"/>
                    <a:pt x="4632" y="9861"/>
                  </a:cubicBezTo>
                  <a:cubicBezTo>
                    <a:pt x="4821" y="9861"/>
                    <a:pt x="4978" y="9704"/>
                    <a:pt x="4978" y="9483"/>
                  </a:cubicBezTo>
                  <a:lnTo>
                    <a:pt x="4978" y="9137"/>
                  </a:lnTo>
                  <a:cubicBezTo>
                    <a:pt x="5451" y="9105"/>
                    <a:pt x="5892" y="9011"/>
                    <a:pt x="6333" y="8822"/>
                  </a:cubicBezTo>
                  <a:lnTo>
                    <a:pt x="7184" y="10649"/>
                  </a:lnTo>
                  <a:cubicBezTo>
                    <a:pt x="7382" y="11016"/>
                    <a:pt x="7732" y="11257"/>
                    <a:pt x="8143" y="11257"/>
                  </a:cubicBezTo>
                  <a:cubicBezTo>
                    <a:pt x="8190" y="11257"/>
                    <a:pt x="8238" y="11254"/>
                    <a:pt x="8286" y="11247"/>
                  </a:cubicBezTo>
                  <a:lnTo>
                    <a:pt x="8538" y="11783"/>
                  </a:lnTo>
                  <a:cubicBezTo>
                    <a:pt x="8585" y="11900"/>
                    <a:pt x="8718" y="11965"/>
                    <a:pt x="8861" y="11965"/>
                  </a:cubicBezTo>
                  <a:cubicBezTo>
                    <a:pt x="8911" y="11965"/>
                    <a:pt x="8962" y="11957"/>
                    <a:pt x="9011" y="11941"/>
                  </a:cubicBezTo>
                  <a:cubicBezTo>
                    <a:pt x="9168" y="11846"/>
                    <a:pt x="9231" y="11657"/>
                    <a:pt x="9168" y="11468"/>
                  </a:cubicBezTo>
                  <a:lnTo>
                    <a:pt x="8916" y="10964"/>
                  </a:lnTo>
                  <a:cubicBezTo>
                    <a:pt x="9200" y="10649"/>
                    <a:pt x="9326" y="10208"/>
                    <a:pt x="9137" y="9798"/>
                  </a:cubicBezTo>
                  <a:lnTo>
                    <a:pt x="8066" y="7593"/>
                  </a:lnTo>
                  <a:cubicBezTo>
                    <a:pt x="8381" y="7246"/>
                    <a:pt x="8664" y="6805"/>
                    <a:pt x="8853" y="6333"/>
                  </a:cubicBezTo>
                  <a:cubicBezTo>
                    <a:pt x="8916" y="6144"/>
                    <a:pt x="8853" y="5955"/>
                    <a:pt x="8664" y="5860"/>
                  </a:cubicBezTo>
                  <a:cubicBezTo>
                    <a:pt x="8611" y="5845"/>
                    <a:pt x="8559" y="5837"/>
                    <a:pt x="8511" y="5837"/>
                  </a:cubicBezTo>
                  <a:cubicBezTo>
                    <a:pt x="8360" y="5837"/>
                    <a:pt x="8240" y="5914"/>
                    <a:pt x="8192" y="6081"/>
                  </a:cubicBezTo>
                  <a:cubicBezTo>
                    <a:pt x="8066" y="6333"/>
                    <a:pt x="7908" y="6616"/>
                    <a:pt x="7719" y="6900"/>
                  </a:cubicBezTo>
                  <a:lnTo>
                    <a:pt x="6270" y="3875"/>
                  </a:lnTo>
                  <a:cubicBezTo>
                    <a:pt x="6333" y="3655"/>
                    <a:pt x="6396" y="3434"/>
                    <a:pt x="6396" y="3182"/>
                  </a:cubicBezTo>
                  <a:cubicBezTo>
                    <a:pt x="6396" y="2584"/>
                    <a:pt x="6144" y="2080"/>
                    <a:pt x="5703" y="1764"/>
                  </a:cubicBezTo>
                  <a:lnTo>
                    <a:pt x="5703" y="1071"/>
                  </a:lnTo>
                  <a:cubicBezTo>
                    <a:pt x="5703" y="473"/>
                    <a:pt x="5230" y="0"/>
                    <a:pt x="46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3" name="Google Shape;9853;p77"/>
          <p:cNvGrpSpPr/>
          <p:nvPr/>
        </p:nvGrpSpPr>
        <p:grpSpPr>
          <a:xfrm>
            <a:off x="849616" y="1757960"/>
            <a:ext cx="357274" cy="358199"/>
            <a:chOff x="-50523475" y="2316000"/>
            <a:chExt cx="299325" cy="300100"/>
          </a:xfrm>
        </p:grpSpPr>
        <p:sp>
          <p:nvSpPr>
            <p:cNvPr id="9854" name="Google Shape;9854;p77"/>
            <p:cNvSpPr/>
            <p:nvPr/>
          </p:nvSpPr>
          <p:spPr>
            <a:xfrm>
              <a:off x="-50453375" y="2387675"/>
              <a:ext cx="158350" cy="228425"/>
            </a:xfrm>
            <a:custGeom>
              <a:avLst/>
              <a:gdLst/>
              <a:ahLst/>
              <a:cxnLst/>
              <a:rect l="l" t="t" r="r" b="b"/>
              <a:pathLst>
                <a:path w="6334" h="9137" extrusionOk="0">
                  <a:moveTo>
                    <a:pt x="3183" y="4222"/>
                  </a:moveTo>
                  <a:cubicBezTo>
                    <a:pt x="3372" y="4222"/>
                    <a:pt x="3529" y="4380"/>
                    <a:pt x="3529" y="4569"/>
                  </a:cubicBezTo>
                  <a:cubicBezTo>
                    <a:pt x="3529" y="4758"/>
                    <a:pt x="3372" y="4915"/>
                    <a:pt x="3183" y="4915"/>
                  </a:cubicBezTo>
                  <a:cubicBezTo>
                    <a:pt x="2994" y="4915"/>
                    <a:pt x="2836" y="4758"/>
                    <a:pt x="2836" y="4569"/>
                  </a:cubicBezTo>
                  <a:cubicBezTo>
                    <a:pt x="2836" y="4380"/>
                    <a:pt x="2994" y="4222"/>
                    <a:pt x="3183" y="4222"/>
                  </a:cubicBezTo>
                  <a:close/>
                  <a:moveTo>
                    <a:pt x="3183" y="1009"/>
                  </a:moveTo>
                  <a:lnTo>
                    <a:pt x="5609" y="5230"/>
                  </a:lnTo>
                  <a:lnTo>
                    <a:pt x="4411" y="6994"/>
                  </a:lnTo>
                  <a:lnTo>
                    <a:pt x="3529" y="6994"/>
                  </a:lnTo>
                  <a:lnTo>
                    <a:pt x="3529" y="5545"/>
                  </a:lnTo>
                  <a:cubicBezTo>
                    <a:pt x="3939" y="5388"/>
                    <a:pt x="4254" y="5010"/>
                    <a:pt x="4254" y="4569"/>
                  </a:cubicBezTo>
                  <a:cubicBezTo>
                    <a:pt x="4254" y="3970"/>
                    <a:pt x="3781" y="3497"/>
                    <a:pt x="3183" y="3497"/>
                  </a:cubicBezTo>
                  <a:cubicBezTo>
                    <a:pt x="2584" y="3497"/>
                    <a:pt x="2143" y="3970"/>
                    <a:pt x="2143" y="4569"/>
                  </a:cubicBezTo>
                  <a:cubicBezTo>
                    <a:pt x="2143" y="5041"/>
                    <a:pt x="2395" y="5419"/>
                    <a:pt x="2836" y="5545"/>
                  </a:cubicBezTo>
                  <a:lnTo>
                    <a:pt x="2836" y="6994"/>
                  </a:lnTo>
                  <a:lnTo>
                    <a:pt x="1986" y="6994"/>
                  </a:lnTo>
                  <a:lnTo>
                    <a:pt x="788" y="5230"/>
                  </a:lnTo>
                  <a:lnTo>
                    <a:pt x="3183" y="1009"/>
                  </a:lnTo>
                  <a:close/>
                  <a:moveTo>
                    <a:pt x="4600" y="7688"/>
                  </a:moveTo>
                  <a:cubicBezTo>
                    <a:pt x="4821" y="7688"/>
                    <a:pt x="4947" y="7845"/>
                    <a:pt x="4947" y="8034"/>
                  </a:cubicBezTo>
                  <a:lnTo>
                    <a:pt x="4947" y="8412"/>
                  </a:lnTo>
                  <a:lnTo>
                    <a:pt x="1450" y="8412"/>
                  </a:lnTo>
                  <a:lnTo>
                    <a:pt x="1450" y="8034"/>
                  </a:lnTo>
                  <a:cubicBezTo>
                    <a:pt x="1450" y="7845"/>
                    <a:pt x="1607" y="7688"/>
                    <a:pt x="1797" y="7688"/>
                  </a:cubicBezTo>
                  <a:close/>
                  <a:moveTo>
                    <a:pt x="3183" y="0"/>
                  </a:moveTo>
                  <a:cubicBezTo>
                    <a:pt x="3057" y="0"/>
                    <a:pt x="2962" y="63"/>
                    <a:pt x="2868" y="158"/>
                  </a:cubicBezTo>
                  <a:lnTo>
                    <a:pt x="64" y="5073"/>
                  </a:lnTo>
                  <a:cubicBezTo>
                    <a:pt x="1" y="5199"/>
                    <a:pt x="1" y="5356"/>
                    <a:pt x="64" y="5419"/>
                  </a:cubicBezTo>
                  <a:lnTo>
                    <a:pt x="1229" y="7152"/>
                  </a:lnTo>
                  <a:cubicBezTo>
                    <a:pt x="914" y="7373"/>
                    <a:pt x="694" y="7688"/>
                    <a:pt x="694" y="8066"/>
                  </a:cubicBezTo>
                  <a:lnTo>
                    <a:pt x="694" y="8790"/>
                  </a:lnTo>
                  <a:cubicBezTo>
                    <a:pt x="694" y="8979"/>
                    <a:pt x="851" y="9137"/>
                    <a:pt x="1072" y="9137"/>
                  </a:cubicBezTo>
                  <a:lnTo>
                    <a:pt x="5262" y="9137"/>
                  </a:lnTo>
                  <a:cubicBezTo>
                    <a:pt x="5483" y="9137"/>
                    <a:pt x="5640" y="8979"/>
                    <a:pt x="5640" y="8790"/>
                  </a:cubicBezTo>
                  <a:lnTo>
                    <a:pt x="5640" y="8066"/>
                  </a:lnTo>
                  <a:cubicBezTo>
                    <a:pt x="5640" y="7688"/>
                    <a:pt x="5420" y="7373"/>
                    <a:pt x="5105" y="7152"/>
                  </a:cubicBezTo>
                  <a:lnTo>
                    <a:pt x="6270" y="5419"/>
                  </a:lnTo>
                  <a:cubicBezTo>
                    <a:pt x="6333" y="5325"/>
                    <a:pt x="6333" y="5199"/>
                    <a:pt x="6270" y="5073"/>
                  </a:cubicBezTo>
                  <a:lnTo>
                    <a:pt x="3498" y="158"/>
                  </a:lnTo>
                  <a:cubicBezTo>
                    <a:pt x="3435" y="32"/>
                    <a:pt x="3309"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77"/>
            <p:cNvSpPr/>
            <p:nvPr/>
          </p:nvSpPr>
          <p:spPr>
            <a:xfrm>
              <a:off x="-50523475" y="2316000"/>
              <a:ext cx="299325" cy="178025"/>
            </a:xfrm>
            <a:custGeom>
              <a:avLst/>
              <a:gdLst/>
              <a:ahLst/>
              <a:cxnLst/>
              <a:rect l="l" t="t" r="r" b="b"/>
              <a:pathLst>
                <a:path w="11973" h="7121" extrusionOk="0">
                  <a:moveTo>
                    <a:pt x="1072" y="694"/>
                  </a:moveTo>
                  <a:cubicBezTo>
                    <a:pt x="1261" y="694"/>
                    <a:pt x="1419" y="851"/>
                    <a:pt x="1419" y="1040"/>
                  </a:cubicBezTo>
                  <a:cubicBezTo>
                    <a:pt x="1419" y="1229"/>
                    <a:pt x="1261" y="1418"/>
                    <a:pt x="1072" y="1418"/>
                  </a:cubicBezTo>
                  <a:cubicBezTo>
                    <a:pt x="883" y="1418"/>
                    <a:pt x="725" y="1229"/>
                    <a:pt x="725" y="1040"/>
                  </a:cubicBezTo>
                  <a:cubicBezTo>
                    <a:pt x="725" y="851"/>
                    <a:pt x="883" y="694"/>
                    <a:pt x="1072" y="694"/>
                  </a:cubicBezTo>
                  <a:close/>
                  <a:moveTo>
                    <a:pt x="6333" y="694"/>
                  </a:moveTo>
                  <a:lnTo>
                    <a:pt x="6333" y="1418"/>
                  </a:lnTo>
                  <a:lnTo>
                    <a:pt x="5640" y="1418"/>
                  </a:lnTo>
                  <a:lnTo>
                    <a:pt x="5640" y="694"/>
                  </a:lnTo>
                  <a:close/>
                  <a:moveTo>
                    <a:pt x="10902" y="725"/>
                  </a:moveTo>
                  <a:cubicBezTo>
                    <a:pt x="11122" y="725"/>
                    <a:pt x="11280" y="883"/>
                    <a:pt x="11280" y="1103"/>
                  </a:cubicBezTo>
                  <a:cubicBezTo>
                    <a:pt x="11280" y="1292"/>
                    <a:pt x="11122" y="1450"/>
                    <a:pt x="10902" y="1450"/>
                  </a:cubicBezTo>
                  <a:cubicBezTo>
                    <a:pt x="10712" y="1450"/>
                    <a:pt x="10555" y="1292"/>
                    <a:pt x="10555" y="1103"/>
                  </a:cubicBezTo>
                  <a:cubicBezTo>
                    <a:pt x="10586" y="883"/>
                    <a:pt x="10744" y="725"/>
                    <a:pt x="10902" y="725"/>
                  </a:cubicBezTo>
                  <a:close/>
                  <a:moveTo>
                    <a:pt x="2143" y="5640"/>
                  </a:moveTo>
                  <a:lnTo>
                    <a:pt x="2143" y="6364"/>
                  </a:lnTo>
                  <a:lnTo>
                    <a:pt x="1419" y="6364"/>
                  </a:lnTo>
                  <a:lnTo>
                    <a:pt x="1419" y="5640"/>
                  </a:lnTo>
                  <a:close/>
                  <a:moveTo>
                    <a:pt x="10555" y="5640"/>
                  </a:moveTo>
                  <a:lnTo>
                    <a:pt x="10555" y="6364"/>
                  </a:lnTo>
                  <a:lnTo>
                    <a:pt x="9862" y="6364"/>
                  </a:lnTo>
                  <a:lnTo>
                    <a:pt x="9862" y="5640"/>
                  </a:lnTo>
                  <a:close/>
                  <a:moveTo>
                    <a:pt x="10902" y="0"/>
                  </a:moveTo>
                  <a:cubicBezTo>
                    <a:pt x="10460" y="0"/>
                    <a:pt x="10051" y="252"/>
                    <a:pt x="9925" y="694"/>
                  </a:cubicBezTo>
                  <a:lnTo>
                    <a:pt x="7058" y="694"/>
                  </a:lnTo>
                  <a:lnTo>
                    <a:pt x="7058" y="379"/>
                  </a:lnTo>
                  <a:cubicBezTo>
                    <a:pt x="7058" y="189"/>
                    <a:pt x="6900" y="32"/>
                    <a:pt x="6711" y="32"/>
                  </a:cubicBezTo>
                  <a:lnTo>
                    <a:pt x="5294" y="32"/>
                  </a:lnTo>
                  <a:cubicBezTo>
                    <a:pt x="5073" y="32"/>
                    <a:pt x="4947" y="189"/>
                    <a:pt x="4947" y="379"/>
                  </a:cubicBezTo>
                  <a:lnTo>
                    <a:pt x="4947" y="725"/>
                  </a:lnTo>
                  <a:lnTo>
                    <a:pt x="2049" y="725"/>
                  </a:lnTo>
                  <a:cubicBezTo>
                    <a:pt x="1891" y="347"/>
                    <a:pt x="1513" y="32"/>
                    <a:pt x="1072" y="32"/>
                  </a:cubicBezTo>
                  <a:cubicBezTo>
                    <a:pt x="473" y="32"/>
                    <a:pt x="1" y="505"/>
                    <a:pt x="1" y="1072"/>
                  </a:cubicBezTo>
                  <a:cubicBezTo>
                    <a:pt x="1" y="1670"/>
                    <a:pt x="473" y="2143"/>
                    <a:pt x="1072" y="2143"/>
                  </a:cubicBezTo>
                  <a:cubicBezTo>
                    <a:pt x="1545" y="2143"/>
                    <a:pt x="1923" y="1828"/>
                    <a:pt x="2049" y="1450"/>
                  </a:cubicBezTo>
                  <a:lnTo>
                    <a:pt x="3592" y="1450"/>
                  </a:lnTo>
                  <a:cubicBezTo>
                    <a:pt x="3183" y="1670"/>
                    <a:pt x="2836" y="1985"/>
                    <a:pt x="2521" y="2332"/>
                  </a:cubicBezTo>
                  <a:cubicBezTo>
                    <a:pt x="1891" y="3088"/>
                    <a:pt x="1545" y="4002"/>
                    <a:pt x="1450" y="4978"/>
                  </a:cubicBezTo>
                  <a:lnTo>
                    <a:pt x="1103" y="4978"/>
                  </a:lnTo>
                  <a:cubicBezTo>
                    <a:pt x="914" y="4978"/>
                    <a:pt x="757" y="5136"/>
                    <a:pt x="757" y="5325"/>
                  </a:cubicBezTo>
                  <a:lnTo>
                    <a:pt x="757" y="6742"/>
                  </a:lnTo>
                  <a:cubicBezTo>
                    <a:pt x="757" y="6963"/>
                    <a:pt x="914" y="7121"/>
                    <a:pt x="1103" y="7121"/>
                  </a:cubicBezTo>
                  <a:lnTo>
                    <a:pt x="2521" y="7121"/>
                  </a:lnTo>
                  <a:cubicBezTo>
                    <a:pt x="2742" y="7121"/>
                    <a:pt x="2899" y="6963"/>
                    <a:pt x="2899" y="6742"/>
                  </a:cubicBezTo>
                  <a:lnTo>
                    <a:pt x="2899" y="5325"/>
                  </a:lnTo>
                  <a:cubicBezTo>
                    <a:pt x="2899" y="5136"/>
                    <a:pt x="2742" y="4978"/>
                    <a:pt x="2521" y="4978"/>
                  </a:cubicBezTo>
                  <a:lnTo>
                    <a:pt x="2175" y="4978"/>
                  </a:lnTo>
                  <a:cubicBezTo>
                    <a:pt x="2332" y="3403"/>
                    <a:pt x="3435" y="2017"/>
                    <a:pt x="4979" y="1607"/>
                  </a:cubicBezTo>
                  <a:lnTo>
                    <a:pt x="4979" y="1796"/>
                  </a:lnTo>
                  <a:cubicBezTo>
                    <a:pt x="4979" y="1985"/>
                    <a:pt x="5136" y="2143"/>
                    <a:pt x="5325" y="2143"/>
                  </a:cubicBezTo>
                  <a:lnTo>
                    <a:pt x="6743" y="2143"/>
                  </a:lnTo>
                  <a:cubicBezTo>
                    <a:pt x="6932" y="2143"/>
                    <a:pt x="7089" y="1985"/>
                    <a:pt x="7089" y="1796"/>
                  </a:cubicBezTo>
                  <a:lnTo>
                    <a:pt x="7089" y="1576"/>
                  </a:lnTo>
                  <a:cubicBezTo>
                    <a:pt x="8633" y="1985"/>
                    <a:pt x="9736" y="3371"/>
                    <a:pt x="9893" y="4947"/>
                  </a:cubicBezTo>
                  <a:lnTo>
                    <a:pt x="9547" y="4947"/>
                  </a:lnTo>
                  <a:cubicBezTo>
                    <a:pt x="9358" y="4947"/>
                    <a:pt x="9200" y="5104"/>
                    <a:pt x="9200" y="5293"/>
                  </a:cubicBezTo>
                  <a:lnTo>
                    <a:pt x="9200" y="6711"/>
                  </a:lnTo>
                  <a:cubicBezTo>
                    <a:pt x="9200" y="6932"/>
                    <a:pt x="9358" y="7089"/>
                    <a:pt x="9547" y="7089"/>
                  </a:cubicBezTo>
                  <a:lnTo>
                    <a:pt x="10965" y="7089"/>
                  </a:lnTo>
                  <a:cubicBezTo>
                    <a:pt x="11154" y="7089"/>
                    <a:pt x="11311" y="6932"/>
                    <a:pt x="11311" y="6711"/>
                  </a:cubicBezTo>
                  <a:lnTo>
                    <a:pt x="11311" y="5293"/>
                  </a:lnTo>
                  <a:cubicBezTo>
                    <a:pt x="11311" y="5104"/>
                    <a:pt x="11154" y="4947"/>
                    <a:pt x="10965" y="4947"/>
                  </a:cubicBezTo>
                  <a:lnTo>
                    <a:pt x="10618" y="4947"/>
                  </a:lnTo>
                  <a:cubicBezTo>
                    <a:pt x="10523" y="4002"/>
                    <a:pt x="10177" y="3056"/>
                    <a:pt x="9547" y="2300"/>
                  </a:cubicBezTo>
                  <a:cubicBezTo>
                    <a:pt x="9232" y="1954"/>
                    <a:pt x="8885" y="1639"/>
                    <a:pt x="8476" y="1418"/>
                  </a:cubicBezTo>
                  <a:lnTo>
                    <a:pt x="10019" y="1418"/>
                  </a:lnTo>
                  <a:cubicBezTo>
                    <a:pt x="10082" y="1828"/>
                    <a:pt x="10492" y="2111"/>
                    <a:pt x="10902" y="2111"/>
                  </a:cubicBezTo>
                  <a:cubicBezTo>
                    <a:pt x="11500" y="2111"/>
                    <a:pt x="11973" y="1639"/>
                    <a:pt x="11973" y="1040"/>
                  </a:cubicBezTo>
                  <a:cubicBezTo>
                    <a:pt x="11973" y="473"/>
                    <a:pt x="11500" y="0"/>
                    <a:pt x="10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6" name="Google Shape;9856;p77"/>
          <p:cNvGrpSpPr/>
          <p:nvPr/>
        </p:nvGrpSpPr>
        <p:grpSpPr>
          <a:xfrm>
            <a:off x="848213" y="2207269"/>
            <a:ext cx="360079" cy="357304"/>
            <a:chOff x="-50524250" y="2686150"/>
            <a:chExt cx="301675" cy="299350"/>
          </a:xfrm>
        </p:grpSpPr>
        <p:sp>
          <p:nvSpPr>
            <p:cNvPr id="9857" name="Google Shape;9857;p77"/>
            <p:cNvSpPr/>
            <p:nvPr/>
          </p:nvSpPr>
          <p:spPr>
            <a:xfrm>
              <a:off x="-50488025" y="2792500"/>
              <a:ext cx="18150" cy="52800"/>
            </a:xfrm>
            <a:custGeom>
              <a:avLst/>
              <a:gdLst/>
              <a:ahLst/>
              <a:cxnLst/>
              <a:rect l="l" t="t" r="r" b="b"/>
              <a:pathLst>
                <a:path w="726" h="2112" extrusionOk="0">
                  <a:moveTo>
                    <a:pt x="379" y="1"/>
                  </a:moveTo>
                  <a:cubicBezTo>
                    <a:pt x="158" y="1"/>
                    <a:pt x="1" y="158"/>
                    <a:pt x="1" y="347"/>
                  </a:cubicBezTo>
                  <a:lnTo>
                    <a:pt x="1" y="1765"/>
                  </a:lnTo>
                  <a:cubicBezTo>
                    <a:pt x="1" y="1954"/>
                    <a:pt x="158" y="2112"/>
                    <a:pt x="379" y="2112"/>
                  </a:cubicBezTo>
                  <a:cubicBezTo>
                    <a:pt x="568" y="2112"/>
                    <a:pt x="725" y="1954"/>
                    <a:pt x="725" y="1765"/>
                  </a:cubicBezTo>
                  <a:lnTo>
                    <a:pt x="725" y="347"/>
                  </a:ln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8" name="Google Shape;9858;p77"/>
            <p:cNvSpPr/>
            <p:nvPr/>
          </p:nvSpPr>
          <p:spPr>
            <a:xfrm>
              <a:off x="-50488025" y="2897250"/>
              <a:ext cx="18150" cy="53600"/>
            </a:xfrm>
            <a:custGeom>
              <a:avLst/>
              <a:gdLst/>
              <a:ahLst/>
              <a:cxnLst/>
              <a:rect l="l" t="t" r="r" b="b"/>
              <a:pathLst>
                <a:path w="726" h="2144" extrusionOk="0">
                  <a:moveTo>
                    <a:pt x="379" y="1"/>
                  </a:moveTo>
                  <a:cubicBezTo>
                    <a:pt x="158" y="1"/>
                    <a:pt x="1" y="159"/>
                    <a:pt x="1" y="379"/>
                  </a:cubicBezTo>
                  <a:lnTo>
                    <a:pt x="1" y="1797"/>
                  </a:lnTo>
                  <a:cubicBezTo>
                    <a:pt x="1" y="1986"/>
                    <a:pt x="158" y="2143"/>
                    <a:pt x="379" y="2143"/>
                  </a:cubicBezTo>
                  <a:cubicBezTo>
                    <a:pt x="568" y="2143"/>
                    <a:pt x="725" y="1986"/>
                    <a:pt x="725" y="1797"/>
                  </a:cubicBezTo>
                  <a:lnTo>
                    <a:pt x="725" y="379"/>
                  </a:lnTo>
                  <a:cubicBezTo>
                    <a:pt x="725" y="159"/>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77"/>
            <p:cNvSpPr/>
            <p:nvPr/>
          </p:nvSpPr>
          <p:spPr>
            <a:xfrm>
              <a:off x="-50488025" y="2861825"/>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77"/>
            <p:cNvSpPr/>
            <p:nvPr/>
          </p:nvSpPr>
          <p:spPr>
            <a:xfrm>
              <a:off x="-50524250" y="2686150"/>
              <a:ext cx="301675" cy="52825"/>
            </a:xfrm>
            <a:custGeom>
              <a:avLst/>
              <a:gdLst/>
              <a:ahLst/>
              <a:cxnLst/>
              <a:rect l="l" t="t" r="r" b="b"/>
              <a:pathLst>
                <a:path w="12067" h="2113" extrusionOk="0">
                  <a:moveTo>
                    <a:pt x="2143" y="695"/>
                  </a:moveTo>
                  <a:lnTo>
                    <a:pt x="2143" y="1419"/>
                  </a:lnTo>
                  <a:lnTo>
                    <a:pt x="1891" y="1419"/>
                  </a:lnTo>
                  <a:lnTo>
                    <a:pt x="1166" y="1041"/>
                  </a:lnTo>
                  <a:lnTo>
                    <a:pt x="1891" y="695"/>
                  </a:lnTo>
                  <a:close/>
                  <a:moveTo>
                    <a:pt x="9924" y="695"/>
                  </a:moveTo>
                  <a:lnTo>
                    <a:pt x="9924" y="1419"/>
                  </a:lnTo>
                  <a:lnTo>
                    <a:pt x="2836" y="1419"/>
                  </a:lnTo>
                  <a:lnTo>
                    <a:pt x="2836" y="695"/>
                  </a:lnTo>
                  <a:close/>
                  <a:moveTo>
                    <a:pt x="10996" y="695"/>
                  </a:moveTo>
                  <a:cubicBezTo>
                    <a:pt x="11185" y="695"/>
                    <a:pt x="11342" y="852"/>
                    <a:pt x="11342" y="1041"/>
                  </a:cubicBezTo>
                  <a:cubicBezTo>
                    <a:pt x="11342" y="1262"/>
                    <a:pt x="11185" y="1419"/>
                    <a:pt x="10996" y="1419"/>
                  </a:cubicBezTo>
                  <a:lnTo>
                    <a:pt x="10649" y="1419"/>
                  </a:lnTo>
                  <a:lnTo>
                    <a:pt x="10649" y="695"/>
                  </a:lnTo>
                  <a:close/>
                  <a:moveTo>
                    <a:pt x="1782" y="1"/>
                  </a:moveTo>
                  <a:cubicBezTo>
                    <a:pt x="1689" y="1"/>
                    <a:pt x="1556" y="47"/>
                    <a:pt x="252" y="726"/>
                  </a:cubicBezTo>
                  <a:cubicBezTo>
                    <a:pt x="0" y="852"/>
                    <a:pt x="0" y="1199"/>
                    <a:pt x="252" y="1356"/>
                  </a:cubicBezTo>
                  <a:cubicBezTo>
                    <a:pt x="1765" y="2113"/>
                    <a:pt x="1702" y="2113"/>
                    <a:pt x="1828" y="2113"/>
                  </a:cubicBezTo>
                  <a:lnTo>
                    <a:pt x="10996" y="2113"/>
                  </a:lnTo>
                  <a:cubicBezTo>
                    <a:pt x="11594" y="2113"/>
                    <a:pt x="12067" y="1640"/>
                    <a:pt x="12067" y="1041"/>
                  </a:cubicBezTo>
                  <a:cubicBezTo>
                    <a:pt x="12067" y="474"/>
                    <a:pt x="11594" y="2"/>
                    <a:pt x="10996" y="2"/>
                  </a:cubicBezTo>
                  <a:lnTo>
                    <a:pt x="1828" y="2"/>
                  </a:lnTo>
                  <a:cubicBezTo>
                    <a:pt x="1810" y="2"/>
                    <a:pt x="1796" y="1"/>
                    <a:pt x="17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77"/>
            <p:cNvSpPr/>
            <p:nvPr/>
          </p:nvSpPr>
          <p:spPr>
            <a:xfrm>
              <a:off x="-50523475" y="2757075"/>
              <a:ext cx="300900" cy="228425"/>
            </a:xfrm>
            <a:custGeom>
              <a:avLst/>
              <a:gdLst/>
              <a:ahLst/>
              <a:cxnLst/>
              <a:rect l="l" t="t" r="r" b="b"/>
              <a:pathLst>
                <a:path w="12036" h="9137" extrusionOk="0">
                  <a:moveTo>
                    <a:pt x="10965" y="725"/>
                  </a:moveTo>
                  <a:cubicBezTo>
                    <a:pt x="11154" y="725"/>
                    <a:pt x="11311" y="882"/>
                    <a:pt x="11311" y="1103"/>
                  </a:cubicBezTo>
                  <a:lnTo>
                    <a:pt x="11311" y="8097"/>
                  </a:lnTo>
                  <a:cubicBezTo>
                    <a:pt x="11311" y="8286"/>
                    <a:pt x="11154" y="8443"/>
                    <a:pt x="10965" y="8443"/>
                  </a:cubicBezTo>
                  <a:lnTo>
                    <a:pt x="1072" y="8443"/>
                  </a:lnTo>
                  <a:cubicBezTo>
                    <a:pt x="883" y="8443"/>
                    <a:pt x="725" y="8286"/>
                    <a:pt x="725" y="8097"/>
                  </a:cubicBezTo>
                  <a:lnTo>
                    <a:pt x="725" y="1103"/>
                  </a:lnTo>
                  <a:cubicBezTo>
                    <a:pt x="725" y="882"/>
                    <a:pt x="883" y="725"/>
                    <a:pt x="1072" y="725"/>
                  </a:cubicBezTo>
                  <a:close/>
                  <a:moveTo>
                    <a:pt x="1072" y="0"/>
                  </a:moveTo>
                  <a:cubicBezTo>
                    <a:pt x="473" y="0"/>
                    <a:pt x="1" y="473"/>
                    <a:pt x="1" y="1040"/>
                  </a:cubicBezTo>
                  <a:lnTo>
                    <a:pt x="1" y="8065"/>
                  </a:lnTo>
                  <a:cubicBezTo>
                    <a:pt x="1" y="8664"/>
                    <a:pt x="473" y="9137"/>
                    <a:pt x="1072" y="9137"/>
                  </a:cubicBezTo>
                  <a:lnTo>
                    <a:pt x="10965" y="9137"/>
                  </a:lnTo>
                  <a:cubicBezTo>
                    <a:pt x="11532" y="9137"/>
                    <a:pt x="12004" y="8664"/>
                    <a:pt x="12004" y="8065"/>
                  </a:cubicBezTo>
                  <a:lnTo>
                    <a:pt x="12004" y="1040"/>
                  </a:lnTo>
                  <a:cubicBezTo>
                    <a:pt x="12036" y="473"/>
                    <a:pt x="11532" y="0"/>
                    <a:pt x="109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77"/>
            <p:cNvSpPr/>
            <p:nvPr/>
          </p:nvSpPr>
          <p:spPr>
            <a:xfrm>
              <a:off x="-50453375" y="2792500"/>
              <a:ext cx="194575" cy="158350"/>
            </a:xfrm>
            <a:custGeom>
              <a:avLst/>
              <a:gdLst/>
              <a:ahLst/>
              <a:cxnLst/>
              <a:rect l="l" t="t" r="r" b="b"/>
              <a:pathLst>
                <a:path w="7783" h="6334" extrusionOk="0">
                  <a:moveTo>
                    <a:pt x="7089" y="694"/>
                  </a:moveTo>
                  <a:lnTo>
                    <a:pt x="7089" y="5609"/>
                  </a:lnTo>
                  <a:lnTo>
                    <a:pt x="694" y="5609"/>
                  </a:lnTo>
                  <a:lnTo>
                    <a:pt x="694" y="694"/>
                  </a:lnTo>
                  <a:close/>
                  <a:moveTo>
                    <a:pt x="347" y="1"/>
                  </a:moveTo>
                  <a:cubicBezTo>
                    <a:pt x="158" y="1"/>
                    <a:pt x="1" y="158"/>
                    <a:pt x="1" y="347"/>
                  </a:cubicBezTo>
                  <a:lnTo>
                    <a:pt x="1" y="5987"/>
                  </a:lnTo>
                  <a:cubicBezTo>
                    <a:pt x="1" y="6176"/>
                    <a:pt x="158" y="6333"/>
                    <a:pt x="347" y="6333"/>
                  </a:cubicBezTo>
                  <a:lnTo>
                    <a:pt x="7436" y="6333"/>
                  </a:lnTo>
                  <a:cubicBezTo>
                    <a:pt x="7656" y="6333"/>
                    <a:pt x="7782" y="6176"/>
                    <a:pt x="7782" y="5987"/>
                  </a:cubicBezTo>
                  <a:lnTo>
                    <a:pt x="7782" y="347"/>
                  </a:lnTo>
                  <a:cubicBezTo>
                    <a:pt x="7782" y="158"/>
                    <a:pt x="7656" y="1"/>
                    <a:pt x="7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3" name="Google Shape;9863;p77"/>
          <p:cNvGrpSpPr/>
          <p:nvPr/>
        </p:nvGrpSpPr>
        <p:grpSpPr>
          <a:xfrm>
            <a:off x="3070976" y="1333082"/>
            <a:ext cx="358199" cy="359154"/>
            <a:chOff x="-48633950" y="1972600"/>
            <a:chExt cx="300100" cy="300900"/>
          </a:xfrm>
        </p:grpSpPr>
        <p:sp>
          <p:nvSpPr>
            <p:cNvPr id="9864" name="Google Shape;9864;p77"/>
            <p:cNvSpPr/>
            <p:nvPr/>
          </p:nvSpPr>
          <p:spPr>
            <a:xfrm>
              <a:off x="-48633950" y="1972600"/>
              <a:ext cx="300100" cy="300900"/>
            </a:xfrm>
            <a:custGeom>
              <a:avLst/>
              <a:gdLst/>
              <a:ahLst/>
              <a:cxnLst/>
              <a:rect l="l" t="t" r="r" b="b"/>
              <a:pathLst>
                <a:path w="12004" h="12036" extrusionOk="0">
                  <a:moveTo>
                    <a:pt x="1418" y="756"/>
                  </a:moveTo>
                  <a:lnTo>
                    <a:pt x="1418" y="1481"/>
                  </a:lnTo>
                  <a:lnTo>
                    <a:pt x="693" y="1481"/>
                  </a:lnTo>
                  <a:lnTo>
                    <a:pt x="693" y="756"/>
                  </a:lnTo>
                  <a:close/>
                  <a:moveTo>
                    <a:pt x="11310" y="756"/>
                  </a:moveTo>
                  <a:lnTo>
                    <a:pt x="11310" y="1481"/>
                  </a:lnTo>
                  <a:lnTo>
                    <a:pt x="10586" y="1481"/>
                  </a:lnTo>
                  <a:lnTo>
                    <a:pt x="10586" y="756"/>
                  </a:lnTo>
                  <a:close/>
                  <a:moveTo>
                    <a:pt x="9893" y="1418"/>
                  </a:moveTo>
                  <a:lnTo>
                    <a:pt x="9893" y="1796"/>
                  </a:lnTo>
                  <a:cubicBezTo>
                    <a:pt x="9893" y="1985"/>
                    <a:pt x="10050" y="2143"/>
                    <a:pt x="10239" y="2143"/>
                  </a:cubicBezTo>
                  <a:lnTo>
                    <a:pt x="10586" y="2143"/>
                  </a:lnTo>
                  <a:lnTo>
                    <a:pt x="10586" y="5293"/>
                  </a:lnTo>
                  <a:cubicBezTo>
                    <a:pt x="10365" y="5104"/>
                    <a:pt x="10050" y="4915"/>
                    <a:pt x="9672" y="4663"/>
                  </a:cubicBezTo>
                  <a:cubicBezTo>
                    <a:pt x="8822" y="4159"/>
                    <a:pt x="7530" y="3560"/>
                    <a:pt x="6018" y="3560"/>
                  </a:cubicBezTo>
                  <a:cubicBezTo>
                    <a:pt x="4537" y="3560"/>
                    <a:pt x="3214" y="4159"/>
                    <a:pt x="2363" y="4663"/>
                  </a:cubicBezTo>
                  <a:cubicBezTo>
                    <a:pt x="2017" y="4852"/>
                    <a:pt x="1701" y="5104"/>
                    <a:pt x="1449" y="5293"/>
                  </a:cubicBezTo>
                  <a:lnTo>
                    <a:pt x="1449" y="2143"/>
                  </a:lnTo>
                  <a:lnTo>
                    <a:pt x="1764" y="2143"/>
                  </a:lnTo>
                  <a:cubicBezTo>
                    <a:pt x="1954" y="2143"/>
                    <a:pt x="2111" y="1985"/>
                    <a:pt x="2111" y="1796"/>
                  </a:cubicBezTo>
                  <a:lnTo>
                    <a:pt x="2111" y="1418"/>
                  </a:lnTo>
                  <a:close/>
                  <a:moveTo>
                    <a:pt x="8065" y="4695"/>
                  </a:moveTo>
                  <a:cubicBezTo>
                    <a:pt x="8538" y="4915"/>
                    <a:pt x="8979" y="5104"/>
                    <a:pt x="9326" y="5293"/>
                  </a:cubicBezTo>
                  <a:cubicBezTo>
                    <a:pt x="9798" y="5577"/>
                    <a:pt x="10208" y="5860"/>
                    <a:pt x="10428" y="6049"/>
                  </a:cubicBezTo>
                  <a:cubicBezTo>
                    <a:pt x="10208" y="6238"/>
                    <a:pt x="9798" y="6522"/>
                    <a:pt x="9326" y="6805"/>
                  </a:cubicBezTo>
                  <a:cubicBezTo>
                    <a:pt x="8979" y="6994"/>
                    <a:pt x="8570" y="7215"/>
                    <a:pt x="8065" y="7372"/>
                  </a:cubicBezTo>
                  <a:cubicBezTo>
                    <a:pt x="8349" y="6994"/>
                    <a:pt x="8475" y="6522"/>
                    <a:pt x="8475" y="6049"/>
                  </a:cubicBezTo>
                  <a:cubicBezTo>
                    <a:pt x="8475" y="5514"/>
                    <a:pt x="8318" y="5104"/>
                    <a:pt x="8065" y="4695"/>
                  </a:cubicBezTo>
                  <a:close/>
                  <a:moveTo>
                    <a:pt x="3970" y="4726"/>
                  </a:moveTo>
                  <a:cubicBezTo>
                    <a:pt x="3718" y="5136"/>
                    <a:pt x="3592" y="5608"/>
                    <a:pt x="3592" y="6081"/>
                  </a:cubicBezTo>
                  <a:cubicBezTo>
                    <a:pt x="3529" y="6553"/>
                    <a:pt x="3686" y="7026"/>
                    <a:pt x="3970" y="7435"/>
                  </a:cubicBezTo>
                  <a:cubicBezTo>
                    <a:pt x="3497" y="7215"/>
                    <a:pt x="3056" y="7026"/>
                    <a:pt x="2710" y="6837"/>
                  </a:cubicBezTo>
                  <a:cubicBezTo>
                    <a:pt x="2237" y="6553"/>
                    <a:pt x="1859" y="6270"/>
                    <a:pt x="1607" y="6081"/>
                  </a:cubicBezTo>
                  <a:cubicBezTo>
                    <a:pt x="1859" y="5892"/>
                    <a:pt x="2237" y="5608"/>
                    <a:pt x="2710" y="5325"/>
                  </a:cubicBezTo>
                  <a:cubicBezTo>
                    <a:pt x="3056" y="5136"/>
                    <a:pt x="3466" y="4915"/>
                    <a:pt x="3970" y="4726"/>
                  </a:cubicBezTo>
                  <a:close/>
                  <a:moveTo>
                    <a:pt x="6018" y="4285"/>
                  </a:moveTo>
                  <a:cubicBezTo>
                    <a:pt x="6994" y="4285"/>
                    <a:pt x="7782" y="5073"/>
                    <a:pt x="7782" y="6049"/>
                  </a:cubicBezTo>
                  <a:cubicBezTo>
                    <a:pt x="7782" y="7026"/>
                    <a:pt x="6994" y="7814"/>
                    <a:pt x="6018" y="7814"/>
                  </a:cubicBezTo>
                  <a:cubicBezTo>
                    <a:pt x="5041" y="7814"/>
                    <a:pt x="4253" y="7026"/>
                    <a:pt x="4253" y="6049"/>
                  </a:cubicBezTo>
                  <a:cubicBezTo>
                    <a:pt x="4253" y="5073"/>
                    <a:pt x="5041" y="4285"/>
                    <a:pt x="6018" y="4285"/>
                  </a:cubicBezTo>
                  <a:close/>
                  <a:moveTo>
                    <a:pt x="10554" y="6805"/>
                  </a:moveTo>
                  <a:lnTo>
                    <a:pt x="10554" y="9956"/>
                  </a:lnTo>
                  <a:lnTo>
                    <a:pt x="10239" y="9956"/>
                  </a:lnTo>
                  <a:cubicBezTo>
                    <a:pt x="10050" y="9956"/>
                    <a:pt x="9893" y="10113"/>
                    <a:pt x="9893" y="10302"/>
                  </a:cubicBezTo>
                  <a:lnTo>
                    <a:pt x="9893" y="10649"/>
                  </a:lnTo>
                  <a:lnTo>
                    <a:pt x="2143" y="10649"/>
                  </a:lnTo>
                  <a:lnTo>
                    <a:pt x="2143" y="10302"/>
                  </a:lnTo>
                  <a:cubicBezTo>
                    <a:pt x="2143" y="10113"/>
                    <a:pt x="1985" y="9956"/>
                    <a:pt x="1764" y="9956"/>
                  </a:cubicBezTo>
                  <a:lnTo>
                    <a:pt x="1418" y="9956"/>
                  </a:lnTo>
                  <a:lnTo>
                    <a:pt x="1418" y="6805"/>
                  </a:lnTo>
                  <a:cubicBezTo>
                    <a:pt x="1670" y="6994"/>
                    <a:pt x="1985" y="7183"/>
                    <a:pt x="2332" y="7435"/>
                  </a:cubicBezTo>
                  <a:cubicBezTo>
                    <a:pt x="3182" y="7940"/>
                    <a:pt x="4505" y="8538"/>
                    <a:pt x="5986" y="8538"/>
                  </a:cubicBezTo>
                  <a:cubicBezTo>
                    <a:pt x="7498" y="8538"/>
                    <a:pt x="8790" y="7940"/>
                    <a:pt x="9641" y="7435"/>
                  </a:cubicBezTo>
                  <a:cubicBezTo>
                    <a:pt x="10019" y="7215"/>
                    <a:pt x="10334" y="6994"/>
                    <a:pt x="10554" y="6805"/>
                  </a:cubicBezTo>
                  <a:close/>
                  <a:moveTo>
                    <a:pt x="1418" y="10617"/>
                  </a:moveTo>
                  <a:lnTo>
                    <a:pt x="1418" y="11311"/>
                  </a:lnTo>
                  <a:lnTo>
                    <a:pt x="693" y="11311"/>
                  </a:lnTo>
                  <a:lnTo>
                    <a:pt x="693" y="10617"/>
                  </a:lnTo>
                  <a:close/>
                  <a:moveTo>
                    <a:pt x="11310" y="10617"/>
                  </a:moveTo>
                  <a:lnTo>
                    <a:pt x="11310" y="11311"/>
                  </a:lnTo>
                  <a:lnTo>
                    <a:pt x="10586" y="11311"/>
                  </a:lnTo>
                  <a:lnTo>
                    <a:pt x="10586" y="10617"/>
                  </a:lnTo>
                  <a:close/>
                  <a:moveTo>
                    <a:pt x="347" y="0"/>
                  </a:moveTo>
                  <a:cubicBezTo>
                    <a:pt x="158" y="0"/>
                    <a:pt x="0" y="189"/>
                    <a:pt x="0" y="378"/>
                  </a:cubicBezTo>
                  <a:lnTo>
                    <a:pt x="0" y="1796"/>
                  </a:lnTo>
                  <a:cubicBezTo>
                    <a:pt x="0" y="1985"/>
                    <a:pt x="158" y="2143"/>
                    <a:pt x="347" y="2143"/>
                  </a:cubicBezTo>
                  <a:lnTo>
                    <a:pt x="693" y="2143"/>
                  </a:lnTo>
                  <a:lnTo>
                    <a:pt x="693" y="9893"/>
                  </a:lnTo>
                  <a:lnTo>
                    <a:pt x="347" y="9893"/>
                  </a:lnTo>
                  <a:cubicBezTo>
                    <a:pt x="158" y="9893"/>
                    <a:pt x="0" y="10050"/>
                    <a:pt x="0" y="10239"/>
                  </a:cubicBezTo>
                  <a:lnTo>
                    <a:pt x="0" y="11657"/>
                  </a:lnTo>
                  <a:cubicBezTo>
                    <a:pt x="0" y="11878"/>
                    <a:pt x="158" y="12035"/>
                    <a:pt x="347" y="12035"/>
                  </a:cubicBezTo>
                  <a:lnTo>
                    <a:pt x="1764" y="12035"/>
                  </a:lnTo>
                  <a:cubicBezTo>
                    <a:pt x="1954" y="12035"/>
                    <a:pt x="2111" y="11878"/>
                    <a:pt x="2111" y="11657"/>
                  </a:cubicBezTo>
                  <a:lnTo>
                    <a:pt x="2111" y="11311"/>
                  </a:lnTo>
                  <a:lnTo>
                    <a:pt x="9893" y="11311"/>
                  </a:lnTo>
                  <a:lnTo>
                    <a:pt x="9893" y="11657"/>
                  </a:lnTo>
                  <a:cubicBezTo>
                    <a:pt x="9893" y="11878"/>
                    <a:pt x="10050" y="12035"/>
                    <a:pt x="10239" y="12035"/>
                  </a:cubicBezTo>
                  <a:lnTo>
                    <a:pt x="11657" y="12035"/>
                  </a:lnTo>
                  <a:cubicBezTo>
                    <a:pt x="11846" y="12035"/>
                    <a:pt x="12004" y="11878"/>
                    <a:pt x="12004" y="11657"/>
                  </a:cubicBezTo>
                  <a:lnTo>
                    <a:pt x="12004" y="10239"/>
                  </a:lnTo>
                  <a:cubicBezTo>
                    <a:pt x="12004" y="10050"/>
                    <a:pt x="11846" y="9893"/>
                    <a:pt x="11657" y="9893"/>
                  </a:cubicBezTo>
                  <a:lnTo>
                    <a:pt x="11310" y="9893"/>
                  </a:lnTo>
                  <a:lnTo>
                    <a:pt x="11310" y="2143"/>
                  </a:lnTo>
                  <a:lnTo>
                    <a:pt x="11657" y="2143"/>
                  </a:lnTo>
                  <a:cubicBezTo>
                    <a:pt x="11846" y="2143"/>
                    <a:pt x="12004" y="1985"/>
                    <a:pt x="12004" y="1796"/>
                  </a:cubicBezTo>
                  <a:lnTo>
                    <a:pt x="12004" y="378"/>
                  </a:lnTo>
                  <a:cubicBezTo>
                    <a:pt x="12004" y="189"/>
                    <a:pt x="11846" y="0"/>
                    <a:pt x="11657" y="0"/>
                  </a:cubicBezTo>
                  <a:lnTo>
                    <a:pt x="10239" y="0"/>
                  </a:lnTo>
                  <a:cubicBezTo>
                    <a:pt x="10050" y="0"/>
                    <a:pt x="9893" y="189"/>
                    <a:pt x="9893" y="378"/>
                  </a:cubicBezTo>
                  <a:lnTo>
                    <a:pt x="9893" y="725"/>
                  </a:lnTo>
                  <a:lnTo>
                    <a:pt x="2111" y="725"/>
                  </a:lnTo>
                  <a:lnTo>
                    <a:pt x="2111" y="378"/>
                  </a:lnTo>
                  <a:cubicBezTo>
                    <a:pt x="2111" y="189"/>
                    <a:pt x="1954"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77"/>
            <p:cNvSpPr/>
            <p:nvPr/>
          </p:nvSpPr>
          <p:spPr>
            <a:xfrm>
              <a:off x="-48509525" y="2097050"/>
              <a:ext cx="52800" cy="52775"/>
            </a:xfrm>
            <a:custGeom>
              <a:avLst/>
              <a:gdLst/>
              <a:ahLst/>
              <a:cxnLst/>
              <a:rect l="l" t="t" r="r" b="b"/>
              <a:pathLst>
                <a:path w="2112" h="2111" extrusionOk="0">
                  <a:moveTo>
                    <a:pt x="1041" y="725"/>
                  </a:moveTo>
                  <a:cubicBezTo>
                    <a:pt x="1230" y="725"/>
                    <a:pt x="1387" y="882"/>
                    <a:pt x="1387" y="1071"/>
                  </a:cubicBezTo>
                  <a:cubicBezTo>
                    <a:pt x="1387" y="1260"/>
                    <a:pt x="1230" y="1418"/>
                    <a:pt x="1041" y="1418"/>
                  </a:cubicBezTo>
                  <a:cubicBezTo>
                    <a:pt x="852" y="1418"/>
                    <a:pt x="694" y="1260"/>
                    <a:pt x="694" y="1071"/>
                  </a:cubicBezTo>
                  <a:cubicBezTo>
                    <a:pt x="694" y="882"/>
                    <a:pt x="852" y="725"/>
                    <a:pt x="1041" y="725"/>
                  </a:cubicBezTo>
                  <a:close/>
                  <a:moveTo>
                    <a:pt x="1041" y="0"/>
                  </a:moveTo>
                  <a:cubicBezTo>
                    <a:pt x="442" y="0"/>
                    <a:pt x="1" y="473"/>
                    <a:pt x="1" y="1071"/>
                  </a:cubicBezTo>
                  <a:cubicBezTo>
                    <a:pt x="1" y="1670"/>
                    <a:pt x="442" y="2111"/>
                    <a:pt x="1041" y="2111"/>
                  </a:cubicBezTo>
                  <a:cubicBezTo>
                    <a:pt x="1639" y="2111"/>
                    <a:pt x="2112" y="1670"/>
                    <a:pt x="2112" y="1071"/>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6" name="Google Shape;9866;p77"/>
          <p:cNvGrpSpPr/>
          <p:nvPr/>
        </p:nvGrpSpPr>
        <p:grpSpPr>
          <a:xfrm>
            <a:off x="3071439" y="2237377"/>
            <a:ext cx="357274" cy="357274"/>
            <a:chOff x="-48633175" y="2711375"/>
            <a:chExt cx="299325" cy="299325"/>
          </a:xfrm>
        </p:grpSpPr>
        <p:sp>
          <p:nvSpPr>
            <p:cNvPr id="9867" name="Google Shape;9867;p77"/>
            <p:cNvSpPr/>
            <p:nvPr/>
          </p:nvSpPr>
          <p:spPr>
            <a:xfrm>
              <a:off x="-48633175" y="2711375"/>
              <a:ext cx="299325" cy="299325"/>
            </a:xfrm>
            <a:custGeom>
              <a:avLst/>
              <a:gdLst/>
              <a:ahLst/>
              <a:cxnLst/>
              <a:rect l="l" t="t" r="r" b="b"/>
              <a:pathLst>
                <a:path w="11973" h="11973" extrusionOk="0">
                  <a:moveTo>
                    <a:pt x="6459" y="662"/>
                  </a:moveTo>
                  <a:lnTo>
                    <a:pt x="6774" y="1356"/>
                  </a:lnTo>
                  <a:cubicBezTo>
                    <a:pt x="6837" y="1419"/>
                    <a:pt x="6900" y="1513"/>
                    <a:pt x="7026" y="1545"/>
                  </a:cubicBezTo>
                  <a:cubicBezTo>
                    <a:pt x="7499" y="1671"/>
                    <a:pt x="7971" y="1860"/>
                    <a:pt x="8413" y="2080"/>
                  </a:cubicBezTo>
                  <a:cubicBezTo>
                    <a:pt x="8459" y="2126"/>
                    <a:pt x="8539" y="2156"/>
                    <a:pt x="8627" y="2156"/>
                  </a:cubicBezTo>
                  <a:cubicBezTo>
                    <a:pt x="8660" y="2156"/>
                    <a:pt x="8694" y="2152"/>
                    <a:pt x="8728" y="2143"/>
                  </a:cubicBezTo>
                  <a:lnTo>
                    <a:pt x="9389" y="1891"/>
                  </a:lnTo>
                  <a:lnTo>
                    <a:pt x="10051" y="2553"/>
                  </a:lnTo>
                  <a:lnTo>
                    <a:pt x="9799" y="3214"/>
                  </a:lnTo>
                  <a:cubicBezTo>
                    <a:pt x="9767" y="3340"/>
                    <a:pt x="9767" y="3435"/>
                    <a:pt x="9862" y="3561"/>
                  </a:cubicBezTo>
                  <a:cubicBezTo>
                    <a:pt x="10114" y="3970"/>
                    <a:pt x="10334" y="4412"/>
                    <a:pt x="10397" y="4916"/>
                  </a:cubicBezTo>
                  <a:cubicBezTo>
                    <a:pt x="10460" y="5042"/>
                    <a:pt x="10492" y="5136"/>
                    <a:pt x="10586" y="5168"/>
                  </a:cubicBezTo>
                  <a:lnTo>
                    <a:pt x="11279" y="5483"/>
                  </a:lnTo>
                  <a:lnTo>
                    <a:pt x="11279" y="6459"/>
                  </a:lnTo>
                  <a:lnTo>
                    <a:pt x="10586" y="6774"/>
                  </a:lnTo>
                  <a:cubicBezTo>
                    <a:pt x="10523" y="6806"/>
                    <a:pt x="10460" y="6900"/>
                    <a:pt x="10397" y="7026"/>
                  </a:cubicBezTo>
                  <a:cubicBezTo>
                    <a:pt x="10271" y="7499"/>
                    <a:pt x="10082" y="7972"/>
                    <a:pt x="9862" y="8381"/>
                  </a:cubicBezTo>
                  <a:cubicBezTo>
                    <a:pt x="9799" y="8476"/>
                    <a:pt x="9767" y="8602"/>
                    <a:pt x="9799" y="8696"/>
                  </a:cubicBezTo>
                  <a:lnTo>
                    <a:pt x="10051" y="9389"/>
                  </a:lnTo>
                  <a:lnTo>
                    <a:pt x="9389" y="10051"/>
                  </a:lnTo>
                  <a:lnTo>
                    <a:pt x="8728" y="9799"/>
                  </a:lnTo>
                  <a:cubicBezTo>
                    <a:pt x="8681" y="9787"/>
                    <a:pt x="8640" y="9780"/>
                    <a:pt x="8600" y="9780"/>
                  </a:cubicBezTo>
                  <a:cubicBezTo>
                    <a:pt x="8532" y="9780"/>
                    <a:pt x="8472" y="9802"/>
                    <a:pt x="8413" y="9862"/>
                  </a:cubicBezTo>
                  <a:cubicBezTo>
                    <a:pt x="7971" y="10114"/>
                    <a:pt x="7530" y="10303"/>
                    <a:pt x="7026" y="10397"/>
                  </a:cubicBezTo>
                  <a:cubicBezTo>
                    <a:pt x="6900" y="10429"/>
                    <a:pt x="6837" y="10492"/>
                    <a:pt x="6774" y="10586"/>
                  </a:cubicBezTo>
                  <a:lnTo>
                    <a:pt x="6459" y="11280"/>
                  </a:lnTo>
                  <a:lnTo>
                    <a:pt x="5483" y="11280"/>
                  </a:lnTo>
                  <a:lnTo>
                    <a:pt x="5168" y="10586"/>
                  </a:lnTo>
                  <a:cubicBezTo>
                    <a:pt x="5136" y="10523"/>
                    <a:pt x="5042" y="10429"/>
                    <a:pt x="4915" y="10397"/>
                  </a:cubicBezTo>
                  <a:cubicBezTo>
                    <a:pt x="4443" y="10271"/>
                    <a:pt x="3970" y="10082"/>
                    <a:pt x="3561" y="9862"/>
                  </a:cubicBezTo>
                  <a:cubicBezTo>
                    <a:pt x="3492" y="9816"/>
                    <a:pt x="3406" y="9786"/>
                    <a:pt x="3327" y="9786"/>
                  </a:cubicBezTo>
                  <a:cubicBezTo>
                    <a:pt x="3299" y="9786"/>
                    <a:pt x="3271" y="9790"/>
                    <a:pt x="3246" y="9799"/>
                  </a:cubicBezTo>
                  <a:lnTo>
                    <a:pt x="2553" y="10051"/>
                  </a:lnTo>
                  <a:lnTo>
                    <a:pt x="1891" y="9389"/>
                  </a:lnTo>
                  <a:lnTo>
                    <a:pt x="2143" y="8696"/>
                  </a:lnTo>
                  <a:cubicBezTo>
                    <a:pt x="2175" y="8602"/>
                    <a:pt x="2175" y="8507"/>
                    <a:pt x="2080" y="8381"/>
                  </a:cubicBezTo>
                  <a:cubicBezTo>
                    <a:pt x="1828" y="7972"/>
                    <a:pt x="1607" y="7531"/>
                    <a:pt x="1544" y="7026"/>
                  </a:cubicBezTo>
                  <a:cubicBezTo>
                    <a:pt x="1513" y="6900"/>
                    <a:pt x="1450" y="6806"/>
                    <a:pt x="1355" y="6774"/>
                  </a:cubicBezTo>
                  <a:lnTo>
                    <a:pt x="662" y="6459"/>
                  </a:lnTo>
                  <a:lnTo>
                    <a:pt x="662" y="5483"/>
                  </a:lnTo>
                  <a:lnTo>
                    <a:pt x="1355" y="5168"/>
                  </a:lnTo>
                  <a:cubicBezTo>
                    <a:pt x="1418" y="5136"/>
                    <a:pt x="1513" y="5042"/>
                    <a:pt x="1544" y="4916"/>
                  </a:cubicBezTo>
                  <a:cubicBezTo>
                    <a:pt x="1670" y="4443"/>
                    <a:pt x="1860" y="3970"/>
                    <a:pt x="2080" y="3561"/>
                  </a:cubicBezTo>
                  <a:cubicBezTo>
                    <a:pt x="2143" y="3466"/>
                    <a:pt x="2175" y="3340"/>
                    <a:pt x="2143" y="3214"/>
                  </a:cubicBezTo>
                  <a:lnTo>
                    <a:pt x="1891" y="2553"/>
                  </a:lnTo>
                  <a:lnTo>
                    <a:pt x="2553" y="1891"/>
                  </a:lnTo>
                  <a:lnTo>
                    <a:pt x="3246" y="2143"/>
                  </a:lnTo>
                  <a:cubicBezTo>
                    <a:pt x="3280" y="2155"/>
                    <a:pt x="3315" y="2162"/>
                    <a:pt x="3351" y="2162"/>
                  </a:cubicBezTo>
                  <a:cubicBezTo>
                    <a:pt x="3414" y="2162"/>
                    <a:pt x="3481" y="2140"/>
                    <a:pt x="3561" y="2080"/>
                  </a:cubicBezTo>
                  <a:cubicBezTo>
                    <a:pt x="3970" y="1828"/>
                    <a:pt x="4411" y="1608"/>
                    <a:pt x="4915" y="1545"/>
                  </a:cubicBezTo>
                  <a:cubicBezTo>
                    <a:pt x="5042" y="1513"/>
                    <a:pt x="5136" y="1450"/>
                    <a:pt x="5168" y="1356"/>
                  </a:cubicBezTo>
                  <a:lnTo>
                    <a:pt x="5483" y="662"/>
                  </a:lnTo>
                  <a:close/>
                  <a:moveTo>
                    <a:pt x="5294" y="1"/>
                  </a:moveTo>
                  <a:cubicBezTo>
                    <a:pt x="5168" y="1"/>
                    <a:pt x="5010" y="64"/>
                    <a:pt x="4978" y="190"/>
                  </a:cubicBezTo>
                  <a:lnTo>
                    <a:pt x="4632" y="915"/>
                  </a:lnTo>
                  <a:cubicBezTo>
                    <a:pt x="4191" y="1041"/>
                    <a:pt x="3750" y="1198"/>
                    <a:pt x="3372" y="1419"/>
                  </a:cubicBezTo>
                  <a:lnTo>
                    <a:pt x="2616" y="1198"/>
                  </a:lnTo>
                  <a:cubicBezTo>
                    <a:pt x="2579" y="1180"/>
                    <a:pt x="2539" y="1172"/>
                    <a:pt x="2500" y="1172"/>
                  </a:cubicBezTo>
                  <a:cubicBezTo>
                    <a:pt x="2405" y="1172"/>
                    <a:pt x="2314" y="1217"/>
                    <a:pt x="2269" y="1261"/>
                  </a:cubicBezTo>
                  <a:lnTo>
                    <a:pt x="1261" y="2238"/>
                  </a:lnTo>
                  <a:cubicBezTo>
                    <a:pt x="1198" y="2332"/>
                    <a:pt x="1166" y="2490"/>
                    <a:pt x="1198" y="2616"/>
                  </a:cubicBezTo>
                  <a:lnTo>
                    <a:pt x="1418" y="3340"/>
                  </a:lnTo>
                  <a:cubicBezTo>
                    <a:pt x="1198" y="3750"/>
                    <a:pt x="1040" y="4191"/>
                    <a:pt x="914" y="4601"/>
                  </a:cubicBezTo>
                  <a:lnTo>
                    <a:pt x="221" y="4979"/>
                  </a:lnTo>
                  <a:cubicBezTo>
                    <a:pt x="95" y="5010"/>
                    <a:pt x="1" y="5168"/>
                    <a:pt x="1" y="5294"/>
                  </a:cubicBezTo>
                  <a:lnTo>
                    <a:pt x="1" y="6711"/>
                  </a:lnTo>
                  <a:cubicBezTo>
                    <a:pt x="1" y="6806"/>
                    <a:pt x="95" y="6963"/>
                    <a:pt x="221" y="7026"/>
                  </a:cubicBezTo>
                  <a:lnTo>
                    <a:pt x="914" y="7373"/>
                  </a:lnTo>
                  <a:cubicBezTo>
                    <a:pt x="1040" y="7814"/>
                    <a:pt x="1198" y="8224"/>
                    <a:pt x="1418" y="8633"/>
                  </a:cubicBezTo>
                  <a:lnTo>
                    <a:pt x="1198" y="9389"/>
                  </a:lnTo>
                  <a:cubicBezTo>
                    <a:pt x="1166" y="9484"/>
                    <a:pt x="1198" y="9641"/>
                    <a:pt x="1261" y="9736"/>
                  </a:cubicBezTo>
                  <a:lnTo>
                    <a:pt x="2269" y="10712"/>
                  </a:lnTo>
                  <a:cubicBezTo>
                    <a:pt x="2316" y="10783"/>
                    <a:pt x="2417" y="10819"/>
                    <a:pt x="2517" y="10819"/>
                  </a:cubicBezTo>
                  <a:cubicBezTo>
                    <a:pt x="2551" y="10819"/>
                    <a:pt x="2584" y="10815"/>
                    <a:pt x="2616" y="10807"/>
                  </a:cubicBezTo>
                  <a:lnTo>
                    <a:pt x="3372" y="10555"/>
                  </a:lnTo>
                  <a:cubicBezTo>
                    <a:pt x="3750" y="10807"/>
                    <a:pt x="4191" y="10965"/>
                    <a:pt x="4632" y="11059"/>
                  </a:cubicBezTo>
                  <a:lnTo>
                    <a:pt x="4978" y="11784"/>
                  </a:lnTo>
                  <a:cubicBezTo>
                    <a:pt x="5010" y="11910"/>
                    <a:pt x="5168" y="11973"/>
                    <a:pt x="5294" y="11973"/>
                  </a:cubicBezTo>
                  <a:lnTo>
                    <a:pt x="6711" y="11973"/>
                  </a:lnTo>
                  <a:cubicBezTo>
                    <a:pt x="6837" y="11973"/>
                    <a:pt x="6995" y="11910"/>
                    <a:pt x="7026" y="11784"/>
                  </a:cubicBezTo>
                  <a:lnTo>
                    <a:pt x="7373" y="11059"/>
                  </a:lnTo>
                  <a:cubicBezTo>
                    <a:pt x="7814" y="10965"/>
                    <a:pt x="8255" y="10807"/>
                    <a:pt x="8633" y="10555"/>
                  </a:cubicBezTo>
                  <a:lnTo>
                    <a:pt x="9389" y="10807"/>
                  </a:lnTo>
                  <a:cubicBezTo>
                    <a:pt x="9421" y="10815"/>
                    <a:pt x="9454" y="10819"/>
                    <a:pt x="9488" y="10819"/>
                  </a:cubicBezTo>
                  <a:cubicBezTo>
                    <a:pt x="9588" y="10819"/>
                    <a:pt x="9688" y="10783"/>
                    <a:pt x="9736" y="10712"/>
                  </a:cubicBezTo>
                  <a:lnTo>
                    <a:pt x="10712" y="9736"/>
                  </a:lnTo>
                  <a:cubicBezTo>
                    <a:pt x="10807" y="9641"/>
                    <a:pt x="10838" y="9484"/>
                    <a:pt x="10807" y="9389"/>
                  </a:cubicBezTo>
                  <a:lnTo>
                    <a:pt x="10555" y="8633"/>
                  </a:lnTo>
                  <a:cubicBezTo>
                    <a:pt x="10807" y="8224"/>
                    <a:pt x="10964" y="7814"/>
                    <a:pt x="11059" y="7373"/>
                  </a:cubicBezTo>
                  <a:lnTo>
                    <a:pt x="11784" y="7026"/>
                  </a:lnTo>
                  <a:cubicBezTo>
                    <a:pt x="11910" y="6963"/>
                    <a:pt x="11973" y="6806"/>
                    <a:pt x="11973" y="6711"/>
                  </a:cubicBezTo>
                  <a:lnTo>
                    <a:pt x="11973" y="5294"/>
                  </a:lnTo>
                  <a:cubicBezTo>
                    <a:pt x="11973" y="5168"/>
                    <a:pt x="11910" y="5042"/>
                    <a:pt x="11784" y="4979"/>
                  </a:cubicBezTo>
                  <a:lnTo>
                    <a:pt x="11059" y="4601"/>
                  </a:lnTo>
                  <a:cubicBezTo>
                    <a:pt x="10964" y="4191"/>
                    <a:pt x="10807" y="3750"/>
                    <a:pt x="10555" y="3340"/>
                  </a:cubicBezTo>
                  <a:lnTo>
                    <a:pt x="10807" y="2616"/>
                  </a:lnTo>
                  <a:cubicBezTo>
                    <a:pt x="10838" y="2490"/>
                    <a:pt x="10807" y="2332"/>
                    <a:pt x="10712" y="2238"/>
                  </a:cubicBezTo>
                  <a:lnTo>
                    <a:pt x="9736" y="1261"/>
                  </a:lnTo>
                  <a:cubicBezTo>
                    <a:pt x="9691" y="1217"/>
                    <a:pt x="9584" y="1172"/>
                    <a:pt x="9491" y="1172"/>
                  </a:cubicBezTo>
                  <a:cubicBezTo>
                    <a:pt x="9453" y="1172"/>
                    <a:pt x="9417" y="1180"/>
                    <a:pt x="9389" y="1198"/>
                  </a:cubicBezTo>
                  <a:lnTo>
                    <a:pt x="8633" y="1419"/>
                  </a:lnTo>
                  <a:cubicBezTo>
                    <a:pt x="8255" y="1198"/>
                    <a:pt x="7814" y="1041"/>
                    <a:pt x="7373" y="915"/>
                  </a:cubicBezTo>
                  <a:lnTo>
                    <a:pt x="7026" y="190"/>
                  </a:lnTo>
                  <a:cubicBezTo>
                    <a:pt x="6995" y="64"/>
                    <a:pt x="6837"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77"/>
            <p:cNvSpPr/>
            <p:nvPr/>
          </p:nvSpPr>
          <p:spPr>
            <a:xfrm>
              <a:off x="-48579600" y="2764950"/>
              <a:ext cx="192975" cy="191400"/>
            </a:xfrm>
            <a:custGeom>
              <a:avLst/>
              <a:gdLst/>
              <a:ahLst/>
              <a:cxnLst/>
              <a:rect l="l" t="t" r="r" b="b"/>
              <a:pathLst>
                <a:path w="7719" h="7656" extrusionOk="0">
                  <a:moveTo>
                    <a:pt x="3844" y="3214"/>
                  </a:moveTo>
                  <a:lnTo>
                    <a:pt x="4442" y="4411"/>
                  </a:lnTo>
                  <a:cubicBezTo>
                    <a:pt x="4237" y="4490"/>
                    <a:pt x="4033" y="4529"/>
                    <a:pt x="3832" y="4529"/>
                  </a:cubicBezTo>
                  <a:cubicBezTo>
                    <a:pt x="3631" y="4529"/>
                    <a:pt x="3434" y="4490"/>
                    <a:pt x="3245" y="4411"/>
                  </a:cubicBezTo>
                  <a:lnTo>
                    <a:pt x="3844" y="3214"/>
                  </a:lnTo>
                  <a:close/>
                  <a:moveTo>
                    <a:pt x="3781" y="693"/>
                  </a:moveTo>
                  <a:cubicBezTo>
                    <a:pt x="5513" y="693"/>
                    <a:pt x="6931" y="2111"/>
                    <a:pt x="6931" y="3844"/>
                  </a:cubicBezTo>
                  <a:cubicBezTo>
                    <a:pt x="6994" y="5104"/>
                    <a:pt x="6301" y="6175"/>
                    <a:pt x="5230" y="6679"/>
                  </a:cubicBezTo>
                  <a:lnTo>
                    <a:pt x="5230" y="4568"/>
                  </a:lnTo>
                  <a:cubicBezTo>
                    <a:pt x="5230" y="4411"/>
                    <a:pt x="5230" y="4442"/>
                    <a:pt x="4127" y="2300"/>
                  </a:cubicBezTo>
                  <a:cubicBezTo>
                    <a:pt x="4033" y="2206"/>
                    <a:pt x="3938" y="2111"/>
                    <a:pt x="3812" y="2111"/>
                  </a:cubicBezTo>
                  <a:cubicBezTo>
                    <a:pt x="3686" y="2111"/>
                    <a:pt x="3560" y="2206"/>
                    <a:pt x="3497" y="2300"/>
                  </a:cubicBezTo>
                  <a:cubicBezTo>
                    <a:pt x="2363" y="4600"/>
                    <a:pt x="2394" y="4442"/>
                    <a:pt x="2394" y="4568"/>
                  </a:cubicBezTo>
                  <a:lnTo>
                    <a:pt x="2394" y="6679"/>
                  </a:lnTo>
                  <a:cubicBezTo>
                    <a:pt x="1355" y="6175"/>
                    <a:pt x="630" y="5104"/>
                    <a:pt x="630" y="3844"/>
                  </a:cubicBezTo>
                  <a:cubicBezTo>
                    <a:pt x="630" y="2111"/>
                    <a:pt x="2048" y="693"/>
                    <a:pt x="3781" y="693"/>
                  </a:cubicBezTo>
                  <a:close/>
                  <a:moveTo>
                    <a:pt x="4568" y="5104"/>
                  </a:moveTo>
                  <a:lnTo>
                    <a:pt x="4568" y="6931"/>
                  </a:lnTo>
                  <a:cubicBezTo>
                    <a:pt x="4316" y="6963"/>
                    <a:pt x="4096" y="6994"/>
                    <a:pt x="3844" y="6994"/>
                  </a:cubicBezTo>
                  <a:cubicBezTo>
                    <a:pt x="3623" y="6994"/>
                    <a:pt x="3371" y="6994"/>
                    <a:pt x="3151" y="6931"/>
                  </a:cubicBezTo>
                  <a:lnTo>
                    <a:pt x="3151" y="5104"/>
                  </a:lnTo>
                  <a:cubicBezTo>
                    <a:pt x="3371" y="5198"/>
                    <a:pt x="3623" y="5230"/>
                    <a:pt x="3844" y="5230"/>
                  </a:cubicBezTo>
                  <a:cubicBezTo>
                    <a:pt x="4096" y="5230"/>
                    <a:pt x="4316" y="5198"/>
                    <a:pt x="4568" y="5104"/>
                  </a:cubicBezTo>
                  <a:close/>
                  <a:moveTo>
                    <a:pt x="3844" y="0"/>
                  </a:moveTo>
                  <a:cubicBezTo>
                    <a:pt x="1733" y="0"/>
                    <a:pt x="0" y="1733"/>
                    <a:pt x="0" y="3844"/>
                  </a:cubicBezTo>
                  <a:cubicBezTo>
                    <a:pt x="0" y="5577"/>
                    <a:pt x="1134" y="7026"/>
                    <a:pt x="2678" y="7498"/>
                  </a:cubicBezTo>
                  <a:lnTo>
                    <a:pt x="2709" y="7498"/>
                  </a:lnTo>
                  <a:cubicBezTo>
                    <a:pt x="3056" y="7624"/>
                    <a:pt x="3466" y="7656"/>
                    <a:pt x="3844" y="7656"/>
                  </a:cubicBezTo>
                  <a:cubicBezTo>
                    <a:pt x="4253" y="7656"/>
                    <a:pt x="4631" y="7593"/>
                    <a:pt x="4978" y="7498"/>
                  </a:cubicBezTo>
                  <a:lnTo>
                    <a:pt x="5041" y="7498"/>
                  </a:lnTo>
                  <a:cubicBezTo>
                    <a:pt x="6616" y="6994"/>
                    <a:pt x="7719" y="5545"/>
                    <a:pt x="7719" y="3844"/>
                  </a:cubicBezTo>
                  <a:cubicBezTo>
                    <a:pt x="7719" y="1733"/>
                    <a:pt x="5986" y="0"/>
                    <a:pt x="38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9" name="Google Shape;9869;p77"/>
          <p:cNvGrpSpPr/>
          <p:nvPr/>
        </p:nvGrpSpPr>
        <p:grpSpPr>
          <a:xfrm>
            <a:off x="1757928" y="2689329"/>
            <a:ext cx="314006" cy="358229"/>
            <a:chOff x="-46753100" y="1965500"/>
            <a:chExt cx="263075" cy="300125"/>
          </a:xfrm>
        </p:grpSpPr>
        <p:sp>
          <p:nvSpPr>
            <p:cNvPr id="9870" name="Google Shape;9870;p77"/>
            <p:cNvSpPr/>
            <p:nvPr/>
          </p:nvSpPr>
          <p:spPr>
            <a:xfrm>
              <a:off x="-46647575" y="2034825"/>
              <a:ext cx="53575" cy="53575"/>
            </a:xfrm>
            <a:custGeom>
              <a:avLst/>
              <a:gdLst/>
              <a:ahLst/>
              <a:cxnLst/>
              <a:rect l="l" t="t" r="r" b="b"/>
              <a:pathLst>
                <a:path w="2143" h="2143" extrusionOk="0">
                  <a:moveTo>
                    <a:pt x="1072" y="756"/>
                  </a:moveTo>
                  <a:cubicBezTo>
                    <a:pt x="1261" y="756"/>
                    <a:pt x="1418" y="914"/>
                    <a:pt x="1418" y="1103"/>
                  </a:cubicBezTo>
                  <a:cubicBezTo>
                    <a:pt x="1418" y="1323"/>
                    <a:pt x="1261" y="1481"/>
                    <a:pt x="1072" y="1481"/>
                  </a:cubicBezTo>
                  <a:cubicBezTo>
                    <a:pt x="883" y="1481"/>
                    <a:pt x="725" y="1323"/>
                    <a:pt x="725" y="1103"/>
                  </a:cubicBezTo>
                  <a:cubicBezTo>
                    <a:pt x="725" y="914"/>
                    <a:pt x="883" y="756"/>
                    <a:pt x="1072" y="756"/>
                  </a:cubicBezTo>
                  <a:close/>
                  <a:moveTo>
                    <a:pt x="1072" y="0"/>
                  </a:moveTo>
                  <a:cubicBezTo>
                    <a:pt x="473" y="0"/>
                    <a:pt x="1" y="473"/>
                    <a:pt x="1" y="1071"/>
                  </a:cubicBezTo>
                  <a:cubicBezTo>
                    <a:pt x="1" y="1670"/>
                    <a:pt x="473" y="2143"/>
                    <a:pt x="1072" y="2143"/>
                  </a:cubicBezTo>
                  <a:cubicBezTo>
                    <a:pt x="1670" y="2143"/>
                    <a:pt x="2143" y="1670"/>
                    <a:pt x="2143" y="1071"/>
                  </a:cubicBezTo>
                  <a:cubicBezTo>
                    <a:pt x="2143" y="473"/>
                    <a:pt x="1670"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77"/>
            <p:cNvSpPr/>
            <p:nvPr/>
          </p:nvSpPr>
          <p:spPr>
            <a:xfrm>
              <a:off x="-46753100" y="1965500"/>
              <a:ext cx="263075" cy="300125"/>
            </a:xfrm>
            <a:custGeom>
              <a:avLst/>
              <a:gdLst/>
              <a:ahLst/>
              <a:cxnLst/>
              <a:rect l="l" t="t" r="r" b="b"/>
              <a:pathLst>
                <a:path w="10523" h="12005" extrusionOk="0">
                  <a:moveTo>
                    <a:pt x="5293" y="694"/>
                  </a:moveTo>
                  <a:cubicBezTo>
                    <a:pt x="5765" y="694"/>
                    <a:pt x="6175" y="977"/>
                    <a:pt x="6270" y="1419"/>
                  </a:cubicBezTo>
                  <a:lnTo>
                    <a:pt x="4316" y="1419"/>
                  </a:lnTo>
                  <a:cubicBezTo>
                    <a:pt x="4442" y="977"/>
                    <a:pt x="4820" y="694"/>
                    <a:pt x="5293" y="694"/>
                  </a:cubicBezTo>
                  <a:close/>
                  <a:moveTo>
                    <a:pt x="3875" y="5766"/>
                  </a:moveTo>
                  <a:lnTo>
                    <a:pt x="5135" y="7026"/>
                  </a:lnTo>
                  <a:lnTo>
                    <a:pt x="2615" y="7026"/>
                  </a:lnTo>
                  <a:lnTo>
                    <a:pt x="3875" y="5766"/>
                  </a:lnTo>
                  <a:close/>
                  <a:moveTo>
                    <a:pt x="6679" y="5766"/>
                  </a:moveTo>
                  <a:lnTo>
                    <a:pt x="7939" y="7026"/>
                  </a:lnTo>
                  <a:lnTo>
                    <a:pt x="6144" y="7026"/>
                  </a:lnTo>
                  <a:lnTo>
                    <a:pt x="5797" y="6711"/>
                  </a:lnTo>
                  <a:lnTo>
                    <a:pt x="6679" y="5766"/>
                  </a:lnTo>
                  <a:close/>
                  <a:moveTo>
                    <a:pt x="8758" y="2112"/>
                  </a:moveTo>
                  <a:cubicBezTo>
                    <a:pt x="8947" y="2112"/>
                    <a:pt x="9105" y="2269"/>
                    <a:pt x="9105" y="2458"/>
                  </a:cubicBezTo>
                  <a:lnTo>
                    <a:pt x="9105" y="7089"/>
                  </a:lnTo>
                  <a:lnTo>
                    <a:pt x="8916" y="7089"/>
                  </a:lnTo>
                  <a:lnTo>
                    <a:pt x="6900" y="5073"/>
                  </a:lnTo>
                  <a:cubicBezTo>
                    <a:pt x="6825" y="4999"/>
                    <a:pt x="6744" y="4966"/>
                    <a:pt x="6662" y="4966"/>
                  </a:cubicBezTo>
                  <a:cubicBezTo>
                    <a:pt x="6571" y="4966"/>
                    <a:pt x="6479" y="5007"/>
                    <a:pt x="6396" y="5073"/>
                  </a:cubicBezTo>
                  <a:lnTo>
                    <a:pt x="5293" y="6239"/>
                  </a:lnTo>
                  <a:lnTo>
                    <a:pt x="4127" y="5073"/>
                  </a:lnTo>
                  <a:cubicBezTo>
                    <a:pt x="4064" y="5010"/>
                    <a:pt x="3970" y="4979"/>
                    <a:pt x="3871" y="4979"/>
                  </a:cubicBezTo>
                  <a:cubicBezTo>
                    <a:pt x="3773" y="4979"/>
                    <a:pt x="3670" y="5010"/>
                    <a:pt x="3592" y="5073"/>
                  </a:cubicBezTo>
                  <a:lnTo>
                    <a:pt x="1607" y="7089"/>
                  </a:lnTo>
                  <a:lnTo>
                    <a:pt x="1386" y="7089"/>
                  </a:lnTo>
                  <a:lnTo>
                    <a:pt x="1386" y="2458"/>
                  </a:lnTo>
                  <a:cubicBezTo>
                    <a:pt x="1449" y="2269"/>
                    <a:pt x="1607" y="2112"/>
                    <a:pt x="1764" y="2112"/>
                  </a:cubicBezTo>
                  <a:close/>
                  <a:moveTo>
                    <a:pt x="9168" y="7751"/>
                  </a:moveTo>
                  <a:lnTo>
                    <a:pt x="9168" y="8444"/>
                  </a:lnTo>
                  <a:lnTo>
                    <a:pt x="1449" y="8444"/>
                  </a:lnTo>
                  <a:lnTo>
                    <a:pt x="1449" y="7751"/>
                  </a:lnTo>
                  <a:close/>
                  <a:moveTo>
                    <a:pt x="7782" y="9137"/>
                  </a:moveTo>
                  <a:lnTo>
                    <a:pt x="7971" y="9830"/>
                  </a:lnTo>
                  <a:lnTo>
                    <a:pt x="2552" y="9830"/>
                  </a:lnTo>
                  <a:lnTo>
                    <a:pt x="2709" y="9137"/>
                  </a:lnTo>
                  <a:close/>
                  <a:moveTo>
                    <a:pt x="5261" y="1"/>
                  </a:moveTo>
                  <a:cubicBezTo>
                    <a:pt x="4411" y="1"/>
                    <a:pt x="3686" y="568"/>
                    <a:pt x="3529" y="1419"/>
                  </a:cubicBezTo>
                  <a:lnTo>
                    <a:pt x="1764" y="1419"/>
                  </a:lnTo>
                  <a:cubicBezTo>
                    <a:pt x="1166" y="1419"/>
                    <a:pt x="693" y="1891"/>
                    <a:pt x="693" y="2458"/>
                  </a:cubicBezTo>
                  <a:lnTo>
                    <a:pt x="693" y="8444"/>
                  </a:lnTo>
                  <a:lnTo>
                    <a:pt x="347" y="8444"/>
                  </a:lnTo>
                  <a:cubicBezTo>
                    <a:pt x="158" y="8444"/>
                    <a:pt x="0" y="8602"/>
                    <a:pt x="0" y="8822"/>
                  </a:cubicBezTo>
                  <a:cubicBezTo>
                    <a:pt x="0" y="9011"/>
                    <a:pt x="158" y="9169"/>
                    <a:pt x="347" y="9169"/>
                  </a:cubicBezTo>
                  <a:lnTo>
                    <a:pt x="1985" y="9169"/>
                  </a:lnTo>
                  <a:cubicBezTo>
                    <a:pt x="1922" y="9484"/>
                    <a:pt x="1481" y="11217"/>
                    <a:pt x="1418" y="11563"/>
                  </a:cubicBezTo>
                  <a:cubicBezTo>
                    <a:pt x="1355" y="11752"/>
                    <a:pt x="1481" y="11973"/>
                    <a:pt x="1670" y="12004"/>
                  </a:cubicBezTo>
                  <a:lnTo>
                    <a:pt x="1764" y="12004"/>
                  </a:lnTo>
                  <a:cubicBezTo>
                    <a:pt x="1922" y="12004"/>
                    <a:pt x="2079" y="11878"/>
                    <a:pt x="2111" y="11721"/>
                  </a:cubicBezTo>
                  <a:lnTo>
                    <a:pt x="2394" y="10586"/>
                  </a:lnTo>
                  <a:lnTo>
                    <a:pt x="8128" y="10586"/>
                  </a:lnTo>
                  <a:lnTo>
                    <a:pt x="8412" y="11721"/>
                  </a:lnTo>
                  <a:cubicBezTo>
                    <a:pt x="8443" y="11878"/>
                    <a:pt x="8601" y="12004"/>
                    <a:pt x="8758" y="12004"/>
                  </a:cubicBezTo>
                  <a:lnTo>
                    <a:pt x="8853" y="12004"/>
                  </a:lnTo>
                  <a:cubicBezTo>
                    <a:pt x="9042" y="11973"/>
                    <a:pt x="9168" y="11752"/>
                    <a:pt x="9105" y="11563"/>
                  </a:cubicBezTo>
                  <a:cubicBezTo>
                    <a:pt x="9042" y="11217"/>
                    <a:pt x="8601" y="9484"/>
                    <a:pt x="8538" y="9169"/>
                  </a:cubicBezTo>
                  <a:lnTo>
                    <a:pt x="10176" y="9169"/>
                  </a:lnTo>
                  <a:cubicBezTo>
                    <a:pt x="10365" y="9169"/>
                    <a:pt x="10523" y="9011"/>
                    <a:pt x="10523" y="8822"/>
                  </a:cubicBezTo>
                  <a:cubicBezTo>
                    <a:pt x="10523" y="8602"/>
                    <a:pt x="10365" y="8444"/>
                    <a:pt x="10176" y="8444"/>
                  </a:cubicBezTo>
                  <a:lnTo>
                    <a:pt x="9830" y="8444"/>
                  </a:lnTo>
                  <a:lnTo>
                    <a:pt x="9830" y="2458"/>
                  </a:lnTo>
                  <a:cubicBezTo>
                    <a:pt x="9830" y="1891"/>
                    <a:pt x="9357" y="1419"/>
                    <a:pt x="8758" y="1419"/>
                  </a:cubicBezTo>
                  <a:lnTo>
                    <a:pt x="6994" y="1419"/>
                  </a:lnTo>
                  <a:cubicBezTo>
                    <a:pt x="6837" y="631"/>
                    <a:pt x="6144" y="1"/>
                    <a:pt x="5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2" name="Google Shape;9872;p77"/>
          <p:cNvGrpSpPr/>
          <p:nvPr/>
        </p:nvGrpSpPr>
        <p:grpSpPr>
          <a:xfrm>
            <a:off x="1735354" y="3156542"/>
            <a:ext cx="359154" cy="315916"/>
            <a:chOff x="-46772025" y="2350650"/>
            <a:chExt cx="300900" cy="264675"/>
          </a:xfrm>
        </p:grpSpPr>
        <p:sp>
          <p:nvSpPr>
            <p:cNvPr id="9873" name="Google Shape;9873;p77"/>
            <p:cNvSpPr/>
            <p:nvPr/>
          </p:nvSpPr>
          <p:spPr>
            <a:xfrm>
              <a:off x="-46772025" y="2350650"/>
              <a:ext cx="300900" cy="264675"/>
            </a:xfrm>
            <a:custGeom>
              <a:avLst/>
              <a:gdLst/>
              <a:ahLst/>
              <a:cxnLst/>
              <a:rect l="l" t="t" r="r" b="b"/>
              <a:pathLst>
                <a:path w="12036" h="10587" extrusionOk="0">
                  <a:moveTo>
                    <a:pt x="6050" y="820"/>
                  </a:moveTo>
                  <a:cubicBezTo>
                    <a:pt x="7184" y="820"/>
                    <a:pt x="8287" y="1229"/>
                    <a:pt x="9169" y="1985"/>
                  </a:cubicBezTo>
                  <a:cubicBezTo>
                    <a:pt x="9326" y="2111"/>
                    <a:pt x="9326" y="2332"/>
                    <a:pt x="9169" y="2458"/>
                  </a:cubicBezTo>
                  <a:lnTo>
                    <a:pt x="9137" y="2490"/>
                  </a:lnTo>
                  <a:cubicBezTo>
                    <a:pt x="9064" y="2533"/>
                    <a:pt x="8978" y="2557"/>
                    <a:pt x="8896" y="2557"/>
                  </a:cubicBezTo>
                  <a:cubicBezTo>
                    <a:pt x="8802" y="2557"/>
                    <a:pt x="8715" y="2526"/>
                    <a:pt x="8665" y="2458"/>
                  </a:cubicBezTo>
                  <a:cubicBezTo>
                    <a:pt x="7940" y="1828"/>
                    <a:pt x="7027" y="1481"/>
                    <a:pt x="6050" y="1481"/>
                  </a:cubicBezTo>
                  <a:cubicBezTo>
                    <a:pt x="5073" y="1481"/>
                    <a:pt x="4160" y="1828"/>
                    <a:pt x="3466" y="2458"/>
                  </a:cubicBezTo>
                  <a:cubicBezTo>
                    <a:pt x="3378" y="2529"/>
                    <a:pt x="3270" y="2570"/>
                    <a:pt x="3175" y="2570"/>
                  </a:cubicBezTo>
                  <a:cubicBezTo>
                    <a:pt x="3101" y="2570"/>
                    <a:pt x="3035" y="2545"/>
                    <a:pt x="2994" y="2490"/>
                  </a:cubicBezTo>
                  <a:lnTo>
                    <a:pt x="2931" y="2458"/>
                  </a:lnTo>
                  <a:cubicBezTo>
                    <a:pt x="2836" y="2301"/>
                    <a:pt x="2836" y="2111"/>
                    <a:pt x="2931" y="1985"/>
                  </a:cubicBezTo>
                  <a:cubicBezTo>
                    <a:pt x="3782" y="1198"/>
                    <a:pt x="4884" y="820"/>
                    <a:pt x="6050" y="820"/>
                  </a:cubicBezTo>
                  <a:close/>
                  <a:moveTo>
                    <a:pt x="1450" y="7152"/>
                  </a:moveTo>
                  <a:lnTo>
                    <a:pt x="1450" y="9106"/>
                  </a:lnTo>
                  <a:cubicBezTo>
                    <a:pt x="1041" y="9011"/>
                    <a:pt x="726" y="8601"/>
                    <a:pt x="726" y="8129"/>
                  </a:cubicBezTo>
                  <a:cubicBezTo>
                    <a:pt x="726" y="7656"/>
                    <a:pt x="1009" y="7278"/>
                    <a:pt x="1450" y="7152"/>
                  </a:cubicBezTo>
                  <a:close/>
                  <a:moveTo>
                    <a:pt x="10618" y="7152"/>
                  </a:moveTo>
                  <a:cubicBezTo>
                    <a:pt x="11028" y="7310"/>
                    <a:pt x="11343" y="7688"/>
                    <a:pt x="11343" y="8129"/>
                  </a:cubicBezTo>
                  <a:cubicBezTo>
                    <a:pt x="11343" y="8601"/>
                    <a:pt x="11059" y="9011"/>
                    <a:pt x="10618" y="9106"/>
                  </a:cubicBezTo>
                  <a:lnTo>
                    <a:pt x="10618" y="7152"/>
                  </a:lnTo>
                  <a:close/>
                  <a:moveTo>
                    <a:pt x="2521" y="6396"/>
                  </a:moveTo>
                  <a:cubicBezTo>
                    <a:pt x="2710" y="6396"/>
                    <a:pt x="2868" y="6554"/>
                    <a:pt x="2868" y="6743"/>
                  </a:cubicBezTo>
                  <a:lnTo>
                    <a:pt x="2868" y="9547"/>
                  </a:lnTo>
                  <a:cubicBezTo>
                    <a:pt x="2868" y="9736"/>
                    <a:pt x="2710" y="9893"/>
                    <a:pt x="2521" y="9893"/>
                  </a:cubicBezTo>
                  <a:cubicBezTo>
                    <a:pt x="2301" y="9893"/>
                    <a:pt x="2175" y="9736"/>
                    <a:pt x="2175" y="9547"/>
                  </a:cubicBezTo>
                  <a:lnTo>
                    <a:pt x="2175" y="6743"/>
                  </a:lnTo>
                  <a:cubicBezTo>
                    <a:pt x="2175" y="6554"/>
                    <a:pt x="2301" y="6396"/>
                    <a:pt x="2521" y="6396"/>
                  </a:cubicBezTo>
                  <a:close/>
                  <a:moveTo>
                    <a:pt x="9547" y="6396"/>
                  </a:moveTo>
                  <a:cubicBezTo>
                    <a:pt x="9767" y="6396"/>
                    <a:pt x="9925" y="6554"/>
                    <a:pt x="9925" y="6743"/>
                  </a:cubicBezTo>
                  <a:lnTo>
                    <a:pt x="9925" y="9547"/>
                  </a:lnTo>
                  <a:cubicBezTo>
                    <a:pt x="9925" y="9736"/>
                    <a:pt x="9767" y="9893"/>
                    <a:pt x="9547" y="9893"/>
                  </a:cubicBezTo>
                  <a:cubicBezTo>
                    <a:pt x="9358" y="9893"/>
                    <a:pt x="9200" y="9736"/>
                    <a:pt x="9200" y="9547"/>
                  </a:cubicBezTo>
                  <a:lnTo>
                    <a:pt x="9200" y="6743"/>
                  </a:lnTo>
                  <a:cubicBezTo>
                    <a:pt x="9200" y="6554"/>
                    <a:pt x="9358" y="6396"/>
                    <a:pt x="9547" y="6396"/>
                  </a:cubicBezTo>
                  <a:close/>
                  <a:moveTo>
                    <a:pt x="6018" y="1"/>
                  </a:moveTo>
                  <a:cubicBezTo>
                    <a:pt x="4664" y="1"/>
                    <a:pt x="3403" y="473"/>
                    <a:pt x="2427" y="1387"/>
                  </a:cubicBezTo>
                  <a:cubicBezTo>
                    <a:pt x="2080" y="1733"/>
                    <a:pt x="1986" y="2269"/>
                    <a:pt x="2238" y="2679"/>
                  </a:cubicBezTo>
                  <a:cubicBezTo>
                    <a:pt x="1671" y="3435"/>
                    <a:pt x="1419" y="4348"/>
                    <a:pt x="1419" y="5293"/>
                  </a:cubicBezTo>
                  <a:lnTo>
                    <a:pt x="1419" y="6396"/>
                  </a:lnTo>
                  <a:cubicBezTo>
                    <a:pt x="631" y="6554"/>
                    <a:pt x="1" y="7247"/>
                    <a:pt x="1" y="8129"/>
                  </a:cubicBezTo>
                  <a:cubicBezTo>
                    <a:pt x="1" y="8980"/>
                    <a:pt x="631" y="9704"/>
                    <a:pt x="1450" y="9862"/>
                  </a:cubicBezTo>
                  <a:cubicBezTo>
                    <a:pt x="1576" y="10303"/>
                    <a:pt x="1986" y="10586"/>
                    <a:pt x="2427" y="10586"/>
                  </a:cubicBezTo>
                  <a:cubicBezTo>
                    <a:pt x="3025" y="10586"/>
                    <a:pt x="3498" y="10114"/>
                    <a:pt x="3498" y="9515"/>
                  </a:cubicBezTo>
                  <a:lnTo>
                    <a:pt x="3498" y="6711"/>
                  </a:lnTo>
                  <a:cubicBezTo>
                    <a:pt x="3498" y="6113"/>
                    <a:pt x="3025" y="5640"/>
                    <a:pt x="2427" y="5640"/>
                  </a:cubicBezTo>
                  <a:cubicBezTo>
                    <a:pt x="2301" y="5640"/>
                    <a:pt x="2206" y="5703"/>
                    <a:pt x="2080" y="5735"/>
                  </a:cubicBezTo>
                  <a:lnTo>
                    <a:pt x="2080" y="5325"/>
                  </a:lnTo>
                  <a:cubicBezTo>
                    <a:pt x="2080" y="4537"/>
                    <a:pt x="2301" y="3844"/>
                    <a:pt x="2710" y="3214"/>
                  </a:cubicBezTo>
                  <a:cubicBezTo>
                    <a:pt x="2827" y="3263"/>
                    <a:pt x="2948" y="3285"/>
                    <a:pt x="3067" y="3285"/>
                  </a:cubicBezTo>
                  <a:cubicBezTo>
                    <a:pt x="3333" y="3285"/>
                    <a:pt x="3596" y="3177"/>
                    <a:pt x="3813" y="3025"/>
                  </a:cubicBezTo>
                  <a:cubicBezTo>
                    <a:pt x="4412" y="2490"/>
                    <a:pt x="5136" y="2238"/>
                    <a:pt x="5924" y="2238"/>
                  </a:cubicBezTo>
                  <a:cubicBezTo>
                    <a:pt x="6711" y="2238"/>
                    <a:pt x="7499" y="2490"/>
                    <a:pt x="8066" y="3025"/>
                  </a:cubicBezTo>
                  <a:cubicBezTo>
                    <a:pt x="8276" y="3193"/>
                    <a:pt x="8542" y="3291"/>
                    <a:pt x="8799" y="3291"/>
                  </a:cubicBezTo>
                  <a:cubicBezTo>
                    <a:pt x="8927" y="3291"/>
                    <a:pt x="9053" y="3267"/>
                    <a:pt x="9169" y="3214"/>
                  </a:cubicBezTo>
                  <a:cubicBezTo>
                    <a:pt x="9610" y="3844"/>
                    <a:pt x="9799" y="4600"/>
                    <a:pt x="9799" y="5325"/>
                  </a:cubicBezTo>
                  <a:lnTo>
                    <a:pt x="9799" y="5735"/>
                  </a:lnTo>
                  <a:cubicBezTo>
                    <a:pt x="9673" y="5703"/>
                    <a:pt x="9547" y="5640"/>
                    <a:pt x="9452" y="5640"/>
                  </a:cubicBezTo>
                  <a:cubicBezTo>
                    <a:pt x="8854" y="5640"/>
                    <a:pt x="8381" y="6113"/>
                    <a:pt x="8381" y="6711"/>
                  </a:cubicBezTo>
                  <a:lnTo>
                    <a:pt x="8381" y="9515"/>
                  </a:lnTo>
                  <a:cubicBezTo>
                    <a:pt x="8381" y="10114"/>
                    <a:pt x="8854" y="10586"/>
                    <a:pt x="9452" y="10586"/>
                  </a:cubicBezTo>
                  <a:cubicBezTo>
                    <a:pt x="9925" y="10586"/>
                    <a:pt x="10303" y="10271"/>
                    <a:pt x="10429" y="9862"/>
                  </a:cubicBezTo>
                  <a:cubicBezTo>
                    <a:pt x="11406" y="9704"/>
                    <a:pt x="12036" y="9011"/>
                    <a:pt x="12036" y="8129"/>
                  </a:cubicBezTo>
                  <a:cubicBezTo>
                    <a:pt x="12036" y="7278"/>
                    <a:pt x="11437" y="6554"/>
                    <a:pt x="10618" y="6396"/>
                  </a:cubicBezTo>
                  <a:lnTo>
                    <a:pt x="10618" y="5293"/>
                  </a:lnTo>
                  <a:cubicBezTo>
                    <a:pt x="10618" y="4348"/>
                    <a:pt x="10335" y="3435"/>
                    <a:pt x="9799" y="2679"/>
                  </a:cubicBezTo>
                  <a:cubicBezTo>
                    <a:pt x="10020" y="2269"/>
                    <a:pt x="9957" y="1733"/>
                    <a:pt x="9610" y="1387"/>
                  </a:cubicBezTo>
                  <a:cubicBezTo>
                    <a:pt x="8602" y="473"/>
                    <a:pt x="7342"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77"/>
            <p:cNvSpPr/>
            <p:nvPr/>
          </p:nvSpPr>
          <p:spPr>
            <a:xfrm>
              <a:off x="-46664900" y="2475100"/>
              <a:ext cx="92175" cy="122900"/>
            </a:xfrm>
            <a:custGeom>
              <a:avLst/>
              <a:gdLst/>
              <a:ahLst/>
              <a:cxnLst/>
              <a:rect l="l" t="t" r="r" b="b"/>
              <a:pathLst>
                <a:path w="3687" h="4916" extrusionOk="0">
                  <a:moveTo>
                    <a:pt x="1072" y="3497"/>
                  </a:moveTo>
                  <a:cubicBezTo>
                    <a:pt x="1261" y="3497"/>
                    <a:pt x="1418" y="3655"/>
                    <a:pt x="1418" y="3876"/>
                  </a:cubicBezTo>
                  <a:cubicBezTo>
                    <a:pt x="1418" y="4065"/>
                    <a:pt x="1261" y="4222"/>
                    <a:pt x="1072" y="4222"/>
                  </a:cubicBezTo>
                  <a:cubicBezTo>
                    <a:pt x="851" y="4222"/>
                    <a:pt x="694" y="4065"/>
                    <a:pt x="694" y="3876"/>
                  </a:cubicBezTo>
                  <a:cubicBezTo>
                    <a:pt x="694" y="3655"/>
                    <a:pt x="851" y="3497"/>
                    <a:pt x="1072" y="3497"/>
                  </a:cubicBezTo>
                  <a:close/>
                  <a:moveTo>
                    <a:pt x="1765" y="0"/>
                  </a:moveTo>
                  <a:cubicBezTo>
                    <a:pt x="1576" y="0"/>
                    <a:pt x="1418" y="158"/>
                    <a:pt x="1418" y="347"/>
                  </a:cubicBezTo>
                  <a:lnTo>
                    <a:pt x="1418" y="2867"/>
                  </a:lnTo>
                  <a:cubicBezTo>
                    <a:pt x="1292" y="2836"/>
                    <a:pt x="1166" y="2804"/>
                    <a:pt x="1072" y="2804"/>
                  </a:cubicBezTo>
                  <a:cubicBezTo>
                    <a:pt x="473" y="2804"/>
                    <a:pt x="1" y="3277"/>
                    <a:pt x="1" y="3876"/>
                  </a:cubicBezTo>
                  <a:cubicBezTo>
                    <a:pt x="1" y="4443"/>
                    <a:pt x="473" y="4915"/>
                    <a:pt x="1072" y="4915"/>
                  </a:cubicBezTo>
                  <a:cubicBezTo>
                    <a:pt x="1670" y="4915"/>
                    <a:pt x="2143" y="4443"/>
                    <a:pt x="2143" y="3876"/>
                  </a:cubicBezTo>
                  <a:lnTo>
                    <a:pt x="2143" y="1450"/>
                  </a:lnTo>
                  <a:cubicBezTo>
                    <a:pt x="2363" y="1544"/>
                    <a:pt x="2521" y="1702"/>
                    <a:pt x="2616" y="1828"/>
                  </a:cubicBezTo>
                  <a:cubicBezTo>
                    <a:pt x="2868" y="2143"/>
                    <a:pt x="2962" y="2615"/>
                    <a:pt x="2836" y="3088"/>
                  </a:cubicBezTo>
                  <a:cubicBezTo>
                    <a:pt x="2805" y="3308"/>
                    <a:pt x="2962" y="3497"/>
                    <a:pt x="3183" y="3497"/>
                  </a:cubicBezTo>
                  <a:cubicBezTo>
                    <a:pt x="3340" y="3497"/>
                    <a:pt x="3498" y="3403"/>
                    <a:pt x="3529" y="3245"/>
                  </a:cubicBezTo>
                  <a:cubicBezTo>
                    <a:pt x="3687" y="2552"/>
                    <a:pt x="3592" y="1859"/>
                    <a:pt x="3183" y="1355"/>
                  </a:cubicBezTo>
                  <a:cubicBezTo>
                    <a:pt x="2868" y="1040"/>
                    <a:pt x="2521" y="820"/>
                    <a:pt x="2111" y="757"/>
                  </a:cubicBez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75" name="Google Shape;9875;p77"/>
          <p:cNvGrpSpPr/>
          <p:nvPr/>
        </p:nvGrpSpPr>
        <p:grpSpPr>
          <a:xfrm>
            <a:off x="1735354" y="3590820"/>
            <a:ext cx="359154" cy="359154"/>
            <a:chOff x="-46772025" y="2701925"/>
            <a:chExt cx="300900" cy="300900"/>
          </a:xfrm>
        </p:grpSpPr>
        <p:sp>
          <p:nvSpPr>
            <p:cNvPr id="9876" name="Google Shape;9876;p77"/>
            <p:cNvSpPr/>
            <p:nvPr/>
          </p:nvSpPr>
          <p:spPr>
            <a:xfrm>
              <a:off x="-46647575" y="2826375"/>
              <a:ext cx="53575" cy="53575"/>
            </a:xfrm>
            <a:custGeom>
              <a:avLst/>
              <a:gdLst/>
              <a:ahLst/>
              <a:cxnLst/>
              <a:rect l="l" t="t" r="r" b="b"/>
              <a:pathLst>
                <a:path w="2143" h="2143" extrusionOk="0">
                  <a:moveTo>
                    <a:pt x="1072" y="694"/>
                  </a:moveTo>
                  <a:cubicBezTo>
                    <a:pt x="1261" y="694"/>
                    <a:pt x="1418" y="851"/>
                    <a:pt x="1418" y="1040"/>
                  </a:cubicBezTo>
                  <a:cubicBezTo>
                    <a:pt x="1418" y="1229"/>
                    <a:pt x="1261" y="1387"/>
                    <a:pt x="1072" y="1387"/>
                  </a:cubicBezTo>
                  <a:cubicBezTo>
                    <a:pt x="883" y="1387"/>
                    <a:pt x="725" y="1229"/>
                    <a:pt x="725" y="1040"/>
                  </a:cubicBezTo>
                  <a:cubicBezTo>
                    <a:pt x="725" y="851"/>
                    <a:pt x="883" y="694"/>
                    <a:pt x="1072" y="694"/>
                  </a:cubicBezTo>
                  <a:close/>
                  <a:moveTo>
                    <a:pt x="1072" y="1"/>
                  </a:moveTo>
                  <a:cubicBezTo>
                    <a:pt x="473" y="1"/>
                    <a:pt x="1" y="473"/>
                    <a:pt x="1" y="1072"/>
                  </a:cubicBezTo>
                  <a:cubicBezTo>
                    <a:pt x="1" y="1670"/>
                    <a:pt x="473" y="2143"/>
                    <a:pt x="1072" y="2143"/>
                  </a:cubicBezTo>
                  <a:cubicBezTo>
                    <a:pt x="1670" y="2143"/>
                    <a:pt x="2143" y="1670"/>
                    <a:pt x="2143" y="1072"/>
                  </a:cubicBezTo>
                  <a:cubicBezTo>
                    <a:pt x="2112" y="473"/>
                    <a:pt x="1639"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77"/>
            <p:cNvSpPr/>
            <p:nvPr/>
          </p:nvSpPr>
          <p:spPr>
            <a:xfrm>
              <a:off x="-46772025" y="2701925"/>
              <a:ext cx="300900" cy="300900"/>
            </a:xfrm>
            <a:custGeom>
              <a:avLst/>
              <a:gdLst/>
              <a:ahLst/>
              <a:cxnLst/>
              <a:rect l="l" t="t" r="r" b="b"/>
              <a:pathLst>
                <a:path w="12036" h="12036" extrusionOk="0">
                  <a:moveTo>
                    <a:pt x="6365" y="1482"/>
                  </a:moveTo>
                  <a:cubicBezTo>
                    <a:pt x="8602" y="1639"/>
                    <a:pt x="10429" y="3466"/>
                    <a:pt x="10587" y="5672"/>
                  </a:cubicBezTo>
                  <a:lnTo>
                    <a:pt x="9862" y="5672"/>
                  </a:lnTo>
                  <a:cubicBezTo>
                    <a:pt x="9704" y="3813"/>
                    <a:pt x="8224" y="2301"/>
                    <a:pt x="6365" y="2143"/>
                  </a:cubicBezTo>
                  <a:lnTo>
                    <a:pt x="6365" y="1482"/>
                  </a:lnTo>
                  <a:close/>
                  <a:moveTo>
                    <a:pt x="5703" y="1482"/>
                  </a:moveTo>
                  <a:lnTo>
                    <a:pt x="5703" y="2206"/>
                  </a:lnTo>
                  <a:cubicBezTo>
                    <a:pt x="3845" y="2364"/>
                    <a:pt x="2364" y="3844"/>
                    <a:pt x="2206" y="5703"/>
                  </a:cubicBezTo>
                  <a:lnTo>
                    <a:pt x="1482" y="5703"/>
                  </a:lnTo>
                  <a:cubicBezTo>
                    <a:pt x="1639" y="3466"/>
                    <a:pt x="3466" y="1639"/>
                    <a:pt x="5703" y="1482"/>
                  </a:cubicBezTo>
                  <a:close/>
                  <a:moveTo>
                    <a:pt x="6365" y="2868"/>
                  </a:moveTo>
                  <a:cubicBezTo>
                    <a:pt x="7814" y="3025"/>
                    <a:pt x="9011" y="4191"/>
                    <a:pt x="9169" y="5672"/>
                  </a:cubicBezTo>
                  <a:lnTo>
                    <a:pt x="8854" y="5672"/>
                  </a:lnTo>
                  <a:cubicBezTo>
                    <a:pt x="8665" y="5672"/>
                    <a:pt x="8507" y="5829"/>
                    <a:pt x="8507" y="6018"/>
                  </a:cubicBezTo>
                  <a:cubicBezTo>
                    <a:pt x="8507" y="6207"/>
                    <a:pt x="8665" y="6365"/>
                    <a:pt x="8854" y="6365"/>
                  </a:cubicBezTo>
                  <a:lnTo>
                    <a:pt x="9169" y="6365"/>
                  </a:lnTo>
                  <a:cubicBezTo>
                    <a:pt x="9011" y="7814"/>
                    <a:pt x="7846" y="9011"/>
                    <a:pt x="6365" y="9169"/>
                  </a:cubicBezTo>
                  <a:lnTo>
                    <a:pt x="6365" y="8854"/>
                  </a:lnTo>
                  <a:cubicBezTo>
                    <a:pt x="6365" y="8665"/>
                    <a:pt x="6207" y="8507"/>
                    <a:pt x="6018" y="8507"/>
                  </a:cubicBezTo>
                  <a:cubicBezTo>
                    <a:pt x="5829" y="8507"/>
                    <a:pt x="5672" y="8665"/>
                    <a:pt x="5672" y="8854"/>
                  </a:cubicBezTo>
                  <a:lnTo>
                    <a:pt x="5672" y="9169"/>
                  </a:lnTo>
                  <a:cubicBezTo>
                    <a:pt x="4223" y="9011"/>
                    <a:pt x="3025" y="7814"/>
                    <a:pt x="2868" y="6365"/>
                  </a:cubicBezTo>
                  <a:lnTo>
                    <a:pt x="3183" y="6365"/>
                  </a:lnTo>
                  <a:cubicBezTo>
                    <a:pt x="3372" y="6365"/>
                    <a:pt x="3529" y="6207"/>
                    <a:pt x="3529" y="6018"/>
                  </a:cubicBezTo>
                  <a:cubicBezTo>
                    <a:pt x="3529" y="5829"/>
                    <a:pt x="3372" y="5672"/>
                    <a:pt x="3183" y="5672"/>
                  </a:cubicBezTo>
                  <a:lnTo>
                    <a:pt x="2868" y="5672"/>
                  </a:lnTo>
                  <a:cubicBezTo>
                    <a:pt x="3025" y="4191"/>
                    <a:pt x="4191" y="3025"/>
                    <a:pt x="5672" y="2868"/>
                  </a:cubicBezTo>
                  <a:lnTo>
                    <a:pt x="5672" y="3183"/>
                  </a:lnTo>
                  <a:cubicBezTo>
                    <a:pt x="5672" y="3372"/>
                    <a:pt x="5829" y="3529"/>
                    <a:pt x="6018" y="3529"/>
                  </a:cubicBezTo>
                  <a:cubicBezTo>
                    <a:pt x="6207" y="3529"/>
                    <a:pt x="6365" y="3372"/>
                    <a:pt x="6365" y="3183"/>
                  </a:cubicBezTo>
                  <a:lnTo>
                    <a:pt x="6365" y="2868"/>
                  </a:lnTo>
                  <a:close/>
                  <a:moveTo>
                    <a:pt x="2206" y="6365"/>
                  </a:moveTo>
                  <a:cubicBezTo>
                    <a:pt x="2364" y="8224"/>
                    <a:pt x="3845" y="9704"/>
                    <a:pt x="5703" y="9862"/>
                  </a:cubicBezTo>
                  <a:lnTo>
                    <a:pt x="5703" y="10586"/>
                  </a:lnTo>
                  <a:cubicBezTo>
                    <a:pt x="3466" y="10429"/>
                    <a:pt x="1639" y="8602"/>
                    <a:pt x="1482" y="6365"/>
                  </a:cubicBezTo>
                  <a:close/>
                  <a:moveTo>
                    <a:pt x="10618" y="6365"/>
                  </a:moveTo>
                  <a:cubicBezTo>
                    <a:pt x="10429" y="8602"/>
                    <a:pt x="8602" y="10429"/>
                    <a:pt x="6396" y="10586"/>
                  </a:cubicBezTo>
                  <a:lnTo>
                    <a:pt x="6396" y="9862"/>
                  </a:lnTo>
                  <a:cubicBezTo>
                    <a:pt x="8255" y="9704"/>
                    <a:pt x="9767" y="8224"/>
                    <a:pt x="9925" y="6365"/>
                  </a:cubicBezTo>
                  <a:close/>
                  <a:moveTo>
                    <a:pt x="6018" y="1"/>
                  </a:moveTo>
                  <a:cubicBezTo>
                    <a:pt x="5829" y="1"/>
                    <a:pt x="5672" y="158"/>
                    <a:pt x="5672" y="347"/>
                  </a:cubicBezTo>
                  <a:lnTo>
                    <a:pt x="5672" y="725"/>
                  </a:lnTo>
                  <a:cubicBezTo>
                    <a:pt x="4412" y="820"/>
                    <a:pt x="3183" y="1356"/>
                    <a:pt x="2269" y="2269"/>
                  </a:cubicBezTo>
                  <a:cubicBezTo>
                    <a:pt x="1387" y="3183"/>
                    <a:pt x="820" y="4348"/>
                    <a:pt x="757" y="5672"/>
                  </a:cubicBezTo>
                  <a:lnTo>
                    <a:pt x="347" y="5672"/>
                  </a:lnTo>
                  <a:cubicBezTo>
                    <a:pt x="158" y="5672"/>
                    <a:pt x="1" y="5829"/>
                    <a:pt x="1" y="6018"/>
                  </a:cubicBezTo>
                  <a:cubicBezTo>
                    <a:pt x="1" y="6207"/>
                    <a:pt x="158" y="6365"/>
                    <a:pt x="347" y="6365"/>
                  </a:cubicBezTo>
                  <a:lnTo>
                    <a:pt x="757" y="6365"/>
                  </a:lnTo>
                  <a:cubicBezTo>
                    <a:pt x="820" y="7625"/>
                    <a:pt x="1387" y="8854"/>
                    <a:pt x="2269" y="9767"/>
                  </a:cubicBezTo>
                  <a:cubicBezTo>
                    <a:pt x="3183" y="10649"/>
                    <a:pt x="4380" y="11217"/>
                    <a:pt x="5672" y="11280"/>
                  </a:cubicBezTo>
                  <a:lnTo>
                    <a:pt x="5672" y="11689"/>
                  </a:lnTo>
                  <a:cubicBezTo>
                    <a:pt x="5672" y="11878"/>
                    <a:pt x="5829" y="12036"/>
                    <a:pt x="6018" y="12036"/>
                  </a:cubicBezTo>
                  <a:cubicBezTo>
                    <a:pt x="6207" y="12036"/>
                    <a:pt x="6365" y="11878"/>
                    <a:pt x="6365" y="11689"/>
                  </a:cubicBezTo>
                  <a:lnTo>
                    <a:pt x="6365" y="11280"/>
                  </a:lnTo>
                  <a:cubicBezTo>
                    <a:pt x="7625" y="11217"/>
                    <a:pt x="8854" y="10649"/>
                    <a:pt x="9767" y="9767"/>
                  </a:cubicBezTo>
                  <a:cubicBezTo>
                    <a:pt x="10681" y="8854"/>
                    <a:pt x="11217" y="7656"/>
                    <a:pt x="11280" y="6365"/>
                  </a:cubicBezTo>
                  <a:lnTo>
                    <a:pt x="11689" y="6365"/>
                  </a:lnTo>
                  <a:cubicBezTo>
                    <a:pt x="11878" y="6365"/>
                    <a:pt x="12036" y="6207"/>
                    <a:pt x="12036" y="6018"/>
                  </a:cubicBezTo>
                  <a:cubicBezTo>
                    <a:pt x="12036" y="5829"/>
                    <a:pt x="11878" y="5672"/>
                    <a:pt x="11689" y="5672"/>
                  </a:cubicBezTo>
                  <a:lnTo>
                    <a:pt x="11280" y="5672"/>
                  </a:lnTo>
                  <a:cubicBezTo>
                    <a:pt x="11217" y="4411"/>
                    <a:pt x="10650" y="3183"/>
                    <a:pt x="9767" y="2269"/>
                  </a:cubicBezTo>
                  <a:cubicBezTo>
                    <a:pt x="8854" y="1356"/>
                    <a:pt x="7688" y="820"/>
                    <a:pt x="6365" y="725"/>
                  </a:cubicBezTo>
                  <a:lnTo>
                    <a:pt x="6365" y="347"/>
                  </a:lnTo>
                  <a:cubicBezTo>
                    <a:pt x="6365" y="158"/>
                    <a:pt x="6207"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78" name="Google Shape;9878;p77"/>
          <p:cNvSpPr/>
          <p:nvPr/>
        </p:nvSpPr>
        <p:spPr>
          <a:xfrm>
            <a:off x="3964861" y="2731511"/>
            <a:ext cx="358199" cy="359154"/>
          </a:xfrm>
          <a:custGeom>
            <a:avLst/>
            <a:gdLst/>
            <a:ahLst/>
            <a:cxnLst/>
            <a:rect l="l" t="t" r="r" b="b"/>
            <a:pathLst>
              <a:path w="12004" h="12036" extrusionOk="0">
                <a:moveTo>
                  <a:pt x="10933" y="4947"/>
                </a:moveTo>
                <a:cubicBezTo>
                  <a:pt x="11122" y="4947"/>
                  <a:pt x="11279" y="5104"/>
                  <a:pt x="11279" y="5293"/>
                </a:cubicBezTo>
                <a:lnTo>
                  <a:pt x="11279" y="5671"/>
                </a:lnTo>
                <a:lnTo>
                  <a:pt x="7782" y="5671"/>
                </a:lnTo>
                <a:lnTo>
                  <a:pt x="7782" y="5293"/>
                </a:lnTo>
                <a:cubicBezTo>
                  <a:pt x="7782" y="5104"/>
                  <a:pt x="7940" y="4947"/>
                  <a:pt x="8129" y="4947"/>
                </a:cubicBezTo>
                <a:close/>
                <a:moveTo>
                  <a:pt x="9547" y="694"/>
                </a:moveTo>
                <a:cubicBezTo>
                  <a:pt x="9736" y="694"/>
                  <a:pt x="9893" y="851"/>
                  <a:pt x="9893" y="1040"/>
                </a:cubicBezTo>
                <a:lnTo>
                  <a:pt x="9893" y="4254"/>
                </a:lnTo>
                <a:lnTo>
                  <a:pt x="8129" y="4254"/>
                </a:lnTo>
                <a:cubicBezTo>
                  <a:pt x="7530" y="4254"/>
                  <a:pt x="7058" y="4726"/>
                  <a:pt x="7058" y="5293"/>
                </a:cubicBezTo>
                <a:lnTo>
                  <a:pt x="7058" y="6365"/>
                </a:lnTo>
                <a:lnTo>
                  <a:pt x="694" y="6365"/>
                </a:lnTo>
                <a:lnTo>
                  <a:pt x="694" y="1040"/>
                </a:lnTo>
                <a:cubicBezTo>
                  <a:pt x="725" y="851"/>
                  <a:pt x="883" y="694"/>
                  <a:pt x="1072" y="694"/>
                </a:cubicBezTo>
                <a:close/>
                <a:moveTo>
                  <a:pt x="7121" y="7026"/>
                </a:moveTo>
                <a:lnTo>
                  <a:pt x="7121" y="7751"/>
                </a:lnTo>
                <a:lnTo>
                  <a:pt x="1072" y="7751"/>
                </a:lnTo>
                <a:cubicBezTo>
                  <a:pt x="883" y="7751"/>
                  <a:pt x="725" y="7593"/>
                  <a:pt x="725" y="7404"/>
                </a:cubicBezTo>
                <a:lnTo>
                  <a:pt x="725" y="7026"/>
                </a:lnTo>
                <a:close/>
                <a:moveTo>
                  <a:pt x="5703" y="8444"/>
                </a:moveTo>
                <a:lnTo>
                  <a:pt x="5703" y="9168"/>
                </a:lnTo>
                <a:lnTo>
                  <a:pt x="4947" y="9168"/>
                </a:lnTo>
                <a:lnTo>
                  <a:pt x="4947" y="8444"/>
                </a:lnTo>
                <a:close/>
                <a:moveTo>
                  <a:pt x="7089" y="8444"/>
                </a:moveTo>
                <a:lnTo>
                  <a:pt x="7089" y="9168"/>
                </a:lnTo>
                <a:lnTo>
                  <a:pt x="6365" y="9168"/>
                </a:lnTo>
                <a:lnTo>
                  <a:pt x="6365" y="8444"/>
                </a:lnTo>
                <a:close/>
                <a:moveTo>
                  <a:pt x="11279" y="6333"/>
                </a:moveTo>
                <a:lnTo>
                  <a:pt x="11279" y="9830"/>
                </a:lnTo>
                <a:lnTo>
                  <a:pt x="7782" y="9830"/>
                </a:lnTo>
                <a:lnTo>
                  <a:pt x="7782" y="6333"/>
                </a:lnTo>
                <a:close/>
                <a:moveTo>
                  <a:pt x="11279" y="10523"/>
                </a:moveTo>
                <a:lnTo>
                  <a:pt x="11279" y="10901"/>
                </a:lnTo>
                <a:cubicBezTo>
                  <a:pt x="11279" y="11090"/>
                  <a:pt x="11122" y="11248"/>
                  <a:pt x="10933" y="11248"/>
                </a:cubicBezTo>
                <a:lnTo>
                  <a:pt x="8129" y="11248"/>
                </a:lnTo>
                <a:cubicBezTo>
                  <a:pt x="7940" y="11248"/>
                  <a:pt x="7782" y="11090"/>
                  <a:pt x="7782" y="10901"/>
                </a:cubicBezTo>
                <a:lnTo>
                  <a:pt x="7782" y="10523"/>
                </a:lnTo>
                <a:close/>
                <a:moveTo>
                  <a:pt x="1040" y="1"/>
                </a:moveTo>
                <a:cubicBezTo>
                  <a:pt x="442" y="1"/>
                  <a:pt x="1" y="473"/>
                  <a:pt x="1" y="1040"/>
                </a:cubicBezTo>
                <a:lnTo>
                  <a:pt x="1" y="7436"/>
                </a:lnTo>
                <a:cubicBezTo>
                  <a:pt x="1" y="8034"/>
                  <a:pt x="442" y="8507"/>
                  <a:pt x="1040" y="8507"/>
                </a:cubicBezTo>
                <a:lnTo>
                  <a:pt x="4191" y="8507"/>
                </a:lnTo>
                <a:lnTo>
                  <a:pt x="4191" y="9200"/>
                </a:lnTo>
                <a:lnTo>
                  <a:pt x="3151" y="9200"/>
                </a:lnTo>
                <a:cubicBezTo>
                  <a:pt x="2931" y="9200"/>
                  <a:pt x="2773" y="9357"/>
                  <a:pt x="2773" y="9546"/>
                </a:cubicBezTo>
                <a:cubicBezTo>
                  <a:pt x="2773" y="9767"/>
                  <a:pt x="2931" y="9925"/>
                  <a:pt x="3151" y="9925"/>
                </a:cubicBezTo>
                <a:lnTo>
                  <a:pt x="7026" y="9925"/>
                </a:lnTo>
                <a:lnTo>
                  <a:pt x="7026" y="10964"/>
                </a:lnTo>
                <a:cubicBezTo>
                  <a:pt x="7026" y="11563"/>
                  <a:pt x="7499" y="12035"/>
                  <a:pt x="8097" y="12035"/>
                </a:cubicBezTo>
                <a:lnTo>
                  <a:pt x="10901" y="12035"/>
                </a:lnTo>
                <a:cubicBezTo>
                  <a:pt x="11468" y="12035"/>
                  <a:pt x="11941" y="11563"/>
                  <a:pt x="11941" y="10964"/>
                </a:cubicBezTo>
                <a:lnTo>
                  <a:pt x="11941" y="5356"/>
                </a:lnTo>
                <a:cubicBezTo>
                  <a:pt x="12004" y="4726"/>
                  <a:pt x="11531" y="4254"/>
                  <a:pt x="10933" y="4254"/>
                </a:cubicBezTo>
                <a:lnTo>
                  <a:pt x="10586" y="4254"/>
                </a:lnTo>
                <a:lnTo>
                  <a:pt x="10586" y="1040"/>
                </a:lnTo>
                <a:cubicBezTo>
                  <a:pt x="10586" y="473"/>
                  <a:pt x="10114" y="1"/>
                  <a:pt x="9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9" name="Google Shape;9879;p77"/>
          <p:cNvGrpSpPr/>
          <p:nvPr/>
        </p:nvGrpSpPr>
        <p:grpSpPr>
          <a:xfrm>
            <a:off x="1293035" y="1303928"/>
            <a:ext cx="358199" cy="359154"/>
            <a:chOff x="-50154075" y="1948175"/>
            <a:chExt cx="300100" cy="300900"/>
          </a:xfrm>
        </p:grpSpPr>
        <p:sp>
          <p:nvSpPr>
            <p:cNvPr id="9880" name="Google Shape;9880;p77"/>
            <p:cNvSpPr/>
            <p:nvPr/>
          </p:nvSpPr>
          <p:spPr>
            <a:xfrm>
              <a:off x="-50154075" y="1948175"/>
              <a:ext cx="300100" cy="300900"/>
            </a:xfrm>
            <a:custGeom>
              <a:avLst/>
              <a:gdLst/>
              <a:ahLst/>
              <a:cxnLst/>
              <a:rect l="l" t="t" r="r" b="b"/>
              <a:pathLst>
                <a:path w="12004" h="12036" extrusionOk="0">
                  <a:moveTo>
                    <a:pt x="2805" y="694"/>
                  </a:moveTo>
                  <a:lnTo>
                    <a:pt x="2805" y="2805"/>
                  </a:lnTo>
                  <a:lnTo>
                    <a:pt x="662" y="2805"/>
                  </a:lnTo>
                  <a:lnTo>
                    <a:pt x="662" y="694"/>
                  </a:lnTo>
                  <a:close/>
                  <a:moveTo>
                    <a:pt x="2805" y="3466"/>
                  </a:moveTo>
                  <a:lnTo>
                    <a:pt x="2805" y="5609"/>
                  </a:lnTo>
                  <a:lnTo>
                    <a:pt x="662" y="5609"/>
                  </a:lnTo>
                  <a:lnTo>
                    <a:pt x="662" y="3466"/>
                  </a:lnTo>
                  <a:close/>
                  <a:moveTo>
                    <a:pt x="7908" y="2521"/>
                  </a:moveTo>
                  <a:lnTo>
                    <a:pt x="9421" y="4033"/>
                  </a:lnTo>
                  <a:lnTo>
                    <a:pt x="7782" y="5640"/>
                  </a:lnTo>
                  <a:lnTo>
                    <a:pt x="6302" y="4128"/>
                  </a:lnTo>
                  <a:lnTo>
                    <a:pt x="7908" y="2521"/>
                  </a:lnTo>
                  <a:close/>
                  <a:moveTo>
                    <a:pt x="5798" y="4663"/>
                  </a:moveTo>
                  <a:lnTo>
                    <a:pt x="7278" y="6144"/>
                  </a:lnTo>
                  <a:lnTo>
                    <a:pt x="5766" y="7688"/>
                  </a:lnTo>
                  <a:lnTo>
                    <a:pt x="4254" y="6207"/>
                  </a:lnTo>
                  <a:lnTo>
                    <a:pt x="5798" y="4663"/>
                  </a:lnTo>
                  <a:close/>
                  <a:moveTo>
                    <a:pt x="2805" y="6302"/>
                  </a:moveTo>
                  <a:lnTo>
                    <a:pt x="2805" y="8791"/>
                  </a:lnTo>
                  <a:cubicBezTo>
                    <a:pt x="2521" y="8570"/>
                    <a:pt x="2111" y="8444"/>
                    <a:pt x="1733" y="8444"/>
                  </a:cubicBezTo>
                  <a:cubicBezTo>
                    <a:pt x="1324" y="8444"/>
                    <a:pt x="977" y="8570"/>
                    <a:pt x="662" y="8791"/>
                  </a:cubicBezTo>
                  <a:lnTo>
                    <a:pt x="662" y="6302"/>
                  </a:lnTo>
                  <a:close/>
                  <a:moveTo>
                    <a:pt x="3750" y="6711"/>
                  </a:moveTo>
                  <a:lnTo>
                    <a:pt x="5230" y="8192"/>
                  </a:lnTo>
                  <a:lnTo>
                    <a:pt x="3498" y="9925"/>
                  </a:lnTo>
                  <a:lnTo>
                    <a:pt x="3498" y="6932"/>
                  </a:lnTo>
                  <a:lnTo>
                    <a:pt x="3750" y="6711"/>
                  </a:lnTo>
                  <a:close/>
                  <a:moveTo>
                    <a:pt x="1733" y="9137"/>
                  </a:moveTo>
                  <a:cubicBezTo>
                    <a:pt x="2332" y="9137"/>
                    <a:pt x="2805" y="9610"/>
                    <a:pt x="2805" y="10208"/>
                  </a:cubicBezTo>
                  <a:cubicBezTo>
                    <a:pt x="2805" y="10807"/>
                    <a:pt x="2332" y="11279"/>
                    <a:pt x="1733" y="11279"/>
                  </a:cubicBezTo>
                  <a:cubicBezTo>
                    <a:pt x="1135" y="11279"/>
                    <a:pt x="662" y="10807"/>
                    <a:pt x="662" y="10208"/>
                  </a:cubicBezTo>
                  <a:cubicBezTo>
                    <a:pt x="662" y="9610"/>
                    <a:pt x="1135" y="9137"/>
                    <a:pt x="1733" y="9137"/>
                  </a:cubicBezTo>
                  <a:close/>
                  <a:moveTo>
                    <a:pt x="5640" y="9137"/>
                  </a:moveTo>
                  <a:lnTo>
                    <a:pt x="5640" y="11279"/>
                  </a:lnTo>
                  <a:lnTo>
                    <a:pt x="3183" y="11279"/>
                  </a:lnTo>
                  <a:lnTo>
                    <a:pt x="5262" y="9137"/>
                  </a:lnTo>
                  <a:close/>
                  <a:moveTo>
                    <a:pt x="8412" y="9137"/>
                  </a:moveTo>
                  <a:lnTo>
                    <a:pt x="8412" y="11279"/>
                  </a:lnTo>
                  <a:lnTo>
                    <a:pt x="6333" y="11279"/>
                  </a:lnTo>
                  <a:lnTo>
                    <a:pt x="6333" y="9137"/>
                  </a:lnTo>
                  <a:close/>
                  <a:moveTo>
                    <a:pt x="11248" y="9137"/>
                  </a:moveTo>
                  <a:lnTo>
                    <a:pt x="11248" y="11279"/>
                  </a:lnTo>
                  <a:lnTo>
                    <a:pt x="9106" y="11279"/>
                  </a:lnTo>
                  <a:lnTo>
                    <a:pt x="9106" y="9137"/>
                  </a:lnTo>
                  <a:close/>
                  <a:moveTo>
                    <a:pt x="347" y="1"/>
                  </a:moveTo>
                  <a:cubicBezTo>
                    <a:pt x="158" y="1"/>
                    <a:pt x="1" y="158"/>
                    <a:pt x="1" y="379"/>
                  </a:cubicBezTo>
                  <a:lnTo>
                    <a:pt x="1" y="10240"/>
                  </a:lnTo>
                  <a:cubicBezTo>
                    <a:pt x="1" y="11248"/>
                    <a:pt x="788" y="12036"/>
                    <a:pt x="1765" y="12036"/>
                  </a:cubicBezTo>
                  <a:lnTo>
                    <a:pt x="11657" y="12036"/>
                  </a:lnTo>
                  <a:cubicBezTo>
                    <a:pt x="11846" y="12036"/>
                    <a:pt x="12004" y="11878"/>
                    <a:pt x="12004" y="11657"/>
                  </a:cubicBezTo>
                  <a:lnTo>
                    <a:pt x="12004" y="8791"/>
                  </a:lnTo>
                  <a:cubicBezTo>
                    <a:pt x="11973" y="8602"/>
                    <a:pt x="11815" y="8444"/>
                    <a:pt x="11626" y="8444"/>
                  </a:cubicBezTo>
                  <a:lnTo>
                    <a:pt x="5987" y="8444"/>
                  </a:lnTo>
                  <a:lnTo>
                    <a:pt x="10177" y="4254"/>
                  </a:lnTo>
                  <a:cubicBezTo>
                    <a:pt x="10240" y="4191"/>
                    <a:pt x="10271" y="4096"/>
                    <a:pt x="10271" y="4033"/>
                  </a:cubicBezTo>
                  <a:cubicBezTo>
                    <a:pt x="10271" y="3939"/>
                    <a:pt x="10240" y="3844"/>
                    <a:pt x="10177" y="3781"/>
                  </a:cubicBezTo>
                  <a:lnTo>
                    <a:pt x="8192" y="1828"/>
                  </a:lnTo>
                  <a:cubicBezTo>
                    <a:pt x="8129" y="1765"/>
                    <a:pt x="8042" y="1733"/>
                    <a:pt x="7952" y="1733"/>
                  </a:cubicBezTo>
                  <a:cubicBezTo>
                    <a:pt x="7861" y="1733"/>
                    <a:pt x="7767" y="1765"/>
                    <a:pt x="7688" y="1828"/>
                  </a:cubicBezTo>
                  <a:lnTo>
                    <a:pt x="3498" y="5987"/>
                  </a:lnTo>
                  <a:lnTo>
                    <a:pt x="3498" y="379"/>
                  </a:ln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77"/>
            <p:cNvSpPr/>
            <p:nvPr/>
          </p:nvSpPr>
          <p:spPr>
            <a:xfrm>
              <a:off x="-50119425" y="21947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2" name="Google Shape;9882;p77"/>
          <p:cNvGrpSpPr/>
          <p:nvPr/>
        </p:nvGrpSpPr>
        <p:grpSpPr>
          <a:xfrm>
            <a:off x="1293035" y="1758885"/>
            <a:ext cx="358199" cy="358229"/>
            <a:chOff x="-50154850" y="2316775"/>
            <a:chExt cx="300100" cy="300125"/>
          </a:xfrm>
        </p:grpSpPr>
        <p:sp>
          <p:nvSpPr>
            <p:cNvPr id="9883" name="Google Shape;9883;p77"/>
            <p:cNvSpPr/>
            <p:nvPr/>
          </p:nvSpPr>
          <p:spPr>
            <a:xfrm>
              <a:off x="-50154850" y="2316775"/>
              <a:ext cx="300100" cy="300125"/>
            </a:xfrm>
            <a:custGeom>
              <a:avLst/>
              <a:gdLst/>
              <a:ahLst/>
              <a:cxnLst/>
              <a:rect l="l" t="t" r="r" b="b"/>
              <a:pathLst>
                <a:path w="12004" h="12005" extrusionOk="0">
                  <a:moveTo>
                    <a:pt x="1418" y="694"/>
                  </a:moveTo>
                  <a:lnTo>
                    <a:pt x="1418" y="1419"/>
                  </a:lnTo>
                  <a:lnTo>
                    <a:pt x="693" y="1419"/>
                  </a:lnTo>
                  <a:lnTo>
                    <a:pt x="693" y="694"/>
                  </a:lnTo>
                  <a:close/>
                  <a:moveTo>
                    <a:pt x="11279" y="694"/>
                  </a:moveTo>
                  <a:lnTo>
                    <a:pt x="11279" y="1419"/>
                  </a:lnTo>
                  <a:lnTo>
                    <a:pt x="10586" y="1419"/>
                  </a:lnTo>
                  <a:lnTo>
                    <a:pt x="10586" y="694"/>
                  </a:lnTo>
                  <a:close/>
                  <a:moveTo>
                    <a:pt x="9893" y="1419"/>
                  </a:moveTo>
                  <a:lnTo>
                    <a:pt x="9893" y="1765"/>
                  </a:lnTo>
                  <a:cubicBezTo>
                    <a:pt x="9893" y="1954"/>
                    <a:pt x="10019" y="2112"/>
                    <a:pt x="10239" y="2112"/>
                  </a:cubicBezTo>
                  <a:lnTo>
                    <a:pt x="10586" y="2112"/>
                  </a:lnTo>
                  <a:lnTo>
                    <a:pt x="10586" y="9893"/>
                  </a:lnTo>
                  <a:lnTo>
                    <a:pt x="10239" y="9893"/>
                  </a:lnTo>
                  <a:cubicBezTo>
                    <a:pt x="10019" y="9893"/>
                    <a:pt x="9893" y="10051"/>
                    <a:pt x="9893" y="10240"/>
                  </a:cubicBezTo>
                  <a:lnTo>
                    <a:pt x="9893" y="10587"/>
                  </a:lnTo>
                  <a:lnTo>
                    <a:pt x="2111" y="10587"/>
                  </a:lnTo>
                  <a:lnTo>
                    <a:pt x="2111" y="10240"/>
                  </a:lnTo>
                  <a:cubicBezTo>
                    <a:pt x="2111" y="10051"/>
                    <a:pt x="1953" y="9893"/>
                    <a:pt x="1764" y="9893"/>
                  </a:cubicBezTo>
                  <a:lnTo>
                    <a:pt x="1418" y="9893"/>
                  </a:lnTo>
                  <a:lnTo>
                    <a:pt x="1418" y="2112"/>
                  </a:lnTo>
                  <a:lnTo>
                    <a:pt x="1764" y="2112"/>
                  </a:lnTo>
                  <a:cubicBezTo>
                    <a:pt x="1953" y="2112"/>
                    <a:pt x="2111" y="1954"/>
                    <a:pt x="2111" y="1765"/>
                  </a:cubicBezTo>
                  <a:lnTo>
                    <a:pt x="2111" y="1419"/>
                  </a:lnTo>
                  <a:close/>
                  <a:moveTo>
                    <a:pt x="1418" y="10555"/>
                  </a:moveTo>
                  <a:lnTo>
                    <a:pt x="1418" y="11248"/>
                  </a:lnTo>
                  <a:lnTo>
                    <a:pt x="693" y="11248"/>
                  </a:lnTo>
                  <a:lnTo>
                    <a:pt x="693" y="10555"/>
                  </a:lnTo>
                  <a:close/>
                  <a:moveTo>
                    <a:pt x="11279" y="10555"/>
                  </a:moveTo>
                  <a:lnTo>
                    <a:pt x="11279" y="11248"/>
                  </a:lnTo>
                  <a:lnTo>
                    <a:pt x="10586" y="11248"/>
                  </a:lnTo>
                  <a:lnTo>
                    <a:pt x="10586" y="10555"/>
                  </a:lnTo>
                  <a:close/>
                  <a:moveTo>
                    <a:pt x="347" y="1"/>
                  </a:moveTo>
                  <a:cubicBezTo>
                    <a:pt x="158" y="1"/>
                    <a:pt x="0" y="158"/>
                    <a:pt x="0" y="348"/>
                  </a:cubicBezTo>
                  <a:lnTo>
                    <a:pt x="0" y="1765"/>
                  </a:lnTo>
                  <a:cubicBezTo>
                    <a:pt x="0" y="1954"/>
                    <a:pt x="158" y="2112"/>
                    <a:pt x="347" y="2112"/>
                  </a:cubicBezTo>
                  <a:lnTo>
                    <a:pt x="693" y="2112"/>
                  </a:lnTo>
                  <a:lnTo>
                    <a:pt x="693" y="9893"/>
                  </a:lnTo>
                  <a:lnTo>
                    <a:pt x="347" y="9893"/>
                  </a:lnTo>
                  <a:cubicBezTo>
                    <a:pt x="158" y="9893"/>
                    <a:pt x="0" y="10051"/>
                    <a:pt x="0" y="10240"/>
                  </a:cubicBezTo>
                  <a:lnTo>
                    <a:pt x="0" y="11658"/>
                  </a:lnTo>
                  <a:cubicBezTo>
                    <a:pt x="0" y="11847"/>
                    <a:pt x="158" y="12004"/>
                    <a:pt x="347" y="12004"/>
                  </a:cubicBezTo>
                  <a:lnTo>
                    <a:pt x="1764" y="12004"/>
                  </a:lnTo>
                  <a:cubicBezTo>
                    <a:pt x="1953" y="12004"/>
                    <a:pt x="2111" y="11847"/>
                    <a:pt x="2111" y="11658"/>
                  </a:cubicBezTo>
                  <a:lnTo>
                    <a:pt x="2111" y="11311"/>
                  </a:lnTo>
                  <a:lnTo>
                    <a:pt x="9893" y="11311"/>
                  </a:lnTo>
                  <a:lnTo>
                    <a:pt x="9893" y="11658"/>
                  </a:lnTo>
                  <a:cubicBezTo>
                    <a:pt x="9893" y="11847"/>
                    <a:pt x="10019" y="12004"/>
                    <a:pt x="10239" y="12004"/>
                  </a:cubicBezTo>
                  <a:lnTo>
                    <a:pt x="11657" y="12004"/>
                  </a:lnTo>
                  <a:cubicBezTo>
                    <a:pt x="11846" y="12004"/>
                    <a:pt x="12004" y="11847"/>
                    <a:pt x="12004" y="11658"/>
                  </a:cubicBezTo>
                  <a:lnTo>
                    <a:pt x="12004" y="10240"/>
                  </a:lnTo>
                  <a:cubicBezTo>
                    <a:pt x="12004" y="10051"/>
                    <a:pt x="11846" y="9893"/>
                    <a:pt x="11657" y="9893"/>
                  </a:cubicBezTo>
                  <a:lnTo>
                    <a:pt x="11310" y="9893"/>
                  </a:lnTo>
                  <a:lnTo>
                    <a:pt x="11310" y="2112"/>
                  </a:lnTo>
                  <a:lnTo>
                    <a:pt x="11657" y="2112"/>
                  </a:lnTo>
                  <a:lnTo>
                    <a:pt x="11657" y="2080"/>
                  </a:lnTo>
                  <a:cubicBezTo>
                    <a:pt x="11846" y="2080"/>
                    <a:pt x="12004" y="1923"/>
                    <a:pt x="12004" y="1734"/>
                  </a:cubicBezTo>
                  <a:lnTo>
                    <a:pt x="12004" y="348"/>
                  </a:lnTo>
                  <a:cubicBezTo>
                    <a:pt x="12004" y="158"/>
                    <a:pt x="11846" y="1"/>
                    <a:pt x="11657" y="1"/>
                  </a:cubicBezTo>
                  <a:lnTo>
                    <a:pt x="10239" y="1"/>
                  </a:lnTo>
                  <a:cubicBezTo>
                    <a:pt x="10019" y="1"/>
                    <a:pt x="9893" y="158"/>
                    <a:pt x="9893" y="348"/>
                  </a:cubicBezTo>
                  <a:lnTo>
                    <a:pt x="9893" y="694"/>
                  </a:lnTo>
                  <a:lnTo>
                    <a:pt x="2111" y="694"/>
                  </a:lnTo>
                  <a:lnTo>
                    <a:pt x="2111" y="348"/>
                  </a:lnTo>
                  <a:cubicBezTo>
                    <a:pt x="2111" y="158"/>
                    <a:pt x="1953" y="1"/>
                    <a:pt x="17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77"/>
            <p:cNvSpPr/>
            <p:nvPr/>
          </p:nvSpPr>
          <p:spPr>
            <a:xfrm>
              <a:off x="-50083975" y="2368775"/>
              <a:ext cx="158325" cy="193775"/>
            </a:xfrm>
            <a:custGeom>
              <a:avLst/>
              <a:gdLst/>
              <a:ahLst/>
              <a:cxnLst/>
              <a:rect l="l" t="t" r="r" b="b"/>
              <a:pathLst>
                <a:path w="6333" h="7751" extrusionOk="0">
                  <a:moveTo>
                    <a:pt x="5577" y="693"/>
                  </a:moveTo>
                  <a:lnTo>
                    <a:pt x="5577" y="1567"/>
                  </a:lnTo>
                  <a:lnTo>
                    <a:pt x="5577" y="1567"/>
                  </a:lnTo>
                  <a:cubicBezTo>
                    <a:pt x="5492" y="1468"/>
                    <a:pt x="5402" y="1418"/>
                    <a:pt x="5262" y="1418"/>
                  </a:cubicBezTo>
                  <a:lnTo>
                    <a:pt x="3844" y="1418"/>
                  </a:lnTo>
                  <a:cubicBezTo>
                    <a:pt x="3655" y="1418"/>
                    <a:pt x="3498" y="1576"/>
                    <a:pt x="3498" y="1765"/>
                  </a:cubicBezTo>
                  <a:lnTo>
                    <a:pt x="3498" y="6742"/>
                  </a:lnTo>
                  <a:cubicBezTo>
                    <a:pt x="3498" y="6900"/>
                    <a:pt x="3624" y="6963"/>
                    <a:pt x="3687" y="7089"/>
                  </a:cubicBezTo>
                  <a:lnTo>
                    <a:pt x="2584" y="7089"/>
                  </a:lnTo>
                  <a:cubicBezTo>
                    <a:pt x="2710" y="6963"/>
                    <a:pt x="2773" y="6900"/>
                    <a:pt x="2773" y="6742"/>
                  </a:cubicBezTo>
                  <a:lnTo>
                    <a:pt x="2773" y="1765"/>
                  </a:lnTo>
                  <a:cubicBezTo>
                    <a:pt x="2773" y="1576"/>
                    <a:pt x="2647" y="1418"/>
                    <a:pt x="2426" y="1418"/>
                  </a:cubicBezTo>
                  <a:lnTo>
                    <a:pt x="1009" y="1418"/>
                  </a:lnTo>
                  <a:cubicBezTo>
                    <a:pt x="851" y="1418"/>
                    <a:pt x="788" y="1544"/>
                    <a:pt x="662" y="1607"/>
                  </a:cubicBezTo>
                  <a:lnTo>
                    <a:pt x="662" y="693"/>
                  </a:lnTo>
                  <a:close/>
                  <a:moveTo>
                    <a:pt x="347" y="0"/>
                  </a:moveTo>
                  <a:cubicBezTo>
                    <a:pt x="158" y="0"/>
                    <a:pt x="1" y="158"/>
                    <a:pt x="1" y="347"/>
                  </a:cubicBezTo>
                  <a:lnTo>
                    <a:pt x="1" y="2489"/>
                  </a:lnTo>
                  <a:cubicBezTo>
                    <a:pt x="1" y="2696"/>
                    <a:pt x="163" y="2835"/>
                    <a:pt x="328" y="2835"/>
                  </a:cubicBezTo>
                  <a:cubicBezTo>
                    <a:pt x="415" y="2835"/>
                    <a:pt x="503" y="2796"/>
                    <a:pt x="568" y="2710"/>
                  </a:cubicBezTo>
                  <a:lnTo>
                    <a:pt x="1166" y="2143"/>
                  </a:lnTo>
                  <a:lnTo>
                    <a:pt x="2080" y="2143"/>
                  </a:lnTo>
                  <a:lnTo>
                    <a:pt x="2080" y="6585"/>
                  </a:lnTo>
                  <a:lnTo>
                    <a:pt x="1481" y="7183"/>
                  </a:lnTo>
                  <a:cubicBezTo>
                    <a:pt x="1261" y="7404"/>
                    <a:pt x="1418" y="7750"/>
                    <a:pt x="1733" y="7750"/>
                  </a:cubicBezTo>
                  <a:lnTo>
                    <a:pt x="4537" y="7750"/>
                  </a:lnTo>
                  <a:cubicBezTo>
                    <a:pt x="4852" y="7750"/>
                    <a:pt x="5010" y="7372"/>
                    <a:pt x="4758" y="7183"/>
                  </a:cubicBezTo>
                  <a:lnTo>
                    <a:pt x="4159" y="6585"/>
                  </a:lnTo>
                  <a:lnTo>
                    <a:pt x="4159" y="2143"/>
                  </a:lnTo>
                  <a:lnTo>
                    <a:pt x="5073" y="2143"/>
                  </a:lnTo>
                  <a:lnTo>
                    <a:pt x="5671" y="2710"/>
                  </a:lnTo>
                  <a:cubicBezTo>
                    <a:pt x="5747" y="2796"/>
                    <a:pt x="5842" y="2835"/>
                    <a:pt x="5933" y="2835"/>
                  </a:cubicBezTo>
                  <a:cubicBezTo>
                    <a:pt x="6107" y="2835"/>
                    <a:pt x="6270" y="2696"/>
                    <a:pt x="6270" y="2489"/>
                  </a:cubicBezTo>
                  <a:lnTo>
                    <a:pt x="6270" y="347"/>
                  </a:lnTo>
                  <a:cubicBezTo>
                    <a:pt x="6333" y="158"/>
                    <a:pt x="6176" y="0"/>
                    <a:pt x="59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5" name="Google Shape;9885;p77"/>
          <p:cNvGrpSpPr/>
          <p:nvPr/>
        </p:nvGrpSpPr>
        <p:grpSpPr>
          <a:xfrm>
            <a:off x="1288813" y="2205896"/>
            <a:ext cx="366644" cy="356558"/>
            <a:chOff x="-50158000" y="2685000"/>
            <a:chExt cx="307175" cy="298725"/>
          </a:xfrm>
        </p:grpSpPr>
        <p:sp>
          <p:nvSpPr>
            <p:cNvPr id="9886" name="Google Shape;9886;p77"/>
            <p:cNvSpPr/>
            <p:nvPr/>
          </p:nvSpPr>
          <p:spPr>
            <a:xfrm>
              <a:off x="-50158000" y="2685000"/>
              <a:ext cx="307175" cy="298725"/>
            </a:xfrm>
            <a:custGeom>
              <a:avLst/>
              <a:gdLst/>
              <a:ahLst/>
              <a:cxnLst/>
              <a:rect l="l" t="t" r="r" b="b"/>
              <a:pathLst>
                <a:path w="12287" h="11949" extrusionOk="0">
                  <a:moveTo>
                    <a:pt x="8054" y="717"/>
                  </a:moveTo>
                  <a:cubicBezTo>
                    <a:pt x="8325" y="717"/>
                    <a:pt x="8601" y="820"/>
                    <a:pt x="8821" y="1024"/>
                  </a:cubicBezTo>
                  <a:lnTo>
                    <a:pt x="11090" y="3293"/>
                  </a:lnTo>
                  <a:cubicBezTo>
                    <a:pt x="11531" y="3702"/>
                    <a:pt x="11531" y="4364"/>
                    <a:pt x="11090" y="4805"/>
                  </a:cubicBezTo>
                  <a:lnTo>
                    <a:pt x="10302" y="5593"/>
                  </a:lnTo>
                  <a:lnTo>
                    <a:pt x="6522" y="1812"/>
                  </a:lnTo>
                  <a:lnTo>
                    <a:pt x="7309" y="1024"/>
                  </a:lnTo>
                  <a:cubicBezTo>
                    <a:pt x="7514" y="820"/>
                    <a:pt x="7782" y="717"/>
                    <a:pt x="8054" y="717"/>
                  </a:cubicBezTo>
                  <a:close/>
                  <a:moveTo>
                    <a:pt x="6018" y="2285"/>
                  </a:moveTo>
                  <a:lnTo>
                    <a:pt x="9798" y="6065"/>
                  </a:lnTo>
                  <a:lnTo>
                    <a:pt x="6144" y="9720"/>
                  </a:lnTo>
                  <a:lnTo>
                    <a:pt x="2363" y="5939"/>
                  </a:lnTo>
                  <a:lnTo>
                    <a:pt x="6018" y="2285"/>
                  </a:lnTo>
                  <a:close/>
                  <a:moveTo>
                    <a:pt x="1890" y="6443"/>
                  </a:moveTo>
                  <a:lnTo>
                    <a:pt x="5671" y="10224"/>
                  </a:lnTo>
                  <a:lnTo>
                    <a:pt x="4915" y="10980"/>
                  </a:lnTo>
                  <a:cubicBezTo>
                    <a:pt x="4726" y="11185"/>
                    <a:pt x="4458" y="11287"/>
                    <a:pt x="4186" y="11287"/>
                  </a:cubicBezTo>
                  <a:cubicBezTo>
                    <a:pt x="3915" y="11287"/>
                    <a:pt x="3639" y="11185"/>
                    <a:pt x="3434" y="10980"/>
                  </a:cubicBezTo>
                  <a:lnTo>
                    <a:pt x="1134" y="8712"/>
                  </a:lnTo>
                  <a:cubicBezTo>
                    <a:pt x="756" y="8302"/>
                    <a:pt x="756" y="7640"/>
                    <a:pt x="1134" y="7199"/>
                  </a:cubicBezTo>
                  <a:lnTo>
                    <a:pt x="1890" y="6443"/>
                  </a:lnTo>
                  <a:close/>
                  <a:moveTo>
                    <a:pt x="8093" y="0"/>
                  </a:moveTo>
                  <a:cubicBezTo>
                    <a:pt x="7640" y="0"/>
                    <a:pt x="7183" y="174"/>
                    <a:pt x="6837" y="520"/>
                  </a:cubicBezTo>
                  <a:lnTo>
                    <a:pt x="662" y="6695"/>
                  </a:lnTo>
                  <a:cubicBezTo>
                    <a:pt x="0" y="7357"/>
                    <a:pt x="0" y="8491"/>
                    <a:pt x="662" y="9184"/>
                  </a:cubicBezTo>
                  <a:lnTo>
                    <a:pt x="2962" y="11452"/>
                  </a:lnTo>
                  <a:cubicBezTo>
                    <a:pt x="3292" y="11783"/>
                    <a:pt x="3741" y="11949"/>
                    <a:pt x="4190" y="11949"/>
                  </a:cubicBezTo>
                  <a:cubicBezTo>
                    <a:pt x="4639" y="11949"/>
                    <a:pt x="5088" y="11783"/>
                    <a:pt x="5419" y="11452"/>
                  </a:cubicBezTo>
                  <a:lnTo>
                    <a:pt x="11625" y="5278"/>
                  </a:lnTo>
                  <a:cubicBezTo>
                    <a:pt x="12287" y="4616"/>
                    <a:pt x="12287" y="3513"/>
                    <a:pt x="11625" y="2789"/>
                  </a:cubicBezTo>
                  <a:lnTo>
                    <a:pt x="9326" y="520"/>
                  </a:lnTo>
                  <a:cubicBezTo>
                    <a:pt x="8995" y="174"/>
                    <a:pt x="8546" y="0"/>
                    <a:pt x="80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77"/>
            <p:cNvSpPr/>
            <p:nvPr/>
          </p:nvSpPr>
          <p:spPr>
            <a:xfrm>
              <a:off x="-50058775" y="2838200"/>
              <a:ext cx="51225" cy="49625"/>
            </a:xfrm>
            <a:custGeom>
              <a:avLst/>
              <a:gdLst/>
              <a:ahLst/>
              <a:cxnLst/>
              <a:rect l="l" t="t" r="r" b="b"/>
              <a:pathLst>
                <a:path w="2049" h="1985" extrusionOk="0">
                  <a:moveTo>
                    <a:pt x="391" y="0"/>
                  </a:moveTo>
                  <a:cubicBezTo>
                    <a:pt x="300" y="0"/>
                    <a:pt x="206" y="32"/>
                    <a:pt x="127" y="95"/>
                  </a:cubicBezTo>
                  <a:cubicBezTo>
                    <a:pt x="1" y="221"/>
                    <a:pt x="1" y="441"/>
                    <a:pt x="127" y="599"/>
                  </a:cubicBezTo>
                  <a:lnTo>
                    <a:pt x="1418" y="1890"/>
                  </a:lnTo>
                  <a:cubicBezTo>
                    <a:pt x="1481" y="1953"/>
                    <a:pt x="1568" y="1985"/>
                    <a:pt x="1659" y="1985"/>
                  </a:cubicBezTo>
                  <a:cubicBezTo>
                    <a:pt x="1749" y="1985"/>
                    <a:pt x="1844" y="1953"/>
                    <a:pt x="1923" y="1890"/>
                  </a:cubicBezTo>
                  <a:cubicBezTo>
                    <a:pt x="2049" y="1733"/>
                    <a:pt x="2049" y="1512"/>
                    <a:pt x="1923" y="1386"/>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8" name="Google Shape;9888;p77"/>
          <p:cNvGrpSpPr/>
          <p:nvPr/>
        </p:nvGrpSpPr>
        <p:grpSpPr>
          <a:xfrm>
            <a:off x="3070499" y="1788993"/>
            <a:ext cx="359154" cy="361004"/>
            <a:chOff x="-48634750" y="2342000"/>
            <a:chExt cx="300900" cy="302450"/>
          </a:xfrm>
        </p:grpSpPr>
        <p:sp>
          <p:nvSpPr>
            <p:cNvPr id="9889" name="Google Shape;9889;p77"/>
            <p:cNvSpPr/>
            <p:nvPr/>
          </p:nvSpPr>
          <p:spPr>
            <a:xfrm>
              <a:off x="-48545750" y="2342000"/>
              <a:ext cx="211900" cy="300875"/>
            </a:xfrm>
            <a:custGeom>
              <a:avLst/>
              <a:gdLst/>
              <a:ahLst/>
              <a:cxnLst/>
              <a:rect l="l" t="t" r="r" b="b"/>
              <a:pathLst>
                <a:path w="8476" h="12035" extrusionOk="0">
                  <a:moveTo>
                    <a:pt x="6711" y="725"/>
                  </a:moveTo>
                  <a:cubicBezTo>
                    <a:pt x="7310" y="725"/>
                    <a:pt x="7782" y="1197"/>
                    <a:pt x="7782" y="1764"/>
                  </a:cubicBezTo>
                  <a:lnTo>
                    <a:pt x="7782" y="10239"/>
                  </a:lnTo>
                  <a:cubicBezTo>
                    <a:pt x="7782" y="10838"/>
                    <a:pt x="7310" y="11310"/>
                    <a:pt x="6711" y="11310"/>
                  </a:cubicBezTo>
                  <a:lnTo>
                    <a:pt x="1797" y="11310"/>
                  </a:lnTo>
                  <a:cubicBezTo>
                    <a:pt x="1198" y="11310"/>
                    <a:pt x="725" y="10838"/>
                    <a:pt x="725" y="10239"/>
                  </a:cubicBezTo>
                  <a:lnTo>
                    <a:pt x="725" y="1764"/>
                  </a:lnTo>
                  <a:cubicBezTo>
                    <a:pt x="725" y="1197"/>
                    <a:pt x="1198" y="725"/>
                    <a:pt x="1797" y="725"/>
                  </a:cubicBezTo>
                  <a:close/>
                  <a:moveTo>
                    <a:pt x="1797" y="0"/>
                  </a:moveTo>
                  <a:cubicBezTo>
                    <a:pt x="788" y="0"/>
                    <a:pt x="1" y="788"/>
                    <a:pt x="1" y="1764"/>
                  </a:cubicBezTo>
                  <a:lnTo>
                    <a:pt x="1" y="10239"/>
                  </a:lnTo>
                  <a:cubicBezTo>
                    <a:pt x="1" y="11247"/>
                    <a:pt x="788" y="12035"/>
                    <a:pt x="1797" y="12035"/>
                  </a:cubicBezTo>
                  <a:lnTo>
                    <a:pt x="6711" y="12035"/>
                  </a:lnTo>
                  <a:cubicBezTo>
                    <a:pt x="7688" y="12035"/>
                    <a:pt x="8476" y="11247"/>
                    <a:pt x="8476" y="10239"/>
                  </a:cubicBezTo>
                  <a:lnTo>
                    <a:pt x="8476" y="1764"/>
                  </a:lnTo>
                  <a:cubicBezTo>
                    <a:pt x="8476" y="788"/>
                    <a:pt x="7688" y="0"/>
                    <a:pt x="67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77"/>
            <p:cNvSpPr/>
            <p:nvPr/>
          </p:nvSpPr>
          <p:spPr>
            <a:xfrm>
              <a:off x="-48509525" y="2395550"/>
              <a:ext cx="52800" cy="52800"/>
            </a:xfrm>
            <a:custGeom>
              <a:avLst/>
              <a:gdLst/>
              <a:ahLst/>
              <a:cxnLst/>
              <a:rect l="l" t="t" r="r" b="b"/>
              <a:pathLst>
                <a:path w="2112" h="2112" extrusionOk="0">
                  <a:moveTo>
                    <a:pt x="1041" y="694"/>
                  </a:moveTo>
                  <a:cubicBezTo>
                    <a:pt x="1230" y="694"/>
                    <a:pt x="1387" y="851"/>
                    <a:pt x="1387" y="1040"/>
                  </a:cubicBezTo>
                  <a:cubicBezTo>
                    <a:pt x="1387" y="1261"/>
                    <a:pt x="1230" y="1418"/>
                    <a:pt x="1041" y="1418"/>
                  </a:cubicBezTo>
                  <a:cubicBezTo>
                    <a:pt x="852" y="1418"/>
                    <a:pt x="694" y="1261"/>
                    <a:pt x="694" y="1040"/>
                  </a:cubicBezTo>
                  <a:cubicBezTo>
                    <a:pt x="694" y="851"/>
                    <a:pt x="852" y="694"/>
                    <a:pt x="1041" y="694"/>
                  </a:cubicBezTo>
                  <a:close/>
                  <a:moveTo>
                    <a:pt x="1041" y="0"/>
                  </a:moveTo>
                  <a:cubicBezTo>
                    <a:pt x="442" y="0"/>
                    <a:pt x="1" y="473"/>
                    <a:pt x="1" y="1040"/>
                  </a:cubicBezTo>
                  <a:cubicBezTo>
                    <a:pt x="1" y="1639"/>
                    <a:pt x="442" y="2111"/>
                    <a:pt x="1041" y="2111"/>
                  </a:cubicBezTo>
                  <a:cubicBezTo>
                    <a:pt x="1639" y="2111"/>
                    <a:pt x="2112" y="1639"/>
                    <a:pt x="2112" y="1040"/>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77"/>
            <p:cNvSpPr/>
            <p:nvPr/>
          </p:nvSpPr>
          <p:spPr>
            <a:xfrm>
              <a:off x="-48509525" y="2466425"/>
              <a:ext cx="52800" cy="52800"/>
            </a:xfrm>
            <a:custGeom>
              <a:avLst/>
              <a:gdLst/>
              <a:ahLst/>
              <a:cxnLst/>
              <a:rect l="l" t="t" r="r" b="b"/>
              <a:pathLst>
                <a:path w="2112" h="2112" extrusionOk="0">
                  <a:moveTo>
                    <a:pt x="1041" y="694"/>
                  </a:moveTo>
                  <a:cubicBezTo>
                    <a:pt x="1230" y="694"/>
                    <a:pt x="1387" y="851"/>
                    <a:pt x="1387" y="1072"/>
                  </a:cubicBezTo>
                  <a:cubicBezTo>
                    <a:pt x="1387" y="1261"/>
                    <a:pt x="1230" y="1419"/>
                    <a:pt x="1041" y="1419"/>
                  </a:cubicBezTo>
                  <a:cubicBezTo>
                    <a:pt x="852" y="1419"/>
                    <a:pt x="694" y="1261"/>
                    <a:pt x="694" y="1072"/>
                  </a:cubicBezTo>
                  <a:cubicBezTo>
                    <a:pt x="694" y="851"/>
                    <a:pt x="852" y="694"/>
                    <a:pt x="1041" y="694"/>
                  </a:cubicBezTo>
                  <a:close/>
                  <a:moveTo>
                    <a:pt x="1041" y="1"/>
                  </a:moveTo>
                  <a:cubicBezTo>
                    <a:pt x="442" y="1"/>
                    <a:pt x="1" y="473"/>
                    <a:pt x="1" y="1072"/>
                  </a:cubicBezTo>
                  <a:cubicBezTo>
                    <a:pt x="1" y="1639"/>
                    <a:pt x="442" y="2112"/>
                    <a:pt x="1041" y="2112"/>
                  </a:cubicBezTo>
                  <a:cubicBezTo>
                    <a:pt x="1639" y="2112"/>
                    <a:pt x="2112" y="1639"/>
                    <a:pt x="2112" y="1072"/>
                  </a:cubicBezTo>
                  <a:cubicBezTo>
                    <a:pt x="2112" y="473"/>
                    <a:pt x="1639"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77"/>
            <p:cNvSpPr/>
            <p:nvPr/>
          </p:nvSpPr>
          <p:spPr>
            <a:xfrm>
              <a:off x="-48509525" y="2537325"/>
              <a:ext cx="52800" cy="52800"/>
            </a:xfrm>
            <a:custGeom>
              <a:avLst/>
              <a:gdLst/>
              <a:ahLst/>
              <a:cxnLst/>
              <a:rect l="l" t="t" r="r" b="b"/>
              <a:pathLst>
                <a:path w="2112" h="2112" extrusionOk="0">
                  <a:moveTo>
                    <a:pt x="1041" y="693"/>
                  </a:moveTo>
                  <a:cubicBezTo>
                    <a:pt x="1230" y="693"/>
                    <a:pt x="1387" y="851"/>
                    <a:pt x="1387" y="1071"/>
                  </a:cubicBezTo>
                  <a:cubicBezTo>
                    <a:pt x="1387" y="1260"/>
                    <a:pt x="1230" y="1418"/>
                    <a:pt x="1041" y="1418"/>
                  </a:cubicBezTo>
                  <a:cubicBezTo>
                    <a:pt x="852" y="1418"/>
                    <a:pt x="694" y="1260"/>
                    <a:pt x="694" y="1071"/>
                  </a:cubicBezTo>
                  <a:cubicBezTo>
                    <a:pt x="694" y="851"/>
                    <a:pt x="852" y="693"/>
                    <a:pt x="1041" y="693"/>
                  </a:cubicBezTo>
                  <a:close/>
                  <a:moveTo>
                    <a:pt x="1041" y="0"/>
                  </a:moveTo>
                  <a:cubicBezTo>
                    <a:pt x="442" y="0"/>
                    <a:pt x="1" y="473"/>
                    <a:pt x="1" y="1071"/>
                  </a:cubicBezTo>
                  <a:cubicBezTo>
                    <a:pt x="1" y="1639"/>
                    <a:pt x="442" y="2111"/>
                    <a:pt x="1041" y="2111"/>
                  </a:cubicBezTo>
                  <a:cubicBezTo>
                    <a:pt x="1639" y="2111"/>
                    <a:pt x="2112" y="1639"/>
                    <a:pt x="2112" y="1071"/>
                  </a:cubicBezTo>
                  <a:cubicBezTo>
                    <a:pt x="2112" y="473"/>
                    <a:pt x="1639"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77"/>
            <p:cNvSpPr/>
            <p:nvPr/>
          </p:nvSpPr>
          <p:spPr>
            <a:xfrm>
              <a:off x="-48421300" y="2395550"/>
              <a:ext cx="52800" cy="52800"/>
            </a:xfrm>
            <a:custGeom>
              <a:avLst/>
              <a:gdLst/>
              <a:ahLst/>
              <a:cxnLst/>
              <a:rect l="l" t="t" r="r" b="b"/>
              <a:pathLst>
                <a:path w="2112" h="2112" extrusionOk="0">
                  <a:moveTo>
                    <a:pt x="1072" y="694"/>
                  </a:moveTo>
                  <a:cubicBezTo>
                    <a:pt x="1261" y="694"/>
                    <a:pt x="1418" y="851"/>
                    <a:pt x="1418" y="1040"/>
                  </a:cubicBezTo>
                  <a:cubicBezTo>
                    <a:pt x="1387" y="1261"/>
                    <a:pt x="1229" y="1418"/>
                    <a:pt x="1072" y="1418"/>
                  </a:cubicBezTo>
                  <a:cubicBezTo>
                    <a:pt x="851" y="1418"/>
                    <a:pt x="725" y="1261"/>
                    <a:pt x="725" y="1040"/>
                  </a:cubicBezTo>
                  <a:cubicBezTo>
                    <a:pt x="725" y="851"/>
                    <a:pt x="851" y="694"/>
                    <a:pt x="1072" y="694"/>
                  </a:cubicBezTo>
                  <a:close/>
                  <a:moveTo>
                    <a:pt x="1072" y="0"/>
                  </a:moveTo>
                  <a:cubicBezTo>
                    <a:pt x="473" y="0"/>
                    <a:pt x="1" y="473"/>
                    <a:pt x="1" y="1040"/>
                  </a:cubicBezTo>
                  <a:cubicBezTo>
                    <a:pt x="1" y="1639"/>
                    <a:pt x="473" y="2111"/>
                    <a:pt x="1072" y="2111"/>
                  </a:cubicBezTo>
                  <a:cubicBezTo>
                    <a:pt x="1639" y="2111"/>
                    <a:pt x="2111" y="1639"/>
                    <a:pt x="2111" y="1040"/>
                  </a:cubicBezTo>
                  <a:cubicBezTo>
                    <a:pt x="2080" y="473"/>
                    <a:pt x="1607"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77"/>
            <p:cNvSpPr/>
            <p:nvPr/>
          </p:nvSpPr>
          <p:spPr>
            <a:xfrm>
              <a:off x="-48421300" y="2466425"/>
              <a:ext cx="52800" cy="52800"/>
            </a:xfrm>
            <a:custGeom>
              <a:avLst/>
              <a:gdLst/>
              <a:ahLst/>
              <a:cxnLst/>
              <a:rect l="l" t="t" r="r" b="b"/>
              <a:pathLst>
                <a:path w="2112" h="2112" extrusionOk="0">
                  <a:moveTo>
                    <a:pt x="1072" y="694"/>
                  </a:moveTo>
                  <a:cubicBezTo>
                    <a:pt x="1261" y="694"/>
                    <a:pt x="1418" y="851"/>
                    <a:pt x="1418" y="1072"/>
                  </a:cubicBezTo>
                  <a:cubicBezTo>
                    <a:pt x="1387" y="1261"/>
                    <a:pt x="1229" y="1419"/>
                    <a:pt x="1072" y="1419"/>
                  </a:cubicBezTo>
                  <a:cubicBezTo>
                    <a:pt x="851" y="1419"/>
                    <a:pt x="725" y="1261"/>
                    <a:pt x="725" y="1072"/>
                  </a:cubicBezTo>
                  <a:cubicBezTo>
                    <a:pt x="725" y="851"/>
                    <a:pt x="851" y="694"/>
                    <a:pt x="1072" y="694"/>
                  </a:cubicBezTo>
                  <a:close/>
                  <a:moveTo>
                    <a:pt x="1072" y="1"/>
                  </a:moveTo>
                  <a:cubicBezTo>
                    <a:pt x="473" y="1"/>
                    <a:pt x="1" y="473"/>
                    <a:pt x="1" y="1072"/>
                  </a:cubicBezTo>
                  <a:cubicBezTo>
                    <a:pt x="1" y="1639"/>
                    <a:pt x="473" y="2112"/>
                    <a:pt x="1072" y="2112"/>
                  </a:cubicBezTo>
                  <a:cubicBezTo>
                    <a:pt x="1639" y="2112"/>
                    <a:pt x="2111" y="1639"/>
                    <a:pt x="2111" y="1072"/>
                  </a:cubicBezTo>
                  <a:cubicBezTo>
                    <a:pt x="2080" y="473"/>
                    <a:pt x="1607"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77"/>
            <p:cNvSpPr/>
            <p:nvPr/>
          </p:nvSpPr>
          <p:spPr>
            <a:xfrm>
              <a:off x="-48421300" y="2537325"/>
              <a:ext cx="52800" cy="52800"/>
            </a:xfrm>
            <a:custGeom>
              <a:avLst/>
              <a:gdLst/>
              <a:ahLst/>
              <a:cxnLst/>
              <a:rect l="l" t="t" r="r" b="b"/>
              <a:pathLst>
                <a:path w="2112" h="2112" extrusionOk="0">
                  <a:moveTo>
                    <a:pt x="1072" y="693"/>
                  </a:moveTo>
                  <a:cubicBezTo>
                    <a:pt x="1261" y="693"/>
                    <a:pt x="1418" y="851"/>
                    <a:pt x="1418" y="1071"/>
                  </a:cubicBezTo>
                  <a:cubicBezTo>
                    <a:pt x="1418" y="1260"/>
                    <a:pt x="1229" y="1418"/>
                    <a:pt x="1072" y="1418"/>
                  </a:cubicBezTo>
                  <a:cubicBezTo>
                    <a:pt x="851" y="1418"/>
                    <a:pt x="725" y="1260"/>
                    <a:pt x="725" y="1071"/>
                  </a:cubicBezTo>
                  <a:cubicBezTo>
                    <a:pt x="725" y="851"/>
                    <a:pt x="851" y="693"/>
                    <a:pt x="1072" y="693"/>
                  </a:cubicBezTo>
                  <a:close/>
                  <a:moveTo>
                    <a:pt x="1072" y="0"/>
                  </a:moveTo>
                  <a:cubicBezTo>
                    <a:pt x="473" y="0"/>
                    <a:pt x="1" y="473"/>
                    <a:pt x="1" y="1071"/>
                  </a:cubicBezTo>
                  <a:cubicBezTo>
                    <a:pt x="1" y="1639"/>
                    <a:pt x="473" y="2111"/>
                    <a:pt x="1072" y="2111"/>
                  </a:cubicBezTo>
                  <a:cubicBezTo>
                    <a:pt x="1639" y="2111"/>
                    <a:pt x="2111" y="1639"/>
                    <a:pt x="2111" y="1071"/>
                  </a:cubicBezTo>
                  <a:cubicBezTo>
                    <a:pt x="2080" y="473"/>
                    <a:pt x="1607"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77"/>
            <p:cNvSpPr/>
            <p:nvPr/>
          </p:nvSpPr>
          <p:spPr>
            <a:xfrm>
              <a:off x="-48634750" y="2342775"/>
              <a:ext cx="71700" cy="301675"/>
            </a:xfrm>
            <a:custGeom>
              <a:avLst/>
              <a:gdLst/>
              <a:ahLst/>
              <a:cxnLst/>
              <a:rect l="l" t="t" r="r" b="b"/>
              <a:pathLst>
                <a:path w="2868" h="12067" extrusionOk="0">
                  <a:moveTo>
                    <a:pt x="1891" y="725"/>
                  </a:moveTo>
                  <a:lnTo>
                    <a:pt x="1891" y="725"/>
                  </a:lnTo>
                  <a:cubicBezTo>
                    <a:pt x="1828" y="851"/>
                    <a:pt x="1796" y="946"/>
                    <a:pt x="1796" y="1072"/>
                  </a:cubicBezTo>
                  <a:cubicBezTo>
                    <a:pt x="1765" y="1450"/>
                    <a:pt x="1859" y="1796"/>
                    <a:pt x="2112" y="2143"/>
                  </a:cubicBezTo>
                  <a:cubicBezTo>
                    <a:pt x="2175" y="2174"/>
                    <a:pt x="2206" y="2269"/>
                    <a:pt x="2175" y="2332"/>
                  </a:cubicBezTo>
                  <a:cubicBezTo>
                    <a:pt x="2049" y="2616"/>
                    <a:pt x="1796" y="2805"/>
                    <a:pt x="1481" y="2805"/>
                  </a:cubicBezTo>
                  <a:cubicBezTo>
                    <a:pt x="1103" y="2805"/>
                    <a:pt x="788" y="2489"/>
                    <a:pt x="788" y="2111"/>
                  </a:cubicBezTo>
                  <a:cubicBezTo>
                    <a:pt x="725" y="1702"/>
                    <a:pt x="883" y="1355"/>
                    <a:pt x="1166" y="1135"/>
                  </a:cubicBezTo>
                  <a:cubicBezTo>
                    <a:pt x="1418" y="883"/>
                    <a:pt x="1607" y="788"/>
                    <a:pt x="1891" y="725"/>
                  </a:cubicBezTo>
                  <a:close/>
                  <a:moveTo>
                    <a:pt x="1481" y="3529"/>
                  </a:moveTo>
                  <a:cubicBezTo>
                    <a:pt x="1733" y="3750"/>
                    <a:pt x="1891" y="4600"/>
                    <a:pt x="1954" y="4947"/>
                  </a:cubicBezTo>
                  <a:lnTo>
                    <a:pt x="977" y="4947"/>
                  </a:lnTo>
                  <a:cubicBezTo>
                    <a:pt x="1040" y="4600"/>
                    <a:pt x="1198" y="3750"/>
                    <a:pt x="1481" y="3529"/>
                  </a:cubicBezTo>
                  <a:close/>
                  <a:moveTo>
                    <a:pt x="2049" y="5608"/>
                  </a:moveTo>
                  <a:cubicBezTo>
                    <a:pt x="2112" y="6176"/>
                    <a:pt x="2112" y="6743"/>
                    <a:pt x="2112" y="7373"/>
                  </a:cubicBezTo>
                  <a:cubicBezTo>
                    <a:pt x="2143" y="9421"/>
                    <a:pt x="1796" y="10933"/>
                    <a:pt x="1450" y="11279"/>
                  </a:cubicBezTo>
                  <a:cubicBezTo>
                    <a:pt x="1387" y="11216"/>
                    <a:pt x="1166" y="10964"/>
                    <a:pt x="1009" y="10145"/>
                  </a:cubicBezTo>
                  <a:cubicBezTo>
                    <a:pt x="851" y="9389"/>
                    <a:pt x="725" y="8412"/>
                    <a:pt x="725" y="7373"/>
                  </a:cubicBezTo>
                  <a:cubicBezTo>
                    <a:pt x="725" y="6743"/>
                    <a:pt x="788" y="6176"/>
                    <a:pt x="820" y="5608"/>
                  </a:cubicBezTo>
                  <a:close/>
                  <a:moveTo>
                    <a:pt x="2458" y="1"/>
                  </a:moveTo>
                  <a:cubicBezTo>
                    <a:pt x="1765" y="1"/>
                    <a:pt x="1198" y="64"/>
                    <a:pt x="631" y="631"/>
                  </a:cubicBezTo>
                  <a:cubicBezTo>
                    <a:pt x="221" y="1040"/>
                    <a:pt x="1" y="1576"/>
                    <a:pt x="1" y="2143"/>
                  </a:cubicBezTo>
                  <a:cubicBezTo>
                    <a:pt x="1" y="2647"/>
                    <a:pt x="253" y="3120"/>
                    <a:pt x="694" y="3372"/>
                  </a:cubicBezTo>
                  <a:cubicBezTo>
                    <a:pt x="158" y="4317"/>
                    <a:pt x="1" y="6333"/>
                    <a:pt x="1" y="7467"/>
                  </a:cubicBezTo>
                  <a:cubicBezTo>
                    <a:pt x="1" y="8570"/>
                    <a:pt x="95" y="10586"/>
                    <a:pt x="694" y="11563"/>
                  </a:cubicBezTo>
                  <a:cubicBezTo>
                    <a:pt x="883" y="11909"/>
                    <a:pt x="1135" y="12067"/>
                    <a:pt x="1418" y="12067"/>
                  </a:cubicBezTo>
                  <a:cubicBezTo>
                    <a:pt x="1670" y="12067"/>
                    <a:pt x="1923" y="11909"/>
                    <a:pt x="2112" y="11563"/>
                  </a:cubicBezTo>
                  <a:cubicBezTo>
                    <a:pt x="2679" y="10618"/>
                    <a:pt x="2836" y="8601"/>
                    <a:pt x="2836" y="7467"/>
                  </a:cubicBezTo>
                  <a:cubicBezTo>
                    <a:pt x="2868" y="6270"/>
                    <a:pt x="2742" y="4285"/>
                    <a:pt x="2143" y="3309"/>
                  </a:cubicBezTo>
                  <a:cubicBezTo>
                    <a:pt x="2427" y="3151"/>
                    <a:pt x="2679" y="2899"/>
                    <a:pt x="2742" y="2584"/>
                  </a:cubicBezTo>
                  <a:cubicBezTo>
                    <a:pt x="2868" y="2269"/>
                    <a:pt x="2773" y="1954"/>
                    <a:pt x="2584" y="1702"/>
                  </a:cubicBezTo>
                  <a:cubicBezTo>
                    <a:pt x="2395" y="1481"/>
                    <a:pt x="2269" y="1166"/>
                    <a:pt x="2742" y="568"/>
                  </a:cubicBezTo>
                  <a:cubicBezTo>
                    <a:pt x="2836" y="442"/>
                    <a:pt x="2868" y="347"/>
                    <a:pt x="2773" y="221"/>
                  </a:cubicBezTo>
                  <a:cubicBezTo>
                    <a:pt x="2742" y="95"/>
                    <a:pt x="2584" y="1"/>
                    <a:pt x="2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7" name="Google Shape;9897;p77"/>
          <p:cNvGrpSpPr/>
          <p:nvPr/>
        </p:nvGrpSpPr>
        <p:grpSpPr>
          <a:xfrm>
            <a:off x="3521599" y="1334007"/>
            <a:ext cx="361004" cy="358229"/>
            <a:chOff x="-48266125" y="1973375"/>
            <a:chExt cx="302450" cy="300125"/>
          </a:xfrm>
        </p:grpSpPr>
        <p:sp>
          <p:nvSpPr>
            <p:cNvPr id="9898" name="Google Shape;9898;p77"/>
            <p:cNvSpPr/>
            <p:nvPr/>
          </p:nvSpPr>
          <p:spPr>
            <a:xfrm>
              <a:off x="-48212575" y="2045050"/>
              <a:ext cx="122900" cy="123700"/>
            </a:xfrm>
            <a:custGeom>
              <a:avLst/>
              <a:gdLst/>
              <a:ahLst/>
              <a:cxnLst/>
              <a:rect l="l" t="t" r="r" b="b"/>
              <a:pathLst>
                <a:path w="4916" h="4948" extrusionOk="0">
                  <a:moveTo>
                    <a:pt x="1765" y="662"/>
                  </a:moveTo>
                  <a:cubicBezTo>
                    <a:pt x="2237" y="662"/>
                    <a:pt x="2647" y="946"/>
                    <a:pt x="2741" y="1387"/>
                  </a:cubicBezTo>
                  <a:lnTo>
                    <a:pt x="1765" y="1387"/>
                  </a:lnTo>
                  <a:cubicBezTo>
                    <a:pt x="1576" y="1387"/>
                    <a:pt x="1418" y="1545"/>
                    <a:pt x="1418" y="1734"/>
                  </a:cubicBezTo>
                  <a:lnTo>
                    <a:pt x="1418" y="2710"/>
                  </a:lnTo>
                  <a:cubicBezTo>
                    <a:pt x="1009" y="2584"/>
                    <a:pt x="725" y="2206"/>
                    <a:pt x="725" y="1734"/>
                  </a:cubicBezTo>
                  <a:cubicBezTo>
                    <a:pt x="725" y="1135"/>
                    <a:pt x="1166" y="662"/>
                    <a:pt x="1765" y="662"/>
                  </a:cubicBezTo>
                  <a:close/>
                  <a:moveTo>
                    <a:pt x="2741" y="2080"/>
                  </a:moveTo>
                  <a:cubicBezTo>
                    <a:pt x="2647" y="2395"/>
                    <a:pt x="2395" y="2616"/>
                    <a:pt x="2111" y="2710"/>
                  </a:cubicBezTo>
                  <a:lnTo>
                    <a:pt x="2111" y="2080"/>
                  </a:lnTo>
                  <a:close/>
                  <a:moveTo>
                    <a:pt x="4254" y="2080"/>
                  </a:moveTo>
                  <a:lnTo>
                    <a:pt x="4254" y="4191"/>
                  </a:lnTo>
                  <a:lnTo>
                    <a:pt x="2143" y="4191"/>
                  </a:lnTo>
                  <a:lnTo>
                    <a:pt x="2143" y="3466"/>
                  </a:lnTo>
                  <a:cubicBezTo>
                    <a:pt x="2804" y="3309"/>
                    <a:pt x="3340" y="2805"/>
                    <a:pt x="3497" y="2080"/>
                  </a:cubicBezTo>
                  <a:close/>
                  <a:moveTo>
                    <a:pt x="1765" y="1"/>
                  </a:moveTo>
                  <a:cubicBezTo>
                    <a:pt x="788" y="1"/>
                    <a:pt x="0" y="788"/>
                    <a:pt x="0" y="1765"/>
                  </a:cubicBezTo>
                  <a:cubicBezTo>
                    <a:pt x="0" y="2616"/>
                    <a:pt x="599" y="3340"/>
                    <a:pt x="1418" y="3498"/>
                  </a:cubicBezTo>
                  <a:lnTo>
                    <a:pt x="1418" y="4601"/>
                  </a:lnTo>
                  <a:cubicBezTo>
                    <a:pt x="1418" y="4790"/>
                    <a:pt x="1576" y="4947"/>
                    <a:pt x="1765" y="4947"/>
                  </a:cubicBezTo>
                  <a:lnTo>
                    <a:pt x="4569" y="4947"/>
                  </a:lnTo>
                  <a:cubicBezTo>
                    <a:pt x="4758" y="4947"/>
                    <a:pt x="4915" y="4790"/>
                    <a:pt x="4915" y="4601"/>
                  </a:cubicBezTo>
                  <a:lnTo>
                    <a:pt x="4915" y="1797"/>
                  </a:lnTo>
                  <a:cubicBezTo>
                    <a:pt x="4915" y="1576"/>
                    <a:pt x="4758" y="1419"/>
                    <a:pt x="4600" y="1419"/>
                  </a:cubicBezTo>
                  <a:lnTo>
                    <a:pt x="3497" y="1419"/>
                  </a:lnTo>
                  <a:cubicBezTo>
                    <a:pt x="3340" y="631"/>
                    <a:pt x="2647"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77"/>
            <p:cNvSpPr/>
            <p:nvPr/>
          </p:nvSpPr>
          <p:spPr>
            <a:xfrm>
              <a:off x="-48266125" y="1973375"/>
              <a:ext cx="230000" cy="300125"/>
            </a:xfrm>
            <a:custGeom>
              <a:avLst/>
              <a:gdLst/>
              <a:ahLst/>
              <a:cxnLst/>
              <a:rect l="l" t="t" r="r" b="b"/>
              <a:pathLst>
                <a:path w="9200" h="12005" extrusionOk="0">
                  <a:moveTo>
                    <a:pt x="7057" y="1198"/>
                  </a:moveTo>
                  <a:lnTo>
                    <a:pt x="7971" y="2112"/>
                  </a:lnTo>
                  <a:lnTo>
                    <a:pt x="7057" y="2112"/>
                  </a:lnTo>
                  <a:lnTo>
                    <a:pt x="7057" y="1198"/>
                  </a:lnTo>
                  <a:close/>
                  <a:moveTo>
                    <a:pt x="6396" y="694"/>
                  </a:moveTo>
                  <a:lnTo>
                    <a:pt x="6396" y="2458"/>
                  </a:lnTo>
                  <a:cubicBezTo>
                    <a:pt x="6396" y="2679"/>
                    <a:pt x="6553" y="2836"/>
                    <a:pt x="6742" y="2836"/>
                  </a:cubicBezTo>
                  <a:lnTo>
                    <a:pt x="8506" y="2836"/>
                  </a:lnTo>
                  <a:lnTo>
                    <a:pt x="8506" y="11280"/>
                  </a:lnTo>
                  <a:lnTo>
                    <a:pt x="756" y="11280"/>
                  </a:lnTo>
                  <a:lnTo>
                    <a:pt x="756" y="694"/>
                  </a:lnTo>
                  <a:close/>
                  <a:moveTo>
                    <a:pt x="378" y="1"/>
                  </a:moveTo>
                  <a:cubicBezTo>
                    <a:pt x="158" y="1"/>
                    <a:pt x="0" y="158"/>
                    <a:pt x="0" y="347"/>
                  </a:cubicBezTo>
                  <a:lnTo>
                    <a:pt x="0" y="11658"/>
                  </a:lnTo>
                  <a:cubicBezTo>
                    <a:pt x="0" y="11847"/>
                    <a:pt x="158" y="12004"/>
                    <a:pt x="378" y="12004"/>
                  </a:cubicBezTo>
                  <a:lnTo>
                    <a:pt x="8790" y="12004"/>
                  </a:lnTo>
                  <a:cubicBezTo>
                    <a:pt x="8979" y="12004"/>
                    <a:pt x="9136" y="11847"/>
                    <a:pt x="9136" y="11658"/>
                  </a:cubicBezTo>
                  <a:lnTo>
                    <a:pt x="9136" y="2458"/>
                  </a:lnTo>
                  <a:cubicBezTo>
                    <a:pt x="9199" y="2395"/>
                    <a:pt x="9168" y="2301"/>
                    <a:pt x="9073" y="2238"/>
                  </a:cubicBezTo>
                  <a:lnTo>
                    <a:pt x="6931" y="95"/>
                  </a:lnTo>
                  <a:cubicBezTo>
                    <a:pt x="6868" y="32"/>
                    <a:pt x="6805" y="1"/>
                    <a:pt x="67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77"/>
            <p:cNvSpPr/>
            <p:nvPr/>
          </p:nvSpPr>
          <p:spPr>
            <a:xfrm>
              <a:off x="-48018025" y="1991500"/>
              <a:ext cx="54350" cy="282000"/>
            </a:xfrm>
            <a:custGeom>
              <a:avLst/>
              <a:gdLst/>
              <a:ahLst/>
              <a:cxnLst/>
              <a:rect l="l" t="t" r="r" b="b"/>
              <a:pathLst>
                <a:path w="2174" h="11280" extrusionOk="0">
                  <a:moveTo>
                    <a:pt x="1071" y="1481"/>
                  </a:moveTo>
                  <a:lnTo>
                    <a:pt x="1260" y="2111"/>
                  </a:lnTo>
                  <a:lnTo>
                    <a:pt x="851" y="2111"/>
                  </a:lnTo>
                  <a:lnTo>
                    <a:pt x="1071" y="1481"/>
                  </a:lnTo>
                  <a:close/>
                  <a:moveTo>
                    <a:pt x="1418" y="2836"/>
                  </a:moveTo>
                  <a:lnTo>
                    <a:pt x="1418" y="7247"/>
                  </a:lnTo>
                  <a:lnTo>
                    <a:pt x="725" y="7247"/>
                  </a:lnTo>
                  <a:lnTo>
                    <a:pt x="725" y="2836"/>
                  </a:lnTo>
                  <a:close/>
                  <a:moveTo>
                    <a:pt x="1418" y="7971"/>
                  </a:moveTo>
                  <a:lnTo>
                    <a:pt x="1418" y="8664"/>
                  </a:lnTo>
                  <a:lnTo>
                    <a:pt x="725" y="8664"/>
                  </a:lnTo>
                  <a:lnTo>
                    <a:pt x="725" y="7971"/>
                  </a:lnTo>
                  <a:close/>
                  <a:moveTo>
                    <a:pt x="1449" y="9357"/>
                  </a:moveTo>
                  <a:lnTo>
                    <a:pt x="1449" y="10208"/>
                  </a:lnTo>
                  <a:cubicBezTo>
                    <a:pt x="1418" y="10397"/>
                    <a:pt x="1260" y="10555"/>
                    <a:pt x="1071" y="10555"/>
                  </a:cubicBezTo>
                  <a:cubicBezTo>
                    <a:pt x="882" y="10555"/>
                    <a:pt x="725" y="10397"/>
                    <a:pt x="725" y="10208"/>
                  </a:cubicBezTo>
                  <a:lnTo>
                    <a:pt x="725" y="9357"/>
                  </a:lnTo>
                  <a:close/>
                  <a:moveTo>
                    <a:pt x="1071" y="0"/>
                  </a:moveTo>
                  <a:cubicBezTo>
                    <a:pt x="945" y="0"/>
                    <a:pt x="788" y="95"/>
                    <a:pt x="756" y="253"/>
                  </a:cubicBezTo>
                  <a:cubicBezTo>
                    <a:pt x="0" y="2489"/>
                    <a:pt x="63" y="2363"/>
                    <a:pt x="63" y="2458"/>
                  </a:cubicBezTo>
                  <a:lnTo>
                    <a:pt x="63" y="10208"/>
                  </a:lnTo>
                  <a:cubicBezTo>
                    <a:pt x="63" y="10807"/>
                    <a:pt x="536" y="11279"/>
                    <a:pt x="1103" y="11279"/>
                  </a:cubicBezTo>
                  <a:cubicBezTo>
                    <a:pt x="1701" y="11279"/>
                    <a:pt x="2174" y="10807"/>
                    <a:pt x="2174" y="10208"/>
                  </a:cubicBezTo>
                  <a:lnTo>
                    <a:pt x="2111" y="2458"/>
                  </a:lnTo>
                  <a:lnTo>
                    <a:pt x="2111" y="2458"/>
                  </a:lnTo>
                  <a:cubicBezTo>
                    <a:pt x="2121" y="2468"/>
                    <a:pt x="2128" y="2472"/>
                    <a:pt x="2132" y="2472"/>
                  </a:cubicBezTo>
                  <a:cubicBezTo>
                    <a:pt x="2139" y="2472"/>
                    <a:pt x="2132" y="2458"/>
                    <a:pt x="2111" y="2458"/>
                  </a:cubicBezTo>
                  <a:lnTo>
                    <a:pt x="2111" y="2458"/>
                  </a:lnTo>
                  <a:lnTo>
                    <a:pt x="2111" y="2458"/>
                  </a:lnTo>
                  <a:cubicBezTo>
                    <a:pt x="2111" y="2363"/>
                    <a:pt x="2142" y="2584"/>
                    <a:pt x="1386" y="253"/>
                  </a:cubicBezTo>
                  <a:cubicBezTo>
                    <a:pt x="1355" y="95"/>
                    <a:pt x="1197"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1" name="Google Shape;9901;p77"/>
            <p:cNvSpPr/>
            <p:nvPr/>
          </p:nvSpPr>
          <p:spPr>
            <a:xfrm>
              <a:off x="-48211800" y="2221475"/>
              <a:ext cx="122900" cy="17350"/>
            </a:xfrm>
            <a:custGeom>
              <a:avLst/>
              <a:gdLst/>
              <a:ahLst/>
              <a:cxnLst/>
              <a:rect l="l" t="t" r="r" b="b"/>
              <a:pathLst>
                <a:path w="4916" h="694" extrusionOk="0">
                  <a:moveTo>
                    <a:pt x="347" y="1"/>
                  </a:moveTo>
                  <a:cubicBezTo>
                    <a:pt x="158" y="1"/>
                    <a:pt x="1" y="158"/>
                    <a:pt x="1" y="347"/>
                  </a:cubicBezTo>
                  <a:cubicBezTo>
                    <a:pt x="1" y="536"/>
                    <a:pt x="158" y="694"/>
                    <a:pt x="347" y="694"/>
                  </a:cubicBezTo>
                  <a:lnTo>
                    <a:pt x="4569" y="694"/>
                  </a:lnTo>
                  <a:cubicBezTo>
                    <a:pt x="4758" y="694"/>
                    <a:pt x="4916" y="536"/>
                    <a:pt x="4916" y="347"/>
                  </a:cubicBezTo>
                  <a:cubicBezTo>
                    <a:pt x="4884" y="158"/>
                    <a:pt x="4727"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2" name="Google Shape;9902;p77"/>
            <p:cNvSpPr/>
            <p:nvPr/>
          </p:nvSpPr>
          <p:spPr>
            <a:xfrm>
              <a:off x="-48211800" y="2185250"/>
              <a:ext cx="87450" cy="18150"/>
            </a:xfrm>
            <a:custGeom>
              <a:avLst/>
              <a:gdLst/>
              <a:ahLst/>
              <a:cxnLst/>
              <a:rect l="l" t="t" r="r" b="b"/>
              <a:pathLst>
                <a:path w="3498" h="726" extrusionOk="0">
                  <a:moveTo>
                    <a:pt x="347" y="1"/>
                  </a:moveTo>
                  <a:cubicBezTo>
                    <a:pt x="158" y="1"/>
                    <a:pt x="1" y="158"/>
                    <a:pt x="1" y="379"/>
                  </a:cubicBezTo>
                  <a:cubicBezTo>
                    <a:pt x="1" y="568"/>
                    <a:pt x="158" y="725"/>
                    <a:pt x="347" y="725"/>
                  </a:cubicBezTo>
                  <a:lnTo>
                    <a:pt x="3151" y="725"/>
                  </a:lnTo>
                  <a:cubicBezTo>
                    <a:pt x="3372" y="725"/>
                    <a:pt x="3498" y="568"/>
                    <a:pt x="3498" y="379"/>
                  </a:cubicBezTo>
                  <a:cubicBezTo>
                    <a:pt x="3498"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3" name="Google Shape;9903;p77"/>
            <p:cNvSpPr/>
            <p:nvPr/>
          </p:nvSpPr>
          <p:spPr>
            <a:xfrm>
              <a:off x="-48106250" y="2185250"/>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4" name="Google Shape;9904;p77"/>
          <p:cNvGrpSpPr/>
          <p:nvPr/>
        </p:nvGrpSpPr>
        <p:grpSpPr>
          <a:xfrm>
            <a:off x="3548844" y="1789769"/>
            <a:ext cx="306516" cy="358349"/>
            <a:chOff x="-48237000" y="2342650"/>
            <a:chExt cx="256800" cy="300225"/>
          </a:xfrm>
        </p:grpSpPr>
        <p:sp>
          <p:nvSpPr>
            <p:cNvPr id="9905" name="Google Shape;9905;p77"/>
            <p:cNvSpPr/>
            <p:nvPr/>
          </p:nvSpPr>
          <p:spPr>
            <a:xfrm>
              <a:off x="-48237000" y="2342650"/>
              <a:ext cx="256800" cy="300225"/>
            </a:xfrm>
            <a:custGeom>
              <a:avLst/>
              <a:gdLst/>
              <a:ahLst/>
              <a:cxnLst/>
              <a:rect l="l" t="t" r="r" b="b"/>
              <a:pathLst>
                <a:path w="10272" h="12009" extrusionOk="0">
                  <a:moveTo>
                    <a:pt x="4507" y="679"/>
                  </a:moveTo>
                  <a:cubicBezTo>
                    <a:pt x="4774" y="679"/>
                    <a:pt x="5048" y="706"/>
                    <a:pt x="5325" y="762"/>
                  </a:cubicBezTo>
                  <a:cubicBezTo>
                    <a:pt x="6774" y="1077"/>
                    <a:pt x="7940" y="2274"/>
                    <a:pt x="8255" y="3723"/>
                  </a:cubicBezTo>
                  <a:cubicBezTo>
                    <a:pt x="8381" y="4227"/>
                    <a:pt x="8381" y="4763"/>
                    <a:pt x="8318" y="5267"/>
                  </a:cubicBezTo>
                  <a:cubicBezTo>
                    <a:pt x="8318" y="5330"/>
                    <a:pt x="8318" y="5424"/>
                    <a:pt x="8350" y="5487"/>
                  </a:cubicBezTo>
                  <a:lnTo>
                    <a:pt x="9263" y="7220"/>
                  </a:lnTo>
                  <a:cubicBezTo>
                    <a:pt x="9389" y="7441"/>
                    <a:pt x="9232" y="7756"/>
                    <a:pt x="8980" y="7756"/>
                  </a:cubicBezTo>
                  <a:lnTo>
                    <a:pt x="8034" y="7756"/>
                  </a:lnTo>
                  <a:cubicBezTo>
                    <a:pt x="7845" y="7756"/>
                    <a:pt x="7688" y="7913"/>
                    <a:pt x="7688" y="8102"/>
                  </a:cubicBezTo>
                  <a:lnTo>
                    <a:pt x="7688" y="9867"/>
                  </a:lnTo>
                  <a:lnTo>
                    <a:pt x="5892" y="9867"/>
                  </a:lnTo>
                  <a:cubicBezTo>
                    <a:pt x="5703" y="9867"/>
                    <a:pt x="5546" y="10024"/>
                    <a:pt x="5546" y="10213"/>
                  </a:cubicBezTo>
                  <a:lnTo>
                    <a:pt x="5546" y="11284"/>
                  </a:lnTo>
                  <a:lnTo>
                    <a:pt x="2049" y="11284"/>
                  </a:lnTo>
                  <a:lnTo>
                    <a:pt x="2049" y="7693"/>
                  </a:lnTo>
                  <a:cubicBezTo>
                    <a:pt x="2049" y="7598"/>
                    <a:pt x="2017" y="7504"/>
                    <a:pt x="1923" y="7441"/>
                  </a:cubicBezTo>
                  <a:cubicBezTo>
                    <a:pt x="1103" y="6685"/>
                    <a:pt x="631" y="5645"/>
                    <a:pt x="631" y="4542"/>
                  </a:cubicBezTo>
                  <a:cubicBezTo>
                    <a:pt x="631" y="2387"/>
                    <a:pt x="2372" y="679"/>
                    <a:pt x="4507" y="679"/>
                  </a:cubicBezTo>
                  <a:close/>
                  <a:moveTo>
                    <a:pt x="4570" y="0"/>
                  </a:moveTo>
                  <a:cubicBezTo>
                    <a:pt x="2059" y="0"/>
                    <a:pt x="1" y="1999"/>
                    <a:pt x="1" y="4542"/>
                  </a:cubicBezTo>
                  <a:cubicBezTo>
                    <a:pt x="1" y="5802"/>
                    <a:pt x="505" y="7000"/>
                    <a:pt x="1418" y="7850"/>
                  </a:cubicBezTo>
                  <a:lnTo>
                    <a:pt x="1418" y="11631"/>
                  </a:lnTo>
                  <a:cubicBezTo>
                    <a:pt x="1418" y="11851"/>
                    <a:pt x="1576" y="12009"/>
                    <a:pt x="1765" y="12009"/>
                  </a:cubicBezTo>
                  <a:lnTo>
                    <a:pt x="5987" y="12009"/>
                  </a:lnTo>
                  <a:cubicBezTo>
                    <a:pt x="6176" y="12009"/>
                    <a:pt x="6333" y="11851"/>
                    <a:pt x="6333" y="11631"/>
                  </a:cubicBezTo>
                  <a:lnTo>
                    <a:pt x="6333" y="10591"/>
                  </a:lnTo>
                  <a:lnTo>
                    <a:pt x="8097" y="10591"/>
                  </a:lnTo>
                  <a:cubicBezTo>
                    <a:pt x="8287" y="10591"/>
                    <a:pt x="8444" y="10434"/>
                    <a:pt x="8444" y="10213"/>
                  </a:cubicBezTo>
                  <a:lnTo>
                    <a:pt x="8444" y="8449"/>
                  </a:lnTo>
                  <a:lnTo>
                    <a:pt x="9043" y="8449"/>
                  </a:lnTo>
                  <a:cubicBezTo>
                    <a:pt x="9799" y="8417"/>
                    <a:pt x="10271" y="7598"/>
                    <a:pt x="9925" y="6874"/>
                  </a:cubicBezTo>
                  <a:lnTo>
                    <a:pt x="9043" y="5267"/>
                  </a:lnTo>
                  <a:cubicBezTo>
                    <a:pt x="9137" y="4700"/>
                    <a:pt x="9137" y="4164"/>
                    <a:pt x="9011" y="3597"/>
                  </a:cubicBezTo>
                  <a:cubicBezTo>
                    <a:pt x="8665" y="1864"/>
                    <a:pt x="7247" y="510"/>
                    <a:pt x="5546" y="100"/>
                  </a:cubicBezTo>
                  <a:cubicBezTo>
                    <a:pt x="5215" y="33"/>
                    <a:pt x="4889" y="0"/>
                    <a:pt x="45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77"/>
            <p:cNvSpPr/>
            <p:nvPr/>
          </p:nvSpPr>
          <p:spPr>
            <a:xfrm>
              <a:off x="-48195250" y="2377425"/>
              <a:ext cx="144150" cy="140225"/>
            </a:xfrm>
            <a:custGeom>
              <a:avLst/>
              <a:gdLst/>
              <a:ahLst/>
              <a:cxnLst/>
              <a:rect l="l" t="t" r="r" b="b"/>
              <a:pathLst>
                <a:path w="5766" h="5609" extrusionOk="0">
                  <a:moveTo>
                    <a:pt x="3214" y="757"/>
                  </a:moveTo>
                  <a:lnTo>
                    <a:pt x="3214" y="883"/>
                  </a:lnTo>
                  <a:cubicBezTo>
                    <a:pt x="3214" y="1040"/>
                    <a:pt x="3277" y="1135"/>
                    <a:pt x="3435" y="1198"/>
                  </a:cubicBezTo>
                  <a:cubicBezTo>
                    <a:pt x="3624" y="1261"/>
                    <a:pt x="3844" y="1387"/>
                    <a:pt x="4002" y="1513"/>
                  </a:cubicBezTo>
                  <a:cubicBezTo>
                    <a:pt x="4061" y="1553"/>
                    <a:pt x="4146" y="1593"/>
                    <a:pt x="4233" y="1593"/>
                  </a:cubicBezTo>
                  <a:cubicBezTo>
                    <a:pt x="4283" y="1593"/>
                    <a:pt x="4333" y="1579"/>
                    <a:pt x="4380" y="1545"/>
                  </a:cubicBezTo>
                  <a:lnTo>
                    <a:pt x="4506" y="1482"/>
                  </a:lnTo>
                  <a:lnTo>
                    <a:pt x="4852" y="2049"/>
                  </a:lnTo>
                  <a:lnTo>
                    <a:pt x="4726" y="2143"/>
                  </a:lnTo>
                  <a:cubicBezTo>
                    <a:pt x="4632" y="2206"/>
                    <a:pt x="4537" y="2364"/>
                    <a:pt x="4569" y="2490"/>
                  </a:cubicBezTo>
                  <a:cubicBezTo>
                    <a:pt x="4632" y="2710"/>
                    <a:pt x="4632" y="2899"/>
                    <a:pt x="4569" y="3120"/>
                  </a:cubicBezTo>
                  <a:cubicBezTo>
                    <a:pt x="4537" y="3277"/>
                    <a:pt x="4632" y="3403"/>
                    <a:pt x="4726" y="3466"/>
                  </a:cubicBezTo>
                  <a:lnTo>
                    <a:pt x="4852" y="3561"/>
                  </a:lnTo>
                  <a:lnTo>
                    <a:pt x="4506" y="4159"/>
                  </a:lnTo>
                  <a:lnTo>
                    <a:pt x="4380" y="4065"/>
                  </a:lnTo>
                  <a:cubicBezTo>
                    <a:pt x="4323" y="4037"/>
                    <a:pt x="4260" y="4021"/>
                    <a:pt x="4199" y="4021"/>
                  </a:cubicBezTo>
                  <a:cubicBezTo>
                    <a:pt x="4125" y="4021"/>
                    <a:pt x="4054" y="4044"/>
                    <a:pt x="4002" y="4096"/>
                  </a:cubicBezTo>
                  <a:cubicBezTo>
                    <a:pt x="3844" y="4254"/>
                    <a:pt x="3624" y="4348"/>
                    <a:pt x="3435" y="4411"/>
                  </a:cubicBezTo>
                  <a:cubicBezTo>
                    <a:pt x="3277" y="4475"/>
                    <a:pt x="3214" y="4632"/>
                    <a:pt x="3214" y="4727"/>
                  </a:cubicBezTo>
                  <a:lnTo>
                    <a:pt x="3214" y="4853"/>
                  </a:lnTo>
                  <a:lnTo>
                    <a:pt x="2489" y="4853"/>
                  </a:lnTo>
                  <a:lnTo>
                    <a:pt x="2489" y="4727"/>
                  </a:lnTo>
                  <a:cubicBezTo>
                    <a:pt x="2489" y="4569"/>
                    <a:pt x="2426" y="4475"/>
                    <a:pt x="2269" y="4411"/>
                  </a:cubicBezTo>
                  <a:cubicBezTo>
                    <a:pt x="2048" y="4348"/>
                    <a:pt x="1859" y="4222"/>
                    <a:pt x="1702" y="4096"/>
                  </a:cubicBezTo>
                  <a:cubicBezTo>
                    <a:pt x="1622" y="4057"/>
                    <a:pt x="1530" y="4017"/>
                    <a:pt x="1449" y="4017"/>
                  </a:cubicBezTo>
                  <a:cubicBezTo>
                    <a:pt x="1402" y="4017"/>
                    <a:pt x="1358" y="4030"/>
                    <a:pt x="1324" y="4065"/>
                  </a:cubicBezTo>
                  <a:lnTo>
                    <a:pt x="1198" y="4159"/>
                  </a:lnTo>
                  <a:lnTo>
                    <a:pt x="851" y="3561"/>
                  </a:lnTo>
                  <a:lnTo>
                    <a:pt x="946" y="3466"/>
                  </a:lnTo>
                  <a:cubicBezTo>
                    <a:pt x="1072" y="3403"/>
                    <a:pt x="1166" y="3246"/>
                    <a:pt x="1103" y="3120"/>
                  </a:cubicBezTo>
                  <a:cubicBezTo>
                    <a:pt x="1072" y="2899"/>
                    <a:pt x="1072" y="2710"/>
                    <a:pt x="1103" y="2490"/>
                  </a:cubicBezTo>
                  <a:cubicBezTo>
                    <a:pt x="1166" y="2332"/>
                    <a:pt x="1072" y="2206"/>
                    <a:pt x="946" y="2143"/>
                  </a:cubicBezTo>
                  <a:lnTo>
                    <a:pt x="851" y="2049"/>
                  </a:lnTo>
                  <a:lnTo>
                    <a:pt x="1198" y="1482"/>
                  </a:lnTo>
                  <a:lnTo>
                    <a:pt x="1324" y="1545"/>
                  </a:lnTo>
                  <a:cubicBezTo>
                    <a:pt x="1366" y="1573"/>
                    <a:pt x="1421" y="1588"/>
                    <a:pt x="1481" y="1588"/>
                  </a:cubicBezTo>
                  <a:cubicBezTo>
                    <a:pt x="1553" y="1588"/>
                    <a:pt x="1632" y="1565"/>
                    <a:pt x="1702" y="1513"/>
                  </a:cubicBezTo>
                  <a:cubicBezTo>
                    <a:pt x="1859" y="1356"/>
                    <a:pt x="2048" y="1261"/>
                    <a:pt x="2269" y="1198"/>
                  </a:cubicBezTo>
                  <a:cubicBezTo>
                    <a:pt x="2426" y="1135"/>
                    <a:pt x="2489" y="977"/>
                    <a:pt x="2489" y="883"/>
                  </a:cubicBezTo>
                  <a:lnTo>
                    <a:pt x="2489" y="757"/>
                  </a:lnTo>
                  <a:close/>
                  <a:moveTo>
                    <a:pt x="2174" y="1"/>
                  </a:moveTo>
                  <a:cubicBezTo>
                    <a:pt x="1985" y="1"/>
                    <a:pt x="1828" y="158"/>
                    <a:pt x="1828" y="379"/>
                  </a:cubicBezTo>
                  <a:lnTo>
                    <a:pt x="1828" y="599"/>
                  </a:lnTo>
                  <a:cubicBezTo>
                    <a:pt x="1702" y="631"/>
                    <a:pt x="1576" y="725"/>
                    <a:pt x="1513" y="788"/>
                  </a:cubicBezTo>
                  <a:lnTo>
                    <a:pt x="1324" y="694"/>
                  </a:lnTo>
                  <a:cubicBezTo>
                    <a:pt x="1265" y="658"/>
                    <a:pt x="1192" y="641"/>
                    <a:pt x="1122" y="641"/>
                  </a:cubicBezTo>
                  <a:cubicBezTo>
                    <a:pt x="1004" y="641"/>
                    <a:pt x="890" y="690"/>
                    <a:pt x="851" y="788"/>
                  </a:cubicBezTo>
                  <a:lnTo>
                    <a:pt x="126" y="2017"/>
                  </a:lnTo>
                  <a:cubicBezTo>
                    <a:pt x="63" y="2175"/>
                    <a:pt x="95" y="2427"/>
                    <a:pt x="253" y="2490"/>
                  </a:cubicBezTo>
                  <a:lnTo>
                    <a:pt x="442" y="2616"/>
                  </a:lnTo>
                  <a:lnTo>
                    <a:pt x="442" y="2994"/>
                  </a:lnTo>
                  <a:lnTo>
                    <a:pt x="253" y="3120"/>
                  </a:lnTo>
                  <a:cubicBezTo>
                    <a:pt x="95" y="3214"/>
                    <a:pt x="0" y="3435"/>
                    <a:pt x="126" y="3592"/>
                  </a:cubicBezTo>
                  <a:lnTo>
                    <a:pt x="851" y="4821"/>
                  </a:lnTo>
                  <a:cubicBezTo>
                    <a:pt x="894" y="4928"/>
                    <a:pt x="1024" y="4991"/>
                    <a:pt x="1152" y="4991"/>
                  </a:cubicBezTo>
                  <a:cubicBezTo>
                    <a:pt x="1213" y="4991"/>
                    <a:pt x="1273" y="4977"/>
                    <a:pt x="1324" y="4947"/>
                  </a:cubicBezTo>
                  <a:lnTo>
                    <a:pt x="1513" y="4821"/>
                  </a:lnTo>
                  <a:cubicBezTo>
                    <a:pt x="1639" y="4884"/>
                    <a:pt x="1733" y="4979"/>
                    <a:pt x="1828" y="5010"/>
                  </a:cubicBezTo>
                  <a:lnTo>
                    <a:pt x="1828" y="5262"/>
                  </a:lnTo>
                  <a:cubicBezTo>
                    <a:pt x="1828" y="5451"/>
                    <a:pt x="1985" y="5609"/>
                    <a:pt x="2174" y="5609"/>
                  </a:cubicBezTo>
                  <a:lnTo>
                    <a:pt x="3592" y="5609"/>
                  </a:lnTo>
                  <a:cubicBezTo>
                    <a:pt x="3781" y="5609"/>
                    <a:pt x="3939" y="5451"/>
                    <a:pt x="3939" y="5262"/>
                  </a:cubicBezTo>
                  <a:lnTo>
                    <a:pt x="3939" y="5010"/>
                  </a:lnTo>
                  <a:cubicBezTo>
                    <a:pt x="4065" y="4979"/>
                    <a:pt x="4191" y="4884"/>
                    <a:pt x="4254" y="4821"/>
                  </a:cubicBezTo>
                  <a:lnTo>
                    <a:pt x="4474" y="4947"/>
                  </a:lnTo>
                  <a:cubicBezTo>
                    <a:pt x="4524" y="4967"/>
                    <a:pt x="4580" y="4978"/>
                    <a:pt x="4637" y="4978"/>
                  </a:cubicBezTo>
                  <a:cubicBezTo>
                    <a:pt x="4759" y="4978"/>
                    <a:pt x="4882" y="4929"/>
                    <a:pt x="4947" y="4821"/>
                  </a:cubicBezTo>
                  <a:lnTo>
                    <a:pt x="5640" y="3592"/>
                  </a:lnTo>
                  <a:cubicBezTo>
                    <a:pt x="5734" y="3435"/>
                    <a:pt x="5671" y="3214"/>
                    <a:pt x="5514" y="3120"/>
                  </a:cubicBezTo>
                  <a:lnTo>
                    <a:pt x="5325" y="2994"/>
                  </a:lnTo>
                  <a:lnTo>
                    <a:pt x="5325" y="2616"/>
                  </a:lnTo>
                  <a:lnTo>
                    <a:pt x="5514" y="2490"/>
                  </a:lnTo>
                  <a:cubicBezTo>
                    <a:pt x="5671" y="2427"/>
                    <a:pt x="5766" y="2206"/>
                    <a:pt x="5640" y="2017"/>
                  </a:cubicBezTo>
                  <a:lnTo>
                    <a:pt x="4947" y="788"/>
                  </a:lnTo>
                  <a:cubicBezTo>
                    <a:pt x="4887" y="689"/>
                    <a:pt x="4777" y="627"/>
                    <a:pt x="4664" y="627"/>
                  </a:cubicBezTo>
                  <a:cubicBezTo>
                    <a:pt x="4598" y="627"/>
                    <a:pt x="4532" y="648"/>
                    <a:pt x="4474" y="694"/>
                  </a:cubicBezTo>
                  <a:lnTo>
                    <a:pt x="4254" y="788"/>
                  </a:lnTo>
                  <a:cubicBezTo>
                    <a:pt x="4159" y="725"/>
                    <a:pt x="4033" y="631"/>
                    <a:pt x="3939" y="599"/>
                  </a:cubicBezTo>
                  <a:lnTo>
                    <a:pt x="3939" y="379"/>
                  </a:lnTo>
                  <a:cubicBezTo>
                    <a:pt x="3939" y="158"/>
                    <a:pt x="3781" y="1"/>
                    <a:pt x="3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77"/>
            <p:cNvSpPr/>
            <p:nvPr/>
          </p:nvSpPr>
          <p:spPr>
            <a:xfrm>
              <a:off x="-48150350" y="2422325"/>
              <a:ext cx="52775" cy="52800"/>
            </a:xfrm>
            <a:custGeom>
              <a:avLst/>
              <a:gdLst/>
              <a:ahLst/>
              <a:cxnLst/>
              <a:rect l="l" t="t" r="r" b="b"/>
              <a:pathLst>
                <a:path w="2111" h="2112" extrusionOk="0">
                  <a:moveTo>
                    <a:pt x="1040" y="662"/>
                  </a:moveTo>
                  <a:cubicBezTo>
                    <a:pt x="1260" y="662"/>
                    <a:pt x="1418" y="820"/>
                    <a:pt x="1418" y="1009"/>
                  </a:cubicBezTo>
                  <a:cubicBezTo>
                    <a:pt x="1418" y="1198"/>
                    <a:pt x="1260" y="1355"/>
                    <a:pt x="1040" y="1355"/>
                  </a:cubicBezTo>
                  <a:cubicBezTo>
                    <a:pt x="851" y="1355"/>
                    <a:pt x="693" y="1198"/>
                    <a:pt x="693" y="1009"/>
                  </a:cubicBezTo>
                  <a:cubicBezTo>
                    <a:pt x="693" y="820"/>
                    <a:pt x="851" y="662"/>
                    <a:pt x="1040" y="662"/>
                  </a:cubicBezTo>
                  <a:close/>
                  <a:moveTo>
                    <a:pt x="1040" y="1"/>
                  </a:moveTo>
                  <a:cubicBezTo>
                    <a:pt x="473" y="1"/>
                    <a:pt x="0" y="473"/>
                    <a:pt x="0" y="1040"/>
                  </a:cubicBezTo>
                  <a:cubicBezTo>
                    <a:pt x="0" y="1639"/>
                    <a:pt x="473" y="2111"/>
                    <a:pt x="1040" y="2111"/>
                  </a:cubicBezTo>
                  <a:cubicBezTo>
                    <a:pt x="1639" y="2111"/>
                    <a:pt x="2111" y="1639"/>
                    <a:pt x="2111" y="1040"/>
                  </a:cubicBezTo>
                  <a:cubicBezTo>
                    <a:pt x="2111" y="473"/>
                    <a:pt x="163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8" name="Google Shape;9908;p77"/>
          <p:cNvGrpSpPr/>
          <p:nvPr/>
        </p:nvGrpSpPr>
        <p:grpSpPr>
          <a:xfrm>
            <a:off x="2180338" y="2690046"/>
            <a:ext cx="361034" cy="355633"/>
            <a:chOff x="-46404975" y="1966100"/>
            <a:chExt cx="302475" cy="297950"/>
          </a:xfrm>
        </p:grpSpPr>
        <p:sp>
          <p:nvSpPr>
            <p:cNvPr id="9909" name="Google Shape;9909;p77"/>
            <p:cNvSpPr/>
            <p:nvPr/>
          </p:nvSpPr>
          <p:spPr>
            <a:xfrm>
              <a:off x="-46349850" y="1966100"/>
              <a:ext cx="38625" cy="86850"/>
            </a:xfrm>
            <a:custGeom>
              <a:avLst/>
              <a:gdLst/>
              <a:ahLst/>
              <a:cxnLst/>
              <a:rect l="l" t="t" r="r" b="b"/>
              <a:pathLst>
                <a:path w="1545" h="3474" extrusionOk="0">
                  <a:moveTo>
                    <a:pt x="784" y="0"/>
                  </a:moveTo>
                  <a:cubicBezTo>
                    <a:pt x="686" y="0"/>
                    <a:pt x="583" y="24"/>
                    <a:pt x="505" y="71"/>
                  </a:cubicBezTo>
                  <a:cubicBezTo>
                    <a:pt x="1" y="607"/>
                    <a:pt x="1" y="1458"/>
                    <a:pt x="505" y="1962"/>
                  </a:cubicBezTo>
                  <a:cubicBezTo>
                    <a:pt x="757" y="2214"/>
                    <a:pt x="757" y="2655"/>
                    <a:pt x="505" y="2875"/>
                  </a:cubicBezTo>
                  <a:cubicBezTo>
                    <a:pt x="379" y="3001"/>
                    <a:pt x="379" y="3222"/>
                    <a:pt x="505" y="3379"/>
                  </a:cubicBezTo>
                  <a:cubicBezTo>
                    <a:pt x="568" y="3442"/>
                    <a:pt x="654" y="3474"/>
                    <a:pt x="749" y="3474"/>
                  </a:cubicBezTo>
                  <a:cubicBezTo>
                    <a:pt x="843" y="3474"/>
                    <a:pt x="946" y="3442"/>
                    <a:pt x="1040" y="3379"/>
                  </a:cubicBezTo>
                  <a:cubicBezTo>
                    <a:pt x="1544" y="2875"/>
                    <a:pt x="1544" y="2025"/>
                    <a:pt x="1040" y="1489"/>
                  </a:cubicBezTo>
                  <a:cubicBezTo>
                    <a:pt x="788" y="1269"/>
                    <a:pt x="788" y="827"/>
                    <a:pt x="1040" y="607"/>
                  </a:cubicBezTo>
                  <a:cubicBezTo>
                    <a:pt x="1135" y="481"/>
                    <a:pt x="1135" y="229"/>
                    <a:pt x="1040" y="71"/>
                  </a:cubicBezTo>
                  <a:cubicBezTo>
                    <a:pt x="977" y="24"/>
                    <a:pt x="883" y="0"/>
                    <a:pt x="7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77"/>
            <p:cNvSpPr/>
            <p:nvPr/>
          </p:nvSpPr>
          <p:spPr>
            <a:xfrm>
              <a:off x="-46297875" y="1966100"/>
              <a:ext cx="38625" cy="86850"/>
            </a:xfrm>
            <a:custGeom>
              <a:avLst/>
              <a:gdLst/>
              <a:ahLst/>
              <a:cxnLst/>
              <a:rect l="l" t="t" r="r" b="b"/>
              <a:pathLst>
                <a:path w="1545" h="3474" extrusionOk="0">
                  <a:moveTo>
                    <a:pt x="800" y="0"/>
                  </a:moveTo>
                  <a:cubicBezTo>
                    <a:pt x="710" y="0"/>
                    <a:pt x="615" y="24"/>
                    <a:pt x="537" y="71"/>
                  </a:cubicBezTo>
                  <a:cubicBezTo>
                    <a:pt x="1" y="607"/>
                    <a:pt x="1" y="1458"/>
                    <a:pt x="537" y="1962"/>
                  </a:cubicBezTo>
                  <a:cubicBezTo>
                    <a:pt x="757" y="2214"/>
                    <a:pt x="757" y="2655"/>
                    <a:pt x="537" y="2875"/>
                  </a:cubicBezTo>
                  <a:cubicBezTo>
                    <a:pt x="410" y="3001"/>
                    <a:pt x="410" y="3222"/>
                    <a:pt x="537" y="3379"/>
                  </a:cubicBezTo>
                  <a:cubicBezTo>
                    <a:pt x="584" y="3442"/>
                    <a:pt x="670" y="3474"/>
                    <a:pt x="765" y="3474"/>
                  </a:cubicBezTo>
                  <a:cubicBezTo>
                    <a:pt x="859" y="3474"/>
                    <a:pt x="962" y="3442"/>
                    <a:pt x="1041" y="3379"/>
                  </a:cubicBezTo>
                  <a:cubicBezTo>
                    <a:pt x="1545" y="2875"/>
                    <a:pt x="1545" y="2025"/>
                    <a:pt x="1041" y="1489"/>
                  </a:cubicBezTo>
                  <a:cubicBezTo>
                    <a:pt x="789" y="1269"/>
                    <a:pt x="789" y="827"/>
                    <a:pt x="1041" y="607"/>
                  </a:cubicBezTo>
                  <a:cubicBezTo>
                    <a:pt x="1167" y="481"/>
                    <a:pt x="1167" y="229"/>
                    <a:pt x="1041" y="71"/>
                  </a:cubicBezTo>
                  <a:cubicBezTo>
                    <a:pt x="978" y="24"/>
                    <a:pt x="891" y="0"/>
                    <a:pt x="8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77"/>
            <p:cNvSpPr/>
            <p:nvPr/>
          </p:nvSpPr>
          <p:spPr>
            <a:xfrm>
              <a:off x="-46244300" y="1966100"/>
              <a:ext cx="38600" cy="86850"/>
            </a:xfrm>
            <a:custGeom>
              <a:avLst/>
              <a:gdLst/>
              <a:ahLst/>
              <a:cxnLst/>
              <a:rect l="l" t="t" r="r" b="b"/>
              <a:pathLst>
                <a:path w="1544" h="3474" extrusionOk="0">
                  <a:moveTo>
                    <a:pt x="768" y="0"/>
                  </a:moveTo>
                  <a:cubicBezTo>
                    <a:pt x="678" y="0"/>
                    <a:pt x="583" y="24"/>
                    <a:pt x="504" y="71"/>
                  </a:cubicBezTo>
                  <a:cubicBezTo>
                    <a:pt x="0" y="607"/>
                    <a:pt x="0" y="1458"/>
                    <a:pt x="504" y="1962"/>
                  </a:cubicBezTo>
                  <a:cubicBezTo>
                    <a:pt x="756" y="2214"/>
                    <a:pt x="756" y="2655"/>
                    <a:pt x="504" y="2875"/>
                  </a:cubicBezTo>
                  <a:cubicBezTo>
                    <a:pt x="378" y="3001"/>
                    <a:pt x="378" y="3222"/>
                    <a:pt x="504" y="3379"/>
                  </a:cubicBezTo>
                  <a:cubicBezTo>
                    <a:pt x="567" y="3442"/>
                    <a:pt x="654" y="3474"/>
                    <a:pt x="745" y="3474"/>
                  </a:cubicBezTo>
                  <a:cubicBezTo>
                    <a:pt x="835" y="3474"/>
                    <a:pt x="930" y="3442"/>
                    <a:pt x="1008" y="3379"/>
                  </a:cubicBezTo>
                  <a:cubicBezTo>
                    <a:pt x="1544" y="2875"/>
                    <a:pt x="1544" y="2025"/>
                    <a:pt x="1008" y="1489"/>
                  </a:cubicBezTo>
                  <a:cubicBezTo>
                    <a:pt x="788" y="1269"/>
                    <a:pt x="788" y="827"/>
                    <a:pt x="1008" y="607"/>
                  </a:cubicBezTo>
                  <a:cubicBezTo>
                    <a:pt x="1134" y="481"/>
                    <a:pt x="1134" y="229"/>
                    <a:pt x="1008" y="71"/>
                  </a:cubicBezTo>
                  <a:cubicBezTo>
                    <a:pt x="945" y="24"/>
                    <a:pt x="859"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77"/>
            <p:cNvSpPr/>
            <p:nvPr/>
          </p:nvSpPr>
          <p:spPr>
            <a:xfrm>
              <a:off x="-46404975" y="2070250"/>
              <a:ext cx="302475" cy="193800"/>
            </a:xfrm>
            <a:custGeom>
              <a:avLst/>
              <a:gdLst/>
              <a:ahLst/>
              <a:cxnLst/>
              <a:rect l="l" t="t" r="r" b="b"/>
              <a:pathLst>
                <a:path w="12099" h="7752" extrusionOk="0">
                  <a:moveTo>
                    <a:pt x="11058" y="1419"/>
                  </a:moveTo>
                  <a:cubicBezTo>
                    <a:pt x="11248" y="1419"/>
                    <a:pt x="11405" y="1576"/>
                    <a:pt x="11405" y="1797"/>
                  </a:cubicBezTo>
                  <a:cubicBezTo>
                    <a:pt x="11405" y="3088"/>
                    <a:pt x="10397" y="4160"/>
                    <a:pt x="9137" y="4223"/>
                  </a:cubicBezTo>
                  <a:cubicBezTo>
                    <a:pt x="9578" y="3372"/>
                    <a:pt x="9830" y="2395"/>
                    <a:pt x="9956" y="1419"/>
                  </a:cubicBezTo>
                  <a:close/>
                  <a:moveTo>
                    <a:pt x="9294" y="726"/>
                  </a:moveTo>
                  <a:cubicBezTo>
                    <a:pt x="9200" y="2521"/>
                    <a:pt x="8507" y="4569"/>
                    <a:pt x="7057" y="5640"/>
                  </a:cubicBezTo>
                  <a:lnTo>
                    <a:pt x="3056" y="5640"/>
                  </a:lnTo>
                  <a:lnTo>
                    <a:pt x="3056" y="5672"/>
                  </a:lnTo>
                  <a:cubicBezTo>
                    <a:pt x="1765" y="4695"/>
                    <a:pt x="914" y="2805"/>
                    <a:pt x="819" y="726"/>
                  </a:cubicBezTo>
                  <a:close/>
                  <a:moveTo>
                    <a:pt x="8948" y="6396"/>
                  </a:moveTo>
                  <a:cubicBezTo>
                    <a:pt x="8570" y="6837"/>
                    <a:pt x="8003" y="7090"/>
                    <a:pt x="7372" y="7090"/>
                  </a:cubicBezTo>
                  <a:lnTo>
                    <a:pt x="2710" y="7090"/>
                  </a:lnTo>
                  <a:cubicBezTo>
                    <a:pt x="2080" y="7090"/>
                    <a:pt x="1481" y="6837"/>
                    <a:pt x="1103" y="6396"/>
                  </a:cubicBezTo>
                  <a:close/>
                  <a:moveTo>
                    <a:pt x="441" y="1"/>
                  </a:moveTo>
                  <a:cubicBezTo>
                    <a:pt x="252" y="1"/>
                    <a:pt x="95" y="158"/>
                    <a:pt x="95" y="348"/>
                  </a:cubicBezTo>
                  <a:cubicBezTo>
                    <a:pt x="95" y="2301"/>
                    <a:pt x="725" y="4317"/>
                    <a:pt x="1985" y="5640"/>
                  </a:cubicBezTo>
                  <a:lnTo>
                    <a:pt x="441" y="5640"/>
                  </a:lnTo>
                  <a:cubicBezTo>
                    <a:pt x="158" y="5640"/>
                    <a:pt x="0" y="5924"/>
                    <a:pt x="126" y="6144"/>
                  </a:cubicBezTo>
                  <a:cubicBezTo>
                    <a:pt x="347" y="6617"/>
                    <a:pt x="725" y="7027"/>
                    <a:pt x="1197" y="7342"/>
                  </a:cubicBezTo>
                  <a:cubicBezTo>
                    <a:pt x="1670" y="7594"/>
                    <a:pt x="2174" y="7751"/>
                    <a:pt x="2710" y="7751"/>
                  </a:cubicBezTo>
                  <a:lnTo>
                    <a:pt x="7372" y="7751"/>
                  </a:lnTo>
                  <a:cubicBezTo>
                    <a:pt x="8475" y="7751"/>
                    <a:pt x="9452" y="7121"/>
                    <a:pt x="9956" y="6144"/>
                  </a:cubicBezTo>
                  <a:cubicBezTo>
                    <a:pt x="10082" y="5924"/>
                    <a:pt x="9924" y="5640"/>
                    <a:pt x="9641" y="5640"/>
                  </a:cubicBezTo>
                  <a:lnTo>
                    <a:pt x="8129" y="5640"/>
                  </a:lnTo>
                  <a:lnTo>
                    <a:pt x="8696" y="4916"/>
                  </a:lnTo>
                  <a:lnTo>
                    <a:pt x="8948" y="4916"/>
                  </a:lnTo>
                  <a:lnTo>
                    <a:pt x="8948" y="4947"/>
                  </a:lnTo>
                  <a:cubicBezTo>
                    <a:pt x="10680" y="4947"/>
                    <a:pt x="12098" y="3529"/>
                    <a:pt x="12098" y="1797"/>
                  </a:cubicBezTo>
                  <a:cubicBezTo>
                    <a:pt x="12098" y="1198"/>
                    <a:pt x="11626" y="726"/>
                    <a:pt x="11027" y="726"/>
                  </a:cubicBezTo>
                  <a:lnTo>
                    <a:pt x="9956" y="726"/>
                  </a:lnTo>
                  <a:lnTo>
                    <a:pt x="9956" y="348"/>
                  </a:lnTo>
                  <a:cubicBezTo>
                    <a:pt x="9956" y="158"/>
                    <a:pt x="9798" y="1"/>
                    <a:pt x="9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13" name="Google Shape;9913;p77"/>
          <p:cNvGrpSpPr/>
          <p:nvPr/>
        </p:nvGrpSpPr>
        <p:grpSpPr>
          <a:xfrm>
            <a:off x="2181740" y="3135863"/>
            <a:ext cx="358229" cy="358199"/>
            <a:chOff x="-46401050" y="2333325"/>
            <a:chExt cx="300125" cy="300100"/>
          </a:xfrm>
        </p:grpSpPr>
        <p:sp>
          <p:nvSpPr>
            <p:cNvPr id="9914" name="Google Shape;9914;p77"/>
            <p:cNvSpPr/>
            <p:nvPr/>
          </p:nvSpPr>
          <p:spPr>
            <a:xfrm>
              <a:off x="-46401050" y="2333325"/>
              <a:ext cx="300125" cy="300100"/>
            </a:xfrm>
            <a:custGeom>
              <a:avLst/>
              <a:gdLst/>
              <a:ahLst/>
              <a:cxnLst/>
              <a:rect l="l" t="t" r="r" b="b"/>
              <a:pathLst>
                <a:path w="12005" h="12004" extrusionOk="0">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77"/>
            <p:cNvSpPr/>
            <p:nvPr/>
          </p:nvSpPr>
          <p:spPr>
            <a:xfrm>
              <a:off x="-46366400" y="2580650"/>
              <a:ext cx="35475" cy="17350"/>
            </a:xfrm>
            <a:custGeom>
              <a:avLst/>
              <a:gdLst/>
              <a:ahLst/>
              <a:cxnLst/>
              <a:rect l="l" t="t" r="r" b="b"/>
              <a:pathLst>
                <a:path w="1419" h="694" extrusionOk="0">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77"/>
            <p:cNvSpPr/>
            <p:nvPr/>
          </p:nvSpPr>
          <p:spPr>
            <a:xfrm>
              <a:off x="-46313625" y="2457775"/>
              <a:ext cx="122900" cy="122100"/>
            </a:xfrm>
            <a:custGeom>
              <a:avLst/>
              <a:gdLst/>
              <a:ahLst/>
              <a:cxnLst/>
              <a:rect l="l" t="t" r="r" b="b"/>
              <a:pathLst>
                <a:path w="4916" h="4884" extrusionOk="0">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77"/>
            <p:cNvSpPr/>
            <p:nvPr/>
          </p:nvSpPr>
          <p:spPr>
            <a:xfrm>
              <a:off x="-46278950" y="2493225"/>
              <a:ext cx="53575" cy="52775"/>
            </a:xfrm>
            <a:custGeom>
              <a:avLst/>
              <a:gdLst/>
              <a:ahLst/>
              <a:cxnLst/>
              <a:rect l="l" t="t" r="r" b="b"/>
              <a:pathLst>
                <a:path w="2143" h="2111" extrusionOk="0">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18" name="Google Shape;9918;p77"/>
          <p:cNvSpPr/>
          <p:nvPr/>
        </p:nvSpPr>
        <p:spPr>
          <a:xfrm>
            <a:off x="2183438" y="3591597"/>
            <a:ext cx="360109" cy="359154"/>
          </a:xfrm>
          <a:custGeom>
            <a:avLst/>
            <a:gdLst/>
            <a:ahLst/>
            <a:cxnLst/>
            <a:rect l="l" t="t" r="r" b="b"/>
            <a:pathLst>
              <a:path w="12068" h="12036" extrusionOk="0">
                <a:moveTo>
                  <a:pt x="4222" y="630"/>
                </a:moveTo>
                <a:cubicBezTo>
                  <a:pt x="5010" y="630"/>
                  <a:pt x="5640" y="1292"/>
                  <a:pt x="5640" y="2048"/>
                </a:cubicBezTo>
                <a:lnTo>
                  <a:pt x="5640" y="9767"/>
                </a:lnTo>
                <a:cubicBezTo>
                  <a:pt x="5703" y="10617"/>
                  <a:pt x="5073" y="11311"/>
                  <a:pt x="4285" y="11311"/>
                </a:cubicBezTo>
                <a:cubicBezTo>
                  <a:pt x="3498" y="11311"/>
                  <a:pt x="2868" y="10680"/>
                  <a:pt x="2868" y="9893"/>
                </a:cubicBezTo>
                <a:lnTo>
                  <a:pt x="2868" y="9830"/>
                </a:lnTo>
                <a:cubicBezTo>
                  <a:pt x="3403" y="9767"/>
                  <a:pt x="3907" y="9515"/>
                  <a:pt x="4254" y="9137"/>
                </a:cubicBezTo>
                <a:cubicBezTo>
                  <a:pt x="4380" y="9011"/>
                  <a:pt x="4380" y="8790"/>
                  <a:pt x="4254" y="8633"/>
                </a:cubicBezTo>
                <a:cubicBezTo>
                  <a:pt x="4191" y="8570"/>
                  <a:pt x="4104" y="8538"/>
                  <a:pt x="4014" y="8538"/>
                </a:cubicBezTo>
                <a:cubicBezTo>
                  <a:pt x="3923" y="8538"/>
                  <a:pt x="3829" y="8570"/>
                  <a:pt x="3750" y="8633"/>
                </a:cubicBezTo>
                <a:cubicBezTo>
                  <a:pt x="3435" y="8948"/>
                  <a:pt x="2962" y="9137"/>
                  <a:pt x="2490" y="9137"/>
                </a:cubicBezTo>
                <a:cubicBezTo>
                  <a:pt x="1513" y="9137"/>
                  <a:pt x="725" y="8349"/>
                  <a:pt x="725" y="7372"/>
                </a:cubicBezTo>
                <a:cubicBezTo>
                  <a:pt x="725" y="7057"/>
                  <a:pt x="788" y="6742"/>
                  <a:pt x="946" y="6490"/>
                </a:cubicBezTo>
                <a:cubicBezTo>
                  <a:pt x="1387" y="6805"/>
                  <a:pt x="1891" y="6994"/>
                  <a:pt x="2490" y="6994"/>
                </a:cubicBezTo>
                <a:cubicBezTo>
                  <a:pt x="2679" y="6994"/>
                  <a:pt x="2836" y="6837"/>
                  <a:pt x="2836" y="6648"/>
                </a:cubicBezTo>
                <a:cubicBezTo>
                  <a:pt x="2836" y="6459"/>
                  <a:pt x="2679" y="6301"/>
                  <a:pt x="2490" y="6301"/>
                </a:cubicBezTo>
                <a:cubicBezTo>
                  <a:pt x="1513" y="6301"/>
                  <a:pt x="725" y="5514"/>
                  <a:pt x="725" y="4537"/>
                </a:cubicBezTo>
                <a:cubicBezTo>
                  <a:pt x="725" y="3623"/>
                  <a:pt x="1387" y="2899"/>
                  <a:pt x="2238" y="2804"/>
                </a:cubicBezTo>
                <a:cubicBezTo>
                  <a:pt x="2521" y="3623"/>
                  <a:pt x="3309" y="4159"/>
                  <a:pt x="4222" y="4159"/>
                </a:cubicBezTo>
                <a:cubicBezTo>
                  <a:pt x="4411" y="4159"/>
                  <a:pt x="4569" y="4001"/>
                  <a:pt x="4569" y="3812"/>
                </a:cubicBezTo>
                <a:cubicBezTo>
                  <a:pt x="4569" y="3623"/>
                  <a:pt x="4411" y="3466"/>
                  <a:pt x="4222" y="3466"/>
                </a:cubicBezTo>
                <a:cubicBezTo>
                  <a:pt x="3435" y="3466"/>
                  <a:pt x="2805" y="2836"/>
                  <a:pt x="2805" y="2048"/>
                </a:cubicBezTo>
                <a:cubicBezTo>
                  <a:pt x="2805" y="1261"/>
                  <a:pt x="3435" y="630"/>
                  <a:pt x="4222" y="630"/>
                </a:cubicBezTo>
                <a:close/>
                <a:moveTo>
                  <a:pt x="7814" y="788"/>
                </a:moveTo>
                <a:cubicBezTo>
                  <a:pt x="8602" y="788"/>
                  <a:pt x="9232" y="1418"/>
                  <a:pt x="9232" y="2206"/>
                </a:cubicBezTo>
                <a:cubicBezTo>
                  <a:pt x="9232" y="2993"/>
                  <a:pt x="8602" y="3623"/>
                  <a:pt x="7814" y="3623"/>
                </a:cubicBezTo>
                <a:cubicBezTo>
                  <a:pt x="7593" y="3623"/>
                  <a:pt x="7436" y="3781"/>
                  <a:pt x="7436" y="3970"/>
                </a:cubicBezTo>
                <a:cubicBezTo>
                  <a:pt x="7436" y="4159"/>
                  <a:pt x="7593" y="4316"/>
                  <a:pt x="7814" y="4316"/>
                </a:cubicBezTo>
                <a:cubicBezTo>
                  <a:pt x="8696" y="4316"/>
                  <a:pt x="9484" y="3749"/>
                  <a:pt x="9767" y="2962"/>
                </a:cubicBezTo>
                <a:cubicBezTo>
                  <a:pt x="10649" y="3056"/>
                  <a:pt x="11311" y="3812"/>
                  <a:pt x="11311" y="4695"/>
                </a:cubicBezTo>
                <a:cubicBezTo>
                  <a:pt x="11311" y="5671"/>
                  <a:pt x="10523" y="6459"/>
                  <a:pt x="9547" y="6459"/>
                </a:cubicBezTo>
                <a:cubicBezTo>
                  <a:pt x="9326" y="6459"/>
                  <a:pt x="9169" y="6616"/>
                  <a:pt x="9169" y="6805"/>
                </a:cubicBezTo>
                <a:cubicBezTo>
                  <a:pt x="9169" y="6994"/>
                  <a:pt x="9326" y="7152"/>
                  <a:pt x="9547" y="7152"/>
                </a:cubicBezTo>
                <a:cubicBezTo>
                  <a:pt x="10114" y="7152"/>
                  <a:pt x="10649" y="6963"/>
                  <a:pt x="11059" y="6648"/>
                </a:cubicBezTo>
                <a:cubicBezTo>
                  <a:pt x="11217" y="6931"/>
                  <a:pt x="11311" y="7215"/>
                  <a:pt x="11311" y="7530"/>
                </a:cubicBezTo>
                <a:cubicBezTo>
                  <a:pt x="11374" y="8381"/>
                  <a:pt x="10586" y="9168"/>
                  <a:pt x="9610" y="9168"/>
                </a:cubicBezTo>
                <a:cubicBezTo>
                  <a:pt x="9137" y="9168"/>
                  <a:pt x="8696" y="8979"/>
                  <a:pt x="8350" y="8664"/>
                </a:cubicBezTo>
                <a:cubicBezTo>
                  <a:pt x="8287" y="8601"/>
                  <a:pt x="8200" y="8570"/>
                  <a:pt x="8109" y="8570"/>
                </a:cubicBezTo>
                <a:cubicBezTo>
                  <a:pt x="8019" y="8570"/>
                  <a:pt x="7924" y="8601"/>
                  <a:pt x="7845" y="8664"/>
                </a:cubicBezTo>
                <a:cubicBezTo>
                  <a:pt x="7719" y="8790"/>
                  <a:pt x="7719" y="9011"/>
                  <a:pt x="7845" y="9168"/>
                </a:cubicBezTo>
                <a:cubicBezTo>
                  <a:pt x="8224" y="9578"/>
                  <a:pt x="8696" y="9798"/>
                  <a:pt x="9232" y="9893"/>
                </a:cubicBezTo>
                <a:lnTo>
                  <a:pt x="9232" y="9924"/>
                </a:lnTo>
                <a:cubicBezTo>
                  <a:pt x="9232" y="10712"/>
                  <a:pt x="8602" y="11342"/>
                  <a:pt x="7814" y="11342"/>
                </a:cubicBezTo>
                <a:cubicBezTo>
                  <a:pt x="7026" y="11342"/>
                  <a:pt x="6396" y="10680"/>
                  <a:pt x="6396" y="9924"/>
                </a:cubicBezTo>
                <a:lnTo>
                  <a:pt x="6396" y="2206"/>
                </a:lnTo>
                <a:cubicBezTo>
                  <a:pt x="6396" y="1418"/>
                  <a:pt x="7058" y="788"/>
                  <a:pt x="7814" y="788"/>
                </a:cubicBezTo>
                <a:close/>
                <a:moveTo>
                  <a:pt x="4254" y="0"/>
                </a:moveTo>
                <a:cubicBezTo>
                  <a:pt x="3088" y="0"/>
                  <a:pt x="2143" y="977"/>
                  <a:pt x="2143" y="2111"/>
                </a:cubicBezTo>
                <a:lnTo>
                  <a:pt x="2143" y="2174"/>
                </a:lnTo>
                <a:cubicBezTo>
                  <a:pt x="946" y="2332"/>
                  <a:pt x="1" y="3340"/>
                  <a:pt x="1" y="4600"/>
                </a:cubicBezTo>
                <a:cubicBezTo>
                  <a:pt x="1" y="5104"/>
                  <a:pt x="158" y="5640"/>
                  <a:pt x="442" y="6018"/>
                </a:cubicBezTo>
                <a:cubicBezTo>
                  <a:pt x="158" y="6427"/>
                  <a:pt x="1" y="6931"/>
                  <a:pt x="1" y="7435"/>
                </a:cubicBezTo>
                <a:cubicBezTo>
                  <a:pt x="1" y="8696"/>
                  <a:pt x="946" y="9735"/>
                  <a:pt x="2143" y="9861"/>
                </a:cubicBezTo>
                <a:lnTo>
                  <a:pt x="2143" y="9924"/>
                </a:lnTo>
                <a:cubicBezTo>
                  <a:pt x="2143" y="11090"/>
                  <a:pt x="3088" y="12035"/>
                  <a:pt x="4254" y="12035"/>
                </a:cubicBezTo>
                <a:cubicBezTo>
                  <a:pt x="5010" y="12035"/>
                  <a:pt x="5640" y="11657"/>
                  <a:pt x="6050" y="11058"/>
                </a:cubicBezTo>
                <a:cubicBezTo>
                  <a:pt x="6428" y="11657"/>
                  <a:pt x="7089" y="12035"/>
                  <a:pt x="7814" y="12035"/>
                </a:cubicBezTo>
                <a:cubicBezTo>
                  <a:pt x="8980" y="12035"/>
                  <a:pt x="9925" y="11058"/>
                  <a:pt x="9925" y="9924"/>
                </a:cubicBezTo>
                <a:lnTo>
                  <a:pt x="9925" y="9861"/>
                </a:lnTo>
                <a:cubicBezTo>
                  <a:pt x="11122" y="9704"/>
                  <a:pt x="12067" y="8696"/>
                  <a:pt x="12067" y="7435"/>
                </a:cubicBezTo>
                <a:cubicBezTo>
                  <a:pt x="12067" y="6931"/>
                  <a:pt x="11910" y="6459"/>
                  <a:pt x="11626" y="6018"/>
                </a:cubicBezTo>
                <a:cubicBezTo>
                  <a:pt x="11910" y="5577"/>
                  <a:pt x="12067" y="5104"/>
                  <a:pt x="12067" y="4600"/>
                </a:cubicBezTo>
                <a:cubicBezTo>
                  <a:pt x="12067" y="3371"/>
                  <a:pt x="11154" y="2363"/>
                  <a:pt x="9925" y="2174"/>
                </a:cubicBezTo>
                <a:lnTo>
                  <a:pt x="9925" y="2111"/>
                </a:lnTo>
                <a:cubicBezTo>
                  <a:pt x="9925" y="945"/>
                  <a:pt x="8980" y="0"/>
                  <a:pt x="7814" y="0"/>
                </a:cubicBezTo>
                <a:cubicBezTo>
                  <a:pt x="7089" y="0"/>
                  <a:pt x="6428" y="378"/>
                  <a:pt x="6050" y="977"/>
                </a:cubicBezTo>
                <a:cubicBezTo>
                  <a:pt x="5640" y="378"/>
                  <a:pt x="4979" y="0"/>
                  <a:pt x="4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19" name="Google Shape;9919;p77"/>
          <p:cNvGrpSpPr/>
          <p:nvPr/>
        </p:nvGrpSpPr>
        <p:grpSpPr>
          <a:xfrm>
            <a:off x="3961830" y="3146218"/>
            <a:ext cx="359154" cy="359124"/>
            <a:chOff x="-44914800" y="2342000"/>
            <a:chExt cx="300900" cy="300875"/>
          </a:xfrm>
        </p:grpSpPr>
        <p:sp>
          <p:nvSpPr>
            <p:cNvPr id="9920" name="Google Shape;9920;p77"/>
            <p:cNvSpPr/>
            <p:nvPr/>
          </p:nvSpPr>
          <p:spPr>
            <a:xfrm>
              <a:off x="-44914800" y="2342000"/>
              <a:ext cx="300900" cy="300875"/>
            </a:xfrm>
            <a:custGeom>
              <a:avLst/>
              <a:gdLst/>
              <a:ahLst/>
              <a:cxnLst/>
              <a:rect l="l" t="t" r="r" b="b"/>
              <a:pathLst>
                <a:path w="12036" h="12035" extrusionOk="0">
                  <a:moveTo>
                    <a:pt x="1450" y="725"/>
                  </a:moveTo>
                  <a:lnTo>
                    <a:pt x="1450" y="1418"/>
                  </a:lnTo>
                  <a:lnTo>
                    <a:pt x="725" y="1418"/>
                  </a:lnTo>
                  <a:lnTo>
                    <a:pt x="725" y="725"/>
                  </a:lnTo>
                  <a:close/>
                  <a:moveTo>
                    <a:pt x="11311" y="725"/>
                  </a:moveTo>
                  <a:lnTo>
                    <a:pt x="11311" y="1418"/>
                  </a:lnTo>
                  <a:lnTo>
                    <a:pt x="10618" y="1418"/>
                  </a:lnTo>
                  <a:lnTo>
                    <a:pt x="10618" y="725"/>
                  </a:lnTo>
                  <a:close/>
                  <a:moveTo>
                    <a:pt x="9893" y="1418"/>
                  </a:moveTo>
                  <a:lnTo>
                    <a:pt x="9893" y="1796"/>
                  </a:lnTo>
                  <a:cubicBezTo>
                    <a:pt x="9893" y="1985"/>
                    <a:pt x="10051" y="2142"/>
                    <a:pt x="10240" y="2142"/>
                  </a:cubicBezTo>
                  <a:lnTo>
                    <a:pt x="10618" y="2142"/>
                  </a:lnTo>
                  <a:lnTo>
                    <a:pt x="10618" y="9893"/>
                  </a:lnTo>
                  <a:lnTo>
                    <a:pt x="10240" y="9893"/>
                  </a:lnTo>
                  <a:cubicBezTo>
                    <a:pt x="10051" y="9893"/>
                    <a:pt x="9893" y="10050"/>
                    <a:pt x="9893" y="10239"/>
                  </a:cubicBezTo>
                  <a:lnTo>
                    <a:pt x="9893" y="10617"/>
                  </a:lnTo>
                  <a:lnTo>
                    <a:pt x="2143" y="10617"/>
                  </a:lnTo>
                  <a:lnTo>
                    <a:pt x="2143" y="10239"/>
                  </a:lnTo>
                  <a:cubicBezTo>
                    <a:pt x="2143" y="10050"/>
                    <a:pt x="1985" y="9893"/>
                    <a:pt x="1796" y="9893"/>
                  </a:cubicBezTo>
                  <a:lnTo>
                    <a:pt x="1450" y="9893"/>
                  </a:lnTo>
                  <a:lnTo>
                    <a:pt x="1450" y="2142"/>
                  </a:lnTo>
                  <a:lnTo>
                    <a:pt x="1796" y="2142"/>
                  </a:lnTo>
                  <a:cubicBezTo>
                    <a:pt x="1985" y="2142"/>
                    <a:pt x="2143" y="1985"/>
                    <a:pt x="2143" y="1796"/>
                  </a:cubicBezTo>
                  <a:lnTo>
                    <a:pt x="2143" y="1418"/>
                  </a:lnTo>
                  <a:close/>
                  <a:moveTo>
                    <a:pt x="1418" y="10617"/>
                  </a:moveTo>
                  <a:lnTo>
                    <a:pt x="1418" y="11310"/>
                  </a:lnTo>
                  <a:lnTo>
                    <a:pt x="725" y="11310"/>
                  </a:lnTo>
                  <a:lnTo>
                    <a:pt x="725" y="10617"/>
                  </a:lnTo>
                  <a:close/>
                  <a:moveTo>
                    <a:pt x="11311" y="10617"/>
                  </a:moveTo>
                  <a:lnTo>
                    <a:pt x="11311" y="11310"/>
                  </a:lnTo>
                  <a:lnTo>
                    <a:pt x="10618" y="11310"/>
                  </a:lnTo>
                  <a:lnTo>
                    <a:pt x="10618" y="10617"/>
                  </a:lnTo>
                  <a:close/>
                  <a:moveTo>
                    <a:pt x="379" y="0"/>
                  </a:moveTo>
                  <a:cubicBezTo>
                    <a:pt x="158" y="0"/>
                    <a:pt x="1" y="158"/>
                    <a:pt x="1" y="378"/>
                  </a:cubicBezTo>
                  <a:lnTo>
                    <a:pt x="1" y="1764"/>
                  </a:lnTo>
                  <a:cubicBezTo>
                    <a:pt x="1" y="1985"/>
                    <a:pt x="158" y="2142"/>
                    <a:pt x="379" y="2142"/>
                  </a:cubicBezTo>
                  <a:lnTo>
                    <a:pt x="725" y="2142"/>
                  </a:lnTo>
                  <a:lnTo>
                    <a:pt x="725" y="9893"/>
                  </a:lnTo>
                  <a:lnTo>
                    <a:pt x="379" y="9893"/>
                  </a:lnTo>
                  <a:cubicBezTo>
                    <a:pt x="158" y="9893"/>
                    <a:pt x="1" y="10050"/>
                    <a:pt x="1" y="10239"/>
                  </a:cubicBezTo>
                  <a:lnTo>
                    <a:pt x="1" y="11657"/>
                  </a:lnTo>
                  <a:cubicBezTo>
                    <a:pt x="1" y="11877"/>
                    <a:pt x="158" y="12035"/>
                    <a:pt x="379" y="12035"/>
                  </a:cubicBezTo>
                  <a:lnTo>
                    <a:pt x="1796" y="12035"/>
                  </a:lnTo>
                  <a:cubicBezTo>
                    <a:pt x="1985" y="12035"/>
                    <a:pt x="2143" y="11877"/>
                    <a:pt x="2143" y="11657"/>
                  </a:cubicBezTo>
                  <a:lnTo>
                    <a:pt x="2143" y="11310"/>
                  </a:lnTo>
                  <a:lnTo>
                    <a:pt x="9893" y="11310"/>
                  </a:lnTo>
                  <a:lnTo>
                    <a:pt x="9893" y="11657"/>
                  </a:lnTo>
                  <a:cubicBezTo>
                    <a:pt x="9893" y="11877"/>
                    <a:pt x="10051" y="12035"/>
                    <a:pt x="10240" y="12035"/>
                  </a:cubicBezTo>
                  <a:lnTo>
                    <a:pt x="11657" y="12035"/>
                  </a:lnTo>
                  <a:cubicBezTo>
                    <a:pt x="11878" y="12035"/>
                    <a:pt x="12036" y="11877"/>
                    <a:pt x="12036" y="11657"/>
                  </a:cubicBezTo>
                  <a:lnTo>
                    <a:pt x="12036" y="10239"/>
                  </a:lnTo>
                  <a:cubicBezTo>
                    <a:pt x="12036" y="10050"/>
                    <a:pt x="11878" y="9893"/>
                    <a:pt x="11657" y="9893"/>
                  </a:cubicBezTo>
                  <a:lnTo>
                    <a:pt x="11311" y="9893"/>
                  </a:lnTo>
                  <a:lnTo>
                    <a:pt x="11311" y="2142"/>
                  </a:lnTo>
                  <a:lnTo>
                    <a:pt x="11657" y="2142"/>
                  </a:lnTo>
                  <a:cubicBezTo>
                    <a:pt x="11878" y="2142"/>
                    <a:pt x="12036" y="1985"/>
                    <a:pt x="12036" y="1764"/>
                  </a:cubicBezTo>
                  <a:lnTo>
                    <a:pt x="12036" y="378"/>
                  </a:lnTo>
                  <a:cubicBezTo>
                    <a:pt x="12036" y="158"/>
                    <a:pt x="11878" y="0"/>
                    <a:pt x="11657" y="0"/>
                  </a:cubicBezTo>
                  <a:lnTo>
                    <a:pt x="10240" y="0"/>
                  </a:lnTo>
                  <a:cubicBezTo>
                    <a:pt x="10051" y="0"/>
                    <a:pt x="9893" y="158"/>
                    <a:pt x="9893" y="378"/>
                  </a:cubicBezTo>
                  <a:lnTo>
                    <a:pt x="9893" y="725"/>
                  </a:lnTo>
                  <a:lnTo>
                    <a:pt x="2143" y="725"/>
                  </a:lnTo>
                  <a:lnTo>
                    <a:pt x="2143" y="378"/>
                  </a:lnTo>
                  <a:cubicBezTo>
                    <a:pt x="2143" y="158"/>
                    <a:pt x="1985"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77"/>
            <p:cNvSpPr/>
            <p:nvPr/>
          </p:nvSpPr>
          <p:spPr>
            <a:xfrm>
              <a:off x="-44860450" y="2412875"/>
              <a:ext cx="193000" cy="159125"/>
            </a:xfrm>
            <a:custGeom>
              <a:avLst/>
              <a:gdLst/>
              <a:ahLst/>
              <a:cxnLst/>
              <a:rect l="l" t="t" r="r" b="b"/>
              <a:pathLst>
                <a:path w="7720" h="6365" extrusionOk="0">
                  <a:moveTo>
                    <a:pt x="7026" y="694"/>
                  </a:moveTo>
                  <a:lnTo>
                    <a:pt x="7026" y="725"/>
                  </a:lnTo>
                  <a:lnTo>
                    <a:pt x="7026" y="5136"/>
                  </a:lnTo>
                  <a:lnTo>
                    <a:pt x="5514" y="3624"/>
                  </a:lnTo>
                  <a:cubicBezTo>
                    <a:pt x="5451" y="3561"/>
                    <a:pt x="5356" y="3498"/>
                    <a:pt x="5262" y="3498"/>
                  </a:cubicBezTo>
                  <a:cubicBezTo>
                    <a:pt x="5167" y="3498"/>
                    <a:pt x="5041" y="3561"/>
                    <a:pt x="5010" y="3624"/>
                  </a:cubicBezTo>
                  <a:lnTo>
                    <a:pt x="3907" y="4821"/>
                  </a:lnTo>
                  <a:lnTo>
                    <a:pt x="2678" y="3592"/>
                  </a:lnTo>
                  <a:cubicBezTo>
                    <a:pt x="2615" y="3529"/>
                    <a:pt x="2529" y="3498"/>
                    <a:pt x="2438" y="3498"/>
                  </a:cubicBezTo>
                  <a:cubicBezTo>
                    <a:pt x="2348" y="3498"/>
                    <a:pt x="2253" y="3529"/>
                    <a:pt x="2174" y="3592"/>
                  </a:cubicBezTo>
                  <a:lnTo>
                    <a:pt x="662" y="5104"/>
                  </a:lnTo>
                  <a:lnTo>
                    <a:pt x="662" y="694"/>
                  </a:lnTo>
                  <a:close/>
                  <a:moveTo>
                    <a:pt x="2458" y="4380"/>
                  </a:moveTo>
                  <a:lnTo>
                    <a:pt x="3718" y="5640"/>
                  </a:lnTo>
                  <a:lnTo>
                    <a:pt x="1198" y="5640"/>
                  </a:lnTo>
                  <a:lnTo>
                    <a:pt x="2458" y="4380"/>
                  </a:lnTo>
                  <a:close/>
                  <a:moveTo>
                    <a:pt x="5293" y="4411"/>
                  </a:moveTo>
                  <a:lnTo>
                    <a:pt x="6554" y="5671"/>
                  </a:lnTo>
                  <a:lnTo>
                    <a:pt x="4695" y="5671"/>
                  </a:lnTo>
                  <a:lnTo>
                    <a:pt x="4695" y="5640"/>
                  </a:lnTo>
                  <a:lnTo>
                    <a:pt x="4411" y="5356"/>
                  </a:lnTo>
                  <a:lnTo>
                    <a:pt x="5293" y="4411"/>
                  </a:lnTo>
                  <a:close/>
                  <a:moveTo>
                    <a:pt x="347" y="1"/>
                  </a:moveTo>
                  <a:cubicBezTo>
                    <a:pt x="158" y="1"/>
                    <a:pt x="0" y="158"/>
                    <a:pt x="0" y="379"/>
                  </a:cubicBezTo>
                  <a:lnTo>
                    <a:pt x="0" y="5986"/>
                  </a:lnTo>
                  <a:cubicBezTo>
                    <a:pt x="0" y="6207"/>
                    <a:pt x="158" y="6365"/>
                    <a:pt x="347" y="6365"/>
                  </a:cubicBezTo>
                  <a:lnTo>
                    <a:pt x="7373" y="6365"/>
                  </a:lnTo>
                  <a:cubicBezTo>
                    <a:pt x="7562" y="6365"/>
                    <a:pt x="7719" y="6207"/>
                    <a:pt x="7719" y="5986"/>
                  </a:cubicBezTo>
                  <a:lnTo>
                    <a:pt x="7719" y="379"/>
                  </a:lnTo>
                  <a:cubicBezTo>
                    <a:pt x="7719" y="158"/>
                    <a:pt x="7562"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77"/>
            <p:cNvSpPr/>
            <p:nvPr/>
          </p:nvSpPr>
          <p:spPr>
            <a:xfrm>
              <a:off x="-44791150" y="2439650"/>
              <a:ext cx="52800" cy="53600"/>
            </a:xfrm>
            <a:custGeom>
              <a:avLst/>
              <a:gdLst/>
              <a:ahLst/>
              <a:cxnLst/>
              <a:rect l="l" t="t" r="r" b="b"/>
              <a:pathLst>
                <a:path w="2112" h="2144" extrusionOk="0">
                  <a:moveTo>
                    <a:pt x="1041" y="725"/>
                  </a:moveTo>
                  <a:cubicBezTo>
                    <a:pt x="1261" y="725"/>
                    <a:pt x="1419" y="883"/>
                    <a:pt x="1419" y="1072"/>
                  </a:cubicBezTo>
                  <a:cubicBezTo>
                    <a:pt x="1419" y="1261"/>
                    <a:pt x="1261" y="1418"/>
                    <a:pt x="1041" y="1418"/>
                  </a:cubicBezTo>
                  <a:cubicBezTo>
                    <a:pt x="852" y="1418"/>
                    <a:pt x="694" y="1261"/>
                    <a:pt x="694" y="1072"/>
                  </a:cubicBezTo>
                  <a:cubicBezTo>
                    <a:pt x="694" y="883"/>
                    <a:pt x="852" y="725"/>
                    <a:pt x="1041" y="725"/>
                  </a:cubicBezTo>
                  <a:close/>
                  <a:moveTo>
                    <a:pt x="1041" y="1"/>
                  </a:moveTo>
                  <a:cubicBezTo>
                    <a:pt x="473" y="1"/>
                    <a:pt x="1" y="473"/>
                    <a:pt x="1" y="1072"/>
                  </a:cubicBezTo>
                  <a:cubicBezTo>
                    <a:pt x="32" y="1670"/>
                    <a:pt x="505" y="2143"/>
                    <a:pt x="1041" y="2143"/>
                  </a:cubicBezTo>
                  <a:cubicBezTo>
                    <a:pt x="1639" y="2143"/>
                    <a:pt x="2112" y="1670"/>
                    <a:pt x="2112" y="1072"/>
                  </a:cubicBezTo>
                  <a:cubicBezTo>
                    <a:pt x="2112" y="473"/>
                    <a:pt x="1639"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23" name="Google Shape;9923;p77"/>
          <p:cNvSpPr/>
          <p:nvPr/>
        </p:nvSpPr>
        <p:spPr>
          <a:xfrm>
            <a:off x="1739586" y="1303114"/>
            <a:ext cx="357274" cy="356797"/>
          </a:xfrm>
          <a:custGeom>
            <a:avLst/>
            <a:gdLst/>
            <a:ahLst/>
            <a:cxnLst/>
            <a:rect l="l" t="t" r="r" b="b"/>
            <a:pathLst>
              <a:path w="11973" h="11957" extrusionOk="0">
                <a:moveTo>
                  <a:pt x="5986" y="748"/>
                </a:moveTo>
                <a:lnTo>
                  <a:pt x="8003" y="1756"/>
                </a:lnTo>
                <a:lnTo>
                  <a:pt x="5986" y="2796"/>
                </a:lnTo>
                <a:lnTo>
                  <a:pt x="4002" y="1756"/>
                </a:lnTo>
                <a:lnTo>
                  <a:pt x="5986" y="748"/>
                </a:lnTo>
                <a:close/>
                <a:moveTo>
                  <a:pt x="3561" y="2324"/>
                </a:moveTo>
                <a:lnTo>
                  <a:pt x="5671" y="3395"/>
                </a:lnTo>
                <a:lnTo>
                  <a:pt x="5671" y="6136"/>
                </a:lnTo>
                <a:lnTo>
                  <a:pt x="3561" y="5064"/>
                </a:lnTo>
                <a:lnTo>
                  <a:pt x="3561" y="2324"/>
                </a:lnTo>
                <a:close/>
                <a:moveTo>
                  <a:pt x="8475" y="2324"/>
                </a:moveTo>
                <a:lnTo>
                  <a:pt x="8475" y="5064"/>
                </a:lnTo>
                <a:lnTo>
                  <a:pt x="6364" y="6136"/>
                </a:lnTo>
                <a:lnTo>
                  <a:pt x="6364" y="3395"/>
                </a:lnTo>
                <a:lnTo>
                  <a:pt x="8475" y="2324"/>
                </a:lnTo>
                <a:close/>
                <a:moveTo>
                  <a:pt x="3214" y="5663"/>
                </a:moveTo>
                <a:lnTo>
                  <a:pt x="5230" y="6703"/>
                </a:lnTo>
                <a:lnTo>
                  <a:pt x="3214" y="7711"/>
                </a:lnTo>
                <a:lnTo>
                  <a:pt x="1166" y="6703"/>
                </a:lnTo>
                <a:lnTo>
                  <a:pt x="3214" y="5663"/>
                </a:lnTo>
                <a:close/>
                <a:moveTo>
                  <a:pt x="8822" y="5663"/>
                </a:moveTo>
                <a:lnTo>
                  <a:pt x="10870" y="6703"/>
                </a:lnTo>
                <a:lnTo>
                  <a:pt x="8822" y="7711"/>
                </a:lnTo>
                <a:lnTo>
                  <a:pt x="6837" y="6703"/>
                </a:lnTo>
                <a:lnTo>
                  <a:pt x="8822" y="5663"/>
                </a:lnTo>
                <a:close/>
                <a:moveTo>
                  <a:pt x="5671" y="7238"/>
                </a:moveTo>
                <a:lnTo>
                  <a:pt x="5671" y="9948"/>
                </a:lnTo>
                <a:lnTo>
                  <a:pt x="3561" y="11019"/>
                </a:lnTo>
                <a:lnTo>
                  <a:pt x="3561" y="8309"/>
                </a:lnTo>
                <a:lnTo>
                  <a:pt x="5671" y="7238"/>
                </a:lnTo>
                <a:close/>
                <a:moveTo>
                  <a:pt x="11311" y="7238"/>
                </a:moveTo>
                <a:lnTo>
                  <a:pt x="11311" y="10011"/>
                </a:lnTo>
                <a:lnTo>
                  <a:pt x="9200" y="11050"/>
                </a:lnTo>
                <a:lnTo>
                  <a:pt x="9200" y="8309"/>
                </a:lnTo>
                <a:lnTo>
                  <a:pt x="11311" y="7238"/>
                </a:lnTo>
                <a:close/>
                <a:moveTo>
                  <a:pt x="725" y="7270"/>
                </a:moveTo>
                <a:lnTo>
                  <a:pt x="2836" y="8341"/>
                </a:lnTo>
                <a:lnTo>
                  <a:pt x="2836" y="11082"/>
                </a:lnTo>
                <a:lnTo>
                  <a:pt x="725" y="10042"/>
                </a:lnTo>
                <a:lnTo>
                  <a:pt x="725" y="7270"/>
                </a:lnTo>
                <a:close/>
                <a:moveTo>
                  <a:pt x="6364" y="7270"/>
                </a:moveTo>
                <a:lnTo>
                  <a:pt x="8475" y="8341"/>
                </a:lnTo>
                <a:lnTo>
                  <a:pt x="8475" y="11082"/>
                </a:lnTo>
                <a:lnTo>
                  <a:pt x="6364" y="10042"/>
                </a:lnTo>
                <a:lnTo>
                  <a:pt x="6364" y="7270"/>
                </a:lnTo>
                <a:close/>
                <a:moveTo>
                  <a:pt x="5998" y="0"/>
                </a:moveTo>
                <a:cubicBezTo>
                  <a:pt x="5947" y="0"/>
                  <a:pt x="5892" y="8"/>
                  <a:pt x="5829" y="24"/>
                </a:cubicBezTo>
                <a:lnTo>
                  <a:pt x="3056" y="1441"/>
                </a:lnTo>
                <a:cubicBezTo>
                  <a:pt x="2930" y="1536"/>
                  <a:pt x="2836" y="1662"/>
                  <a:pt x="2836" y="1756"/>
                </a:cubicBezTo>
                <a:lnTo>
                  <a:pt x="2836" y="5064"/>
                </a:lnTo>
                <a:lnTo>
                  <a:pt x="221" y="6388"/>
                </a:lnTo>
                <a:cubicBezTo>
                  <a:pt x="95" y="6451"/>
                  <a:pt x="0" y="6577"/>
                  <a:pt x="0" y="6703"/>
                </a:cubicBezTo>
                <a:lnTo>
                  <a:pt x="0" y="10200"/>
                </a:lnTo>
                <a:cubicBezTo>
                  <a:pt x="0" y="10326"/>
                  <a:pt x="95" y="10420"/>
                  <a:pt x="221" y="10515"/>
                </a:cubicBezTo>
                <a:lnTo>
                  <a:pt x="3056" y="11933"/>
                </a:lnTo>
                <a:cubicBezTo>
                  <a:pt x="3088" y="11948"/>
                  <a:pt x="3135" y="11956"/>
                  <a:pt x="3190" y="11956"/>
                </a:cubicBezTo>
                <a:cubicBezTo>
                  <a:pt x="3245" y="11956"/>
                  <a:pt x="3308" y="11948"/>
                  <a:pt x="3371" y="11933"/>
                </a:cubicBezTo>
                <a:lnTo>
                  <a:pt x="5986" y="10578"/>
                </a:lnTo>
                <a:lnTo>
                  <a:pt x="8633" y="11933"/>
                </a:lnTo>
                <a:cubicBezTo>
                  <a:pt x="8680" y="11948"/>
                  <a:pt x="8727" y="11956"/>
                  <a:pt x="8779" y="11956"/>
                </a:cubicBezTo>
                <a:cubicBezTo>
                  <a:pt x="8830" y="11956"/>
                  <a:pt x="8885" y="11948"/>
                  <a:pt x="8948" y="11933"/>
                </a:cubicBezTo>
                <a:lnTo>
                  <a:pt x="11783" y="10515"/>
                </a:lnTo>
                <a:cubicBezTo>
                  <a:pt x="11909" y="10420"/>
                  <a:pt x="11972" y="10326"/>
                  <a:pt x="11972" y="10200"/>
                </a:cubicBezTo>
                <a:lnTo>
                  <a:pt x="11972" y="6703"/>
                </a:lnTo>
                <a:cubicBezTo>
                  <a:pt x="11972" y="6577"/>
                  <a:pt x="11941" y="6451"/>
                  <a:pt x="11783" y="6388"/>
                </a:cubicBezTo>
                <a:lnTo>
                  <a:pt x="9137" y="5064"/>
                </a:lnTo>
                <a:lnTo>
                  <a:pt x="9137" y="1756"/>
                </a:lnTo>
                <a:cubicBezTo>
                  <a:pt x="9137" y="1662"/>
                  <a:pt x="9074" y="1536"/>
                  <a:pt x="8948" y="1441"/>
                </a:cubicBezTo>
                <a:lnTo>
                  <a:pt x="6144" y="24"/>
                </a:lnTo>
                <a:cubicBezTo>
                  <a:pt x="6097" y="8"/>
                  <a:pt x="6049" y="0"/>
                  <a:pt x="59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4" name="Google Shape;9924;p77"/>
          <p:cNvGrpSpPr/>
          <p:nvPr/>
        </p:nvGrpSpPr>
        <p:grpSpPr>
          <a:xfrm>
            <a:off x="1735816" y="1758736"/>
            <a:ext cx="359154" cy="357424"/>
            <a:chOff x="-49786250" y="2316650"/>
            <a:chExt cx="300900" cy="299450"/>
          </a:xfrm>
        </p:grpSpPr>
        <p:sp>
          <p:nvSpPr>
            <p:cNvPr id="9925" name="Google Shape;9925;p77"/>
            <p:cNvSpPr/>
            <p:nvPr/>
          </p:nvSpPr>
          <p:spPr>
            <a:xfrm>
              <a:off x="-49746875" y="2316650"/>
              <a:ext cx="217400" cy="299450"/>
            </a:xfrm>
            <a:custGeom>
              <a:avLst/>
              <a:gdLst/>
              <a:ahLst/>
              <a:cxnLst/>
              <a:rect l="l" t="t" r="r" b="b"/>
              <a:pathLst>
                <a:path w="8696" h="11978" extrusionOk="0">
                  <a:moveTo>
                    <a:pt x="4411" y="3944"/>
                  </a:moveTo>
                  <a:lnTo>
                    <a:pt x="5010" y="5110"/>
                  </a:lnTo>
                  <a:cubicBezTo>
                    <a:pt x="4837" y="5188"/>
                    <a:pt x="4640" y="5228"/>
                    <a:pt x="4439" y="5228"/>
                  </a:cubicBezTo>
                  <a:cubicBezTo>
                    <a:pt x="4238" y="5228"/>
                    <a:pt x="4033" y="5188"/>
                    <a:pt x="3844" y="5110"/>
                  </a:cubicBezTo>
                  <a:lnTo>
                    <a:pt x="4411" y="3944"/>
                  </a:lnTo>
                  <a:close/>
                  <a:moveTo>
                    <a:pt x="5136" y="5834"/>
                  </a:moveTo>
                  <a:lnTo>
                    <a:pt x="5136" y="8418"/>
                  </a:lnTo>
                  <a:lnTo>
                    <a:pt x="3718" y="8418"/>
                  </a:lnTo>
                  <a:lnTo>
                    <a:pt x="3718" y="5834"/>
                  </a:lnTo>
                  <a:cubicBezTo>
                    <a:pt x="3939" y="5897"/>
                    <a:pt x="4191" y="5960"/>
                    <a:pt x="4411" y="5960"/>
                  </a:cubicBezTo>
                  <a:cubicBezTo>
                    <a:pt x="4663" y="5960"/>
                    <a:pt x="4884" y="5897"/>
                    <a:pt x="5136" y="5834"/>
                  </a:cubicBezTo>
                  <a:close/>
                  <a:moveTo>
                    <a:pt x="4390" y="657"/>
                  </a:moveTo>
                  <a:cubicBezTo>
                    <a:pt x="5196" y="657"/>
                    <a:pt x="5982" y="942"/>
                    <a:pt x="6617" y="1455"/>
                  </a:cubicBezTo>
                  <a:cubicBezTo>
                    <a:pt x="7467" y="2117"/>
                    <a:pt x="7940" y="3156"/>
                    <a:pt x="7940" y="4196"/>
                  </a:cubicBezTo>
                  <a:cubicBezTo>
                    <a:pt x="7940" y="5078"/>
                    <a:pt x="7625" y="5897"/>
                    <a:pt x="7058" y="6527"/>
                  </a:cubicBezTo>
                  <a:cubicBezTo>
                    <a:pt x="6585" y="7095"/>
                    <a:pt x="6270" y="7756"/>
                    <a:pt x="6207" y="8418"/>
                  </a:cubicBezTo>
                  <a:lnTo>
                    <a:pt x="5829" y="8418"/>
                  </a:lnTo>
                  <a:lnTo>
                    <a:pt x="5829" y="5267"/>
                  </a:lnTo>
                  <a:cubicBezTo>
                    <a:pt x="5829" y="5236"/>
                    <a:pt x="5829" y="5141"/>
                    <a:pt x="5798" y="5110"/>
                  </a:cubicBezTo>
                  <a:lnTo>
                    <a:pt x="4726" y="2999"/>
                  </a:lnTo>
                  <a:cubicBezTo>
                    <a:pt x="4663" y="2873"/>
                    <a:pt x="4537" y="2778"/>
                    <a:pt x="4411" y="2778"/>
                  </a:cubicBezTo>
                  <a:cubicBezTo>
                    <a:pt x="4317" y="2778"/>
                    <a:pt x="4191" y="2873"/>
                    <a:pt x="4096" y="2999"/>
                  </a:cubicBezTo>
                  <a:lnTo>
                    <a:pt x="3057" y="5110"/>
                  </a:lnTo>
                  <a:cubicBezTo>
                    <a:pt x="2994" y="5141"/>
                    <a:pt x="2994" y="5236"/>
                    <a:pt x="2994" y="5267"/>
                  </a:cubicBezTo>
                  <a:lnTo>
                    <a:pt x="2994" y="8418"/>
                  </a:lnTo>
                  <a:lnTo>
                    <a:pt x="2647" y="8418"/>
                  </a:lnTo>
                  <a:cubicBezTo>
                    <a:pt x="2584" y="7756"/>
                    <a:pt x="2301" y="7095"/>
                    <a:pt x="1796" y="6527"/>
                  </a:cubicBezTo>
                  <a:cubicBezTo>
                    <a:pt x="1040" y="5708"/>
                    <a:pt x="757" y="4574"/>
                    <a:pt x="1009" y="3408"/>
                  </a:cubicBezTo>
                  <a:cubicBezTo>
                    <a:pt x="1261" y="2085"/>
                    <a:pt x="2332" y="1014"/>
                    <a:pt x="3687" y="731"/>
                  </a:cubicBezTo>
                  <a:cubicBezTo>
                    <a:pt x="3921" y="681"/>
                    <a:pt x="4156" y="657"/>
                    <a:pt x="4390" y="657"/>
                  </a:cubicBezTo>
                  <a:close/>
                  <a:moveTo>
                    <a:pt x="6207" y="9142"/>
                  </a:moveTo>
                  <a:lnTo>
                    <a:pt x="6207" y="9489"/>
                  </a:lnTo>
                  <a:cubicBezTo>
                    <a:pt x="6207" y="9678"/>
                    <a:pt x="6050" y="9835"/>
                    <a:pt x="5829" y="9835"/>
                  </a:cubicBezTo>
                  <a:lnTo>
                    <a:pt x="3057" y="9835"/>
                  </a:lnTo>
                  <a:cubicBezTo>
                    <a:pt x="2836" y="9835"/>
                    <a:pt x="2679" y="9678"/>
                    <a:pt x="2679" y="9489"/>
                  </a:cubicBezTo>
                  <a:lnTo>
                    <a:pt x="2679" y="9142"/>
                  </a:lnTo>
                  <a:close/>
                  <a:moveTo>
                    <a:pt x="5483" y="10529"/>
                  </a:moveTo>
                  <a:lnTo>
                    <a:pt x="5483" y="10907"/>
                  </a:lnTo>
                  <a:cubicBezTo>
                    <a:pt x="5483" y="11096"/>
                    <a:pt x="5325" y="11253"/>
                    <a:pt x="5136" y="11253"/>
                  </a:cubicBezTo>
                  <a:lnTo>
                    <a:pt x="3718" y="11253"/>
                  </a:lnTo>
                  <a:cubicBezTo>
                    <a:pt x="3529" y="11253"/>
                    <a:pt x="3372" y="11096"/>
                    <a:pt x="3372" y="10907"/>
                  </a:cubicBezTo>
                  <a:lnTo>
                    <a:pt x="3372" y="10529"/>
                  </a:lnTo>
                  <a:close/>
                  <a:moveTo>
                    <a:pt x="4318" y="0"/>
                  </a:moveTo>
                  <a:cubicBezTo>
                    <a:pt x="4056" y="0"/>
                    <a:pt x="3792" y="23"/>
                    <a:pt x="3529" y="69"/>
                  </a:cubicBezTo>
                  <a:cubicBezTo>
                    <a:pt x="1954" y="384"/>
                    <a:pt x="631" y="1707"/>
                    <a:pt x="284" y="3314"/>
                  </a:cubicBezTo>
                  <a:cubicBezTo>
                    <a:pt x="1" y="4637"/>
                    <a:pt x="379" y="6023"/>
                    <a:pt x="1261" y="7000"/>
                  </a:cubicBezTo>
                  <a:cubicBezTo>
                    <a:pt x="1702" y="7536"/>
                    <a:pt x="1986" y="8166"/>
                    <a:pt x="1986" y="8796"/>
                  </a:cubicBezTo>
                  <a:lnTo>
                    <a:pt x="1986" y="9489"/>
                  </a:lnTo>
                  <a:cubicBezTo>
                    <a:pt x="1986" y="9961"/>
                    <a:pt x="2269" y="10371"/>
                    <a:pt x="2679" y="10466"/>
                  </a:cubicBezTo>
                  <a:lnTo>
                    <a:pt x="2679" y="10907"/>
                  </a:lnTo>
                  <a:cubicBezTo>
                    <a:pt x="2679" y="11505"/>
                    <a:pt x="3151" y="11978"/>
                    <a:pt x="3750" y="11978"/>
                  </a:cubicBezTo>
                  <a:lnTo>
                    <a:pt x="5168" y="11978"/>
                  </a:lnTo>
                  <a:cubicBezTo>
                    <a:pt x="5766" y="11978"/>
                    <a:pt x="6239" y="11505"/>
                    <a:pt x="6239" y="10907"/>
                  </a:cubicBezTo>
                  <a:lnTo>
                    <a:pt x="6239" y="10466"/>
                  </a:lnTo>
                  <a:cubicBezTo>
                    <a:pt x="6617" y="10308"/>
                    <a:pt x="6963" y="9930"/>
                    <a:pt x="6963" y="9489"/>
                  </a:cubicBezTo>
                  <a:lnTo>
                    <a:pt x="6963" y="8796"/>
                  </a:lnTo>
                  <a:cubicBezTo>
                    <a:pt x="6963" y="8166"/>
                    <a:pt x="7184" y="7536"/>
                    <a:pt x="7656" y="6969"/>
                  </a:cubicBezTo>
                  <a:cubicBezTo>
                    <a:pt x="8318" y="6212"/>
                    <a:pt x="8696" y="5236"/>
                    <a:pt x="8696" y="4228"/>
                  </a:cubicBezTo>
                  <a:cubicBezTo>
                    <a:pt x="8633" y="2967"/>
                    <a:pt x="8097" y="1739"/>
                    <a:pt x="7058" y="951"/>
                  </a:cubicBezTo>
                  <a:cubicBezTo>
                    <a:pt x="6285" y="328"/>
                    <a:pt x="5314" y="0"/>
                    <a:pt x="43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77"/>
            <p:cNvSpPr/>
            <p:nvPr/>
          </p:nvSpPr>
          <p:spPr>
            <a:xfrm>
              <a:off x="-49786250" y="2422325"/>
              <a:ext cx="36250" cy="17350"/>
            </a:xfrm>
            <a:custGeom>
              <a:avLst/>
              <a:gdLst/>
              <a:ahLst/>
              <a:cxnLst/>
              <a:rect l="l" t="t" r="r" b="b"/>
              <a:pathLst>
                <a:path w="1450" h="694" extrusionOk="0">
                  <a:moveTo>
                    <a:pt x="379" y="1"/>
                  </a:moveTo>
                  <a:cubicBezTo>
                    <a:pt x="158" y="1"/>
                    <a:pt x="0" y="158"/>
                    <a:pt x="0" y="347"/>
                  </a:cubicBezTo>
                  <a:cubicBezTo>
                    <a:pt x="0" y="536"/>
                    <a:pt x="158" y="694"/>
                    <a:pt x="379" y="694"/>
                  </a:cubicBezTo>
                  <a:lnTo>
                    <a:pt x="1072" y="694"/>
                  </a:lnTo>
                  <a:cubicBezTo>
                    <a:pt x="1261" y="694"/>
                    <a:pt x="1418" y="536"/>
                    <a:pt x="1418" y="347"/>
                  </a:cubicBezTo>
                  <a:cubicBezTo>
                    <a:pt x="1450" y="127"/>
                    <a:pt x="1261"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77"/>
            <p:cNvSpPr/>
            <p:nvPr/>
          </p:nvSpPr>
          <p:spPr>
            <a:xfrm>
              <a:off x="-49783900" y="2362475"/>
              <a:ext cx="31550" cy="30150"/>
            </a:xfrm>
            <a:custGeom>
              <a:avLst/>
              <a:gdLst/>
              <a:ahLst/>
              <a:cxnLst/>
              <a:rect l="l" t="t" r="r" b="b"/>
              <a:pathLst>
                <a:path w="1262" h="1206" extrusionOk="0">
                  <a:moveTo>
                    <a:pt x="391" y="0"/>
                  </a:moveTo>
                  <a:cubicBezTo>
                    <a:pt x="300" y="0"/>
                    <a:pt x="206" y="32"/>
                    <a:pt x="127" y="95"/>
                  </a:cubicBezTo>
                  <a:cubicBezTo>
                    <a:pt x="1" y="221"/>
                    <a:pt x="1" y="441"/>
                    <a:pt x="127" y="599"/>
                  </a:cubicBezTo>
                  <a:lnTo>
                    <a:pt x="631" y="1134"/>
                  </a:lnTo>
                  <a:cubicBezTo>
                    <a:pt x="694" y="1182"/>
                    <a:pt x="781" y="1205"/>
                    <a:pt x="871" y="1205"/>
                  </a:cubicBezTo>
                  <a:cubicBezTo>
                    <a:pt x="962" y="1205"/>
                    <a:pt x="1056" y="1182"/>
                    <a:pt x="1135" y="1134"/>
                  </a:cubicBezTo>
                  <a:cubicBezTo>
                    <a:pt x="1261" y="1008"/>
                    <a:pt x="1261" y="756"/>
                    <a:pt x="1135" y="599"/>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77"/>
            <p:cNvSpPr/>
            <p:nvPr/>
          </p:nvSpPr>
          <p:spPr>
            <a:xfrm>
              <a:off x="-49783900" y="2468800"/>
              <a:ext cx="31550" cy="30150"/>
            </a:xfrm>
            <a:custGeom>
              <a:avLst/>
              <a:gdLst/>
              <a:ahLst/>
              <a:cxnLst/>
              <a:rect l="l" t="t" r="r" b="b"/>
              <a:pathLst>
                <a:path w="1262" h="1206" extrusionOk="0">
                  <a:moveTo>
                    <a:pt x="871" y="0"/>
                  </a:moveTo>
                  <a:cubicBezTo>
                    <a:pt x="781" y="0"/>
                    <a:pt x="694" y="32"/>
                    <a:pt x="631" y="95"/>
                  </a:cubicBezTo>
                  <a:lnTo>
                    <a:pt x="127" y="599"/>
                  </a:lnTo>
                  <a:cubicBezTo>
                    <a:pt x="1" y="725"/>
                    <a:pt x="1" y="977"/>
                    <a:pt x="127" y="1135"/>
                  </a:cubicBezTo>
                  <a:cubicBezTo>
                    <a:pt x="174" y="1182"/>
                    <a:pt x="261" y="1205"/>
                    <a:pt x="355" y="1205"/>
                  </a:cubicBezTo>
                  <a:cubicBezTo>
                    <a:pt x="450" y="1205"/>
                    <a:pt x="552" y="1182"/>
                    <a:pt x="631" y="1135"/>
                  </a:cubicBezTo>
                  <a:lnTo>
                    <a:pt x="1135" y="599"/>
                  </a:lnTo>
                  <a:cubicBezTo>
                    <a:pt x="1261" y="504"/>
                    <a:pt x="1261" y="252"/>
                    <a:pt x="1135" y="95"/>
                  </a:cubicBezTo>
                  <a:cubicBezTo>
                    <a:pt x="1056" y="32"/>
                    <a:pt x="962" y="0"/>
                    <a:pt x="8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77"/>
            <p:cNvSpPr/>
            <p:nvPr/>
          </p:nvSpPr>
          <p:spPr>
            <a:xfrm>
              <a:off x="-49520825" y="2421550"/>
              <a:ext cx="35475" cy="18125"/>
            </a:xfrm>
            <a:custGeom>
              <a:avLst/>
              <a:gdLst/>
              <a:ahLst/>
              <a:cxnLst/>
              <a:rect l="l" t="t" r="r" b="b"/>
              <a:pathLst>
                <a:path w="1419" h="725" extrusionOk="0">
                  <a:moveTo>
                    <a:pt x="347" y="0"/>
                  </a:moveTo>
                  <a:cubicBezTo>
                    <a:pt x="158" y="0"/>
                    <a:pt x="1" y="158"/>
                    <a:pt x="1" y="378"/>
                  </a:cubicBezTo>
                  <a:cubicBezTo>
                    <a:pt x="1" y="567"/>
                    <a:pt x="158" y="725"/>
                    <a:pt x="347" y="725"/>
                  </a:cubicBezTo>
                  <a:lnTo>
                    <a:pt x="1072" y="725"/>
                  </a:lnTo>
                  <a:cubicBezTo>
                    <a:pt x="1261" y="725"/>
                    <a:pt x="1418" y="567"/>
                    <a:pt x="1418" y="378"/>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0" name="Google Shape;9930;p77"/>
            <p:cNvSpPr/>
            <p:nvPr/>
          </p:nvSpPr>
          <p:spPr>
            <a:xfrm>
              <a:off x="-49519250" y="2362475"/>
              <a:ext cx="31525" cy="31325"/>
            </a:xfrm>
            <a:custGeom>
              <a:avLst/>
              <a:gdLst/>
              <a:ahLst/>
              <a:cxnLst/>
              <a:rect l="l" t="t" r="r" b="b"/>
              <a:pathLst>
                <a:path w="1261" h="1253" extrusionOk="0">
                  <a:moveTo>
                    <a:pt x="906" y="0"/>
                  </a:moveTo>
                  <a:cubicBezTo>
                    <a:pt x="812" y="0"/>
                    <a:pt x="709" y="32"/>
                    <a:pt x="631" y="95"/>
                  </a:cubicBezTo>
                  <a:lnTo>
                    <a:pt x="127" y="599"/>
                  </a:lnTo>
                  <a:cubicBezTo>
                    <a:pt x="1" y="725"/>
                    <a:pt x="1" y="945"/>
                    <a:pt x="127" y="1134"/>
                  </a:cubicBezTo>
                  <a:cubicBezTo>
                    <a:pt x="190" y="1213"/>
                    <a:pt x="276" y="1253"/>
                    <a:pt x="367" y="1253"/>
                  </a:cubicBezTo>
                  <a:cubicBezTo>
                    <a:pt x="457" y="1253"/>
                    <a:pt x="552" y="1213"/>
                    <a:pt x="631" y="1134"/>
                  </a:cubicBezTo>
                  <a:lnTo>
                    <a:pt x="1135" y="599"/>
                  </a:lnTo>
                  <a:cubicBezTo>
                    <a:pt x="1261" y="473"/>
                    <a:pt x="1261" y="252"/>
                    <a:pt x="1135" y="95"/>
                  </a:cubicBezTo>
                  <a:cubicBezTo>
                    <a:pt x="1088" y="32"/>
                    <a:pt x="1001" y="0"/>
                    <a:pt x="9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1" name="Google Shape;9931;p77"/>
            <p:cNvSpPr/>
            <p:nvPr/>
          </p:nvSpPr>
          <p:spPr>
            <a:xfrm>
              <a:off x="-49519250" y="2468800"/>
              <a:ext cx="31525" cy="30150"/>
            </a:xfrm>
            <a:custGeom>
              <a:avLst/>
              <a:gdLst/>
              <a:ahLst/>
              <a:cxnLst/>
              <a:rect l="l" t="t" r="r" b="b"/>
              <a:pathLst>
                <a:path w="1261" h="1206" extrusionOk="0">
                  <a:moveTo>
                    <a:pt x="391" y="0"/>
                  </a:moveTo>
                  <a:cubicBezTo>
                    <a:pt x="300" y="0"/>
                    <a:pt x="205" y="32"/>
                    <a:pt x="127" y="95"/>
                  </a:cubicBezTo>
                  <a:cubicBezTo>
                    <a:pt x="1" y="221"/>
                    <a:pt x="1" y="441"/>
                    <a:pt x="127" y="599"/>
                  </a:cubicBezTo>
                  <a:lnTo>
                    <a:pt x="631" y="1135"/>
                  </a:lnTo>
                  <a:cubicBezTo>
                    <a:pt x="694" y="1182"/>
                    <a:pt x="780" y="1205"/>
                    <a:pt x="871" y="1205"/>
                  </a:cubicBezTo>
                  <a:cubicBezTo>
                    <a:pt x="962" y="1205"/>
                    <a:pt x="1056" y="1182"/>
                    <a:pt x="1135" y="1135"/>
                  </a:cubicBezTo>
                  <a:cubicBezTo>
                    <a:pt x="1261" y="1009"/>
                    <a:pt x="1261" y="756"/>
                    <a:pt x="1135" y="599"/>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32" name="Google Shape;9932;p77"/>
          <p:cNvSpPr/>
          <p:nvPr/>
        </p:nvSpPr>
        <p:spPr>
          <a:xfrm>
            <a:off x="1731604" y="2205242"/>
            <a:ext cx="373239" cy="359154"/>
          </a:xfrm>
          <a:custGeom>
            <a:avLst/>
            <a:gdLst/>
            <a:ahLst/>
            <a:cxnLst/>
            <a:rect l="l" t="t" r="r" b="b"/>
            <a:pathLst>
              <a:path w="12508" h="12036" extrusionOk="0">
                <a:moveTo>
                  <a:pt x="4600" y="725"/>
                </a:moveTo>
                <a:cubicBezTo>
                  <a:pt x="7026" y="725"/>
                  <a:pt x="8475" y="1387"/>
                  <a:pt x="8475" y="1796"/>
                </a:cubicBezTo>
                <a:cubicBezTo>
                  <a:pt x="8475" y="2143"/>
                  <a:pt x="7058" y="2836"/>
                  <a:pt x="4600" y="2836"/>
                </a:cubicBezTo>
                <a:cubicBezTo>
                  <a:pt x="2111" y="2836"/>
                  <a:pt x="725" y="2143"/>
                  <a:pt x="725" y="1796"/>
                </a:cubicBezTo>
                <a:cubicBezTo>
                  <a:pt x="725" y="1387"/>
                  <a:pt x="2143" y="725"/>
                  <a:pt x="4600" y="725"/>
                </a:cubicBezTo>
                <a:close/>
                <a:moveTo>
                  <a:pt x="694" y="2805"/>
                </a:moveTo>
                <a:cubicBezTo>
                  <a:pt x="1670" y="3403"/>
                  <a:pt x="3371" y="3592"/>
                  <a:pt x="4537" y="3592"/>
                </a:cubicBezTo>
                <a:cubicBezTo>
                  <a:pt x="4915" y="3592"/>
                  <a:pt x="5262" y="3592"/>
                  <a:pt x="5608" y="3561"/>
                </a:cubicBezTo>
                <a:lnTo>
                  <a:pt x="5608" y="4002"/>
                </a:lnTo>
                <a:cubicBezTo>
                  <a:pt x="5608" y="4191"/>
                  <a:pt x="5451" y="4348"/>
                  <a:pt x="5262" y="4348"/>
                </a:cubicBezTo>
                <a:cubicBezTo>
                  <a:pt x="4663" y="4348"/>
                  <a:pt x="4191" y="4821"/>
                  <a:pt x="4191" y="5420"/>
                </a:cubicBezTo>
                <a:lnTo>
                  <a:pt x="4191" y="6113"/>
                </a:lnTo>
                <a:cubicBezTo>
                  <a:pt x="4191" y="6302"/>
                  <a:pt x="4033" y="6459"/>
                  <a:pt x="3844" y="6459"/>
                </a:cubicBezTo>
                <a:cubicBezTo>
                  <a:pt x="3655" y="6459"/>
                  <a:pt x="3497" y="6302"/>
                  <a:pt x="3497" y="6113"/>
                </a:cubicBezTo>
                <a:lnTo>
                  <a:pt x="3497" y="5325"/>
                </a:lnTo>
                <a:cubicBezTo>
                  <a:pt x="3529" y="4726"/>
                  <a:pt x="3056" y="4254"/>
                  <a:pt x="2458" y="4254"/>
                </a:cubicBezTo>
                <a:cubicBezTo>
                  <a:pt x="1859" y="4254"/>
                  <a:pt x="1387" y="4726"/>
                  <a:pt x="1387" y="5325"/>
                </a:cubicBezTo>
                <a:lnTo>
                  <a:pt x="1387" y="6743"/>
                </a:lnTo>
                <a:cubicBezTo>
                  <a:pt x="1387" y="6932"/>
                  <a:pt x="1229" y="7089"/>
                  <a:pt x="1040" y="7089"/>
                </a:cubicBezTo>
                <a:cubicBezTo>
                  <a:pt x="851" y="7089"/>
                  <a:pt x="694" y="6932"/>
                  <a:pt x="694" y="6743"/>
                </a:cubicBezTo>
                <a:lnTo>
                  <a:pt x="694" y="2805"/>
                </a:lnTo>
                <a:close/>
                <a:moveTo>
                  <a:pt x="8475" y="2742"/>
                </a:moveTo>
                <a:lnTo>
                  <a:pt x="8475" y="8192"/>
                </a:lnTo>
                <a:cubicBezTo>
                  <a:pt x="7719" y="8034"/>
                  <a:pt x="7026" y="7625"/>
                  <a:pt x="6553" y="6995"/>
                </a:cubicBezTo>
                <a:lnTo>
                  <a:pt x="5104" y="5010"/>
                </a:lnTo>
                <a:cubicBezTo>
                  <a:pt x="5104" y="5010"/>
                  <a:pt x="5167" y="4978"/>
                  <a:pt x="5293" y="4978"/>
                </a:cubicBezTo>
                <a:cubicBezTo>
                  <a:pt x="5892" y="4978"/>
                  <a:pt x="6364" y="4506"/>
                  <a:pt x="6364" y="3907"/>
                </a:cubicBezTo>
                <a:lnTo>
                  <a:pt x="6364" y="3403"/>
                </a:lnTo>
                <a:cubicBezTo>
                  <a:pt x="7215" y="3277"/>
                  <a:pt x="7971" y="3057"/>
                  <a:pt x="8475" y="2742"/>
                </a:cubicBezTo>
                <a:close/>
                <a:moveTo>
                  <a:pt x="9200" y="3844"/>
                </a:moveTo>
                <a:cubicBezTo>
                  <a:pt x="9925" y="4159"/>
                  <a:pt x="10555" y="4695"/>
                  <a:pt x="10996" y="5325"/>
                </a:cubicBezTo>
                <a:cubicBezTo>
                  <a:pt x="11689" y="6302"/>
                  <a:pt x="11153" y="7782"/>
                  <a:pt x="10019" y="8160"/>
                </a:cubicBezTo>
                <a:cubicBezTo>
                  <a:pt x="9735" y="8223"/>
                  <a:pt x="9452" y="8318"/>
                  <a:pt x="9200" y="8318"/>
                </a:cubicBezTo>
                <a:lnTo>
                  <a:pt x="9200" y="3844"/>
                </a:lnTo>
                <a:close/>
                <a:moveTo>
                  <a:pt x="2489" y="4978"/>
                </a:moveTo>
                <a:cubicBezTo>
                  <a:pt x="2678" y="4978"/>
                  <a:pt x="2836" y="5136"/>
                  <a:pt x="2836" y="5325"/>
                </a:cubicBezTo>
                <a:lnTo>
                  <a:pt x="2836" y="6050"/>
                </a:lnTo>
                <a:cubicBezTo>
                  <a:pt x="2836" y="6617"/>
                  <a:pt x="3308" y="7089"/>
                  <a:pt x="3907" y="7089"/>
                </a:cubicBezTo>
                <a:cubicBezTo>
                  <a:pt x="4474" y="7089"/>
                  <a:pt x="4947" y="6680"/>
                  <a:pt x="4978" y="6081"/>
                </a:cubicBezTo>
                <a:lnTo>
                  <a:pt x="5986" y="7467"/>
                </a:lnTo>
                <a:cubicBezTo>
                  <a:pt x="6459" y="8097"/>
                  <a:pt x="7152" y="8570"/>
                  <a:pt x="7877" y="8822"/>
                </a:cubicBezTo>
                <a:cubicBezTo>
                  <a:pt x="8097" y="8917"/>
                  <a:pt x="8286" y="8948"/>
                  <a:pt x="8507" y="8980"/>
                </a:cubicBezTo>
                <a:lnTo>
                  <a:pt x="8507" y="10303"/>
                </a:lnTo>
                <a:cubicBezTo>
                  <a:pt x="8475" y="10618"/>
                  <a:pt x="7058" y="11311"/>
                  <a:pt x="4600" y="11311"/>
                </a:cubicBezTo>
                <a:cubicBezTo>
                  <a:pt x="2111" y="11311"/>
                  <a:pt x="725" y="10586"/>
                  <a:pt x="725" y="10240"/>
                </a:cubicBezTo>
                <a:lnTo>
                  <a:pt x="725" y="7688"/>
                </a:lnTo>
                <a:cubicBezTo>
                  <a:pt x="851" y="7719"/>
                  <a:pt x="977" y="7782"/>
                  <a:pt x="1072" y="7782"/>
                </a:cubicBezTo>
                <a:cubicBezTo>
                  <a:pt x="1670" y="7782"/>
                  <a:pt x="2143" y="7310"/>
                  <a:pt x="2143" y="6711"/>
                </a:cubicBezTo>
                <a:lnTo>
                  <a:pt x="2143" y="5325"/>
                </a:lnTo>
                <a:cubicBezTo>
                  <a:pt x="2143" y="5136"/>
                  <a:pt x="2300" y="4978"/>
                  <a:pt x="2489" y="4978"/>
                </a:cubicBezTo>
                <a:close/>
                <a:moveTo>
                  <a:pt x="4537" y="1"/>
                </a:moveTo>
                <a:cubicBezTo>
                  <a:pt x="3371" y="1"/>
                  <a:pt x="2300" y="158"/>
                  <a:pt x="1481" y="442"/>
                </a:cubicBezTo>
                <a:cubicBezTo>
                  <a:pt x="252" y="851"/>
                  <a:pt x="0" y="1387"/>
                  <a:pt x="0" y="1796"/>
                </a:cubicBezTo>
                <a:lnTo>
                  <a:pt x="0" y="10240"/>
                </a:lnTo>
                <a:cubicBezTo>
                  <a:pt x="0" y="10649"/>
                  <a:pt x="252" y="11153"/>
                  <a:pt x="1481" y="11594"/>
                </a:cubicBezTo>
                <a:cubicBezTo>
                  <a:pt x="2300" y="11878"/>
                  <a:pt x="3403" y="12036"/>
                  <a:pt x="4537" y="12036"/>
                </a:cubicBezTo>
                <a:cubicBezTo>
                  <a:pt x="6837" y="12036"/>
                  <a:pt x="9137" y="11437"/>
                  <a:pt x="9137" y="10240"/>
                </a:cubicBezTo>
                <a:lnTo>
                  <a:pt x="9137" y="8980"/>
                </a:lnTo>
                <a:cubicBezTo>
                  <a:pt x="9515" y="8980"/>
                  <a:pt x="9862" y="8917"/>
                  <a:pt x="10208" y="8791"/>
                </a:cubicBezTo>
                <a:cubicBezTo>
                  <a:pt x="11815" y="8286"/>
                  <a:pt x="12508" y="6302"/>
                  <a:pt x="11563" y="4884"/>
                </a:cubicBezTo>
                <a:cubicBezTo>
                  <a:pt x="10996" y="4096"/>
                  <a:pt x="10208" y="3435"/>
                  <a:pt x="9137" y="2994"/>
                </a:cubicBezTo>
                <a:lnTo>
                  <a:pt x="9137" y="1796"/>
                </a:lnTo>
                <a:cubicBezTo>
                  <a:pt x="9137" y="631"/>
                  <a:pt x="6837"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77"/>
          <p:cNvSpPr/>
          <p:nvPr/>
        </p:nvSpPr>
        <p:spPr>
          <a:xfrm>
            <a:off x="3971472" y="1334832"/>
            <a:ext cx="359154" cy="358199"/>
          </a:xfrm>
          <a:custGeom>
            <a:avLst/>
            <a:gdLst/>
            <a:ahLst/>
            <a:cxnLst/>
            <a:rect l="l" t="t" r="r" b="b"/>
            <a:pathLst>
              <a:path w="12036" h="12004" extrusionOk="0">
                <a:moveTo>
                  <a:pt x="1450" y="693"/>
                </a:moveTo>
                <a:lnTo>
                  <a:pt x="1450" y="1418"/>
                </a:lnTo>
                <a:lnTo>
                  <a:pt x="756" y="1418"/>
                </a:lnTo>
                <a:lnTo>
                  <a:pt x="756" y="693"/>
                </a:lnTo>
                <a:close/>
                <a:moveTo>
                  <a:pt x="11342" y="693"/>
                </a:moveTo>
                <a:lnTo>
                  <a:pt x="11342" y="1418"/>
                </a:lnTo>
                <a:lnTo>
                  <a:pt x="10618" y="1418"/>
                </a:lnTo>
                <a:lnTo>
                  <a:pt x="10618" y="693"/>
                </a:lnTo>
                <a:close/>
                <a:moveTo>
                  <a:pt x="6049" y="4191"/>
                </a:moveTo>
                <a:cubicBezTo>
                  <a:pt x="6270" y="4191"/>
                  <a:pt x="6427" y="4380"/>
                  <a:pt x="6427" y="4569"/>
                </a:cubicBezTo>
                <a:cubicBezTo>
                  <a:pt x="6427" y="4758"/>
                  <a:pt x="6270" y="4915"/>
                  <a:pt x="6049" y="4915"/>
                </a:cubicBezTo>
                <a:cubicBezTo>
                  <a:pt x="5860" y="4915"/>
                  <a:pt x="5703" y="4758"/>
                  <a:pt x="5703" y="4569"/>
                </a:cubicBezTo>
                <a:cubicBezTo>
                  <a:pt x="5703" y="4380"/>
                  <a:pt x="5860" y="4191"/>
                  <a:pt x="6049" y="4191"/>
                </a:cubicBezTo>
                <a:close/>
                <a:moveTo>
                  <a:pt x="6081" y="1040"/>
                </a:moveTo>
                <a:cubicBezTo>
                  <a:pt x="6144" y="1166"/>
                  <a:pt x="8381" y="5167"/>
                  <a:pt x="8475" y="5262"/>
                </a:cubicBezTo>
                <a:lnTo>
                  <a:pt x="7278" y="7026"/>
                </a:lnTo>
                <a:lnTo>
                  <a:pt x="6427" y="7026"/>
                </a:lnTo>
                <a:lnTo>
                  <a:pt x="6427" y="5577"/>
                </a:lnTo>
                <a:cubicBezTo>
                  <a:pt x="6805" y="5419"/>
                  <a:pt x="7120" y="5041"/>
                  <a:pt x="7120" y="4600"/>
                </a:cubicBezTo>
                <a:cubicBezTo>
                  <a:pt x="7120" y="4001"/>
                  <a:pt x="6648" y="3529"/>
                  <a:pt x="6081" y="3529"/>
                </a:cubicBezTo>
                <a:cubicBezTo>
                  <a:pt x="5482" y="3529"/>
                  <a:pt x="5010" y="4001"/>
                  <a:pt x="5010" y="4600"/>
                </a:cubicBezTo>
                <a:cubicBezTo>
                  <a:pt x="5010" y="5073"/>
                  <a:pt x="5293" y="5451"/>
                  <a:pt x="5703" y="5577"/>
                </a:cubicBezTo>
                <a:lnTo>
                  <a:pt x="5703" y="7026"/>
                </a:lnTo>
                <a:lnTo>
                  <a:pt x="4852" y="7026"/>
                </a:lnTo>
                <a:lnTo>
                  <a:pt x="3655" y="5262"/>
                </a:lnTo>
                <a:cubicBezTo>
                  <a:pt x="3749" y="5167"/>
                  <a:pt x="5986" y="1166"/>
                  <a:pt x="6081" y="1040"/>
                </a:cubicBezTo>
                <a:close/>
                <a:moveTo>
                  <a:pt x="3812" y="3529"/>
                </a:moveTo>
                <a:lnTo>
                  <a:pt x="2899" y="5104"/>
                </a:lnTo>
                <a:cubicBezTo>
                  <a:pt x="2836" y="5230"/>
                  <a:pt x="2836" y="5388"/>
                  <a:pt x="2899" y="5451"/>
                </a:cubicBezTo>
                <a:lnTo>
                  <a:pt x="4064" y="7215"/>
                </a:lnTo>
                <a:cubicBezTo>
                  <a:pt x="3749" y="7404"/>
                  <a:pt x="3529" y="7719"/>
                  <a:pt x="3529" y="8097"/>
                </a:cubicBezTo>
                <a:lnTo>
                  <a:pt x="3529" y="8475"/>
                </a:lnTo>
                <a:lnTo>
                  <a:pt x="693" y="8475"/>
                </a:lnTo>
                <a:lnTo>
                  <a:pt x="693" y="3907"/>
                </a:lnTo>
                <a:cubicBezTo>
                  <a:pt x="788" y="3686"/>
                  <a:pt x="945" y="3529"/>
                  <a:pt x="1103" y="3529"/>
                </a:cubicBezTo>
                <a:close/>
                <a:moveTo>
                  <a:pt x="7436" y="7751"/>
                </a:moveTo>
                <a:cubicBezTo>
                  <a:pt x="7625" y="7751"/>
                  <a:pt x="7782" y="7908"/>
                  <a:pt x="7782" y="8097"/>
                </a:cubicBezTo>
                <a:lnTo>
                  <a:pt x="7782" y="8475"/>
                </a:lnTo>
                <a:lnTo>
                  <a:pt x="4285" y="8475"/>
                </a:lnTo>
                <a:lnTo>
                  <a:pt x="4285" y="8097"/>
                </a:lnTo>
                <a:cubicBezTo>
                  <a:pt x="4285" y="7908"/>
                  <a:pt x="4443" y="7751"/>
                  <a:pt x="4632" y="7751"/>
                </a:cubicBezTo>
                <a:close/>
                <a:moveTo>
                  <a:pt x="10996" y="3529"/>
                </a:moveTo>
                <a:cubicBezTo>
                  <a:pt x="11185" y="3529"/>
                  <a:pt x="11342" y="3686"/>
                  <a:pt x="11342" y="3907"/>
                </a:cubicBezTo>
                <a:lnTo>
                  <a:pt x="11342" y="8475"/>
                </a:lnTo>
                <a:lnTo>
                  <a:pt x="8507" y="8475"/>
                </a:lnTo>
                <a:lnTo>
                  <a:pt x="8507" y="8097"/>
                </a:lnTo>
                <a:cubicBezTo>
                  <a:pt x="8507" y="7719"/>
                  <a:pt x="8318" y="7404"/>
                  <a:pt x="8003" y="7215"/>
                </a:cubicBezTo>
                <a:lnTo>
                  <a:pt x="9137" y="5451"/>
                </a:lnTo>
                <a:cubicBezTo>
                  <a:pt x="9200" y="5356"/>
                  <a:pt x="9200" y="5230"/>
                  <a:pt x="9137" y="5104"/>
                </a:cubicBezTo>
                <a:lnTo>
                  <a:pt x="8223" y="3529"/>
                </a:lnTo>
                <a:close/>
                <a:moveTo>
                  <a:pt x="11342" y="9137"/>
                </a:moveTo>
                <a:lnTo>
                  <a:pt x="11342" y="9483"/>
                </a:lnTo>
                <a:cubicBezTo>
                  <a:pt x="11342" y="9672"/>
                  <a:pt x="11185" y="9830"/>
                  <a:pt x="10996" y="9830"/>
                </a:cubicBezTo>
                <a:lnTo>
                  <a:pt x="1103" y="9830"/>
                </a:lnTo>
                <a:cubicBezTo>
                  <a:pt x="914" y="9830"/>
                  <a:pt x="756" y="9672"/>
                  <a:pt x="756" y="9483"/>
                </a:cubicBezTo>
                <a:lnTo>
                  <a:pt x="756" y="9137"/>
                </a:lnTo>
                <a:close/>
                <a:moveTo>
                  <a:pt x="6427" y="10554"/>
                </a:moveTo>
                <a:lnTo>
                  <a:pt x="6427" y="11248"/>
                </a:lnTo>
                <a:lnTo>
                  <a:pt x="5703" y="11248"/>
                </a:lnTo>
                <a:lnTo>
                  <a:pt x="5703" y="10554"/>
                </a:lnTo>
                <a:close/>
                <a:moveTo>
                  <a:pt x="347" y="0"/>
                </a:moveTo>
                <a:cubicBezTo>
                  <a:pt x="158" y="0"/>
                  <a:pt x="0" y="158"/>
                  <a:pt x="0" y="347"/>
                </a:cubicBezTo>
                <a:lnTo>
                  <a:pt x="0" y="1765"/>
                </a:lnTo>
                <a:cubicBezTo>
                  <a:pt x="0" y="1954"/>
                  <a:pt x="158" y="2111"/>
                  <a:pt x="347" y="2111"/>
                </a:cubicBezTo>
                <a:lnTo>
                  <a:pt x="1765" y="2111"/>
                </a:lnTo>
                <a:cubicBezTo>
                  <a:pt x="1954" y="2111"/>
                  <a:pt x="2111" y="1954"/>
                  <a:pt x="2111" y="1765"/>
                </a:cubicBezTo>
                <a:lnTo>
                  <a:pt x="2111" y="1418"/>
                </a:lnTo>
                <a:lnTo>
                  <a:pt x="5010" y="1418"/>
                </a:lnTo>
                <a:lnTo>
                  <a:pt x="4159" y="2836"/>
                </a:lnTo>
                <a:lnTo>
                  <a:pt x="1072" y="2836"/>
                </a:lnTo>
                <a:cubicBezTo>
                  <a:pt x="473" y="2836"/>
                  <a:pt x="0" y="3308"/>
                  <a:pt x="0" y="3907"/>
                </a:cubicBezTo>
                <a:lnTo>
                  <a:pt x="0" y="9515"/>
                </a:lnTo>
                <a:cubicBezTo>
                  <a:pt x="0" y="10113"/>
                  <a:pt x="473" y="10586"/>
                  <a:pt x="1072" y="10586"/>
                </a:cubicBezTo>
                <a:lnTo>
                  <a:pt x="4947" y="10586"/>
                </a:lnTo>
                <a:lnTo>
                  <a:pt x="4947" y="11311"/>
                </a:lnTo>
                <a:lnTo>
                  <a:pt x="3907" y="11311"/>
                </a:lnTo>
                <a:cubicBezTo>
                  <a:pt x="3686" y="11311"/>
                  <a:pt x="3529" y="11468"/>
                  <a:pt x="3529" y="11657"/>
                </a:cubicBezTo>
                <a:cubicBezTo>
                  <a:pt x="3529" y="11846"/>
                  <a:pt x="3686" y="12004"/>
                  <a:pt x="3907" y="12004"/>
                </a:cubicBezTo>
                <a:lnTo>
                  <a:pt x="8097" y="12004"/>
                </a:lnTo>
                <a:cubicBezTo>
                  <a:pt x="8318" y="12004"/>
                  <a:pt x="8475" y="11846"/>
                  <a:pt x="8475" y="11657"/>
                </a:cubicBezTo>
                <a:cubicBezTo>
                  <a:pt x="8475" y="11468"/>
                  <a:pt x="8318" y="11311"/>
                  <a:pt x="8097" y="11311"/>
                </a:cubicBezTo>
                <a:lnTo>
                  <a:pt x="7057" y="11311"/>
                </a:lnTo>
                <a:lnTo>
                  <a:pt x="7057" y="10586"/>
                </a:lnTo>
                <a:lnTo>
                  <a:pt x="10933" y="10586"/>
                </a:lnTo>
                <a:cubicBezTo>
                  <a:pt x="11531" y="10586"/>
                  <a:pt x="12004" y="10113"/>
                  <a:pt x="12004" y="9515"/>
                </a:cubicBezTo>
                <a:lnTo>
                  <a:pt x="12004" y="3907"/>
                </a:lnTo>
                <a:cubicBezTo>
                  <a:pt x="12035" y="3308"/>
                  <a:pt x="11563" y="2836"/>
                  <a:pt x="10996" y="2836"/>
                </a:cubicBezTo>
                <a:lnTo>
                  <a:pt x="7877" y="2836"/>
                </a:lnTo>
                <a:lnTo>
                  <a:pt x="7057" y="1418"/>
                </a:lnTo>
                <a:lnTo>
                  <a:pt x="9924" y="1418"/>
                </a:lnTo>
                <a:lnTo>
                  <a:pt x="9924" y="1765"/>
                </a:lnTo>
                <a:cubicBezTo>
                  <a:pt x="9924" y="1954"/>
                  <a:pt x="10082" y="2111"/>
                  <a:pt x="10271" y="2111"/>
                </a:cubicBezTo>
                <a:lnTo>
                  <a:pt x="11689" y="2111"/>
                </a:lnTo>
                <a:cubicBezTo>
                  <a:pt x="11878" y="2111"/>
                  <a:pt x="12035" y="1954"/>
                  <a:pt x="12035" y="1765"/>
                </a:cubicBezTo>
                <a:lnTo>
                  <a:pt x="12035" y="347"/>
                </a:lnTo>
                <a:cubicBezTo>
                  <a:pt x="12035" y="158"/>
                  <a:pt x="11878" y="0"/>
                  <a:pt x="11689" y="0"/>
                </a:cubicBezTo>
                <a:lnTo>
                  <a:pt x="10271" y="0"/>
                </a:lnTo>
                <a:cubicBezTo>
                  <a:pt x="10082" y="0"/>
                  <a:pt x="9924" y="158"/>
                  <a:pt x="9924" y="347"/>
                </a:cubicBezTo>
                <a:lnTo>
                  <a:pt x="9924" y="693"/>
                </a:lnTo>
                <a:lnTo>
                  <a:pt x="6648" y="693"/>
                </a:lnTo>
                <a:lnTo>
                  <a:pt x="6333" y="189"/>
                </a:lnTo>
                <a:cubicBezTo>
                  <a:pt x="6270" y="63"/>
                  <a:pt x="6144" y="0"/>
                  <a:pt x="6018" y="0"/>
                </a:cubicBezTo>
                <a:cubicBezTo>
                  <a:pt x="5892" y="0"/>
                  <a:pt x="5797" y="63"/>
                  <a:pt x="5703" y="189"/>
                </a:cubicBezTo>
                <a:lnTo>
                  <a:pt x="5388" y="693"/>
                </a:lnTo>
                <a:lnTo>
                  <a:pt x="2111" y="693"/>
                </a:lnTo>
                <a:lnTo>
                  <a:pt x="2111" y="347"/>
                </a:ln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34" name="Google Shape;9934;p77"/>
          <p:cNvGrpSpPr/>
          <p:nvPr/>
        </p:nvGrpSpPr>
        <p:grpSpPr>
          <a:xfrm>
            <a:off x="4033144" y="1788993"/>
            <a:ext cx="230365" cy="359124"/>
            <a:chOff x="-47842400" y="2342000"/>
            <a:chExt cx="193000" cy="300875"/>
          </a:xfrm>
        </p:grpSpPr>
        <p:sp>
          <p:nvSpPr>
            <p:cNvPr id="9935" name="Google Shape;9935;p77"/>
            <p:cNvSpPr/>
            <p:nvPr/>
          </p:nvSpPr>
          <p:spPr>
            <a:xfrm>
              <a:off x="-47809325" y="2412875"/>
              <a:ext cx="124475" cy="124475"/>
            </a:xfrm>
            <a:custGeom>
              <a:avLst/>
              <a:gdLst/>
              <a:ahLst/>
              <a:cxnLst/>
              <a:rect l="l" t="t" r="r" b="b"/>
              <a:pathLst>
                <a:path w="4979" h="4979" extrusionOk="0">
                  <a:moveTo>
                    <a:pt x="1828" y="725"/>
                  </a:moveTo>
                  <a:cubicBezTo>
                    <a:pt x="2301" y="725"/>
                    <a:pt x="2679" y="1009"/>
                    <a:pt x="2805" y="1418"/>
                  </a:cubicBezTo>
                  <a:lnTo>
                    <a:pt x="1828" y="1418"/>
                  </a:lnTo>
                  <a:cubicBezTo>
                    <a:pt x="1639" y="1418"/>
                    <a:pt x="1482" y="1576"/>
                    <a:pt x="1482" y="1796"/>
                  </a:cubicBezTo>
                  <a:lnTo>
                    <a:pt x="1482" y="2773"/>
                  </a:lnTo>
                  <a:cubicBezTo>
                    <a:pt x="1072" y="2647"/>
                    <a:pt x="757" y="2269"/>
                    <a:pt x="757" y="1796"/>
                  </a:cubicBezTo>
                  <a:cubicBezTo>
                    <a:pt x="757" y="1198"/>
                    <a:pt x="1230" y="725"/>
                    <a:pt x="1828" y="725"/>
                  </a:cubicBezTo>
                  <a:close/>
                  <a:moveTo>
                    <a:pt x="2805" y="2143"/>
                  </a:moveTo>
                  <a:cubicBezTo>
                    <a:pt x="2679" y="2458"/>
                    <a:pt x="2458" y="2678"/>
                    <a:pt x="2175" y="2773"/>
                  </a:cubicBezTo>
                  <a:lnTo>
                    <a:pt x="2175" y="2143"/>
                  </a:lnTo>
                  <a:close/>
                  <a:moveTo>
                    <a:pt x="4286" y="2111"/>
                  </a:moveTo>
                  <a:lnTo>
                    <a:pt x="4286" y="4222"/>
                  </a:lnTo>
                  <a:lnTo>
                    <a:pt x="2143" y="4222"/>
                  </a:lnTo>
                  <a:lnTo>
                    <a:pt x="2143" y="3466"/>
                  </a:lnTo>
                  <a:cubicBezTo>
                    <a:pt x="2805" y="3309"/>
                    <a:pt x="3372" y="2804"/>
                    <a:pt x="3529" y="2111"/>
                  </a:cubicBezTo>
                  <a:close/>
                  <a:moveTo>
                    <a:pt x="1797" y="1"/>
                  </a:moveTo>
                  <a:cubicBezTo>
                    <a:pt x="789" y="1"/>
                    <a:pt x="1" y="788"/>
                    <a:pt x="1" y="1796"/>
                  </a:cubicBezTo>
                  <a:cubicBezTo>
                    <a:pt x="1" y="2647"/>
                    <a:pt x="599" y="3372"/>
                    <a:pt x="1450" y="3529"/>
                  </a:cubicBezTo>
                  <a:lnTo>
                    <a:pt x="1450" y="4632"/>
                  </a:lnTo>
                  <a:cubicBezTo>
                    <a:pt x="1450" y="4821"/>
                    <a:pt x="1576" y="4978"/>
                    <a:pt x="1797" y="4978"/>
                  </a:cubicBezTo>
                  <a:lnTo>
                    <a:pt x="4601" y="4978"/>
                  </a:lnTo>
                  <a:cubicBezTo>
                    <a:pt x="4790" y="4978"/>
                    <a:pt x="4947" y="4821"/>
                    <a:pt x="4947" y="4632"/>
                  </a:cubicBezTo>
                  <a:lnTo>
                    <a:pt x="4947" y="1828"/>
                  </a:lnTo>
                  <a:cubicBezTo>
                    <a:pt x="4979" y="1576"/>
                    <a:pt x="4821" y="1418"/>
                    <a:pt x="4632" y="1418"/>
                  </a:cubicBezTo>
                  <a:lnTo>
                    <a:pt x="3529" y="1418"/>
                  </a:lnTo>
                  <a:cubicBezTo>
                    <a:pt x="3372" y="631"/>
                    <a:pt x="2647"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77"/>
            <p:cNvSpPr/>
            <p:nvPr/>
          </p:nvSpPr>
          <p:spPr>
            <a:xfrm>
              <a:off x="-47842400" y="2342000"/>
              <a:ext cx="193000" cy="300875"/>
            </a:xfrm>
            <a:custGeom>
              <a:avLst/>
              <a:gdLst/>
              <a:ahLst/>
              <a:cxnLst/>
              <a:rect l="l" t="t" r="r" b="b"/>
              <a:pathLst>
                <a:path w="7720" h="12035" extrusionOk="0">
                  <a:moveTo>
                    <a:pt x="6995" y="725"/>
                  </a:moveTo>
                  <a:lnTo>
                    <a:pt x="6995" y="1418"/>
                  </a:lnTo>
                  <a:lnTo>
                    <a:pt x="662" y="1418"/>
                  </a:lnTo>
                  <a:lnTo>
                    <a:pt x="662" y="725"/>
                  </a:lnTo>
                  <a:close/>
                  <a:moveTo>
                    <a:pt x="7058" y="2142"/>
                  </a:moveTo>
                  <a:lnTo>
                    <a:pt x="7058" y="8506"/>
                  </a:lnTo>
                  <a:lnTo>
                    <a:pt x="694" y="8506"/>
                  </a:lnTo>
                  <a:lnTo>
                    <a:pt x="694" y="2142"/>
                  </a:lnTo>
                  <a:close/>
                  <a:moveTo>
                    <a:pt x="7058" y="9200"/>
                  </a:moveTo>
                  <a:lnTo>
                    <a:pt x="7058" y="11310"/>
                  </a:lnTo>
                  <a:lnTo>
                    <a:pt x="694" y="11310"/>
                  </a:lnTo>
                  <a:lnTo>
                    <a:pt x="694" y="9200"/>
                  </a:lnTo>
                  <a:close/>
                  <a:moveTo>
                    <a:pt x="347" y="0"/>
                  </a:moveTo>
                  <a:cubicBezTo>
                    <a:pt x="158" y="0"/>
                    <a:pt x="1" y="158"/>
                    <a:pt x="1" y="378"/>
                  </a:cubicBezTo>
                  <a:lnTo>
                    <a:pt x="1" y="11657"/>
                  </a:lnTo>
                  <a:cubicBezTo>
                    <a:pt x="1" y="11877"/>
                    <a:pt x="158" y="12035"/>
                    <a:pt x="347" y="12035"/>
                  </a:cubicBezTo>
                  <a:lnTo>
                    <a:pt x="7373" y="12035"/>
                  </a:lnTo>
                  <a:cubicBezTo>
                    <a:pt x="7562" y="12035"/>
                    <a:pt x="7719" y="11877"/>
                    <a:pt x="7719" y="11657"/>
                  </a:cubicBezTo>
                  <a:lnTo>
                    <a:pt x="7719" y="378"/>
                  </a:lnTo>
                  <a:cubicBezTo>
                    <a:pt x="7719" y="158"/>
                    <a:pt x="7562" y="0"/>
                    <a:pt x="73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77"/>
            <p:cNvSpPr/>
            <p:nvPr/>
          </p:nvSpPr>
          <p:spPr>
            <a:xfrm>
              <a:off x="-47772300" y="2589300"/>
              <a:ext cx="52800" cy="18150"/>
            </a:xfrm>
            <a:custGeom>
              <a:avLst/>
              <a:gdLst/>
              <a:ahLst/>
              <a:cxnLst/>
              <a:rect l="l" t="t" r="r" b="b"/>
              <a:pathLst>
                <a:path w="2112" h="726" extrusionOk="0">
                  <a:moveTo>
                    <a:pt x="347" y="1"/>
                  </a:moveTo>
                  <a:cubicBezTo>
                    <a:pt x="158" y="1"/>
                    <a:pt x="1" y="158"/>
                    <a:pt x="1" y="347"/>
                  </a:cubicBezTo>
                  <a:cubicBezTo>
                    <a:pt x="1" y="568"/>
                    <a:pt x="158" y="725"/>
                    <a:pt x="347" y="725"/>
                  </a:cubicBezTo>
                  <a:lnTo>
                    <a:pt x="1765" y="725"/>
                  </a:lnTo>
                  <a:cubicBezTo>
                    <a:pt x="1954" y="725"/>
                    <a:pt x="2111" y="568"/>
                    <a:pt x="2111" y="347"/>
                  </a:cubicBezTo>
                  <a:cubicBezTo>
                    <a:pt x="2111" y="158"/>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8" name="Google Shape;9938;p77"/>
          <p:cNvGrpSpPr/>
          <p:nvPr/>
        </p:nvGrpSpPr>
        <p:grpSpPr>
          <a:xfrm>
            <a:off x="3969212" y="2236452"/>
            <a:ext cx="358229" cy="359154"/>
            <a:chOff x="-47896750" y="2710600"/>
            <a:chExt cx="300125" cy="300900"/>
          </a:xfrm>
        </p:grpSpPr>
        <p:sp>
          <p:nvSpPr>
            <p:cNvPr id="9939" name="Google Shape;9939;p77"/>
            <p:cNvSpPr/>
            <p:nvPr/>
          </p:nvSpPr>
          <p:spPr>
            <a:xfrm>
              <a:off x="-47896750" y="2710600"/>
              <a:ext cx="300125" cy="300900"/>
            </a:xfrm>
            <a:custGeom>
              <a:avLst/>
              <a:gdLst/>
              <a:ahLst/>
              <a:cxnLst/>
              <a:rect l="l" t="t" r="r" b="b"/>
              <a:pathLst>
                <a:path w="12005" h="12036" extrusionOk="0">
                  <a:moveTo>
                    <a:pt x="2836" y="756"/>
                  </a:moveTo>
                  <a:cubicBezTo>
                    <a:pt x="3246" y="756"/>
                    <a:pt x="3561" y="1072"/>
                    <a:pt x="3561" y="1450"/>
                  </a:cubicBezTo>
                  <a:lnTo>
                    <a:pt x="3561" y="2237"/>
                  </a:lnTo>
                  <a:cubicBezTo>
                    <a:pt x="3309" y="2206"/>
                    <a:pt x="3088" y="2174"/>
                    <a:pt x="2836" y="2174"/>
                  </a:cubicBezTo>
                  <a:cubicBezTo>
                    <a:pt x="2616" y="2174"/>
                    <a:pt x="2364" y="2206"/>
                    <a:pt x="2143" y="2237"/>
                  </a:cubicBezTo>
                  <a:lnTo>
                    <a:pt x="2143" y="1450"/>
                  </a:lnTo>
                  <a:cubicBezTo>
                    <a:pt x="2143" y="1072"/>
                    <a:pt x="2458" y="756"/>
                    <a:pt x="2836" y="756"/>
                  </a:cubicBezTo>
                  <a:close/>
                  <a:moveTo>
                    <a:pt x="5231" y="1450"/>
                  </a:moveTo>
                  <a:cubicBezTo>
                    <a:pt x="7026" y="1450"/>
                    <a:pt x="8539" y="2584"/>
                    <a:pt x="9106" y="4254"/>
                  </a:cubicBezTo>
                  <a:cubicBezTo>
                    <a:pt x="8854" y="4254"/>
                    <a:pt x="8633" y="4317"/>
                    <a:pt x="8444" y="4474"/>
                  </a:cubicBezTo>
                  <a:cubicBezTo>
                    <a:pt x="8003" y="3119"/>
                    <a:pt x="6743" y="2174"/>
                    <a:pt x="5231" y="2174"/>
                  </a:cubicBezTo>
                  <a:lnTo>
                    <a:pt x="4254" y="2174"/>
                  </a:lnTo>
                  <a:lnTo>
                    <a:pt x="4254" y="1450"/>
                  </a:lnTo>
                  <a:close/>
                  <a:moveTo>
                    <a:pt x="2868" y="2836"/>
                  </a:moveTo>
                  <a:cubicBezTo>
                    <a:pt x="4033" y="2836"/>
                    <a:pt x="4979" y="3781"/>
                    <a:pt x="4979" y="4947"/>
                  </a:cubicBezTo>
                  <a:lnTo>
                    <a:pt x="4979" y="5671"/>
                  </a:lnTo>
                  <a:lnTo>
                    <a:pt x="757" y="5671"/>
                  </a:lnTo>
                  <a:lnTo>
                    <a:pt x="757" y="4947"/>
                  </a:lnTo>
                  <a:cubicBezTo>
                    <a:pt x="757" y="3781"/>
                    <a:pt x="1702" y="2836"/>
                    <a:pt x="2868" y="2836"/>
                  </a:cubicBezTo>
                  <a:close/>
                  <a:moveTo>
                    <a:pt x="9169" y="4947"/>
                  </a:moveTo>
                  <a:cubicBezTo>
                    <a:pt x="9578" y="4947"/>
                    <a:pt x="9893" y="5262"/>
                    <a:pt x="9893" y="5671"/>
                  </a:cubicBezTo>
                  <a:cubicBezTo>
                    <a:pt x="9893" y="6049"/>
                    <a:pt x="9578" y="6364"/>
                    <a:pt x="9169" y="6364"/>
                  </a:cubicBezTo>
                  <a:cubicBezTo>
                    <a:pt x="8791" y="6364"/>
                    <a:pt x="8476" y="6049"/>
                    <a:pt x="8476" y="5671"/>
                  </a:cubicBezTo>
                  <a:cubicBezTo>
                    <a:pt x="8476" y="5262"/>
                    <a:pt x="8791" y="4947"/>
                    <a:pt x="9169" y="4947"/>
                  </a:cubicBezTo>
                  <a:close/>
                  <a:moveTo>
                    <a:pt x="9547" y="6994"/>
                  </a:moveTo>
                  <a:lnTo>
                    <a:pt x="9547" y="9924"/>
                  </a:lnTo>
                  <a:lnTo>
                    <a:pt x="8822" y="9924"/>
                  </a:lnTo>
                  <a:lnTo>
                    <a:pt x="8822" y="6994"/>
                  </a:lnTo>
                  <a:cubicBezTo>
                    <a:pt x="8948" y="7057"/>
                    <a:pt x="9074" y="7057"/>
                    <a:pt x="9169" y="7057"/>
                  </a:cubicBezTo>
                  <a:cubicBezTo>
                    <a:pt x="9295" y="7057"/>
                    <a:pt x="9421" y="7057"/>
                    <a:pt x="9547" y="6994"/>
                  </a:cubicBezTo>
                  <a:close/>
                  <a:moveTo>
                    <a:pt x="10208" y="10617"/>
                  </a:moveTo>
                  <a:cubicBezTo>
                    <a:pt x="10681" y="10617"/>
                    <a:pt x="11059" y="10933"/>
                    <a:pt x="11217" y="11342"/>
                  </a:cubicBezTo>
                  <a:lnTo>
                    <a:pt x="5703" y="11342"/>
                  </a:lnTo>
                  <a:cubicBezTo>
                    <a:pt x="5861" y="10933"/>
                    <a:pt x="6270" y="10617"/>
                    <a:pt x="6711" y="10617"/>
                  </a:cubicBezTo>
                  <a:close/>
                  <a:moveTo>
                    <a:pt x="2836" y="0"/>
                  </a:moveTo>
                  <a:cubicBezTo>
                    <a:pt x="2049" y="0"/>
                    <a:pt x="1419" y="630"/>
                    <a:pt x="1419" y="1418"/>
                  </a:cubicBezTo>
                  <a:lnTo>
                    <a:pt x="1419" y="2458"/>
                  </a:lnTo>
                  <a:cubicBezTo>
                    <a:pt x="599" y="2930"/>
                    <a:pt x="1" y="3844"/>
                    <a:pt x="1" y="4915"/>
                  </a:cubicBezTo>
                  <a:lnTo>
                    <a:pt x="1" y="5986"/>
                  </a:lnTo>
                  <a:cubicBezTo>
                    <a:pt x="1" y="6175"/>
                    <a:pt x="158" y="6333"/>
                    <a:pt x="347" y="6333"/>
                  </a:cubicBezTo>
                  <a:lnTo>
                    <a:pt x="5294" y="6333"/>
                  </a:lnTo>
                  <a:cubicBezTo>
                    <a:pt x="5483" y="6333"/>
                    <a:pt x="5640" y="6175"/>
                    <a:pt x="5640" y="5986"/>
                  </a:cubicBezTo>
                  <a:lnTo>
                    <a:pt x="5640" y="4915"/>
                  </a:lnTo>
                  <a:cubicBezTo>
                    <a:pt x="5640" y="4096"/>
                    <a:pt x="5294" y="3340"/>
                    <a:pt x="4695" y="2773"/>
                  </a:cubicBezTo>
                  <a:lnTo>
                    <a:pt x="5231" y="2773"/>
                  </a:lnTo>
                  <a:cubicBezTo>
                    <a:pt x="6585" y="2773"/>
                    <a:pt x="7688" y="3781"/>
                    <a:pt x="7877" y="5104"/>
                  </a:cubicBezTo>
                  <a:cubicBezTo>
                    <a:pt x="7846" y="5262"/>
                    <a:pt x="7814" y="5419"/>
                    <a:pt x="7814" y="5608"/>
                  </a:cubicBezTo>
                  <a:cubicBezTo>
                    <a:pt x="7814" y="5986"/>
                    <a:pt x="7909" y="6301"/>
                    <a:pt x="8161" y="6553"/>
                  </a:cubicBezTo>
                  <a:lnTo>
                    <a:pt x="8161" y="9924"/>
                  </a:lnTo>
                  <a:lnTo>
                    <a:pt x="7436" y="9924"/>
                  </a:lnTo>
                  <a:lnTo>
                    <a:pt x="7436" y="9546"/>
                  </a:lnTo>
                  <a:cubicBezTo>
                    <a:pt x="7436" y="9357"/>
                    <a:pt x="7278" y="9200"/>
                    <a:pt x="7089" y="9200"/>
                  </a:cubicBezTo>
                  <a:cubicBezTo>
                    <a:pt x="6900" y="9200"/>
                    <a:pt x="6743" y="9357"/>
                    <a:pt x="6743" y="9546"/>
                  </a:cubicBezTo>
                  <a:lnTo>
                    <a:pt x="6743" y="9924"/>
                  </a:lnTo>
                  <a:cubicBezTo>
                    <a:pt x="5766" y="9924"/>
                    <a:pt x="4979" y="10712"/>
                    <a:pt x="4979" y="11689"/>
                  </a:cubicBezTo>
                  <a:cubicBezTo>
                    <a:pt x="4979" y="11878"/>
                    <a:pt x="5136" y="12035"/>
                    <a:pt x="5325" y="12035"/>
                  </a:cubicBezTo>
                  <a:lnTo>
                    <a:pt x="11658" y="12035"/>
                  </a:lnTo>
                  <a:cubicBezTo>
                    <a:pt x="11847" y="12035"/>
                    <a:pt x="12004" y="11878"/>
                    <a:pt x="12004" y="11689"/>
                  </a:cubicBezTo>
                  <a:cubicBezTo>
                    <a:pt x="12004" y="11216"/>
                    <a:pt x="11815" y="10743"/>
                    <a:pt x="11500" y="10428"/>
                  </a:cubicBezTo>
                  <a:cubicBezTo>
                    <a:pt x="11154" y="10113"/>
                    <a:pt x="10713" y="9924"/>
                    <a:pt x="10240" y="9924"/>
                  </a:cubicBezTo>
                  <a:lnTo>
                    <a:pt x="10240" y="6585"/>
                  </a:lnTo>
                  <a:cubicBezTo>
                    <a:pt x="10492" y="6333"/>
                    <a:pt x="10587" y="5986"/>
                    <a:pt x="10587" y="5608"/>
                  </a:cubicBezTo>
                  <a:cubicBezTo>
                    <a:pt x="10587" y="5104"/>
                    <a:pt x="10334" y="4632"/>
                    <a:pt x="9893" y="4411"/>
                  </a:cubicBezTo>
                  <a:cubicBezTo>
                    <a:pt x="9641" y="3371"/>
                    <a:pt x="9106" y="2458"/>
                    <a:pt x="8287" y="1796"/>
                  </a:cubicBezTo>
                  <a:cubicBezTo>
                    <a:pt x="7405" y="1103"/>
                    <a:pt x="6333" y="693"/>
                    <a:pt x="5231" y="693"/>
                  </a:cubicBezTo>
                  <a:lnTo>
                    <a:pt x="4065" y="693"/>
                  </a:lnTo>
                  <a:cubicBezTo>
                    <a:pt x="3813" y="284"/>
                    <a:pt x="3340" y="0"/>
                    <a:pt x="28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77"/>
            <p:cNvSpPr/>
            <p:nvPr/>
          </p:nvSpPr>
          <p:spPr>
            <a:xfrm>
              <a:off x="-47834525" y="2904350"/>
              <a:ext cx="17350" cy="44125"/>
            </a:xfrm>
            <a:custGeom>
              <a:avLst/>
              <a:gdLst/>
              <a:ahLst/>
              <a:cxnLst/>
              <a:rect l="l" t="t" r="r" b="b"/>
              <a:pathLst>
                <a:path w="694" h="1765" extrusionOk="0">
                  <a:moveTo>
                    <a:pt x="347" y="1"/>
                  </a:moveTo>
                  <a:cubicBezTo>
                    <a:pt x="158" y="1"/>
                    <a:pt x="1" y="158"/>
                    <a:pt x="1" y="347"/>
                  </a:cubicBezTo>
                  <a:lnTo>
                    <a:pt x="1" y="1418"/>
                  </a:lnTo>
                  <a:cubicBezTo>
                    <a:pt x="1" y="1607"/>
                    <a:pt x="158" y="1765"/>
                    <a:pt x="347" y="1765"/>
                  </a:cubicBezTo>
                  <a:cubicBezTo>
                    <a:pt x="568" y="1765"/>
                    <a:pt x="694" y="1607"/>
                    <a:pt x="694" y="1418"/>
                  </a:cubicBezTo>
                  <a:lnTo>
                    <a:pt x="694" y="347"/>
                  </a:lnTo>
                  <a:cubicBezTo>
                    <a:pt x="694"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77"/>
            <p:cNvSpPr/>
            <p:nvPr/>
          </p:nvSpPr>
          <p:spPr>
            <a:xfrm>
              <a:off x="-47790400" y="2884475"/>
              <a:ext cx="38600" cy="36450"/>
            </a:xfrm>
            <a:custGeom>
              <a:avLst/>
              <a:gdLst/>
              <a:ahLst/>
              <a:cxnLst/>
              <a:rect l="l" t="t" r="r" b="b"/>
              <a:pathLst>
                <a:path w="1544" h="1458" extrusionOk="0">
                  <a:moveTo>
                    <a:pt x="437" y="0"/>
                  </a:moveTo>
                  <a:cubicBezTo>
                    <a:pt x="339" y="0"/>
                    <a:pt x="236" y="24"/>
                    <a:pt x="158" y="71"/>
                  </a:cubicBezTo>
                  <a:cubicBezTo>
                    <a:pt x="0" y="197"/>
                    <a:pt x="32" y="449"/>
                    <a:pt x="158" y="607"/>
                  </a:cubicBezTo>
                  <a:lnTo>
                    <a:pt x="914" y="1363"/>
                  </a:lnTo>
                  <a:cubicBezTo>
                    <a:pt x="1040" y="1457"/>
                    <a:pt x="1103" y="1457"/>
                    <a:pt x="1197" y="1457"/>
                  </a:cubicBezTo>
                  <a:cubicBezTo>
                    <a:pt x="1260" y="1457"/>
                    <a:pt x="1386" y="1426"/>
                    <a:pt x="1418" y="1363"/>
                  </a:cubicBezTo>
                  <a:cubicBezTo>
                    <a:pt x="1544" y="1237"/>
                    <a:pt x="1544" y="985"/>
                    <a:pt x="1418" y="827"/>
                  </a:cubicBezTo>
                  <a:lnTo>
                    <a:pt x="693" y="71"/>
                  </a:lnTo>
                  <a:cubicBezTo>
                    <a:pt x="630" y="24"/>
                    <a:pt x="536" y="0"/>
                    <a:pt x="4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77"/>
            <p:cNvSpPr/>
            <p:nvPr/>
          </p:nvSpPr>
          <p:spPr>
            <a:xfrm>
              <a:off x="-47896750" y="2885150"/>
              <a:ext cx="37050" cy="37350"/>
            </a:xfrm>
            <a:custGeom>
              <a:avLst/>
              <a:gdLst/>
              <a:ahLst/>
              <a:cxnLst/>
              <a:rect l="l" t="t" r="r" b="b"/>
              <a:pathLst>
                <a:path w="1482" h="1494" extrusionOk="0">
                  <a:moveTo>
                    <a:pt x="1122" y="0"/>
                  </a:moveTo>
                  <a:cubicBezTo>
                    <a:pt x="1027" y="0"/>
                    <a:pt x="933" y="40"/>
                    <a:pt x="883" y="107"/>
                  </a:cubicBezTo>
                  <a:lnTo>
                    <a:pt x="127" y="863"/>
                  </a:lnTo>
                  <a:cubicBezTo>
                    <a:pt x="1" y="958"/>
                    <a:pt x="1" y="1210"/>
                    <a:pt x="127" y="1367"/>
                  </a:cubicBezTo>
                  <a:cubicBezTo>
                    <a:pt x="221" y="1430"/>
                    <a:pt x="284" y="1493"/>
                    <a:pt x="379" y="1493"/>
                  </a:cubicBezTo>
                  <a:cubicBezTo>
                    <a:pt x="442" y="1493"/>
                    <a:pt x="568" y="1430"/>
                    <a:pt x="599" y="1367"/>
                  </a:cubicBezTo>
                  <a:lnTo>
                    <a:pt x="1356" y="611"/>
                  </a:lnTo>
                  <a:cubicBezTo>
                    <a:pt x="1482" y="485"/>
                    <a:pt x="1482" y="264"/>
                    <a:pt x="1356" y="107"/>
                  </a:cubicBezTo>
                  <a:cubicBezTo>
                    <a:pt x="1296" y="33"/>
                    <a:pt x="1208" y="0"/>
                    <a:pt x="11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3" name="Google Shape;9943;p77"/>
          <p:cNvGrpSpPr/>
          <p:nvPr/>
        </p:nvGrpSpPr>
        <p:grpSpPr>
          <a:xfrm>
            <a:off x="2624852" y="2710009"/>
            <a:ext cx="359154" cy="314991"/>
            <a:chOff x="-46033225" y="1982825"/>
            <a:chExt cx="300900" cy="263900"/>
          </a:xfrm>
        </p:grpSpPr>
        <p:sp>
          <p:nvSpPr>
            <p:cNvPr id="9944" name="Google Shape;9944;p77"/>
            <p:cNvSpPr/>
            <p:nvPr/>
          </p:nvSpPr>
          <p:spPr>
            <a:xfrm>
              <a:off x="-45962325" y="2053725"/>
              <a:ext cx="157525" cy="157550"/>
            </a:xfrm>
            <a:custGeom>
              <a:avLst/>
              <a:gdLst/>
              <a:ahLst/>
              <a:cxnLst/>
              <a:rect l="l" t="t" r="r" b="b"/>
              <a:pathLst>
                <a:path w="6301" h="6302" extrusionOk="0">
                  <a:moveTo>
                    <a:pt x="3151" y="725"/>
                  </a:moveTo>
                  <a:cubicBezTo>
                    <a:pt x="4505" y="725"/>
                    <a:pt x="5608" y="1828"/>
                    <a:pt x="5608" y="3151"/>
                  </a:cubicBezTo>
                  <a:cubicBezTo>
                    <a:pt x="5608" y="4506"/>
                    <a:pt x="4505" y="5608"/>
                    <a:pt x="3151" y="5608"/>
                  </a:cubicBezTo>
                  <a:cubicBezTo>
                    <a:pt x="1827" y="5608"/>
                    <a:pt x="725" y="4474"/>
                    <a:pt x="725" y="3151"/>
                  </a:cubicBezTo>
                  <a:cubicBezTo>
                    <a:pt x="725" y="1828"/>
                    <a:pt x="1827" y="725"/>
                    <a:pt x="3151" y="725"/>
                  </a:cubicBezTo>
                  <a:close/>
                  <a:moveTo>
                    <a:pt x="3151" y="0"/>
                  </a:moveTo>
                  <a:cubicBezTo>
                    <a:pt x="1418" y="0"/>
                    <a:pt x="0" y="1418"/>
                    <a:pt x="0" y="3151"/>
                  </a:cubicBezTo>
                  <a:cubicBezTo>
                    <a:pt x="0" y="4884"/>
                    <a:pt x="1418" y="6301"/>
                    <a:pt x="3151" y="6301"/>
                  </a:cubicBezTo>
                  <a:cubicBezTo>
                    <a:pt x="4883" y="6301"/>
                    <a:pt x="6301" y="4884"/>
                    <a:pt x="6301" y="3151"/>
                  </a:cubicBezTo>
                  <a:cubicBezTo>
                    <a:pt x="6301" y="1418"/>
                    <a:pt x="4883"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77"/>
            <p:cNvSpPr/>
            <p:nvPr/>
          </p:nvSpPr>
          <p:spPr>
            <a:xfrm>
              <a:off x="-45927675" y="2088375"/>
              <a:ext cx="89025" cy="88250"/>
            </a:xfrm>
            <a:custGeom>
              <a:avLst/>
              <a:gdLst/>
              <a:ahLst/>
              <a:cxnLst/>
              <a:rect l="l" t="t" r="r" b="b"/>
              <a:pathLst>
                <a:path w="3561" h="3530" extrusionOk="0">
                  <a:moveTo>
                    <a:pt x="1765" y="694"/>
                  </a:moveTo>
                  <a:cubicBezTo>
                    <a:pt x="2363" y="694"/>
                    <a:pt x="2836" y="1166"/>
                    <a:pt x="2836" y="1765"/>
                  </a:cubicBezTo>
                  <a:cubicBezTo>
                    <a:pt x="2804" y="2363"/>
                    <a:pt x="2332" y="2836"/>
                    <a:pt x="1765" y="2836"/>
                  </a:cubicBezTo>
                  <a:cubicBezTo>
                    <a:pt x="1197" y="2836"/>
                    <a:pt x="725" y="2363"/>
                    <a:pt x="725" y="1765"/>
                  </a:cubicBezTo>
                  <a:cubicBezTo>
                    <a:pt x="725" y="1166"/>
                    <a:pt x="1197" y="694"/>
                    <a:pt x="1765" y="694"/>
                  </a:cubicBezTo>
                  <a:close/>
                  <a:moveTo>
                    <a:pt x="1765" y="1"/>
                  </a:moveTo>
                  <a:cubicBezTo>
                    <a:pt x="788" y="1"/>
                    <a:pt x="0" y="788"/>
                    <a:pt x="0" y="1765"/>
                  </a:cubicBezTo>
                  <a:cubicBezTo>
                    <a:pt x="0" y="2741"/>
                    <a:pt x="788" y="3529"/>
                    <a:pt x="1765" y="3529"/>
                  </a:cubicBezTo>
                  <a:cubicBezTo>
                    <a:pt x="2773" y="3529"/>
                    <a:pt x="3560" y="2741"/>
                    <a:pt x="3560" y="1765"/>
                  </a:cubicBezTo>
                  <a:cubicBezTo>
                    <a:pt x="3497" y="788"/>
                    <a:pt x="2710"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77"/>
            <p:cNvSpPr/>
            <p:nvPr/>
          </p:nvSpPr>
          <p:spPr>
            <a:xfrm>
              <a:off x="-46033225" y="1982825"/>
              <a:ext cx="300900" cy="263900"/>
            </a:xfrm>
            <a:custGeom>
              <a:avLst/>
              <a:gdLst/>
              <a:ahLst/>
              <a:cxnLst/>
              <a:rect l="l" t="t" r="r" b="b"/>
              <a:pathLst>
                <a:path w="12036" h="10556" extrusionOk="0">
                  <a:moveTo>
                    <a:pt x="7184" y="726"/>
                  </a:moveTo>
                  <a:lnTo>
                    <a:pt x="7530" y="1419"/>
                  </a:lnTo>
                  <a:lnTo>
                    <a:pt x="4474" y="1419"/>
                  </a:lnTo>
                  <a:lnTo>
                    <a:pt x="4821" y="726"/>
                  </a:lnTo>
                  <a:close/>
                  <a:moveTo>
                    <a:pt x="694" y="3750"/>
                  </a:moveTo>
                  <a:lnTo>
                    <a:pt x="1387" y="4097"/>
                  </a:lnTo>
                  <a:lnTo>
                    <a:pt x="1387" y="7877"/>
                  </a:lnTo>
                  <a:lnTo>
                    <a:pt x="694" y="8224"/>
                  </a:lnTo>
                  <a:lnTo>
                    <a:pt x="694" y="3750"/>
                  </a:lnTo>
                  <a:close/>
                  <a:moveTo>
                    <a:pt x="11279" y="3750"/>
                  </a:moveTo>
                  <a:lnTo>
                    <a:pt x="11279" y="8224"/>
                  </a:lnTo>
                  <a:lnTo>
                    <a:pt x="10555" y="7877"/>
                  </a:lnTo>
                  <a:lnTo>
                    <a:pt x="10555" y="4097"/>
                  </a:lnTo>
                  <a:lnTo>
                    <a:pt x="11279" y="3750"/>
                  </a:lnTo>
                  <a:close/>
                  <a:moveTo>
                    <a:pt x="10933" y="2175"/>
                  </a:moveTo>
                  <a:cubicBezTo>
                    <a:pt x="11122" y="2175"/>
                    <a:pt x="11279" y="2332"/>
                    <a:pt x="11279" y="2521"/>
                  </a:cubicBezTo>
                  <a:lnTo>
                    <a:pt x="11279" y="2994"/>
                  </a:lnTo>
                  <a:lnTo>
                    <a:pt x="10051" y="3592"/>
                  </a:lnTo>
                  <a:cubicBezTo>
                    <a:pt x="9925" y="3655"/>
                    <a:pt x="9862" y="3781"/>
                    <a:pt x="9862" y="3908"/>
                  </a:cubicBezTo>
                  <a:lnTo>
                    <a:pt x="9862" y="8098"/>
                  </a:lnTo>
                  <a:cubicBezTo>
                    <a:pt x="9862" y="8224"/>
                    <a:pt x="9925" y="8350"/>
                    <a:pt x="10051" y="8444"/>
                  </a:cubicBezTo>
                  <a:lnTo>
                    <a:pt x="11279" y="9011"/>
                  </a:lnTo>
                  <a:lnTo>
                    <a:pt x="11279" y="9484"/>
                  </a:lnTo>
                  <a:cubicBezTo>
                    <a:pt x="11279" y="9704"/>
                    <a:pt x="11122" y="9830"/>
                    <a:pt x="10933" y="9830"/>
                  </a:cubicBezTo>
                  <a:lnTo>
                    <a:pt x="1040" y="9830"/>
                  </a:lnTo>
                  <a:cubicBezTo>
                    <a:pt x="851" y="9830"/>
                    <a:pt x="694" y="9673"/>
                    <a:pt x="694" y="9484"/>
                  </a:cubicBezTo>
                  <a:lnTo>
                    <a:pt x="694" y="9011"/>
                  </a:lnTo>
                  <a:lnTo>
                    <a:pt x="1891" y="8444"/>
                  </a:lnTo>
                  <a:cubicBezTo>
                    <a:pt x="2017" y="8350"/>
                    <a:pt x="2111" y="8224"/>
                    <a:pt x="2111" y="8098"/>
                  </a:cubicBezTo>
                  <a:lnTo>
                    <a:pt x="2111" y="3908"/>
                  </a:lnTo>
                  <a:cubicBezTo>
                    <a:pt x="2111" y="3781"/>
                    <a:pt x="2017" y="3655"/>
                    <a:pt x="1891" y="3592"/>
                  </a:cubicBezTo>
                  <a:lnTo>
                    <a:pt x="694" y="2994"/>
                  </a:lnTo>
                  <a:lnTo>
                    <a:pt x="694" y="2521"/>
                  </a:lnTo>
                  <a:cubicBezTo>
                    <a:pt x="694" y="2332"/>
                    <a:pt x="851" y="2175"/>
                    <a:pt x="1040" y="2175"/>
                  </a:cubicBezTo>
                  <a:close/>
                  <a:moveTo>
                    <a:pt x="4632" y="1"/>
                  </a:moveTo>
                  <a:cubicBezTo>
                    <a:pt x="4506" y="1"/>
                    <a:pt x="4380" y="95"/>
                    <a:pt x="4317" y="190"/>
                  </a:cubicBezTo>
                  <a:lnTo>
                    <a:pt x="3718" y="1419"/>
                  </a:lnTo>
                  <a:lnTo>
                    <a:pt x="2143" y="1419"/>
                  </a:lnTo>
                  <a:lnTo>
                    <a:pt x="2143" y="1072"/>
                  </a:lnTo>
                  <a:cubicBezTo>
                    <a:pt x="2143" y="883"/>
                    <a:pt x="1985" y="694"/>
                    <a:pt x="1796" y="694"/>
                  </a:cubicBezTo>
                  <a:cubicBezTo>
                    <a:pt x="1576" y="694"/>
                    <a:pt x="1418" y="883"/>
                    <a:pt x="1418" y="1072"/>
                  </a:cubicBezTo>
                  <a:lnTo>
                    <a:pt x="1418" y="1419"/>
                  </a:lnTo>
                  <a:lnTo>
                    <a:pt x="1072" y="1419"/>
                  </a:lnTo>
                  <a:cubicBezTo>
                    <a:pt x="473" y="1419"/>
                    <a:pt x="1" y="1891"/>
                    <a:pt x="1" y="2490"/>
                  </a:cubicBezTo>
                  <a:lnTo>
                    <a:pt x="1" y="9484"/>
                  </a:lnTo>
                  <a:cubicBezTo>
                    <a:pt x="1" y="10082"/>
                    <a:pt x="473" y="10555"/>
                    <a:pt x="1072" y="10555"/>
                  </a:cubicBezTo>
                  <a:lnTo>
                    <a:pt x="10964" y="10555"/>
                  </a:lnTo>
                  <a:cubicBezTo>
                    <a:pt x="11563" y="10555"/>
                    <a:pt x="12035" y="10082"/>
                    <a:pt x="12035" y="9484"/>
                  </a:cubicBezTo>
                  <a:lnTo>
                    <a:pt x="12035" y="2490"/>
                  </a:lnTo>
                  <a:cubicBezTo>
                    <a:pt x="12004" y="1891"/>
                    <a:pt x="11500" y="1419"/>
                    <a:pt x="10933" y="1419"/>
                  </a:cubicBezTo>
                  <a:lnTo>
                    <a:pt x="8318" y="1419"/>
                  </a:lnTo>
                  <a:lnTo>
                    <a:pt x="7719" y="190"/>
                  </a:lnTo>
                  <a:cubicBezTo>
                    <a:pt x="7656" y="95"/>
                    <a:pt x="7530" y="1"/>
                    <a:pt x="7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7" name="Google Shape;9947;p77"/>
          <p:cNvGrpSpPr/>
          <p:nvPr/>
        </p:nvGrpSpPr>
        <p:grpSpPr>
          <a:xfrm>
            <a:off x="2621569" y="3137266"/>
            <a:ext cx="365719" cy="326151"/>
            <a:chOff x="-46034000" y="2334500"/>
            <a:chExt cx="306400" cy="273250"/>
          </a:xfrm>
        </p:grpSpPr>
        <p:sp>
          <p:nvSpPr>
            <p:cNvPr id="9948" name="Google Shape;9948;p77"/>
            <p:cNvSpPr/>
            <p:nvPr/>
          </p:nvSpPr>
          <p:spPr>
            <a:xfrm>
              <a:off x="-46034000" y="2334500"/>
              <a:ext cx="306400" cy="273250"/>
            </a:xfrm>
            <a:custGeom>
              <a:avLst/>
              <a:gdLst/>
              <a:ahLst/>
              <a:cxnLst/>
              <a:rect l="l" t="t" r="r" b="b"/>
              <a:pathLst>
                <a:path w="12256" h="10930" extrusionOk="0">
                  <a:moveTo>
                    <a:pt x="9519" y="718"/>
                  </a:moveTo>
                  <a:cubicBezTo>
                    <a:pt x="9971" y="718"/>
                    <a:pt x="10428" y="883"/>
                    <a:pt x="10775" y="1214"/>
                  </a:cubicBezTo>
                  <a:cubicBezTo>
                    <a:pt x="11499" y="1875"/>
                    <a:pt x="11499" y="2978"/>
                    <a:pt x="10806" y="3640"/>
                  </a:cubicBezTo>
                  <a:lnTo>
                    <a:pt x="5734" y="8743"/>
                  </a:lnTo>
                  <a:lnTo>
                    <a:pt x="3403" y="8113"/>
                  </a:lnTo>
                  <a:lnTo>
                    <a:pt x="3214" y="6286"/>
                  </a:lnTo>
                  <a:lnTo>
                    <a:pt x="8286" y="1214"/>
                  </a:lnTo>
                  <a:cubicBezTo>
                    <a:pt x="8617" y="883"/>
                    <a:pt x="9066" y="718"/>
                    <a:pt x="9519" y="718"/>
                  </a:cubicBezTo>
                  <a:close/>
                  <a:moveTo>
                    <a:pt x="2678" y="7830"/>
                  </a:moveTo>
                  <a:lnTo>
                    <a:pt x="2773" y="8460"/>
                  </a:lnTo>
                  <a:cubicBezTo>
                    <a:pt x="2773" y="8617"/>
                    <a:pt x="2867" y="8743"/>
                    <a:pt x="3025" y="8775"/>
                  </a:cubicBezTo>
                  <a:lnTo>
                    <a:pt x="4411" y="9121"/>
                  </a:lnTo>
                  <a:lnTo>
                    <a:pt x="3277" y="10224"/>
                  </a:lnTo>
                  <a:lnTo>
                    <a:pt x="1040" y="9500"/>
                  </a:lnTo>
                  <a:lnTo>
                    <a:pt x="2678" y="7830"/>
                  </a:lnTo>
                  <a:close/>
                  <a:moveTo>
                    <a:pt x="9578" y="1"/>
                  </a:moveTo>
                  <a:cubicBezTo>
                    <a:pt x="8947" y="1"/>
                    <a:pt x="8317" y="237"/>
                    <a:pt x="7845" y="710"/>
                  </a:cubicBezTo>
                  <a:lnTo>
                    <a:pt x="2647" y="5908"/>
                  </a:lnTo>
                  <a:cubicBezTo>
                    <a:pt x="2583" y="5971"/>
                    <a:pt x="2520" y="6097"/>
                    <a:pt x="2520" y="6160"/>
                  </a:cubicBezTo>
                  <a:lnTo>
                    <a:pt x="2615" y="6885"/>
                  </a:lnTo>
                  <a:lnTo>
                    <a:pt x="126" y="9373"/>
                  </a:lnTo>
                  <a:cubicBezTo>
                    <a:pt x="32" y="9437"/>
                    <a:pt x="0" y="9563"/>
                    <a:pt x="32" y="9689"/>
                  </a:cubicBezTo>
                  <a:cubicBezTo>
                    <a:pt x="95" y="9815"/>
                    <a:pt x="158" y="9878"/>
                    <a:pt x="284" y="9909"/>
                  </a:cubicBezTo>
                  <a:lnTo>
                    <a:pt x="3277" y="10917"/>
                  </a:lnTo>
                  <a:cubicBezTo>
                    <a:pt x="3308" y="10925"/>
                    <a:pt x="3342" y="10929"/>
                    <a:pt x="3375" y="10929"/>
                  </a:cubicBezTo>
                  <a:cubicBezTo>
                    <a:pt x="3475" y="10929"/>
                    <a:pt x="3576" y="10894"/>
                    <a:pt x="3623" y="10823"/>
                  </a:cubicBezTo>
                  <a:lnTo>
                    <a:pt x="5198" y="9247"/>
                  </a:lnTo>
                  <a:lnTo>
                    <a:pt x="5797" y="9405"/>
                  </a:lnTo>
                  <a:cubicBezTo>
                    <a:pt x="5831" y="9413"/>
                    <a:pt x="5865" y="9417"/>
                    <a:pt x="5898" y="9417"/>
                  </a:cubicBezTo>
                  <a:cubicBezTo>
                    <a:pt x="5988" y="9417"/>
                    <a:pt x="6074" y="9388"/>
                    <a:pt x="6144" y="9342"/>
                  </a:cubicBezTo>
                  <a:lnTo>
                    <a:pt x="11342" y="4144"/>
                  </a:lnTo>
                  <a:cubicBezTo>
                    <a:pt x="12256" y="3230"/>
                    <a:pt x="12256" y="1655"/>
                    <a:pt x="11310" y="710"/>
                  </a:cubicBezTo>
                  <a:cubicBezTo>
                    <a:pt x="10838" y="237"/>
                    <a:pt x="10208" y="1"/>
                    <a:pt x="9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77"/>
            <p:cNvSpPr/>
            <p:nvPr/>
          </p:nvSpPr>
          <p:spPr>
            <a:xfrm>
              <a:off x="-45879625" y="2374275"/>
              <a:ext cx="105550" cy="104000"/>
            </a:xfrm>
            <a:custGeom>
              <a:avLst/>
              <a:gdLst/>
              <a:ahLst/>
              <a:cxnLst/>
              <a:rect l="l" t="t" r="r" b="b"/>
              <a:pathLst>
                <a:path w="4222" h="4160" extrusionOk="0">
                  <a:moveTo>
                    <a:pt x="2899" y="788"/>
                  </a:moveTo>
                  <a:lnTo>
                    <a:pt x="3403" y="1324"/>
                  </a:lnTo>
                  <a:lnTo>
                    <a:pt x="2899" y="1828"/>
                  </a:lnTo>
                  <a:lnTo>
                    <a:pt x="2363" y="1324"/>
                  </a:lnTo>
                  <a:lnTo>
                    <a:pt x="2899" y="788"/>
                  </a:lnTo>
                  <a:close/>
                  <a:moveTo>
                    <a:pt x="1859" y="1828"/>
                  </a:moveTo>
                  <a:lnTo>
                    <a:pt x="2363" y="2332"/>
                  </a:lnTo>
                  <a:lnTo>
                    <a:pt x="1386" y="3340"/>
                  </a:lnTo>
                  <a:lnTo>
                    <a:pt x="882" y="2805"/>
                  </a:lnTo>
                  <a:lnTo>
                    <a:pt x="1859" y="1828"/>
                  </a:lnTo>
                  <a:close/>
                  <a:moveTo>
                    <a:pt x="2879" y="1"/>
                  </a:moveTo>
                  <a:cubicBezTo>
                    <a:pt x="2788" y="1"/>
                    <a:pt x="2694" y="32"/>
                    <a:pt x="2615" y="95"/>
                  </a:cubicBezTo>
                  <a:lnTo>
                    <a:pt x="126" y="2584"/>
                  </a:lnTo>
                  <a:cubicBezTo>
                    <a:pt x="0" y="2710"/>
                    <a:pt x="0" y="2931"/>
                    <a:pt x="126" y="3088"/>
                  </a:cubicBezTo>
                  <a:lnTo>
                    <a:pt x="1103" y="4065"/>
                  </a:lnTo>
                  <a:cubicBezTo>
                    <a:pt x="1166" y="4128"/>
                    <a:pt x="1260" y="4159"/>
                    <a:pt x="1359" y="4159"/>
                  </a:cubicBezTo>
                  <a:cubicBezTo>
                    <a:pt x="1457" y="4159"/>
                    <a:pt x="1560" y="4128"/>
                    <a:pt x="1638" y="4065"/>
                  </a:cubicBezTo>
                  <a:lnTo>
                    <a:pt x="4096" y="1608"/>
                  </a:lnTo>
                  <a:cubicBezTo>
                    <a:pt x="4222" y="1482"/>
                    <a:pt x="4222" y="1229"/>
                    <a:pt x="4096" y="1072"/>
                  </a:cubicBezTo>
                  <a:lnTo>
                    <a:pt x="3119" y="95"/>
                  </a:lnTo>
                  <a:cubicBezTo>
                    <a:pt x="3056" y="32"/>
                    <a:pt x="2969" y="1"/>
                    <a:pt x="28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77"/>
            <p:cNvSpPr/>
            <p:nvPr/>
          </p:nvSpPr>
          <p:spPr>
            <a:xfrm>
              <a:off x="-45922950" y="2474125"/>
              <a:ext cx="49625" cy="47475"/>
            </a:xfrm>
            <a:custGeom>
              <a:avLst/>
              <a:gdLst/>
              <a:ahLst/>
              <a:cxnLst/>
              <a:rect l="l" t="t" r="r" b="b"/>
              <a:pathLst>
                <a:path w="1985" h="1899" extrusionOk="0">
                  <a:moveTo>
                    <a:pt x="1607" y="0"/>
                  </a:moveTo>
                  <a:cubicBezTo>
                    <a:pt x="1520" y="0"/>
                    <a:pt x="1434" y="24"/>
                    <a:pt x="1355" y="71"/>
                  </a:cubicBezTo>
                  <a:lnTo>
                    <a:pt x="126" y="1300"/>
                  </a:lnTo>
                  <a:cubicBezTo>
                    <a:pt x="0" y="1426"/>
                    <a:pt x="0" y="1646"/>
                    <a:pt x="126" y="1804"/>
                  </a:cubicBezTo>
                  <a:cubicBezTo>
                    <a:pt x="189" y="1867"/>
                    <a:pt x="276" y="1898"/>
                    <a:pt x="367" y="1898"/>
                  </a:cubicBezTo>
                  <a:cubicBezTo>
                    <a:pt x="457" y="1898"/>
                    <a:pt x="552" y="1867"/>
                    <a:pt x="630" y="1804"/>
                  </a:cubicBezTo>
                  <a:lnTo>
                    <a:pt x="1859" y="607"/>
                  </a:lnTo>
                  <a:cubicBezTo>
                    <a:pt x="1985" y="480"/>
                    <a:pt x="1985" y="228"/>
                    <a:pt x="1859" y="71"/>
                  </a:cubicBezTo>
                  <a:cubicBezTo>
                    <a:pt x="1780" y="24"/>
                    <a:pt x="1694" y="0"/>
                    <a:pt x="16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1" name="Google Shape;9951;p77"/>
          <p:cNvGrpSpPr/>
          <p:nvPr/>
        </p:nvGrpSpPr>
        <p:grpSpPr>
          <a:xfrm>
            <a:off x="2667627" y="3591655"/>
            <a:ext cx="273603" cy="356439"/>
            <a:chOff x="-45998575" y="2702625"/>
            <a:chExt cx="229225" cy="298625"/>
          </a:xfrm>
        </p:grpSpPr>
        <p:sp>
          <p:nvSpPr>
            <p:cNvPr id="9952" name="Google Shape;9952;p77"/>
            <p:cNvSpPr/>
            <p:nvPr/>
          </p:nvSpPr>
          <p:spPr>
            <a:xfrm>
              <a:off x="-45944225" y="2702625"/>
              <a:ext cx="125250" cy="298625"/>
            </a:xfrm>
            <a:custGeom>
              <a:avLst/>
              <a:gdLst/>
              <a:ahLst/>
              <a:cxnLst/>
              <a:rect l="l" t="t" r="r" b="b"/>
              <a:pathLst>
                <a:path w="5010" h="11945" extrusionOk="0">
                  <a:moveTo>
                    <a:pt x="2427" y="682"/>
                  </a:moveTo>
                  <a:cubicBezTo>
                    <a:pt x="2860" y="682"/>
                    <a:pt x="3308" y="817"/>
                    <a:pt x="3624" y="1107"/>
                  </a:cubicBezTo>
                  <a:cubicBezTo>
                    <a:pt x="4033" y="1454"/>
                    <a:pt x="4254" y="1926"/>
                    <a:pt x="4254" y="2430"/>
                  </a:cubicBezTo>
                  <a:cubicBezTo>
                    <a:pt x="4159" y="2745"/>
                    <a:pt x="4096" y="3060"/>
                    <a:pt x="3939" y="3344"/>
                  </a:cubicBezTo>
                  <a:cubicBezTo>
                    <a:pt x="3844" y="3470"/>
                    <a:pt x="3813" y="3533"/>
                    <a:pt x="3750" y="3659"/>
                  </a:cubicBezTo>
                  <a:cubicBezTo>
                    <a:pt x="3498" y="4005"/>
                    <a:pt x="3214" y="4446"/>
                    <a:pt x="3151" y="4919"/>
                  </a:cubicBezTo>
                  <a:lnTo>
                    <a:pt x="2805" y="4919"/>
                  </a:lnTo>
                  <a:lnTo>
                    <a:pt x="2805" y="2808"/>
                  </a:lnTo>
                  <a:lnTo>
                    <a:pt x="3151" y="2808"/>
                  </a:lnTo>
                  <a:cubicBezTo>
                    <a:pt x="3340" y="2808"/>
                    <a:pt x="3498" y="2651"/>
                    <a:pt x="3498" y="2430"/>
                  </a:cubicBezTo>
                  <a:cubicBezTo>
                    <a:pt x="3498" y="2241"/>
                    <a:pt x="3340" y="2084"/>
                    <a:pt x="3151" y="2084"/>
                  </a:cubicBezTo>
                  <a:lnTo>
                    <a:pt x="1733" y="2084"/>
                  </a:lnTo>
                  <a:cubicBezTo>
                    <a:pt x="1544" y="2084"/>
                    <a:pt x="1387" y="2241"/>
                    <a:pt x="1387" y="2430"/>
                  </a:cubicBezTo>
                  <a:cubicBezTo>
                    <a:pt x="1387" y="2651"/>
                    <a:pt x="1544" y="2808"/>
                    <a:pt x="1733" y="2808"/>
                  </a:cubicBezTo>
                  <a:lnTo>
                    <a:pt x="2080" y="2808"/>
                  </a:lnTo>
                  <a:lnTo>
                    <a:pt x="2080" y="4919"/>
                  </a:lnTo>
                  <a:lnTo>
                    <a:pt x="1733" y="4919"/>
                  </a:lnTo>
                  <a:cubicBezTo>
                    <a:pt x="1639" y="4478"/>
                    <a:pt x="1418" y="4100"/>
                    <a:pt x="1166" y="3690"/>
                  </a:cubicBezTo>
                  <a:cubicBezTo>
                    <a:pt x="1072" y="3533"/>
                    <a:pt x="977" y="3375"/>
                    <a:pt x="914" y="3218"/>
                  </a:cubicBezTo>
                  <a:cubicBezTo>
                    <a:pt x="757" y="2871"/>
                    <a:pt x="662" y="2525"/>
                    <a:pt x="757" y="2115"/>
                  </a:cubicBezTo>
                  <a:cubicBezTo>
                    <a:pt x="883" y="1422"/>
                    <a:pt x="1450" y="823"/>
                    <a:pt x="2174" y="697"/>
                  </a:cubicBezTo>
                  <a:cubicBezTo>
                    <a:pt x="2257" y="687"/>
                    <a:pt x="2342" y="682"/>
                    <a:pt x="2427" y="682"/>
                  </a:cubicBezTo>
                  <a:close/>
                  <a:moveTo>
                    <a:pt x="3151" y="5644"/>
                  </a:moveTo>
                  <a:lnTo>
                    <a:pt x="3151" y="6337"/>
                  </a:lnTo>
                  <a:lnTo>
                    <a:pt x="1733" y="6337"/>
                  </a:lnTo>
                  <a:lnTo>
                    <a:pt x="1733" y="5644"/>
                  </a:lnTo>
                  <a:close/>
                  <a:moveTo>
                    <a:pt x="3151" y="7061"/>
                  </a:moveTo>
                  <a:lnTo>
                    <a:pt x="3151" y="8983"/>
                  </a:lnTo>
                  <a:cubicBezTo>
                    <a:pt x="2915" y="8904"/>
                    <a:pt x="2671" y="8865"/>
                    <a:pt x="2430" y="8865"/>
                  </a:cubicBezTo>
                  <a:cubicBezTo>
                    <a:pt x="2190" y="8865"/>
                    <a:pt x="1954" y="8904"/>
                    <a:pt x="1733" y="8983"/>
                  </a:cubicBezTo>
                  <a:lnTo>
                    <a:pt x="1733" y="7061"/>
                  </a:lnTo>
                  <a:close/>
                  <a:moveTo>
                    <a:pt x="2442" y="9558"/>
                  </a:moveTo>
                  <a:cubicBezTo>
                    <a:pt x="2639" y="9558"/>
                    <a:pt x="2836" y="9598"/>
                    <a:pt x="3025" y="9676"/>
                  </a:cubicBezTo>
                  <a:lnTo>
                    <a:pt x="2427" y="10873"/>
                  </a:lnTo>
                  <a:lnTo>
                    <a:pt x="1859" y="9676"/>
                  </a:lnTo>
                  <a:cubicBezTo>
                    <a:pt x="2048" y="9598"/>
                    <a:pt x="2245" y="9558"/>
                    <a:pt x="2442" y="9558"/>
                  </a:cubicBezTo>
                  <a:close/>
                  <a:moveTo>
                    <a:pt x="2441" y="1"/>
                  </a:moveTo>
                  <a:cubicBezTo>
                    <a:pt x="2309" y="1"/>
                    <a:pt x="2178" y="12"/>
                    <a:pt x="2048" y="36"/>
                  </a:cubicBezTo>
                  <a:cubicBezTo>
                    <a:pt x="1072" y="193"/>
                    <a:pt x="221" y="1012"/>
                    <a:pt x="64" y="1989"/>
                  </a:cubicBezTo>
                  <a:cubicBezTo>
                    <a:pt x="1" y="2556"/>
                    <a:pt x="64" y="3060"/>
                    <a:pt x="316" y="3533"/>
                  </a:cubicBezTo>
                  <a:cubicBezTo>
                    <a:pt x="379" y="3753"/>
                    <a:pt x="505" y="3911"/>
                    <a:pt x="631" y="4068"/>
                  </a:cubicBezTo>
                  <a:cubicBezTo>
                    <a:pt x="820" y="4320"/>
                    <a:pt x="977" y="4604"/>
                    <a:pt x="1072" y="4888"/>
                  </a:cubicBezTo>
                  <a:lnTo>
                    <a:pt x="410" y="4888"/>
                  </a:lnTo>
                  <a:cubicBezTo>
                    <a:pt x="190" y="4888"/>
                    <a:pt x="32" y="5045"/>
                    <a:pt x="32" y="5234"/>
                  </a:cubicBezTo>
                  <a:cubicBezTo>
                    <a:pt x="32" y="5423"/>
                    <a:pt x="190" y="5581"/>
                    <a:pt x="410" y="5581"/>
                  </a:cubicBezTo>
                  <a:lnTo>
                    <a:pt x="1103" y="5581"/>
                  </a:lnTo>
                  <a:lnTo>
                    <a:pt x="1103" y="9487"/>
                  </a:lnTo>
                  <a:cubicBezTo>
                    <a:pt x="1103" y="9645"/>
                    <a:pt x="1103" y="9582"/>
                    <a:pt x="2206" y="11724"/>
                  </a:cubicBezTo>
                  <a:cubicBezTo>
                    <a:pt x="2301" y="11850"/>
                    <a:pt x="2395" y="11945"/>
                    <a:pt x="2521" y="11945"/>
                  </a:cubicBezTo>
                  <a:cubicBezTo>
                    <a:pt x="2647" y="11945"/>
                    <a:pt x="2773" y="11850"/>
                    <a:pt x="2836" y="11724"/>
                  </a:cubicBezTo>
                  <a:cubicBezTo>
                    <a:pt x="3939" y="9519"/>
                    <a:pt x="3939" y="9613"/>
                    <a:pt x="3939" y="9487"/>
                  </a:cubicBezTo>
                  <a:lnTo>
                    <a:pt x="3939" y="5581"/>
                  </a:lnTo>
                  <a:lnTo>
                    <a:pt x="4663" y="5581"/>
                  </a:lnTo>
                  <a:cubicBezTo>
                    <a:pt x="4852" y="5581"/>
                    <a:pt x="5010" y="5423"/>
                    <a:pt x="5010" y="5234"/>
                  </a:cubicBezTo>
                  <a:cubicBezTo>
                    <a:pt x="5010" y="5045"/>
                    <a:pt x="4852" y="4888"/>
                    <a:pt x="4663" y="4888"/>
                  </a:cubicBezTo>
                  <a:lnTo>
                    <a:pt x="3970" y="4888"/>
                  </a:lnTo>
                  <a:cubicBezTo>
                    <a:pt x="4065" y="4604"/>
                    <a:pt x="4254" y="4289"/>
                    <a:pt x="4443" y="4005"/>
                  </a:cubicBezTo>
                  <a:cubicBezTo>
                    <a:pt x="4411" y="3942"/>
                    <a:pt x="4506" y="3816"/>
                    <a:pt x="4569" y="3690"/>
                  </a:cubicBezTo>
                  <a:cubicBezTo>
                    <a:pt x="4821" y="3344"/>
                    <a:pt x="4915" y="2903"/>
                    <a:pt x="4915" y="2493"/>
                  </a:cubicBezTo>
                  <a:cubicBezTo>
                    <a:pt x="4915" y="1769"/>
                    <a:pt x="4600" y="1075"/>
                    <a:pt x="4065" y="603"/>
                  </a:cubicBezTo>
                  <a:cubicBezTo>
                    <a:pt x="3603" y="218"/>
                    <a:pt x="3017" y="1"/>
                    <a:pt x="24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77"/>
            <p:cNvSpPr/>
            <p:nvPr/>
          </p:nvSpPr>
          <p:spPr>
            <a:xfrm>
              <a:off x="-45804025" y="2755500"/>
              <a:ext cx="34675" cy="18125"/>
            </a:xfrm>
            <a:custGeom>
              <a:avLst/>
              <a:gdLst/>
              <a:ahLst/>
              <a:cxnLst/>
              <a:rect l="l" t="t" r="r" b="b"/>
              <a:pathLst>
                <a:path w="1387" h="725" extrusionOk="0">
                  <a:moveTo>
                    <a:pt x="347" y="0"/>
                  </a:moveTo>
                  <a:cubicBezTo>
                    <a:pt x="127" y="0"/>
                    <a:pt x="1" y="158"/>
                    <a:pt x="1" y="378"/>
                  </a:cubicBezTo>
                  <a:cubicBezTo>
                    <a:pt x="1" y="567"/>
                    <a:pt x="127" y="725"/>
                    <a:pt x="347" y="725"/>
                  </a:cubicBezTo>
                  <a:lnTo>
                    <a:pt x="1040" y="725"/>
                  </a:lnTo>
                  <a:cubicBezTo>
                    <a:pt x="1261" y="725"/>
                    <a:pt x="1387" y="567"/>
                    <a:pt x="1387" y="378"/>
                  </a:cubicBezTo>
                  <a:cubicBezTo>
                    <a:pt x="1387" y="158"/>
                    <a:pt x="1261"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77"/>
            <p:cNvSpPr/>
            <p:nvPr/>
          </p:nvSpPr>
          <p:spPr>
            <a:xfrm>
              <a:off x="-45998575" y="2755500"/>
              <a:ext cx="35475" cy="18125"/>
            </a:xfrm>
            <a:custGeom>
              <a:avLst/>
              <a:gdLst/>
              <a:ahLst/>
              <a:cxnLst/>
              <a:rect l="l" t="t" r="r" b="b"/>
              <a:pathLst>
                <a:path w="1419" h="725" extrusionOk="0">
                  <a:moveTo>
                    <a:pt x="379" y="0"/>
                  </a:moveTo>
                  <a:cubicBezTo>
                    <a:pt x="158" y="0"/>
                    <a:pt x="1" y="158"/>
                    <a:pt x="1" y="378"/>
                  </a:cubicBezTo>
                  <a:cubicBezTo>
                    <a:pt x="1" y="567"/>
                    <a:pt x="158" y="725"/>
                    <a:pt x="379" y="725"/>
                  </a:cubicBezTo>
                  <a:lnTo>
                    <a:pt x="1072" y="725"/>
                  </a:lnTo>
                  <a:cubicBezTo>
                    <a:pt x="1261" y="693"/>
                    <a:pt x="1419" y="536"/>
                    <a:pt x="1419" y="378"/>
                  </a:cubicBezTo>
                  <a:cubicBezTo>
                    <a:pt x="1419"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77"/>
            <p:cNvSpPr/>
            <p:nvPr/>
          </p:nvSpPr>
          <p:spPr>
            <a:xfrm>
              <a:off x="-45818200" y="2703175"/>
              <a:ext cx="35475" cy="26100"/>
            </a:xfrm>
            <a:custGeom>
              <a:avLst/>
              <a:gdLst/>
              <a:ahLst/>
              <a:cxnLst/>
              <a:rect l="l" t="t" r="r" b="b"/>
              <a:pathLst>
                <a:path w="1419" h="1044" extrusionOk="0">
                  <a:moveTo>
                    <a:pt x="991" y="1"/>
                  </a:moveTo>
                  <a:cubicBezTo>
                    <a:pt x="930" y="1"/>
                    <a:pt x="870" y="15"/>
                    <a:pt x="820" y="45"/>
                  </a:cubicBezTo>
                  <a:lnTo>
                    <a:pt x="252" y="423"/>
                  </a:lnTo>
                  <a:cubicBezTo>
                    <a:pt x="95" y="486"/>
                    <a:pt x="0" y="738"/>
                    <a:pt x="126" y="896"/>
                  </a:cubicBezTo>
                  <a:cubicBezTo>
                    <a:pt x="205" y="994"/>
                    <a:pt x="309" y="1044"/>
                    <a:pt x="414" y="1044"/>
                  </a:cubicBezTo>
                  <a:cubicBezTo>
                    <a:pt x="476" y="1044"/>
                    <a:pt x="540" y="1026"/>
                    <a:pt x="599" y="990"/>
                  </a:cubicBezTo>
                  <a:lnTo>
                    <a:pt x="1166" y="644"/>
                  </a:lnTo>
                  <a:cubicBezTo>
                    <a:pt x="1324" y="581"/>
                    <a:pt x="1418" y="329"/>
                    <a:pt x="1292" y="171"/>
                  </a:cubicBezTo>
                  <a:cubicBezTo>
                    <a:pt x="1249" y="64"/>
                    <a:pt x="1119" y="1"/>
                    <a:pt x="9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77"/>
            <p:cNvSpPr/>
            <p:nvPr/>
          </p:nvSpPr>
          <p:spPr>
            <a:xfrm>
              <a:off x="-45984400" y="2799050"/>
              <a:ext cx="35475" cy="26100"/>
            </a:xfrm>
            <a:custGeom>
              <a:avLst/>
              <a:gdLst/>
              <a:ahLst/>
              <a:cxnLst/>
              <a:rect l="l" t="t" r="r" b="b"/>
              <a:pathLst>
                <a:path w="1419" h="1044" extrusionOk="0">
                  <a:moveTo>
                    <a:pt x="1014" y="1"/>
                  </a:moveTo>
                  <a:cubicBezTo>
                    <a:pt x="947" y="1"/>
                    <a:pt x="879" y="18"/>
                    <a:pt x="820" y="54"/>
                  </a:cubicBezTo>
                  <a:lnTo>
                    <a:pt x="221" y="400"/>
                  </a:lnTo>
                  <a:cubicBezTo>
                    <a:pt x="64" y="463"/>
                    <a:pt x="1" y="716"/>
                    <a:pt x="95" y="873"/>
                  </a:cubicBezTo>
                  <a:cubicBezTo>
                    <a:pt x="160" y="980"/>
                    <a:pt x="282" y="1043"/>
                    <a:pt x="403" y="1043"/>
                  </a:cubicBezTo>
                  <a:cubicBezTo>
                    <a:pt x="461" y="1043"/>
                    <a:pt x="517" y="1029"/>
                    <a:pt x="568" y="999"/>
                  </a:cubicBezTo>
                  <a:lnTo>
                    <a:pt x="1167" y="621"/>
                  </a:lnTo>
                  <a:cubicBezTo>
                    <a:pt x="1324" y="558"/>
                    <a:pt x="1419" y="306"/>
                    <a:pt x="1293" y="148"/>
                  </a:cubicBezTo>
                  <a:cubicBezTo>
                    <a:pt x="1234" y="50"/>
                    <a:pt x="1125" y="1"/>
                    <a:pt x="10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77"/>
            <p:cNvSpPr/>
            <p:nvPr/>
          </p:nvSpPr>
          <p:spPr>
            <a:xfrm>
              <a:off x="-45815850" y="2799050"/>
              <a:ext cx="33900" cy="25750"/>
            </a:xfrm>
            <a:custGeom>
              <a:avLst/>
              <a:gdLst/>
              <a:ahLst/>
              <a:cxnLst/>
              <a:rect l="l" t="t" r="r" b="b"/>
              <a:pathLst>
                <a:path w="1356" h="1030" extrusionOk="0">
                  <a:moveTo>
                    <a:pt x="343" y="1"/>
                  </a:moveTo>
                  <a:cubicBezTo>
                    <a:pt x="231" y="1"/>
                    <a:pt x="123" y="50"/>
                    <a:pt x="64" y="148"/>
                  </a:cubicBezTo>
                  <a:cubicBezTo>
                    <a:pt x="1" y="306"/>
                    <a:pt x="32" y="558"/>
                    <a:pt x="190" y="621"/>
                  </a:cubicBezTo>
                  <a:lnTo>
                    <a:pt x="789" y="999"/>
                  </a:lnTo>
                  <a:cubicBezTo>
                    <a:pt x="838" y="1019"/>
                    <a:pt x="895" y="1029"/>
                    <a:pt x="951" y="1029"/>
                  </a:cubicBezTo>
                  <a:cubicBezTo>
                    <a:pt x="1073" y="1029"/>
                    <a:pt x="1197" y="981"/>
                    <a:pt x="1261" y="873"/>
                  </a:cubicBezTo>
                  <a:cubicBezTo>
                    <a:pt x="1356" y="716"/>
                    <a:pt x="1293" y="526"/>
                    <a:pt x="1135" y="400"/>
                  </a:cubicBezTo>
                  <a:lnTo>
                    <a:pt x="537" y="54"/>
                  </a:lnTo>
                  <a:cubicBezTo>
                    <a:pt x="477" y="18"/>
                    <a:pt x="410"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8" name="Google Shape;9958;p77"/>
            <p:cNvSpPr/>
            <p:nvPr/>
          </p:nvSpPr>
          <p:spPr>
            <a:xfrm>
              <a:off x="-45983600" y="2702750"/>
              <a:ext cx="34675" cy="25525"/>
            </a:xfrm>
            <a:custGeom>
              <a:avLst/>
              <a:gdLst/>
              <a:ahLst/>
              <a:cxnLst/>
              <a:rect l="l" t="t" r="r" b="b"/>
              <a:pathLst>
                <a:path w="1387" h="1021" extrusionOk="0">
                  <a:moveTo>
                    <a:pt x="398" y="0"/>
                  </a:moveTo>
                  <a:cubicBezTo>
                    <a:pt x="269" y="0"/>
                    <a:pt x="138" y="49"/>
                    <a:pt x="95" y="157"/>
                  </a:cubicBezTo>
                  <a:cubicBezTo>
                    <a:pt x="0" y="314"/>
                    <a:pt x="32" y="535"/>
                    <a:pt x="189" y="629"/>
                  </a:cubicBezTo>
                  <a:lnTo>
                    <a:pt x="788" y="976"/>
                  </a:lnTo>
                  <a:cubicBezTo>
                    <a:pt x="839" y="1006"/>
                    <a:pt x="899" y="1020"/>
                    <a:pt x="959" y="1020"/>
                  </a:cubicBezTo>
                  <a:cubicBezTo>
                    <a:pt x="1088" y="1020"/>
                    <a:pt x="1218" y="957"/>
                    <a:pt x="1261" y="850"/>
                  </a:cubicBezTo>
                  <a:cubicBezTo>
                    <a:pt x="1387" y="692"/>
                    <a:pt x="1292" y="503"/>
                    <a:pt x="1135" y="377"/>
                  </a:cubicBezTo>
                  <a:lnTo>
                    <a:pt x="567" y="31"/>
                  </a:lnTo>
                  <a:cubicBezTo>
                    <a:pt x="518" y="11"/>
                    <a:pt x="458"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59" name="Google Shape;9959;p77"/>
          <p:cNvSpPr/>
          <p:nvPr/>
        </p:nvSpPr>
        <p:spPr>
          <a:xfrm>
            <a:off x="3986479" y="3612752"/>
            <a:ext cx="314961" cy="358199"/>
          </a:xfrm>
          <a:custGeom>
            <a:avLst/>
            <a:gdLst/>
            <a:ahLst/>
            <a:cxnLst/>
            <a:rect l="l" t="t" r="r" b="b"/>
            <a:pathLst>
              <a:path w="10555" h="12004" extrusionOk="0">
                <a:moveTo>
                  <a:pt x="5262" y="709"/>
                </a:moveTo>
                <a:lnTo>
                  <a:pt x="9420" y="2788"/>
                </a:lnTo>
                <a:lnTo>
                  <a:pt x="8066" y="3450"/>
                </a:lnTo>
                <a:lnTo>
                  <a:pt x="5451" y="2127"/>
                </a:lnTo>
                <a:cubicBezTo>
                  <a:pt x="5403" y="2111"/>
                  <a:pt x="5348" y="2103"/>
                  <a:pt x="5293" y="2103"/>
                </a:cubicBezTo>
                <a:cubicBezTo>
                  <a:pt x="5238" y="2103"/>
                  <a:pt x="5183" y="2111"/>
                  <a:pt x="5136" y="2127"/>
                </a:cubicBezTo>
                <a:lnTo>
                  <a:pt x="2489" y="3450"/>
                </a:lnTo>
                <a:lnTo>
                  <a:pt x="1197" y="2788"/>
                </a:lnTo>
                <a:lnTo>
                  <a:pt x="5262" y="709"/>
                </a:lnTo>
                <a:close/>
                <a:moveTo>
                  <a:pt x="4915" y="3040"/>
                </a:moveTo>
                <a:lnTo>
                  <a:pt x="4915" y="6222"/>
                </a:lnTo>
                <a:lnTo>
                  <a:pt x="2804" y="7294"/>
                </a:lnTo>
                <a:lnTo>
                  <a:pt x="2804" y="4080"/>
                </a:lnTo>
                <a:lnTo>
                  <a:pt x="4915" y="3040"/>
                </a:lnTo>
                <a:close/>
                <a:moveTo>
                  <a:pt x="5640" y="3040"/>
                </a:moveTo>
                <a:lnTo>
                  <a:pt x="7750" y="4080"/>
                </a:lnTo>
                <a:lnTo>
                  <a:pt x="7750" y="7294"/>
                </a:lnTo>
                <a:lnTo>
                  <a:pt x="5640" y="6222"/>
                </a:lnTo>
                <a:lnTo>
                  <a:pt x="5640" y="3040"/>
                </a:lnTo>
                <a:close/>
                <a:moveTo>
                  <a:pt x="5262" y="6758"/>
                </a:moveTo>
                <a:lnTo>
                  <a:pt x="7278" y="7798"/>
                </a:lnTo>
                <a:lnTo>
                  <a:pt x="5262" y="8806"/>
                </a:lnTo>
                <a:lnTo>
                  <a:pt x="3277" y="7798"/>
                </a:lnTo>
                <a:lnTo>
                  <a:pt x="5262" y="6758"/>
                </a:lnTo>
                <a:close/>
                <a:moveTo>
                  <a:pt x="725" y="3372"/>
                </a:moveTo>
                <a:lnTo>
                  <a:pt x="2111" y="4080"/>
                </a:lnTo>
                <a:lnTo>
                  <a:pt x="2111" y="7829"/>
                </a:lnTo>
                <a:cubicBezTo>
                  <a:pt x="2111" y="7955"/>
                  <a:pt x="2206" y="8081"/>
                  <a:pt x="2332" y="8113"/>
                </a:cubicBezTo>
                <a:lnTo>
                  <a:pt x="4915" y="9404"/>
                </a:lnTo>
                <a:lnTo>
                  <a:pt x="4915" y="10980"/>
                </a:lnTo>
                <a:lnTo>
                  <a:pt x="725" y="8869"/>
                </a:lnTo>
                <a:lnTo>
                  <a:pt x="725" y="3372"/>
                </a:lnTo>
                <a:close/>
                <a:moveTo>
                  <a:pt x="9861" y="3387"/>
                </a:moveTo>
                <a:lnTo>
                  <a:pt x="9861" y="8932"/>
                </a:lnTo>
                <a:lnTo>
                  <a:pt x="5640" y="11011"/>
                </a:lnTo>
                <a:lnTo>
                  <a:pt x="5640" y="9436"/>
                </a:lnTo>
                <a:lnTo>
                  <a:pt x="8223" y="8144"/>
                </a:lnTo>
                <a:cubicBezTo>
                  <a:pt x="8349" y="8113"/>
                  <a:pt x="8412" y="7987"/>
                  <a:pt x="8412" y="7829"/>
                </a:cubicBezTo>
                <a:lnTo>
                  <a:pt x="8412" y="4080"/>
                </a:lnTo>
                <a:lnTo>
                  <a:pt x="9861" y="3387"/>
                </a:lnTo>
                <a:close/>
                <a:moveTo>
                  <a:pt x="5262" y="0"/>
                </a:moveTo>
                <a:cubicBezTo>
                  <a:pt x="5206" y="0"/>
                  <a:pt x="5151" y="16"/>
                  <a:pt x="5104" y="47"/>
                </a:cubicBezTo>
                <a:lnTo>
                  <a:pt x="284" y="2473"/>
                </a:lnTo>
                <a:cubicBezTo>
                  <a:pt x="63" y="2536"/>
                  <a:pt x="0" y="2662"/>
                  <a:pt x="0" y="2820"/>
                </a:cubicBezTo>
                <a:lnTo>
                  <a:pt x="0" y="9152"/>
                </a:lnTo>
                <a:cubicBezTo>
                  <a:pt x="0" y="9278"/>
                  <a:pt x="63" y="9404"/>
                  <a:pt x="189" y="9499"/>
                </a:cubicBezTo>
                <a:lnTo>
                  <a:pt x="5104" y="11956"/>
                </a:lnTo>
                <a:cubicBezTo>
                  <a:pt x="5151" y="11988"/>
                  <a:pt x="5206" y="12003"/>
                  <a:pt x="5262" y="12003"/>
                </a:cubicBezTo>
                <a:cubicBezTo>
                  <a:pt x="5317" y="12003"/>
                  <a:pt x="5372" y="11988"/>
                  <a:pt x="5419" y="11956"/>
                </a:cubicBezTo>
                <a:lnTo>
                  <a:pt x="10365" y="9499"/>
                </a:lnTo>
                <a:cubicBezTo>
                  <a:pt x="10460" y="9404"/>
                  <a:pt x="10554" y="9278"/>
                  <a:pt x="10554" y="9152"/>
                </a:cubicBezTo>
                <a:lnTo>
                  <a:pt x="10554" y="2788"/>
                </a:lnTo>
                <a:cubicBezTo>
                  <a:pt x="10554" y="2662"/>
                  <a:pt x="10460" y="2568"/>
                  <a:pt x="10365" y="2505"/>
                </a:cubicBezTo>
                <a:lnTo>
                  <a:pt x="5419" y="47"/>
                </a:lnTo>
                <a:cubicBezTo>
                  <a:pt x="5372" y="16"/>
                  <a:pt x="5317" y="0"/>
                  <a:pt x="52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77"/>
          <p:cNvSpPr/>
          <p:nvPr/>
        </p:nvSpPr>
        <p:spPr>
          <a:xfrm>
            <a:off x="2183447" y="1313199"/>
            <a:ext cx="360079" cy="336595"/>
          </a:xfrm>
          <a:custGeom>
            <a:avLst/>
            <a:gdLst/>
            <a:ahLst/>
            <a:cxnLst/>
            <a:rect l="l" t="t" r="r" b="b"/>
            <a:pathLst>
              <a:path w="12067" h="11280" extrusionOk="0">
                <a:moveTo>
                  <a:pt x="5986" y="757"/>
                </a:moveTo>
                <a:cubicBezTo>
                  <a:pt x="7656" y="757"/>
                  <a:pt x="9011" y="2049"/>
                  <a:pt x="9137" y="3718"/>
                </a:cubicBezTo>
                <a:cubicBezTo>
                  <a:pt x="8822" y="3624"/>
                  <a:pt x="8475" y="3561"/>
                  <a:pt x="8066" y="3561"/>
                </a:cubicBezTo>
                <a:cubicBezTo>
                  <a:pt x="7278" y="3561"/>
                  <a:pt x="6585" y="3781"/>
                  <a:pt x="5955" y="4191"/>
                </a:cubicBezTo>
                <a:cubicBezTo>
                  <a:pt x="5356" y="3781"/>
                  <a:pt x="4632" y="3561"/>
                  <a:pt x="3844" y="3561"/>
                </a:cubicBezTo>
                <a:cubicBezTo>
                  <a:pt x="3466" y="3561"/>
                  <a:pt x="3119" y="3592"/>
                  <a:pt x="2773" y="3718"/>
                </a:cubicBezTo>
                <a:cubicBezTo>
                  <a:pt x="2930" y="2049"/>
                  <a:pt x="4285" y="757"/>
                  <a:pt x="5986" y="757"/>
                </a:cubicBezTo>
                <a:close/>
                <a:moveTo>
                  <a:pt x="3875" y="4254"/>
                </a:moveTo>
                <a:cubicBezTo>
                  <a:pt x="4411" y="4254"/>
                  <a:pt x="4915" y="4411"/>
                  <a:pt x="5388" y="4663"/>
                </a:cubicBezTo>
                <a:cubicBezTo>
                  <a:pt x="4852" y="5168"/>
                  <a:pt x="4505" y="5829"/>
                  <a:pt x="4285" y="6585"/>
                </a:cubicBezTo>
                <a:cubicBezTo>
                  <a:pt x="3560" y="6113"/>
                  <a:pt x="2993" y="5325"/>
                  <a:pt x="2836" y="4411"/>
                </a:cubicBezTo>
                <a:cubicBezTo>
                  <a:pt x="3151" y="4317"/>
                  <a:pt x="3497" y="4254"/>
                  <a:pt x="3875" y="4254"/>
                </a:cubicBezTo>
                <a:close/>
                <a:moveTo>
                  <a:pt x="8129" y="4254"/>
                </a:moveTo>
                <a:cubicBezTo>
                  <a:pt x="8475" y="4254"/>
                  <a:pt x="8822" y="4317"/>
                  <a:pt x="9137" y="4411"/>
                </a:cubicBezTo>
                <a:cubicBezTo>
                  <a:pt x="8979" y="5325"/>
                  <a:pt x="8444" y="6113"/>
                  <a:pt x="7687" y="6585"/>
                </a:cubicBezTo>
                <a:cubicBezTo>
                  <a:pt x="7498" y="5829"/>
                  <a:pt x="7089" y="5168"/>
                  <a:pt x="6585" y="4663"/>
                </a:cubicBezTo>
                <a:cubicBezTo>
                  <a:pt x="7026" y="4411"/>
                  <a:pt x="7561" y="4254"/>
                  <a:pt x="8129" y="4254"/>
                </a:cubicBezTo>
                <a:close/>
                <a:moveTo>
                  <a:pt x="5986" y="5042"/>
                </a:moveTo>
                <a:cubicBezTo>
                  <a:pt x="6490" y="5514"/>
                  <a:pt x="6900" y="6144"/>
                  <a:pt x="7026" y="6900"/>
                </a:cubicBezTo>
                <a:cubicBezTo>
                  <a:pt x="6648" y="7026"/>
                  <a:pt x="6364" y="7058"/>
                  <a:pt x="5986" y="7058"/>
                </a:cubicBezTo>
                <a:cubicBezTo>
                  <a:pt x="5640" y="7058"/>
                  <a:pt x="5293" y="7026"/>
                  <a:pt x="4978" y="6900"/>
                </a:cubicBezTo>
                <a:cubicBezTo>
                  <a:pt x="5073" y="6176"/>
                  <a:pt x="5451" y="5514"/>
                  <a:pt x="5986" y="5042"/>
                </a:cubicBezTo>
                <a:close/>
                <a:moveTo>
                  <a:pt x="4915" y="7625"/>
                </a:moveTo>
                <a:lnTo>
                  <a:pt x="4915" y="7625"/>
                </a:lnTo>
                <a:cubicBezTo>
                  <a:pt x="5230" y="7688"/>
                  <a:pt x="5608" y="7782"/>
                  <a:pt x="5986" y="7782"/>
                </a:cubicBezTo>
                <a:cubicBezTo>
                  <a:pt x="6333" y="7782"/>
                  <a:pt x="6711" y="7719"/>
                  <a:pt x="7057" y="7625"/>
                </a:cubicBezTo>
                <a:lnTo>
                  <a:pt x="7057" y="7625"/>
                </a:lnTo>
                <a:cubicBezTo>
                  <a:pt x="6963" y="8476"/>
                  <a:pt x="6585" y="9232"/>
                  <a:pt x="5986" y="9767"/>
                </a:cubicBezTo>
                <a:cubicBezTo>
                  <a:pt x="5388" y="9232"/>
                  <a:pt x="5010" y="8476"/>
                  <a:pt x="4915" y="7625"/>
                </a:cubicBezTo>
                <a:close/>
                <a:moveTo>
                  <a:pt x="2206" y="4726"/>
                </a:moveTo>
                <a:cubicBezTo>
                  <a:pt x="2458" y="5892"/>
                  <a:pt x="3245" y="6837"/>
                  <a:pt x="4222" y="7373"/>
                </a:cubicBezTo>
                <a:lnTo>
                  <a:pt x="4222" y="7467"/>
                </a:lnTo>
                <a:cubicBezTo>
                  <a:pt x="4222" y="8570"/>
                  <a:pt x="4663" y="9515"/>
                  <a:pt x="5388" y="10208"/>
                </a:cubicBezTo>
                <a:cubicBezTo>
                  <a:pt x="4915" y="10460"/>
                  <a:pt x="4411" y="10555"/>
                  <a:pt x="3875" y="10555"/>
                </a:cubicBezTo>
                <a:cubicBezTo>
                  <a:pt x="2080" y="10555"/>
                  <a:pt x="662" y="9137"/>
                  <a:pt x="662" y="7404"/>
                </a:cubicBezTo>
                <a:cubicBezTo>
                  <a:pt x="662" y="6270"/>
                  <a:pt x="1260" y="5294"/>
                  <a:pt x="2206" y="4726"/>
                </a:cubicBezTo>
                <a:close/>
                <a:moveTo>
                  <a:pt x="9735" y="4695"/>
                </a:moveTo>
                <a:cubicBezTo>
                  <a:pt x="10649" y="5262"/>
                  <a:pt x="11279" y="6239"/>
                  <a:pt x="11279" y="7373"/>
                </a:cubicBezTo>
                <a:cubicBezTo>
                  <a:pt x="11279" y="9137"/>
                  <a:pt x="9861" y="10555"/>
                  <a:pt x="8066" y="10555"/>
                </a:cubicBezTo>
                <a:cubicBezTo>
                  <a:pt x="7530" y="10555"/>
                  <a:pt x="7026" y="10397"/>
                  <a:pt x="6553" y="10177"/>
                </a:cubicBezTo>
                <a:cubicBezTo>
                  <a:pt x="7246" y="9452"/>
                  <a:pt x="7719" y="8476"/>
                  <a:pt x="7719" y="7404"/>
                </a:cubicBezTo>
                <a:lnTo>
                  <a:pt x="7719" y="7341"/>
                </a:lnTo>
                <a:cubicBezTo>
                  <a:pt x="8759" y="6837"/>
                  <a:pt x="9515" y="5892"/>
                  <a:pt x="9735" y="4695"/>
                </a:cubicBezTo>
                <a:close/>
                <a:moveTo>
                  <a:pt x="5986" y="1"/>
                </a:moveTo>
                <a:cubicBezTo>
                  <a:pt x="3875" y="1"/>
                  <a:pt x="2143" y="1734"/>
                  <a:pt x="2143" y="3876"/>
                </a:cubicBezTo>
                <a:lnTo>
                  <a:pt x="2143" y="3939"/>
                </a:lnTo>
                <a:cubicBezTo>
                  <a:pt x="882" y="4569"/>
                  <a:pt x="0" y="5892"/>
                  <a:pt x="0" y="7404"/>
                </a:cubicBezTo>
                <a:cubicBezTo>
                  <a:pt x="0" y="9547"/>
                  <a:pt x="1733" y="11279"/>
                  <a:pt x="3907" y="11279"/>
                </a:cubicBezTo>
                <a:cubicBezTo>
                  <a:pt x="4695" y="11279"/>
                  <a:pt x="5388" y="11027"/>
                  <a:pt x="6018" y="10649"/>
                </a:cubicBezTo>
                <a:cubicBezTo>
                  <a:pt x="6616" y="11027"/>
                  <a:pt x="7372" y="11279"/>
                  <a:pt x="8160" y="11279"/>
                </a:cubicBezTo>
                <a:cubicBezTo>
                  <a:pt x="10271" y="11279"/>
                  <a:pt x="12067" y="9547"/>
                  <a:pt x="12067" y="7404"/>
                </a:cubicBezTo>
                <a:cubicBezTo>
                  <a:pt x="11972" y="5924"/>
                  <a:pt x="11122" y="4632"/>
                  <a:pt x="9861" y="3939"/>
                </a:cubicBezTo>
                <a:lnTo>
                  <a:pt x="9861" y="3876"/>
                </a:lnTo>
                <a:cubicBezTo>
                  <a:pt x="9861" y="1734"/>
                  <a:pt x="8129" y="1"/>
                  <a:pt x="59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61" name="Google Shape;9961;p77"/>
          <p:cNvGrpSpPr/>
          <p:nvPr/>
        </p:nvGrpSpPr>
        <p:grpSpPr>
          <a:xfrm>
            <a:off x="2203197" y="2205419"/>
            <a:ext cx="314961" cy="361034"/>
            <a:chOff x="-49398750" y="2684600"/>
            <a:chExt cx="263875" cy="302475"/>
          </a:xfrm>
        </p:grpSpPr>
        <p:sp>
          <p:nvSpPr>
            <p:cNvPr id="9962" name="Google Shape;9962;p77"/>
            <p:cNvSpPr/>
            <p:nvPr/>
          </p:nvSpPr>
          <p:spPr>
            <a:xfrm>
              <a:off x="-49294775" y="2684600"/>
              <a:ext cx="73275" cy="299325"/>
            </a:xfrm>
            <a:custGeom>
              <a:avLst/>
              <a:gdLst/>
              <a:ahLst/>
              <a:cxnLst/>
              <a:rect l="l" t="t" r="r" b="b"/>
              <a:pathLst>
                <a:path w="2931" h="11973" extrusionOk="0">
                  <a:moveTo>
                    <a:pt x="1481" y="1387"/>
                  </a:moveTo>
                  <a:lnTo>
                    <a:pt x="2017" y="2836"/>
                  </a:lnTo>
                  <a:lnTo>
                    <a:pt x="914" y="2836"/>
                  </a:lnTo>
                  <a:lnTo>
                    <a:pt x="1481" y="1387"/>
                  </a:lnTo>
                  <a:close/>
                  <a:moveTo>
                    <a:pt x="2174" y="3529"/>
                  </a:moveTo>
                  <a:lnTo>
                    <a:pt x="2174" y="9893"/>
                  </a:lnTo>
                  <a:lnTo>
                    <a:pt x="757" y="9893"/>
                  </a:lnTo>
                  <a:lnTo>
                    <a:pt x="757" y="3529"/>
                  </a:lnTo>
                  <a:close/>
                  <a:moveTo>
                    <a:pt x="2174" y="10586"/>
                  </a:moveTo>
                  <a:lnTo>
                    <a:pt x="2174" y="10964"/>
                  </a:lnTo>
                  <a:cubicBezTo>
                    <a:pt x="2143" y="11153"/>
                    <a:pt x="1985" y="11311"/>
                    <a:pt x="1828" y="11311"/>
                  </a:cubicBezTo>
                  <a:lnTo>
                    <a:pt x="1103" y="11311"/>
                  </a:lnTo>
                  <a:cubicBezTo>
                    <a:pt x="914" y="11311"/>
                    <a:pt x="757" y="11153"/>
                    <a:pt x="757" y="10964"/>
                  </a:cubicBezTo>
                  <a:lnTo>
                    <a:pt x="757" y="10586"/>
                  </a:lnTo>
                  <a:close/>
                  <a:moveTo>
                    <a:pt x="1450" y="1"/>
                  </a:moveTo>
                  <a:cubicBezTo>
                    <a:pt x="1355" y="1"/>
                    <a:pt x="1198" y="95"/>
                    <a:pt x="1135" y="253"/>
                  </a:cubicBezTo>
                  <a:cubicBezTo>
                    <a:pt x="1" y="3246"/>
                    <a:pt x="95" y="3088"/>
                    <a:pt x="95" y="3151"/>
                  </a:cubicBezTo>
                  <a:lnTo>
                    <a:pt x="95" y="10933"/>
                  </a:lnTo>
                  <a:cubicBezTo>
                    <a:pt x="95" y="11500"/>
                    <a:pt x="568" y="11973"/>
                    <a:pt x="1135" y="11973"/>
                  </a:cubicBezTo>
                  <a:lnTo>
                    <a:pt x="1859" y="11973"/>
                  </a:lnTo>
                  <a:cubicBezTo>
                    <a:pt x="2458" y="11973"/>
                    <a:pt x="2931" y="11500"/>
                    <a:pt x="2931" y="10933"/>
                  </a:cubicBezTo>
                  <a:lnTo>
                    <a:pt x="2931" y="3120"/>
                  </a:lnTo>
                  <a:cubicBezTo>
                    <a:pt x="2836" y="3088"/>
                    <a:pt x="2931" y="3277"/>
                    <a:pt x="1765" y="253"/>
                  </a:cubicBezTo>
                  <a:cubicBezTo>
                    <a:pt x="1733" y="127"/>
                    <a:pt x="1576" y="1"/>
                    <a:pt x="14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77"/>
            <p:cNvSpPr/>
            <p:nvPr/>
          </p:nvSpPr>
          <p:spPr>
            <a:xfrm>
              <a:off x="-49398750" y="2684600"/>
              <a:ext cx="87450" cy="300900"/>
            </a:xfrm>
            <a:custGeom>
              <a:avLst/>
              <a:gdLst/>
              <a:ahLst/>
              <a:cxnLst/>
              <a:rect l="l" t="t" r="r" b="b"/>
              <a:pathLst>
                <a:path w="3498" h="12036" extrusionOk="0">
                  <a:moveTo>
                    <a:pt x="2773" y="662"/>
                  </a:moveTo>
                  <a:lnTo>
                    <a:pt x="2773" y="11311"/>
                  </a:lnTo>
                  <a:lnTo>
                    <a:pt x="662" y="11311"/>
                  </a:lnTo>
                  <a:lnTo>
                    <a:pt x="662" y="10586"/>
                  </a:lnTo>
                  <a:lnTo>
                    <a:pt x="1734" y="10586"/>
                  </a:lnTo>
                  <a:cubicBezTo>
                    <a:pt x="1923" y="10586"/>
                    <a:pt x="2080" y="10429"/>
                    <a:pt x="2080" y="10240"/>
                  </a:cubicBezTo>
                  <a:cubicBezTo>
                    <a:pt x="2080" y="10051"/>
                    <a:pt x="1923" y="9893"/>
                    <a:pt x="1734" y="9893"/>
                  </a:cubicBezTo>
                  <a:lnTo>
                    <a:pt x="662" y="9893"/>
                  </a:lnTo>
                  <a:lnTo>
                    <a:pt x="662" y="9169"/>
                  </a:lnTo>
                  <a:lnTo>
                    <a:pt x="1009" y="9169"/>
                  </a:lnTo>
                  <a:cubicBezTo>
                    <a:pt x="1198" y="9169"/>
                    <a:pt x="1356" y="9011"/>
                    <a:pt x="1356" y="8822"/>
                  </a:cubicBezTo>
                  <a:cubicBezTo>
                    <a:pt x="1356" y="8633"/>
                    <a:pt x="1198" y="8475"/>
                    <a:pt x="1009" y="8475"/>
                  </a:cubicBezTo>
                  <a:lnTo>
                    <a:pt x="662" y="8475"/>
                  </a:lnTo>
                  <a:lnTo>
                    <a:pt x="662" y="7751"/>
                  </a:lnTo>
                  <a:lnTo>
                    <a:pt x="1734" y="7751"/>
                  </a:lnTo>
                  <a:cubicBezTo>
                    <a:pt x="1923" y="7751"/>
                    <a:pt x="2080" y="7593"/>
                    <a:pt x="2080" y="7404"/>
                  </a:cubicBezTo>
                  <a:cubicBezTo>
                    <a:pt x="2080" y="7215"/>
                    <a:pt x="1923" y="7058"/>
                    <a:pt x="1734" y="7058"/>
                  </a:cubicBezTo>
                  <a:lnTo>
                    <a:pt x="662" y="7058"/>
                  </a:lnTo>
                  <a:lnTo>
                    <a:pt x="662" y="6333"/>
                  </a:lnTo>
                  <a:lnTo>
                    <a:pt x="1009" y="6333"/>
                  </a:lnTo>
                  <a:cubicBezTo>
                    <a:pt x="1198" y="6333"/>
                    <a:pt x="1356" y="6176"/>
                    <a:pt x="1356" y="5987"/>
                  </a:cubicBezTo>
                  <a:cubicBezTo>
                    <a:pt x="1356" y="5798"/>
                    <a:pt x="1198" y="5640"/>
                    <a:pt x="1009" y="5640"/>
                  </a:cubicBezTo>
                  <a:lnTo>
                    <a:pt x="662" y="5640"/>
                  </a:lnTo>
                  <a:lnTo>
                    <a:pt x="662" y="4947"/>
                  </a:lnTo>
                  <a:lnTo>
                    <a:pt x="1734" y="4947"/>
                  </a:lnTo>
                  <a:cubicBezTo>
                    <a:pt x="1923" y="4947"/>
                    <a:pt x="2080" y="4789"/>
                    <a:pt x="2080" y="4569"/>
                  </a:cubicBezTo>
                  <a:cubicBezTo>
                    <a:pt x="2080" y="4380"/>
                    <a:pt x="1923" y="4222"/>
                    <a:pt x="1734" y="4222"/>
                  </a:cubicBezTo>
                  <a:lnTo>
                    <a:pt x="662" y="4222"/>
                  </a:lnTo>
                  <a:lnTo>
                    <a:pt x="662" y="3498"/>
                  </a:lnTo>
                  <a:lnTo>
                    <a:pt x="1009" y="3498"/>
                  </a:lnTo>
                  <a:cubicBezTo>
                    <a:pt x="1198" y="3498"/>
                    <a:pt x="1356" y="3340"/>
                    <a:pt x="1356" y="3151"/>
                  </a:cubicBezTo>
                  <a:cubicBezTo>
                    <a:pt x="1356" y="2962"/>
                    <a:pt x="1198" y="2805"/>
                    <a:pt x="1009" y="2805"/>
                  </a:cubicBezTo>
                  <a:lnTo>
                    <a:pt x="662" y="2805"/>
                  </a:lnTo>
                  <a:lnTo>
                    <a:pt x="662" y="2080"/>
                  </a:lnTo>
                  <a:lnTo>
                    <a:pt x="1734" y="2080"/>
                  </a:lnTo>
                  <a:cubicBezTo>
                    <a:pt x="1923" y="2080"/>
                    <a:pt x="2080" y="1922"/>
                    <a:pt x="2080" y="1733"/>
                  </a:cubicBezTo>
                  <a:cubicBezTo>
                    <a:pt x="2080" y="1544"/>
                    <a:pt x="1923" y="1387"/>
                    <a:pt x="1734" y="1387"/>
                  </a:cubicBezTo>
                  <a:lnTo>
                    <a:pt x="662" y="1387"/>
                  </a:lnTo>
                  <a:lnTo>
                    <a:pt x="662" y="662"/>
                  </a:lnTo>
                  <a:close/>
                  <a:moveTo>
                    <a:pt x="347" y="1"/>
                  </a:moveTo>
                  <a:cubicBezTo>
                    <a:pt x="158" y="1"/>
                    <a:pt x="1" y="158"/>
                    <a:pt x="1" y="379"/>
                  </a:cubicBezTo>
                  <a:lnTo>
                    <a:pt x="1" y="11657"/>
                  </a:lnTo>
                  <a:cubicBezTo>
                    <a:pt x="1" y="11878"/>
                    <a:pt x="158" y="12036"/>
                    <a:pt x="347" y="12036"/>
                  </a:cubicBezTo>
                  <a:lnTo>
                    <a:pt x="3151" y="12036"/>
                  </a:lnTo>
                  <a:cubicBezTo>
                    <a:pt x="3340" y="12036"/>
                    <a:pt x="3498" y="11878"/>
                    <a:pt x="3498" y="11657"/>
                  </a:cubicBezTo>
                  <a:lnTo>
                    <a:pt x="3498" y="379"/>
                  </a:ln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77"/>
            <p:cNvSpPr/>
            <p:nvPr/>
          </p:nvSpPr>
          <p:spPr>
            <a:xfrm>
              <a:off x="-49207350" y="2686175"/>
              <a:ext cx="72475" cy="300900"/>
            </a:xfrm>
            <a:custGeom>
              <a:avLst/>
              <a:gdLst/>
              <a:ahLst/>
              <a:cxnLst/>
              <a:rect l="l" t="t" r="r" b="b"/>
              <a:pathLst>
                <a:path w="2899" h="12036" extrusionOk="0">
                  <a:moveTo>
                    <a:pt x="1859" y="694"/>
                  </a:moveTo>
                  <a:lnTo>
                    <a:pt x="1859" y="694"/>
                  </a:lnTo>
                  <a:cubicBezTo>
                    <a:pt x="1828" y="820"/>
                    <a:pt x="1796" y="946"/>
                    <a:pt x="1796" y="1040"/>
                  </a:cubicBezTo>
                  <a:cubicBezTo>
                    <a:pt x="1733" y="1418"/>
                    <a:pt x="1828" y="1765"/>
                    <a:pt x="2111" y="2112"/>
                  </a:cubicBezTo>
                  <a:cubicBezTo>
                    <a:pt x="2143" y="2143"/>
                    <a:pt x="2174" y="2238"/>
                    <a:pt x="2143" y="2301"/>
                  </a:cubicBezTo>
                  <a:cubicBezTo>
                    <a:pt x="2017" y="2584"/>
                    <a:pt x="1796" y="2773"/>
                    <a:pt x="1481" y="2773"/>
                  </a:cubicBezTo>
                  <a:cubicBezTo>
                    <a:pt x="1072" y="2773"/>
                    <a:pt x="757" y="2458"/>
                    <a:pt x="757" y="2080"/>
                  </a:cubicBezTo>
                  <a:cubicBezTo>
                    <a:pt x="757" y="1670"/>
                    <a:pt x="914" y="1324"/>
                    <a:pt x="1166" y="1103"/>
                  </a:cubicBezTo>
                  <a:cubicBezTo>
                    <a:pt x="1387" y="851"/>
                    <a:pt x="1576" y="788"/>
                    <a:pt x="1859" y="694"/>
                  </a:cubicBezTo>
                  <a:close/>
                  <a:moveTo>
                    <a:pt x="1450" y="3466"/>
                  </a:moveTo>
                  <a:cubicBezTo>
                    <a:pt x="1513" y="3529"/>
                    <a:pt x="1702" y="3781"/>
                    <a:pt x="1859" y="4600"/>
                  </a:cubicBezTo>
                  <a:cubicBezTo>
                    <a:pt x="1954" y="4726"/>
                    <a:pt x="1954" y="4789"/>
                    <a:pt x="1954" y="4884"/>
                  </a:cubicBezTo>
                  <a:lnTo>
                    <a:pt x="946" y="4884"/>
                  </a:lnTo>
                  <a:cubicBezTo>
                    <a:pt x="946" y="4789"/>
                    <a:pt x="1009" y="4726"/>
                    <a:pt x="1009" y="4600"/>
                  </a:cubicBezTo>
                  <a:cubicBezTo>
                    <a:pt x="1198" y="3781"/>
                    <a:pt x="1355" y="3529"/>
                    <a:pt x="1450" y="3466"/>
                  </a:cubicBezTo>
                  <a:close/>
                  <a:moveTo>
                    <a:pt x="2111" y="5546"/>
                  </a:moveTo>
                  <a:cubicBezTo>
                    <a:pt x="2174" y="6081"/>
                    <a:pt x="2237" y="6680"/>
                    <a:pt x="2237" y="7310"/>
                  </a:cubicBezTo>
                  <a:cubicBezTo>
                    <a:pt x="2174" y="9389"/>
                    <a:pt x="1796" y="10901"/>
                    <a:pt x="1481" y="11216"/>
                  </a:cubicBezTo>
                  <a:cubicBezTo>
                    <a:pt x="1387" y="11122"/>
                    <a:pt x="1198" y="10901"/>
                    <a:pt x="1040" y="10082"/>
                  </a:cubicBezTo>
                  <a:cubicBezTo>
                    <a:pt x="883" y="9326"/>
                    <a:pt x="757" y="8349"/>
                    <a:pt x="757" y="7310"/>
                  </a:cubicBezTo>
                  <a:cubicBezTo>
                    <a:pt x="757" y="6680"/>
                    <a:pt x="788" y="6081"/>
                    <a:pt x="883" y="5546"/>
                  </a:cubicBezTo>
                  <a:close/>
                  <a:moveTo>
                    <a:pt x="2489" y="1"/>
                  </a:moveTo>
                  <a:cubicBezTo>
                    <a:pt x="1796" y="1"/>
                    <a:pt x="1229" y="32"/>
                    <a:pt x="662" y="631"/>
                  </a:cubicBezTo>
                  <a:cubicBezTo>
                    <a:pt x="253" y="1009"/>
                    <a:pt x="1" y="1576"/>
                    <a:pt x="1" y="2112"/>
                  </a:cubicBezTo>
                  <a:cubicBezTo>
                    <a:pt x="1" y="2616"/>
                    <a:pt x="284" y="3088"/>
                    <a:pt x="725" y="3340"/>
                  </a:cubicBezTo>
                  <a:cubicBezTo>
                    <a:pt x="190" y="4285"/>
                    <a:pt x="1" y="6302"/>
                    <a:pt x="1" y="7436"/>
                  </a:cubicBezTo>
                  <a:cubicBezTo>
                    <a:pt x="1" y="8539"/>
                    <a:pt x="127" y="10555"/>
                    <a:pt x="725" y="11531"/>
                  </a:cubicBezTo>
                  <a:cubicBezTo>
                    <a:pt x="914" y="11878"/>
                    <a:pt x="1166" y="12036"/>
                    <a:pt x="1450" y="12036"/>
                  </a:cubicBezTo>
                  <a:cubicBezTo>
                    <a:pt x="1702" y="12036"/>
                    <a:pt x="1954" y="11878"/>
                    <a:pt x="2143" y="11531"/>
                  </a:cubicBezTo>
                  <a:cubicBezTo>
                    <a:pt x="2710" y="10586"/>
                    <a:pt x="2868" y="8570"/>
                    <a:pt x="2868" y="7436"/>
                  </a:cubicBezTo>
                  <a:cubicBezTo>
                    <a:pt x="2836" y="6239"/>
                    <a:pt x="2742" y="4254"/>
                    <a:pt x="2174" y="3309"/>
                  </a:cubicBezTo>
                  <a:cubicBezTo>
                    <a:pt x="2458" y="3151"/>
                    <a:pt x="2710" y="2868"/>
                    <a:pt x="2773" y="2553"/>
                  </a:cubicBezTo>
                  <a:cubicBezTo>
                    <a:pt x="2899" y="2238"/>
                    <a:pt x="2805" y="1923"/>
                    <a:pt x="2616" y="1670"/>
                  </a:cubicBezTo>
                  <a:cubicBezTo>
                    <a:pt x="2426" y="1450"/>
                    <a:pt x="2300" y="1135"/>
                    <a:pt x="2773" y="536"/>
                  </a:cubicBezTo>
                  <a:cubicBezTo>
                    <a:pt x="2836" y="410"/>
                    <a:pt x="2899" y="316"/>
                    <a:pt x="2805" y="190"/>
                  </a:cubicBezTo>
                  <a:cubicBezTo>
                    <a:pt x="2773" y="64"/>
                    <a:pt x="2616" y="1"/>
                    <a:pt x="2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65" name="Google Shape;9965;p77"/>
          <p:cNvGrpSpPr/>
          <p:nvPr/>
        </p:nvGrpSpPr>
        <p:grpSpPr>
          <a:xfrm>
            <a:off x="873121" y="2699684"/>
            <a:ext cx="314006" cy="359154"/>
            <a:chOff x="-47509225" y="1974175"/>
            <a:chExt cx="263075" cy="300900"/>
          </a:xfrm>
        </p:grpSpPr>
        <p:sp>
          <p:nvSpPr>
            <p:cNvPr id="9966" name="Google Shape;9966;p77"/>
            <p:cNvSpPr/>
            <p:nvPr/>
          </p:nvSpPr>
          <p:spPr>
            <a:xfrm>
              <a:off x="-47439925" y="2026950"/>
              <a:ext cx="124475" cy="124450"/>
            </a:xfrm>
            <a:custGeom>
              <a:avLst/>
              <a:gdLst/>
              <a:ahLst/>
              <a:cxnLst/>
              <a:rect l="l" t="t" r="r" b="b"/>
              <a:pathLst>
                <a:path w="4979" h="4978" extrusionOk="0">
                  <a:moveTo>
                    <a:pt x="1828" y="725"/>
                  </a:moveTo>
                  <a:cubicBezTo>
                    <a:pt x="2301" y="725"/>
                    <a:pt x="2679" y="1008"/>
                    <a:pt x="2805" y="1418"/>
                  </a:cubicBezTo>
                  <a:lnTo>
                    <a:pt x="1828" y="1418"/>
                  </a:lnTo>
                  <a:cubicBezTo>
                    <a:pt x="1607" y="1418"/>
                    <a:pt x="1450" y="1575"/>
                    <a:pt x="1450" y="1796"/>
                  </a:cubicBezTo>
                  <a:lnTo>
                    <a:pt x="1450" y="2773"/>
                  </a:lnTo>
                  <a:cubicBezTo>
                    <a:pt x="1040" y="2615"/>
                    <a:pt x="757" y="2206"/>
                    <a:pt x="757" y="1796"/>
                  </a:cubicBezTo>
                  <a:cubicBezTo>
                    <a:pt x="757" y="1197"/>
                    <a:pt x="1229" y="725"/>
                    <a:pt x="1828" y="725"/>
                  </a:cubicBezTo>
                  <a:close/>
                  <a:moveTo>
                    <a:pt x="2805" y="2143"/>
                  </a:moveTo>
                  <a:cubicBezTo>
                    <a:pt x="2679" y="2458"/>
                    <a:pt x="2458" y="2678"/>
                    <a:pt x="2175" y="2773"/>
                  </a:cubicBezTo>
                  <a:lnTo>
                    <a:pt x="2175" y="2143"/>
                  </a:lnTo>
                  <a:close/>
                  <a:moveTo>
                    <a:pt x="4254" y="2111"/>
                  </a:moveTo>
                  <a:lnTo>
                    <a:pt x="4254" y="4222"/>
                  </a:lnTo>
                  <a:lnTo>
                    <a:pt x="2143" y="4222"/>
                  </a:lnTo>
                  <a:lnTo>
                    <a:pt x="2143" y="3466"/>
                  </a:lnTo>
                  <a:cubicBezTo>
                    <a:pt x="2805" y="3308"/>
                    <a:pt x="3372" y="2804"/>
                    <a:pt x="3529" y="2111"/>
                  </a:cubicBezTo>
                  <a:close/>
                  <a:moveTo>
                    <a:pt x="1765" y="0"/>
                  </a:moveTo>
                  <a:cubicBezTo>
                    <a:pt x="788" y="0"/>
                    <a:pt x="1" y="788"/>
                    <a:pt x="1" y="1796"/>
                  </a:cubicBezTo>
                  <a:cubicBezTo>
                    <a:pt x="1" y="2647"/>
                    <a:pt x="599" y="3340"/>
                    <a:pt x="1418" y="3529"/>
                  </a:cubicBezTo>
                  <a:lnTo>
                    <a:pt x="1418" y="4631"/>
                  </a:lnTo>
                  <a:cubicBezTo>
                    <a:pt x="1418" y="4820"/>
                    <a:pt x="1576" y="4978"/>
                    <a:pt x="1765" y="4978"/>
                  </a:cubicBezTo>
                  <a:lnTo>
                    <a:pt x="4569" y="4978"/>
                  </a:lnTo>
                  <a:cubicBezTo>
                    <a:pt x="4789" y="4978"/>
                    <a:pt x="4916" y="4820"/>
                    <a:pt x="4916" y="4631"/>
                  </a:cubicBezTo>
                  <a:lnTo>
                    <a:pt x="4916" y="1827"/>
                  </a:lnTo>
                  <a:cubicBezTo>
                    <a:pt x="4979" y="1575"/>
                    <a:pt x="4821" y="1418"/>
                    <a:pt x="4600" y="1418"/>
                  </a:cubicBezTo>
                  <a:lnTo>
                    <a:pt x="3498" y="1418"/>
                  </a:lnTo>
                  <a:cubicBezTo>
                    <a:pt x="3340" y="630"/>
                    <a:pt x="2647"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77"/>
            <p:cNvSpPr/>
            <p:nvPr/>
          </p:nvSpPr>
          <p:spPr>
            <a:xfrm>
              <a:off x="-47439125" y="2184475"/>
              <a:ext cx="88225" cy="18125"/>
            </a:xfrm>
            <a:custGeom>
              <a:avLst/>
              <a:gdLst/>
              <a:ahLst/>
              <a:cxnLst/>
              <a:rect l="l" t="t" r="r" b="b"/>
              <a:pathLst>
                <a:path w="3529" h="725" extrusionOk="0">
                  <a:moveTo>
                    <a:pt x="378" y="0"/>
                  </a:moveTo>
                  <a:cubicBezTo>
                    <a:pt x="158" y="0"/>
                    <a:pt x="32" y="158"/>
                    <a:pt x="32" y="378"/>
                  </a:cubicBezTo>
                  <a:cubicBezTo>
                    <a:pt x="0" y="567"/>
                    <a:pt x="158" y="725"/>
                    <a:pt x="378" y="725"/>
                  </a:cubicBezTo>
                  <a:lnTo>
                    <a:pt x="3182" y="725"/>
                  </a:lnTo>
                  <a:cubicBezTo>
                    <a:pt x="3371" y="725"/>
                    <a:pt x="3529" y="567"/>
                    <a:pt x="3529" y="378"/>
                  </a:cubicBezTo>
                  <a:cubicBezTo>
                    <a:pt x="3529" y="158"/>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77"/>
            <p:cNvSpPr/>
            <p:nvPr/>
          </p:nvSpPr>
          <p:spPr>
            <a:xfrm>
              <a:off x="-47438350" y="2219900"/>
              <a:ext cx="122900" cy="18150"/>
            </a:xfrm>
            <a:custGeom>
              <a:avLst/>
              <a:gdLst/>
              <a:ahLst/>
              <a:cxnLst/>
              <a:rect l="l" t="t" r="r" b="b"/>
              <a:pathLst>
                <a:path w="4916" h="726" extrusionOk="0">
                  <a:moveTo>
                    <a:pt x="347" y="1"/>
                  </a:moveTo>
                  <a:cubicBezTo>
                    <a:pt x="127" y="1"/>
                    <a:pt x="1" y="158"/>
                    <a:pt x="1" y="379"/>
                  </a:cubicBezTo>
                  <a:cubicBezTo>
                    <a:pt x="1" y="568"/>
                    <a:pt x="127" y="725"/>
                    <a:pt x="347" y="725"/>
                  </a:cubicBezTo>
                  <a:lnTo>
                    <a:pt x="4537" y="725"/>
                  </a:lnTo>
                  <a:cubicBezTo>
                    <a:pt x="4758" y="725"/>
                    <a:pt x="4916" y="568"/>
                    <a:pt x="4916" y="379"/>
                  </a:cubicBezTo>
                  <a:cubicBezTo>
                    <a:pt x="4916" y="158"/>
                    <a:pt x="4758" y="1"/>
                    <a:pt x="45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77"/>
            <p:cNvSpPr/>
            <p:nvPr/>
          </p:nvSpPr>
          <p:spPr>
            <a:xfrm>
              <a:off x="-47333600" y="218605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6" y="536"/>
                    <a:pt x="726" y="347"/>
                  </a:cubicBezTo>
                  <a:cubicBezTo>
                    <a:pt x="726" y="126"/>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77"/>
            <p:cNvSpPr/>
            <p:nvPr/>
          </p:nvSpPr>
          <p:spPr>
            <a:xfrm>
              <a:off x="-47509225" y="1974175"/>
              <a:ext cx="263075" cy="300900"/>
            </a:xfrm>
            <a:custGeom>
              <a:avLst/>
              <a:gdLst/>
              <a:ahLst/>
              <a:cxnLst/>
              <a:rect l="l" t="t" r="r" b="b"/>
              <a:pathLst>
                <a:path w="10523" h="12036" extrusionOk="0">
                  <a:moveTo>
                    <a:pt x="9483" y="2111"/>
                  </a:moveTo>
                  <a:cubicBezTo>
                    <a:pt x="9672" y="2111"/>
                    <a:pt x="9830" y="2269"/>
                    <a:pt x="9830" y="2489"/>
                  </a:cubicBezTo>
                  <a:lnTo>
                    <a:pt x="9830" y="3529"/>
                  </a:lnTo>
                  <a:lnTo>
                    <a:pt x="9105" y="3529"/>
                  </a:lnTo>
                  <a:lnTo>
                    <a:pt x="9105" y="2111"/>
                  </a:lnTo>
                  <a:close/>
                  <a:moveTo>
                    <a:pt x="9830" y="4222"/>
                  </a:moveTo>
                  <a:lnTo>
                    <a:pt x="9830" y="5640"/>
                  </a:lnTo>
                  <a:lnTo>
                    <a:pt x="9105" y="5640"/>
                  </a:lnTo>
                  <a:lnTo>
                    <a:pt x="9105" y="4222"/>
                  </a:lnTo>
                  <a:close/>
                  <a:moveTo>
                    <a:pt x="9861" y="6333"/>
                  </a:moveTo>
                  <a:lnTo>
                    <a:pt x="9861" y="7751"/>
                  </a:lnTo>
                  <a:lnTo>
                    <a:pt x="9168" y="7751"/>
                  </a:lnTo>
                  <a:lnTo>
                    <a:pt x="9168" y="6333"/>
                  </a:lnTo>
                  <a:close/>
                  <a:moveTo>
                    <a:pt x="9830" y="8412"/>
                  </a:moveTo>
                  <a:lnTo>
                    <a:pt x="9830" y="9483"/>
                  </a:lnTo>
                  <a:cubicBezTo>
                    <a:pt x="9830" y="9672"/>
                    <a:pt x="9672" y="9830"/>
                    <a:pt x="9483" y="9830"/>
                  </a:cubicBezTo>
                  <a:lnTo>
                    <a:pt x="9137" y="9830"/>
                  </a:lnTo>
                  <a:lnTo>
                    <a:pt x="9137" y="8412"/>
                  </a:lnTo>
                  <a:close/>
                  <a:moveTo>
                    <a:pt x="8444" y="630"/>
                  </a:moveTo>
                  <a:lnTo>
                    <a:pt x="8444" y="11248"/>
                  </a:lnTo>
                  <a:lnTo>
                    <a:pt x="1450" y="11248"/>
                  </a:lnTo>
                  <a:lnTo>
                    <a:pt x="1450" y="10554"/>
                  </a:lnTo>
                  <a:lnTo>
                    <a:pt x="1796" y="10554"/>
                  </a:lnTo>
                  <a:cubicBezTo>
                    <a:pt x="1985" y="10554"/>
                    <a:pt x="2143" y="10397"/>
                    <a:pt x="2143" y="10176"/>
                  </a:cubicBezTo>
                  <a:cubicBezTo>
                    <a:pt x="2143" y="9987"/>
                    <a:pt x="1985" y="9830"/>
                    <a:pt x="1796" y="9830"/>
                  </a:cubicBezTo>
                  <a:lnTo>
                    <a:pt x="1450" y="9830"/>
                  </a:lnTo>
                  <a:lnTo>
                    <a:pt x="1450" y="8412"/>
                  </a:lnTo>
                  <a:lnTo>
                    <a:pt x="1796" y="8412"/>
                  </a:lnTo>
                  <a:cubicBezTo>
                    <a:pt x="1985" y="8412"/>
                    <a:pt x="2143" y="8255"/>
                    <a:pt x="2143" y="8066"/>
                  </a:cubicBezTo>
                  <a:cubicBezTo>
                    <a:pt x="2143" y="7877"/>
                    <a:pt x="1985" y="7719"/>
                    <a:pt x="1796" y="7719"/>
                  </a:cubicBezTo>
                  <a:lnTo>
                    <a:pt x="1450" y="7719"/>
                  </a:lnTo>
                  <a:lnTo>
                    <a:pt x="1450" y="6301"/>
                  </a:lnTo>
                  <a:lnTo>
                    <a:pt x="1796" y="6301"/>
                  </a:lnTo>
                  <a:cubicBezTo>
                    <a:pt x="1985" y="6301"/>
                    <a:pt x="2143" y="6144"/>
                    <a:pt x="2143" y="5923"/>
                  </a:cubicBezTo>
                  <a:cubicBezTo>
                    <a:pt x="2143" y="5734"/>
                    <a:pt x="1985" y="5577"/>
                    <a:pt x="1796" y="5577"/>
                  </a:cubicBezTo>
                  <a:lnTo>
                    <a:pt x="1450" y="5577"/>
                  </a:lnTo>
                  <a:lnTo>
                    <a:pt x="1450" y="4159"/>
                  </a:lnTo>
                  <a:lnTo>
                    <a:pt x="1796" y="4159"/>
                  </a:lnTo>
                  <a:cubicBezTo>
                    <a:pt x="1985" y="4159"/>
                    <a:pt x="2143" y="4001"/>
                    <a:pt x="2143" y="3812"/>
                  </a:cubicBezTo>
                  <a:cubicBezTo>
                    <a:pt x="2143" y="3623"/>
                    <a:pt x="1985" y="3466"/>
                    <a:pt x="1796" y="3466"/>
                  </a:cubicBezTo>
                  <a:lnTo>
                    <a:pt x="1450" y="3466"/>
                  </a:lnTo>
                  <a:lnTo>
                    <a:pt x="1450" y="2048"/>
                  </a:lnTo>
                  <a:lnTo>
                    <a:pt x="1796" y="2048"/>
                  </a:lnTo>
                  <a:cubicBezTo>
                    <a:pt x="1985" y="2048"/>
                    <a:pt x="2143" y="1891"/>
                    <a:pt x="2143" y="1670"/>
                  </a:cubicBezTo>
                  <a:cubicBezTo>
                    <a:pt x="2143" y="1481"/>
                    <a:pt x="1985" y="1324"/>
                    <a:pt x="1796" y="1324"/>
                  </a:cubicBezTo>
                  <a:lnTo>
                    <a:pt x="1450" y="1324"/>
                  </a:lnTo>
                  <a:lnTo>
                    <a:pt x="1450" y="630"/>
                  </a:lnTo>
                  <a:close/>
                  <a:moveTo>
                    <a:pt x="1040" y="0"/>
                  </a:moveTo>
                  <a:cubicBezTo>
                    <a:pt x="851" y="0"/>
                    <a:pt x="693" y="158"/>
                    <a:pt x="693" y="347"/>
                  </a:cubicBezTo>
                  <a:lnTo>
                    <a:pt x="693" y="1418"/>
                  </a:lnTo>
                  <a:lnTo>
                    <a:pt x="347" y="1418"/>
                  </a:lnTo>
                  <a:cubicBezTo>
                    <a:pt x="158" y="1418"/>
                    <a:pt x="0" y="1576"/>
                    <a:pt x="0" y="1765"/>
                  </a:cubicBezTo>
                  <a:cubicBezTo>
                    <a:pt x="0" y="1954"/>
                    <a:pt x="158" y="2111"/>
                    <a:pt x="347" y="2111"/>
                  </a:cubicBezTo>
                  <a:lnTo>
                    <a:pt x="693" y="2111"/>
                  </a:lnTo>
                  <a:lnTo>
                    <a:pt x="693" y="3529"/>
                  </a:lnTo>
                  <a:lnTo>
                    <a:pt x="347" y="3529"/>
                  </a:lnTo>
                  <a:cubicBezTo>
                    <a:pt x="158" y="3529"/>
                    <a:pt x="0" y="3686"/>
                    <a:pt x="0" y="3907"/>
                  </a:cubicBezTo>
                  <a:cubicBezTo>
                    <a:pt x="0" y="4096"/>
                    <a:pt x="158" y="4254"/>
                    <a:pt x="347" y="4254"/>
                  </a:cubicBezTo>
                  <a:lnTo>
                    <a:pt x="693" y="4254"/>
                  </a:lnTo>
                  <a:lnTo>
                    <a:pt x="693" y="5671"/>
                  </a:lnTo>
                  <a:lnTo>
                    <a:pt x="347" y="5671"/>
                  </a:lnTo>
                  <a:cubicBezTo>
                    <a:pt x="158" y="5671"/>
                    <a:pt x="0" y="5829"/>
                    <a:pt x="0" y="6018"/>
                  </a:cubicBezTo>
                  <a:cubicBezTo>
                    <a:pt x="0" y="6207"/>
                    <a:pt x="158" y="6364"/>
                    <a:pt x="347" y="6364"/>
                  </a:cubicBezTo>
                  <a:lnTo>
                    <a:pt x="693" y="6364"/>
                  </a:lnTo>
                  <a:lnTo>
                    <a:pt x="693" y="7782"/>
                  </a:lnTo>
                  <a:lnTo>
                    <a:pt x="347" y="7782"/>
                  </a:lnTo>
                  <a:cubicBezTo>
                    <a:pt x="158" y="7782"/>
                    <a:pt x="0" y="7940"/>
                    <a:pt x="0" y="8160"/>
                  </a:cubicBezTo>
                  <a:cubicBezTo>
                    <a:pt x="0" y="8349"/>
                    <a:pt x="158" y="8507"/>
                    <a:pt x="347" y="8507"/>
                  </a:cubicBezTo>
                  <a:lnTo>
                    <a:pt x="693" y="8507"/>
                  </a:lnTo>
                  <a:lnTo>
                    <a:pt x="693" y="9924"/>
                  </a:lnTo>
                  <a:lnTo>
                    <a:pt x="347" y="9924"/>
                  </a:lnTo>
                  <a:cubicBezTo>
                    <a:pt x="158" y="9924"/>
                    <a:pt x="0" y="10082"/>
                    <a:pt x="0" y="10271"/>
                  </a:cubicBezTo>
                  <a:cubicBezTo>
                    <a:pt x="0" y="10460"/>
                    <a:pt x="158" y="10617"/>
                    <a:pt x="347" y="10617"/>
                  </a:cubicBezTo>
                  <a:lnTo>
                    <a:pt x="693" y="10617"/>
                  </a:lnTo>
                  <a:lnTo>
                    <a:pt x="693" y="11689"/>
                  </a:lnTo>
                  <a:cubicBezTo>
                    <a:pt x="693" y="11878"/>
                    <a:pt x="851" y="12035"/>
                    <a:pt x="1040" y="12035"/>
                  </a:cubicBezTo>
                  <a:lnTo>
                    <a:pt x="8759" y="12035"/>
                  </a:lnTo>
                  <a:cubicBezTo>
                    <a:pt x="8979" y="12035"/>
                    <a:pt x="9137" y="11878"/>
                    <a:pt x="9137" y="11689"/>
                  </a:cubicBezTo>
                  <a:lnTo>
                    <a:pt x="9137" y="10617"/>
                  </a:lnTo>
                  <a:lnTo>
                    <a:pt x="9483" y="10617"/>
                  </a:lnTo>
                  <a:cubicBezTo>
                    <a:pt x="10050" y="10617"/>
                    <a:pt x="10523" y="10145"/>
                    <a:pt x="10523" y="9578"/>
                  </a:cubicBezTo>
                  <a:lnTo>
                    <a:pt x="10523" y="2552"/>
                  </a:lnTo>
                  <a:cubicBezTo>
                    <a:pt x="10523" y="1891"/>
                    <a:pt x="10050" y="1418"/>
                    <a:pt x="9483" y="1418"/>
                  </a:cubicBezTo>
                  <a:lnTo>
                    <a:pt x="9137" y="1418"/>
                  </a:lnTo>
                  <a:lnTo>
                    <a:pt x="9137" y="347"/>
                  </a:lnTo>
                  <a:cubicBezTo>
                    <a:pt x="9137" y="158"/>
                    <a:pt x="8979" y="0"/>
                    <a:pt x="87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1" name="Google Shape;9971;p77"/>
          <p:cNvGrpSpPr/>
          <p:nvPr/>
        </p:nvGrpSpPr>
        <p:grpSpPr>
          <a:xfrm>
            <a:off x="849622" y="3146218"/>
            <a:ext cx="361004" cy="357961"/>
            <a:chOff x="-47529700" y="2342000"/>
            <a:chExt cx="302450" cy="299900"/>
          </a:xfrm>
        </p:grpSpPr>
        <p:sp>
          <p:nvSpPr>
            <p:cNvPr id="9972" name="Google Shape;9972;p77"/>
            <p:cNvSpPr/>
            <p:nvPr/>
          </p:nvSpPr>
          <p:spPr>
            <a:xfrm>
              <a:off x="-47529700" y="2342000"/>
              <a:ext cx="302450" cy="299900"/>
            </a:xfrm>
            <a:custGeom>
              <a:avLst/>
              <a:gdLst/>
              <a:ahLst/>
              <a:cxnLst/>
              <a:rect l="l" t="t" r="r" b="b"/>
              <a:pathLst>
                <a:path w="12098" h="11996" extrusionOk="0">
                  <a:moveTo>
                    <a:pt x="7530" y="725"/>
                  </a:moveTo>
                  <a:cubicBezTo>
                    <a:pt x="9672" y="725"/>
                    <a:pt x="11405" y="2457"/>
                    <a:pt x="11405" y="4568"/>
                  </a:cubicBezTo>
                  <a:cubicBezTo>
                    <a:pt x="11405" y="6711"/>
                    <a:pt x="9672" y="8443"/>
                    <a:pt x="7530" y="8443"/>
                  </a:cubicBezTo>
                  <a:cubicBezTo>
                    <a:pt x="5419" y="8443"/>
                    <a:pt x="3686" y="6711"/>
                    <a:pt x="3686" y="4568"/>
                  </a:cubicBezTo>
                  <a:cubicBezTo>
                    <a:pt x="3686" y="2457"/>
                    <a:pt x="5419" y="725"/>
                    <a:pt x="7530" y="725"/>
                  </a:cubicBezTo>
                  <a:close/>
                  <a:moveTo>
                    <a:pt x="4064" y="7530"/>
                  </a:moveTo>
                  <a:cubicBezTo>
                    <a:pt x="4222" y="7719"/>
                    <a:pt x="4379" y="7876"/>
                    <a:pt x="4568" y="8034"/>
                  </a:cubicBezTo>
                  <a:lnTo>
                    <a:pt x="3686" y="8947"/>
                  </a:lnTo>
                  <a:lnTo>
                    <a:pt x="3151" y="8443"/>
                  </a:lnTo>
                  <a:lnTo>
                    <a:pt x="4064" y="7530"/>
                  </a:lnTo>
                  <a:close/>
                  <a:moveTo>
                    <a:pt x="2647" y="8916"/>
                  </a:moveTo>
                  <a:lnTo>
                    <a:pt x="3151" y="9420"/>
                  </a:lnTo>
                  <a:lnTo>
                    <a:pt x="1386" y="11184"/>
                  </a:lnTo>
                  <a:cubicBezTo>
                    <a:pt x="1323" y="11247"/>
                    <a:pt x="1237" y="11279"/>
                    <a:pt x="1146" y="11279"/>
                  </a:cubicBezTo>
                  <a:cubicBezTo>
                    <a:pt x="1056" y="11279"/>
                    <a:pt x="961" y="11247"/>
                    <a:pt x="882" y="11184"/>
                  </a:cubicBezTo>
                  <a:cubicBezTo>
                    <a:pt x="756" y="11090"/>
                    <a:pt x="756" y="10838"/>
                    <a:pt x="882" y="10680"/>
                  </a:cubicBezTo>
                  <a:lnTo>
                    <a:pt x="2647" y="8916"/>
                  </a:lnTo>
                  <a:close/>
                  <a:moveTo>
                    <a:pt x="7530" y="0"/>
                  </a:moveTo>
                  <a:cubicBezTo>
                    <a:pt x="5009" y="0"/>
                    <a:pt x="2962" y="2048"/>
                    <a:pt x="2962" y="4568"/>
                  </a:cubicBezTo>
                  <a:cubicBezTo>
                    <a:pt x="2962" y="5450"/>
                    <a:pt x="3214" y="6270"/>
                    <a:pt x="3623" y="6963"/>
                  </a:cubicBezTo>
                  <a:lnTo>
                    <a:pt x="410" y="10208"/>
                  </a:lnTo>
                  <a:cubicBezTo>
                    <a:pt x="0" y="10586"/>
                    <a:pt x="0" y="11279"/>
                    <a:pt x="410" y="11688"/>
                  </a:cubicBezTo>
                  <a:cubicBezTo>
                    <a:pt x="599" y="11893"/>
                    <a:pt x="867" y="11996"/>
                    <a:pt x="1138" y="11996"/>
                  </a:cubicBezTo>
                  <a:cubicBezTo>
                    <a:pt x="1410" y="11996"/>
                    <a:pt x="1686" y="11893"/>
                    <a:pt x="1890" y="11688"/>
                  </a:cubicBezTo>
                  <a:lnTo>
                    <a:pt x="5135" y="8475"/>
                  </a:lnTo>
                  <a:cubicBezTo>
                    <a:pt x="5829" y="8916"/>
                    <a:pt x="6679" y="9137"/>
                    <a:pt x="7530" y="9137"/>
                  </a:cubicBezTo>
                  <a:cubicBezTo>
                    <a:pt x="10050" y="9137"/>
                    <a:pt x="12098" y="7089"/>
                    <a:pt x="12098" y="4568"/>
                  </a:cubicBezTo>
                  <a:cubicBezTo>
                    <a:pt x="12098" y="2048"/>
                    <a:pt x="10050" y="0"/>
                    <a:pt x="75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77"/>
            <p:cNvSpPr/>
            <p:nvPr/>
          </p:nvSpPr>
          <p:spPr>
            <a:xfrm>
              <a:off x="-47404475" y="2395550"/>
              <a:ext cx="124475" cy="123675"/>
            </a:xfrm>
            <a:custGeom>
              <a:avLst/>
              <a:gdLst/>
              <a:ahLst/>
              <a:cxnLst/>
              <a:rect l="l" t="t" r="r" b="b"/>
              <a:pathLst>
                <a:path w="4979" h="4947" extrusionOk="0">
                  <a:moveTo>
                    <a:pt x="2804" y="2080"/>
                  </a:moveTo>
                  <a:cubicBezTo>
                    <a:pt x="2678" y="2395"/>
                    <a:pt x="2458" y="2647"/>
                    <a:pt x="2174" y="2710"/>
                  </a:cubicBezTo>
                  <a:lnTo>
                    <a:pt x="2174" y="2080"/>
                  </a:lnTo>
                  <a:close/>
                  <a:moveTo>
                    <a:pt x="1828" y="694"/>
                  </a:moveTo>
                  <a:cubicBezTo>
                    <a:pt x="2300" y="694"/>
                    <a:pt x="2678" y="977"/>
                    <a:pt x="2804" y="1418"/>
                  </a:cubicBezTo>
                  <a:lnTo>
                    <a:pt x="1828" y="1418"/>
                  </a:lnTo>
                  <a:cubicBezTo>
                    <a:pt x="1607" y="1418"/>
                    <a:pt x="1481" y="1576"/>
                    <a:pt x="1481" y="1765"/>
                  </a:cubicBezTo>
                  <a:lnTo>
                    <a:pt x="1481" y="2741"/>
                  </a:lnTo>
                  <a:cubicBezTo>
                    <a:pt x="1072" y="2584"/>
                    <a:pt x="757" y="2206"/>
                    <a:pt x="757" y="1765"/>
                  </a:cubicBezTo>
                  <a:cubicBezTo>
                    <a:pt x="757" y="1166"/>
                    <a:pt x="1229" y="694"/>
                    <a:pt x="1828" y="694"/>
                  </a:cubicBezTo>
                  <a:close/>
                  <a:moveTo>
                    <a:pt x="4254" y="2080"/>
                  </a:moveTo>
                  <a:lnTo>
                    <a:pt x="4254" y="4222"/>
                  </a:lnTo>
                  <a:lnTo>
                    <a:pt x="2143" y="4222"/>
                  </a:lnTo>
                  <a:lnTo>
                    <a:pt x="2143" y="3466"/>
                  </a:lnTo>
                  <a:cubicBezTo>
                    <a:pt x="2804" y="3308"/>
                    <a:pt x="3371" y="2804"/>
                    <a:pt x="3498" y="2080"/>
                  </a:cubicBezTo>
                  <a:close/>
                  <a:moveTo>
                    <a:pt x="1796" y="0"/>
                  </a:moveTo>
                  <a:cubicBezTo>
                    <a:pt x="788" y="0"/>
                    <a:pt x="0" y="788"/>
                    <a:pt x="0" y="1765"/>
                  </a:cubicBezTo>
                  <a:cubicBezTo>
                    <a:pt x="0" y="2615"/>
                    <a:pt x="599" y="3340"/>
                    <a:pt x="1418" y="3497"/>
                  </a:cubicBezTo>
                  <a:lnTo>
                    <a:pt x="1418" y="4600"/>
                  </a:lnTo>
                  <a:cubicBezTo>
                    <a:pt x="1418" y="4789"/>
                    <a:pt x="1576" y="4947"/>
                    <a:pt x="1796" y="4947"/>
                  </a:cubicBezTo>
                  <a:lnTo>
                    <a:pt x="4569" y="4947"/>
                  </a:lnTo>
                  <a:cubicBezTo>
                    <a:pt x="4789" y="4947"/>
                    <a:pt x="4947" y="4789"/>
                    <a:pt x="4947" y="4600"/>
                  </a:cubicBezTo>
                  <a:lnTo>
                    <a:pt x="4947" y="1796"/>
                  </a:lnTo>
                  <a:cubicBezTo>
                    <a:pt x="4978" y="1576"/>
                    <a:pt x="4821" y="1418"/>
                    <a:pt x="4632" y="1418"/>
                  </a:cubicBezTo>
                  <a:lnTo>
                    <a:pt x="3498" y="1418"/>
                  </a:lnTo>
                  <a:cubicBezTo>
                    <a:pt x="3371" y="631"/>
                    <a:pt x="2647" y="0"/>
                    <a:pt x="1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74" name="Google Shape;9974;p77"/>
          <p:cNvGrpSpPr/>
          <p:nvPr/>
        </p:nvGrpSpPr>
        <p:grpSpPr>
          <a:xfrm>
            <a:off x="851025" y="3645367"/>
            <a:ext cx="358199" cy="272648"/>
            <a:chOff x="-47527350" y="2747625"/>
            <a:chExt cx="300100" cy="228425"/>
          </a:xfrm>
        </p:grpSpPr>
        <p:sp>
          <p:nvSpPr>
            <p:cNvPr id="9975" name="Google Shape;9975;p77"/>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77"/>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77"/>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77"/>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77"/>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77"/>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1" name="Google Shape;9981;p77"/>
          <p:cNvSpPr/>
          <p:nvPr/>
        </p:nvSpPr>
        <p:spPr>
          <a:xfrm>
            <a:off x="3077474" y="2687082"/>
            <a:ext cx="356319" cy="360795"/>
          </a:xfrm>
          <a:custGeom>
            <a:avLst/>
            <a:gdLst/>
            <a:ahLst/>
            <a:cxnLst/>
            <a:rect l="l" t="t" r="r" b="b"/>
            <a:pathLst>
              <a:path w="11941" h="12091" extrusionOk="0">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82" name="Google Shape;9982;p77"/>
          <p:cNvGrpSpPr/>
          <p:nvPr/>
        </p:nvGrpSpPr>
        <p:grpSpPr>
          <a:xfrm>
            <a:off x="3073924" y="3158422"/>
            <a:ext cx="358229" cy="314961"/>
            <a:chOff x="-45664625" y="2352225"/>
            <a:chExt cx="300125" cy="263875"/>
          </a:xfrm>
        </p:grpSpPr>
        <p:sp>
          <p:nvSpPr>
            <p:cNvPr id="9983" name="Google Shape;9983;p77"/>
            <p:cNvSpPr/>
            <p:nvPr/>
          </p:nvSpPr>
          <p:spPr>
            <a:xfrm>
              <a:off x="-45664625" y="2352225"/>
              <a:ext cx="300125" cy="263875"/>
            </a:xfrm>
            <a:custGeom>
              <a:avLst/>
              <a:gdLst/>
              <a:ahLst/>
              <a:cxnLst/>
              <a:rect l="l" t="t" r="r" b="b"/>
              <a:pathLst>
                <a:path w="12005" h="10555" extrusionOk="0">
                  <a:moveTo>
                    <a:pt x="10965" y="694"/>
                  </a:moveTo>
                  <a:cubicBezTo>
                    <a:pt x="11154" y="694"/>
                    <a:pt x="11311" y="851"/>
                    <a:pt x="11311" y="1072"/>
                  </a:cubicBezTo>
                  <a:lnTo>
                    <a:pt x="11311" y="2836"/>
                  </a:lnTo>
                  <a:lnTo>
                    <a:pt x="726" y="2836"/>
                  </a:lnTo>
                  <a:lnTo>
                    <a:pt x="726" y="1072"/>
                  </a:lnTo>
                  <a:cubicBezTo>
                    <a:pt x="694" y="851"/>
                    <a:pt x="852" y="694"/>
                    <a:pt x="1072" y="694"/>
                  </a:cubicBezTo>
                  <a:close/>
                  <a:moveTo>
                    <a:pt x="11311" y="3498"/>
                  </a:moveTo>
                  <a:lnTo>
                    <a:pt x="11311" y="9484"/>
                  </a:lnTo>
                  <a:cubicBezTo>
                    <a:pt x="11311" y="9673"/>
                    <a:pt x="11154" y="9830"/>
                    <a:pt x="10933" y="9830"/>
                  </a:cubicBezTo>
                  <a:lnTo>
                    <a:pt x="1072" y="9830"/>
                  </a:lnTo>
                  <a:cubicBezTo>
                    <a:pt x="852" y="9830"/>
                    <a:pt x="694" y="9673"/>
                    <a:pt x="694" y="9484"/>
                  </a:cubicBezTo>
                  <a:lnTo>
                    <a:pt x="694" y="3498"/>
                  </a:lnTo>
                  <a:close/>
                  <a:moveTo>
                    <a:pt x="1072" y="1"/>
                  </a:moveTo>
                  <a:cubicBezTo>
                    <a:pt x="473" y="1"/>
                    <a:pt x="1" y="473"/>
                    <a:pt x="1" y="1040"/>
                  </a:cubicBezTo>
                  <a:lnTo>
                    <a:pt x="1" y="9484"/>
                  </a:lnTo>
                  <a:cubicBezTo>
                    <a:pt x="1" y="10082"/>
                    <a:pt x="473" y="10555"/>
                    <a:pt x="1072" y="10555"/>
                  </a:cubicBezTo>
                  <a:lnTo>
                    <a:pt x="10933" y="10555"/>
                  </a:lnTo>
                  <a:cubicBezTo>
                    <a:pt x="11532" y="10555"/>
                    <a:pt x="12004" y="10082"/>
                    <a:pt x="12004" y="9484"/>
                  </a:cubicBezTo>
                  <a:lnTo>
                    <a:pt x="12004" y="1040"/>
                  </a:lnTo>
                  <a:cubicBezTo>
                    <a:pt x="11973" y="473"/>
                    <a:pt x="11500"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77"/>
            <p:cNvSpPr/>
            <p:nvPr/>
          </p:nvSpPr>
          <p:spPr>
            <a:xfrm>
              <a:off x="-45612625" y="2475100"/>
              <a:ext cx="55150" cy="88225"/>
            </a:xfrm>
            <a:custGeom>
              <a:avLst/>
              <a:gdLst/>
              <a:ahLst/>
              <a:cxnLst/>
              <a:rect l="l" t="t" r="r" b="b"/>
              <a:pathLst>
                <a:path w="2206" h="3529" extrusionOk="0">
                  <a:moveTo>
                    <a:pt x="1808" y="0"/>
                  </a:moveTo>
                  <a:cubicBezTo>
                    <a:pt x="1717" y="0"/>
                    <a:pt x="1623" y="32"/>
                    <a:pt x="1544" y="95"/>
                  </a:cubicBezTo>
                  <a:lnTo>
                    <a:pt x="126" y="1513"/>
                  </a:lnTo>
                  <a:cubicBezTo>
                    <a:pt x="0" y="1607"/>
                    <a:pt x="0" y="1859"/>
                    <a:pt x="126" y="2017"/>
                  </a:cubicBezTo>
                  <a:lnTo>
                    <a:pt x="1544" y="3434"/>
                  </a:lnTo>
                  <a:cubicBezTo>
                    <a:pt x="1607" y="3497"/>
                    <a:pt x="1694" y="3529"/>
                    <a:pt x="1784" y="3529"/>
                  </a:cubicBezTo>
                  <a:cubicBezTo>
                    <a:pt x="1875" y="3529"/>
                    <a:pt x="1969" y="3497"/>
                    <a:pt x="2048" y="3434"/>
                  </a:cubicBezTo>
                  <a:cubicBezTo>
                    <a:pt x="2174" y="3308"/>
                    <a:pt x="2174" y="3088"/>
                    <a:pt x="2048" y="2930"/>
                  </a:cubicBezTo>
                  <a:lnTo>
                    <a:pt x="914" y="1765"/>
                  </a:lnTo>
                  <a:lnTo>
                    <a:pt x="2048" y="631"/>
                  </a:lnTo>
                  <a:cubicBezTo>
                    <a:pt x="2206" y="473"/>
                    <a:pt x="2206" y="252"/>
                    <a:pt x="2048" y="95"/>
                  </a:cubicBezTo>
                  <a:cubicBezTo>
                    <a:pt x="1985" y="32"/>
                    <a:pt x="1898" y="0"/>
                    <a:pt x="18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77"/>
            <p:cNvSpPr/>
            <p:nvPr/>
          </p:nvSpPr>
          <p:spPr>
            <a:xfrm>
              <a:off x="-45471650" y="2475100"/>
              <a:ext cx="54375" cy="86850"/>
            </a:xfrm>
            <a:custGeom>
              <a:avLst/>
              <a:gdLst/>
              <a:ahLst/>
              <a:cxnLst/>
              <a:rect l="l" t="t" r="r" b="b"/>
              <a:pathLst>
                <a:path w="2175" h="3474" extrusionOk="0">
                  <a:moveTo>
                    <a:pt x="391" y="0"/>
                  </a:moveTo>
                  <a:cubicBezTo>
                    <a:pt x="300" y="0"/>
                    <a:pt x="205" y="32"/>
                    <a:pt x="127" y="95"/>
                  </a:cubicBezTo>
                  <a:cubicBezTo>
                    <a:pt x="1" y="189"/>
                    <a:pt x="1" y="441"/>
                    <a:pt x="127" y="599"/>
                  </a:cubicBezTo>
                  <a:lnTo>
                    <a:pt x="1261" y="1733"/>
                  </a:lnTo>
                  <a:lnTo>
                    <a:pt x="127" y="2867"/>
                  </a:lnTo>
                  <a:cubicBezTo>
                    <a:pt x="1" y="2993"/>
                    <a:pt x="1" y="3245"/>
                    <a:pt x="127" y="3403"/>
                  </a:cubicBezTo>
                  <a:cubicBezTo>
                    <a:pt x="174" y="3450"/>
                    <a:pt x="261" y="3474"/>
                    <a:pt x="355" y="3474"/>
                  </a:cubicBezTo>
                  <a:cubicBezTo>
                    <a:pt x="450" y="3474"/>
                    <a:pt x="552" y="3450"/>
                    <a:pt x="631" y="3403"/>
                  </a:cubicBezTo>
                  <a:lnTo>
                    <a:pt x="2048" y="1985"/>
                  </a:lnTo>
                  <a:cubicBezTo>
                    <a:pt x="2174" y="1859"/>
                    <a:pt x="2174" y="1607"/>
                    <a:pt x="2048" y="1450"/>
                  </a:cubicBezTo>
                  <a:lnTo>
                    <a:pt x="631" y="95"/>
                  </a:lnTo>
                  <a:cubicBezTo>
                    <a:pt x="568" y="32"/>
                    <a:pt x="481" y="0"/>
                    <a:pt x="3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6" name="Google Shape;9986;p77"/>
            <p:cNvSpPr/>
            <p:nvPr/>
          </p:nvSpPr>
          <p:spPr>
            <a:xfrm>
              <a:off x="-45542525" y="2456975"/>
              <a:ext cx="55150" cy="123300"/>
            </a:xfrm>
            <a:custGeom>
              <a:avLst/>
              <a:gdLst/>
              <a:ahLst/>
              <a:cxnLst/>
              <a:rect l="l" t="t" r="r" b="b"/>
              <a:pathLst>
                <a:path w="2206" h="4932" extrusionOk="0">
                  <a:moveTo>
                    <a:pt x="1791" y="0"/>
                  </a:moveTo>
                  <a:cubicBezTo>
                    <a:pt x="1651" y="0"/>
                    <a:pt x="1529" y="108"/>
                    <a:pt x="1481" y="253"/>
                  </a:cubicBezTo>
                  <a:lnTo>
                    <a:pt x="63" y="4474"/>
                  </a:lnTo>
                  <a:cubicBezTo>
                    <a:pt x="0" y="4664"/>
                    <a:pt x="126" y="4853"/>
                    <a:pt x="315" y="4916"/>
                  </a:cubicBezTo>
                  <a:cubicBezTo>
                    <a:pt x="349" y="4927"/>
                    <a:pt x="382" y="4932"/>
                    <a:pt x="415" y="4932"/>
                  </a:cubicBezTo>
                  <a:cubicBezTo>
                    <a:pt x="567" y="4932"/>
                    <a:pt x="704" y="4819"/>
                    <a:pt x="756" y="4664"/>
                  </a:cubicBezTo>
                  <a:lnTo>
                    <a:pt x="2174" y="442"/>
                  </a:lnTo>
                  <a:cubicBezTo>
                    <a:pt x="2206" y="284"/>
                    <a:pt x="2111" y="95"/>
                    <a:pt x="1922" y="32"/>
                  </a:cubicBezTo>
                  <a:cubicBezTo>
                    <a:pt x="1878" y="10"/>
                    <a:pt x="1834" y="0"/>
                    <a:pt x="17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7" name="Google Shape;9987;p77"/>
            <p:cNvSpPr/>
            <p:nvPr/>
          </p:nvSpPr>
          <p:spPr>
            <a:xfrm>
              <a:off x="-45541750" y="2386100"/>
              <a:ext cx="35475" cy="18125"/>
            </a:xfrm>
            <a:custGeom>
              <a:avLst/>
              <a:gdLst/>
              <a:ahLst/>
              <a:cxnLst/>
              <a:rect l="l" t="t" r="r" b="b"/>
              <a:pathLst>
                <a:path w="1419" h="725" extrusionOk="0">
                  <a:moveTo>
                    <a:pt x="347" y="0"/>
                  </a:moveTo>
                  <a:cubicBezTo>
                    <a:pt x="158" y="0"/>
                    <a:pt x="1" y="189"/>
                    <a:pt x="1" y="378"/>
                  </a:cubicBezTo>
                  <a:cubicBezTo>
                    <a:pt x="32" y="567"/>
                    <a:pt x="221"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8" name="Google Shape;9988;p77"/>
            <p:cNvSpPr/>
            <p:nvPr/>
          </p:nvSpPr>
          <p:spPr>
            <a:xfrm>
              <a:off x="-45488175" y="2386100"/>
              <a:ext cx="35450" cy="18125"/>
            </a:xfrm>
            <a:custGeom>
              <a:avLst/>
              <a:gdLst/>
              <a:ahLst/>
              <a:cxnLst/>
              <a:rect l="l" t="t" r="r" b="b"/>
              <a:pathLst>
                <a:path w="1418" h="725" extrusionOk="0">
                  <a:moveTo>
                    <a:pt x="347" y="0"/>
                  </a:moveTo>
                  <a:cubicBezTo>
                    <a:pt x="158" y="0"/>
                    <a:pt x="0" y="189"/>
                    <a:pt x="0" y="378"/>
                  </a:cubicBezTo>
                  <a:cubicBezTo>
                    <a:pt x="0" y="567"/>
                    <a:pt x="158" y="725"/>
                    <a:pt x="347" y="725"/>
                  </a:cubicBezTo>
                  <a:lnTo>
                    <a:pt x="1040" y="725"/>
                  </a:lnTo>
                  <a:cubicBezTo>
                    <a:pt x="1260" y="725"/>
                    <a:pt x="1418" y="567"/>
                    <a:pt x="1418" y="378"/>
                  </a:cubicBezTo>
                  <a:cubicBezTo>
                    <a:pt x="1418" y="189"/>
                    <a:pt x="1260"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9" name="Google Shape;9989;p77"/>
            <p:cNvSpPr/>
            <p:nvPr/>
          </p:nvSpPr>
          <p:spPr>
            <a:xfrm>
              <a:off x="-45436200" y="2386100"/>
              <a:ext cx="35450" cy="18125"/>
            </a:xfrm>
            <a:custGeom>
              <a:avLst/>
              <a:gdLst/>
              <a:ahLst/>
              <a:cxnLst/>
              <a:rect l="l" t="t" r="r" b="b"/>
              <a:pathLst>
                <a:path w="1418" h="725" extrusionOk="0">
                  <a:moveTo>
                    <a:pt x="347" y="0"/>
                  </a:moveTo>
                  <a:cubicBezTo>
                    <a:pt x="158" y="0"/>
                    <a:pt x="0" y="189"/>
                    <a:pt x="0" y="378"/>
                  </a:cubicBezTo>
                  <a:cubicBezTo>
                    <a:pt x="32" y="567"/>
                    <a:pt x="189" y="725"/>
                    <a:pt x="347" y="725"/>
                  </a:cubicBezTo>
                  <a:lnTo>
                    <a:pt x="1072" y="725"/>
                  </a:lnTo>
                  <a:cubicBezTo>
                    <a:pt x="1261" y="725"/>
                    <a:pt x="1418" y="567"/>
                    <a:pt x="1418" y="378"/>
                  </a:cubicBezTo>
                  <a:cubicBezTo>
                    <a:pt x="1418" y="189"/>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0" name="Google Shape;9990;p77"/>
          <p:cNvGrpSpPr/>
          <p:nvPr/>
        </p:nvGrpSpPr>
        <p:grpSpPr>
          <a:xfrm>
            <a:off x="3073103" y="3592401"/>
            <a:ext cx="359870" cy="357573"/>
            <a:chOff x="-45665400" y="2703250"/>
            <a:chExt cx="301500" cy="299575"/>
          </a:xfrm>
        </p:grpSpPr>
        <p:sp>
          <p:nvSpPr>
            <p:cNvPr id="9991" name="Google Shape;9991;p77"/>
            <p:cNvSpPr/>
            <p:nvPr/>
          </p:nvSpPr>
          <p:spPr>
            <a:xfrm>
              <a:off x="-45664625" y="2703250"/>
              <a:ext cx="300725" cy="299575"/>
            </a:xfrm>
            <a:custGeom>
              <a:avLst/>
              <a:gdLst/>
              <a:ahLst/>
              <a:cxnLst/>
              <a:rect l="l" t="t" r="r" b="b"/>
              <a:pathLst>
                <a:path w="12029" h="11983" extrusionOk="0">
                  <a:moveTo>
                    <a:pt x="9799" y="1271"/>
                  </a:moveTo>
                  <a:lnTo>
                    <a:pt x="4947" y="4926"/>
                  </a:lnTo>
                  <a:lnTo>
                    <a:pt x="1482" y="3823"/>
                  </a:lnTo>
                  <a:lnTo>
                    <a:pt x="9799" y="1271"/>
                  </a:lnTo>
                  <a:close/>
                  <a:moveTo>
                    <a:pt x="9830" y="2153"/>
                  </a:moveTo>
                  <a:lnTo>
                    <a:pt x="6459" y="6627"/>
                  </a:lnTo>
                  <a:lnTo>
                    <a:pt x="4727" y="7257"/>
                  </a:lnTo>
                  <a:lnTo>
                    <a:pt x="5357" y="5524"/>
                  </a:lnTo>
                  <a:lnTo>
                    <a:pt x="9830" y="2153"/>
                  </a:lnTo>
                  <a:close/>
                  <a:moveTo>
                    <a:pt x="10681" y="2153"/>
                  </a:moveTo>
                  <a:lnTo>
                    <a:pt x="8098" y="10439"/>
                  </a:lnTo>
                  <a:lnTo>
                    <a:pt x="6995" y="6973"/>
                  </a:lnTo>
                  <a:lnTo>
                    <a:pt x="10681" y="2153"/>
                  </a:lnTo>
                  <a:close/>
                  <a:moveTo>
                    <a:pt x="11627" y="0"/>
                  </a:moveTo>
                  <a:cubicBezTo>
                    <a:pt x="11596" y="0"/>
                    <a:pt x="11564" y="4"/>
                    <a:pt x="11532" y="11"/>
                  </a:cubicBezTo>
                  <a:lnTo>
                    <a:pt x="221" y="3508"/>
                  </a:lnTo>
                  <a:cubicBezTo>
                    <a:pt x="64" y="3571"/>
                    <a:pt x="1" y="3728"/>
                    <a:pt x="1" y="3886"/>
                  </a:cubicBezTo>
                  <a:cubicBezTo>
                    <a:pt x="1" y="4043"/>
                    <a:pt x="127" y="4138"/>
                    <a:pt x="221" y="4232"/>
                  </a:cubicBezTo>
                  <a:lnTo>
                    <a:pt x="4569" y="5619"/>
                  </a:lnTo>
                  <a:lnTo>
                    <a:pt x="3750" y="7824"/>
                  </a:lnTo>
                  <a:cubicBezTo>
                    <a:pt x="3687" y="7919"/>
                    <a:pt x="3750" y="8076"/>
                    <a:pt x="3813" y="8171"/>
                  </a:cubicBezTo>
                  <a:cubicBezTo>
                    <a:pt x="3880" y="8215"/>
                    <a:pt x="3978" y="8260"/>
                    <a:pt x="4063" y="8260"/>
                  </a:cubicBezTo>
                  <a:cubicBezTo>
                    <a:pt x="4099" y="8260"/>
                    <a:pt x="4132" y="8252"/>
                    <a:pt x="4160" y="8234"/>
                  </a:cubicBezTo>
                  <a:lnTo>
                    <a:pt x="6365" y="7414"/>
                  </a:lnTo>
                  <a:lnTo>
                    <a:pt x="7751" y="11762"/>
                  </a:lnTo>
                  <a:cubicBezTo>
                    <a:pt x="7783" y="11920"/>
                    <a:pt x="7940" y="11983"/>
                    <a:pt x="8098" y="11983"/>
                  </a:cubicBezTo>
                  <a:cubicBezTo>
                    <a:pt x="8255" y="11983"/>
                    <a:pt x="8381" y="11857"/>
                    <a:pt x="8476" y="11762"/>
                  </a:cubicBezTo>
                  <a:lnTo>
                    <a:pt x="11973" y="483"/>
                  </a:lnTo>
                  <a:cubicBezTo>
                    <a:pt x="12029" y="205"/>
                    <a:pt x="11862" y="0"/>
                    <a:pt x="116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2" name="Google Shape;9992;p77"/>
            <p:cNvSpPr/>
            <p:nvPr/>
          </p:nvSpPr>
          <p:spPr>
            <a:xfrm>
              <a:off x="-45663825" y="2879150"/>
              <a:ext cx="71700" cy="71500"/>
            </a:xfrm>
            <a:custGeom>
              <a:avLst/>
              <a:gdLst/>
              <a:ahLst/>
              <a:cxnLst/>
              <a:rect l="l" t="t" r="r" b="b"/>
              <a:pathLst>
                <a:path w="2868" h="2860" extrusionOk="0">
                  <a:moveTo>
                    <a:pt x="2517" y="0"/>
                  </a:moveTo>
                  <a:cubicBezTo>
                    <a:pt x="2418" y="0"/>
                    <a:pt x="2316" y="32"/>
                    <a:pt x="2237" y="95"/>
                  </a:cubicBezTo>
                  <a:lnTo>
                    <a:pt x="126" y="2237"/>
                  </a:lnTo>
                  <a:cubicBezTo>
                    <a:pt x="0" y="2363"/>
                    <a:pt x="0" y="2584"/>
                    <a:pt x="126" y="2741"/>
                  </a:cubicBezTo>
                  <a:cubicBezTo>
                    <a:pt x="205" y="2820"/>
                    <a:pt x="300" y="2859"/>
                    <a:pt x="390" y="2859"/>
                  </a:cubicBezTo>
                  <a:cubicBezTo>
                    <a:pt x="481" y="2859"/>
                    <a:pt x="568" y="2820"/>
                    <a:pt x="631" y="2741"/>
                  </a:cubicBezTo>
                  <a:lnTo>
                    <a:pt x="2773" y="630"/>
                  </a:lnTo>
                  <a:cubicBezTo>
                    <a:pt x="2867" y="504"/>
                    <a:pt x="2867" y="252"/>
                    <a:pt x="2773" y="95"/>
                  </a:cubicBezTo>
                  <a:cubicBezTo>
                    <a:pt x="2710" y="32"/>
                    <a:pt x="2615" y="0"/>
                    <a:pt x="25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3" name="Google Shape;9993;p77"/>
            <p:cNvSpPr/>
            <p:nvPr/>
          </p:nvSpPr>
          <p:spPr>
            <a:xfrm>
              <a:off x="-45613425" y="2929750"/>
              <a:ext cx="71700" cy="71500"/>
            </a:xfrm>
            <a:custGeom>
              <a:avLst/>
              <a:gdLst/>
              <a:ahLst/>
              <a:cxnLst/>
              <a:rect l="l" t="t" r="r" b="b"/>
              <a:pathLst>
                <a:path w="2868" h="2860" extrusionOk="0">
                  <a:moveTo>
                    <a:pt x="2478" y="1"/>
                  </a:moveTo>
                  <a:cubicBezTo>
                    <a:pt x="2387" y="1"/>
                    <a:pt x="2301" y="40"/>
                    <a:pt x="2238" y="119"/>
                  </a:cubicBezTo>
                  <a:lnTo>
                    <a:pt x="127" y="2261"/>
                  </a:lnTo>
                  <a:cubicBezTo>
                    <a:pt x="1" y="2387"/>
                    <a:pt x="1" y="2608"/>
                    <a:pt x="127" y="2765"/>
                  </a:cubicBezTo>
                  <a:cubicBezTo>
                    <a:pt x="190" y="2828"/>
                    <a:pt x="276" y="2860"/>
                    <a:pt x="367" y="2860"/>
                  </a:cubicBezTo>
                  <a:cubicBezTo>
                    <a:pt x="458" y="2860"/>
                    <a:pt x="552" y="2828"/>
                    <a:pt x="631" y="2765"/>
                  </a:cubicBezTo>
                  <a:lnTo>
                    <a:pt x="2742" y="654"/>
                  </a:lnTo>
                  <a:cubicBezTo>
                    <a:pt x="2868" y="528"/>
                    <a:pt x="2868" y="276"/>
                    <a:pt x="2742" y="119"/>
                  </a:cubicBezTo>
                  <a:cubicBezTo>
                    <a:pt x="2663" y="40"/>
                    <a:pt x="2568" y="1"/>
                    <a:pt x="24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4" name="Google Shape;9994;p77"/>
            <p:cNvSpPr/>
            <p:nvPr/>
          </p:nvSpPr>
          <p:spPr>
            <a:xfrm>
              <a:off x="-45665400" y="2923050"/>
              <a:ext cx="81150" cy="79000"/>
            </a:xfrm>
            <a:custGeom>
              <a:avLst/>
              <a:gdLst/>
              <a:ahLst/>
              <a:cxnLst/>
              <a:rect l="l" t="t" r="r" b="b"/>
              <a:pathLst>
                <a:path w="3246" h="3160" extrusionOk="0">
                  <a:moveTo>
                    <a:pt x="2859" y="1"/>
                  </a:moveTo>
                  <a:cubicBezTo>
                    <a:pt x="2765" y="1"/>
                    <a:pt x="2663" y="24"/>
                    <a:pt x="2584" y="72"/>
                  </a:cubicBezTo>
                  <a:lnTo>
                    <a:pt x="95" y="2561"/>
                  </a:lnTo>
                  <a:cubicBezTo>
                    <a:pt x="0" y="2687"/>
                    <a:pt x="0" y="2907"/>
                    <a:pt x="95" y="3065"/>
                  </a:cubicBezTo>
                  <a:cubicBezTo>
                    <a:pt x="158" y="3128"/>
                    <a:pt x="252" y="3159"/>
                    <a:pt x="351" y="3159"/>
                  </a:cubicBezTo>
                  <a:cubicBezTo>
                    <a:pt x="449" y="3159"/>
                    <a:pt x="552" y="3128"/>
                    <a:pt x="631" y="3065"/>
                  </a:cubicBezTo>
                  <a:lnTo>
                    <a:pt x="3088" y="607"/>
                  </a:lnTo>
                  <a:cubicBezTo>
                    <a:pt x="3245" y="450"/>
                    <a:pt x="3245" y="229"/>
                    <a:pt x="3088" y="72"/>
                  </a:cubicBezTo>
                  <a:cubicBezTo>
                    <a:pt x="3041" y="24"/>
                    <a:pt x="2954" y="1"/>
                    <a:pt x="2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5" name="Google Shape;9995;p77"/>
          <p:cNvGrpSpPr/>
          <p:nvPr/>
        </p:nvGrpSpPr>
        <p:grpSpPr>
          <a:xfrm>
            <a:off x="2174760" y="4033337"/>
            <a:ext cx="359154" cy="360109"/>
            <a:chOff x="-44528075" y="1982825"/>
            <a:chExt cx="300900" cy="301700"/>
          </a:xfrm>
        </p:grpSpPr>
        <p:sp>
          <p:nvSpPr>
            <p:cNvPr id="9996" name="Google Shape;9996;p77"/>
            <p:cNvSpPr/>
            <p:nvPr/>
          </p:nvSpPr>
          <p:spPr>
            <a:xfrm>
              <a:off x="-44528075" y="1982825"/>
              <a:ext cx="300900" cy="301700"/>
            </a:xfrm>
            <a:custGeom>
              <a:avLst/>
              <a:gdLst/>
              <a:ahLst/>
              <a:cxnLst/>
              <a:rect l="l" t="t" r="r" b="b"/>
              <a:pathLst>
                <a:path w="12036" h="12068" extrusionOk="0">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7" name="Google Shape;9997;p77"/>
            <p:cNvSpPr/>
            <p:nvPr/>
          </p:nvSpPr>
          <p:spPr>
            <a:xfrm>
              <a:off x="-44455600" y="205372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8" name="Google Shape;9998;p77"/>
            <p:cNvSpPr/>
            <p:nvPr/>
          </p:nvSpPr>
          <p:spPr>
            <a:xfrm>
              <a:off x="-44455600"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9" name="Google Shape;9999;p77"/>
            <p:cNvSpPr/>
            <p:nvPr/>
          </p:nvSpPr>
          <p:spPr>
            <a:xfrm>
              <a:off x="-44314625" y="21947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0" name="Google Shape;10000;p77"/>
            <p:cNvSpPr/>
            <p:nvPr/>
          </p:nvSpPr>
          <p:spPr>
            <a:xfrm>
              <a:off x="-44314625" y="2053725"/>
              <a:ext cx="17350" cy="18125"/>
            </a:xfrm>
            <a:custGeom>
              <a:avLst/>
              <a:gdLst/>
              <a:ahLst/>
              <a:cxnLst/>
              <a:rect l="l" t="t" r="r" b="b"/>
              <a:pathLst>
                <a:path w="694" h="725" extrusionOk="0">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1" name="Google Shape;10001;p77"/>
            <p:cNvSpPr/>
            <p:nvPr/>
          </p:nvSpPr>
          <p:spPr>
            <a:xfrm>
              <a:off x="-44447725" y="2062375"/>
              <a:ext cx="143350" cy="140225"/>
            </a:xfrm>
            <a:custGeom>
              <a:avLst/>
              <a:gdLst/>
              <a:ahLst/>
              <a:cxnLst/>
              <a:rect l="l" t="t" r="r" b="b"/>
              <a:pathLst>
                <a:path w="5734" h="5609" extrusionOk="0">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2" name="Google Shape;10002;p77"/>
            <p:cNvSpPr/>
            <p:nvPr/>
          </p:nvSpPr>
          <p:spPr>
            <a:xfrm>
              <a:off x="-44403625" y="2107275"/>
              <a:ext cx="53575" cy="52800"/>
            </a:xfrm>
            <a:custGeom>
              <a:avLst/>
              <a:gdLst/>
              <a:ahLst/>
              <a:cxnLst/>
              <a:rect l="l" t="t" r="r" b="b"/>
              <a:pathLst>
                <a:path w="2143" h="2112" extrusionOk="0">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3" name="Google Shape;10003;p77"/>
          <p:cNvSpPr/>
          <p:nvPr/>
        </p:nvSpPr>
        <p:spPr>
          <a:xfrm>
            <a:off x="2628711" y="1302875"/>
            <a:ext cx="358199" cy="358199"/>
          </a:xfrm>
          <a:custGeom>
            <a:avLst/>
            <a:gdLst/>
            <a:ahLst/>
            <a:cxnLst/>
            <a:rect l="l" t="t" r="r" b="b"/>
            <a:pathLst>
              <a:path w="12004" h="12004" extrusionOk="0">
                <a:moveTo>
                  <a:pt x="5671" y="725"/>
                </a:moveTo>
                <a:lnTo>
                  <a:pt x="5671" y="2395"/>
                </a:lnTo>
                <a:cubicBezTo>
                  <a:pt x="5671" y="2616"/>
                  <a:pt x="5843" y="2760"/>
                  <a:pt x="6021" y="2760"/>
                </a:cubicBezTo>
                <a:cubicBezTo>
                  <a:pt x="6097" y="2760"/>
                  <a:pt x="6173" y="2734"/>
                  <a:pt x="6239" y="2678"/>
                </a:cubicBezTo>
                <a:cubicBezTo>
                  <a:pt x="6365" y="2552"/>
                  <a:pt x="6554" y="2489"/>
                  <a:pt x="6711" y="2489"/>
                </a:cubicBezTo>
                <a:cubicBezTo>
                  <a:pt x="7121" y="2489"/>
                  <a:pt x="7436" y="2804"/>
                  <a:pt x="7436" y="3182"/>
                </a:cubicBezTo>
                <a:cubicBezTo>
                  <a:pt x="7436" y="3592"/>
                  <a:pt x="7121" y="3907"/>
                  <a:pt x="6711" y="3907"/>
                </a:cubicBezTo>
                <a:cubicBezTo>
                  <a:pt x="6554" y="3907"/>
                  <a:pt x="6365" y="3812"/>
                  <a:pt x="6239" y="3686"/>
                </a:cubicBezTo>
                <a:cubicBezTo>
                  <a:pt x="6173" y="3630"/>
                  <a:pt x="6097" y="3605"/>
                  <a:pt x="6021" y="3605"/>
                </a:cubicBezTo>
                <a:cubicBezTo>
                  <a:pt x="5843" y="3605"/>
                  <a:pt x="5671" y="3748"/>
                  <a:pt x="5671" y="3970"/>
                </a:cubicBezTo>
                <a:lnTo>
                  <a:pt x="5671" y="5640"/>
                </a:lnTo>
                <a:lnTo>
                  <a:pt x="4569" y="5640"/>
                </a:lnTo>
                <a:cubicBezTo>
                  <a:pt x="4600" y="5514"/>
                  <a:pt x="4600" y="5388"/>
                  <a:pt x="4600" y="5262"/>
                </a:cubicBezTo>
                <a:cubicBezTo>
                  <a:pt x="4600" y="4474"/>
                  <a:pt x="3970" y="3875"/>
                  <a:pt x="3183" y="3875"/>
                </a:cubicBezTo>
                <a:cubicBezTo>
                  <a:pt x="2395" y="3875"/>
                  <a:pt x="1765" y="4474"/>
                  <a:pt x="1765" y="5262"/>
                </a:cubicBezTo>
                <a:cubicBezTo>
                  <a:pt x="1765" y="5388"/>
                  <a:pt x="1765" y="5514"/>
                  <a:pt x="1796" y="5640"/>
                </a:cubicBezTo>
                <a:lnTo>
                  <a:pt x="694" y="5640"/>
                </a:lnTo>
                <a:lnTo>
                  <a:pt x="694" y="1071"/>
                </a:lnTo>
                <a:cubicBezTo>
                  <a:pt x="694" y="882"/>
                  <a:pt x="851" y="725"/>
                  <a:pt x="1040" y="725"/>
                </a:cubicBezTo>
                <a:close/>
                <a:moveTo>
                  <a:pt x="10964" y="725"/>
                </a:moveTo>
                <a:cubicBezTo>
                  <a:pt x="11122" y="725"/>
                  <a:pt x="11311" y="882"/>
                  <a:pt x="11311" y="1071"/>
                </a:cubicBezTo>
                <a:lnTo>
                  <a:pt x="11311" y="5671"/>
                </a:lnTo>
                <a:lnTo>
                  <a:pt x="9610" y="5671"/>
                </a:lnTo>
                <a:cubicBezTo>
                  <a:pt x="9295" y="5671"/>
                  <a:pt x="9169" y="6018"/>
                  <a:pt x="9326" y="6270"/>
                </a:cubicBezTo>
                <a:cubicBezTo>
                  <a:pt x="9452" y="6396"/>
                  <a:pt x="9515" y="6585"/>
                  <a:pt x="9515" y="6742"/>
                </a:cubicBezTo>
                <a:cubicBezTo>
                  <a:pt x="9515" y="7120"/>
                  <a:pt x="9200" y="7435"/>
                  <a:pt x="8822" y="7435"/>
                </a:cubicBezTo>
                <a:cubicBezTo>
                  <a:pt x="8412" y="7435"/>
                  <a:pt x="8097" y="7120"/>
                  <a:pt x="8097" y="6742"/>
                </a:cubicBezTo>
                <a:cubicBezTo>
                  <a:pt x="8097" y="6585"/>
                  <a:pt x="8192" y="6364"/>
                  <a:pt x="8286" y="6270"/>
                </a:cubicBezTo>
                <a:cubicBezTo>
                  <a:pt x="8507" y="6018"/>
                  <a:pt x="8349" y="5671"/>
                  <a:pt x="8034" y="5671"/>
                </a:cubicBezTo>
                <a:lnTo>
                  <a:pt x="6365" y="5671"/>
                </a:lnTo>
                <a:lnTo>
                  <a:pt x="6365" y="4568"/>
                </a:lnTo>
                <a:cubicBezTo>
                  <a:pt x="6491" y="4600"/>
                  <a:pt x="6617" y="4600"/>
                  <a:pt x="6711" y="4600"/>
                </a:cubicBezTo>
                <a:cubicBezTo>
                  <a:pt x="7499" y="4600"/>
                  <a:pt x="8160" y="3970"/>
                  <a:pt x="8160" y="3182"/>
                </a:cubicBezTo>
                <a:cubicBezTo>
                  <a:pt x="8160" y="2395"/>
                  <a:pt x="7499" y="1764"/>
                  <a:pt x="6711" y="1764"/>
                </a:cubicBezTo>
                <a:cubicBezTo>
                  <a:pt x="6617" y="1764"/>
                  <a:pt x="6491" y="1764"/>
                  <a:pt x="6365" y="1796"/>
                </a:cubicBezTo>
                <a:lnTo>
                  <a:pt x="6365" y="725"/>
                </a:lnTo>
                <a:close/>
                <a:moveTo>
                  <a:pt x="3183" y="4568"/>
                </a:moveTo>
                <a:cubicBezTo>
                  <a:pt x="3561" y="4568"/>
                  <a:pt x="3876" y="4883"/>
                  <a:pt x="3876" y="5293"/>
                </a:cubicBezTo>
                <a:cubicBezTo>
                  <a:pt x="3876" y="5451"/>
                  <a:pt x="3813" y="5640"/>
                  <a:pt x="3687" y="5766"/>
                </a:cubicBezTo>
                <a:cubicBezTo>
                  <a:pt x="3498" y="5986"/>
                  <a:pt x="3655" y="6333"/>
                  <a:pt x="3970" y="6333"/>
                </a:cubicBezTo>
                <a:lnTo>
                  <a:pt x="5608" y="6333"/>
                </a:lnTo>
                <a:lnTo>
                  <a:pt x="5608" y="7435"/>
                </a:lnTo>
                <a:cubicBezTo>
                  <a:pt x="5514" y="7404"/>
                  <a:pt x="5388" y="7404"/>
                  <a:pt x="5262" y="7404"/>
                </a:cubicBezTo>
                <a:cubicBezTo>
                  <a:pt x="4474" y="7404"/>
                  <a:pt x="3844" y="8034"/>
                  <a:pt x="3844" y="8822"/>
                </a:cubicBezTo>
                <a:cubicBezTo>
                  <a:pt x="3844" y="9609"/>
                  <a:pt x="4474" y="10239"/>
                  <a:pt x="5262" y="10239"/>
                </a:cubicBezTo>
                <a:cubicBezTo>
                  <a:pt x="5388" y="10239"/>
                  <a:pt x="5514" y="10239"/>
                  <a:pt x="5608" y="10208"/>
                </a:cubicBezTo>
                <a:lnTo>
                  <a:pt x="5608" y="11310"/>
                </a:lnTo>
                <a:lnTo>
                  <a:pt x="1009" y="11310"/>
                </a:lnTo>
                <a:cubicBezTo>
                  <a:pt x="851" y="11310"/>
                  <a:pt x="694" y="11153"/>
                  <a:pt x="694" y="10964"/>
                </a:cubicBezTo>
                <a:lnTo>
                  <a:pt x="694" y="6333"/>
                </a:lnTo>
                <a:lnTo>
                  <a:pt x="2395" y="6333"/>
                </a:lnTo>
                <a:cubicBezTo>
                  <a:pt x="2710" y="6333"/>
                  <a:pt x="2868" y="5986"/>
                  <a:pt x="2679" y="5766"/>
                </a:cubicBezTo>
                <a:cubicBezTo>
                  <a:pt x="2552" y="5640"/>
                  <a:pt x="2458" y="5482"/>
                  <a:pt x="2458" y="5293"/>
                </a:cubicBezTo>
                <a:cubicBezTo>
                  <a:pt x="2458" y="4883"/>
                  <a:pt x="2773" y="4568"/>
                  <a:pt x="3183" y="4568"/>
                </a:cubicBezTo>
                <a:close/>
                <a:moveTo>
                  <a:pt x="11311" y="6333"/>
                </a:moveTo>
                <a:lnTo>
                  <a:pt x="11311" y="10964"/>
                </a:lnTo>
                <a:cubicBezTo>
                  <a:pt x="11311" y="11153"/>
                  <a:pt x="11153" y="11310"/>
                  <a:pt x="10933" y="11310"/>
                </a:cubicBezTo>
                <a:lnTo>
                  <a:pt x="6333" y="11310"/>
                </a:lnTo>
                <a:lnTo>
                  <a:pt x="6333" y="9609"/>
                </a:lnTo>
                <a:cubicBezTo>
                  <a:pt x="6333" y="9388"/>
                  <a:pt x="6162" y="9244"/>
                  <a:pt x="5972" y="9244"/>
                </a:cubicBezTo>
                <a:cubicBezTo>
                  <a:pt x="5892" y="9244"/>
                  <a:pt x="5809" y="9270"/>
                  <a:pt x="5735" y="9326"/>
                </a:cubicBezTo>
                <a:cubicBezTo>
                  <a:pt x="5640" y="9452"/>
                  <a:pt x="5482" y="9546"/>
                  <a:pt x="5262" y="9546"/>
                </a:cubicBezTo>
                <a:cubicBezTo>
                  <a:pt x="4884" y="9546"/>
                  <a:pt x="4569" y="9231"/>
                  <a:pt x="4569" y="8822"/>
                </a:cubicBezTo>
                <a:cubicBezTo>
                  <a:pt x="4569" y="8443"/>
                  <a:pt x="4884" y="8097"/>
                  <a:pt x="5262" y="8097"/>
                </a:cubicBezTo>
                <a:cubicBezTo>
                  <a:pt x="5419" y="8097"/>
                  <a:pt x="5640" y="8191"/>
                  <a:pt x="5735" y="8317"/>
                </a:cubicBezTo>
                <a:cubicBezTo>
                  <a:pt x="5809" y="8374"/>
                  <a:pt x="5892" y="8399"/>
                  <a:pt x="5972" y="8399"/>
                </a:cubicBezTo>
                <a:cubicBezTo>
                  <a:pt x="6162" y="8399"/>
                  <a:pt x="6333" y="8255"/>
                  <a:pt x="6333" y="8034"/>
                </a:cubicBezTo>
                <a:lnTo>
                  <a:pt x="6333" y="6333"/>
                </a:lnTo>
                <a:lnTo>
                  <a:pt x="7436" y="6333"/>
                </a:lnTo>
                <a:cubicBezTo>
                  <a:pt x="7404" y="6459"/>
                  <a:pt x="7404" y="6585"/>
                  <a:pt x="7404" y="6711"/>
                </a:cubicBezTo>
                <a:cubicBezTo>
                  <a:pt x="7404" y="7498"/>
                  <a:pt x="8034" y="8097"/>
                  <a:pt x="8822" y="8097"/>
                </a:cubicBezTo>
                <a:cubicBezTo>
                  <a:pt x="9610" y="8097"/>
                  <a:pt x="10240" y="7498"/>
                  <a:pt x="10240" y="6711"/>
                </a:cubicBezTo>
                <a:cubicBezTo>
                  <a:pt x="10240" y="6585"/>
                  <a:pt x="10240" y="6459"/>
                  <a:pt x="10208" y="6333"/>
                </a:cubicBezTo>
                <a:close/>
                <a:moveTo>
                  <a:pt x="1040" y="0"/>
                </a:moveTo>
                <a:cubicBezTo>
                  <a:pt x="473" y="0"/>
                  <a:pt x="1" y="473"/>
                  <a:pt x="1" y="1071"/>
                </a:cubicBezTo>
                <a:lnTo>
                  <a:pt x="1" y="10964"/>
                </a:lnTo>
                <a:cubicBezTo>
                  <a:pt x="1" y="11531"/>
                  <a:pt x="473" y="12004"/>
                  <a:pt x="1040" y="12004"/>
                </a:cubicBezTo>
                <a:lnTo>
                  <a:pt x="10933" y="12004"/>
                </a:lnTo>
                <a:cubicBezTo>
                  <a:pt x="11531" y="12004"/>
                  <a:pt x="12004" y="11531"/>
                  <a:pt x="12004" y="10964"/>
                </a:cubicBezTo>
                <a:lnTo>
                  <a:pt x="12004" y="1071"/>
                </a:lnTo>
                <a:cubicBezTo>
                  <a:pt x="11972" y="473"/>
                  <a:pt x="11500" y="0"/>
                  <a:pt x="109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04" name="Google Shape;10004;p77"/>
          <p:cNvGrpSpPr/>
          <p:nvPr/>
        </p:nvGrpSpPr>
        <p:grpSpPr>
          <a:xfrm>
            <a:off x="2625923" y="1758885"/>
            <a:ext cx="358199" cy="358229"/>
            <a:chOff x="-49048250" y="2316775"/>
            <a:chExt cx="300100" cy="300125"/>
          </a:xfrm>
        </p:grpSpPr>
        <p:sp>
          <p:nvSpPr>
            <p:cNvPr id="10005" name="Google Shape;10005;p77"/>
            <p:cNvSpPr/>
            <p:nvPr/>
          </p:nvSpPr>
          <p:spPr>
            <a:xfrm>
              <a:off x="-49048250" y="2316775"/>
              <a:ext cx="300100" cy="300125"/>
            </a:xfrm>
            <a:custGeom>
              <a:avLst/>
              <a:gdLst/>
              <a:ahLst/>
              <a:cxnLst/>
              <a:rect l="l" t="t" r="r" b="b"/>
              <a:pathLst>
                <a:path w="12004" h="12005" extrusionOk="0">
                  <a:moveTo>
                    <a:pt x="10933" y="663"/>
                  </a:moveTo>
                  <a:cubicBezTo>
                    <a:pt x="11122" y="694"/>
                    <a:pt x="11311" y="852"/>
                    <a:pt x="11311" y="1009"/>
                  </a:cubicBezTo>
                  <a:lnTo>
                    <a:pt x="11311" y="1734"/>
                  </a:lnTo>
                  <a:lnTo>
                    <a:pt x="10366" y="1734"/>
                  </a:lnTo>
                  <a:lnTo>
                    <a:pt x="9106" y="663"/>
                  </a:lnTo>
                  <a:close/>
                  <a:moveTo>
                    <a:pt x="5136" y="694"/>
                  </a:moveTo>
                  <a:lnTo>
                    <a:pt x="6396" y="1765"/>
                  </a:lnTo>
                  <a:lnTo>
                    <a:pt x="4726" y="1765"/>
                  </a:lnTo>
                  <a:lnTo>
                    <a:pt x="3466" y="694"/>
                  </a:lnTo>
                  <a:close/>
                  <a:moveTo>
                    <a:pt x="7971" y="694"/>
                  </a:moveTo>
                  <a:lnTo>
                    <a:pt x="9232" y="1765"/>
                  </a:lnTo>
                  <a:lnTo>
                    <a:pt x="7562" y="1765"/>
                  </a:lnTo>
                  <a:lnTo>
                    <a:pt x="6302" y="694"/>
                  </a:lnTo>
                  <a:close/>
                  <a:moveTo>
                    <a:pt x="2363" y="663"/>
                  </a:moveTo>
                  <a:lnTo>
                    <a:pt x="4033" y="2080"/>
                  </a:lnTo>
                  <a:lnTo>
                    <a:pt x="2363" y="3498"/>
                  </a:lnTo>
                  <a:lnTo>
                    <a:pt x="694" y="3498"/>
                  </a:lnTo>
                  <a:lnTo>
                    <a:pt x="694" y="1009"/>
                  </a:lnTo>
                  <a:cubicBezTo>
                    <a:pt x="694" y="820"/>
                    <a:pt x="851" y="663"/>
                    <a:pt x="1040" y="663"/>
                  </a:cubicBezTo>
                  <a:close/>
                  <a:moveTo>
                    <a:pt x="6396" y="2427"/>
                  </a:moveTo>
                  <a:lnTo>
                    <a:pt x="5136" y="3498"/>
                  </a:lnTo>
                  <a:lnTo>
                    <a:pt x="3466" y="3498"/>
                  </a:lnTo>
                  <a:lnTo>
                    <a:pt x="4726" y="2427"/>
                  </a:lnTo>
                  <a:close/>
                  <a:moveTo>
                    <a:pt x="9200" y="2427"/>
                  </a:moveTo>
                  <a:lnTo>
                    <a:pt x="7940" y="3498"/>
                  </a:lnTo>
                  <a:lnTo>
                    <a:pt x="6239" y="3498"/>
                  </a:lnTo>
                  <a:lnTo>
                    <a:pt x="7499" y="2427"/>
                  </a:lnTo>
                  <a:close/>
                  <a:moveTo>
                    <a:pt x="11248" y="2427"/>
                  </a:moveTo>
                  <a:lnTo>
                    <a:pt x="11248" y="3498"/>
                  </a:lnTo>
                  <a:lnTo>
                    <a:pt x="9043" y="3498"/>
                  </a:lnTo>
                  <a:lnTo>
                    <a:pt x="10303" y="2427"/>
                  </a:lnTo>
                  <a:close/>
                  <a:moveTo>
                    <a:pt x="11311" y="4160"/>
                  </a:moveTo>
                  <a:lnTo>
                    <a:pt x="11311" y="10902"/>
                  </a:lnTo>
                  <a:cubicBezTo>
                    <a:pt x="11311" y="11091"/>
                    <a:pt x="11153" y="11248"/>
                    <a:pt x="10933" y="11248"/>
                  </a:cubicBezTo>
                  <a:lnTo>
                    <a:pt x="1072" y="11248"/>
                  </a:lnTo>
                  <a:cubicBezTo>
                    <a:pt x="851" y="11248"/>
                    <a:pt x="694" y="11091"/>
                    <a:pt x="694" y="10902"/>
                  </a:cubicBezTo>
                  <a:lnTo>
                    <a:pt x="694" y="4160"/>
                  </a:lnTo>
                  <a:close/>
                  <a:moveTo>
                    <a:pt x="1040" y="1"/>
                  </a:moveTo>
                  <a:cubicBezTo>
                    <a:pt x="473" y="1"/>
                    <a:pt x="1" y="474"/>
                    <a:pt x="1" y="1041"/>
                  </a:cubicBezTo>
                  <a:lnTo>
                    <a:pt x="1" y="10933"/>
                  </a:lnTo>
                  <a:cubicBezTo>
                    <a:pt x="1" y="11532"/>
                    <a:pt x="473" y="12004"/>
                    <a:pt x="1040" y="12004"/>
                  </a:cubicBezTo>
                  <a:lnTo>
                    <a:pt x="10933" y="12004"/>
                  </a:lnTo>
                  <a:cubicBezTo>
                    <a:pt x="11531" y="12004"/>
                    <a:pt x="12004" y="11532"/>
                    <a:pt x="12004" y="10933"/>
                  </a:cubicBezTo>
                  <a:lnTo>
                    <a:pt x="12004" y="3845"/>
                  </a:lnTo>
                  <a:lnTo>
                    <a:pt x="12004" y="1041"/>
                  </a:lnTo>
                  <a:cubicBezTo>
                    <a:pt x="11972" y="474"/>
                    <a:pt x="11500" y="1"/>
                    <a:pt x="109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6" name="Google Shape;10006;p77"/>
            <p:cNvSpPr/>
            <p:nvPr/>
          </p:nvSpPr>
          <p:spPr>
            <a:xfrm>
              <a:off x="-49004150" y="2360100"/>
              <a:ext cx="17350" cy="17350"/>
            </a:xfrm>
            <a:custGeom>
              <a:avLst/>
              <a:gdLst/>
              <a:ahLst/>
              <a:cxnLst/>
              <a:rect l="l" t="t" r="r" b="b"/>
              <a:pathLst>
                <a:path w="694" h="694" extrusionOk="0">
                  <a:moveTo>
                    <a:pt x="347" y="1"/>
                  </a:moveTo>
                  <a:cubicBezTo>
                    <a:pt x="158" y="1"/>
                    <a:pt x="1" y="158"/>
                    <a:pt x="1" y="347"/>
                  </a:cubicBezTo>
                  <a:cubicBezTo>
                    <a:pt x="1" y="536"/>
                    <a:pt x="158" y="694"/>
                    <a:pt x="347" y="694"/>
                  </a:cubicBezTo>
                  <a:cubicBezTo>
                    <a:pt x="536" y="694"/>
                    <a:pt x="694" y="536"/>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7" name="Google Shape;10007;p77"/>
            <p:cNvSpPr/>
            <p:nvPr/>
          </p:nvSpPr>
          <p:spPr>
            <a:xfrm>
              <a:off x="-48925375" y="2465650"/>
              <a:ext cx="71700" cy="86650"/>
            </a:xfrm>
            <a:custGeom>
              <a:avLst/>
              <a:gdLst/>
              <a:ahLst/>
              <a:cxnLst/>
              <a:rect l="l" t="t" r="r" b="b"/>
              <a:pathLst>
                <a:path w="2868" h="3466" extrusionOk="0">
                  <a:moveTo>
                    <a:pt x="693" y="1040"/>
                  </a:moveTo>
                  <a:lnTo>
                    <a:pt x="1859" y="1796"/>
                  </a:lnTo>
                  <a:lnTo>
                    <a:pt x="693" y="2552"/>
                  </a:lnTo>
                  <a:lnTo>
                    <a:pt x="693" y="1040"/>
                  </a:lnTo>
                  <a:close/>
                  <a:moveTo>
                    <a:pt x="343" y="1"/>
                  </a:moveTo>
                  <a:cubicBezTo>
                    <a:pt x="167" y="1"/>
                    <a:pt x="0" y="141"/>
                    <a:pt x="0" y="347"/>
                  </a:cubicBezTo>
                  <a:lnTo>
                    <a:pt x="0" y="3151"/>
                  </a:lnTo>
                  <a:cubicBezTo>
                    <a:pt x="0" y="3333"/>
                    <a:pt x="165" y="3466"/>
                    <a:pt x="340" y="3466"/>
                  </a:cubicBezTo>
                  <a:cubicBezTo>
                    <a:pt x="407" y="3466"/>
                    <a:pt x="475" y="3446"/>
                    <a:pt x="536" y="3403"/>
                  </a:cubicBezTo>
                  <a:lnTo>
                    <a:pt x="2678" y="1985"/>
                  </a:lnTo>
                  <a:cubicBezTo>
                    <a:pt x="2867" y="1922"/>
                    <a:pt x="2867" y="1639"/>
                    <a:pt x="2678" y="1481"/>
                  </a:cubicBezTo>
                  <a:lnTo>
                    <a:pt x="536" y="63"/>
                  </a:lnTo>
                  <a:cubicBezTo>
                    <a:pt x="476" y="20"/>
                    <a:pt x="409"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8" name="Google Shape;10008;p77"/>
            <p:cNvSpPr/>
            <p:nvPr/>
          </p:nvSpPr>
          <p:spPr>
            <a:xfrm>
              <a:off x="-48977350" y="2431000"/>
              <a:ext cx="157525" cy="157550"/>
            </a:xfrm>
            <a:custGeom>
              <a:avLst/>
              <a:gdLst/>
              <a:ahLst/>
              <a:cxnLst/>
              <a:rect l="l" t="t" r="r" b="b"/>
              <a:pathLst>
                <a:path w="6301" h="6302" extrusionOk="0">
                  <a:moveTo>
                    <a:pt x="3151" y="756"/>
                  </a:moveTo>
                  <a:cubicBezTo>
                    <a:pt x="4474" y="756"/>
                    <a:pt x="5576" y="1859"/>
                    <a:pt x="5576" y="3182"/>
                  </a:cubicBezTo>
                  <a:cubicBezTo>
                    <a:pt x="5608" y="4537"/>
                    <a:pt x="4537" y="5640"/>
                    <a:pt x="3151" y="5640"/>
                  </a:cubicBezTo>
                  <a:cubicBezTo>
                    <a:pt x="1796" y="5640"/>
                    <a:pt x="693" y="4537"/>
                    <a:pt x="693" y="3182"/>
                  </a:cubicBezTo>
                  <a:cubicBezTo>
                    <a:pt x="693" y="1859"/>
                    <a:pt x="1796" y="756"/>
                    <a:pt x="3151" y="756"/>
                  </a:cubicBezTo>
                  <a:close/>
                  <a:moveTo>
                    <a:pt x="3151" y="0"/>
                  </a:moveTo>
                  <a:cubicBezTo>
                    <a:pt x="1418" y="0"/>
                    <a:pt x="0" y="1418"/>
                    <a:pt x="0" y="3151"/>
                  </a:cubicBezTo>
                  <a:cubicBezTo>
                    <a:pt x="0" y="4883"/>
                    <a:pt x="1418" y="6301"/>
                    <a:pt x="3151" y="6301"/>
                  </a:cubicBezTo>
                  <a:cubicBezTo>
                    <a:pt x="4883" y="6301"/>
                    <a:pt x="6301" y="4883"/>
                    <a:pt x="6301" y="3151"/>
                  </a:cubicBezTo>
                  <a:cubicBezTo>
                    <a:pt x="6301" y="1418"/>
                    <a:pt x="4915"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09" name="Google Shape;10009;p77"/>
          <p:cNvSpPr/>
          <p:nvPr/>
        </p:nvSpPr>
        <p:spPr>
          <a:xfrm>
            <a:off x="2627309" y="2206525"/>
            <a:ext cx="361004" cy="357871"/>
          </a:xfrm>
          <a:custGeom>
            <a:avLst/>
            <a:gdLst/>
            <a:ahLst/>
            <a:cxnLst/>
            <a:rect l="l" t="t" r="r" b="b"/>
            <a:pathLst>
              <a:path w="12098" h="11993" extrusionOk="0">
                <a:moveTo>
                  <a:pt x="9042" y="4337"/>
                </a:moveTo>
                <a:lnTo>
                  <a:pt x="10208" y="4935"/>
                </a:lnTo>
                <a:lnTo>
                  <a:pt x="8695" y="4935"/>
                </a:lnTo>
                <a:lnTo>
                  <a:pt x="9042" y="4337"/>
                </a:lnTo>
                <a:close/>
                <a:moveTo>
                  <a:pt x="5167" y="1753"/>
                </a:moveTo>
                <a:lnTo>
                  <a:pt x="7593" y="5534"/>
                </a:lnTo>
                <a:lnTo>
                  <a:pt x="7026" y="6574"/>
                </a:lnTo>
                <a:lnTo>
                  <a:pt x="5356" y="4022"/>
                </a:lnTo>
                <a:lnTo>
                  <a:pt x="5167" y="1753"/>
                </a:lnTo>
                <a:close/>
                <a:moveTo>
                  <a:pt x="9105" y="5629"/>
                </a:moveTo>
                <a:lnTo>
                  <a:pt x="8664" y="9189"/>
                </a:lnTo>
                <a:lnTo>
                  <a:pt x="7435" y="7298"/>
                </a:lnTo>
                <a:cubicBezTo>
                  <a:pt x="7593" y="7015"/>
                  <a:pt x="8223" y="5849"/>
                  <a:pt x="8349" y="5629"/>
                </a:cubicBezTo>
                <a:close/>
                <a:moveTo>
                  <a:pt x="3088" y="1753"/>
                </a:moveTo>
                <a:lnTo>
                  <a:pt x="8034" y="9504"/>
                </a:lnTo>
                <a:lnTo>
                  <a:pt x="3623" y="7834"/>
                </a:lnTo>
                <a:lnTo>
                  <a:pt x="3088" y="1753"/>
                </a:lnTo>
                <a:close/>
                <a:moveTo>
                  <a:pt x="1355" y="9378"/>
                </a:moveTo>
                <a:lnTo>
                  <a:pt x="4096" y="10134"/>
                </a:lnTo>
                <a:lnTo>
                  <a:pt x="4757" y="11268"/>
                </a:lnTo>
                <a:lnTo>
                  <a:pt x="2773" y="11268"/>
                </a:lnTo>
                <a:lnTo>
                  <a:pt x="1355" y="9378"/>
                </a:lnTo>
                <a:close/>
                <a:moveTo>
                  <a:pt x="4064" y="8748"/>
                </a:moveTo>
                <a:lnTo>
                  <a:pt x="8380" y="10354"/>
                </a:lnTo>
                <a:lnTo>
                  <a:pt x="7971" y="11268"/>
                </a:lnTo>
                <a:lnTo>
                  <a:pt x="5545" y="11268"/>
                </a:lnTo>
                <a:cubicBezTo>
                  <a:pt x="5387" y="10984"/>
                  <a:pt x="4253" y="9063"/>
                  <a:pt x="4064" y="8748"/>
                </a:cubicBezTo>
                <a:close/>
                <a:moveTo>
                  <a:pt x="2485" y="1"/>
                </a:moveTo>
                <a:cubicBezTo>
                  <a:pt x="2453" y="1"/>
                  <a:pt x="2422" y="7"/>
                  <a:pt x="2394" y="21"/>
                </a:cubicBezTo>
                <a:cubicBezTo>
                  <a:pt x="2237" y="52"/>
                  <a:pt x="2174" y="210"/>
                  <a:pt x="2174" y="367"/>
                </a:cubicBezTo>
                <a:cubicBezTo>
                  <a:pt x="2930" y="8527"/>
                  <a:pt x="2836" y="8117"/>
                  <a:pt x="2930" y="8243"/>
                </a:cubicBezTo>
                <a:lnTo>
                  <a:pt x="3497" y="9252"/>
                </a:lnTo>
                <a:lnTo>
                  <a:pt x="473" y="8432"/>
                </a:lnTo>
                <a:cubicBezTo>
                  <a:pt x="437" y="8425"/>
                  <a:pt x="402" y="8422"/>
                  <a:pt x="368" y="8422"/>
                </a:cubicBezTo>
                <a:cubicBezTo>
                  <a:pt x="249" y="8422"/>
                  <a:pt x="143" y="8468"/>
                  <a:pt x="95" y="8590"/>
                </a:cubicBezTo>
                <a:cubicBezTo>
                  <a:pt x="0" y="8716"/>
                  <a:pt x="0" y="8874"/>
                  <a:pt x="95" y="9000"/>
                </a:cubicBezTo>
                <a:lnTo>
                  <a:pt x="2205" y="11835"/>
                </a:lnTo>
                <a:cubicBezTo>
                  <a:pt x="2300" y="11898"/>
                  <a:pt x="2363" y="11993"/>
                  <a:pt x="2489" y="11993"/>
                </a:cubicBezTo>
                <a:lnTo>
                  <a:pt x="8128" y="11993"/>
                </a:lnTo>
                <a:cubicBezTo>
                  <a:pt x="8223" y="11993"/>
                  <a:pt x="8380" y="11898"/>
                  <a:pt x="8443" y="11772"/>
                </a:cubicBezTo>
                <a:lnTo>
                  <a:pt x="9137" y="10354"/>
                </a:lnTo>
                <a:cubicBezTo>
                  <a:pt x="9137" y="10323"/>
                  <a:pt x="9168" y="10291"/>
                  <a:pt x="9168" y="10260"/>
                </a:cubicBezTo>
                <a:lnTo>
                  <a:pt x="9735" y="5629"/>
                </a:lnTo>
                <a:lnTo>
                  <a:pt x="11657" y="5629"/>
                </a:lnTo>
                <a:cubicBezTo>
                  <a:pt x="11814" y="5629"/>
                  <a:pt x="11972" y="5534"/>
                  <a:pt x="12003" y="5377"/>
                </a:cubicBezTo>
                <a:cubicBezTo>
                  <a:pt x="12098" y="5219"/>
                  <a:pt x="12003" y="4998"/>
                  <a:pt x="11846" y="4967"/>
                </a:cubicBezTo>
                <a:lnTo>
                  <a:pt x="9042" y="3549"/>
                </a:lnTo>
                <a:cubicBezTo>
                  <a:pt x="9001" y="3533"/>
                  <a:pt x="8954" y="3525"/>
                  <a:pt x="8906" y="3525"/>
                </a:cubicBezTo>
                <a:cubicBezTo>
                  <a:pt x="8767" y="3525"/>
                  <a:pt x="8616" y="3590"/>
                  <a:pt x="8569" y="3707"/>
                </a:cubicBezTo>
                <a:lnTo>
                  <a:pt x="7908" y="4841"/>
                </a:lnTo>
                <a:lnTo>
                  <a:pt x="4915" y="178"/>
                </a:lnTo>
                <a:cubicBezTo>
                  <a:pt x="4866" y="80"/>
                  <a:pt x="4740" y="1"/>
                  <a:pt x="4627" y="1"/>
                </a:cubicBezTo>
                <a:cubicBezTo>
                  <a:pt x="4595" y="1"/>
                  <a:pt x="4564" y="7"/>
                  <a:pt x="4537" y="21"/>
                </a:cubicBezTo>
                <a:cubicBezTo>
                  <a:pt x="4411" y="52"/>
                  <a:pt x="4285" y="210"/>
                  <a:pt x="4285" y="367"/>
                </a:cubicBezTo>
                <a:lnTo>
                  <a:pt x="4505" y="2762"/>
                </a:lnTo>
                <a:lnTo>
                  <a:pt x="2804" y="178"/>
                </a:lnTo>
                <a:cubicBezTo>
                  <a:pt x="2730" y="80"/>
                  <a:pt x="2599" y="1"/>
                  <a:pt x="2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10" name="Google Shape;10010;p77"/>
          <p:cNvGrpSpPr/>
          <p:nvPr/>
        </p:nvGrpSpPr>
        <p:grpSpPr>
          <a:xfrm>
            <a:off x="1290494" y="2699684"/>
            <a:ext cx="360109" cy="358199"/>
            <a:chOff x="-47160325" y="1974175"/>
            <a:chExt cx="301700" cy="300100"/>
          </a:xfrm>
        </p:grpSpPr>
        <p:sp>
          <p:nvSpPr>
            <p:cNvPr id="10011" name="Google Shape;10011;p77"/>
            <p:cNvSpPr/>
            <p:nvPr/>
          </p:nvSpPr>
          <p:spPr>
            <a:xfrm>
              <a:off x="-47160325" y="1974175"/>
              <a:ext cx="301700" cy="300100"/>
            </a:xfrm>
            <a:custGeom>
              <a:avLst/>
              <a:gdLst/>
              <a:ahLst/>
              <a:cxnLst/>
              <a:rect l="l" t="t" r="r" b="b"/>
              <a:pathLst>
                <a:path w="12068" h="12004" extrusionOk="0">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2" name="Google Shape;10012;p77"/>
            <p:cNvSpPr/>
            <p:nvPr/>
          </p:nvSpPr>
          <p:spPr>
            <a:xfrm>
              <a:off x="-47070525" y="2115150"/>
              <a:ext cx="123675" cy="123675"/>
            </a:xfrm>
            <a:custGeom>
              <a:avLst/>
              <a:gdLst/>
              <a:ahLst/>
              <a:cxnLst/>
              <a:rect l="l" t="t" r="r" b="b"/>
              <a:pathLst>
                <a:path w="4947" h="4947" extrusionOk="0">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3" name="Google Shape;10013;p77"/>
          <p:cNvGrpSpPr/>
          <p:nvPr/>
        </p:nvGrpSpPr>
        <p:grpSpPr>
          <a:xfrm>
            <a:off x="1290971" y="3146218"/>
            <a:ext cx="359154" cy="359124"/>
            <a:chOff x="-47159525" y="2342000"/>
            <a:chExt cx="300900" cy="300875"/>
          </a:xfrm>
        </p:grpSpPr>
        <p:sp>
          <p:nvSpPr>
            <p:cNvPr id="10014" name="Google Shape;10014;p77"/>
            <p:cNvSpPr/>
            <p:nvPr/>
          </p:nvSpPr>
          <p:spPr>
            <a:xfrm>
              <a:off x="-47122500" y="2376650"/>
              <a:ext cx="123675" cy="125250"/>
            </a:xfrm>
            <a:custGeom>
              <a:avLst/>
              <a:gdLst/>
              <a:ahLst/>
              <a:cxnLst/>
              <a:rect l="l" t="t" r="r" b="b"/>
              <a:pathLst>
                <a:path w="4947" h="5010" extrusionOk="0">
                  <a:moveTo>
                    <a:pt x="1765" y="756"/>
                  </a:moveTo>
                  <a:cubicBezTo>
                    <a:pt x="2237" y="756"/>
                    <a:pt x="2615" y="1008"/>
                    <a:pt x="2741" y="1450"/>
                  </a:cubicBezTo>
                  <a:lnTo>
                    <a:pt x="1765" y="1450"/>
                  </a:lnTo>
                  <a:cubicBezTo>
                    <a:pt x="1575" y="1450"/>
                    <a:pt x="1418" y="1607"/>
                    <a:pt x="1418" y="1828"/>
                  </a:cubicBezTo>
                  <a:lnTo>
                    <a:pt x="1418" y="2804"/>
                  </a:lnTo>
                  <a:cubicBezTo>
                    <a:pt x="1008" y="2647"/>
                    <a:pt x="693" y="2237"/>
                    <a:pt x="693" y="1828"/>
                  </a:cubicBezTo>
                  <a:cubicBezTo>
                    <a:pt x="693" y="1229"/>
                    <a:pt x="1166" y="756"/>
                    <a:pt x="1765" y="756"/>
                  </a:cubicBezTo>
                  <a:close/>
                  <a:moveTo>
                    <a:pt x="2741" y="2174"/>
                  </a:moveTo>
                  <a:cubicBezTo>
                    <a:pt x="2615" y="2458"/>
                    <a:pt x="2395" y="2678"/>
                    <a:pt x="2111" y="2804"/>
                  </a:cubicBezTo>
                  <a:lnTo>
                    <a:pt x="2111" y="2174"/>
                  </a:lnTo>
                  <a:close/>
                  <a:moveTo>
                    <a:pt x="4253" y="2143"/>
                  </a:moveTo>
                  <a:lnTo>
                    <a:pt x="4253" y="4285"/>
                  </a:lnTo>
                  <a:lnTo>
                    <a:pt x="2111" y="4285"/>
                  </a:lnTo>
                  <a:lnTo>
                    <a:pt x="2111" y="3497"/>
                  </a:lnTo>
                  <a:cubicBezTo>
                    <a:pt x="2804" y="3340"/>
                    <a:pt x="3340" y="2836"/>
                    <a:pt x="3497" y="2143"/>
                  </a:cubicBezTo>
                  <a:close/>
                  <a:moveTo>
                    <a:pt x="1765" y="0"/>
                  </a:moveTo>
                  <a:cubicBezTo>
                    <a:pt x="788" y="0"/>
                    <a:pt x="0" y="788"/>
                    <a:pt x="0" y="1765"/>
                  </a:cubicBezTo>
                  <a:cubicBezTo>
                    <a:pt x="0" y="2647"/>
                    <a:pt x="567" y="3340"/>
                    <a:pt x="1418" y="3497"/>
                  </a:cubicBezTo>
                  <a:lnTo>
                    <a:pt x="1418" y="4663"/>
                  </a:lnTo>
                  <a:cubicBezTo>
                    <a:pt x="1418" y="4852"/>
                    <a:pt x="1575" y="5010"/>
                    <a:pt x="1765" y="5010"/>
                  </a:cubicBezTo>
                  <a:lnTo>
                    <a:pt x="4600" y="5010"/>
                  </a:lnTo>
                  <a:cubicBezTo>
                    <a:pt x="4789" y="5010"/>
                    <a:pt x="4947" y="4852"/>
                    <a:pt x="4947" y="4663"/>
                  </a:cubicBezTo>
                  <a:lnTo>
                    <a:pt x="4947" y="1765"/>
                  </a:lnTo>
                  <a:cubicBezTo>
                    <a:pt x="4947" y="1576"/>
                    <a:pt x="4789" y="1418"/>
                    <a:pt x="4600" y="1418"/>
                  </a:cubicBezTo>
                  <a:lnTo>
                    <a:pt x="3497" y="1418"/>
                  </a:lnTo>
                  <a:cubicBezTo>
                    <a:pt x="3340" y="630"/>
                    <a:pt x="2615"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5" name="Google Shape;10015;p77"/>
            <p:cNvSpPr/>
            <p:nvPr/>
          </p:nvSpPr>
          <p:spPr>
            <a:xfrm>
              <a:off x="-47159525" y="2342000"/>
              <a:ext cx="300900" cy="300875"/>
            </a:xfrm>
            <a:custGeom>
              <a:avLst/>
              <a:gdLst/>
              <a:ahLst/>
              <a:cxnLst/>
              <a:rect l="l" t="t" r="r" b="b"/>
              <a:pathLst>
                <a:path w="12036" h="12035" extrusionOk="0">
                  <a:moveTo>
                    <a:pt x="7089" y="1229"/>
                  </a:moveTo>
                  <a:lnTo>
                    <a:pt x="8003" y="2142"/>
                  </a:lnTo>
                  <a:lnTo>
                    <a:pt x="7089" y="2142"/>
                  </a:lnTo>
                  <a:lnTo>
                    <a:pt x="7089" y="1229"/>
                  </a:lnTo>
                  <a:close/>
                  <a:moveTo>
                    <a:pt x="8538" y="6396"/>
                  </a:moveTo>
                  <a:lnTo>
                    <a:pt x="8538" y="6711"/>
                  </a:lnTo>
                  <a:cubicBezTo>
                    <a:pt x="8538" y="6900"/>
                    <a:pt x="8664" y="7057"/>
                    <a:pt x="8885" y="7057"/>
                  </a:cubicBezTo>
                  <a:cubicBezTo>
                    <a:pt x="9074" y="7057"/>
                    <a:pt x="9231" y="6900"/>
                    <a:pt x="9231" y="6711"/>
                  </a:cubicBezTo>
                  <a:lnTo>
                    <a:pt x="9231" y="6427"/>
                  </a:lnTo>
                  <a:cubicBezTo>
                    <a:pt x="10303" y="6585"/>
                    <a:pt x="11153" y="7467"/>
                    <a:pt x="11311" y="8506"/>
                  </a:cubicBezTo>
                  <a:lnTo>
                    <a:pt x="10996" y="8506"/>
                  </a:lnTo>
                  <a:cubicBezTo>
                    <a:pt x="10807" y="8506"/>
                    <a:pt x="10649" y="8664"/>
                    <a:pt x="10649" y="8884"/>
                  </a:cubicBezTo>
                  <a:cubicBezTo>
                    <a:pt x="10649" y="9073"/>
                    <a:pt x="10807" y="9231"/>
                    <a:pt x="10996" y="9231"/>
                  </a:cubicBezTo>
                  <a:lnTo>
                    <a:pt x="11311" y="9231"/>
                  </a:lnTo>
                  <a:cubicBezTo>
                    <a:pt x="11153" y="10302"/>
                    <a:pt x="10303" y="11121"/>
                    <a:pt x="9231" y="11279"/>
                  </a:cubicBezTo>
                  <a:lnTo>
                    <a:pt x="9231" y="10964"/>
                  </a:lnTo>
                  <a:cubicBezTo>
                    <a:pt x="9231" y="10775"/>
                    <a:pt x="9074" y="10617"/>
                    <a:pt x="8885" y="10617"/>
                  </a:cubicBezTo>
                  <a:cubicBezTo>
                    <a:pt x="8664" y="10617"/>
                    <a:pt x="8538" y="10775"/>
                    <a:pt x="8538" y="10964"/>
                  </a:cubicBezTo>
                  <a:lnTo>
                    <a:pt x="8538" y="11279"/>
                  </a:lnTo>
                  <a:cubicBezTo>
                    <a:pt x="7467" y="11121"/>
                    <a:pt x="6585" y="10239"/>
                    <a:pt x="6428" y="9200"/>
                  </a:cubicBezTo>
                  <a:lnTo>
                    <a:pt x="6743" y="9200"/>
                  </a:lnTo>
                  <a:cubicBezTo>
                    <a:pt x="6963" y="9200"/>
                    <a:pt x="7089" y="9042"/>
                    <a:pt x="7089" y="8821"/>
                  </a:cubicBezTo>
                  <a:cubicBezTo>
                    <a:pt x="7089" y="8632"/>
                    <a:pt x="6963" y="8475"/>
                    <a:pt x="6743" y="8475"/>
                  </a:cubicBezTo>
                  <a:lnTo>
                    <a:pt x="6428" y="8475"/>
                  </a:lnTo>
                  <a:cubicBezTo>
                    <a:pt x="6585" y="7404"/>
                    <a:pt x="7467" y="6553"/>
                    <a:pt x="8538" y="6396"/>
                  </a:cubicBezTo>
                  <a:close/>
                  <a:moveTo>
                    <a:pt x="6428" y="725"/>
                  </a:moveTo>
                  <a:lnTo>
                    <a:pt x="6428" y="2489"/>
                  </a:lnTo>
                  <a:cubicBezTo>
                    <a:pt x="6428" y="2678"/>
                    <a:pt x="6585" y="2836"/>
                    <a:pt x="6774" y="2836"/>
                  </a:cubicBezTo>
                  <a:lnTo>
                    <a:pt x="8570" y="2836"/>
                  </a:lnTo>
                  <a:lnTo>
                    <a:pt x="8570" y="5734"/>
                  </a:lnTo>
                  <a:cubicBezTo>
                    <a:pt x="6995" y="5892"/>
                    <a:pt x="5766" y="7246"/>
                    <a:pt x="5766" y="8884"/>
                  </a:cubicBezTo>
                  <a:cubicBezTo>
                    <a:pt x="5766" y="9861"/>
                    <a:pt x="6238" y="10775"/>
                    <a:pt x="6932" y="11310"/>
                  </a:cubicBezTo>
                  <a:lnTo>
                    <a:pt x="757" y="11310"/>
                  </a:lnTo>
                  <a:lnTo>
                    <a:pt x="757" y="725"/>
                  </a:lnTo>
                  <a:close/>
                  <a:moveTo>
                    <a:pt x="379" y="0"/>
                  </a:moveTo>
                  <a:cubicBezTo>
                    <a:pt x="158" y="0"/>
                    <a:pt x="0" y="158"/>
                    <a:pt x="0" y="378"/>
                  </a:cubicBezTo>
                  <a:lnTo>
                    <a:pt x="0" y="11657"/>
                  </a:lnTo>
                  <a:cubicBezTo>
                    <a:pt x="0" y="11877"/>
                    <a:pt x="158" y="12035"/>
                    <a:pt x="379" y="12035"/>
                  </a:cubicBezTo>
                  <a:lnTo>
                    <a:pt x="8822" y="12035"/>
                  </a:lnTo>
                  <a:cubicBezTo>
                    <a:pt x="10555" y="12035"/>
                    <a:pt x="11972" y="10617"/>
                    <a:pt x="11972" y="8884"/>
                  </a:cubicBezTo>
                  <a:cubicBezTo>
                    <a:pt x="12035" y="7215"/>
                    <a:pt x="10807" y="5892"/>
                    <a:pt x="9231" y="5734"/>
                  </a:cubicBezTo>
                  <a:lnTo>
                    <a:pt x="9231" y="2489"/>
                  </a:lnTo>
                  <a:cubicBezTo>
                    <a:pt x="9231" y="2426"/>
                    <a:pt x="9200" y="2300"/>
                    <a:pt x="9105" y="2268"/>
                  </a:cubicBezTo>
                  <a:lnTo>
                    <a:pt x="6995" y="126"/>
                  </a:lnTo>
                  <a:cubicBezTo>
                    <a:pt x="6900" y="63"/>
                    <a:pt x="6837" y="0"/>
                    <a:pt x="67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6" name="Google Shape;10016;p77"/>
            <p:cNvSpPr/>
            <p:nvPr/>
          </p:nvSpPr>
          <p:spPr>
            <a:xfrm>
              <a:off x="-46946075" y="2537325"/>
              <a:ext cx="35450" cy="35475"/>
            </a:xfrm>
            <a:custGeom>
              <a:avLst/>
              <a:gdLst/>
              <a:ahLst/>
              <a:cxnLst/>
              <a:rect l="l" t="t" r="r" b="b"/>
              <a:pathLst>
                <a:path w="1418" h="1419" extrusionOk="0">
                  <a:moveTo>
                    <a:pt x="347" y="0"/>
                  </a:moveTo>
                  <a:cubicBezTo>
                    <a:pt x="158" y="0"/>
                    <a:pt x="0" y="158"/>
                    <a:pt x="0" y="347"/>
                  </a:cubicBezTo>
                  <a:lnTo>
                    <a:pt x="0" y="1071"/>
                  </a:lnTo>
                  <a:cubicBezTo>
                    <a:pt x="0" y="1260"/>
                    <a:pt x="158" y="1418"/>
                    <a:pt x="347" y="1418"/>
                  </a:cubicBezTo>
                  <a:lnTo>
                    <a:pt x="1040" y="1418"/>
                  </a:lnTo>
                  <a:cubicBezTo>
                    <a:pt x="1261" y="1418"/>
                    <a:pt x="1418" y="1260"/>
                    <a:pt x="1418" y="1071"/>
                  </a:cubicBezTo>
                  <a:cubicBezTo>
                    <a:pt x="1387" y="851"/>
                    <a:pt x="1261" y="693"/>
                    <a:pt x="1040" y="693"/>
                  </a:cubicBezTo>
                  <a:lnTo>
                    <a:pt x="693" y="693"/>
                  </a:ln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7" name="Google Shape;10017;p77"/>
            <p:cNvSpPr/>
            <p:nvPr/>
          </p:nvSpPr>
          <p:spPr>
            <a:xfrm>
              <a:off x="-47122500" y="253732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8" name="Google Shape;10018;p77"/>
            <p:cNvSpPr/>
            <p:nvPr/>
          </p:nvSpPr>
          <p:spPr>
            <a:xfrm>
              <a:off x="-47122500" y="2572775"/>
              <a:ext cx="87450" cy="17350"/>
            </a:xfrm>
            <a:custGeom>
              <a:avLst/>
              <a:gdLst/>
              <a:ahLst/>
              <a:cxnLst/>
              <a:rect l="l" t="t" r="r" b="b"/>
              <a:pathLst>
                <a:path w="3498" h="694" extrusionOk="0">
                  <a:moveTo>
                    <a:pt x="347" y="0"/>
                  </a:moveTo>
                  <a:cubicBezTo>
                    <a:pt x="158" y="0"/>
                    <a:pt x="0" y="158"/>
                    <a:pt x="0" y="347"/>
                  </a:cubicBezTo>
                  <a:cubicBezTo>
                    <a:pt x="0" y="536"/>
                    <a:pt x="158" y="693"/>
                    <a:pt x="347" y="693"/>
                  </a:cubicBezTo>
                  <a:lnTo>
                    <a:pt x="3151" y="693"/>
                  </a:lnTo>
                  <a:cubicBezTo>
                    <a:pt x="3340" y="693"/>
                    <a:pt x="3497" y="536"/>
                    <a:pt x="3497" y="347"/>
                  </a:cubicBezTo>
                  <a:cubicBezTo>
                    <a:pt x="3497" y="158"/>
                    <a:pt x="3340" y="0"/>
                    <a:pt x="31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19" name="Google Shape;10019;p77"/>
          <p:cNvGrpSpPr/>
          <p:nvPr/>
        </p:nvGrpSpPr>
        <p:grpSpPr>
          <a:xfrm>
            <a:off x="1291448" y="3603054"/>
            <a:ext cx="358199" cy="359154"/>
            <a:chOff x="-47157950" y="2712175"/>
            <a:chExt cx="300100" cy="300900"/>
          </a:xfrm>
        </p:grpSpPr>
        <p:sp>
          <p:nvSpPr>
            <p:cNvPr id="10020" name="Google Shape;10020;p77"/>
            <p:cNvSpPr/>
            <p:nvPr/>
          </p:nvSpPr>
          <p:spPr>
            <a:xfrm>
              <a:off x="-47157950" y="2712175"/>
              <a:ext cx="300100" cy="300900"/>
            </a:xfrm>
            <a:custGeom>
              <a:avLst/>
              <a:gdLst/>
              <a:ahLst/>
              <a:cxnLst/>
              <a:rect l="l" t="t" r="r" b="b"/>
              <a:pathLst>
                <a:path w="12004" h="12036" extrusionOk="0">
                  <a:moveTo>
                    <a:pt x="7026" y="1166"/>
                  </a:moveTo>
                  <a:lnTo>
                    <a:pt x="7940" y="2048"/>
                  </a:lnTo>
                  <a:lnTo>
                    <a:pt x="7026" y="2048"/>
                  </a:lnTo>
                  <a:lnTo>
                    <a:pt x="7026" y="1166"/>
                  </a:lnTo>
                  <a:close/>
                  <a:moveTo>
                    <a:pt x="6333" y="693"/>
                  </a:moveTo>
                  <a:lnTo>
                    <a:pt x="6333" y="2458"/>
                  </a:lnTo>
                  <a:cubicBezTo>
                    <a:pt x="6333" y="2647"/>
                    <a:pt x="6491" y="2804"/>
                    <a:pt x="6680" y="2804"/>
                  </a:cubicBezTo>
                  <a:lnTo>
                    <a:pt x="8444" y="2804"/>
                  </a:lnTo>
                  <a:lnTo>
                    <a:pt x="8444" y="4222"/>
                  </a:lnTo>
                  <a:lnTo>
                    <a:pt x="3529" y="4222"/>
                  </a:lnTo>
                  <a:lnTo>
                    <a:pt x="3529" y="693"/>
                  </a:lnTo>
                  <a:close/>
                  <a:moveTo>
                    <a:pt x="10933" y="4222"/>
                  </a:moveTo>
                  <a:cubicBezTo>
                    <a:pt x="11122" y="4222"/>
                    <a:pt x="11279" y="4380"/>
                    <a:pt x="11279" y="4569"/>
                  </a:cubicBezTo>
                  <a:lnTo>
                    <a:pt x="11279" y="8097"/>
                  </a:lnTo>
                  <a:lnTo>
                    <a:pt x="11248" y="8097"/>
                  </a:lnTo>
                  <a:cubicBezTo>
                    <a:pt x="11248" y="8286"/>
                    <a:pt x="11090" y="8444"/>
                    <a:pt x="10901" y="8444"/>
                  </a:cubicBezTo>
                  <a:lnTo>
                    <a:pt x="9137" y="8444"/>
                  </a:lnTo>
                  <a:lnTo>
                    <a:pt x="9137" y="7719"/>
                  </a:lnTo>
                  <a:lnTo>
                    <a:pt x="9483" y="7719"/>
                  </a:lnTo>
                  <a:cubicBezTo>
                    <a:pt x="9673" y="7719"/>
                    <a:pt x="9830" y="7562"/>
                    <a:pt x="9830" y="7372"/>
                  </a:cubicBezTo>
                  <a:cubicBezTo>
                    <a:pt x="9830" y="7183"/>
                    <a:pt x="9673" y="7026"/>
                    <a:pt x="9483" y="7026"/>
                  </a:cubicBezTo>
                  <a:lnTo>
                    <a:pt x="2458" y="7026"/>
                  </a:lnTo>
                  <a:cubicBezTo>
                    <a:pt x="2269" y="7026"/>
                    <a:pt x="2111" y="7183"/>
                    <a:pt x="2111" y="7372"/>
                  </a:cubicBezTo>
                  <a:cubicBezTo>
                    <a:pt x="2111" y="7562"/>
                    <a:pt x="2269" y="7719"/>
                    <a:pt x="2458" y="7719"/>
                  </a:cubicBezTo>
                  <a:lnTo>
                    <a:pt x="2836" y="7719"/>
                  </a:lnTo>
                  <a:lnTo>
                    <a:pt x="2836" y="8444"/>
                  </a:lnTo>
                  <a:lnTo>
                    <a:pt x="1040" y="8444"/>
                  </a:lnTo>
                  <a:cubicBezTo>
                    <a:pt x="851" y="8444"/>
                    <a:pt x="694" y="8286"/>
                    <a:pt x="694" y="8097"/>
                  </a:cubicBezTo>
                  <a:lnTo>
                    <a:pt x="694" y="4569"/>
                  </a:lnTo>
                  <a:cubicBezTo>
                    <a:pt x="694" y="4380"/>
                    <a:pt x="851" y="4222"/>
                    <a:pt x="1040" y="4222"/>
                  </a:cubicBezTo>
                  <a:lnTo>
                    <a:pt x="2836" y="4222"/>
                  </a:lnTo>
                  <a:lnTo>
                    <a:pt x="2836" y="4569"/>
                  </a:lnTo>
                  <a:cubicBezTo>
                    <a:pt x="2836" y="4789"/>
                    <a:pt x="2993" y="4947"/>
                    <a:pt x="3183" y="4947"/>
                  </a:cubicBezTo>
                  <a:lnTo>
                    <a:pt x="8822" y="4947"/>
                  </a:lnTo>
                  <a:cubicBezTo>
                    <a:pt x="9011" y="4947"/>
                    <a:pt x="9168" y="4789"/>
                    <a:pt x="9168" y="4569"/>
                  </a:cubicBezTo>
                  <a:lnTo>
                    <a:pt x="9168" y="4222"/>
                  </a:lnTo>
                  <a:close/>
                  <a:moveTo>
                    <a:pt x="8412" y="7719"/>
                  </a:moveTo>
                  <a:lnTo>
                    <a:pt x="8412" y="11279"/>
                  </a:lnTo>
                  <a:lnTo>
                    <a:pt x="3498" y="11279"/>
                  </a:lnTo>
                  <a:lnTo>
                    <a:pt x="3498" y="7719"/>
                  </a:lnTo>
                  <a:close/>
                  <a:moveTo>
                    <a:pt x="3183" y="0"/>
                  </a:moveTo>
                  <a:cubicBezTo>
                    <a:pt x="2993" y="0"/>
                    <a:pt x="2836" y="158"/>
                    <a:pt x="2836" y="378"/>
                  </a:cubicBezTo>
                  <a:lnTo>
                    <a:pt x="2836" y="3560"/>
                  </a:lnTo>
                  <a:lnTo>
                    <a:pt x="1072" y="3560"/>
                  </a:lnTo>
                  <a:cubicBezTo>
                    <a:pt x="473" y="3560"/>
                    <a:pt x="1" y="4033"/>
                    <a:pt x="1" y="4600"/>
                  </a:cubicBezTo>
                  <a:lnTo>
                    <a:pt x="1" y="8129"/>
                  </a:lnTo>
                  <a:cubicBezTo>
                    <a:pt x="1" y="8696"/>
                    <a:pt x="473" y="9168"/>
                    <a:pt x="1072" y="9168"/>
                  </a:cubicBezTo>
                  <a:lnTo>
                    <a:pt x="2836" y="9168"/>
                  </a:lnTo>
                  <a:lnTo>
                    <a:pt x="2836" y="11657"/>
                  </a:lnTo>
                  <a:cubicBezTo>
                    <a:pt x="2836" y="11846"/>
                    <a:pt x="2993" y="12035"/>
                    <a:pt x="3183" y="12035"/>
                  </a:cubicBezTo>
                  <a:lnTo>
                    <a:pt x="8822" y="12035"/>
                  </a:lnTo>
                  <a:cubicBezTo>
                    <a:pt x="9011" y="12035"/>
                    <a:pt x="9168" y="11846"/>
                    <a:pt x="9168" y="11657"/>
                  </a:cubicBezTo>
                  <a:lnTo>
                    <a:pt x="9168" y="9168"/>
                  </a:lnTo>
                  <a:lnTo>
                    <a:pt x="10933" y="9168"/>
                  </a:lnTo>
                  <a:cubicBezTo>
                    <a:pt x="11531" y="9168"/>
                    <a:pt x="12004" y="8696"/>
                    <a:pt x="12004" y="8129"/>
                  </a:cubicBezTo>
                  <a:lnTo>
                    <a:pt x="12004" y="4600"/>
                  </a:lnTo>
                  <a:cubicBezTo>
                    <a:pt x="11972" y="4001"/>
                    <a:pt x="11500" y="3529"/>
                    <a:pt x="10901" y="3529"/>
                  </a:cubicBezTo>
                  <a:lnTo>
                    <a:pt x="9137" y="3529"/>
                  </a:lnTo>
                  <a:lnTo>
                    <a:pt x="9137" y="2458"/>
                  </a:lnTo>
                  <a:cubicBezTo>
                    <a:pt x="9137" y="2363"/>
                    <a:pt x="9074" y="2269"/>
                    <a:pt x="9011" y="2206"/>
                  </a:cubicBezTo>
                  <a:lnTo>
                    <a:pt x="6932" y="126"/>
                  </a:lnTo>
                  <a:cubicBezTo>
                    <a:pt x="6837" y="63"/>
                    <a:pt x="6774" y="0"/>
                    <a:pt x="6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1" name="Google Shape;10021;p77"/>
            <p:cNvSpPr/>
            <p:nvPr/>
          </p:nvSpPr>
          <p:spPr>
            <a:xfrm>
              <a:off x="-47087075" y="2852375"/>
              <a:ext cx="17350" cy="17350"/>
            </a:xfrm>
            <a:custGeom>
              <a:avLst/>
              <a:gdLst/>
              <a:ahLst/>
              <a:cxnLst/>
              <a:rect l="l" t="t" r="r" b="b"/>
              <a:pathLst>
                <a:path w="694" h="694" extrusionOk="0">
                  <a:moveTo>
                    <a:pt x="348" y="0"/>
                  </a:moveTo>
                  <a:cubicBezTo>
                    <a:pt x="158" y="0"/>
                    <a:pt x="1" y="158"/>
                    <a:pt x="1" y="347"/>
                  </a:cubicBezTo>
                  <a:cubicBezTo>
                    <a:pt x="1" y="536"/>
                    <a:pt x="158" y="693"/>
                    <a:pt x="348" y="693"/>
                  </a:cubicBezTo>
                  <a:cubicBezTo>
                    <a:pt x="537" y="693"/>
                    <a:pt x="694" y="536"/>
                    <a:pt x="694" y="347"/>
                  </a:cubicBezTo>
                  <a:cubicBezTo>
                    <a:pt x="694" y="158"/>
                    <a:pt x="537"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2" name="Google Shape;10022;p77"/>
            <p:cNvSpPr/>
            <p:nvPr/>
          </p:nvSpPr>
          <p:spPr>
            <a:xfrm>
              <a:off x="-47052400" y="2852375"/>
              <a:ext cx="17350" cy="17350"/>
            </a:xfrm>
            <a:custGeom>
              <a:avLst/>
              <a:gdLst/>
              <a:ahLst/>
              <a:cxnLst/>
              <a:rect l="l" t="t" r="r" b="b"/>
              <a:pathLst>
                <a:path w="694" h="694" extrusionOk="0">
                  <a:moveTo>
                    <a:pt x="347" y="0"/>
                  </a:moveTo>
                  <a:cubicBezTo>
                    <a:pt x="126" y="0"/>
                    <a:pt x="0" y="158"/>
                    <a:pt x="0" y="347"/>
                  </a:cubicBezTo>
                  <a:cubicBezTo>
                    <a:pt x="0" y="536"/>
                    <a:pt x="126"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3" name="Google Shape;10023;p77"/>
            <p:cNvSpPr/>
            <p:nvPr/>
          </p:nvSpPr>
          <p:spPr>
            <a:xfrm>
              <a:off x="-47051625" y="295790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4" name="Google Shape;10024;p77"/>
            <p:cNvSpPr/>
            <p:nvPr/>
          </p:nvSpPr>
          <p:spPr>
            <a:xfrm>
              <a:off x="-47051625" y="2923250"/>
              <a:ext cx="87450" cy="17350"/>
            </a:xfrm>
            <a:custGeom>
              <a:avLst/>
              <a:gdLst/>
              <a:ahLst/>
              <a:cxnLst/>
              <a:rect l="l" t="t" r="r" b="b"/>
              <a:pathLst>
                <a:path w="3498" h="694" extrusionOk="0">
                  <a:moveTo>
                    <a:pt x="347" y="1"/>
                  </a:moveTo>
                  <a:cubicBezTo>
                    <a:pt x="158" y="1"/>
                    <a:pt x="1" y="158"/>
                    <a:pt x="1" y="347"/>
                  </a:cubicBezTo>
                  <a:cubicBezTo>
                    <a:pt x="1" y="536"/>
                    <a:pt x="158" y="694"/>
                    <a:pt x="347" y="694"/>
                  </a:cubicBezTo>
                  <a:lnTo>
                    <a:pt x="3151" y="694"/>
                  </a:lnTo>
                  <a:cubicBezTo>
                    <a:pt x="3340" y="694"/>
                    <a:pt x="3498" y="536"/>
                    <a:pt x="3498" y="347"/>
                  </a:cubicBezTo>
                  <a:cubicBezTo>
                    <a:pt x="3498" y="158"/>
                    <a:pt x="3340"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5" name="Google Shape;10025;p77"/>
            <p:cNvSpPr/>
            <p:nvPr/>
          </p:nvSpPr>
          <p:spPr>
            <a:xfrm>
              <a:off x="-47017750" y="2852375"/>
              <a:ext cx="35450" cy="17350"/>
            </a:xfrm>
            <a:custGeom>
              <a:avLst/>
              <a:gdLst/>
              <a:ahLst/>
              <a:cxnLst/>
              <a:rect l="l" t="t" r="r" b="b"/>
              <a:pathLst>
                <a:path w="1418" h="694" extrusionOk="0">
                  <a:moveTo>
                    <a:pt x="378" y="0"/>
                  </a:moveTo>
                  <a:cubicBezTo>
                    <a:pt x="158" y="0"/>
                    <a:pt x="0" y="158"/>
                    <a:pt x="0" y="347"/>
                  </a:cubicBezTo>
                  <a:cubicBezTo>
                    <a:pt x="0" y="536"/>
                    <a:pt x="158" y="693"/>
                    <a:pt x="378" y="693"/>
                  </a:cubicBezTo>
                  <a:lnTo>
                    <a:pt x="1072" y="693"/>
                  </a:lnTo>
                  <a:cubicBezTo>
                    <a:pt x="1261" y="693"/>
                    <a:pt x="1418" y="536"/>
                    <a:pt x="1418" y="347"/>
                  </a:cubicBezTo>
                  <a:cubicBezTo>
                    <a:pt x="1418" y="158"/>
                    <a:pt x="1261"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6" name="Google Shape;10026;p77"/>
            <p:cNvSpPr/>
            <p:nvPr/>
          </p:nvSpPr>
          <p:spPr>
            <a:xfrm>
              <a:off x="-46964975" y="2852375"/>
              <a:ext cx="35450" cy="17350"/>
            </a:xfrm>
            <a:custGeom>
              <a:avLst/>
              <a:gdLst/>
              <a:ahLst/>
              <a:cxnLst/>
              <a:rect l="l" t="t" r="r" b="b"/>
              <a:pathLst>
                <a:path w="1418" h="694" extrusionOk="0">
                  <a:moveTo>
                    <a:pt x="347" y="0"/>
                  </a:moveTo>
                  <a:cubicBezTo>
                    <a:pt x="158" y="0"/>
                    <a:pt x="0" y="158"/>
                    <a:pt x="0" y="347"/>
                  </a:cubicBezTo>
                  <a:cubicBezTo>
                    <a:pt x="0" y="536"/>
                    <a:pt x="158" y="693"/>
                    <a:pt x="347" y="693"/>
                  </a:cubicBezTo>
                  <a:lnTo>
                    <a:pt x="1040" y="693"/>
                  </a:lnTo>
                  <a:cubicBezTo>
                    <a:pt x="1260" y="693"/>
                    <a:pt x="1418" y="536"/>
                    <a:pt x="1418" y="347"/>
                  </a:cubicBezTo>
                  <a:cubicBezTo>
                    <a:pt x="1418" y="158"/>
                    <a:pt x="1260"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27" name="Google Shape;10027;p77"/>
          <p:cNvSpPr/>
          <p:nvPr/>
        </p:nvSpPr>
        <p:spPr>
          <a:xfrm>
            <a:off x="3538211" y="2689200"/>
            <a:ext cx="314961" cy="357274"/>
          </a:xfrm>
          <a:custGeom>
            <a:avLst/>
            <a:gdLst/>
            <a:ahLst/>
            <a:cxnLst/>
            <a:rect l="l" t="t" r="r" b="b"/>
            <a:pathLst>
              <a:path w="10555" h="11973" extrusionOk="0">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8" name="Google Shape;10028;p77"/>
          <p:cNvGrpSpPr/>
          <p:nvPr/>
        </p:nvGrpSpPr>
        <p:grpSpPr>
          <a:xfrm>
            <a:off x="3535175" y="3135863"/>
            <a:ext cx="315886" cy="358199"/>
            <a:chOff x="-45278675" y="2333325"/>
            <a:chExt cx="264650" cy="300100"/>
          </a:xfrm>
        </p:grpSpPr>
        <p:sp>
          <p:nvSpPr>
            <p:cNvPr id="10029" name="Google Shape;10029;p77"/>
            <p:cNvSpPr/>
            <p:nvPr/>
          </p:nvSpPr>
          <p:spPr>
            <a:xfrm>
              <a:off x="-45243225" y="2475100"/>
              <a:ext cx="52775" cy="87450"/>
            </a:xfrm>
            <a:custGeom>
              <a:avLst/>
              <a:gdLst/>
              <a:ahLst/>
              <a:cxnLst/>
              <a:rect l="l" t="t" r="r" b="b"/>
              <a:pathLst>
                <a:path w="2111" h="3498" extrusionOk="0">
                  <a:moveTo>
                    <a:pt x="1071" y="725"/>
                  </a:moveTo>
                  <a:cubicBezTo>
                    <a:pt x="1260" y="725"/>
                    <a:pt x="1418" y="883"/>
                    <a:pt x="1418" y="1072"/>
                  </a:cubicBezTo>
                  <a:cubicBezTo>
                    <a:pt x="1418" y="1261"/>
                    <a:pt x="1260" y="1418"/>
                    <a:pt x="1071" y="1418"/>
                  </a:cubicBezTo>
                  <a:lnTo>
                    <a:pt x="725" y="1418"/>
                  </a:lnTo>
                  <a:lnTo>
                    <a:pt x="725" y="725"/>
                  </a:lnTo>
                  <a:close/>
                  <a:moveTo>
                    <a:pt x="347" y="0"/>
                  </a:moveTo>
                  <a:cubicBezTo>
                    <a:pt x="158" y="0"/>
                    <a:pt x="0" y="158"/>
                    <a:pt x="0" y="347"/>
                  </a:cubicBezTo>
                  <a:lnTo>
                    <a:pt x="0" y="3151"/>
                  </a:lnTo>
                  <a:cubicBezTo>
                    <a:pt x="0" y="3340"/>
                    <a:pt x="158" y="3497"/>
                    <a:pt x="347" y="3497"/>
                  </a:cubicBezTo>
                  <a:cubicBezTo>
                    <a:pt x="536" y="3497"/>
                    <a:pt x="693" y="3340"/>
                    <a:pt x="693" y="3151"/>
                  </a:cubicBezTo>
                  <a:lnTo>
                    <a:pt x="693" y="2080"/>
                  </a:lnTo>
                  <a:lnTo>
                    <a:pt x="1071" y="2080"/>
                  </a:lnTo>
                  <a:cubicBezTo>
                    <a:pt x="1638" y="2080"/>
                    <a:pt x="2111" y="1607"/>
                    <a:pt x="2111" y="1040"/>
                  </a:cubicBezTo>
                  <a:cubicBezTo>
                    <a:pt x="2111" y="473"/>
                    <a:pt x="167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0" name="Google Shape;10030;p77"/>
            <p:cNvSpPr/>
            <p:nvPr/>
          </p:nvSpPr>
          <p:spPr>
            <a:xfrm>
              <a:off x="-45172350" y="2475100"/>
              <a:ext cx="52800" cy="89025"/>
            </a:xfrm>
            <a:custGeom>
              <a:avLst/>
              <a:gdLst/>
              <a:ahLst/>
              <a:cxnLst/>
              <a:rect l="l" t="t" r="r" b="b"/>
              <a:pathLst>
                <a:path w="2112" h="3561" extrusionOk="0">
                  <a:moveTo>
                    <a:pt x="1072" y="0"/>
                  </a:moveTo>
                  <a:cubicBezTo>
                    <a:pt x="473" y="0"/>
                    <a:pt x="1" y="473"/>
                    <a:pt x="1" y="1072"/>
                  </a:cubicBezTo>
                  <a:cubicBezTo>
                    <a:pt x="1" y="1670"/>
                    <a:pt x="473" y="2143"/>
                    <a:pt x="1072" y="2143"/>
                  </a:cubicBezTo>
                  <a:cubicBezTo>
                    <a:pt x="1261" y="2143"/>
                    <a:pt x="1418" y="2300"/>
                    <a:pt x="1418" y="2489"/>
                  </a:cubicBezTo>
                  <a:cubicBezTo>
                    <a:pt x="1418" y="2678"/>
                    <a:pt x="1261" y="2836"/>
                    <a:pt x="1072" y="2836"/>
                  </a:cubicBezTo>
                  <a:cubicBezTo>
                    <a:pt x="851" y="2836"/>
                    <a:pt x="694" y="2678"/>
                    <a:pt x="694" y="2489"/>
                  </a:cubicBezTo>
                  <a:cubicBezTo>
                    <a:pt x="694" y="2300"/>
                    <a:pt x="536" y="2143"/>
                    <a:pt x="347" y="2143"/>
                  </a:cubicBezTo>
                  <a:cubicBezTo>
                    <a:pt x="158" y="2143"/>
                    <a:pt x="1" y="2300"/>
                    <a:pt x="1" y="2489"/>
                  </a:cubicBezTo>
                  <a:cubicBezTo>
                    <a:pt x="1" y="3088"/>
                    <a:pt x="473" y="3560"/>
                    <a:pt x="1072" y="3560"/>
                  </a:cubicBezTo>
                  <a:cubicBezTo>
                    <a:pt x="1639" y="3560"/>
                    <a:pt x="2111" y="3088"/>
                    <a:pt x="2111" y="2489"/>
                  </a:cubicBezTo>
                  <a:cubicBezTo>
                    <a:pt x="2111" y="1891"/>
                    <a:pt x="1639" y="1418"/>
                    <a:pt x="1072" y="1418"/>
                  </a:cubicBezTo>
                  <a:cubicBezTo>
                    <a:pt x="851" y="1418"/>
                    <a:pt x="725" y="1261"/>
                    <a:pt x="725" y="1072"/>
                  </a:cubicBezTo>
                  <a:cubicBezTo>
                    <a:pt x="725" y="883"/>
                    <a:pt x="851" y="725"/>
                    <a:pt x="1072" y="725"/>
                  </a:cubicBezTo>
                  <a:cubicBezTo>
                    <a:pt x="1261" y="725"/>
                    <a:pt x="1418" y="883"/>
                    <a:pt x="1418" y="1072"/>
                  </a:cubicBezTo>
                  <a:cubicBezTo>
                    <a:pt x="1418" y="1261"/>
                    <a:pt x="1576" y="1418"/>
                    <a:pt x="1765" y="1418"/>
                  </a:cubicBezTo>
                  <a:cubicBezTo>
                    <a:pt x="1954" y="1418"/>
                    <a:pt x="2111" y="1261"/>
                    <a:pt x="2111" y="1072"/>
                  </a:cubicBezTo>
                  <a:cubicBezTo>
                    <a:pt x="2111" y="473"/>
                    <a:pt x="163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1" name="Google Shape;10031;p77"/>
            <p:cNvSpPr/>
            <p:nvPr/>
          </p:nvSpPr>
          <p:spPr>
            <a:xfrm>
              <a:off x="-45102250" y="2475100"/>
              <a:ext cx="52800" cy="87450"/>
            </a:xfrm>
            <a:custGeom>
              <a:avLst/>
              <a:gdLst/>
              <a:ahLst/>
              <a:cxnLst/>
              <a:rect l="l" t="t" r="r" b="b"/>
              <a:pathLst>
                <a:path w="2112" h="3498" extrusionOk="0">
                  <a:moveTo>
                    <a:pt x="1072" y="725"/>
                  </a:moveTo>
                  <a:cubicBezTo>
                    <a:pt x="1261" y="725"/>
                    <a:pt x="1418" y="883"/>
                    <a:pt x="1418" y="1072"/>
                  </a:cubicBezTo>
                  <a:lnTo>
                    <a:pt x="1418" y="2458"/>
                  </a:lnTo>
                  <a:cubicBezTo>
                    <a:pt x="1418" y="2647"/>
                    <a:pt x="1261" y="2804"/>
                    <a:pt x="1072" y="2804"/>
                  </a:cubicBezTo>
                  <a:lnTo>
                    <a:pt x="694" y="2804"/>
                  </a:lnTo>
                  <a:lnTo>
                    <a:pt x="694" y="725"/>
                  </a:lnTo>
                  <a:close/>
                  <a:moveTo>
                    <a:pt x="347" y="0"/>
                  </a:moveTo>
                  <a:cubicBezTo>
                    <a:pt x="158" y="0"/>
                    <a:pt x="0" y="158"/>
                    <a:pt x="0" y="347"/>
                  </a:cubicBezTo>
                  <a:lnTo>
                    <a:pt x="0" y="3151"/>
                  </a:lnTo>
                  <a:cubicBezTo>
                    <a:pt x="0" y="3340"/>
                    <a:pt x="158" y="3497"/>
                    <a:pt x="347" y="3497"/>
                  </a:cubicBezTo>
                  <a:lnTo>
                    <a:pt x="1040" y="3497"/>
                  </a:lnTo>
                  <a:cubicBezTo>
                    <a:pt x="1639" y="3497"/>
                    <a:pt x="2111" y="3025"/>
                    <a:pt x="2111" y="2458"/>
                  </a:cubicBezTo>
                  <a:lnTo>
                    <a:pt x="2111" y="1040"/>
                  </a:lnTo>
                  <a:cubicBezTo>
                    <a:pt x="2111" y="473"/>
                    <a:pt x="163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2" name="Google Shape;10032;p77"/>
            <p:cNvSpPr/>
            <p:nvPr/>
          </p:nvSpPr>
          <p:spPr>
            <a:xfrm>
              <a:off x="-45278675" y="2333325"/>
              <a:ext cx="264650" cy="300100"/>
            </a:xfrm>
            <a:custGeom>
              <a:avLst/>
              <a:gdLst/>
              <a:ahLst/>
              <a:cxnLst/>
              <a:rect l="l" t="t" r="r" b="b"/>
              <a:pathLst>
                <a:path w="10586" h="12004" extrusionOk="0">
                  <a:moveTo>
                    <a:pt x="7751" y="1229"/>
                  </a:moveTo>
                  <a:lnTo>
                    <a:pt x="8664" y="2143"/>
                  </a:lnTo>
                  <a:lnTo>
                    <a:pt x="7751" y="2143"/>
                  </a:lnTo>
                  <a:lnTo>
                    <a:pt x="7751" y="1229"/>
                  </a:lnTo>
                  <a:close/>
                  <a:moveTo>
                    <a:pt x="7089" y="725"/>
                  </a:moveTo>
                  <a:lnTo>
                    <a:pt x="7089" y="2489"/>
                  </a:lnTo>
                  <a:cubicBezTo>
                    <a:pt x="7089" y="2678"/>
                    <a:pt x="7246" y="2836"/>
                    <a:pt x="7436" y="2836"/>
                  </a:cubicBezTo>
                  <a:lnTo>
                    <a:pt x="9200" y="2836"/>
                  </a:lnTo>
                  <a:lnTo>
                    <a:pt x="9200" y="4254"/>
                  </a:lnTo>
                  <a:lnTo>
                    <a:pt x="1481" y="4254"/>
                  </a:lnTo>
                  <a:lnTo>
                    <a:pt x="1481" y="725"/>
                  </a:lnTo>
                  <a:close/>
                  <a:moveTo>
                    <a:pt x="9893" y="4978"/>
                  </a:moveTo>
                  <a:lnTo>
                    <a:pt x="9893" y="9893"/>
                  </a:lnTo>
                  <a:lnTo>
                    <a:pt x="756" y="9893"/>
                  </a:lnTo>
                  <a:lnTo>
                    <a:pt x="756" y="4978"/>
                  </a:lnTo>
                  <a:close/>
                  <a:moveTo>
                    <a:pt x="9168" y="10586"/>
                  </a:moveTo>
                  <a:lnTo>
                    <a:pt x="9168" y="11311"/>
                  </a:lnTo>
                  <a:lnTo>
                    <a:pt x="1450" y="11311"/>
                  </a:lnTo>
                  <a:lnTo>
                    <a:pt x="1450" y="10586"/>
                  </a:lnTo>
                  <a:close/>
                  <a:moveTo>
                    <a:pt x="1072" y="1"/>
                  </a:moveTo>
                  <a:cubicBezTo>
                    <a:pt x="851" y="1"/>
                    <a:pt x="725" y="158"/>
                    <a:pt x="725" y="347"/>
                  </a:cubicBezTo>
                  <a:lnTo>
                    <a:pt x="725" y="4254"/>
                  </a:lnTo>
                  <a:lnTo>
                    <a:pt x="347" y="4254"/>
                  </a:lnTo>
                  <a:cubicBezTo>
                    <a:pt x="158" y="4254"/>
                    <a:pt x="0" y="4411"/>
                    <a:pt x="0" y="4600"/>
                  </a:cubicBezTo>
                  <a:lnTo>
                    <a:pt x="0" y="10240"/>
                  </a:lnTo>
                  <a:cubicBezTo>
                    <a:pt x="0" y="10429"/>
                    <a:pt x="158" y="10586"/>
                    <a:pt x="347" y="10586"/>
                  </a:cubicBezTo>
                  <a:lnTo>
                    <a:pt x="725" y="10586"/>
                  </a:lnTo>
                  <a:lnTo>
                    <a:pt x="725" y="11657"/>
                  </a:lnTo>
                  <a:cubicBezTo>
                    <a:pt x="725" y="11846"/>
                    <a:pt x="851" y="12004"/>
                    <a:pt x="1072" y="12004"/>
                  </a:cubicBezTo>
                  <a:lnTo>
                    <a:pt x="9483" y="12004"/>
                  </a:lnTo>
                  <a:cubicBezTo>
                    <a:pt x="9672" y="12004"/>
                    <a:pt x="9830" y="11846"/>
                    <a:pt x="9830" y="11657"/>
                  </a:cubicBezTo>
                  <a:lnTo>
                    <a:pt x="9830" y="10586"/>
                  </a:lnTo>
                  <a:lnTo>
                    <a:pt x="10208" y="10586"/>
                  </a:lnTo>
                  <a:cubicBezTo>
                    <a:pt x="10397" y="10586"/>
                    <a:pt x="10555" y="10429"/>
                    <a:pt x="10555" y="10240"/>
                  </a:cubicBezTo>
                  <a:lnTo>
                    <a:pt x="10555" y="4600"/>
                  </a:lnTo>
                  <a:cubicBezTo>
                    <a:pt x="10586" y="4411"/>
                    <a:pt x="10428" y="4254"/>
                    <a:pt x="10239" y="4254"/>
                  </a:cubicBezTo>
                  <a:lnTo>
                    <a:pt x="9893" y="4254"/>
                  </a:lnTo>
                  <a:lnTo>
                    <a:pt x="9893" y="2489"/>
                  </a:lnTo>
                  <a:cubicBezTo>
                    <a:pt x="9893" y="2395"/>
                    <a:pt x="9830" y="2300"/>
                    <a:pt x="9767" y="2237"/>
                  </a:cubicBezTo>
                  <a:lnTo>
                    <a:pt x="7656" y="127"/>
                  </a:lnTo>
                  <a:cubicBezTo>
                    <a:pt x="7562" y="32"/>
                    <a:pt x="7499" y="1"/>
                    <a:pt x="74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33" name="Google Shape;10033;p77"/>
          <p:cNvGrpSpPr/>
          <p:nvPr/>
        </p:nvGrpSpPr>
        <p:grpSpPr>
          <a:xfrm>
            <a:off x="3545500" y="3590820"/>
            <a:ext cx="295237" cy="358229"/>
            <a:chOff x="-45270025" y="2701925"/>
            <a:chExt cx="247350" cy="300125"/>
          </a:xfrm>
        </p:grpSpPr>
        <p:sp>
          <p:nvSpPr>
            <p:cNvPr id="10034" name="Google Shape;10034;p77"/>
            <p:cNvSpPr/>
            <p:nvPr/>
          </p:nvSpPr>
          <p:spPr>
            <a:xfrm>
              <a:off x="-45128250" y="2843700"/>
              <a:ext cx="18150" cy="17350"/>
            </a:xfrm>
            <a:custGeom>
              <a:avLst/>
              <a:gdLst/>
              <a:ahLst/>
              <a:cxnLst/>
              <a:rect l="l" t="t" r="r" b="b"/>
              <a:pathLst>
                <a:path w="726" h="694" extrusionOk="0">
                  <a:moveTo>
                    <a:pt x="347" y="1"/>
                  </a:moveTo>
                  <a:cubicBezTo>
                    <a:pt x="158" y="1"/>
                    <a:pt x="1" y="158"/>
                    <a:pt x="1" y="347"/>
                  </a:cubicBezTo>
                  <a:cubicBezTo>
                    <a:pt x="1" y="536"/>
                    <a:pt x="158" y="694"/>
                    <a:pt x="347" y="694"/>
                  </a:cubicBezTo>
                  <a:cubicBezTo>
                    <a:pt x="568" y="694"/>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5" name="Google Shape;10035;p77"/>
            <p:cNvSpPr/>
            <p:nvPr/>
          </p:nvSpPr>
          <p:spPr>
            <a:xfrm>
              <a:off x="-45270025" y="2701925"/>
              <a:ext cx="247350" cy="300125"/>
            </a:xfrm>
            <a:custGeom>
              <a:avLst/>
              <a:gdLst/>
              <a:ahLst/>
              <a:cxnLst/>
              <a:rect l="l" t="t" r="r" b="b"/>
              <a:pathLst>
                <a:path w="9894" h="12005" extrusionOk="0">
                  <a:moveTo>
                    <a:pt x="7751" y="1261"/>
                  </a:moveTo>
                  <a:lnTo>
                    <a:pt x="8665" y="2143"/>
                  </a:lnTo>
                  <a:lnTo>
                    <a:pt x="7751" y="2143"/>
                  </a:lnTo>
                  <a:lnTo>
                    <a:pt x="7751" y="1261"/>
                  </a:lnTo>
                  <a:close/>
                  <a:moveTo>
                    <a:pt x="7090" y="4979"/>
                  </a:moveTo>
                  <a:lnTo>
                    <a:pt x="7090" y="9925"/>
                  </a:lnTo>
                  <a:lnTo>
                    <a:pt x="757" y="9925"/>
                  </a:lnTo>
                  <a:lnTo>
                    <a:pt x="757" y="4979"/>
                  </a:lnTo>
                  <a:close/>
                  <a:moveTo>
                    <a:pt x="7090" y="725"/>
                  </a:moveTo>
                  <a:lnTo>
                    <a:pt x="7090" y="2521"/>
                  </a:lnTo>
                  <a:cubicBezTo>
                    <a:pt x="7090" y="2710"/>
                    <a:pt x="7247" y="2868"/>
                    <a:pt x="7436" y="2868"/>
                  </a:cubicBezTo>
                  <a:lnTo>
                    <a:pt x="9232" y="2868"/>
                  </a:lnTo>
                  <a:lnTo>
                    <a:pt x="9232" y="11343"/>
                  </a:lnTo>
                  <a:lnTo>
                    <a:pt x="1450" y="11343"/>
                  </a:lnTo>
                  <a:lnTo>
                    <a:pt x="1450" y="10618"/>
                  </a:lnTo>
                  <a:lnTo>
                    <a:pt x="7436" y="10618"/>
                  </a:lnTo>
                  <a:cubicBezTo>
                    <a:pt x="7657" y="10618"/>
                    <a:pt x="7814" y="10460"/>
                    <a:pt x="7814" y="10271"/>
                  </a:cubicBezTo>
                  <a:lnTo>
                    <a:pt x="7814" y="4632"/>
                  </a:lnTo>
                  <a:cubicBezTo>
                    <a:pt x="7814" y="4443"/>
                    <a:pt x="7657" y="4285"/>
                    <a:pt x="7436" y="4285"/>
                  </a:cubicBezTo>
                  <a:lnTo>
                    <a:pt x="1450" y="4285"/>
                  </a:lnTo>
                  <a:lnTo>
                    <a:pt x="1450" y="725"/>
                  </a:lnTo>
                  <a:close/>
                  <a:moveTo>
                    <a:pt x="1072" y="1"/>
                  </a:moveTo>
                  <a:cubicBezTo>
                    <a:pt x="883" y="1"/>
                    <a:pt x="726" y="158"/>
                    <a:pt x="726" y="347"/>
                  </a:cubicBezTo>
                  <a:lnTo>
                    <a:pt x="726" y="4254"/>
                  </a:lnTo>
                  <a:lnTo>
                    <a:pt x="379" y="4254"/>
                  </a:lnTo>
                  <a:cubicBezTo>
                    <a:pt x="158" y="4254"/>
                    <a:pt x="1" y="4411"/>
                    <a:pt x="1" y="4601"/>
                  </a:cubicBezTo>
                  <a:lnTo>
                    <a:pt x="1" y="10240"/>
                  </a:lnTo>
                  <a:cubicBezTo>
                    <a:pt x="1" y="10429"/>
                    <a:pt x="158" y="10586"/>
                    <a:pt x="379" y="10586"/>
                  </a:cubicBezTo>
                  <a:lnTo>
                    <a:pt x="726" y="10586"/>
                  </a:lnTo>
                  <a:lnTo>
                    <a:pt x="726" y="11658"/>
                  </a:lnTo>
                  <a:cubicBezTo>
                    <a:pt x="726" y="11847"/>
                    <a:pt x="883" y="12004"/>
                    <a:pt x="1072" y="12004"/>
                  </a:cubicBezTo>
                  <a:lnTo>
                    <a:pt x="9484" y="12004"/>
                  </a:lnTo>
                  <a:cubicBezTo>
                    <a:pt x="9704" y="12004"/>
                    <a:pt x="9862" y="11847"/>
                    <a:pt x="9862" y="11658"/>
                  </a:cubicBezTo>
                  <a:lnTo>
                    <a:pt x="9893" y="2458"/>
                  </a:lnTo>
                  <a:cubicBezTo>
                    <a:pt x="9893" y="2395"/>
                    <a:pt x="9862" y="2269"/>
                    <a:pt x="9767" y="2238"/>
                  </a:cubicBezTo>
                  <a:lnTo>
                    <a:pt x="7657" y="95"/>
                  </a:lnTo>
                  <a:cubicBezTo>
                    <a:pt x="7562" y="32"/>
                    <a:pt x="7499" y="1"/>
                    <a:pt x="7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6" name="Google Shape;10036;p77"/>
            <p:cNvSpPr/>
            <p:nvPr/>
          </p:nvSpPr>
          <p:spPr>
            <a:xfrm>
              <a:off x="-45235350" y="2844500"/>
              <a:ext cx="89800" cy="87450"/>
            </a:xfrm>
            <a:custGeom>
              <a:avLst/>
              <a:gdLst/>
              <a:ahLst/>
              <a:cxnLst/>
              <a:rect l="l" t="t" r="r" b="b"/>
              <a:pathLst>
                <a:path w="3592" h="3498" extrusionOk="0">
                  <a:moveTo>
                    <a:pt x="1796" y="1103"/>
                  </a:moveTo>
                  <a:lnTo>
                    <a:pt x="2268" y="2079"/>
                  </a:lnTo>
                  <a:lnTo>
                    <a:pt x="1292" y="2079"/>
                  </a:lnTo>
                  <a:lnTo>
                    <a:pt x="1796" y="1103"/>
                  </a:lnTo>
                  <a:close/>
                  <a:moveTo>
                    <a:pt x="1764" y="0"/>
                  </a:moveTo>
                  <a:cubicBezTo>
                    <a:pt x="1638" y="0"/>
                    <a:pt x="1544" y="63"/>
                    <a:pt x="1449" y="189"/>
                  </a:cubicBezTo>
                  <a:lnTo>
                    <a:pt x="32" y="2993"/>
                  </a:lnTo>
                  <a:cubicBezTo>
                    <a:pt x="0" y="3151"/>
                    <a:pt x="63" y="3340"/>
                    <a:pt x="284" y="3466"/>
                  </a:cubicBezTo>
                  <a:cubicBezTo>
                    <a:pt x="324" y="3482"/>
                    <a:pt x="369" y="3490"/>
                    <a:pt x="415" y="3490"/>
                  </a:cubicBezTo>
                  <a:cubicBezTo>
                    <a:pt x="547" y="3490"/>
                    <a:pt x="686" y="3425"/>
                    <a:pt x="756" y="3308"/>
                  </a:cubicBezTo>
                  <a:lnTo>
                    <a:pt x="977" y="2804"/>
                  </a:lnTo>
                  <a:lnTo>
                    <a:pt x="2647" y="2804"/>
                  </a:lnTo>
                  <a:lnTo>
                    <a:pt x="2867" y="3308"/>
                  </a:lnTo>
                  <a:cubicBezTo>
                    <a:pt x="2962" y="3434"/>
                    <a:pt x="3056" y="3497"/>
                    <a:pt x="3182" y="3497"/>
                  </a:cubicBezTo>
                  <a:cubicBezTo>
                    <a:pt x="3245" y="3497"/>
                    <a:pt x="3308" y="3497"/>
                    <a:pt x="3340" y="3466"/>
                  </a:cubicBezTo>
                  <a:cubicBezTo>
                    <a:pt x="3497" y="3371"/>
                    <a:pt x="3592" y="3151"/>
                    <a:pt x="3497" y="2993"/>
                  </a:cubicBezTo>
                  <a:lnTo>
                    <a:pt x="2079" y="189"/>
                  </a:lnTo>
                  <a:cubicBezTo>
                    <a:pt x="2016" y="63"/>
                    <a:pt x="1890"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7" name="Google Shape;10037;p77"/>
            <p:cNvSpPr/>
            <p:nvPr/>
          </p:nvSpPr>
          <p:spPr>
            <a:xfrm>
              <a:off x="-45128250" y="2879150"/>
              <a:ext cx="18150" cy="52800"/>
            </a:xfrm>
            <a:custGeom>
              <a:avLst/>
              <a:gdLst/>
              <a:ahLst/>
              <a:cxnLst/>
              <a:rect l="l" t="t" r="r" b="b"/>
              <a:pathLst>
                <a:path w="726" h="2112" extrusionOk="0">
                  <a:moveTo>
                    <a:pt x="347" y="0"/>
                  </a:moveTo>
                  <a:cubicBezTo>
                    <a:pt x="158" y="0"/>
                    <a:pt x="1" y="158"/>
                    <a:pt x="1" y="347"/>
                  </a:cubicBezTo>
                  <a:lnTo>
                    <a:pt x="1" y="1765"/>
                  </a:lnTo>
                  <a:cubicBezTo>
                    <a:pt x="1" y="1954"/>
                    <a:pt x="158" y="2111"/>
                    <a:pt x="347" y="2111"/>
                  </a:cubicBezTo>
                  <a:cubicBezTo>
                    <a:pt x="568" y="2111"/>
                    <a:pt x="725" y="1954"/>
                    <a:pt x="725" y="1765"/>
                  </a:cubicBezTo>
                  <a:lnTo>
                    <a:pt x="725" y="347"/>
                  </a:ln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38" name="Google Shape;10038;p77"/>
          <p:cNvSpPr/>
          <p:nvPr/>
        </p:nvSpPr>
        <p:spPr>
          <a:xfrm>
            <a:off x="2628699" y="4061314"/>
            <a:ext cx="358199" cy="358199"/>
          </a:xfrm>
          <a:custGeom>
            <a:avLst/>
            <a:gdLst/>
            <a:ahLst/>
            <a:cxnLst/>
            <a:rect l="l" t="t" r="r" b="b"/>
            <a:pathLst>
              <a:path w="12004" h="12004" extrusionOk="0">
                <a:moveTo>
                  <a:pt x="2867" y="725"/>
                </a:moveTo>
                <a:lnTo>
                  <a:pt x="2867" y="1449"/>
                </a:lnTo>
                <a:lnTo>
                  <a:pt x="2174" y="1449"/>
                </a:lnTo>
                <a:lnTo>
                  <a:pt x="2174" y="725"/>
                </a:lnTo>
                <a:close/>
                <a:moveTo>
                  <a:pt x="7971" y="3592"/>
                </a:moveTo>
                <a:lnTo>
                  <a:pt x="3560" y="8002"/>
                </a:lnTo>
                <a:lnTo>
                  <a:pt x="3560" y="3592"/>
                </a:lnTo>
                <a:close/>
                <a:moveTo>
                  <a:pt x="8506" y="4064"/>
                </a:moveTo>
                <a:lnTo>
                  <a:pt x="8506" y="8475"/>
                </a:lnTo>
                <a:lnTo>
                  <a:pt x="4096" y="8475"/>
                </a:lnTo>
                <a:lnTo>
                  <a:pt x="8506" y="4064"/>
                </a:lnTo>
                <a:close/>
                <a:moveTo>
                  <a:pt x="2867" y="3529"/>
                </a:moveTo>
                <a:lnTo>
                  <a:pt x="2867" y="8821"/>
                </a:lnTo>
                <a:cubicBezTo>
                  <a:pt x="2867" y="9011"/>
                  <a:pt x="3025" y="9168"/>
                  <a:pt x="3214" y="9168"/>
                </a:cubicBezTo>
                <a:lnTo>
                  <a:pt x="8506" y="9168"/>
                </a:lnTo>
                <a:lnTo>
                  <a:pt x="8506" y="9893"/>
                </a:lnTo>
                <a:lnTo>
                  <a:pt x="2174" y="9893"/>
                </a:lnTo>
                <a:lnTo>
                  <a:pt x="2174" y="3529"/>
                </a:lnTo>
                <a:close/>
                <a:moveTo>
                  <a:pt x="11342" y="9168"/>
                </a:moveTo>
                <a:lnTo>
                  <a:pt x="11342" y="9893"/>
                </a:lnTo>
                <a:lnTo>
                  <a:pt x="10617" y="9893"/>
                </a:lnTo>
                <a:lnTo>
                  <a:pt x="10617" y="9168"/>
                </a:lnTo>
                <a:close/>
                <a:moveTo>
                  <a:pt x="9830" y="2111"/>
                </a:moveTo>
                <a:lnTo>
                  <a:pt x="9830" y="11310"/>
                </a:lnTo>
                <a:lnTo>
                  <a:pt x="9168" y="11310"/>
                </a:lnTo>
                <a:lnTo>
                  <a:pt x="9168" y="3182"/>
                </a:lnTo>
                <a:lnTo>
                  <a:pt x="9168" y="3151"/>
                </a:lnTo>
                <a:cubicBezTo>
                  <a:pt x="9168" y="2993"/>
                  <a:pt x="9010" y="2836"/>
                  <a:pt x="8821" y="2836"/>
                </a:cubicBezTo>
                <a:lnTo>
                  <a:pt x="693" y="2836"/>
                </a:lnTo>
                <a:lnTo>
                  <a:pt x="693" y="2111"/>
                </a:lnTo>
                <a:close/>
                <a:moveTo>
                  <a:pt x="1764" y="0"/>
                </a:moveTo>
                <a:cubicBezTo>
                  <a:pt x="1575" y="0"/>
                  <a:pt x="1418" y="158"/>
                  <a:pt x="1418" y="347"/>
                </a:cubicBezTo>
                <a:lnTo>
                  <a:pt x="1418" y="1418"/>
                </a:lnTo>
                <a:lnTo>
                  <a:pt x="347" y="1418"/>
                </a:lnTo>
                <a:cubicBezTo>
                  <a:pt x="158" y="1418"/>
                  <a:pt x="0" y="1575"/>
                  <a:pt x="0" y="1764"/>
                </a:cubicBezTo>
                <a:lnTo>
                  <a:pt x="0" y="3182"/>
                </a:lnTo>
                <a:cubicBezTo>
                  <a:pt x="0" y="3371"/>
                  <a:pt x="158" y="3529"/>
                  <a:pt x="347" y="3529"/>
                </a:cubicBezTo>
                <a:lnTo>
                  <a:pt x="1418" y="3529"/>
                </a:lnTo>
                <a:lnTo>
                  <a:pt x="1418" y="10082"/>
                </a:lnTo>
                <a:lnTo>
                  <a:pt x="819" y="10680"/>
                </a:lnTo>
                <a:cubicBezTo>
                  <a:pt x="693" y="10775"/>
                  <a:pt x="693" y="11027"/>
                  <a:pt x="819" y="11184"/>
                </a:cubicBezTo>
                <a:cubicBezTo>
                  <a:pt x="882" y="11247"/>
                  <a:pt x="969" y="11279"/>
                  <a:pt x="1059" y="11279"/>
                </a:cubicBezTo>
                <a:cubicBezTo>
                  <a:pt x="1150" y="11279"/>
                  <a:pt x="1245" y="11247"/>
                  <a:pt x="1323" y="11184"/>
                </a:cubicBezTo>
                <a:lnTo>
                  <a:pt x="1922" y="10586"/>
                </a:lnTo>
                <a:lnTo>
                  <a:pt x="8475" y="10586"/>
                </a:lnTo>
                <a:lnTo>
                  <a:pt x="8475" y="11657"/>
                </a:lnTo>
                <a:cubicBezTo>
                  <a:pt x="8475" y="11846"/>
                  <a:pt x="8601" y="12003"/>
                  <a:pt x="8821" y="12003"/>
                </a:cubicBezTo>
                <a:lnTo>
                  <a:pt x="10239" y="12003"/>
                </a:lnTo>
                <a:cubicBezTo>
                  <a:pt x="10428" y="12003"/>
                  <a:pt x="10586" y="11846"/>
                  <a:pt x="10586" y="11657"/>
                </a:cubicBezTo>
                <a:lnTo>
                  <a:pt x="10586" y="10586"/>
                </a:lnTo>
                <a:lnTo>
                  <a:pt x="11657" y="10586"/>
                </a:lnTo>
                <a:cubicBezTo>
                  <a:pt x="11846" y="10586"/>
                  <a:pt x="12003" y="10428"/>
                  <a:pt x="12003" y="10239"/>
                </a:cubicBezTo>
                <a:lnTo>
                  <a:pt x="12003" y="8821"/>
                </a:lnTo>
                <a:cubicBezTo>
                  <a:pt x="12003" y="8632"/>
                  <a:pt x="11846" y="8475"/>
                  <a:pt x="11657" y="8475"/>
                </a:cubicBezTo>
                <a:lnTo>
                  <a:pt x="10586" y="8475"/>
                </a:lnTo>
                <a:lnTo>
                  <a:pt x="10586" y="1922"/>
                </a:lnTo>
                <a:lnTo>
                  <a:pt x="11184" y="1323"/>
                </a:lnTo>
                <a:cubicBezTo>
                  <a:pt x="11279" y="1229"/>
                  <a:pt x="11279" y="977"/>
                  <a:pt x="11184" y="819"/>
                </a:cubicBezTo>
                <a:cubicBezTo>
                  <a:pt x="11121" y="756"/>
                  <a:pt x="11035" y="725"/>
                  <a:pt x="10940" y="725"/>
                </a:cubicBezTo>
                <a:cubicBezTo>
                  <a:pt x="10846" y="725"/>
                  <a:pt x="10743" y="756"/>
                  <a:pt x="10649" y="819"/>
                </a:cubicBezTo>
                <a:lnTo>
                  <a:pt x="10082" y="1418"/>
                </a:lnTo>
                <a:lnTo>
                  <a:pt x="3529" y="1418"/>
                </a:lnTo>
                <a:lnTo>
                  <a:pt x="3529" y="347"/>
                </a:lnTo>
                <a:cubicBezTo>
                  <a:pt x="3529" y="158"/>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39" name="Google Shape;10039;p77"/>
          <p:cNvGrpSpPr/>
          <p:nvPr/>
        </p:nvGrpSpPr>
        <p:grpSpPr>
          <a:xfrm>
            <a:off x="2209567" y="1743737"/>
            <a:ext cx="307444" cy="366556"/>
            <a:chOff x="2209567" y="1972337"/>
            <a:chExt cx="307444" cy="366556"/>
          </a:xfrm>
        </p:grpSpPr>
        <p:sp>
          <p:nvSpPr>
            <p:cNvPr id="10040" name="Google Shape;10040;p77"/>
            <p:cNvSpPr/>
            <p:nvPr/>
          </p:nvSpPr>
          <p:spPr>
            <a:xfrm>
              <a:off x="2345143" y="1972337"/>
              <a:ext cx="20709" cy="62097"/>
            </a:xfrm>
            <a:custGeom>
              <a:avLst/>
              <a:gdLst/>
              <a:ahLst/>
              <a:cxnLst/>
              <a:rect l="l" t="t" r="r" b="b"/>
              <a:pathLst>
                <a:path w="694" h="2081" extrusionOk="0">
                  <a:moveTo>
                    <a:pt x="347" y="1"/>
                  </a:moveTo>
                  <a:cubicBezTo>
                    <a:pt x="158" y="1"/>
                    <a:pt x="1" y="158"/>
                    <a:pt x="1" y="348"/>
                  </a:cubicBezTo>
                  <a:lnTo>
                    <a:pt x="1" y="1765"/>
                  </a:lnTo>
                  <a:cubicBezTo>
                    <a:pt x="1" y="1923"/>
                    <a:pt x="158" y="2080"/>
                    <a:pt x="347" y="2080"/>
                  </a:cubicBezTo>
                  <a:cubicBezTo>
                    <a:pt x="536" y="2080"/>
                    <a:pt x="694" y="1923"/>
                    <a:pt x="694" y="1734"/>
                  </a:cubicBezTo>
                  <a:lnTo>
                    <a:pt x="694" y="348"/>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1" name="Google Shape;10041;p77"/>
            <p:cNvSpPr/>
            <p:nvPr/>
          </p:nvSpPr>
          <p:spPr>
            <a:xfrm>
              <a:off x="2265235" y="1998803"/>
              <a:ext cx="55502" cy="39389"/>
            </a:xfrm>
            <a:custGeom>
              <a:avLst/>
              <a:gdLst/>
              <a:ahLst/>
              <a:cxnLst/>
              <a:rect l="l" t="t" r="r" b="b"/>
              <a:pathLst>
                <a:path w="1860" h="1320" extrusionOk="0">
                  <a:moveTo>
                    <a:pt x="465" y="1"/>
                  </a:moveTo>
                  <a:cubicBezTo>
                    <a:pt x="344" y="1"/>
                    <a:pt x="222" y="78"/>
                    <a:pt x="158" y="185"/>
                  </a:cubicBezTo>
                  <a:cubicBezTo>
                    <a:pt x="1" y="311"/>
                    <a:pt x="64" y="563"/>
                    <a:pt x="253" y="658"/>
                  </a:cubicBezTo>
                  <a:lnTo>
                    <a:pt x="1229" y="1288"/>
                  </a:lnTo>
                  <a:cubicBezTo>
                    <a:pt x="1261" y="1319"/>
                    <a:pt x="1355" y="1319"/>
                    <a:pt x="1418" y="1319"/>
                  </a:cubicBezTo>
                  <a:cubicBezTo>
                    <a:pt x="1544" y="1319"/>
                    <a:pt x="1671" y="1288"/>
                    <a:pt x="1734" y="1162"/>
                  </a:cubicBezTo>
                  <a:cubicBezTo>
                    <a:pt x="1860" y="1004"/>
                    <a:pt x="1765" y="752"/>
                    <a:pt x="1607" y="689"/>
                  </a:cubicBezTo>
                  <a:lnTo>
                    <a:pt x="631" y="59"/>
                  </a:lnTo>
                  <a:cubicBezTo>
                    <a:pt x="580" y="18"/>
                    <a:pt x="523" y="1"/>
                    <a:pt x="4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2" name="Google Shape;10042;p77"/>
            <p:cNvSpPr/>
            <p:nvPr/>
          </p:nvSpPr>
          <p:spPr>
            <a:xfrm>
              <a:off x="2393093" y="2000594"/>
              <a:ext cx="51743" cy="38523"/>
            </a:xfrm>
            <a:custGeom>
              <a:avLst/>
              <a:gdLst/>
              <a:ahLst/>
              <a:cxnLst/>
              <a:rect l="l" t="t" r="r" b="b"/>
              <a:pathLst>
                <a:path w="1734" h="1291" extrusionOk="0">
                  <a:moveTo>
                    <a:pt x="1354" y="0"/>
                  </a:moveTo>
                  <a:cubicBezTo>
                    <a:pt x="1301" y="0"/>
                    <a:pt x="1247" y="11"/>
                    <a:pt x="1198" y="31"/>
                  </a:cubicBezTo>
                  <a:lnTo>
                    <a:pt x="221" y="661"/>
                  </a:lnTo>
                  <a:cubicBezTo>
                    <a:pt x="63" y="787"/>
                    <a:pt x="0" y="976"/>
                    <a:pt x="95" y="1133"/>
                  </a:cubicBezTo>
                  <a:cubicBezTo>
                    <a:pt x="126" y="1228"/>
                    <a:pt x="252" y="1291"/>
                    <a:pt x="347" y="1291"/>
                  </a:cubicBezTo>
                  <a:cubicBezTo>
                    <a:pt x="441" y="1291"/>
                    <a:pt x="473" y="1291"/>
                    <a:pt x="568" y="1259"/>
                  </a:cubicBezTo>
                  <a:lnTo>
                    <a:pt x="1544" y="629"/>
                  </a:lnTo>
                  <a:cubicBezTo>
                    <a:pt x="1702" y="503"/>
                    <a:pt x="1733" y="314"/>
                    <a:pt x="1670" y="157"/>
                  </a:cubicBezTo>
                  <a:cubicBezTo>
                    <a:pt x="1584" y="49"/>
                    <a:pt x="1469" y="0"/>
                    <a:pt x="13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43" name="Google Shape;10043;p77"/>
            <p:cNvGrpSpPr/>
            <p:nvPr/>
          </p:nvGrpSpPr>
          <p:grpSpPr>
            <a:xfrm>
              <a:off x="2209567" y="2078266"/>
              <a:ext cx="307444" cy="260626"/>
              <a:chOff x="1636184" y="2959225"/>
              <a:chExt cx="232666" cy="197250"/>
            </a:xfrm>
          </p:grpSpPr>
          <p:sp>
            <p:nvSpPr>
              <p:cNvPr id="10044" name="Google Shape;10044;p77"/>
              <p:cNvSpPr/>
              <p:nvPr/>
            </p:nvSpPr>
            <p:spPr>
              <a:xfrm>
                <a:off x="1649300"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5" name="Google Shape;10045;p77"/>
              <p:cNvSpPr/>
              <p:nvPr/>
            </p:nvSpPr>
            <p:spPr>
              <a:xfrm flipH="1">
                <a:off x="1636184" y="2959225"/>
                <a:ext cx="219550" cy="197250"/>
              </a:xfrm>
              <a:custGeom>
                <a:avLst/>
                <a:gdLst/>
                <a:ahLst/>
                <a:cxnLst/>
                <a:rect l="l" t="t" r="r" b="b"/>
                <a:pathLst>
                  <a:path w="8782" h="7890" extrusionOk="0">
                    <a:moveTo>
                      <a:pt x="3485" y="419"/>
                    </a:moveTo>
                    <a:lnTo>
                      <a:pt x="2342" y="1952"/>
                    </a:lnTo>
                    <a:lnTo>
                      <a:pt x="1757" y="419"/>
                    </a:lnTo>
                    <a:close/>
                    <a:moveTo>
                      <a:pt x="6495" y="419"/>
                    </a:moveTo>
                    <a:lnTo>
                      <a:pt x="5882" y="1952"/>
                    </a:lnTo>
                    <a:lnTo>
                      <a:pt x="4739" y="419"/>
                    </a:lnTo>
                    <a:close/>
                    <a:moveTo>
                      <a:pt x="1255" y="809"/>
                    </a:moveTo>
                    <a:lnTo>
                      <a:pt x="1812" y="2314"/>
                    </a:lnTo>
                    <a:lnTo>
                      <a:pt x="307" y="2314"/>
                    </a:lnTo>
                    <a:lnTo>
                      <a:pt x="1255" y="809"/>
                    </a:lnTo>
                    <a:close/>
                    <a:moveTo>
                      <a:pt x="4154" y="614"/>
                    </a:moveTo>
                    <a:lnTo>
                      <a:pt x="5408" y="2314"/>
                    </a:lnTo>
                    <a:lnTo>
                      <a:pt x="2900" y="2314"/>
                    </a:lnTo>
                    <a:lnTo>
                      <a:pt x="4154" y="614"/>
                    </a:lnTo>
                    <a:close/>
                    <a:moveTo>
                      <a:pt x="6997" y="809"/>
                    </a:moveTo>
                    <a:lnTo>
                      <a:pt x="7945" y="2314"/>
                    </a:lnTo>
                    <a:lnTo>
                      <a:pt x="6440" y="2314"/>
                    </a:lnTo>
                    <a:lnTo>
                      <a:pt x="6997" y="809"/>
                    </a:lnTo>
                    <a:close/>
                    <a:moveTo>
                      <a:pt x="2035" y="2928"/>
                    </a:moveTo>
                    <a:lnTo>
                      <a:pt x="3206" y="6133"/>
                    </a:lnTo>
                    <a:lnTo>
                      <a:pt x="419" y="2928"/>
                    </a:lnTo>
                    <a:close/>
                    <a:moveTo>
                      <a:pt x="7806" y="2928"/>
                    </a:moveTo>
                    <a:lnTo>
                      <a:pt x="5018" y="6133"/>
                    </a:lnTo>
                    <a:lnTo>
                      <a:pt x="6217" y="2928"/>
                    </a:lnTo>
                    <a:close/>
                    <a:moveTo>
                      <a:pt x="5548" y="2928"/>
                    </a:moveTo>
                    <a:lnTo>
                      <a:pt x="4126" y="6719"/>
                    </a:lnTo>
                    <a:lnTo>
                      <a:pt x="2677" y="2928"/>
                    </a:lnTo>
                    <a:close/>
                    <a:moveTo>
                      <a:pt x="1562" y="1"/>
                    </a:moveTo>
                    <a:lnTo>
                      <a:pt x="1" y="2482"/>
                    </a:lnTo>
                    <a:lnTo>
                      <a:pt x="1" y="2510"/>
                    </a:lnTo>
                    <a:lnTo>
                      <a:pt x="1" y="2537"/>
                    </a:lnTo>
                    <a:lnTo>
                      <a:pt x="1" y="2593"/>
                    </a:lnTo>
                    <a:lnTo>
                      <a:pt x="1" y="2621"/>
                    </a:lnTo>
                    <a:lnTo>
                      <a:pt x="1" y="2649"/>
                    </a:lnTo>
                    <a:lnTo>
                      <a:pt x="1" y="2677"/>
                    </a:lnTo>
                    <a:lnTo>
                      <a:pt x="1" y="2733"/>
                    </a:lnTo>
                    <a:lnTo>
                      <a:pt x="1" y="2760"/>
                    </a:lnTo>
                    <a:lnTo>
                      <a:pt x="1" y="2788"/>
                    </a:lnTo>
                    <a:lnTo>
                      <a:pt x="1" y="2816"/>
                    </a:lnTo>
                    <a:lnTo>
                      <a:pt x="1" y="2872"/>
                    </a:lnTo>
                    <a:lnTo>
                      <a:pt x="4349" y="7834"/>
                    </a:lnTo>
                    <a:lnTo>
                      <a:pt x="4405" y="7890"/>
                    </a:lnTo>
                    <a:lnTo>
                      <a:pt x="4879" y="7890"/>
                    </a:lnTo>
                    <a:lnTo>
                      <a:pt x="4907" y="7834"/>
                    </a:lnTo>
                    <a:lnTo>
                      <a:pt x="8753" y="2788"/>
                    </a:lnTo>
                    <a:lnTo>
                      <a:pt x="8753" y="2788"/>
                    </a:lnTo>
                    <a:cubicBezTo>
                      <a:pt x="8744" y="2798"/>
                      <a:pt x="8738" y="2801"/>
                      <a:pt x="8735" y="2801"/>
                    </a:cubicBezTo>
                    <a:cubicBezTo>
                      <a:pt x="8729" y="2801"/>
                      <a:pt x="8735" y="2788"/>
                      <a:pt x="8753" y="2788"/>
                    </a:cubicBezTo>
                    <a:lnTo>
                      <a:pt x="8781" y="2760"/>
                    </a:lnTo>
                    <a:lnTo>
                      <a:pt x="8781" y="2733"/>
                    </a:lnTo>
                    <a:lnTo>
                      <a:pt x="8781" y="2677"/>
                    </a:lnTo>
                    <a:lnTo>
                      <a:pt x="8781" y="2649"/>
                    </a:lnTo>
                    <a:lnTo>
                      <a:pt x="8781" y="2621"/>
                    </a:lnTo>
                    <a:lnTo>
                      <a:pt x="8781" y="2593"/>
                    </a:lnTo>
                    <a:lnTo>
                      <a:pt x="8781" y="2537"/>
                    </a:lnTo>
                    <a:lnTo>
                      <a:pt x="8781" y="2510"/>
                    </a:lnTo>
                    <a:lnTo>
                      <a:pt x="8781" y="2482"/>
                    </a:lnTo>
                    <a:lnTo>
                      <a:pt x="72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6" name="Google Shape;10046;p77"/>
              <p:cNvSpPr/>
              <p:nvPr/>
            </p:nvSpPr>
            <p:spPr>
              <a:xfrm>
                <a:off x="1734750" y="3136775"/>
                <a:ext cx="36900" cy="19650"/>
              </a:xfrm>
              <a:custGeom>
                <a:avLst/>
                <a:gdLst/>
                <a:ahLst/>
                <a:cxnLst/>
                <a:rect l="l" t="t" r="r" b="b"/>
                <a:pathLst>
                  <a:path w="1476" h="786" extrusionOk="0">
                    <a:moveTo>
                      <a:pt x="0" y="786"/>
                    </a:moveTo>
                    <a:lnTo>
                      <a:pt x="1476" y="786"/>
                    </a:lnTo>
                    <a:lnTo>
                      <a:pt x="762" y="0"/>
                    </a:lnTo>
                    <a:close/>
                  </a:path>
                </a:pathLst>
              </a:custGeom>
              <a:solidFill>
                <a:schemeClr val="dk2"/>
              </a:solidFill>
              <a:ln>
                <a:noFill/>
              </a:ln>
            </p:spPr>
            <p:txBody>
              <a:bodyPr/>
              <a:lstStyle/>
              <a:p>
                <a:endParaRPr lang="ro-RO"/>
              </a:p>
            </p:txBody>
          </p:sp>
          <p:sp>
            <p:nvSpPr>
              <p:cNvPr id="10047" name="Google Shape;10047;p77"/>
              <p:cNvSpPr/>
              <p:nvPr/>
            </p:nvSpPr>
            <p:spPr>
              <a:xfrm>
                <a:off x="1684150" y="2963550"/>
                <a:ext cx="139900" cy="11300"/>
              </a:xfrm>
              <a:custGeom>
                <a:avLst/>
                <a:gdLst/>
                <a:ahLst/>
                <a:cxnLst/>
                <a:rect l="l" t="t" r="r" b="b"/>
                <a:pathLst>
                  <a:path w="5596" h="452" extrusionOk="0">
                    <a:moveTo>
                      <a:pt x="0" y="452"/>
                    </a:moveTo>
                    <a:lnTo>
                      <a:pt x="5596" y="452"/>
                    </a:lnTo>
                    <a:lnTo>
                      <a:pt x="5500" y="0"/>
                    </a:lnTo>
                    <a:lnTo>
                      <a:pt x="238" y="47"/>
                    </a:lnTo>
                    <a:close/>
                  </a:path>
                </a:pathLst>
              </a:custGeom>
              <a:solidFill>
                <a:schemeClr val="dk2"/>
              </a:solidFill>
              <a:ln>
                <a:noFill/>
              </a:ln>
            </p:spPr>
            <p:txBody>
              <a:bodyPr/>
              <a:lstStyle/>
              <a:p>
                <a:endParaRPr lang="ro-RO"/>
              </a:p>
            </p:txBody>
          </p:sp>
        </p:grpSp>
      </p:grpSp>
      <p:grpSp>
        <p:nvGrpSpPr>
          <p:cNvPr id="10048" name="Google Shape;10048;p77"/>
          <p:cNvGrpSpPr/>
          <p:nvPr/>
        </p:nvGrpSpPr>
        <p:grpSpPr>
          <a:xfrm>
            <a:off x="3577265" y="2235011"/>
            <a:ext cx="258542" cy="365154"/>
            <a:chOff x="-47300587" y="123275"/>
            <a:chExt cx="190975" cy="269725"/>
          </a:xfrm>
        </p:grpSpPr>
        <p:sp>
          <p:nvSpPr>
            <p:cNvPr id="10049" name="Google Shape;10049;p77"/>
            <p:cNvSpPr/>
            <p:nvPr/>
          </p:nvSpPr>
          <p:spPr>
            <a:xfrm>
              <a:off x="-47300587" y="123275"/>
              <a:ext cx="190975" cy="269725"/>
            </a:xfrm>
            <a:custGeom>
              <a:avLst/>
              <a:gdLst/>
              <a:ahLst/>
              <a:cxnLst/>
              <a:rect l="l" t="t" r="r" b="b"/>
              <a:pathLst>
                <a:path w="7639" h="10789" extrusionOk="0">
                  <a:moveTo>
                    <a:pt x="5130" y="1283"/>
                  </a:moveTo>
                  <a:cubicBezTo>
                    <a:pt x="5659" y="1283"/>
                    <a:pt x="6050" y="1701"/>
                    <a:pt x="6050" y="2231"/>
                  </a:cubicBezTo>
                  <a:lnTo>
                    <a:pt x="6050" y="6273"/>
                  </a:lnTo>
                  <a:lnTo>
                    <a:pt x="4182" y="6273"/>
                  </a:lnTo>
                  <a:lnTo>
                    <a:pt x="4182" y="5687"/>
                  </a:lnTo>
                  <a:lnTo>
                    <a:pt x="4489" y="5687"/>
                  </a:lnTo>
                  <a:cubicBezTo>
                    <a:pt x="4684" y="5687"/>
                    <a:pt x="4823" y="5548"/>
                    <a:pt x="4823" y="5381"/>
                  </a:cubicBezTo>
                  <a:cubicBezTo>
                    <a:pt x="4823" y="5213"/>
                    <a:pt x="4684" y="5074"/>
                    <a:pt x="4489" y="5074"/>
                  </a:cubicBezTo>
                  <a:lnTo>
                    <a:pt x="4182" y="5074"/>
                  </a:lnTo>
                  <a:lnTo>
                    <a:pt x="4182" y="4433"/>
                  </a:lnTo>
                  <a:lnTo>
                    <a:pt x="4489" y="4433"/>
                  </a:lnTo>
                  <a:cubicBezTo>
                    <a:pt x="4684" y="4433"/>
                    <a:pt x="4823" y="4294"/>
                    <a:pt x="4823" y="4126"/>
                  </a:cubicBezTo>
                  <a:cubicBezTo>
                    <a:pt x="4823" y="3931"/>
                    <a:pt x="4684" y="3792"/>
                    <a:pt x="4489" y="3792"/>
                  </a:cubicBezTo>
                  <a:lnTo>
                    <a:pt x="4182" y="3792"/>
                  </a:lnTo>
                  <a:lnTo>
                    <a:pt x="4182" y="3179"/>
                  </a:lnTo>
                  <a:lnTo>
                    <a:pt x="4489" y="3179"/>
                  </a:lnTo>
                  <a:cubicBezTo>
                    <a:pt x="4684" y="3179"/>
                    <a:pt x="4823" y="3039"/>
                    <a:pt x="4823" y="2872"/>
                  </a:cubicBezTo>
                  <a:cubicBezTo>
                    <a:pt x="4823" y="2677"/>
                    <a:pt x="4684" y="2537"/>
                    <a:pt x="4489" y="2537"/>
                  </a:cubicBezTo>
                  <a:lnTo>
                    <a:pt x="4182" y="2537"/>
                  </a:lnTo>
                  <a:lnTo>
                    <a:pt x="4182" y="2231"/>
                  </a:lnTo>
                  <a:cubicBezTo>
                    <a:pt x="4182" y="1701"/>
                    <a:pt x="4600" y="1283"/>
                    <a:pt x="5130" y="1283"/>
                  </a:cubicBezTo>
                  <a:close/>
                  <a:moveTo>
                    <a:pt x="2649" y="1952"/>
                  </a:moveTo>
                  <a:cubicBezTo>
                    <a:pt x="3178" y="1952"/>
                    <a:pt x="3597" y="2370"/>
                    <a:pt x="3597" y="2900"/>
                  </a:cubicBezTo>
                  <a:lnTo>
                    <a:pt x="3597" y="6328"/>
                  </a:lnTo>
                  <a:lnTo>
                    <a:pt x="1701" y="6328"/>
                  </a:lnTo>
                  <a:lnTo>
                    <a:pt x="1701" y="2900"/>
                  </a:lnTo>
                  <a:cubicBezTo>
                    <a:pt x="1701" y="2370"/>
                    <a:pt x="2119" y="1952"/>
                    <a:pt x="2649" y="1952"/>
                  </a:cubicBezTo>
                  <a:close/>
                  <a:moveTo>
                    <a:pt x="6969" y="6942"/>
                  </a:moveTo>
                  <a:lnTo>
                    <a:pt x="6969" y="7248"/>
                  </a:lnTo>
                  <a:lnTo>
                    <a:pt x="6997" y="7248"/>
                  </a:lnTo>
                  <a:cubicBezTo>
                    <a:pt x="6997" y="7443"/>
                    <a:pt x="6858" y="7583"/>
                    <a:pt x="6691" y="7583"/>
                  </a:cubicBezTo>
                  <a:lnTo>
                    <a:pt x="1088" y="7583"/>
                  </a:lnTo>
                  <a:cubicBezTo>
                    <a:pt x="920" y="7583"/>
                    <a:pt x="781" y="7443"/>
                    <a:pt x="781" y="7248"/>
                  </a:cubicBezTo>
                  <a:lnTo>
                    <a:pt x="781" y="6942"/>
                  </a:lnTo>
                  <a:close/>
                  <a:moveTo>
                    <a:pt x="6273" y="8168"/>
                  </a:moveTo>
                  <a:lnTo>
                    <a:pt x="5827" y="10092"/>
                  </a:lnTo>
                  <a:lnTo>
                    <a:pt x="1952" y="10092"/>
                  </a:lnTo>
                  <a:lnTo>
                    <a:pt x="1506" y="8168"/>
                  </a:lnTo>
                  <a:close/>
                  <a:moveTo>
                    <a:pt x="5102" y="1"/>
                  </a:moveTo>
                  <a:cubicBezTo>
                    <a:pt x="4907" y="1"/>
                    <a:pt x="4767" y="140"/>
                    <a:pt x="4767" y="307"/>
                  </a:cubicBezTo>
                  <a:lnTo>
                    <a:pt x="4767" y="670"/>
                  </a:lnTo>
                  <a:cubicBezTo>
                    <a:pt x="4572" y="698"/>
                    <a:pt x="4405" y="781"/>
                    <a:pt x="4210" y="921"/>
                  </a:cubicBezTo>
                  <a:lnTo>
                    <a:pt x="3987" y="670"/>
                  </a:lnTo>
                  <a:cubicBezTo>
                    <a:pt x="3931" y="614"/>
                    <a:pt x="3847" y="586"/>
                    <a:pt x="3760" y="586"/>
                  </a:cubicBezTo>
                  <a:cubicBezTo>
                    <a:pt x="3673" y="586"/>
                    <a:pt x="3583" y="614"/>
                    <a:pt x="3513" y="670"/>
                  </a:cubicBezTo>
                  <a:cubicBezTo>
                    <a:pt x="3429" y="781"/>
                    <a:pt x="3429" y="976"/>
                    <a:pt x="3513" y="1116"/>
                  </a:cubicBezTo>
                  <a:lnTo>
                    <a:pt x="3764" y="1367"/>
                  </a:lnTo>
                  <a:cubicBezTo>
                    <a:pt x="3708" y="1478"/>
                    <a:pt x="3652" y="1562"/>
                    <a:pt x="3597" y="1673"/>
                  </a:cubicBezTo>
                  <a:cubicBezTo>
                    <a:pt x="3374" y="1506"/>
                    <a:pt x="3123" y="1367"/>
                    <a:pt x="2872" y="1339"/>
                  </a:cubicBezTo>
                  <a:lnTo>
                    <a:pt x="2872" y="976"/>
                  </a:lnTo>
                  <a:cubicBezTo>
                    <a:pt x="2872" y="809"/>
                    <a:pt x="2732" y="670"/>
                    <a:pt x="2537" y="670"/>
                  </a:cubicBezTo>
                  <a:cubicBezTo>
                    <a:pt x="2370" y="670"/>
                    <a:pt x="2231" y="809"/>
                    <a:pt x="2231" y="976"/>
                  </a:cubicBezTo>
                  <a:lnTo>
                    <a:pt x="2231" y="1339"/>
                  </a:lnTo>
                  <a:cubicBezTo>
                    <a:pt x="2036" y="1367"/>
                    <a:pt x="1840" y="1450"/>
                    <a:pt x="1673" y="1562"/>
                  </a:cubicBezTo>
                  <a:lnTo>
                    <a:pt x="1422" y="1339"/>
                  </a:lnTo>
                  <a:cubicBezTo>
                    <a:pt x="1380" y="1283"/>
                    <a:pt x="1304" y="1255"/>
                    <a:pt x="1220" y="1255"/>
                  </a:cubicBezTo>
                  <a:cubicBezTo>
                    <a:pt x="1137" y="1255"/>
                    <a:pt x="1046" y="1283"/>
                    <a:pt x="976" y="1339"/>
                  </a:cubicBezTo>
                  <a:cubicBezTo>
                    <a:pt x="865" y="1450"/>
                    <a:pt x="865" y="1645"/>
                    <a:pt x="976" y="1785"/>
                  </a:cubicBezTo>
                  <a:lnTo>
                    <a:pt x="1227" y="2036"/>
                  </a:lnTo>
                  <a:cubicBezTo>
                    <a:pt x="1116" y="2203"/>
                    <a:pt x="1032" y="2370"/>
                    <a:pt x="976" y="2593"/>
                  </a:cubicBezTo>
                  <a:lnTo>
                    <a:pt x="642" y="2593"/>
                  </a:lnTo>
                  <a:cubicBezTo>
                    <a:pt x="447" y="2593"/>
                    <a:pt x="307" y="2733"/>
                    <a:pt x="307" y="2900"/>
                  </a:cubicBezTo>
                  <a:cubicBezTo>
                    <a:pt x="307" y="3067"/>
                    <a:pt x="447" y="3206"/>
                    <a:pt x="642" y="3206"/>
                  </a:cubicBezTo>
                  <a:lnTo>
                    <a:pt x="948" y="3206"/>
                  </a:lnTo>
                  <a:lnTo>
                    <a:pt x="948" y="3848"/>
                  </a:lnTo>
                  <a:lnTo>
                    <a:pt x="642" y="3848"/>
                  </a:lnTo>
                  <a:cubicBezTo>
                    <a:pt x="447" y="3848"/>
                    <a:pt x="307" y="3987"/>
                    <a:pt x="307" y="4154"/>
                  </a:cubicBezTo>
                  <a:cubicBezTo>
                    <a:pt x="307" y="4321"/>
                    <a:pt x="447" y="4461"/>
                    <a:pt x="642" y="4461"/>
                  </a:cubicBezTo>
                  <a:lnTo>
                    <a:pt x="948" y="4461"/>
                  </a:lnTo>
                  <a:lnTo>
                    <a:pt x="948" y="5102"/>
                  </a:lnTo>
                  <a:lnTo>
                    <a:pt x="642" y="5102"/>
                  </a:lnTo>
                  <a:cubicBezTo>
                    <a:pt x="447" y="5102"/>
                    <a:pt x="307" y="5241"/>
                    <a:pt x="307" y="5409"/>
                  </a:cubicBezTo>
                  <a:cubicBezTo>
                    <a:pt x="307" y="5576"/>
                    <a:pt x="447" y="5715"/>
                    <a:pt x="642" y="5715"/>
                  </a:cubicBezTo>
                  <a:lnTo>
                    <a:pt x="948" y="5715"/>
                  </a:lnTo>
                  <a:lnTo>
                    <a:pt x="948" y="6356"/>
                  </a:lnTo>
                  <a:lnTo>
                    <a:pt x="307" y="6356"/>
                  </a:lnTo>
                  <a:cubicBezTo>
                    <a:pt x="140" y="6356"/>
                    <a:pt x="1" y="6496"/>
                    <a:pt x="1" y="6663"/>
                  </a:cubicBezTo>
                  <a:lnTo>
                    <a:pt x="1" y="7304"/>
                  </a:lnTo>
                  <a:cubicBezTo>
                    <a:pt x="1" y="7722"/>
                    <a:pt x="279" y="8085"/>
                    <a:pt x="697" y="8196"/>
                  </a:cubicBezTo>
                  <a:lnTo>
                    <a:pt x="1255" y="10538"/>
                  </a:lnTo>
                  <a:cubicBezTo>
                    <a:pt x="1283" y="10677"/>
                    <a:pt x="1422" y="10789"/>
                    <a:pt x="1562" y="10789"/>
                  </a:cubicBezTo>
                  <a:lnTo>
                    <a:pt x="5910" y="10789"/>
                  </a:lnTo>
                  <a:cubicBezTo>
                    <a:pt x="6050" y="10789"/>
                    <a:pt x="6217" y="10677"/>
                    <a:pt x="6245" y="10538"/>
                  </a:cubicBezTo>
                  <a:lnTo>
                    <a:pt x="6802" y="8196"/>
                  </a:lnTo>
                  <a:cubicBezTo>
                    <a:pt x="7165" y="8085"/>
                    <a:pt x="7499" y="7722"/>
                    <a:pt x="7499" y="7304"/>
                  </a:cubicBezTo>
                  <a:lnTo>
                    <a:pt x="7499" y="6663"/>
                  </a:lnTo>
                  <a:cubicBezTo>
                    <a:pt x="7638" y="6468"/>
                    <a:pt x="7499" y="6328"/>
                    <a:pt x="7332" y="6328"/>
                  </a:cubicBezTo>
                  <a:lnTo>
                    <a:pt x="6691" y="6328"/>
                  </a:lnTo>
                  <a:lnTo>
                    <a:pt x="6691" y="5074"/>
                  </a:lnTo>
                  <a:lnTo>
                    <a:pt x="6997" y="5074"/>
                  </a:lnTo>
                  <a:cubicBezTo>
                    <a:pt x="7192" y="5074"/>
                    <a:pt x="7332" y="4935"/>
                    <a:pt x="7332" y="4740"/>
                  </a:cubicBezTo>
                  <a:cubicBezTo>
                    <a:pt x="7332" y="4572"/>
                    <a:pt x="7192" y="4433"/>
                    <a:pt x="6997" y="4433"/>
                  </a:cubicBezTo>
                  <a:lnTo>
                    <a:pt x="6691" y="4433"/>
                  </a:lnTo>
                  <a:lnTo>
                    <a:pt x="6691" y="3820"/>
                  </a:lnTo>
                  <a:lnTo>
                    <a:pt x="6997" y="3820"/>
                  </a:lnTo>
                  <a:cubicBezTo>
                    <a:pt x="7192" y="3820"/>
                    <a:pt x="7332" y="3680"/>
                    <a:pt x="7332" y="3485"/>
                  </a:cubicBezTo>
                  <a:cubicBezTo>
                    <a:pt x="7332" y="3318"/>
                    <a:pt x="7192" y="3179"/>
                    <a:pt x="6997" y="3179"/>
                  </a:cubicBezTo>
                  <a:lnTo>
                    <a:pt x="6691" y="3179"/>
                  </a:lnTo>
                  <a:lnTo>
                    <a:pt x="6691" y="2537"/>
                  </a:lnTo>
                  <a:lnTo>
                    <a:pt x="6997" y="2537"/>
                  </a:lnTo>
                  <a:cubicBezTo>
                    <a:pt x="7192" y="2537"/>
                    <a:pt x="7332" y="2398"/>
                    <a:pt x="7332" y="2231"/>
                  </a:cubicBezTo>
                  <a:cubicBezTo>
                    <a:pt x="7332" y="2064"/>
                    <a:pt x="7192" y="1924"/>
                    <a:pt x="6997" y="1924"/>
                  </a:cubicBezTo>
                  <a:lnTo>
                    <a:pt x="6663" y="1924"/>
                  </a:lnTo>
                  <a:cubicBezTo>
                    <a:pt x="6635" y="1701"/>
                    <a:pt x="6551" y="1534"/>
                    <a:pt x="6412" y="1367"/>
                  </a:cubicBezTo>
                  <a:lnTo>
                    <a:pt x="6663" y="1116"/>
                  </a:lnTo>
                  <a:cubicBezTo>
                    <a:pt x="6774" y="1004"/>
                    <a:pt x="6774" y="809"/>
                    <a:pt x="6663" y="670"/>
                  </a:cubicBezTo>
                  <a:cubicBezTo>
                    <a:pt x="6607" y="614"/>
                    <a:pt x="6530" y="586"/>
                    <a:pt x="6450" y="586"/>
                  </a:cubicBezTo>
                  <a:cubicBezTo>
                    <a:pt x="6370" y="586"/>
                    <a:pt x="6286" y="614"/>
                    <a:pt x="6217" y="670"/>
                  </a:cubicBezTo>
                  <a:lnTo>
                    <a:pt x="5966" y="921"/>
                  </a:lnTo>
                  <a:cubicBezTo>
                    <a:pt x="5799" y="809"/>
                    <a:pt x="5604" y="726"/>
                    <a:pt x="5408" y="670"/>
                  </a:cubicBezTo>
                  <a:lnTo>
                    <a:pt x="5408" y="307"/>
                  </a:lnTo>
                  <a:cubicBezTo>
                    <a:pt x="5408" y="140"/>
                    <a:pt x="5269" y="1"/>
                    <a:pt x="51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0" name="Google Shape;10050;p77"/>
            <p:cNvSpPr/>
            <p:nvPr/>
          </p:nvSpPr>
          <p:spPr>
            <a:xfrm>
              <a:off x="-47242037" y="188100"/>
              <a:ext cx="15350" cy="31375"/>
            </a:xfrm>
            <a:custGeom>
              <a:avLst/>
              <a:gdLst/>
              <a:ahLst/>
              <a:cxnLst/>
              <a:rect l="l" t="t" r="r" b="b"/>
              <a:pathLst>
                <a:path w="614" h="1255" extrusionOk="0">
                  <a:moveTo>
                    <a:pt x="307" y="0"/>
                  </a:moveTo>
                  <a:cubicBezTo>
                    <a:pt x="140" y="0"/>
                    <a:pt x="0" y="140"/>
                    <a:pt x="0" y="307"/>
                  </a:cubicBezTo>
                  <a:lnTo>
                    <a:pt x="0" y="948"/>
                  </a:lnTo>
                  <a:cubicBezTo>
                    <a:pt x="0" y="1115"/>
                    <a:pt x="140" y="1255"/>
                    <a:pt x="307" y="1255"/>
                  </a:cubicBezTo>
                  <a:cubicBezTo>
                    <a:pt x="474" y="1255"/>
                    <a:pt x="613" y="1115"/>
                    <a:pt x="613" y="948"/>
                  </a:cubicBezTo>
                  <a:lnTo>
                    <a:pt x="613" y="307"/>
                  </a:lnTo>
                  <a:cubicBezTo>
                    <a:pt x="613" y="140"/>
                    <a:pt x="47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1" name="Google Shape;10051;p77"/>
            <p:cNvSpPr/>
            <p:nvPr/>
          </p:nvSpPr>
          <p:spPr>
            <a:xfrm>
              <a:off x="-47242037" y="234775"/>
              <a:ext cx="15350" cy="31400"/>
            </a:xfrm>
            <a:custGeom>
              <a:avLst/>
              <a:gdLst/>
              <a:ahLst/>
              <a:cxnLst/>
              <a:rect l="l" t="t" r="r" b="b"/>
              <a:pathLst>
                <a:path w="614" h="1256" extrusionOk="0">
                  <a:moveTo>
                    <a:pt x="307" y="1"/>
                  </a:moveTo>
                  <a:cubicBezTo>
                    <a:pt x="140" y="1"/>
                    <a:pt x="0" y="140"/>
                    <a:pt x="0" y="335"/>
                  </a:cubicBezTo>
                  <a:lnTo>
                    <a:pt x="0" y="949"/>
                  </a:lnTo>
                  <a:cubicBezTo>
                    <a:pt x="0" y="1116"/>
                    <a:pt x="140" y="1255"/>
                    <a:pt x="307" y="1255"/>
                  </a:cubicBezTo>
                  <a:cubicBezTo>
                    <a:pt x="474" y="1255"/>
                    <a:pt x="613" y="1116"/>
                    <a:pt x="613" y="949"/>
                  </a:cubicBezTo>
                  <a:lnTo>
                    <a:pt x="613" y="335"/>
                  </a:lnTo>
                  <a:cubicBezTo>
                    <a:pt x="613" y="140"/>
                    <a:pt x="4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2" name="Google Shape;10052;p77"/>
            <p:cNvSpPr/>
            <p:nvPr/>
          </p:nvSpPr>
          <p:spPr>
            <a:xfrm>
              <a:off x="-47180012" y="172075"/>
              <a:ext cx="15350" cy="31375"/>
            </a:xfrm>
            <a:custGeom>
              <a:avLst/>
              <a:gdLst/>
              <a:ahLst/>
              <a:cxnLst/>
              <a:rect l="l" t="t" r="r" b="b"/>
              <a:pathLst>
                <a:path w="614" h="1255" extrusionOk="0">
                  <a:moveTo>
                    <a:pt x="307" y="0"/>
                  </a:moveTo>
                  <a:cubicBezTo>
                    <a:pt x="139" y="0"/>
                    <a:pt x="0" y="139"/>
                    <a:pt x="0" y="335"/>
                  </a:cubicBezTo>
                  <a:lnTo>
                    <a:pt x="0" y="948"/>
                  </a:lnTo>
                  <a:cubicBezTo>
                    <a:pt x="0" y="1115"/>
                    <a:pt x="139" y="1254"/>
                    <a:pt x="307" y="1254"/>
                  </a:cubicBezTo>
                  <a:cubicBezTo>
                    <a:pt x="474" y="1254"/>
                    <a:pt x="613" y="1115"/>
                    <a:pt x="613" y="948"/>
                  </a:cubicBezTo>
                  <a:lnTo>
                    <a:pt x="613" y="335"/>
                  </a:lnTo>
                  <a:cubicBezTo>
                    <a:pt x="613" y="139"/>
                    <a:pt x="474"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3" name="Google Shape;10053;p77"/>
            <p:cNvSpPr/>
            <p:nvPr/>
          </p:nvSpPr>
          <p:spPr>
            <a:xfrm>
              <a:off x="-47180012" y="218050"/>
              <a:ext cx="15350" cy="32100"/>
            </a:xfrm>
            <a:custGeom>
              <a:avLst/>
              <a:gdLst/>
              <a:ahLst/>
              <a:cxnLst/>
              <a:rect l="l" t="t" r="r" b="b"/>
              <a:pathLst>
                <a:path w="614" h="1284" extrusionOk="0">
                  <a:moveTo>
                    <a:pt x="307" y="1"/>
                  </a:moveTo>
                  <a:cubicBezTo>
                    <a:pt x="139" y="1"/>
                    <a:pt x="0" y="140"/>
                    <a:pt x="0" y="335"/>
                  </a:cubicBezTo>
                  <a:lnTo>
                    <a:pt x="0" y="949"/>
                  </a:lnTo>
                  <a:cubicBezTo>
                    <a:pt x="0" y="1144"/>
                    <a:pt x="139" y="1283"/>
                    <a:pt x="307" y="1283"/>
                  </a:cubicBezTo>
                  <a:cubicBezTo>
                    <a:pt x="474" y="1283"/>
                    <a:pt x="613" y="1144"/>
                    <a:pt x="613" y="949"/>
                  </a:cubicBezTo>
                  <a:lnTo>
                    <a:pt x="613" y="335"/>
                  </a:lnTo>
                  <a:cubicBezTo>
                    <a:pt x="613" y="140"/>
                    <a:pt x="4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54" name="Google Shape;10054;p77"/>
          <p:cNvGrpSpPr/>
          <p:nvPr/>
        </p:nvGrpSpPr>
        <p:grpSpPr>
          <a:xfrm>
            <a:off x="4870788" y="1304201"/>
            <a:ext cx="342328" cy="339793"/>
            <a:chOff x="-13966675" y="1639700"/>
            <a:chExt cx="354450" cy="351825"/>
          </a:xfrm>
        </p:grpSpPr>
        <p:sp>
          <p:nvSpPr>
            <p:cNvPr id="10055" name="Google Shape;10055;p77"/>
            <p:cNvSpPr/>
            <p:nvPr/>
          </p:nvSpPr>
          <p:spPr>
            <a:xfrm>
              <a:off x="-13776875" y="1888525"/>
              <a:ext cx="104775" cy="37625"/>
            </a:xfrm>
            <a:custGeom>
              <a:avLst/>
              <a:gdLst/>
              <a:ahLst/>
              <a:cxnLst/>
              <a:rect l="l" t="t" r="r" b="b"/>
              <a:pathLst>
                <a:path w="4191" h="1505" extrusionOk="0">
                  <a:moveTo>
                    <a:pt x="442" y="0"/>
                  </a:moveTo>
                  <a:cubicBezTo>
                    <a:pt x="339" y="0"/>
                    <a:pt x="237" y="40"/>
                    <a:pt x="158" y="118"/>
                  </a:cubicBezTo>
                  <a:cubicBezTo>
                    <a:pt x="1" y="276"/>
                    <a:pt x="1" y="559"/>
                    <a:pt x="158" y="717"/>
                  </a:cubicBezTo>
                  <a:cubicBezTo>
                    <a:pt x="725" y="1253"/>
                    <a:pt x="1418" y="1505"/>
                    <a:pt x="2112" y="1505"/>
                  </a:cubicBezTo>
                  <a:cubicBezTo>
                    <a:pt x="2805" y="1505"/>
                    <a:pt x="3498" y="1221"/>
                    <a:pt x="4033" y="717"/>
                  </a:cubicBezTo>
                  <a:cubicBezTo>
                    <a:pt x="4191" y="559"/>
                    <a:pt x="4191" y="276"/>
                    <a:pt x="4033" y="118"/>
                  </a:cubicBezTo>
                  <a:cubicBezTo>
                    <a:pt x="3955" y="40"/>
                    <a:pt x="3844" y="0"/>
                    <a:pt x="3734" y="0"/>
                  </a:cubicBezTo>
                  <a:cubicBezTo>
                    <a:pt x="3624" y="0"/>
                    <a:pt x="3514" y="40"/>
                    <a:pt x="3435" y="118"/>
                  </a:cubicBezTo>
                  <a:cubicBezTo>
                    <a:pt x="3057" y="496"/>
                    <a:pt x="2568" y="685"/>
                    <a:pt x="2080" y="685"/>
                  </a:cubicBezTo>
                  <a:cubicBezTo>
                    <a:pt x="1592" y="685"/>
                    <a:pt x="1103" y="496"/>
                    <a:pt x="725" y="118"/>
                  </a:cubicBezTo>
                  <a:cubicBezTo>
                    <a:pt x="647" y="40"/>
                    <a:pt x="544"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6" name="Google Shape;10056;p77"/>
            <p:cNvSpPr/>
            <p:nvPr/>
          </p:nvSpPr>
          <p:spPr>
            <a:xfrm>
              <a:off x="-13966675" y="1639700"/>
              <a:ext cx="354450" cy="351825"/>
            </a:xfrm>
            <a:custGeom>
              <a:avLst/>
              <a:gdLst/>
              <a:ahLst/>
              <a:cxnLst/>
              <a:rect l="l" t="t" r="r" b="b"/>
              <a:pathLst>
                <a:path w="14178" h="14073" extrusionOk="0">
                  <a:moveTo>
                    <a:pt x="8412" y="998"/>
                  </a:moveTo>
                  <a:lnTo>
                    <a:pt x="8412" y="4085"/>
                  </a:lnTo>
                  <a:cubicBezTo>
                    <a:pt x="7467" y="3959"/>
                    <a:pt x="6585" y="3739"/>
                    <a:pt x="5671" y="3361"/>
                  </a:cubicBezTo>
                  <a:cubicBezTo>
                    <a:pt x="5625" y="3349"/>
                    <a:pt x="5574" y="3342"/>
                    <a:pt x="5523" y="3342"/>
                  </a:cubicBezTo>
                  <a:cubicBezTo>
                    <a:pt x="5434" y="3342"/>
                    <a:pt x="5341" y="3364"/>
                    <a:pt x="5261" y="3424"/>
                  </a:cubicBezTo>
                  <a:cubicBezTo>
                    <a:pt x="5167" y="3487"/>
                    <a:pt x="5072" y="3613"/>
                    <a:pt x="5072" y="3770"/>
                  </a:cubicBezTo>
                  <a:lnTo>
                    <a:pt x="5072" y="6669"/>
                  </a:lnTo>
                  <a:cubicBezTo>
                    <a:pt x="4957" y="6656"/>
                    <a:pt x="4841" y="6650"/>
                    <a:pt x="4724" y="6650"/>
                  </a:cubicBezTo>
                  <a:cubicBezTo>
                    <a:pt x="3979" y="6650"/>
                    <a:pt x="3223" y="6912"/>
                    <a:pt x="2678" y="7456"/>
                  </a:cubicBezTo>
                  <a:cubicBezTo>
                    <a:pt x="2520" y="7614"/>
                    <a:pt x="2520" y="7898"/>
                    <a:pt x="2678" y="8055"/>
                  </a:cubicBezTo>
                  <a:cubicBezTo>
                    <a:pt x="2757" y="8134"/>
                    <a:pt x="2867" y="8173"/>
                    <a:pt x="2977" y="8173"/>
                  </a:cubicBezTo>
                  <a:cubicBezTo>
                    <a:pt x="3088" y="8173"/>
                    <a:pt x="3198" y="8134"/>
                    <a:pt x="3277" y="8055"/>
                  </a:cubicBezTo>
                  <a:cubicBezTo>
                    <a:pt x="3639" y="7692"/>
                    <a:pt x="4132" y="7497"/>
                    <a:pt x="4627" y="7497"/>
                  </a:cubicBezTo>
                  <a:cubicBezTo>
                    <a:pt x="4776" y="7497"/>
                    <a:pt x="4926" y="7514"/>
                    <a:pt x="5072" y="7551"/>
                  </a:cubicBezTo>
                  <a:lnTo>
                    <a:pt x="5072" y="8654"/>
                  </a:lnTo>
                  <a:cubicBezTo>
                    <a:pt x="5072" y="9032"/>
                    <a:pt x="5104" y="9441"/>
                    <a:pt x="5198" y="9788"/>
                  </a:cubicBezTo>
                  <a:cubicBezTo>
                    <a:pt x="5041" y="9819"/>
                    <a:pt x="4852" y="9914"/>
                    <a:pt x="4631" y="9945"/>
                  </a:cubicBezTo>
                  <a:cubicBezTo>
                    <a:pt x="2489" y="9473"/>
                    <a:pt x="914" y="7551"/>
                    <a:pt x="914" y="5346"/>
                  </a:cubicBezTo>
                  <a:lnTo>
                    <a:pt x="914" y="998"/>
                  </a:lnTo>
                  <a:lnTo>
                    <a:pt x="945" y="998"/>
                  </a:lnTo>
                  <a:cubicBezTo>
                    <a:pt x="2111" y="1408"/>
                    <a:pt x="3434" y="1628"/>
                    <a:pt x="4694" y="1628"/>
                  </a:cubicBezTo>
                  <a:cubicBezTo>
                    <a:pt x="5954" y="1628"/>
                    <a:pt x="7246" y="1439"/>
                    <a:pt x="8412" y="998"/>
                  </a:cubicBezTo>
                  <a:close/>
                  <a:moveTo>
                    <a:pt x="13421" y="4369"/>
                  </a:moveTo>
                  <a:lnTo>
                    <a:pt x="13421" y="8654"/>
                  </a:lnTo>
                  <a:cubicBezTo>
                    <a:pt x="13421" y="10890"/>
                    <a:pt x="11846" y="12812"/>
                    <a:pt x="9672" y="13285"/>
                  </a:cubicBezTo>
                  <a:cubicBezTo>
                    <a:pt x="7530" y="12812"/>
                    <a:pt x="5986" y="10859"/>
                    <a:pt x="5986" y="8654"/>
                  </a:cubicBezTo>
                  <a:lnTo>
                    <a:pt x="5986" y="4369"/>
                  </a:lnTo>
                  <a:cubicBezTo>
                    <a:pt x="7215" y="4779"/>
                    <a:pt x="8475" y="4999"/>
                    <a:pt x="9672" y="4999"/>
                  </a:cubicBezTo>
                  <a:cubicBezTo>
                    <a:pt x="10932" y="4936"/>
                    <a:pt x="12192" y="4747"/>
                    <a:pt x="13421" y="4369"/>
                  </a:cubicBezTo>
                  <a:close/>
                  <a:moveTo>
                    <a:pt x="430" y="1"/>
                  </a:moveTo>
                  <a:cubicBezTo>
                    <a:pt x="348" y="1"/>
                    <a:pt x="263" y="16"/>
                    <a:pt x="189" y="53"/>
                  </a:cubicBezTo>
                  <a:cubicBezTo>
                    <a:pt x="95" y="147"/>
                    <a:pt x="0" y="273"/>
                    <a:pt x="0" y="431"/>
                  </a:cubicBezTo>
                  <a:lnTo>
                    <a:pt x="0" y="5346"/>
                  </a:lnTo>
                  <a:cubicBezTo>
                    <a:pt x="126" y="7929"/>
                    <a:pt x="2016" y="10260"/>
                    <a:pt x="4600" y="10764"/>
                  </a:cubicBezTo>
                  <a:lnTo>
                    <a:pt x="4757" y="10764"/>
                  </a:lnTo>
                  <a:cubicBezTo>
                    <a:pt x="5009" y="10733"/>
                    <a:pt x="5230" y="10670"/>
                    <a:pt x="5482" y="10575"/>
                  </a:cubicBezTo>
                  <a:cubicBezTo>
                    <a:pt x="6144" y="12340"/>
                    <a:pt x="7687" y="13726"/>
                    <a:pt x="9578" y="14072"/>
                  </a:cubicBezTo>
                  <a:lnTo>
                    <a:pt x="9735" y="14072"/>
                  </a:lnTo>
                  <a:cubicBezTo>
                    <a:pt x="12318" y="13568"/>
                    <a:pt x="14177" y="11237"/>
                    <a:pt x="14177" y="8622"/>
                  </a:cubicBezTo>
                  <a:lnTo>
                    <a:pt x="14177" y="3770"/>
                  </a:lnTo>
                  <a:cubicBezTo>
                    <a:pt x="14177" y="3644"/>
                    <a:pt x="14114" y="3487"/>
                    <a:pt x="13988" y="3424"/>
                  </a:cubicBezTo>
                  <a:cubicBezTo>
                    <a:pt x="13908" y="3364"/>
                    <a:pt x="13816" y="3342"/>
                    <a:pt x="13727" y="3342"/>
                  </a:cubicBezTo>
                  <a:cubicBezTo>
                    <a:pt x="13675" y="3342"/>
                    <a:pt x="13625" y="3349"/>
                    <a:pt x="13579" y="3361"/>
                  </a:cubicBezTo>
                  <a:cubicBezTo>
                    <a:pt x="12318" y="3896"/>
                    <a:pt x="10995" y="4117"/>
                    <a:pt x="9609" y="4117"/>
                  </a:cubicBezTo>
                  <a:lnTo>
                    <a:pt x="9231" y="4117"/>
                  </a:lnTo>
                  <a:lnTo>
                    <a:pt x="9231" y="431"/>
                  </a:lnTo>
                  <a:cubicBezTo>
                    <a:pt x="9231" y="305"/>
                    <a:pt x="9136" y="147"/>
                    <a:pt x="9010" y="53"/>
                  </a:cubicBezTo>
                  <a:cubicBezTo>
                    <a:pt x="8955" y="16"/>
                    <a:pt x="8878" y="1"/>
                    <a:pt x="8799" y="1"/>
                  </a:cubicBezTo>
                  <a:cubicBezTo>
                    <a:pt x="8742" y="1"/>
                    <a:pt x="8685" y="8"/>
                    <a:pt x="8632" y="21"/>
                  </a:cubicBezTo>
                  <a:cubicBezTo>
                    <a:pt x="7372" y="525"/>
                    <a:pt x="5986" y="777"/>
                    <a:pt x="4600" y="777"/>
                  </a:cubicBezTo>
                  <a:cubicBezTo>
                    <a:pt x="3245" y="777"/>
                    <a:pt x="1859" y="494"/>
                    <a:pt x="599" y="21"/>
                  </a:cubicBezTo>
                  <a:cubicBezTo>
                    <a:pt x="546" y="8"/>
                    <a:pt x="489" y="1"/>
                    <a:pt x="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7" name="Google Shape;10057;p77"/>
            <p:cNvSpPr/>
            <p:nvPr/>
          </p:nvSpPr>
          <p:spPr>
            <a:xfrm>
              <a:off x="-13923375" y="1723125"/>
              <a:ext cx="64625" cy="40925"/>
            </a:xfrm>
            <a:custGeom>
              <a:avLst/>
              <a:gdLst/>
              <a:ahLst/>
              <a:cxnLst/>
              <a:rect l="l" t="t" r="r" b="b"/>
              <a:pathLst>
                <a:path w="2585" h="1637" extrusionOk="0">
                  <a:moveTo>
                    <a:pt x="2113" y="1"/>
                  </a:moveTo>
                  <a:cubicBezTo>
                    <a:pt x="2061" y="1"/>
                    <a:pt x="2008" y="9"/>
                    <a:pt x="1954" y="24"/>
                  </a:cubicBezTo>
                  <a:lnTo>
                    <a:pt x="284" y="843"/>
                  </a:lnTo>
                  <a:cubicBezTo>
                    <a:pt x="64" y="969"/>
                    <a:pt x="1" y="1221"/>
                    <a:pt x="64" y="1410"/>
                  </a:cubicBezTo>
                  <a:cubicBezTo>
                    <a:pt x="156" y="1548"/>
                    <a:pt x="316" y="1636"/>
                    <a:pt x="469" y="1636"/>
                  </a:cubicBezTo>
                  <a:cubicBezTo>
                    <a:pt x="525" y="1636"/>
                    <a:pt x="580" y="1624"/>
                    <a:pt x="631" y="1599"/>
                  </a:cubicBezTo>
                  <a:lnTo>
                    <a:pt x="2332" y="780"/>
                  </a:lnTo>
                  <a:cubicBezTo>
                    <a:pt x="2521" y="654"/>
                    <a:pt x="2584" y="433"/>
                    <a:pt x="2521" y="244"/>
                  </a:cubicBezTo>
                  <a:cubicBezTo>
                    <a:pt x="2426" y="77"/>
                    <a:pt x="2276" y="1"/>
                    <a:pt x="21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8" name="Google Shape;10058;p77"/>
            <p:cNvSpPr/>
            <p:nvPr/>
          </p:nvSpPr>
          <p:spPr>
            <a:xfrm>
              <a:off x="-13798125" y="1805500"/>
              <a:ext cx="66175" cy="41575"/>
            </a:xfrm>
            <a:custGeom>
              <a:avLst/>
              <a:gdLst/>
              <a:ahLst/>
              <a:cxnLst/>
              <a:rect l="l" t="t" r="r" b="b"/>
              <a:pathLst>
                <a:path w="2647" h="1663" extrusionOk="0">
                  <a:moveTo>
                    <a:pt x="504" y="0"/>
                  </a:moveTo>
                  <a:cubicBezTo>
                    <a:pt x="350" y="0"/>
                    <a:pt x="188" y="94"/>
                    <a:pt x="95" y="257"/>
                  </a:cubicBezTo>
                  <a:cubicBezTo>
                    <a:pt x="0" y="446"/>
                    <a:pt x="95" y="667"/>
                    <a:pt x="315" y="793"/>
                  </a:cubicBezTo>
                  <a:lnTo>
                    <a:pt x="1953" y="1612"/>
                  </a:lnTo>
                  <a:cubicBezTo>
                    <a:pt x="2006" y="1647"/>
                    <a:pt x="2064" y="1663"/>
                    <a:pt x="2122" y="1663"/>
                  </a:cubicBezTo>
                  <a:cubicBezTo>
                    <a:pt x="2273" y="1663"/>
                    <a:pt x="2430" y="1559"/>
                    <a:pt x="2521" y="1423"/>
                  </a:cubicBezTo>
                  <a:cubicBezTo>
                    <a:pt x="2647" y="1234"/>
                    <a:pt x="2521" y="982"/>
                    <a:pt x="2300" y="887"/>
                  </a:cubicBezTo>
                  <a:lnTo>
                    <a:pt x="662" y="37"/>
                  </a:lnTo>
                  <a:cubicBezTo>
                    <a:pt x="612" y="12"/>
                    <a:pt x="559" y="0"/>
                    <a:pt x="5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9" name="Google Shape;10059;p77"/>
            <p:cNvSpPr/>
            <p:nvPr/>
          </p:nvSpPr>
          <p:spPr>
            <a:xfrm>
              <a:off x="-13714650" y="1805825"/>
              <a:ext cx="63825" cy="41250"/>
            </a:xfrm>
            <a:custGeom>
              <a:avLst/>
              <a:gdLst/>
              <a:ahLst/>
              <a:cxnLst/>
              <a:rect l="l" t="t" r="r" b="b"/>
              <a:pathLst>
                <a:path w="2553" h="1650" extrusionOk="0">
                  <a:moveTo>
                    <a:pt x="2068" y="1"/>
                  </a:moveTo>
                  <a:cubicBezTo>
                    <a:pt x="2018" y="1"/>
                    <a:pt x="1968" y="9"/>
                    <a:pt x="1922" y="24"/>
                  </a:cubicBezTo>
                  <a:lnTo>
                    <a:pt x="284" y="874"/>
                  </a:lnTo>
                  <a:cubicBezTo>
                    <a:pt x="64" y="969"/>
                    <a:pt x="1" y="1221"/>
                    <a:pt x="64" y="1410"/>
                  </a:cubicBezTo>
                  <a:cubicBezTo>
                    <a:pt x="132" y="1546"/>
                    <a:pt x="298" y="1650"/>
                    <a:pt x="456" y="1650"/>
                  </a:cubicBezTo>
                  <a:cubicBezTo>
                    <a:pt x="518" y="1650"/>
                    <a:pt x="578" y="1634"/>
                    <a:pt x="631" y="1599"/>
                  </a:cubicBezTo>
                  <a:lnTo>
                    <a:pt x="2269" y="780"/>
                  </a:lnTo>
                  <a:cubicBezTo>
                    <a:pt x="2490" y="654"/>
                    <a:pt x="2553" y="433"/>
                    <a:pt x="2490" y="244"/>
                  </a:cubicBezTo>
                  <a:cubicBezTo>
                    <a:pt x="2394" y="77"/>
                    <a:pt x="2226" y="1"/>
                    <a:pt x="20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60" name="Google Shape;10060;p77"/>
          <p:cNvSpPr/>
          <p:nvPr/>
        </p:nvSpPr>
        <p:spPr>
          <a:xfrm>
            <a:off x="4871549" y="1711132"/>
            <a:ext cx="340807" cy="341579"/>
          </a:xfrm>
          <a:custGeom>
            <a:avLst/>
            <a:gdLst/>
            <a:ahLst/>
            <a:cxnLst/>
            <a:rect l="l" t="t" r="r" b="b"/>
            <a:pathLst>
              <a:path w="14115" h="14147" extrusionOk="0">
                <a:moveTo>
                  <a:pt x="8349" y="883"/>
                </a:moveTo>
                <a:lnTo>
                  <a:pt x="8349" y="2080"/>
                </a:lnTo>
                <a:cubicBezTo>
                  <a:pt x="7971" y="2364"/>
                  <a:pt x="7498" y="2521"/>
                  <a:pt x="7089" y="2521"/>
                </a:cubicBezTo>
                <a:cubicBezTo>
                  <a:pt x="6616" y="2521"/>
                  <a:pt x="6175" y="2364"/>
                  <a:pt x="5828" y="2080"/>
                </a:cubicBezTo>
                <a:lnTo>
                  <a:pt x="5828" y="883"/>
                </a:lnTo>
                <a:close/>
                <a:moveTo>
                  <a:pt x="4946" y="820"/>
                </a:moveTo>
                <a:lnTo>
                  <a:pt x="4946" y="2931"/>
                </a:lnTo>
                <a:cubicBezTo>
                  <a:pt x="4946" y="4380"/>
                  <a:pt x="3844" y="5609"/>
                  <a:pt x="2457" y="5798"/>
                </a:cubicBezTo>
                <a:cubicBezTo>
                  <a:pt x="2993" y="5294"/>
                  <a:pt x="3308" y="4538"/>
                  <a:pt x="3308" y="3750"/>
                </a:cubicBezTo>
                <a:lnTo>
                  <a:pt x="3308" y="2080"/>
                </a:lnTo>
                <a:cubicBezTo>
                  <a:pt x="3308" y="1860"/>
                  <a:pt x="3088" y="1671"/>
                  <a:pt x="2899" y="1671"/>
                </a:cubicBezTo>
                <a:cubicBezTo>
                  <a:pt x="2678" y="1671"/>
                  <a:pt x="2457" y="1860"/>
                  <a:pt x="2457" y="2080"/>
                </a:cubicBezTo>
                <a:lnTo>
                  <a:pt x="2457" y="3750"/>
                </a:lnTo>
                <a:cubicBezTo>
                  <a:pt x="2457" y="4727"/>
                  <a:pt x="1764" y="5609"/>
                  <a:pt x="819" y="5766"/>
                </a:cubicBezTo>
                <a:lnTo>
                  <a:pt x="819" y="820"/>
                </a:lnTo>
                <a:close/>
                <a:moveTo>
                  <a:pt x="13295" y="820"/>
                </a:moveTo>
                <a:lnTo>
                  <a:pt x="13295" y="5766"/>
                </a:lnTo>
                <a:cubicBezTo>
                  <a:pt x="12350" y="5546"/>
                  <a:pt x="11657" y="4727"/>
                  <a:pt x="11657" y="3750"/>
                </a:cubicBezTo>
                <a:lnTo>
                  <a:pt x="11657" y="2080"/>
                </a:lnTo>
                <a:cubicBezTo>
                  <a:pt x="11657" y="1860"/>
                  <a:pt x="11436" y="1671"/>
                  <a:pt x="11247" y="1671"/>
                </a:cubicBezTo>
                <a:cubicBezTo>
                  <a:pt x="11027" y="1671"/>
                  <a:pt x="10806" y="1860"/>
                  <a:pt x="10806" y="2080"/>
                </a:cubicBezTo>
                <a:lnTo>
                  <a:pt x="10806" y="3750"/>
                </a:lnTo>
                <a:cubicBezTo>
                  <a:pt x="10806" y="4538"/>
                  <a:pt x="11121" y="5294"/>
                  <a:pt x="11657" y="5798"/>
                </a:cubicBezTo>
                <a:cubicBezTo>
                  <a:pt x="10239" y="5609"/>
                  <a:pt x="9168" y="4380"/>
                  <a:pt x="9168" y="2899"/>
                </a:cubicBezTo>
                <a:lnTo>
                  <a:pt x="9168" y="820"/>
                </a:lnTo>
                <a:close/>
                <a:moveTo>
                  <a:pt x="8286" y="3025"/>
                </a:moveTo>
                <a:cubicBezTo>
                  <a:pt x="8349" y="4538"/>
                  <a:pt x="9326" y="5829"/>
                  <a:pt x="10649" y="6396"/>
                </a:cubicBezTo>
                <a:lnTo>
                  <a:pt x="9704" y="8318"/>
                </a:lnTo>
                <a:lnTo>
                  <a:pt x="4411" y="8318"/>
                </a:lnTo>
                <a:lnTo>
                  <a:pt x="3466" y="6396"/>
                </a:lnTo>
                <a:cubicBezTo>
                  <a:pt x="4757" y="5829"/>
                  <a:pt x="5734" y="4569"/>
                  <a:pt x="5765" y="3025"/>
                </a:cubicBezTo>
                <a:cubicBezTo>
                  <a:pt x="6175" y="3246"/>
                  <a:pt x="6616" y="3309"/>
                  <a:pt x="7026" y="3309"/>
                </a:cubicBezTo>
                <a:cubicBezTo>
                  <a:pt x="7467" y="3309"/>
                  <a:pt x="7908" y="3183"/>
                  <a:pt x="8286" y="3025"/>
                </a:cubicBezTo>
                <a:close/>
                <a:moveTo>
                  <a:pt x="13295" y="6617"/>
                </a:moveTo>
                <a:lnTo>
                  <a:pt x="13295" y="10555"/>
                </a:lnTo>
                <a:cubicBezTo>
                  <a:pt x="13169" y="10681"/>
                  <a:pt x="13012" y="10744"/>
                  <a:pt x="12854" y="10744"/>
                </a:cubicBezTo>
                <a:cubicBezTo>
                  <a:pt x="12665" y="10744"/>
                  <a:pt x="12508" y="10681"/>
                  <a:pt x="12382" y="10492"/>
                </a:cubicBezTo>
                <a:cubicBezTo>
                  <a:pt x="12129" y="10083"/>
                  <a:pt x="11688" y="9862"/>
                  <a:pt x="11216" y="9862"/>
                </a:cubicBezTo>
                <a:cubicBezTo>
                  <a:pt x="10743" y="9862"/>
                  <a:pt x="10302" y="10083"/>
                  <a:pt x="10019" y="10492"/>
                </a:cubicBezTo>
                <a:cubicBezTo>
                  <a:pt x="9956" y="10650"/>
                  <a:pt x="9798" y="10713"/>
                  <a:pt x="9609" y="10713"/>
                </a:cubicBezTo>
                <a:lnTo>
                  <a:pt x="9389" y="10713"/>
                </a:lnTo>
                <a:lnTo>
                  <a:pt x="11499" y="6617"/>
                </a:lnTo>
                <a:close/>
                <a:moveTo>
                  <a:pt x="2615" y="6617"/>
                </a:moveTo>
                <a:lnTo>
                  <a:pt x="4663" y="10744"/>
                </a:lnTo>
                <a:lnTo>
                  <a:pt x="4474" y="10744"/>
                </a:lnTo>
                <a:cubicBezTo>
                  <a:pt x="4316" y="10713"/>
                  <a:pt x="4159" y="10618"/>
                  <a:pt x="4033" y="10524"/>
                </a:cubicBezTo>
                <a:cubicBezTo>
                  <a:pt x="3781" y="10114"/>
                  <a:pt x="3340" y="9893"/>
                  <a:pt x="2867" y="9893"/>
                </a:cubicBezTo>
                <a:cubicBezTo>
                  <a:pt x="2394" y="9893"/>
                  <a:pt x="1953" y="10114"/>
                  <a:pt x="1670" y="10524"/>
                </a:cubicBezTo>
                <a:cubicBezTo>
                  <a:pt x="1575" y="10681"/>
                  <a:pt x="1418" y="10776"/>
                  <a:pt x="1197" y="10776"/>
                </a:cubicBezTo>
                <a:cubicBezTo>
                  <a:pt x="1040" y="10776"/>
                  <a:pt x="882" y="10713"/>
                  <a:pt x="788" y="10587"/>
                </a:cubicBezTo>
                <a:lnTo>
                  <a:pt x="788" y="6617"/>
                </a:lnTo>
                <a:close/>
                <a:moveTo>
                  <a:pt x="9263" y="9169"/>
                </a:moveTo>
                <a:lnTo>
                  <a:pt x="8412" y="10776"/>
                </a:lnTo>
                <a:cubicBezTo>
                  <a:pt x="8349" y="10933"/>
                  <a:pt x="8380" y="11154"/>
                  <a:pt x="8506" y="11248"/>
                </a:cubicBezTo>
                <a:cubicBezTo>
                  <a:pt x="8790" y="11500"/>
                  <a:pt x="9105" y="11626"/>
                  <a:pt x="9452" y="11626"/>
                </a:cubicBezTo>
                <a:cubicBezTo>
                  <a:pt x="9924" y="11626"/>
                  <a:pt x="10365" y="11374"/>
                  <a:pt x="10617" y="10996"/>
                </a:cubicBezTo>
                <a:cubicBezTo>
                  <a:pt x="10743" y="10839"/>
                  <a:pt x="10901" y="10713"/>
                  <a:pt x="11090" y="10713"/>
                </a:cubicBezTo>
                <a:cubicBezTo>
                  <a:pt x="11310" y="10713"/>
                  <a:pt x="11468" y="10776"/>
                  <a:pt x="11562" y="10996"/>
                </a:cubicBezTo>
                <a:cubicBezTo>
                  <a:pt x="11846" y="11374"/>
                  <a:pt x="12287" y="11626"/>
                  <a:pt x="12760" y="11626"/>
                </a:cubicBezTo>
                <a:cubicBezTo>
                  <a:pt x="12917" y="11626"/>
                  <a:pt x="13075" y="11563"/>
                  <a:pt x="13201" y="11532"/>
                </a:cubicBezTo>
                <a:lnTo>
                  <a:pt x="13201" y="13296"/>
                </a:lnTo>
                <a:lnTo>
                  <a:pt x="819" y="13296"/>
                </a:lnTo>
                <a:lnTo>
                  <a:pt x="819" y="11532"/>
                </a:lnTo>
                <a:cubicBezTo>
                  <a:pt x="977" y="11563"/>
                  <a:pt x="1103" y="11626"/>
                  <a:pt x="1260" y="11626"/>
                </a:cubicBezTo>
                <a:cubicBezTo>
                  <a:pt x="1733" y="11626"/>
                  <a:pt x="2142" y="11374"/>
                  <a:pt x="2426" y="10996"/>
                </a:cubicBezTo>
                <a:cubicBezTo>
                  <a:pt x="2552" y="10839"/>
                  <a:pt x="2709" y="10713"/>
                  <a:pt x="2899" y="10713"/>
                </a:cubicBezTo>
                <a:cubicBezTo>
                  <a:pt x="3088" y="10713"/>
                  <a:pt x="3245" y="10776"/>
                  <a:pt x="3371" y="10996"/>
                </a:cubicBezTo>
                <a:cubicBezTo>
                  <a:pt x="3655" y="11374"/>
                  <a:pt x="4096" y="11626"/>
                  <a:pt x="4568" y="11626"/>
                </a:cubicBezTo>
                <a:cubicBezTo>
                  <a:pt x="4915" y="11626"/>
                  <a:pt x="5261" y="11500"/>
                  <a:pt x="5513" y="11248"/>
                </a:cubicBezTo>
                <a:cubicBezTo>
                  <a:pt x="5608" y="11154"/>
                  <a:pt x="5671" y="10933"/>
                  <a:pt x="5576" y="10776"/>
                </a:cubicBezTo>
                <a:lnTo>
                  <a:pt x="4757" y="9169"/>
                </a:lnTo>
                <a:close/>
                <a:moveTo>
                  <a:pt x="410" y="1"/>
                </a:moveTo>
                <a:cubicBezTo>
                  <a:pt x="189" y="1"/>
                  <a:pt x="0" y="190"/>
                  <a:pt x="0" y="442"/>
                </a:cubicBezTo>
                <a:lnTo>
                  <a:pt x="0" y="13706"/>
                </a:lnTo>
                <a:cubicBezTo>
                  <a:pt x="0" y="13958"/>
                  <a:pt x="189" y="14147"/>
                  <a:pt x="410" y="14147"/>
                </a:cubicBezTo>
                <a:lnTo>
                  <a:pt x="13705" y="14147"/>
                </a:lnTo>
                <a:cubicBezTo>
                  <a:pt x="13925" y="14147"/>
                  <a:pt x="14114" y="13958"/>
                  <a:pt x="14114" y="13706"/>
                </a:cubicBezTo>
                <a:lnTo>
                  <a:pt x="14114" y="442"/>
                </a:lnTo>
                <a:cubicBezTo>
                  <a:pt x="14114" y="190"/>
                  <a:pt x="13925" y="1"/>
                  <a:pt x="137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1" name="Google Shape;10061;p77"/>
          <p:cNvSpPr/>
          <p:nvPr/>
        </p:nvSpPr>
        <p:spPr>
          <a:xfrm>
            <a:off x="4932020" y="2120859"/>
            <a:ext cx="219864" cy="339286"/>
          </a:xfrm>
          <a:custGeom>
            <a:avLst/>
            <a:gdLst/>
            <a:ahLst/>
            <a:cxnLst/>
            <a:rect l="l" t="t" r="r" b="b"/>
            <a:pathLst>
              <a:path w="9106" h="14052" extrusionOk="0">
                <a:moveTo>
                  <a:pt x="1230" y="4096"/>
                </a:moveTo>
                <a:cubicBezTo>
                  <a:pt x="1450" y="4096"/>
                  <a:pt x="1608" y="4285"/>
                  <a:pt x="1608" y="4474"/>
                </a:cubicBezTo>
                <a:cubicBezTo>
                  <a:pt x="1608" y="4726"/>
                  <a:pt x="1419" y="4915"/>
                  <a:pt x="1230" y="4915"/>
                </a:cubicBezTo>
                <a:cubicBezTo>
                  <a:pt x="978" y="4915"/>
                  <a:pt x="789" y="4726"/>
                  <a:pt x="789" y="4474"/>
                </a:cubicBezTo>
                <a:cubicBezTo>
                  <a:pt x="820" y="4285"/>
                  <a:pt x="978" y="4096"/>
                  <a:pt x="1230" y="4096"/>
                </a:cubicBezTo>
                <a:close/>
                <a:moveTo>
                  <a:pt x="7846" y="4096"/>
                </a:moveTo>
                <a:cubicBezTo>
                  <a:pt x="8066" y="4096"/>
                  <a:pt x="8255" y="4285"/>
                  <a:pt x="8255" y="4474"/>
                </a:cubicBezTo>
                <a:cubicBezTo>
                  <a:pt x="8255" y="4726"/>
                  <a:pt x="8066" y="4915"/>
                  <a:pt x="7846" y="4915"/>
                </a:cubicBezTo>
                <a:cubicBezTo>
                  <a:pt x="7594" y="4915"/>
                  <a:pt x="7436" y="4726"/>
                  <a:pt x="7436" y="4474"/>
                </a:cubicBezTo>
                <a:cubicBezTo>
                  <a:pt x="7436" y="4285"/>
                  <a:pt x="7594" y="4096"/>
                  <a:pt x="7846" y="4096"/>
                </a:cubicBezTo>
                <a:close/>
                <a:moveTo>
                  <a:pt x="4538" y="788"/>
                </a:moveTo>
                <a:cubicBezTo>
                  <a:pt x="5514" y="788"/>
                  <a:pt x="6365" y="1481"/>
                  <a:pt x="6523" y="2427"/>
                </a:cubicBezTo>
                <a:lnTo>
                  <a:pt x="5357" y="2427"/>
                </a:lnTo>
                <a:cubicBezTo>
                  <a:pt x="5105" y="2427"/>
                  <a:pt x="4916" y="2616"/>
                  <a:pt x="4916" y="2868"/>
                </a:cubicBezTo>
                <a:cubicBezTo>
                  <a:pt x="4916" y="3088"/>
                  <a:pt x="5105" y="3309"/>
                  <a:pt x="5357" y="3309"/>
                </a:cubicBezTo>
                <a:lnTo>
                  <a:pt x="6617" y="3309"/>
                </a:lnTo>
                <a:lnTo>
                  <a:pt x="6617" y="4128"/>
                </a:lnTo>
                <a:lnTo>
                  <a:pt x="5357" y="4128"/>
                </a:lnTo>
                <a:cubicBezTo>
                  <a:pt x="5105" y="4128"/>
                  <a:pt x="4916" y="4317"/>
                  <a:pt x="4916" y="4506"/>
                </a:cubicBezTo>
                <a:cubicBezTo>
                  <a:pt x="4916" y="4758"/>
                  <a:pt x="5105" y="4947"/>
                  <a:pt x="5357" y="4947"/>
                </a:cubicBezTo>
                <a:lnTo>
                  <a:pt x="6617" y="4947"/>
                </a:lnTo>
                <a:lnTo>
                  <a:pt x="6617" y="5766"/>
                </a:lnTo>
                <a:lnTo>
                  <a:pt x="5357" y="5766"/>
                </a:lnTo>
                <a:cubicBezTo>
                  <a:pt x="5105" y="5766"/>
                  <a:pt x="4916" y="5987"/>
                  <a:pt x="4916" y="6207"/>
                </a:cubicBezTo>
                <a:cubicBezTo>
                  <a:pt x="4916" y="6459"/>
                  <a:pt x="5105" y="6617"/>
                  <a:pt x="5357" y="6617"/>
                </a:cubicBezTo>
                <a:lnTo>
                  <a:pt x="6523" y="6617"/>
                </a:lnTo>
                <a:cubicBezTo>
                  <a:pt x="6333" y="7562"/>
                  <a:pt x="5514" y="8255"/>
                  <a:pt x="4538" y="8255"/>
                </a:cubicBezTo>
                <a:cubicBezTo>
                  <a:pt x="3530" y="8255"/>
                  <a:pt x="2679" y="7562"/>
                  <a:pt x="2521" y="6617"/>
                </a:cubicBezTo>
                <a:lnTo>
                  <a:pt x="3687" y="6617"/>
                </a:lnTo>
                <a:cubicBezTo>
                  <a:pt x="3939" y="6617"/>
                  <a:pt x="4128" y="6396"/>
                  <a:pt x="4128" y="6207"/>
                </a:cubicBezTo>
                <a:cubicBezTo>
                  <a:pt x="4128" y="5987"/>
                  <a:pt x="3939" y="5766"/>
                  <a:pt x="3687" y="5766"/>
                </a:cubicBezTo>
                <a:lnTo>
                  <a:pt x="2490" y="5766"/>
                </a:lnTo>
                <a:lnTo>
                  <a:pt x="2490" y="4947"/>
                </a:lnTo>
                <a:lnTo>
                  <a:pt x="3687" y="4947"/>
                </a:lnTo>
                <a:cubicBezTo>
                  <a:pt x="3939" y="4947"/>
                  <a:pt x="4128" y="4758"/>
                  <a:pt x="4128" y="4506"/>
                </a:cubicBezTo>
                <a:cubicBezTo>
                  <a:pt x="4128" y="4285"/>
                  <a:pt x="3939" y="4128"/>
                  <a:pt x="3687" y="4128"/>
                </a:cubicBezTo>
                <a:lnTo>
                  <a:pt x="2490" y="4128"/>
                </a:lnTo>
                <a:lnTo>
                  <a:pt x="2490" y="3277"/>
                </a:lnTo>
                <a:lnTo>
                  <a:pt x="3687" y="3277"/>
                </a:lnTo>
                <a:cubicBezTo>
                  <a:pt x="3939" y="3277"/>
                  <a:pt x="4128" y="3057"/>
                  <a:pt x="4128" y="2836"/>
                </a:cubicBezTo>
                <a:cubicBezTo>
                  <a:pt x="4128" y="2584"/>
                  <a:pt x="3939" y="2395"/>
                  <a:pt x="3687" y="2395"/>
                </a:cubicBezTo>
                <a:lnTo>
                  <a:pt x="2521" y="2395"/>
                </a:lnTo>
                <a:cubicBezTo>
                  <a:pt x="2710" y="1481"/>
                  <a:pt x="3530" y="788"/>
                  <a:pt x="4538" y="788"/>
                </a:cubicBezTo>
                <a:close/>
                <a:moveTo>
                  <a:pt x="8255" y="5671"/>
                </a:moveTo>
                <a:lnTo>
                  <a:pt x="8255" y="6144"/>
                </a:lnTo>
                <a:cubicBezTo>
                  <a:pt x="8255" y="8066"/>
                  <a:pt x="6806" y="9641"/>
                  <a:pt x="4947" y="9830"/>
                </a:cubicBezTo>
                <a:lnTo>
                  <a:pt x="4947" y="9011"/>
                </a:lnTo>
                <a:cubicBezTo>
                  <a:pt x="6365" y="8822"/>
                  <a:pt x="7436" y="7593"/>
                  <a:pt x="7436" y="6144"/>
                </a:cubicBezTo>
                <a:lnTo>
                  <a:pt x="7436" y="5671"/>
                </a:lnTo>
                <a:cubicBezTo>
                  <a:pt x="7562" y="5703"/>
                  <a:pt x="7720" y="5735"/>
                  <a:pt x="7846" y="5735"/>
                </a:cubicBezTo>
                <a:cubicBezTo>
                  <a:pt x="7940" y="5735"/>
                  <a:pt x="8098" y="5703"/>
                  <a:pt x="8255" y="5671"/>
                </a:cubicBezTo>
                <a:close/>
                <a:moveTo>
                  <a:pt x="1639" y="5703"/>
                </a:moveTo>
                <a:lnTo>
                  <a:pt x="1639" y="6176"/>
                </a:lnTo>
                <a:cubicBezTo>
                  <a:pt x="1639" y="7625"/>
                  <a:pt x="2710" y="8853"/>
                  <a:pt x="4128" y="9043"/>
                </a:cubicBezTo>
                <a:lnTo>
                  <a:pt x="4128" y="9893"/>
                </a:lnTo>
                <a:cubicBezTo>
                  <a:pt x="2238" y="9641"/>
                  <a:pt x="820" y="8066"/>
                  <a:pt x="820" y="6176"/>
                </a:cubicBezTo>
                <a:lnTo>
                  <a:pt x="820" y="5703"/>
                </a:lnTo>
                <a:cubicBezTo>
                  <a:pt x="946" y="5735"/>
                  <a:pt x="1104" y="5798"/>
                  <a:pt x="1261" y="5798"/>
                </a:cubicBezTo>
                <a:cubicBezTo>
                  <a:pt x="1419" y="5798"/>
                  <a:pt x="1545" y="5735"/>
                  <a:pt x="1639" y="5703"/>
                </a:cubicBezTo>
                <a:close/>
                <a:moveTo>
                  <a:pt x="4569" y="12414"/>
                </a:moveTo>
                <a:cubicBezTo>
                  <a:pt x="5073" y="12414"/>
                  <a:pt x="5546" y="12760"/>
                  <a:pt x="5703" y="13233"/>
                </a:cubicBezTo>
                <a:lnTo>
                  <a:pt x="3372" y="13233"/>
                </a:lnTo>
                <a:cubicBezTo>
                  <a:pt x="3530" y="12760"/>
                  <a:pt x="4002" y="12414"/>
                  <a:pt x="4569" y="12414"/>
                </a:cubicBezTo>
                <a:close/>
                <a:moveTo>
                  <a:pt x="4569" y="1"/>
                </a:moveTo>
                <a:cubicBezTo>
                  <a:pt x="2962" y="1"/>
                  <a:pt x="1639" y="1292"/>
                  <a:pt x="1639" y="2868"/>
                </a:cubicBezTo>
                <a:lnTo>
                  <a:pt x="1639" y="3340"/>
                </a:lnTo>
                <a:cubicBezTo>
                  <a:pt x="1545" y="3309"/>
                  <a:pt x="1387" y="3277"/>
                  <a:pt x="1261" y="3277"/>
                </a:cubicBezTo>
                <a:cubicBezTo>
                  <a:pt x="600" y="3277"/>
                  <a:pt x="1" y="3813"/>
                  <a:pt x="1" y="4474"/>
                </a:cubicBezTo>
                <a:lnTo>
                  <a:pt x="1" y="6144"/>
                </a:lnTo>
                <a:cubicBezTo>
                  <a:pt x="1" y="8507"/>
                  <a:pt x="1797" y="10460"/>
                  <a:pt x="4128" y="10681"/>
                </a:cubicBezTo>
                <a:lnTo>
                  <a:pt x="4128" y="11626"/>
                </a:lnTo>
                <a:cubicBezTo>
                  <a:pt x="3183" y="11815"/>
                  <a:pt x="2490" y="12634"/>
                  <a:pt x="2490" y="13611"/>
                </a:cubicBezTo>
                <a:cubicBezTo>
                  <a:pt x="2490" y="13863"/>
                  <a:pt x="2679" y="14052"/>
                  <a:pt x="2868" y="14052"/>
                </a:cubicBezTo>
                <a:lnTo>
                  <a:pt x="6176" y="14052"/>
                </a:lnTo>
                <a:cubicBezTo>
                  <a:pt x="6428" y="14052"/>
                  <a:pt x="6617" y="13863"/>
                  <a:pt x="6617" y="13611"/>
                </a:cubicBezTo>
                <a:cubicBezTo>
                  <a:pt x="6617" y="12634"/>
                  <a:pt x="5892" y="11783"/>
                  <a:pt x="4947" y="11626"/>
                </a:cubicBezTo>
                <a:lnTo>
                  <a:pt x="4947" y="10681"/>
                </a:lnTo>
                <a:cubicBezTo>
                  <a:pt x="7247" y="10460"/>
                  <a:pt x="9106" y="8538"/>
                  <a:pt x="9106" y="6176"/>
                </a:cubicBezTo>
                <a:lnTo>
                  <a:pt x="9106" y="4537"/>
                </a:lnTo>
                <a:cubicBezTo>
                  <a:pt x="9106" y="3844"/>
                  <a:pt x="8539" y="3309"/>
                  <a:pt x="7846" y="3309"/>
                </a:cubicBezTo>
                <a:cubicBezTo>
                  <a:pt x="7688" y="3309"/>
                  <a:pt x="7562" y="3340"/>
                  <a:pt x="7436" y="3372"/>
                </a:cubicBezTo>
                <a:lnTo>
                  <a:pt x="7436" y="2868"/>
                </a:lnTo>
                <a:cubicBezTo>
                  <a:pt x="7436" y="1261"/>
                  <a:pt x="6144" y="1"/>
                  <a:pt x="45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62" name="Google Shape;10062;p77"/>
          <p:cNvGrpSpPr/>
          <p:nvPr/>
        </p:nvGrpSpPr>
        <p:grpSpPr>
          <a:xfrm>
            <a:off x="6667277" y="1303887"/>
            <a:ext cx="340034" cy="340420"/>
            <a:chOff x="-12199250" y="1662675"/>
            <a:chExt cx="352075" cy="352475"/>
          </a:xfrm>
        </p:grpSpPr>
        <p:sp>
          <p:nvSpPr>
            <p:cNvPr id="10063" name="Google Shape;10063;p77"/>
            <p:cNvSpPr/>
            <p:nvPr/>
          </p:nvSpPr>
          <p:spPr>
            <a:xfrm>
              <a:off x="-12004725" y="1710325"/>
              <a:ext cx="116600" cy="76425"/>
            </a:xfrm>
            <a:custGeom>
              <a:avLst/>
              <a:gdLst/>
              <a:ahLst/>
              <a:cxnLst/>
              <a:rect l="l" t="t" r="r" b="b"/>
              <a:pathLst>
                <a:path w="4664" h="3057" extrusionOk="0">
                  <a:moveTo>
                    <a:pt x="2395" y="788"/>
                  </a:moveTo>
                  <a:cubicBezTo>
                    <a:pt x="2679" y="788"/>
                    <a:pt x="2962" y="819"/>
                    <a:pt x="3246" y="914"/>
                  </a:cubicBezTo>
                  <a:cubicBezTo>
                    <a:pt x="3435" y="945"/>
                    <a:pt x="3624" y="1008"/>
                    <a:pt x="3813" y="1008"/>
                  </a:cubicBezTo>
                  <a:cubicBezTo>
                    <a:pt x="3781" y="1702"/>
                    <a:pt x="3246" y="2206"/>
                    <a:pt x="2616" y="2206"/>
                  </a:cubicBezTo>
                  <a:lnTo>
                    <a:pt x="1986" y="2206"/>
                  </a:lnTo>
                  <a:cubicBezTo>
                    <a:pt x="1608" y="2206"/>
                    <a:pt x="1261" y="2017"/>
                    <a:pt x="1104" y="1702"/>
                  </a:cubicBezTo>
                  <a:lnTo>
                    <a:pt x="946" y="1386"/>
                  </a:lnTo>
                  <a:lnTo>
                    <a:pt x="1041" y="1292"/>
                  </a:lnTo>
                  <a:cubicBezTo>
                    <a:pt x="1450" y="851"/>
                    <a:pt x="2017" y="788"/>
                    <a:pt x="2395" y="788"/>
                  </a:cubicBezTo>
                  <a:close/>
                  <a:moveTo>
                    <a:pt x="2458" y="0"/>
                  </a:moveTo>
                  <a:cubicBezTo>
                    <a:pt x="2017" y="0"/>
                    <a:pt x="1167" y="63"/>
                    <a:pt x="473" y="756"/>
                  </a:cubicBezTo>
                  <a:lnTo>
                    <a:pt x="158" y="1071"/>
                  </a:lnTo>
                  <a:cubicBezTo>
                    <a:pt x="64" y="1166"/>
                    <a:pt x="1" y="1386"/>
                    <a:pt x="95" y="1544"/>
                  </a:cubicBezTo>
                  <a:lnTo>
                    <a:pt x="379" y="2080"/>
                  </a:lnTo>
                  <a:cubicBezTo>
                    <a:pt x="631" y="2678"/>
                    <a:pt x="1261" y="3056"/>
                    <a:pt x="1954" y="3056"/>
                  </a:cubicBezTo>
                  <a:lnTo>
                    <a:pt x="2553" y="3056"/>
                  </a:lnTo>
                  <a:cubicBezTo>
                    <a:pt x="3718" y="3056"/>
                    <a:pt x="4664" y="2111"/>
                    <a:pt x="4664" y="977"/>
                  </a:cubicBezTo>
                  <a:lnTo>
                    <a:pt x="4664" y="662"/>
                  </a:lnTo>
                  <a:cubicBezTo>
                    <a:pt x="4664" y="441"/>
                    <a:pt x="4506" y="284"/>
                    <a:pt x="4254" y="284"/>
                  </a:cubicBezTo>
                  <a:cubicBezTo>
                    <a:pt x="3971" y="284"/>
                    <a:pt x="3718" y="221"/>
                    <a:pt x="3466" y="158"/>
                  </a:cubicBezTo>
                  <a:cubicBezTo>
                    <a:pt x="3120" y="32"/>
                    <a:pt x="2773" y="0"/>
                    <a:pt x="2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4" name="Google Shape;10064;p77"/>
            <p:cNvSpPr/>
            <p:nvPr/>
          </p:nvSpPr>
          <p:spPr>
            <a:xfrm>
              <a:off x="-12158300" y="1709525"/>
              <a:ext cx="116600" cy="77225"/>
            </a:xfrm>
            <a:custGeom>
              <a:avLst/>
              <a:gdLst/>
              <a:ahLst/>
              <a:cxnLst/>
              <a:rect l="l" t="t" r="r" b="b"/>
              <a:pathLst>
                <a:path w="4664" h="3089" extrusionOk="0">
                  <a:moveTo>
                    <a:pt x="2237" y="820"/>
                  </a:moveTo>
                  <a:cubicBezTo>
                    <a:pt x="2647" y="820"/>
                    <a:pt x="3182" y="883"/>
                    <a:pt x="3592" y="1324"/>
                  </a:cubicBezTo>
                  <a:lnTo>
                    <a:pt x="3718" y="1450"/>
                  </a:lnTo>
                  <a:lnTo>
                    <a:pt x="3560" y="1765"/>
                  </a:lnTo>
                  <a:cubicBezTo>
                    <a:pt x="3403" y="2080"/>
                    <a:pt x="3088" y="2269"/>
                    <a:pt x="2710" y="2269"/>
                  </a:cubicBezTo>
                  <a:lnTo>
                    <a:pt x="2048" y="2269"/>
                  </a:lnTo>
                  <a:cubicBezTo>
                    <a:pt x="1387" y="2269"/>
                    <a:pt x="820" y="1765"/>
                    <a:pt x="820" y="1072"/>
                  </a:cubicBezTo>
                  <a:cubicBezTo>
                    <a:pt x="1040" y="1040"/>
                    <a:pt x="1229" y="977"/>
                    <a:pt x="1418" y="946"/>
                  </a:cubicBezTo>
                  <a:cubicBezTo>
                    <a:pt x="1702" y="851"/>
                    <a:pt x="1985" y="820"/>
                    <a:pt x="2237" y="820"/>
                  </a:cubicBezTo>
                  <a:close/>
                  <a:moveTo>
                    <a:pt x="2237" y="1"/>
                  </a:moveTo>
                  <a:cubicBezTo>
                    <a:pt x="1891" y="1"/>
                    <a:pt x="1513" y="32"/>
                    <a:pt x="1198" y="158"/>
                  </a:cubicBezTo>
                  <a:cubicBezTo>
                    <a:pt x="914" y="221"/>
                    <a:pt x="662" y="253"/>
                    <a:pt x="410" y="253"/>
                  </a:cubicBezTo>
                  <a:cubicBezTo>
                    <a:pt x="158" y="253"/>
                    <a:pt x="0" y="473"/>
                    <a:pt x="0" y="662"/>
                  </a:cubicBezTo>
                  <a:lnTo>
                    <a:pt x="0" y="1009"/>
                  </a:lnTo>
                  <a:cubicBezTo>
                    <a:pt x="0" y="2143"/>
                    <a:pt x="914" y="3088"/>
                    <a:pt x="2048" y="3088"/>
                  </a:cubicBezTo>
                  <a:lnTo>
                    <a:pt x="2710" y="3088"/>
                  </a:lnTo>
                  <a:cubicBezTo>
                    <a:pt x="3403" y="3088"/>
                    <a:pt x="3970" y="2742"/>
                    <a:pt x="4285" y="2112"/>
                  </a:cubicBezTo>
                  <a:lnTo>
                    <a:pt x="4569" y="1513"/>
                  </a:lnTo>
                  <a:cubicBezTo>
                    <a:pt x="4663" y="1355"/>
                    <a:pt x="4600" y="1166"/>
                    <a:pt x="4506" y="1040"/>
                  </a:cubicBezTo>
                  <a:lnTo>
                    <a:pt x="4191" y="725"/>
                  </a:lnTo>
                  <a:cubicBezTo>
                    <a:pt x="3560" y="95"/>
                    <a:pt x="2804" y="1"/>
                    <a:pt x="22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5" name="Google Shape;10065;p77"/>
            <p:cNvSpPr/>
            <p:nvPr/>
          </p:nvSpPr>
          <p:spPr>
            <a:xfrm>
              <a:off x="-12199250" y="1662675"/>
              <a:ext cx="352075" cy="352475"/>
            </a:xfrm>
            <a:custGeom>
              <a:avLst/>
              <a:gdLst/>
              <a:ahLst/>
              <a:cxnLst/>
              <a:rect l="l" t="t" r="r" b="b"/>
              <a:pathLst>
                <a:path w="14083" h="14099" extrusionOk="0">
                  <a:moveTo>
                    <a:pt x="3916" y="1048"/>
                  </a:moveTo>
                  <a:cubicBezTo>
                    <a:pt x="4902" y="1048"/>
                    <a:pt x="5796" y="1401"/>
                    <a:pt x="6459" y="2064"/>
                  </a:cubicBezTo>
                  <a:lnTo>
                    <a:pt x="6774" y="2379"/>
                  </a:lnTo>
                  <a:cubicBezTo>
                    <a:pt x="6837" y="2442"/>
                    <a:pt x="6963" y="2505"/>
                    <a:pt x="7026" y="2505"/>
                  </a:cubicBezTo>
                  <a:cubicBezTo>
                    <a:pt x="7152" y="2505"/>
                    <a:pt x="7246" y="2442"/>
                    <a:pt x="7309" y="2379"/>
                  </a:cubicBezTo>
                  <a:lnTo>
                    <a:pt x="7624" y="2064"/>
                  </a:lnTo>
                  <a:cubicBezTo>
                    <a:pt x="8288" y="1400"/>
                    <a:pt x="9186" y="1062"/>
                    <a:pt x="10163" y="1062"/>
                  </a:cubicBezTo>
                  <a:cubicBezTo>
                    <a:pt x="10577" y="1062"/>
                    <a:pt x="11005" y="1123"/>
                    <a:pt x="11436" y="1245"/>
                  </a:cubicBezTo>
                  <a:cubicBezTo>
                    <a:pt x="11656" y="1302"/>
                    <a:pt x="11880" y="1331"/>
                    <a:pt x="12105" y="1331"/>
                  </a:cubicBezTo>
                  <a:cubicBezTo>
                    <a:pt x="12493" y="1331"/>
                    <a:pt x="12885" y="1247"/>
                    <a:pt x="13264" y="1087"/>
                  </a:cubicBezTo>
                  <a:lnTo>
                    <a:pt x="13264" y="2883"/>
                  </a:lnTo>
                  <a:cubicBezTo>
                    <a:pt x="13264" y="4490"/>
                    <a:pt x="11972" y="5750"/>
                    <a:pt x="10397" y="5750"/>
                  </a:cubicBezTo>
                  <a:lnTo>
                    <a:pt x="9767" y="5750"/>
                  </a:lnTo>
                  <a:cubicBezTo>
                    <a:pt x="8759" y="5750"/>
                    <a:pt x="7876" y="5214"/>
                    <a:pt x="7435" y="4332"/>
                  </a:cubicBezTo>
                  <a:cubicBezTo>
                    <a:pt x="7341" y="4175"/>
                    <a:pt x="7246" y="4112"/>
                    <a:pt x="7089" y="4112"/>
                  </a:cubicBezTo>
                  <a:cubicBezTo>
                    <a:pt x="6931" y="4112"/>
                    <a:pt x="6774" y="4175"/>
                    <a:pt x="6711" y="4332"/>
                  </a:cubicBezTo>
                  <a:cubicBezTo>
                    <a:pt x="6301" y="5214"/>
                    <a:pt x="5388" y="5750"/>
                    <a:pt x="4411" y="5750"/>
                  </a:cubicBezTo>
                  <a:lnTo>
                    <a:pt x="3718" y="5750"/>
                  </a:lnTo>
                  <a:cubicBezTo>
                    <a:pt x="2111" y="5750"/>
                    <a:pt x="851" y="4458"/>
                    <a:pt x="851" y="2883"/>
                  </a:cubicBezTo>
                  <a:lnTo>
                    <a:pt x="851" y="1102"/>
                  </a:lnTo>
                  <a:lnTo>
                    <a:pt x="851" y="1102"/>
                  </a:lnTo>
                  <a:cubicBezTo>
                    <a:pt x="1182" y="1252"/>
                    <a:pt x="1548" y="1331"/>
                    <a:pt x="1926" y="1331"/>
                  </a:cubicBezTo>
                  <a:cubicBezTo>
                    <a:pt x="2153" y="1331"/>
                    <a:pt x="2384" y="1302"/>
                    <a:pt x="2615" y="1245"/>
                  </a:cubicBezTo>
                  <a:cubicBezTo>
                    <a:pt x="3058" y="1113"/>
                    <a:pt x="3495" y="1048"/>
                    <a:pt x="3916" y="1048"/>
                  </a:cubicBezTo>
                  <a:close/>
                  <a:moveTo>
                    <a:pt x="819" y="5214"/>
                  </a:moveTo>
                  <a:cubicBezTo>
                    <a:pt x="1071" y="5529"/>
                    <a:pt x="1323" y="5750"/>
                    <a:pt x="1638" y="6002"/>
                  </a:cubicBezTo>
                  <a:lnTo>
                    <a:pt x="1638" y="6065"/>
                  </a:lnTo>
                  <a:lnTo>
                    <a:pt x="1638" y="10791"/>
                  </a:lnTo>
                  <a:lnTo>
                    <a:pt x="819" y="10791"/>
                  </a:lnTo>
                  <a:lnTo>
                    <a:pt x="819" y="5214"/>
                  </a:lnTo>
                  <a:close/>
                  <a:moveTo>
                    <a:pt x="1607" y="11641"/>
                  </a:moveTo>
                  <a:lnTo>
                    <a:pt x="1607" y="12838"/>
                  </a:lnTo>
                  <a:cubicBezTo>
                    <a:pt x="1638" y="13090"/>
                    <a:pt x="1449" y="13279"/>
                    <a:pt x="1197" y="13279"/>
                  </a:cubicBezTo>
                  <a:cubicBezTo>
                    <a:pt x="977" y="13279"/>
                    <a:pt x="788" y="13090"/>
                    <a:pt x="788" y="12838"/>
                  </a:cubicBezTo>
                  <a:lnTo>
                    <a:pt x="788" y="11641"/>
                  </a:lnTo>
                  <a:close/>
                  <a:moveTo>
                    <a:pt x="13689" y="0"/>
                  </a:moveTo>
                  <a:cubicBezTo>
                    <a:pt x="13618" y="0"/>
                    <a:pt x="13547" y="16"/>
                    <a:pt x="13484" y="47"/>
                  </a:cubicBezTo>
                  <a:lnTo>
                    <a:pt x="12949" y="331"/>
                  </a:lnTo>
                  <a:cubicBezTo>
                    <a:pt x="12686" y="452"/>
                    <a:pt x="12424" y="509"/>
                    <a:pt x="12153" y="509"/>
                  </a:cubicBezTo>
                  <a:cubicBezTo>
                    <a:pt x="12001" y="509"/>
                    <a:pt x="11847" y="491"/>
                    <a:pt x="11689" y="457"/>
                  </a:cubicBezTo>
                  <a:cubicBezTo>
                    <a:pt x="11200" y="307"/>
                    <a:pt x="10699" y="235"/>
                    <a:pt x="10208" y="235"/>
                  </a:cubicBezTo>
                  <a:cubicBezTo>
                    <a:pt x="9876" y="235"/>
                    <a:pt x="9549" y="268"/>
                    <a:pt x="9231" y="331"/>
                  </a:cubicBezTo>
                  <a:cubicBezTo>
                    <a:pt x="8412" y="489"/>
                    <a:pt x="7656" y="867"/>
                    <a:pt x="7026" y="1497"/>
                  </a:cubicBezTo>
                  <a:cubicBezTo>
                    <a:pt x="6396" y="867"/>
                    <a:pt x="5671" y="489"/>
                    <a:pt x="4820" y="331"/>
                  </a:cubicBezTo>
                  <a:cubicBezTo>
                    <a:pt x="4503" y="268"/>
                    <a:pt x="4180" y="235"/>
                    <a:pt x="3855" y="235"/>
                  </a:cubicBezTo>
                  <a:cubicBezTo>
                    <a:pt x="3372" y="235"/>
                    <a:pt x="2883" y="307"/>
                    <a:pt x="2395" y="457"/>
                  </a:cubicBezTo>
                  <a:cubicBezTo>
                    <a:pt x="2236" y="491"/>
                    <a:pt x="2078" y="509"/>
                    <a:pt x="1923" y="509"/>
                  </a:cubicBezTo>
                  <a:cubicBezTo>
                    <a:pt x="1645" y="509"/>
                    <a:pt x="1377" y="452"/>
                    <a:pt x="1134" y="331"/>
                  </a:cubicBezTo>
                  <a:lnTo>
                    <a:pt x="567" y="47"/>
                  </a:lnTo>
                  <a:cubicBezTo>
                    <a:pt x="527" y="21"/>
                    <a:pt x="476" y="11"/>
                    <a:pt x="421" y="11"/>
                  </a:cubicBezTo>
                  <a:cubicBezTo>
                    <a:pt x="345" y="11"/>
                    <a:pt x="262" y="29"/>
                    <a:pt x="189" y="47"/>
                  </a:cubicBezTo>
                  <a:cubicBezTo>
                    <a:pt x="63" y="142"/>
                    <a:pt x="0" y="237"/>
                    <a:pt x="0" y="394"/>
                  </a:cubicBezTo>
                  <a:lnTo>
                    <a:pt x="0" y="12838"/>
                  </a:lnTo>
                  <a:cubicBezTo>
                    <a:pt x="0" y="13563"/>
                    <a:pt x="536" y="14099"/>
                    <a:pt x="1197" y="14099"/>
                  </a:cubicBezTo>
                  <a:cubicBezTo>
                    <a:pt x="1890" y="14099"/>
                    <a:pt x="2458" y="13563"/>
                    <a:pt x="2458" y="12838"/>
                  </a:cubicBezTo>
                  <a:lnTo>
                    <a:pt x="2458" y="6380"/>
                  </a:lnTo>
                  <a:cubicBezTo>
                    <a:pt x="2867" y="6506"/>
                    <a:pt x="3245" y="6600"/>
                    <a:pt x="3686" y="6600"/>
                  </a:cubicBezTo>
                  <a:lnTo>
                    <a:pt x="4348" y="6600"/>
                  </a:lnTo>
                  <a:cubicBezTo>
                    <a:pt x="4978" y="6600"/>
                    <a:pt x="5608" y="6443"/>
                    <a:pt x="6144" y="6065"/>
                  </a:cubicBezTo>
                  <a:cubicBezTo>
                    <a:pt x="6490" y="5876"/>
                    <a:pt x="6774" y="5592"/>
                    <a:pt x="7026" y="5277"/>
                  </a:cubicBezTo>
                  <a:cubicBezTo>
                    <a:pt x="7656" y="6065"/>
                    <a:pt x="8696" y="6600"/>
                    <a:pt x="9767" y="6600"/>
                  </a:cubicBezTo>
                  <a:lnTo>
                    <a:pt x="10397" y="6600"/>
                  </a:lnTo>
                  <a:cubicBezTo>
                    <a:pt x="12445" y="6600"/>
                    <a:pt x="14083" y="4931"/>
                    <a:pt x="14083" y="2883"/>
                  </a:cubicBezTo>
                  <a:lnTo>
                    <a:pt x="14083" y="394"/>
                  </a:lnTo>
                  <a:cubicBezTo>
                    <a:pt x="14083" y="237"/>
                    <a:pt x="14020" y="142"/>
                    <a:pt x="13894" y="47"/>
                  </a:cubicBezTo>
                  <a:cubicBezTo>
                    <a:pt x="13831" y="16"/>
                    <a:pt x="13760" y="0"/>
                    <a:pt x="136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6" name="Google Shape;10066;p77"/>
          <p:cNvGrpSpPr/>
          <p:nvPr/>
        </p:nvGrpSpPr>
        <p:grpSpPr>
          <a:xfrm>
            <a:off x="6666130" y="1710754"/>
            <a:ext cx="342328" cy="342328"/>
            <a:chOff x="-12199250" y="2096250"/>
            <a:chExt cx="354450" cy="354450"/>
          </a:xfrm>
        </p:grpSpPr>
        <p:sp>
          <p:nvSpPr>
            <p:cNvPr id="10067" name="Google Shape;10067;p77"/>
            <p:cNvSpPr/>
            <p:nvPr/>
          </p:nvSpPr>
          <p:spPr>
            <a:xfrm>
              <a:off x="-12199250" y="2096250"/>
              <a:ext cx="354450" cy="354450"/>
            </a:xfrm>
            <a:custGeom>
              <a:avLst/>
              <a:gdLst/>
              <a:ahLst/>
              <a:cxnLst/>
              <a:rect l="l" t="t" r="r" b="b"/>
              <a:pathLst>
                <a:path w="14178" h="14178" extrusionOk="0">
                  <a:moveTo>
                    <a:pt x="8507" y="851"/>
                  </a:moveTo>
                  <a:lnTo>
                    <a:pt x="9609" y="2553"/>
                  </a:lnTo>
                  <a:lnTo>
                    <a:pt x="4505" y="2553"/>
                  </a:lnTo>
                  <a:lnTo>
                    <a:pt x="5608" y="851"/>
                  </a:lnTo>
                  <a:close/>
                  <a:moveTo>
                    <a:pt x="4442" y="3340"/>
                  </a:moveTo>
                  <a:cubicBezTo>
                    <a:pt x="4001" y="3655"/>
                    <a:pt x="3655" y="4002"/>
                    <a:pt x="3340" y="4443"/>
                  </a:cubicBezTo>
                  <a:lnTo>
                    <a:pt x="3340" y="3718"/>
                  </a:lnTo>
                  <a:cubicBezTo>
                    <a:pt x="3308" y="3529"/>
                    <a:pt x="3497" y="3340"/>
                    <a:pt x="3718" y="3340"/>
                  </a:cubicBezTo>
                  <a:close/>
                  <a:moveTo>
                    <a:pt x="10334" y="3340"/>
                  </a:moveTo>
                  <a:cubicBezTo>
                    <a:pt x="10586" y="3340"/>
                    <a:pt x="10775" y="3529"/>
                    <a:pt x="10775" y="3781"/>
                  </a:cubicBezTo>
                  <a:lnTo>
                    <a:pt x="10775" y="4443"/>
                  </a:lnTo>
                  <a:lnTo>
                    <a:pt x="10743" y="4443"/>
                  </a:lnTo>
                  <a:cubicBezTo>
                    <a:pt x="10428" y="4002"/>
                    <a:pt x="10082" y="3655"/>
                    <a:pt x="9641" y="3340"/>
                  </a:cubicBezTo>
                  <a:close/>
                  <a:moveTo>
                    <a:pt x="2521" y="4506"/>
                  </a:moveTo>
                  <a:lnTo>
                    <a:pt x="2521" y="9610"/>
                  </a:lnTo>
                  <a:lnTo>
                    <a:pt x="819" y="8507"/>
                  </a:lnTo>
                  <a:lnTo>
                    <a:pt x="819" y="5640"/>
                  </a:lnTo>
                  <a:lnTo>
                    <a:pt x="2521" y="4506"/>
                  </a:lnTo>
                  <a:close/>
                  <a:moveTo>
                    <a:pt x="11562" y="4537"/>
                  </a:moveTo>
                  <a:lnTo>
                    <a:pt x="13264" y="5640"/>
                  </a:lnTo>
                  <a:lnTo>
                    <a:pt x="13264" y="8507"/>
                  </a:lnTo>
                  <a:lnTo>
                    <a:pt x="11562" y="9610"/>
                  </a:lnTo>
                  <a:lnTo>
                    <a:pt x="11562" y="4537"/>
                  </a:lnTo>
                  <a:close/>
                  <a:moveTo>
                    <a:pt x="3308" y="9673"/>
                  </a:moveTo>
                  <a:cubicBezTo>
                    <a:pt x="3623" y="10114"/>
                    <a:pt x="3970" y="10460"/>
                    <a:pt x="4411" y="10775"/>
                  </a:cubicBezTo>
                  <a:lnTo>
                    <a:pt x="3686" y="10775"/>
                  </a:lnTo>
                  <a:cubicBezTo>
                    <a:pt x="3466" y="10775"/>
                    <a:pt x="3245" y="10586"/>
                    <a:pt x="3245" y="10366"/>
                  </a:cubicBezTo>
                  <a:lnTo>
                    <a:pt x="3245" y="9673"/>
                  </a:lnTo>
                  <a:close/>
                  <a:moveTo>
                    <a:pt x="7026" y="3340"/>
                  </a:moveTo>
                  <a:cubicBezTo>
                    <a:pt x="9074" y="3340"/>
                    <a:pt x="10743" y="4978"/>
                    <a:pt x="10743" y="7089"/>
                  </a:cubicBezTo>
                  <a:cubicBezTo>
                    <a:pt x="10743" y="9137"/>
                    <a:pt x="9074" y="10775"/>
                    <a:pt x="7026" y="10775"/>
                  </a:cubicBezTo>
                  <a:cubicBezTo>
                    <a:pt x="5009" y="10775"/>
                    <a:pt x="3308" y="9137"/>
                    <a:pt x="3308" y="7089"/>
                  </a:cubicBezTo>
                  <a:cubicBezTo>
                    <a:pt x="3308" y="5041"/>
                    <a:pt x="4946" y="3340"/>
                    <a:pt x="7026" y="3340"/>
                  </a:cubicBezTo>
                  <a:close/>
                  <a:moveTo>
                    <a:pt x="10743" y="9673"/>
                  </a:moveTo>
                  <a:lnTo>
                    <a:pt x="10743" y="10397"/>
                  </a:lnTo>
                  <a:cubicBezTo>
                    <a:pt x="10743" y="10618"/>
                    <a:pt x="10586" y="10775"/>
                    <a:pt x="10334" y="10775"/>
                  </a:cubicBezTo>
                  <a:lnTo>
                    <a:pt x="9641" y="10775"/>
                  </a:lnTo>
                  <a:cubicBezTo>
                    <a:pt x="10082" y="10460"/>
                    <a:pt x="10428" y="10114"/>
                    <a:pt x="10743" y="9673"/>
                  </a:cubicBezTo>
                  <a:close/>
                  <a:moveTo>
                    <a:pt x="9578" y="11594"/>
                  </a:moveTo>
                  <a:lnTo>
                    <a:pt x="8443" y="13296"/>
                  </a:lnTo>
                  <a:lnTo>
                    <a:pt x="5577" y="13296"/>
                  </a:lnTo>
                  <a:lnTo>
                    <a:pt x="4474" y="11594"/>
                  </a:lnTo>
                  <a:close/>
                  <a:moveTo>
                    <a:pt x="5419" y="1"/>
                  </a:moveTo>
                  <a:cubicBezTo>
                    <a:pt x="5261" y="1"/>
                    <a:pt x="5167" y="64"/>
                    <a:pt x="5072" y="190"/>
                  </a:cubicBezTo>
                  <a:lnTo>
                    <a:pt x="3529" y="2553"/>
                  </a:lnTo>
                  <a:cubicBezTo>
                    <a:pt x="3025" y="2616"/>
                    <a:pt x="2678" y="3025"/>
                    <a:pt x="2552" y="3529"/>
                  </a:cubicBezTo>
                  <a:lnTo>
                    <a:pt x="189" y="5073"/>
                  </a:lnTo>
                  <a:cubicBezTo>
                    <a:pt x="63" y="5136"/>
                    <a:pt x="0" y="5262"/>
                    <a:pt x="0" y="5419"/>
                  </a:cubicBezTo>
                  <a:lnTo>
                    <a:pt x="0" y="8727"/>
                  </a:lnTo>
                  <a:cubicBezTo>
                    <a:pt x="0" y="8853"/>
                    <a:pt x="63" y="9011"/>
                    <a:pt x="189" y="9105"/>
                  </a:cubicBezTo>
                  <a:lnTo>
                    <a:pt x="2552" y="10618"/>
                  </a:lnTo>
                  <a:cubicBezTo>
                    <a:pt x="2647" y="11153"/>
                    <a:pt x="3025" y="11500"/>
                    <a:pt x="3529" y="11626"/>
                  </a:cubicBezTo>
                  <a:lnTo>
                    <a:pt x="5072" y="13989"/>
                  </a:lnTo>
                  <a:cubicBezTo>
                    <a:pt x="5167" y="14083"/>
                    <a:pt x="5261" y="14178"/>
                    <a:pt x="5419" y="14178"/>
                  </a:cubicBezTo>
                  <a:lnTo>
                    <a:pt x="8727" y="14178"/>
                  </a:lnTo>
                  <a:cubicBezTo>
                    <a:pt x="8885" y="14178"/>
                    <a:pt x="9011" y="14083"/>
                    <a:pt x="9105" y="13989"/>
                  </a:cubicBezTo>
                  <a:lnTo>
                    <a:pt x="10617" y="11626"/>
                  </a:lnTo>
                  <a:cubicBezTo>
                    <a:pt x="11153" y="11531"/>
                    <a:pt x="11499" y="11153"/>
                    <a:pt x="11626" y="10618"/>
                  </a:cubicBezTo>
                  <a:lnTo>
                    <a:pt x="13988" y="9105"/>
                  </a:lnTo>
                  <a:cubicBezTo>
                    <a:pt x="14083" y="9011"/>
                    <a:pt x="14177" y="8885"/>
                    <a:pt x="14177" y="8727"/>
                  </a:cubicBezTo>
                  <a:lnTo>
                    <a:pt x="14177" y="5419"/>
                  </a:lnTo>
                  <a:cubicBezTo>
                    <a:pt x="14177" y="5262"/>
                    <a:pt x="14083" y="5167"/>
                    <a:pt x="13988" y="5073"/>
                  </a:cubicBezTo>
                  <a:lnTo>
                    <a:pt x="11626" y="3529"/>
                  </a:lnTo>
                  <a:cubicBezTo>
                    <a:pt x="11531" y="3025"/>
                    <a:pt x="11153" y="2679"/>
                    <a:pt x="10617" y="2553"/>
                  </a:cubicBezTo>
                  <a:lnTo>
                    <a:pt x="9105" y="190"/>
                  </a:lnTo>
                  <a:cubicBezTo>
                    <a:pt x="9011" y="64"/>
                    <a:pt x="8885" y="1"/>
                    <a:pt x="8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8" name="Google Shape;10068;p77"/>
            <p:cNvSpPr/>
            <p:nvPr/>
          </p:nvSpPr>
          <p:spPr>
            <a:xfrm>
              <a:off x="-12096075" y="2200225"/>
              <a:ext cx="144950" cy="144950"/>
            </a:xfrm>
            <a:custGeom>
              <a:avLst/>
              <a:gdLst/>
              <a:ahLst/>
              <a:cxnLst/>
              <a:rect l="l" t="t" r="r" b="b"/>
              <a:pathLst>
                <a:path w="5798" h="5798" extrusionOk="0">
                  <a:moveTo>
                    <a:pt x="2899" y="851"/>
                  </a:moveTo>
                  <a:cubicBezTo>
                    <a:pt x="4064" y="851"/>
                    <a:pt x="5010" y="1796"/>
                    <a:pt x="5010" y="2930"/>
                  </a:cubicBezTo>
                  <a:cubicBezTo>
                    <a:pt x="5010" y="4064"/>
                    <a:pt x="4064" y="5010"/>
                    <a:pt x="2899" y="5010"/>
                  </a:cubicBezTo>
                  <a:cubicBezTo>
                    <a:pt x="1765" y="5010"/>
                    <a:pt x="819" y="4064"/>
                    <a:pt x="819" y="2930"/>
                  </a:cubicBezTo>
                  <a:cubicBezTo>
                    <a:pt x="819" y="1796"/>
                    <a:pt x="1765" y="851"/>
                    <a:pt x="2899" y="851"/>
                  </a:cubicBezTo>
                  <a:close/>
                  <a:moveTo>
                    <a:pt x="2899" y="0"/>
                  </a:moveTo>
                  <a:cubicBezTo>
                    <a:pt x="1292" y="0"/>
                    <a:pt x="0" y="1323"/>
                    <a:pt x="0" y="2930"/>
                  </a:cubicBezTo>
                  <a:cubicBezTo>
                    <a:pt x="0" y="4505"/>
                    <a:pt x="1292" y="5797"/>
                    <a:pt x="2899" y="5797"/>
                  </a:cubicBezTo>
                  <a:cubicBezTo>
                    <a:pt x="4537" y="5797"/>
                    <a:pt x="5797" y="4505"/>
                    <a:pt x="5797" y="2930"/>
                  </a:cubicBezTo>
                  <a:cubicBezTo>
                    <a:pt x="5797" y="1323"/>
                    <a:pt x="4474"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69" name="Google Shape;10069;p77"/>
          <p:cNvGrpSpPr/>
          <p:nvPr/>
        </p:nvGrpSpPr>
        <p:grpSpPr>
          <a:xfrm>
            <a:off x="6667277" y="2119708"/>
            <a:ext cx="340034" cy="341579"/>
            <a:chOff x="-12199250" y="2530225"/>
            <a:chExt cx="352075" cy="353675"/>
          </a:xfrm>
        </p:grpSpPr>
        <p:sp>
          <p:nvSpPr>
            <p:cNvPr id="10070" name="Google Shape;10070;p77"/>
            <p:cNvSpPr/>
            <p:nvPr/>
          </p:nvSpPr>
          <p:spPr>
            <a:xfrm>
              <a:off x="-12055900" y="2530225"/>
              <a:ext cx="63025" cy="62250"/>
            </a:xfrm>
            <a:custGeom>
              <a:avLst/>
              <a:gdLst/>
              <a:ahLst/>
              <a:cxnLst/>
              <a:rect l="l" t="t" r="r" b="b"/>
              <a:pathLst>
                <a:path w="2521" h="2490" extrusionOk="0">
                  <a:moveTo>
                    <a:pt x="1292" y="883"/>
                  </a:moveTo>
                  <a:cubicBezTo>
                    <a:pt x="1512" y="883"/>
                    <a:pt x="1733" y="1072"/>
                    <a:pt x="1733" y="1292"/>
                  </a:cubicBezTo>
                  <a:cubicBezTo>
                    <a:pt x="1701" y="1513"/>
                    <a:pt x="1544" y="1702"/>
                    <a:pt x="1292" y="1702"/>
                  </a:cubicBezTo>
                  <a:cubicBezTo>
                    <a:pt x="1071" y="1702"/>
                    <a:pt x="914" y="1513"/>
                    <a:pt x="914" y="1292"/>
                  </a:cubicBezTo>
                  <a:cubicBezTo>
                    <a:pt x="914" y="1072"/>
                    <a:pt x="1103" y="883"/>
                    <a:pt x="1292" y="883"/>
                  </a:cubicBezTo>
                  <a:close/>
                  <a:moveTo>
                    <a:pt x="1260" y="1"/>
                  </a:moveTo>
                  <a:cubicBezTo>
                    <a:pt x="567" y="1"/>
                    <a:pt x="0" y="568"/>
                    <a:pt x="0" y="1261"/>
                  </a:cubicBezTo>
                  <a:cubicBezTo>
                    <a:pt x="0" y="1923"/>
                    <a:pt x="567" y="2490"/>
                    <a:pt x="1260" y="2490"/>
                  </a:cubicBezTo>
                  <a:cubicBezTo>
                    <a:pt x="1985" y="2490"/>
                    <a:pt x="2520" y="1923"/>
                    <a:pt x="2520" y="1261"/>
                  </a:cubicBezTo>
                  <a:cubicBezTo>
                    <a:pt x="2520" y="599"/>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1" name="Google Shape;10071;p77"/>
            <p:cNvSpPr/>
            <p:nvPr/>
          </p:nvSpPr>
          <p:spPr>
            <a:xfrm>
              <a:off x="-12116550" y="2592450"/>
              <a:ext cx="185900" cy="291450"/>
            </a:xfrm>
            <a:custGeom>
              <a:avLst/>
              <a:gdLst/>
              <a:ahLst/>
              <a:cxnLst/>
              <a:rect l="l" t="t" r="r" b="b"/>
              <a:pathLst>
                <a:path w="7436" h="11658" extrusionOk="0">
                  <a:moveTo>
                    <a:pt x="5135" y="851"/>
                  </a:moveTo>
                  <a:cubicBezTo>
                    <a:pt x="5388" y="1324"/>
                    <a:pt x="5419" y="1891"/>
                    <a:pt x="5230" y="2395"/>
                  </a:cubicBezTo>
                  <a:lnTo>
                    <a:pt x="3938" y="1765"/>
                  </a:lnTo>
                  <a:cubicBezTo>
                    <a:pt x="3875" y="1749"/>
                    <a:pt x="3812" y="1741"/>
                    <a:pt x="3749" y="1741"/>
                  </a:cubicBezTo>
                  <a:cubicBezTo>
                    <a:pt x="3686" y="1741"/>
                    <a:pt x="3623" y="1749"/>
                    <a:pt x="3560" y="1765"/>
                  </a:cubicBezTo>
                  <a:lnTo>
                    <a:pt x="2269" y="2395"/>
                  </a:lnTo>
                  <a:cubicBezTo>
                    <a:pt x="2048" y="1891"/>
                    <a:pt x="2080" y="1324"/>
                    <a:pt x="2300" y="851"/>
                  </a:cubicBezTo>
                  <a:close/>
                  <a:moveTo>
                    <a:pt x="4159" y="2742"/>
                  </a:moveTo>
                  <a:lnTo>
                    <a:pt x="4946" y="3151"/>
                  </a:lnTo>
                  <a:lnTo>
                    <a:pt x="4253" y="7530"/>
                  </a:lnTo>
                  <a:lnTo>
                    <a:pt x="3308" y="7530"/>
                  </a:lnTo>
                  <a:lnTo>
                    <a:pt x="2552" y="3151"/>
                  </a:lnTo>
                  <a:lnTo>
                    <a:pt x="3340" y="2742"/>
                  </a:lnTo>
                  <a:lnTo>
                    <a:pt x="3340" y="4569"/>
                  </a:lnTo>
                  <a:cubicBezTo>
                    <a:pt x="3340" y="4789"/>
                    <a:pt x="3529" y="5010"/>
                    <a:pt x="3718" y="5010"/>
                  </a:cubicBezTo>
                  <a:cubicBezTo>
                    <a:pt x="3970" y="5010"/>
                    <a:pt x="4159" y="4789"/>
                    <a:pt x="4159" y="4569"/>
                  </a:cubicBezTo>
                  <a:lnTo>
                    <a:pt x="4159" y="2742"/>
                  </a:lnTo>
                  <a:close/>
                  <a:moveTo>
                    <a:pt x="5388" y="8318"/>
                  </a:moveTo>
                  <a:cubicBezTo>
                    <a:pt x="5608" y="8318"/>
                    <a:pt x="5766" y="8507"/>
                    <a:pt x="5766" y="8727"/>
                  </a:cubicBezTo>
                  <a:lnTo>
                    <a:pt x="5766" y="9169"/>
                  </a:lnTo>
                  <a:lnTo>
                    <a:pt x="1638" y="9169"/>
                  </a:lnTo>
                  <a:lnTo>
                    <a:pt x="1638" y="8727"/>
                  </a:lnTo>
                  <a:cubicBezTo>
                    <a:pt x="1638" y="8507"/>
                    <a:pt x="1827" y="8318"/>
                    <a:pt x="2080" y="8318"/>
                  </a:cubicBezTo>
                  <a:close/>
                  <a:moveTo>
                    <a:pt x="6207" y="9956"/>
                  </a:moveTo>
                  <a:cubicBezTo>
                    <a:pt x="6459" y="9956"/>
                    <a:pt x="6616" y="10145"/>
                    <a:pt x="6616" y="10397"/>
                  </a:cubicBezTo>
                  <a:lnTo>
                    <a:pt x="6616" y="10838"/>
                  </a:lnTo>
                  <a:lnTo>
                    <a:pt x="819" y="10838"/>
                  </a:lnTo>
                  <a:lnTo>
                    <a:pt x="819" y="10397"/>
                  </a:lnTo>
                  <a:cubicBezTo>
                    <a:pt x="819" y="10145"/>
                    <a:pt x="1008" y="9956"/>
                    <a:pt x="1260" y="9956"/>
                  </a:cubicBezTo>
                  <a:close/>
                  <a:moveTo>
                    <a:pt x="2080" y="1"/>
                  </a:moveTo>
                  <a:cubicBezTo>
                    <a:pt x="1922" y="1"/>
                    <a:pt x="1796" y="64"/>
                    <a:pt x="1733" y="190"/>
                  </a:cubicBezTo>
                  <a:cubicBezTo>
                    <a:pt x="1134" y="1040"/>
                    <a:pt x="1134" y="2143"/>
                    <a:pt x="1670" y="3057"/>
                  </a:cubicBezTo>
                  <a:lnTo>
                    <a:pt x="2426" y="7530"/>
                  </a:lnTo>
                  <a:lnTo>
                    <a:pt x="2080" y="7530"/>
                  </a:lnTo>
                  <a:cubicBezTo>
                    <a:pt x="1418" y="7530"/>
                    <a:pt x="819" y="8066"/>
                    <a:pt x="819" y="8759"/>
                  </a:cubicBezTo>
                  <a:lnTo>
                    <a:pt x="819" y="9232"/>
                  </a:lnTo>
                  <a:cubicBezTo>
                    <a:pt x="347" y="9389"/>
                    <a:pt x="0" y="9862"/>
                    <a:pt x="0" y="10429"/>
                  </a:cubicBezTo>
                  <a:lnTo>
                    <a:pt x="0" y="11248"/>
                  </a:lnTo>
                  <a:cubicBezTo>
                    <a:pt x="0" y="11500"/>
                    <a:pt x="189" y="11657"/>
                    <a:pt x="378" y="11657"/>
                  </a:cubicBezTo>
                  <a:lnTo>
                    <a:pt x="6994" y="11657"/>
                  </a:lnTo>
                  <a:cubicBezTo>
                    <a:pt x="7246" y="11657"/>
                    <a:pt x="7435" y="11437"/>
                    <a:pt x="7435" y="11248"/>
                  </a:cubicBezTo>
                  <a:lnTo>
                    <a:pt x="7435" y="10429"/>
                  </a:lnTo>
                  <a:cubicBezTo>
                    <a:pt x="7435" y="9862"/>
                    <a:pt x="7089" y="9452"/>
                    <a:pt x="6616" y="9232"/>
                  </a:cubicBezTo>
                  <a:lnTo>
                    <a:pt x="6616" y="8759"/>
                  </a:lnTo>
                  <a:cubicBezTo>
                    <a:pt x="6616" y="8066"/>
                    <a:pt x="6049" y="7530"/>
                    <a:pt x="5388" y="7530"/>
                  </a:cubicBezTo>
                  <a:lnTo>
                    <a:pt x="5041" y="7530"/>
                  </a:lnTo>
                  <a:lnTo>
                    <a:pt x="5766" y="3057"/>
                  </a:lnTo>
                  <a:cubicBezTo>
                    <a:pt x="6333" y="2206"/>
                    <a:pt x="6301" y="1072"/>
                    <a:pt x="5734" y="190"/>
                  </a:cubicBezTo>
                  <a:cubicBezTo>
                    <a:pt x="5671" y="64"/>
                    <a:pt x="5545"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2" name="Google Shape;10072;p77"/>
            <p:cNvSpPr/>
            <p:nvPr/>
          </p:nvSpPr>
          <p:spPr>
            <a:xfrm>
              <a:off x="-11950375" y="2633400"/>
              <a:ext cx="103200" cy="102425"/>
            </a:xfrm>
            <a:custGeom>
              <a:avLst/>
              <a:gdLst/>
              <a:ahLst/>
              <a:cxnLst/>
              <a:rect l="l" t="t" r="r" b="b"/>
              <a:pathLst>
                <a:path w="4128" h="4097" extrusionOk="0">
                  <a:moveTo>
                    <a:pt x="2017" y="1324"/>
                  </a:moveTo>
                  <a:lnTo>
                    <a:pt x="2206" y="1671"/>
                  </a:lnTo>
                  <a:cubicBezTo>
                    <a:pt x="2238" y="1734"/>
                    <a:pt x="2332" y="1828"/>
                    <a:pt x="2395" y="1860"/>
                  </a:cubicBezTo>
                  <a:lnTo>
                    <a:pt x="2742" y="2049"/>
                  </a:lnTo>
                  <a:lnTo>
                    <a:pt x="2395" y="2269"/>
                  </a:lnTo>
                  <a:cubicBezTo>
                    <a:pt x="2332" y="2301"/>
                    <a:pt x="2238" y="2364"/>
                    <a:pt x="2206" y="2458"/>
                  </a:cubicBezTo>
                  <a:lnTo>
                    <a:pt x="2017" y="2805"/>
                  </a:lnTo>
                  <a:lnTo>
                    <a:pt x="1797" y="2458"/>
                  </a:lnTo>
                  <a:cubicBezTo>
                    <a:pt x="1765" y="2364"/>
                    <a:pt x="1702" y="2301"/>
                    <a:pt x="1607" y="2269"/>
                  </a:cubicBezTo>
                  <a:lnTo>
                    <a:pt x="1261" y="2049"/>
                  </a:lnTo>
                  <a:lnTo>
                    <a:pt x="1607" y="1860"/>
                  </a:lnTo>
                  <a:cubicBezTo>
                    <a:pt x="1702" y="1828"/>
                    <a:pt x="1765" y="1734"/>
                    <a:pt x="1797" y="1671"/>
                  </a:cubicBezTo>
                  <a:lnTo>
                    <a:pt x="2017" y="1324"/>
                  </a:lnTo>
                  <a:close/>
                  <a:moveTo>
                    <a:pt x="2049" y="1"/>
                  </a:moveTo>
                  <a:cubicBezTo>
                    <a:pt x="1891" y="1"/>
                    <a:pt x="1734" y="95"/>
                    <a:pt x="1702" y="253"/>
                  </a:cubicBezTo>
                  <a:lnTo>
                    <a:pt x="1229" y="1230"/>
                  </a:lnTo>
                  <a:lnTo>
                    <a:pt x="221" y="1702"/>
                  </a:lnTo>
                  <a:cubicBezTo>
                    <a:pt x="64" y="1797"/>
                    <a:pt x="1" y="1891"/>
                    <a:pt x="1" y="2049"/>
                  </a:cubicBezTo>
                  <a:cubicBezTo>
                    <a:pt x="1" y="2206"/>
                    <a:pt x="64" y="2364"/>
                    <a:pt x="221" y="2427"/>
                  </a:cubicBezTo>
                  <a:lnTo>
                    <a:pt x="1229" y="2899"/>
                  </a:lnTo>
                  <a:lnTo>
                    <a:pt x="1702" y="3876"/>
                  </a:lnTo>
                  <a:cubicBezTo>
                    <a:pt x="1765" y="4034"/>
                    <a:pt x="1891" y="4097"/>
                    <a:pt x="2049" y="4097"/>
                  </a:cubicBezTo>
                  <a:cubicBezTo>
                    <a:pt x="2206" y="4097"/>
                    <a:pt x="2364" y="4034"/>
                    <a:pt x="2395" y="3876"/>
                  </a:cubicBezTo>
                  <a:lnTo>
                    <a:pt x="2868" y="2899"/>
                  </a:lnTo>
                  <a:lnTo>
                    <a:pt x="3907" y="2427"/>
                  </a:lnTo>
                  <a:cubicBezTo>
                    <a:pt x="4065" y="2332"/>
                    <a:pt x="4128" y="2206"/>
                    <a:pt x="4128" y="2049"/>
                  </a:cubicBezTo>
                  <a:cubicBezTo>
                    <a:pt x="4128" y="1891"/>
                    <a:pt x="4065" y="1734"/>
                    <a:pt x="3907" y="1702"/>
                  </a:cubicBezTo>
                  <a:lnTo>
                    <a:pt x="2868" y="1230"/>
                  </a:lnTo>
                  <a:lnTo>
                    <a:pt x="2395" y="253"/>
                  </a:lnTo>
                  <a:cubicBezTo>
                    <a:pt x="2332" y="95"/>
                    <a:pt x="2206" y="1"/>
                    <a:pt x="20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3" name="Google Shape;10073;p77"/>
            <p:cNvSpPr/>
            <p:nvPr/>
          </p:nvSpPr>
          <p:spPr>
            <a:xfrm>
              <a:off x="-12199250" y="2633400"/>
              <a:ext cx="103200" cy="102425"/>
            </a:xfrm>
            <a:custGeom>
              <a:avLst/>
              <a:gdLst/>
              <a:ahLst/>
              <a:cxnLst/>
              <a:rect l="l" t="t" r="r" b="b"/>
              <a:pathLst>
                <a:path w="4128" h="4097" extrusionOk="0">
                  <a:moveTo>
                    <a:pt x="2048" y="1324"/>
                  </a:moveTo>
                  <a:lnTo>
                    <a:pt x="2237" y="1671"/>
                  </a:lnTo>
                  <a:cubicBezTo>
                    <a:pt x="2269" y="1734"/>
                    <a:pt x="2363" y="1828"/>
                    <a:pt x="2426" y="1860"/>
                  </a:cubicBezTo>
                  <a:lnTo>
                    <a:pt x="2804" y="2049"/>
                  </a:lnTo>
                  <a:lnTo>
                    <a:pt x="2426" y="2269"/>
                  </a:lnTo>
                  <a:cubicBezTo>
                    <a:pt x="2363" y="2301"/>
                    <a:pt x="2269" y="2364"/>
                    <a:pt x="2237" y="2458"/>
                  </a:cubicBezTo>
                  <a:lnTo>
                    <a:pt x="2048" y="2805"/>
                  </a:lnTo>
                  <a:lnTo>
                    <a:pt x="1859" y="2458"/>
                  </a:lnTo>
                  <a:cubicBezTo>
                    <a:pt x="1796" y="2364"/>
                    <a:pt x="1733" y="2301"/>
                    <a:pt x="1638" y="2269"/>
                  </a:cubicBezTo>
                  <a:lnTo>
                    <a:pt x="1292" y="2049"/>
                  </a:lnTo>
                  <a:lnTo>
                    <a:pt x="1638" y="1860"/>
                  </a:lnTo>
                  <a:cubicBezTo>
                    <a:pt x="1733" y="1828"/>
                    <a:pt x="1796" y="1734"/>
                    <a:pt x="1859" y="1671"/>
                  </a:cubicBezTo>
                  <a:lnTo>
                    <a:pt x="2048" y="1324"/>
                  </a:lnTo>
                  <a:close/>
                  <a:moveTo>
                    <a:pt x="2079" y="1"/>
                  </a:moveTo>
                  <a:cubicBezTo>
                    <a:pt x="1922" y="1"/>
                    <a:pt x="1764" y="95"/>
                    <a:pt x="1733" y="253"/>
                  </a:cubicBezTo>
                  <a:lnTo>
                    <a:pt x="1260" y="1230"/>
                  </a:lnTo>
                  <a:lnTo>
                    <a:pt x="221" y="1702"/>
                  </a:lnTo>
                  <a:cubicBezTo>
                    <a:pt x="63" y="1797"/>
                    <a:pt x="0" y="1891"/>
                    <a:pt x="0" y="2049"/>
                  </a:cubicBezTo>
                  <a:cubicBezTo>
                    <a:pt x="0" y="2206"/>
                    <a:pt x="63" y="2364"/>
                    <a:pt x="221" y="2427"/>
                  </a:cubicBezTo>
                  <a:lnTo>
                    <a:pt x="1260" y="2899"/>
                  </a:lnTo>
                  <a:lnTo>
                    <a:pt x="1733" y="3876"/>
                  </a:lnTo>
                  <a:cubicBezTo>
                    <a:pt x="1796" y="4034"/>
                    <a:pt x="1922" y="4097"/>
                    <a:pt x="2079" y="4097"/>
                  </a:cubicBezTo>
                  <a:cubicBezTo>
                    <a:pt x="2237" y="4097"/>
                    <a:pt x="2395" y="4034"/>
                    <a:pt x="2426" y="3876"/>
                  </a:cubicBezTo>
                  <a:lnTo>
                    <a:pt x="2899" y="2899"/>
                  </a:lnTo>
                  <a:lnTo>
                    <a:pt x="3907" y="2427"/>
                  </a:lnTo>
                  <a:cubicBezTo>
                    <a:pt x="4033" y="2364"/>
                    <a:pt x="4127" y="2206"/>
                    <a:pt x="4127" y="2049"/>
                  </a:cubicBezTo>
                  <a:cubicBezTo>
                    <a:pt x="4127" y="1891"/>
                    <a:pt x="4033" y="1734"/>
                    <a:pt x="3907" y="1702"/>
                  </a:cubicBezTo>
                  <a:lnTo>
                    <a:pt x="2899" y="1230"/>
                  </a:lnTo>
                  <a:lnTo>
                    <a:pt x="2426" y="253"/>
                  </a:lnTo>
                  <a:cubicBezTo>
                    <a:pt x="2363" y="95"/>
                    <a:pt x="2237" y="1"/>
                    <a:pt x="20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74" name="Google Shape;10074;p77"/>
          <p:cNvSpPr/>
          <p:nvPr/>
        </p:nvSpPr>
        <p:spPr>
          <a:xfrm>
            <a:off x="4871163" y="2550438"/>
            <a:ext cx="341579" cy="341772"/>
          </a:xfrm>
          <a:custGeom>
            <a:avLst/>
            <a:gdLst/>
            <a:ahLst/>
            <a:cxnLst/>
            <a:rect l="l" t="t" r="r" b="b"/>
            <a:pathLst>
              <a:path w="14147" h="14155" extrusionOk="0">
                <a:moveTo>
                  <a:pt x="7058" y="891"/>
                </a:moveTo>
                <a:lnTo>
                  <a:pt x="11311" y="3285"/>
                </a:lnTo>
                <a:lnTo>
                  <a:pt x="2805" y="3285"/>
                </a:lnTo>
                <a:lnTo>
                  <a:pt x="7058" y="891"/>
                </a:lnTo>
                <a:close/>
                <a:moveTo>
                  <a:pt x="12886" y="4136"/>
                </a:moveTo>
                <a:cubicBezTo>
                  <a:pt x="13107" y="4136"/>
                  <a:pt x="13264" y="4325"/>
                  <a:pt x="13264" y="4545"/>
                </a:cubicBezTo>
                <a:lnTo>
                  <a:pt x="13264" y="4986"/>
                </a:lnTo>
                <a:lnTo>
                  <a:pt x="851" y="4986"/>
                </a:lnTo>
                <a:lnTo>
                  <a:pt x="851" y="4545"/>
                </a:lnTo>
                <a:cubicBezTo>
                  <a:pt x="851" y="4325"/>
                  <a:pt x="1040" y="4136"/>
                  <a:pt x="1261" y="4136"/>
                </a:cubicBezTo>
                <a:close/>
                <a:moveTo>
                  <a:pt x="3309" y="5806"/>
                </a:moveTo>
                <a:lnTo>
                  <a:pt x="3309" y="9996"/>
                </a:lnTo>
                <a:lnTo>
                  <a:pt x="2490" y="9996"/>
                </a:lnTo>
                <a:lnTo>
                  <a:pt x="2490" y="5806"/>
                </a:lnTo>
                <a:close/>
                <a:moveTo>
                  <a:pt x="5798" y="5806"/>
                </a:moveTo>
                <a:lnTo>
                  <a:pt x="5798" y="9996"/>
                </a:lnTo>
                <a:lnTo>
                  <a:pt x="4128" y="9996"/>
                </a:lnTo>
                <a:lnTo>
                  <a:pt x="4128" y="5806"/>
                </a:lnTo>
                <a:close/>
                <a:moveTo>
                  <a:pt x="7499" y="5806"/>
                </a:moveTo>
                <a:lnTo>
                  <a:pt x="7499" y="9996"/>
                </a:lnTo>
                <a:lnTo>
                  <a:pt x="6617" y="9996"/>
                </a:lnTo>
                <a:lnTo>
                  <a:pt x="6617" y="5806"/>
                </a:lnTo>
                <a:close/>
                <a:moveTo>
                  <a:pt x="9956" y="5806"/>
                </a:moveTo>
                <a:lnTo>
                  <a:pt x="9956" y="9996"/>
                </a:lnTo>
                <a:lnTo>
                  <a:pt x="8286" y="9996"/>
                </a:lnTo>
                <a:lnTo>
                  <a:pt x="8286" y="5806"/>
                </a:lnTo>
                <a:close/>
                <a:moveTo>
                  <a:pt x="11626" y="5806"/>
                </a:moveTo>
                <a:lnTo>
                  <a:pt x="11626" y="9996"/>
                </a:lnTo>
                <a:lnTo>
                  <a:pt x="10807" y="9996"/>
                </a:lnTo>
                <a:lnTo>
                  <a:pt x="10807" y="5806"/>
                </a:lnTo>
                <a:close/>
                <a:moveTo>
                  <a:pt x="12004" y="10815"/>
                </a:moveTo>
                <a:cubicBezTo>
                  <a:pt x="12256" y="10815"/>
                  <a:pt x="12445" y="11004"/>
                  <a:pt x="12445" y="11256"/>
                </a:cubicBezTo>
                <a:lnTo>
                  <a:pt x="12445" y="11634"/>
                </a:lnTo>
                <a:lnTo>
                  <a:pt x="1670" y="11634"/>
                </a:lnTo>
                <a:lnTo>
                  <a:pt x="1670" y="11256"/>
                </a:lnTo>
                <a:cubicBezTo>
                  <a:pt x="1670" y="11004"/>
                  <a:pt x="1859" y="10815"/>
                  <a:pt x="2048" y="10815"/>
                </a:cubicBezTo>
                <a:close/>
                <a:moveTo>
                  <a:pt x="12886" y="12422"/>
                </a:moveTo>
                <a:cubicBezTo>
                  <a:pt x="13107" y="12422"/>
                  <a:pt x="13264" y="12642"/>
                  <a:pt x="13264" y="12863"/>
                </a:cubicBezTo>
                <a:lnTo>
                  <a:pt x="13264" y="13304"/>
                </a:lnTo>
                <a:lnTo>
                  <a:pt x="851" y="13304"/>
                </a:lnTo>
                <a:lnTo>
                  <a:pt x="851" y="12863"/>
                </a:lnTo>
                <a:cubicBezTo>
                  <a:pt x="851" y="12642"/>
                  <a:pt x="1040" y="12422"/>
                  <a:pt x="1261" y="12422"/>
                </a:cubicBezTo>
                <a:close/>
                <a:moveTo>
                  <a:pt x="7058" y="1"/>
                </a:moveTo>
                <a:cubicBezTo>
                  <a:pt x="6987" y="1"/>
                  <a:pt x="6916" y="24"/>
                  <a:pt x="6869" y="72"/>
                </a:cubicBezTo>
                <a:lnTo>
                  <a:pt x="1103" y="3348"/>
                </a:lnTo>
                <a:cubicBezTo>
                  <a:pt x="473" y="3411"/>
                  <a:pt x="1" y="3915"/>
                  <a:pt x="1" y="4545"/>
                </a:cubicBezTo>
                <a:lnTo>
                  <a:pt x="1" y="5365"/>
                </a:lnTo>
                <a:cubicBezTo>
                  <a:pt x="1" y="5617"/>
                  <a:pt x="221" y="5806"/>
                  <a:pt x="442" y="5806"/>
                </a:cubicBezTo>
                <a:lnTo>
                  <a:pt x="1702" y="5806"/>
                </a:lnTo>
                <a:lnTo>
                  <a:pt x="1702" y="10059"/>
                </a:lnTo>
                <a:cubicBezTo>
                  <a:pt x="1229" y="10216"/>
                  <a:pt x="883" y="10689"/>
                  <a:pt x="883" y="11256"/>
                </a:cubicBezTo>
                <a:lnTo>
                  <a:pt x="883" y="11729"/>
                </a:lnTo>
                <a:cubicBezTo>
                  <a:pt x="410" y="11886"/>
                  <a:pt x="64" y="12359"/>
                  <a:pt x="64" y="12894"/>
                </a:cubicBezTo>
                <a:lnTo>
                  <a:pt x="64" y="13713"/>
                </a:lnTo>
                <a:cubicBezTo>
                  <a:pt x="64" y="13965"/>
                  <a:pt x="253" y="14154"/>
                  <a:pt x="473" y="14154"/>
                </a:cubicBezTo>
                <a:lnTo>
                  <a:pt x="13768" y="14154"/>
                </a:lnTo>
                <a:cubicBezTo>
                  <a:pt x="13989" y="14154"/>
                  <a:pt x="14146" y="13965"/>
                  <a:pt x="14146" y="13713"/>
                </a:cubicBezTo>
                <a:lnTo>
                  <a:pt x="14146" y="12894"/>
                </a:lnTo>
                <a:cubicBezTo>
                  <a:pt x="14146" y="12359"/>
                  <a:pt x="13800" y="11918"/>
                  <a:pt x="13327" y="11729"/>
                </a:cubicBezTo>
                <a:lnTo>
                  <a:pt x="13327" y="11256"/>
                </a:lnTo>
                <a:cubicBezTo>
                  <a:pt x="13327" y="10689"/>
                  <a:pt x="12981" y="10248"/>
                  <a:pt x="12508" y="10059"/>
                </a:cubicBezTo>
                <a:lnTo>
                  <a:pt x="12508" y="5806"/>
                </a:lnTo>
                <a:lnTo>
                  <a:pt x="13768" y="5806"/>
                </a:lnTo>
                <a:cubicBezTo>
                  <a:pt x="13989" y="5806"/>
                  <a:pt x="14146" y="5617"/>
                  <a:pt x="14146" y="5396"/>
                </a:cubicBezTo>
                <a:lnTo>
                  <a:pt x="14146" y="4545"/>
                </a:lnTo>
                <a:cubicBezTo>
                  <a:pt x="14115" y="3915"/>
                  <a:pt x="13642" y="3380"/>
                  <a:pt x="13012" y="3348"/>
                </a:cubicBezTo>
                <a:lnTo>
                  <a:pt x="7247" y="72"/>
                </a:lnTo>
                <a:cubicBezTo>
                  <a:pt x="7200" y="24"/>
                  <a:pt x="7129" y="1"/>
                  <a:pt x="70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5" name="Google Shape;10075;p77"/>
          <p:cNvGrpSpPr/>
          <p:nvPr/>
        </p:nvGrpSpPr>
        <p:grpSpPr>
          <a:xfrm>
            <a:off x="4870788" y="2959488"/>
            <a:ext cx="342328" cy="339310"/>
            <a:chOff x="-10462550" y="2057650"/>
            <a:chExt cx="354450" cy="351325"/>
          </a:xfrm>
        </p:grpSpPr>
        <p:sp>
          <p:nvSpPr>
            <p:cNvPr id="10076" name="Google Shape;10076;p77"/>
            <p:cNvSpPr/>
            <p:nvPr/>
          </p:nvSpPr>
          <p:spPr>
            <a:xfrm>
              <a:off x="-10462550" y="2057650"/>
              <a:ext cx="354450" cy="351325"/>
            </a:xfrm>
            <a:custGeom>
              <a:avLst/>
              <a:gdLst/>
              <a:ahLst/>
              <a:cxnLst/>
              <a:rect l="l" t="t" r="r" b="b"/>
              <a:pathLst>
                <a:path w="14178" h="14053" extrusionOk="0">
                  <a:moveTo>
                    <a:pt x="7121" y="788"/>
                  </a:moveTo>
                  <a:cubicBezTo>
                    <a:pt x="7341" y="788"/>
                    <a:pt x="7499" y="978"/>
                    <a:pt x="7499" y="1198"/>
                  </a:cubicBezTo>
                  <a:cubicBezTo>
                    <a:pt x="7499" y="1419"/>
                    <a:pt x="7310" y="1608"/>
                    <a:pt x="7121" y="1608"/>
                  </a:cubicBezTo>
                  <a:cubicBezTo>
                    <a:pt x="6932" y="1608"/>
                    <a:pt x="6680" y="1419"/>
                    <a:pt x="6680" y="1198"/>
                  </a:cubicBezTo>
                  <a:cubicBezTo>
                    <a:pt x="6711" y="946"/>
                    <a:pt x="6869" y="788"/>
                    <a:pt x="7121" y="788"/>
                  </a:cubicBezTo>
                  <a:close/>
                  <a:moveTo>
                    <a:pt x="7467" y="2364"/>
                  </a:moveTo>
                  <a:lnTo>
                    <a:pt x="8790" y="4065"/>
                  </a:lnTo>
                  <a:lnTo>
                    <a:pt x="5451" y="4065"/>
                  </a:lnTo>
                  <a:lnTo>
                    <a:pt x="6774" y="2364"/>
                  </a:lnTo>
                  <a:cubicBezTo>
                    <a:pt x="6869" y="2395"/>
                    <a:pt x="6995" y="2395"/>
                    <a:pt x="7121" y="2395"/>
                  </a:cubicBezTo>
                  <a:cubicBezTo>
                    <a:pt x="7247" y="2395"/>
                    <a:pt x="7341" y="2364"/>
                    <a:pt x="7467" y="2364"/>
                  </a:cubicBezTo>
                  <a:close/>
                  <a:moveTo>
                    <a:pt x="12508" y="4065"/>
                  </a:moveTo>
                  <a:cubicBezTo>
                    <a:pt x="12981" y="4065"/>
                    <a:pt x="13327" y="4412"/>
                    <a:pt x="13327" y="4884"/>
                  </a:cubicBezTo>
                  <a:cubicBezTo>
                    <a:pt x="13327" y="5231"/>
                    <a:pt x="13107" y="5546"/>
                    <a:pt x="12792" y="5672"/>
                  </a:cubicBezTo>
                  <a:cubicBezTo>
                    <a:pt x="12634" y="5703"/>
                    <a:pt x="12508" y="5861"/>
                    <a:pt x="12508" y="6081"/>
                  </a:cubicBezTo>
                  <a:lnTo>
                    <a:pt x="12508" y="11217"/>
                  </a:lnTo>
                  <a:cubicBezTo>
                    <a:pt x="12508" y="11437"/>
                    <a:pt x="12634" y="11563"/>
                    <a:pt x="12792" y="11626"/>
                  </a:cubicBezTo>
                  <a:cubicBezTo>
                    <a:pt x="13107" y="11752"/>
                    <a:pt x="13327" y="12067"/>
                    <a:pt x="13327" y="12414"/>
                  </a:cubicBezTo>
                  <a:cubicBezTo>
                    <a:pt x="13327" y="12886"/>
                    <a:pt x="12981" y="13233"/>
                    <a:pt x="12508" y="13233"/>
                  </a:cubicBezTo>
                  <a:cubicBezTo>
                    <a:pt x="12162" y="13233"/>
                    <a:pt x="11846" y="13012"/>
                    <a:pt x="11720" y="12697"/>
                  </a:cubicBezTo>
                  <a:cubicBezTo>
                    <a:pt x="11689" y="12540"/>
                    <a:pt x="11531" y="12414"/>
                    <a:pt x="11342" y="12414"/>
                  </a:cubicBezTo>
                  <a:lnTo>
                    <a:pt x="2868" y="12414"/>
                  </a:lnTo>
                  <a:cubicBezTo>
                    <a:pt x="2710" y="12414"/>
                    <a:pt x="2553" y="12540"/>
                    <a:pt x="2490" y="12697"/>
                  </a:cubicBezTo>
                  <a:cubicBezTo>
                    <a:pt x="2363" y="13012"/>
                    <a:pt x="2048" y="13233"/>
                    <a:pt x="1702" y="13233"/>
                  </a:cubicBezTo>
                  <a:cubicBezTo>
                    <a:pt x="1198" y="13233"/>
                    <a:pt x="851" y="12886"/>
                    <a:pt x="851" y="12414"/>
                  </a:cubicBezTo>
                  <a:cubicBezTo>
                    <a:pt x="851" y="12067"/>
                    <a:pt x="1103" y="11752"/>
                    <a:pt x="1418" y="11626"/>
                  </a:cubicBezTo>
                  <a:cubicBezTo>
                    <a:pt x="1576" y="11595"/>
                    <a:pt x="1702" y="11437"/>
                    <a:pt x="1702" y="11217"/>
                  </a:cubicBezTo>
                  <a:lnTo>
                    <a:pt x="1702" y="6081"/>
                  </a:lnTo>
                  <a:cubicBezTo>
                    <a:pt x="1702" y="5924"/>
                    <a:pt x="1576" y="5766"/>
                    <a:pt x="1418" y="5672"/>
                  </a:cubicBezTo>
                  <a:cubicBezTo>
                    <a:pt x="1103" y="5546"/>
                    <a:pt x="851" y="5231"/>
                    <a:pt x="851" y="4884"/>
                  </a:cubicBezTo>
                  <a:cubicBezTo>
                    <a:pt x="851" y="4412"/>
                    <a:pt x="1229" y="4065"/>
                    <a:pt x="1702" y="4065"/>
                  </a:cubicBezTo>
                  <a:cubicBezTo>
                    <a:pt x="2048" y="4065"/>
                    <a:pt x="2363" y="4286"/>
                    <a:pt x="2490" y="4601"/>
                  </a:cubicBezTo>
                  <a:cubicBezTo>
                    <a:pt x="2521" y="4758"/>
                    <a:pt x="2679" y="4884"/>
                    <a:pt x="2868" y="4884"/>
                  </a:cubicBezTo>
                  <a:lnTo>
                    <a:pt x="11342" y="4884"/>
                  </a:lnTo>
                  <a:cubicBezTo>
                    <a:pt x="11500" y="4884"/>
                    <a:pt x="11657" y="4758"/>
                    <a:pt x="11720" y="4601"/>
                  </a:cubicBezTo>
                  <a:cubicBezTo>
                    <a:pt x="11846" y="4286"/>
                    <a:pt x="12162" y="4065"/>
                    <a:pt x="12508" y="4065"/>
                  </a:cubicBezTo>
                  <a:close/>
                  <a:moveTo>
                    <a:pt x="7089" y="1"/>
                  </a:moveTo>
                  <a:cubicBezTo>
                    <a:pt x="6365" y="1"/>
                    <a:pt x="5829" y="568"/>
                    <a:pt x="5829" y="1230"/>
                  </a:cubicBezTo>
                  <a:cubicBezTo>
                    <a:pt x="5829" y="1450"/>
                    <a:pt x="5892" y="1702"/>
                    <a:pt x="6018" y="1891"/>
                  </a:cubicBezTo>
                  <a:lnTo>
                    <a:pt x="4348" y="4097"/>
                  </a:lnTo>
                  <a:lnTo>
                    <a:pt x="3057" y="4097"/>
                  </a:lnTo>
                  <a:cubicBezTo>
                    <a:pt x="2773" y="3592"/>
                    <a:pt x="2237" y="3277"/>
                    <a:pt x="1639" y="3277"/>
                  </a:cubicBezTo>
                  <a:cubicBezTo>
                    <a:pt x="725" y="3277"/>
                    <a:pt x="1" y="4033"/>
                    <a:pt x="1" y="4916"/>
                  </a:cubicBezTo>
                  <a:cubicBezTo>
                    <a:pt x="1" y="5514"/>
                    <a:pt x="316" y="6081"/>
                    <a:pt x="820" y="6333"/>
                  </a:cubicBezTo>
                  <a:lnTo>
                    <a:pt x="820" y="10996"/>
                  </a:lnTo>
                  <a:cubicBezTo>
                    <a:pt x="316" y="11280"/>
                    <a:pt x="1" y="11815"/>
                    <a:pt x="1" y="12414"/>
                  </a:cubicBezTo>
                  <a:cubicBezTo>
                    <a:pt x="1" y="13327"/>
                    <a:pt x="725" y="14052"/>
                    <a:pt x="1639" y="14052"/>
                  </a:cubicBezTo>
                  <a:cubicBezTo>
                    <a:pt x="2237" y="14052"/>
                    <a:pt x="2773" y="13737"/>
                    <a:pt x="3057" y="13233"/>
                  </a:cubicBezTo>
                  <a:lnTo>
                    <a:pt x="11027" y="13233"/>
                  </a:lnTo>
                  <a:cubicBezTo>
                    <a:pt x="11279" y="13737"/>
                    <a:pt x="11846" y="14052"/>
                    <a:pt x="12445" y="14052"/>
                  </a:cubicBezTo>
                  <a:cubicBezTo>
                    <a:pt x="13327" y="14052"/>
                    <a:pt x="14083" y="13327"/>
                    <a:pt x="14083" y="12414"/>
                  </a:cubicBezTo>
                  <a:cubicBezTo>
                    <a:pt x="14083" y="11815"/>
                    <a:pt x="13768" y="11280"/>
                    <a:pt x="13264" y="10996"/>
                  </a:cubicBezTo>
                  <a:lnTo>
                    <a:pt x="13264" y="6333"/>
                  </a:lnTo>
                  <a:cubicBezTo>
                    <a:pt x="13863" y="6050"/>
                    <a:pt x="14178" y="5514"/>
                    <a:pt x="14178" y="4916"/>
                  </a:cubicBezTo>
                  <a:cubicBezTo>
                    <a:pt x="14178" y="4033"/>
                    <a:pt x="13422" y="3277"/>
                    <a:pt x="12508" y="3277"/>
                  </a:cubicBezTo>
                  <a:cubicBezTo>
                    <a:pt x="11909" y="3277"/>
                    <a:pt x="11374" y="3592"/>
                    <a:pt x="11090" y="4097"/>
                  </a:cubicBezTo>
                  <a:lnTo>
                    <a:pt x="9799" y="4097"/>
                  </a:lnTo>
                  <a:lnTo>
                    <a:pt x="8129" y="1891"/>
                  </a:lnTo>
                  <a:cubicBezTo>
                    <a:pt x="8255" y="1702"/>
                    <a:pt x="8349" y="1450"/>
                    <a:pt x="8349" y="1230"/>
                  </a:cubicBezTo>
                  <a:cubicBezTo>
                    <a:pt x="8349" y="568"/>
                    <a:pt x="7782" y="1"/>
                    <a:pt x="70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7" name="Google Shape;10077;p77"/>
            <p:cNvSpPr/>
            <p:nvPr/>
          </p:nvSpPr>
          <p:spPr>
            <a:xfrm>
              <a:off x="-10397950" y="2201800"/>
              <a:ext cx="228425" cy="146525"/>
            </a:xfrm>
            <a:custGeom>
              <a:avLst/>
              <a:gdLst/>
              <a:ahLst/>
              <a:cxnLst/>
              <a:rect l="l" t="t" r="r" b="b"/>
              <a:pathLst>
                <a:path w="9137" h="5861" extrusionOk="0">
                  <a:moveTo>
                    <a:pt x="8286" y="819"/>
                  </a:moveTo>
                  <a:lnTo>
                    <a:pt x="8286" y="4978"/>
                  </a:lnTo>
                  <a:lnTo>
                    <a:pt x="788" y="4978"/>
                  </a:lnTo>
                  <a:lnTo>
                    <a:pt x="788" y="819"/>
                  </a:lnTo>
                  <a:close/>
                  <a:moveTo>
                    <a:pt x="410" y="0"/>
                  </a:moveTo>
                  <a:cubicBezTo>
                    <a:pt x="158" y="0"/>
                    <a:pt x="0" y="189"/>
                    <a:pt x="0" y="410"/>
                  </a:cubicBezTo>
                  <a:lnTo>
                    <a:pt x="0" y="5419"/>
                  </a:lnTo>
                  <a:cubicBezTo>
                    <a:pt x="0" y="5640"/>
                    <a:pt x="189" y="5860"/>
                    <a:pt x="410" y="5860"/>
                  </a:cubicBezTo>
                  <a:lnTo>
                    <a:pt x="8695" y="5860"/>
                  </a:lnTo>
                  <a:cubicBezTo>
                    <a:pt x="8947" y="5860"/>
                    <a:pt x="9136" y="5640"/>
                    <a:pt x="9136" y="5419"/>
                  </a:cubicBezTo>
                  <a:lnTo>
                    <a:pt x="9136" y="410"/>
                  </a:lnTo>
                  <a:cubicBezTo>
                    <a:pt x="9105" y="158"/>
                    <a:pt x="8947" y="0"/>
                    <a:pt x="8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78" name="Google Shape;10078;p77"/>
          <p:cNvSpPr/>
          <p:nvPr/>
        </p:nvSpPr>
        <p:spPr>
          <a:xfrm>
            <a:off x="7591624" y="2576962"/>
            <a:ext cx="313426" cy="341579"/>
          </a:xfrm>
          <a:custGeom>
            <a:avLst/>
            <a:gdLst/>
            <a:ahLst/>
            <a:cxnLst/>
            <a:rect l="l" t="t" r="r" b="b"/>
            <a:pathLst>
              <a:path w="12981" h="14147" extrusionOk="0">
                <a:moveTo>
                  <a:pt x="10712" y="820"/>
                </a:moveTo>
                <a:cubicBezTo>
                  <a:pt x="11279" y="820"/>
                  <a:pt x="11752" y="1166"/>
                  <a:pt x="11909" y="1733"/>
                </a:cubicBezTo>
                <a:cubicBezTo>
                  <a:pt x="12067" y="2615"/>
                  <a:pt x="11531" y="3655"/>
                  <a:pt x="10680" y="3655"/>
                </a:cubicBezTo>
                <a:cubicBezTo>
                  <a:pt x="9924" y="3655"/>
                  <a:pt x="9420" y="2867"/>
                  <a:pt x="9798" y="2521"/>
                </a:cubicBezTo>
                <a:cubicBezTo>
                  <a:pt x="9865" y="2476"/>
                  <a:pt x="9963" y="2432"/>
                  <a:pt x="10071" y="2432"/>
                </a:cubicBezTo>
                <a:cubicBezTo>
                  <a:pt x="10116" y="2432"/>
                  <a:pt x="10162" y="2439"/>
                  <a:pt x="10208" y="2458"/>
                </a:cubicBezTo>
                <a:cubicBezTo>
                  <a:pt x="10271" y="2489"/>
                  <a:pt x="10302" y="2521"/>
                  <a:pt x="10365" y="2615"/>
                </a:cubicBezTo>
                <a:cubicBezTo>
                  <a:pt x="10394" y="2813"/>
                  <a:pt x="10600" y="2935"/>
                  <a:pt x="10801" y="2935"/>
                </a:cubicBezTo>
                <a:cubicBezTo>
                  <a:pt x="10824" y="2935"/>
                  <a:pt x="10847" y="2934"/>
                  <a:pt x="10869" y="2930"/>
                </a:cubicBezTo>
                <a:cubicBezTo>
                  <a:pt x="11090" y="2867"/>
                  <a:pt x="11216" y="2647"/>
                  <a:pt x="11184" y="2395"/>
                </a:cubicBezTo>
                <a:cubicBezTo>
                  <a:pt x="11090" y="2048"/>
                  <a:pt x="10838" y="1733"/>
                  <a:pt x="10491" y="1670"/>
                </a:cubicBezTo>
                <a:cubicBezTo>
                  <a:pt x="10382" y="1637"/>
                  <a:pt x="10265" y="1621"/>
                  <a:pt x="10148" y="1621"/>
                </a:cubicBezTo>
                <a:cubicBezTo>
                  <a:pt x="9828" y="1621"/>
                  <a:pt x="9502" y="1738"/>
                  <a:pt x="9294" y="1922"/>
                </a:cubicBezTo>
                <a:lnTo>
                  <a:pt x="9168" y="2048"/>
                </a:lnTo>
                <a:lnTo>
                  <a:pt x="3907" y="2048"/>
                </a:lnTo>
                <a:lnTo>
                  <a:pt x="3781" y="1922"/>
                </a:lnTo>
                <a:cubicBezTo>
                  <a:pt x="3556" y="1723"/>
                  <a:pt x="3242" y="1617"/>
                  <a:pt x="2934" y="1617"/>
                </a:cubicBezTo>
                <a:cubicBezTo>
                  <a:pt x="2463" y="1617"/>
                  <a:pt x="2005" y="1862"/>
                  <a:pt x="1891" y="2395"/>
                </a:cubicBezTo>
                <a:cubicBezTo>
                  <a:pt x="1859" y="2647"/>
                  <a:pt x="1985" y="2836"/>
                  <a:pt x="2206" y="2930"/>
                </a:cubicBezTo>
                <a:cubicBezTo>
                  <a:pt x="2228" y="2934"/>
                  <a:pt x="2250" y="2935"/>
                  <a:pt x="2272" y="2935"/>
                </a:cubicBezTo>
                <a:cubicBezTo>
                  <a:pt x="2469" y="2935"/>
                  <a:pt x="2653" y="2810"/>
                  <a:pt x="2710" y="2584"/>
                </a:cubicBezTo>
                <a:cubicBezTo>
                  <a:pt x="2741" y="2521"/>
                  <a:pt x="2804" y="2489"/>
                  <a:pt x="2867" y="2426"/>
                </a:cubicBezTo>
                <a:cubicBezTo>
                  <a:pt x="2899" y="2419"/>
                  <a:pt x="2934" y="2415"/>
                  <a:pt x="2971" y="2415"/>
                </a:cubicBezTo>
                <a:cubicBezTo>
                  <a:pt x="3082" y="2415"/>
                  <a:pt x="3206" y="2450"/>
                  <a:pt x="3277" y="2521"/>
                </a:cubicBezTo>
                <a:cubicBezTo>
                  <a:pt x="3623" y="2867"/>
                  <a:pt x="3119" y="3655"/>
                  <a:pt x="2395" y="3655"/>
                </a:cubicBezTo>
                <a:cubicBezTo>
                  <a:pt x="1544" y="3655"/>
                  <a:pt x="1040" y="2584"/>
                  <a:pt x="1292" y="1733"/>
                </a:cubicBezTo>
                <a:cubicBezTo>
                  <a:pt x="1512" y="1135"/>
                  <a:pt x="1922" y="820"/>
                  <a:pt x="2489" y="820"/>
                </a:cubicBezTo>
                <a:close/>
                <a:moveTo>
                  <a:pt x="8822" y="2867"/>
                </a:moveTo>
                <a:cubicBezTo>
                  <a:pt x="8822" y="3183"/>
                  <a:pt x="8948" y="3466"/>
                  <a:pt x="9137" y="3718"/>
                </a:cubicBezTo>
                <a:lnTo>
                  <a:pt x="3749" y="3718"/>
                </a:lnTo>
                <a:cubicBezTo>
                  <a:pt x="3938" y="3466"/>
                  <a:pt x="4064" y="3183"/>
                  <a:pt x="4064" y="2867"/>
                </a:cubicBezTo>
                <a:close/>
                <a:moveTo>
                  <a:pt x="10176" y="4537"/>
                </a:moveTo>
                <a:lnTo>
                  <a:pt x="10176" y="4978"/>
                </a:lnTo>
                <a:lnTo>
                  <a:pt x="10208" y="4978"/>
                </a:lnTo>
                <a:cubicBezTo>
                  <a:pt x="10208" y="5199"/>
                  <a:pt x="9987" y="5388"/>
                  <a:pt x="9767" y="5388"/>
                </a:cubicBezTo>
                <a:lnTo>
                  <a:pt x="3151" y="5388"/>
                </a:lnTo>
                <a:cubicBezTo>
                  <a:pt x="2930" y="5388"/>
                  <a:pt x="2710" y="5199"/>
                  <a:pt x="2710" y="4978"/>
                </a:cubicBezTo>
                <a:lnTo>
                  <a:pt x="2710" y="4537"/>
                </a:lnTo>
                <a:close/>
                <a:moveTo>
                  <a:pt x="9357" y="6175"/>
                </a:moveTo>
                <a:lnTo>
                  <a:pt x="9357" y="11626"/>
                </a:lnTo>
                <a:lnTo>
                  <a:pt x="8538" y="11626"/>
                </a:lnTo>
                <a:lnTo>
                  <a:pt x="8538" y="7436"/>
                </a:lnTo>
                <a:cubicBezTo>
                  <a:pt x="8538" y="7215"/>
                  <a:pt x="8349" y="7026"/>
                  <a:pt x="8128" y="7026"/>
                </a:cubicBezTo>
                <a:cubicBezTo>
                  <a:pt x="7876" y="7026"/>
                  <a:pt x="7687" y="7215"/>
                  <a:pt x="7687" y="7436"/>
                </a:cubicBezTo>
                <a:lnTo>
                  <a:pt x="7687" y="11626"/>
                </a:lnTo>
                <a:lnTo>
                  <a:pt x="6868" y="11626"/>
                </a:lnTo>
                <a:lnTo>
                  <a:pt x="6868" y="7436"/>
                </a:lnTo>
                <a:cubicBezTo>
                  <a:pt x="6868" y="7215"/>
                  <a:pt x="6648" y="7026"/>
                  <a:pt x="6459" y="7026"/>
                </a:cubicBezTo>
                <a:cubicBezTo>
                  <a:pt x="6238" y="7026"/>
                  <a:pt x="6018" y="7215"/>
                  <a:pt x="6018" y="7436"/>
                </a:cubicBezTo>
                <a:lnTo>
                  <a:pt x="6018" y="11626"/>
                </a:lnTo>
                <a:lnTo>
                  <a:pt x="5199" y="11626"/>
                </a:lnTo>
                <a:lnTo>
                  <a:pt x="5199" y="7436"/>
                </a:lnTo>
                <a:cubicBezTo>
                  <a:pt x="5199" y="7215"/>
                  <a:pt x="5010" y="7026"/>
                  <a:pt x="4757" y="7026"/>
                </a:cubicBezTo>
                <a:cubicBezTo>
                  <a:pt x="4537" y="7026"/>
                  <a:pt x="4379" y="7215"/>
                  <a:pt x="4379" y="7436"/>
                </a:cubicBezTo>
                <a:lnTo>
                  <a:pt x="4379" y="11626"/>
                </a:lnTo>
                <a:lnTo>
                  <a:pt x="3560" y="11626"/>
                </a:lnTo>
                <a:lnTo>
                  <a:pt x="3560" y="6175"/>
                </a:lnTo>
                <a:close/>
                <a:moveTo>
                  <a:pt x="9798" y="12413"/>
                </a:moveTo>
                <a:cubicBezTo>
                  <a:pt x="10050" y="12413"/>
                  <a:pt x="10239" y="12602"/>
                  <a:pt x="10239" y="12854"/>
                </a:cubicBezTo>
                <a:lnTo>
                  <a:pt x="10239" y="13264"/>
                </a:lnTo>
                <a:lnTo>
                  <a:pt x="2741" y="13264"/>
                </a:lnTo>
                <a:lnTo>
                  <a:pt x="2741" y="12854"/>
                </a:lnTo>
                <a:cubicBezTo>
                  <a:pt x="2741" y="12602"/>
                  <a:pt x="2962" y="12413"/>
                  <a:pt x="3182" y="12413"/>
                </a:cubicBezTo>
                <a:close/>
                <a:moveTo>
                  <a:pt x="2363" y="1"/>
                </a:moveTo>
                <a:cubicBezTo>
                  <a:pt x="1418" y="1"/>
                  <a:pt x="662" y="599"/>
                  <a:pt x="378" y="1513"/>
                </a:cubicBezTo>
                <a:cubicBezTo>
                  <a:pt x="0" y="2804"/>
                  <a:pt x="693" y="4254"/>
                  <a:pt x="1954" y="4443"/>
                </a:cubicBezTo>
                <a:lnTo>
                  <a:pt x="1954" y="4915"/>
                </a:lnTo>
                <a:cubicBezTo>
                  <a:pt x="1954" y="5482"/>
                  <a:pt x="2332" y="5923"/>
                  <a:pt x="2804" y="6112"/>
                </a:cubicBezTo>
                <a:lnTo>
                  <a:pt x="2804" y="11689"/>
                </a:lnTo>
                <a:cubicBezTo>
                  <a:pt x="2332" y="11846"/>
                  <a:pt x="1954" y="12319"/>
                  <a:pt x="1954" y="12886"/>
                </a:cubicBezTo>
                <a:lnTo>
                  <a:pt x="1954" y="13705"/>
                </a:lnTo>
                <a:cubicBezTo>
                  <a:pt x="1954" y="13957"/>
                  <a:pt x="2174" y="14146"/>
                  <a:pt x="2395" y="14146"/>
                </a:cubicBezTo>
                <a:lnTo>
                  <a:pt x="10680" y="14146"/>
                </a:lnTo>
                <a:cubicBezTo>
                  <a:pt x="10901" y="14146"/>
                  <a:pt x="11058" y="13957"/>
                  <a:pt x="11058" y="13705"/>
                </a:cubicBezTo>
                <a:lnTo>
                  <a:pt x="11058" y="12886"/>
                </a:lnTo>
                <a:cubicBezTo>
                  <a:pt x="11058" y="12319"/>
                  <a:pt x="10712" y="11909"/>
                  <a:pt x="10239" y="11689"/>
                </a:cubicBezTo>
                <a:lnTo>
                  <a:pt x="10239" y="6112"/>
                </a:lnTo>
                <a:cubicBezTo>
                  <a:pt x="10712" y="5955"/>
                  <a:pt x="11058" y="5482"/>
                  <a:pt x="11058" y="4915"/>
                </a:cubicBezTo>
                <a:lnTo>
                  <a:pt x="11058" y="4411"/>
                </a:lnTo>
                <a:cubicBezTo>
                  <a:pt x="12319" y="4191"/>
                  <a:pt x="12980" y="2710"/>
                  <a:pt x="12602" y="1450"/>
                </a:cubicBezTo>
                <a:cubicBezTo>
                  <a:pt x="12287" y="568"/>
                  <a:pt x="11500" y="1"/>
                  <a:pt x="105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79" name="Google Shape;10079;p77"/>
          <p:cNvGrpSpPr/>
          <p:nvPr/>
        </p:nvGrpSpPr>
        <p:grpSpPr>
          <a:xfrm>
            <a:off x="6649772" y="2551051"/>
            <a:ext cx="375044" cy="340541"/>
            <a:chOff x="-8692750" y="1622100"/>
            <a:chExt cx="388325" cy="352600"/>
          </a:xfrm>
        </p:grpSpPr>
        <p:sp>
          <p:nvSpPr>
            <p:cNvPr id="10080" name="Google Shape;10080;p77"/>
            <p:cNvSpPr/>
            <p:nvPr/>
          </p:nvSpPr>
          <p:spPr>
            <a:xfrm>
              <a:off x="-8692750" y="1622100"/>
              <a:ext cx="388325" cy="352600"/>
            </a:xfrm>
            <a:custGeom>
              <a:avLst/>
              <a:gdLst/>
              <a:ahLst/>
              <a:cxnLst/>
              <a:rect l="l" t="t" r="r" b="b"/>
              <a:pathLst>
                <a:path w="15533" h="14104" extrusionOk="0">
                  <a:moveTo>
                    <a:pt x="10365" y="1387"/>
                  </a:moveTo>
                  <a:cubicBezTo>
                    <a:pt x="11027" y="1702"/>
                    <a:pt x="11626" y="2112"/>
                    <a:pt x="12130" y="2616"/>
                  </a:cubicBezTo>
                  <a:cubicBezTo>
                    <a:pt x="12697" y="3183"/>
                    <a:pt x="13106" y="3750"/>
                    <a:pt x="13390" y="4443"/>
                  </a:cubicBezTo>
                  <a:lnTo>
                    <a:pt x="10208" y="5577"/>
                  </a:lnTo>
                  <a:cubicBezTo>
                    <a:pt x="10082" y="5388"/>
                    <a:pt x="9924" y="5168"/>
                    <a:pt x="9767" y="5010"/>
                  </a:cubicBezTo>
                  <a:cubicBezTo>
                    <a:pt x="9609" y="4852"/>
                    <a:pt x="9420" y="4695"/>
                    <a:pt x="9231" y="4600"/>
                  </a:cubicBezTo>
                  <a:lnTo>
                    <a:pt x="10365" y="1387"/>
                  </a:lnTo>
                  <a:close/>
                  <a:moveTo>
                    <a:pt x="7802" y="828"/>
                  </a:moveTo>
                  <a:cubicBezTo>
                    <a:pt x="8424" y="828"/>
                    <a:pt x="9044" y="919"/>
                    <a:pt x="9641" y="1103"/>
                  </a:cubicBezTo>
                  <a:lnTo>
                    <a:pt x="8507" y="4285"/>
                  </a:lnTo>
                  <a:cubicBezTo>
                    <a:pt x="8268" y="4222"/>
                    <a:pt x="8022" y="4190"/>
                    <a:pt x="7776" y="4190"/>
                  </a:cubicBezTo>
                  <a:cubicBezTo>
                    <a:pt x="7044" y="4190"/>
                    <a:pt x="6308" y="4468"/>
                    <a:pt x="5766" y="5010"/>
                  </a:cubicBezTo>
                  <a:cubicBezTo>
                    <a:pt x="4978" y="5798"/>
                    <a:pt x="4726" y="6869"/>
                    <a:pt x="5010" y="7845"/>
                  </a:cubicBezTo>
                  <a:lnTo>
                    <a:pt x="1859" y="9011"/>
                  </a:lnTo>
                  <a:cubicBezTo>
                    <a:pt x="1134" y="6900"/>
                    <a:pt x="1576" y="4380"/>
                    <a:pt x="3340" y="2647"/>
                  </a:cubicBezTo>
                  <a:cubicBezTo>
                    <a:pt x="4567" y="1442"/>
                    <a:pt x="6189" y="828"/>
                    <a:pt x="7802" y="828"/>
                  </a:cubicBezTo>
                  <a:close/>
                  <a:moveTo>
                    <a:pt x="7766" y="5018"/>
                  </a:moveTo>
                  <a:cubicBezTo>
                    <a:pt x="8302" y="5018"/>
                    <a:pt x="8837" y="5215"/>
                    <a:pt x="9231" y="5609"/>
                  </a:cubicBezTo>
                  <a:cubicBezTo>
                    <a:pt x="10019" y="6396"/>
                    <a:pt x="10019" y="7751"/>
                    <a:pt x="9231" y="8539"/>
                  </a:cubicBezTo>
                  <a:cubicBezTo>
                    <a:pt x="8806" y="8948"/>
                    <a:pt x="8270" y="9153"/>
                    <a:pt x="7743" y="9153"/>
                  </a:cubicBezTo>
                  <a:cubicBezTo>
                    <a:pt x="7215" y="9153"/>
                    <a:pt x="6695" y="8948"/>
                    <a:pt x="6301" y="8539"/>
                  </a:cubicBezTo>
                  <a:cubicBezTo>
                    <a:pt x="5514" y="7751"/>
                    <a:pt x="5514" y="6396"/>
                    <a:pt x="6301" y="5609"/>
                  </a:cubicBezTo>
                  <a:cubicBezTo>
                    <a:pt x="6695" y="5215"/>
                    <a:pt x="7231" y="5018"/>
                    <a:pt x="7766" y="5018"/>
                  </a:cubicBezTo>
                  <a:close/>
                  <a:moveTo>
                    <a:pt x="5293" y="8633"/>
                  </a:moveTo>
                  <a:cubicBezTo>
                    <a:pt x="5388" y="8791"/>
                    <a:pt x="5514" y="9011"/>
                    <a:pt x="5671" y="9106"/>
                  </a:cubicBezTo>
                  <a:cubicBezTo>
                    <a:pt x="5829" y="9263"/>
                    <a:pt x="5986" y="9389"/>
                    <a:pt x="6144" y="9515"/>
                  </a:cubicBezTo>
                  <a:lnTo>
                    <a:pt x="5010" y="12697"/>
                  </a:lnTo>
                  <a:cubicBezTo>
                    <a:pt x="4379" y="12382"/>
                    <a:pt x="3812" y="12004"/>
                    <a:pt x="3308" y="11468"/>
                  </a:cubicBezTo>
                  <a:cubicBezTo>
                    <a:pt x="2836" y="10964"/>
                    <a:pt x="2458" y="10366"/>
                    <a:pt x="2143" y="9799"/>
                  </a:cubicBezTo>
                  <a:lnTo>
                    <a:pt x="5293" y="8633"/>
                  </a:lnTo>
                  <a:close/>
                  <a:moveTo>
                    <a:pt x="13705" y="5168"/>
                  </a:moveTo>
                  <a:cubicBezTo>
                    <a:pt x="14335" y="7310"/>
                    <a:pt x="13862" y="9736"/>
                    <a:pt x="12161" y="11437"/>
                  </a:cubicBezTo>
                  <a:cubicBezTo>
                    <a:pt x="10928" y="12670"/>
                    <a:pt x="9328" y="13281"/>
                    <a:pt x="7736" y="13281"/>
                  </a:cubicBezTo>
                  <a:cubicBezTo>
                    <a:pt x="7090" y="13281"/>
                    <a:pt x="6446" y="13181"/>
                    <a:pt x="5829" y="12981"/>
                  </a:cubicBezTo>
                  <a:lnTo>
                    <a:pt x="6963" y="9830"/>
                  </a:lnTo>
                  <a:cubicBezTo>
                    <a:pt x="7230" y="9905"/>
                    <a:pt x="7503" y="9943"/>
                    <a:pt x="7775" y="9943"/>
                  </a:cubicBezTo>
                  <a:cubicBezTo>
                    <a:pt x="8528" y="9943"/>
                    <a:pt x="9265" y="9653"/>
                    <a:pt x="9798" y="9074"/>
                  </a:cubicBezTo>
                  <a:cubicBezTo>
                    <a:pt x="10554" y="8318"/>
                    <a:pt x="10806" y="7278"/>
                    <a:pt x="10554" y="6333"/>
                  </a:cubicBezTo>
                  <a:lnTo>
                    <a:pt x="13705" y="5168"/>
                  </a:lnTo>
                  <a:close/>
                  <a:moveTo>
                    <a:pt x="7766" y="1"/>
                  </a:moveTo>
                  <a:cubicBezTo>
                    <a:pt x="5955" y="1"/>
                    <a:pt x="4143" y="694"/>
                    <a:pt x="2773" y="2080"/>
                  </a:cubicBezTo>
                  <a:cubicBezTo>
                    <a:pt x="0" y="4821"/>
                    <a:pt x="0" y="9263"/>
                    <a:pt x="2773" y="12036"/>
                  </a:cubicBezTo>
                  <a:cubicBezTo>
                    <a:pt x="4155" y="13418"/>
                    <a:pt x="5960" y="14103"/>
                    <a:pt x="7763" y="14103"/>
                  </a:cubicBezTo>
                  <a:cubicBezTo>
                    <a:pt x="9575" y="14103"/>
                    <a:pt x="11385" y="13410"/>
                    <a:pt x="12760" y="12036"/>
                  </a:cubicBezTo>
                  <a:cubicBezTo>
                    <a:pt x="15532" y="9263"/>
                    <a:pt x="15532" y="4821"/>
                    <a:pt x="12760" y="2080"/>
                  </a:cubicBezTo>
                  <a:cubicBezTo>
                    <a:pt x="11389" y="694"/>
                    <a:pt x="9578" y="1"/>
                    <a:pt x="77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1" name="Google Shape;10081;p77"/>
            <p:cNvSpPr/>
            <p:nvPr/>
          </p:nvSpPr>
          <p:spPr>
            <a:xfrm>
              <a:off x="-8532875" y="1767625"/>
              <a:ext cx="67775" cy="61850"/>
            </a:xfrm>
            <a:custGeom>
              <a:avLst/>
              <a:gdLst/>
              <a:ahLst/>
              <a:cxnLst/>
              <a:rect l="l" t="t" r="r" b="b"/>
              <a:pathLst>
                <a:path w="2711" h="2474" extrusionOk="0">
                  <a:moveTo>
                    <a:pt x="1340" y="804"/>
                  </a:moveTo>
                  <a:cubicBezTo>
                    <a:pt x="1450" y="804"/>
                    <a:pt x="1560" y="843"/>
                    <a:pt x="1639" y="922"/>
                  </a:cubicBezTo>
                  <a:cubicBezTo>
                    <a:pt x="1797" y="1079"/>
                    <a:pt x="1797" y="1363"/>
                    <a:pt x="1639" y="1520"/>
                  </a:cubicBezTo>
                  <a:cubicBezTo>
                    <a:pt x="1560" y="1599"/>
                    <a:pt x="1450" y="1638"/>
                    <a:pt x="1340" y="1638"/>
                  </a:cubicBezTo>
                  <a:cubicBezTo>
                    <a:pt x="1229" y="1638"/>
                    <a:pt x="1119" y="1599"/>
                    <a:pt x="1040" y="1520"/>
                  </a:cubicBezTo>
                  <a:cubicBezTo>
                    <a:pt x="883" y="1363"/>
                    <a:pt x="883" y="1142"/>
                    <a:pt x="1040" y="922"/>
                  </a:cubicBezTo>
                  <a:cubicBezTo>
                    <a:pt x="1119" y="843"/>
                    <a:pt x="1229" y="804"/>
                    <a:pt x="1340" y="804"/>
                  </a:cubicBezTo>
                  <a:close/>
                  <a:moveTo>
                    <a:pt x="1367" y="0"/>
                  </a:moveTo>
                  <a:cubicBezTo>
                    <a:pt x="1048" y="0"/>
                    <a:pt x="725" y="118"/>
                    <a:pt x="473" y="355"/>
                  </a:cubicBezTo>
                  <a:cubicBezTo>
                    <a:pt x="1" y="827"/>
                    <a:pt x="1" y="1615"/>
                    <a:pt x="473" y="2119"/>
                  </a:cubicBezTo>
                  <a:cubicBezTo>
                    <a:pt x="725" y="2355"/>
                    <a:pt x="1048" y="2473"/>
                    <a:pt x="1367" y="2473"/>
                  </a:cubicBezTo>
                  <a:cubicBezTo>
                    <a:pt x="1686" y="2473"/>
                    <a:pt x="2001" y="2355"/>
                    <a:pt x="2238" y="2119"/>
                  </a:cubicBezTo>
                  <a:cubicBezTo>
                    <a:pt x="2710" y="1646"/>
                    <a:pt x="2710" y="859"/>
                    <a:pt x="2238" y="355"/>
                  </a:cubicBezTo>
                  <a:cubicBezTo>
                    <a:pt x="2001" y="118"/>
                    <a:pt x="1686" y="0"/>
                    <a:pt x="13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2" name="Google Shape;10082;p77"/>
          <p:cNvGrpSpPr/>
          <p:nvPr/>
        </p:nvGrpSpPr>
        <p:grpSpPr>
          <a:xfrm>
            <a:off x="5304253" y="1303307"/>
            <a:ext cx="341555" cy="341579"/>
            <a:chOff x="-13529550" y="1639425"/>
            <a:chExt cx="353650" cy="353675"/>
          </a:xfrm>
        </p:grpSpPr>
        <p:sp>
          <p:nvSpPr>
            <p:cNvPr id="10083" name="Google Shape;10083;p77"/>
            <p:cNvSpPr/>
            <p:nvPr/>
          </p:nvSpPr>
          <p:spPr>
            <a:xfrm>
              <a:off x="-13529550" y="1910125"/>
              <a:ext cx="353650" cy="82975"/>
            </a:xfrm>
            <a:custGeom>
              <a:avLst/>
              <a:gdLst/>
              <a:ahLst/>
              <a:cxnLst/>
              <a:rect l="l" t="t" r="r" b="b"/>
              <a:pathLst>
                <a:path w="14146" h="3319" extrusionOk="0">
                  <a:moveTo>
                    <a:pt x="3434" y="893"/>
                  </a:moveTo>
                  <a:lnTo>
                    <a:pt x="3434" y="893"/>
                  </a:lnTo>
                  <a:cubicBezTo>
                    <a:pt x="3340" y="1145"/>
                    <a:pt x="3308" y="1428"/>
                    <a:pt x="3308" y="1649"/>
                  </a:cubicBezTo>
                  <a:cubicBezTo>
                    <a:pt x="3308" y="1932"/>
                    <a:pt x="3340" y="2153"/>
                    <a:pt x="3434" y="2405"/>
                  </a:cubicBezTo>
                  <a:cubicBezTo>
                    <a:pt x="2899" y="2373"/>
                    <a:pt x="2426" y="2279"/>
                    <a:pt x="2017" y="2153"/>
                  </a:cubicBezTo>
                  <a:cubicBezTo>
                    <a:pt x="1229" y="1964"/>
                    <a:pt x="914" y="1743"/>
                    <a:pt x="819" y="1649"/>
                  </a:cubicBezTo>
                  <a:cubicBezTo>
                    <a:pt x="914" y="1586"/>
                    <a:pt x="1166" y="1334"/>
                    <a:pt x="2017" y="1145"/>
                  </a:cubicBezTo>
                  <a:cubicBezTo>
                    <a:pt x="2426" y="1019"/>
                    <a:pt x="2899" y="956"/>
                    <a:pt x="3434" y="893"/>
                  </a:cubicBezTo>
                  <a:close/>
                  <a:moveTo>
                    <a:pt x="6018" y="861"/>
                  </a:moveTo>
                  <a:cubicBezTo>
                    <a:pt x="7908" y="987"/>
                    <a:pt x="8948" y="1428"/>
                    <a:pt x="9137" y="1649"/>
                  </a:cubicBezTo>
                  <a:cubicBezTo>
                    <a:pt x="9042" y="1743"/>
                    <a:pt x="8790" y="1964"/>
                    <a:pt x="7940" y="2153"/>
                  </a:cubicBezTo>
                  <a:cubicBezTo>
                    <a:pt x="7404" y="2279"/>
                    <a:pt x="6742" y="2405"/>
                    <a:pt x="6018" y="2436"/>
                  </a:cubicBezTo>
                  <a:cubicBezTo>
                    <a:pt x="5892" y="2216"/>
                    <a:pt x="5829" y="1932"/>
                    <a:pt x="5829" y="1649"/>
                  </a:cubicBezTo>
                  <a:cubicBezTo>
                    <a:pt x="5829" y="1365"/>
                    <a:pt x="5892" y="1113"/>
                    <a:pt x="6018" y="861"/>
                  </a:cubicBezTo>
                  <a:close/>
                  <a:moveTo>
                    <a:pt x="5104" y="798"/>
                  </a:moveTo>
                  <a:cubicBezTo>
                    <a:pt x="5041" y="1050"/>
                    <a:pt x="4947" y="1334"/>
                    <a:pt x="4947" y="1617"/>
                  </a:cubicBezTo>
                  <a:cubicBezTo>
                    <a:pt x="4947" y="1901"/>
                    <a:pt x="5010" y="2153"/>
                    <a:pt x="5104" y="2436"/>
                  </a:cubicBezTo>
                  <a:cubicBezTo>
                    <a:pt x="4994" y="2452"/>
                    <a:pt x="4876" y="2460"/>
                    <a:pt x="4754" y="2460"/>
                  </a:cubicBezTo>
                  <a:cubicBezTo>
                    <a:pt x="4632" y="2460"/>
                    <a:pt x="4506" y="2452"/>
                    <a:pt x="4379" y="2436"/>
                  </a:cubicBezTo>
                  <a:cubicBezTo>
                    <a:pt x="4222" y="2216"/>
                    <a:pt x="4159" y="1932"/>
                    <a:pt x="4159" y="1617"/>
                  </a:cubicBezTo>
                  <a:cubicBezTo>
                    <a:pt x="4159" y="1334"/>
                    <a:pt x="4253" y="1050"/>
                    <a:pt x="4379" y="798"/>
                  </a:cubicBezTo>
                  <a:close/>
                  <a:moveTo>
                    <a:pt x="10801" y="817"/>
                  </a:moveTo>
                  <a:cubicBezTo>
                    <a:pt x="10917" y="817"/>
                    <a:pt x="11036" y="841"/>
                    <a:pt x="11153" y="893"/>
                  </a:cubicBezTo>
                  <a:lnTo>
                    <a:pt x="12728" y="1649"/>
                  </a:lnTo>
                  <a:lnTo>
                    <a:pt x="11153" y="2405"/>
                  </a:lnTo>
                  <a:cubicBezTo>
                    <a:pt x="11032" y="2465"/>
                    <a:pt x="10908" y="2493"/>
                    <a:pt x="10788" y="2493"/>
                  </a:cubicBezTo>
                  <a:cubicBezTo>
                    <a:pt x="10346" y="2493"/>
                    <a:pt x="9956" y="2120"/>
                    <a:pt x="9956" y="1649"/>
                  </a:cubicBezTo>
                  <a:cubicBezTo>
                    <a:pt x="9956" y="1173"/>
                    <a:pt x="10354" y="817"/>
                    <a:pt x="10801" y="817"/>
                  </a:cubicBezTo>
                  <a:close/>
                  <a:moveTo>
                    <a:pt x="10785" y="0"/>
                  </a:moveTo>
                  <a:cubicBezTo>
                    <a:pt x="10221" y="0"/>
                    <a:pt x="9666" y="291"/>
                    <a:pt x="9357" y="798"/>
                  </a:cubicBezTo>
                  <a:cubicBezTo>
                    <a:pt x="8349" y="168"/>
                    <a:pt x="6207" y="10"/>
                    <a:pt x="5010" y="10"/>
                  </a:cubicBezTo>
                  <a:cubicBezTo>
                    <a:pt x="3592" y="10"/>
                    <a:pt x="0" y="231"/>
                    <a:pt x="0" y="1649"/>
                  </a:cubicBezTo>
                  <a:cubicBezTo>
                    <a:pt x="0" y="3066"/>
                    <a:pt x="3529" y="3318"/>
                    <a:pt x="5010" y="3318"/>
                  </a:cubicBezTo>
                  <a:cubicBezTo>
                    <a:pt x="6207" y="3318"/>
                    <a:pt x="8349" y="3161"/>
                    <a:pt x="9357" y="2531"/>
                  </a:cubicBezTo>
                  <a:cubicBezTo>
                    <a:pt x="9667" y="3039"/>
                    <a:pt x="10224" y="3315"/>
                    <a:pt x="10790" y="3315"/>
                  </a:cubicBezTo>
                  <a:cubicBezTo>
                    <a:pt x="11031" y="3315"/>
                    <a:pt x="11274" y="3265"/>
                    <a:pt x="11500" y="3161"/>
                  </a:cubicBezTo>
                  <a:lnTo>
                    <a:pt x="13894" y="2058"/>
                  </a:lnTo>
                  <a:cubicBezTo>
                    <a:pt x="14052" y="1964"/>
                    <a:pt x="14146" y="1838"/>
                    <a:pt x="14146" y="1649"/>
                  </a:cubicBezTo>
                  <a:cubicBezTo>
                    <a:pt x="14146" y="1491"/>
                    <a:pt x="14020" y="1334"/>
                    <a:pt x="13894" y="1271"/>
                  </a:cubicBezTo>
                  <a:lnTo>
                    <a:pt x="11500" y="168"/>
                  </a:lnTo>
                  <a:cubicBezTo>
                    <a:pt x="11272" y="54"/>
                    <a:pt x="11028" y="0"/>
                    <a:pt x="10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4" name="Google Shape;10084;p77"/>
            <p:cNvSpPr/>
            <p:nvPr/>
          </p:nvSpPr>
          <p:spPr>
            <a:xfrm>
              <a:off x="-13383850" y="1681175"/>
              <a:ext cx="40975" cy="41775"/>
            </a:xfrm>
            <a:custGeom>
              <a:avLst/>
              <a:gdLst/>
              <a:ahLst/>
              <a:cxnLst/>
              <a:rect l="l" t="t" r="r" b="b"/>
              <a:pathLst>
                <a:path w="1639" h="1671" extrusionOk="0">
                  <a:moveTo>
                    <a:pt x="820" y="1"/>
                  </a:moveTo>
                  <a:cubicBezTo>
                    <a:pt x="379" y="1"/>
                    <a:pt x="1" y="379"/>
                    <a:pt x="1" y="851"/>
                  </a:cubicBezTo>
                  <a:cubicBezTo>
                    <a:pt x="1" y="1292"/>
                    <a:pt x="379" y="1670"/>
                    <a:pt x="820" y="1670"/>
                  </a:cubicBezTo>
                  <a:cubicBezTo>
                    <a:pt x="1292" y="1670"/>
                    <a:pt x="1639" y="1292"/>
                    <a:pt x="1639" y="851"/>
                  </a:cubicBezTo>
                  <a:cubicBezTo>
                    <a:pt x="1639"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5" name="Google Shape;10085;p77"/>
            <p:cNvSpPr/>
            <p:nvPr/>
          </p:nvSpPr>
          <p:spPr>
            <a:xfrm>
              <a:off x="-13446075" y="1692200"/>
              <a:ext cx="41775" cy="41775"/>
            </a:xfrm>
            <a:custGeom>
              <a:avLst/>
              <a:gdLst/>
              <a:ahLst/>
              <a:cxnLst/>
              <a:rect l="l" t="t" r="r" b="b"/>
              <a:pathLst>
                <a:path w="1671" h="1671" extrusionOk="0">
                  <a:moveTo>
                    <a:pt x="820" y="1"/>
                  </a:moveTo>
                  <a:cubicBezTo>
                    <a:pt x="379" y="1"/>
                    <a:pt x="1" y="379"/>
                    <a:pt x="1" y="851"/>
                  </a:cubicBezTo>
                  <a:cubicBezTo>
                    <a:pt x="1" y="1292"/>
                    <a:pt x="379" y="1670"/>
                    <a:pt x="820" y="1670"/>
                  </a:cubicBezTo>
                  <a:cubicBezTo>
                    <a:pt x="1293" y="1670"/>
                    <a:pt x="1671" y="1292"/>
                    <a:pt x="1671" y="851"/>
                  </a:cubicBezTo>
                  <a:cubicBezTo>
                    <a:pt x="1671" y="379"/>
                    <a:pt x="1293"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6" name="Google Shape;10086;p77"/>
            <p:cNvSpPr/>
            <p:nvPr/>
          </p:nvSpPr>
          <p:spPr>
            <a:xfrm>
              <a:off x="-13446075" y="1796175"/>
              <a:ext cx="41775" cy="40975"/>
            </a:xfrm>
            <a:custGeom>
              <a:avLst/>
              <a:gdLst/>
              <a:ahLst/>
              <a:cxnLst/>
              <a:rect l="l" t="t" r="r" b="b"/>
              <a:pathLst>
                <a:path w="1671" h="1639" extrusionOk="0">
                  <a:moveTo>
                    <a:pt x="820" y="0"/>
                  </a:moveTo>
                  <a:cubicBezTo>
                    <a:pt x="379" y="0"/>
                    <a:pt x="1" y="347"/>
                    <a:pt x="1" y="819"/>
                  </a:cubicBezTo>
                  <a:cubicBezTo>
                    <a:pt x="1" y="1260"/>
                    <a:pt x="379" y="1639"/>
                    <a:pt x="820" y="1639"/>
                  </a:cubicBezTo>
                  <a:cubicBezTo>
                    <a:pt x="1293" y="1639"/>
                    <a:pt x="1671" y="1260"/>
                    <a:pt x="1671" y="819"/>
                  </a:cubicBezTo>
                  <a:cubicBezTo>
                    <a:pt x="1671" y="347"/>
                    <a:pt x="1293"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7" name="Google Shape;10087;p77"/>
            <p:cNvSpPr/>
            <p:nvPr/>
          </p:nvSpPr>
          <p:spPr>
            <a:xfrm>
              <a:off x="-13487025" y="1743400"/>
              <a:ext cx="40975" cy="41775"/>
            </a:xfrm>
            <a:custGeom>
              <a:avLst/>
              <a:gdLst/>
              <a:ahLst/>
              <a:cxnLst/>
              <a:rect l="l" t="t" r="r" b="b"/>
              <a:pathLst>
                <a:path w="1639" h="1671" extrusionOk="0">
                  <a:moveTo>
                    <a:pt x="820" y="0"/>
                  </a:moveTo>
                  <a:cubicBezTo>
                    <a:pt x="379" y="0"/>
                    <a:pt x="1" y="379"/>
                    <a:pt x="1" y="851"/>
                  </a:cubicBezTo>
                  <a:cubicBezTo>
                    <a:pt x="1" y="1292"/>
                    <a:pt x="379" y="1670"/>
                    <a:pt x="820" y="1670"/>
                  </a:cubicBezTo>
                  <a:cubicBezTo>
                    <a:pt x="1261" y="1670"/>
                    <a:pt x="1639" y="1292"/>
                    <a:pt x="1639" y="851"/>
                  </a:cubicBezTo>
                  <a:cubicBezTo>
                    <a:pt x="1639" y="379"/>
                    <a:pt x="1261"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8" name="Google Shape;10088;p77"/>
            <p:cNvSpPr/>
            <p:nvPr/>
          </p:nvSpPr>
          <p:spPr>
            <a:xfrm>
              <a:off x="-13383850" y="1805625"/>
              <a:ext cx="40975" cy="41775"/>
            </a:xfrm>
            <a:custGeom>
              <a:avLst/>
              <a:gdLst/>
              <a:ahLst/>
              <a:cxnLst/>
              <a:rect l="l" t="t" r="r" b="b"/>
              <a:pathLst>
                <a:path w="1639" h="1671" extrusionOk="0">
                  <a:moveTo>
                    <a:pt x="820" y="0"/>
                  </a:moveTo>
                  <a:cubicBezTo>
                    <a:pt x="379" y="0"/>
                    <a:pt x="1" y="378"/>
                    <a:pt x="1" y="819"/>
                  </a:cubicBezTo>
                  <a:cubicBezTo>
                    <a:pt x="1" y="1292"/>
                    <a:pt x="379" y="1670"/>
                    <a:pt x="820" y="1670"/>
                  </a:cubicBezTo>
                  <a:cubicBezTo>
                    <a:pt x="1292" y="1670"/>
                    <a:pt x="1639" y="1292"/>
                    <a:pt x="1639" y="819"/>
                  </a:cubicBezTo>
                  <a:cubicBezTo>
                    <a:pt x="1639" y="378"/>
                    <a:pt x="1292" y="0"/>
                    <a:pt x="8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9" name="Google Shape;10089;p77"/>
            <p:cNvSpPr/>
            <p:nvPr/>
          </p:nvSpPr>
          <p:spPr>
            <a:xfrm>
              <a:off x="-13529550" y="1639425"/>
              <a:ext cx="352075" cy="248925"/>
            </a:xfrm>
            <a:custGeom>
              <a:avLst/>
              <a:gdLst/>
              <a:ahLst/>
              <a:cxnLst/>
              <a:rect l="l" t="t" r="r" b="b"/>
              <a:pathLst>
                <a:path w="14083" h="9957" extrusionOk="0">
                  <a:moveTo>
                    <a:pt x="7057" y="820"/>
                  </a:moveTo>
                  <a:cubicBezTo>
                    <a:pt x="10554" y="820"/>
                    <a:pt x="13264" y="2805"/>
                    <a:pt x="13264" y="5010"/>
                  </a:cubicBezTo>
                  <a:cubicBezTo>
                    <a:pt x="13264" y="7215"/>
                    <a:pt x="10554" y="9137"/>
                    <a:pt x="7057" y="9137"/>
                  </a:cubicBezTo>
                  <a:cubicBezTo>
                    <a:pt x="3529" y="9137"/>
                    <a:pt x="819" y="7215"/>
                    <a:pt x="819" y="5010"/>
                  </a:cubicBezTo>
                  <a:cubicBezTo>
                    <a:pt x="819" y="2742"/>
                    <a:pt x="3623" y="820"/>
                    <a:pt x="7057" y="820"/>
                  </a:cubicBezTo>
                  <a:close/>
                  <a:moveTo>
                    <a:pt x="7057" y="1"/>
                  </a:moveTo>
                  <a:cubicBezTo>
                    <a:pt x="3151" y="1"/>
                    <a:pt x="0" y="2238"/>
                    <a:pt x="0" y="5010"/>
                  </a:cubicBezTo>
                  <a:cubicBezTo>
                    <a:pt x="0" y="7846"/>
                    <a:pt x="3277" y="9956"/>
                    <a:pt x="7057" y="9956"/>
                  </a:cubicBezTo>
                  <a:cubicBezTo>
                    <a:pt x="10870" y="9956"/>
                    <a:pt x="14083" y="7783"/>
                    <a:pt x="14083" y="5010"/>
                  </a:cubicBezTo>
                  <a:cubicBezTo>
                    <a:pt x="14083" y="2238"/>
                    <a:pt x="10933" y="1"/>
                    <a:pt x="7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0" name="Google Shape;10090;p77"/>
            <p:cNvSpPr/>
            <p:nvPr/>
          </p:nvSpPr>
          <p:spPr>
            <a:xfrm>
              <a:off x="-13323200" y="1722925"/>
              <a:ext cx="104775" cy="82725"/>
            </a:xfrm>
            <a:custGeom>
              <a:avLst/>
              <a:gdLst/>
              <a:ahLst/>
              <a:cxnLst/>
              <a:rect l="l" t="t" r="r" b="b"/>
              <a:pathLst>
                <a:path w="4191" h="3309" extrusionOk="0">
                  <a:moveTo>
                    <a:pt x="2111" y="819"/>
                  </a:moveTo>
                  <a:cubicBezTo>
                    <a:pt x="2773" y="819"/>
                    <a:pt x="3372" y="1229"/>
                    <a:pt x="3372" y="1670"/>
                  </a:cubicBezTo>
                  <a:cubicBezTo>
                    <a:pt x="3372" y="2080"/>
                    <a:pt x="2805" y="2489"/>
                    <a:pt x="2111" y="2489"/>
                  </a:cubicBezTo>
                  <a:cubicBezTo>
                    <a:pt x="1418" y="2489"/>
                    <a:pt x="851" y="2080"/>
                    <a:pt x="851" y="1670"/>
                  </a:cubicBezTo>
                  <a:cubicBezTo>
                    <a:pt x="883" y="1229"/>
                    <a:pt x="1418" y="819"/>
                    <a:pt x="2111" y="819"/>
                  </a:cubicBezTo>
                  <a:close/>
                  <a:moveTo>
                    <a:pt x="2111" y="0"/>
                  </a:moveTo>
                  <a:cubicBezTo>
                    <a:pt x="914" y="0"/>
                    <a:pt x="1" y="756"/>
                    <a:pt x="1" y="1670"/>
                  </a:cubicBezTo>
                  <a:cubicBezTo>
                    <a:pt x="64" y="2552"/>
                    <a:pt x="946" y="3308"/>
                    <a:pt x="2111" y="3308"/>
                  </a:cubicBezTo>
                  <a:cubicBezTo>
                    <a:pt x="3277" y="3308"/>
                    <a:pt x="4191" y="2552"/>
                    <a:pt x="4191" y="1670"/>
                  </a:cubicBezTo>
                  <a:cubicBezTo>
                    <a:pt x="4191" y="756"/>
                    <a:pt x="3277"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1" name="Google Shape;10091;p77"/>
          <p:cNvGrpSpPr/>
          <p:nvPr/>
        </p:nvGrpSpPr>
        <p:grpSpPr>
          <a:xfrm>
            <a:off x="5303106" y="1711889"/>
            <a:ext cx="343849" cy="340058"/>
            <a:chOff x="-13531925" y="2075775"/>
            <a:chExt cx="356025" cy="352100"/>
          </a:xfrm>
        </p:grpSpPr>
        <p:sp>
          <p:nvSpPr>
            <p:cNvPr id="10092" name="Google Shape;10092;p77"/>
            <p:cNvSpPr/>
            <p:nvPr/>
          </p:nvSpPr>
          <p:spPr>
            <a:xfrm>
              <a:off x="-13531925" y="2075775"/>
              <a:ext cx="356025" cy="352100"/>
            </a:xfrm>
            <a:custGeom>
              <a:avLst/>
              <a:gdLst/>
              <a:ahLst/>
              <a:cxnLst/>
              <a:rect l="l" t="t" r="r" b="b"/>
              <a:pathLst>
                <a:path w="14241" h="14084" extrusionOk="0">
                  <a:moveTo>
                    <a:pt x="9610" y="725"/>
                  </a:moveTo>
                  <a:cubicBezTo>
                    <a:pt x="9862" y="725"/>
                    <a:pt x="10019" y="946"/>
                    <a:pt x="10019" y="1166"/>
                  </a:cubicBezTo>
                  <a:lnTo>
                    <a:pt x="10019" y="2017"/>
                  </a:lnTo>
                  <a:lnTo>
                    <a:pt x="10019" y="2111"/>
                  </a:lnTo>
                  <a:lnTo>
                    <a:pt x="9830" y="2395"/>
                  </a:lnTo>
                  <a:cubicBezTo>
                    <a:pt x="9736" y="2426"/>
                    <a:pt x="9704" y="2426"/>
                    <a:pt x="9610" y="2426"/>
                  </a:cubicBezTo>
                  <a:lnTo>
                    <a:pt x="4632" y="2426"/>
                  </a:lnTo>
                  <a:cubicBezTo>
                    <a:pt x="4538" y="2426"/>
                    <a:pt x="4474" y="2395"/>
                    <a:pt x="4411" y="2395"/>
                  </a:cubicBezTo>
                  <a:lnTo>
                    <a:pt x="4222" y="2111"/>
                  </a:lnTo>
                  <a:lnTo>
                    <a:pt x="4222" y="2017"/>
                  </a:lnTo>
                  <a:lnTo>
                    <a:pt x="4222" y="1166"/>
                  </a:lnTo>
                  <a:cubicBezTo>
                    <a:pt x="4222" y="946"/>
                    <a:pt x="4411" y="725"/>
                    <a:pt x="4632" y="725"/>
                  </a:cubicBezTo>
                  <a:close/>
                  <a:moveTo>
                    <a:pt x="9232" y="3308"/>
                  </a:moveTo>
                  <a:lnTo>
                    <a:pt x="8633" y="4128"/>
                  </a:lnTo>
                  <a:lnTo>
                    <a:pt x="5735" y="4128"/>
                  </a:lnTo>
                  <a:lnTo>
                    <a:pt x="5105" y="3308"/>
                  </a:lnTo>
                  <a:close/>
                  <a:moveTo>
                    <a:pt x="2175" y="4915"/>
                  </a:moveTo>
                  <a:cubicBezTo>
                    <a:pt x="2427" y="4915"/>
                    <a:pt x="2584" y="5104"/>
                    <a:pt x="2584" y="5325"/>
                  </a:cubicBezTo>
                  <a:lnTo>
                    <a:pt x="2584" y="5766"/>
                  </a:lnTo>
                  <a:lnTo>
                    <a:pt x="1734" y="5766"/>
                  </a:lnTo>
                  <a:lnTo>
                    <a:pt x="1734" y="5325"/>
                  </a:lnTo>
                  <a:cubicBezTo>
                    <a:pt x="1734" y="5104"/>
                    <a:pt x="1954" y="4915"/>
                    <a:pt x="2175" y="4915"/>
                  </a:cubicBezTo>
                  <a:close/>
                  <a:moveTo>
                    <a:pt x="12193" y="4915"/>
                  </a:moveTo>
                  <a:cubicBezTo>
                    <a:pt x="12414" y="4915"/>
                    <a:pt x="12603" y="5104"/>
                    <a:pt x="12603" y="5325"/>
                  </a:cubicBezTo>
                  <a:lnTo>
                    <a:pt x="12603" y="5766"/>
                  </a:lnTo>
                  <a:lnTo>
                    <a:pt x="11784" y="5766"/>
                  </a:lnTo>
                  <a:lnTo>
                    <a:pt x="11784" y="5325"/>
                  </a:lnTo>
                  <a:lnTo>
                    <a:pt x="11752" y="5325"/>
                  </a:lnTo>
                  <a:cubicBezTo>
                    <a:pt x="11752" y="5104"/>
                    <a:pt x="11941" y="4915"/>
                    <a:pt x="12193" y="4915"/>
                  </a:cubicBezTo>
                  <a:close/>
                  <a:moveTo>
                    <a:pt x="8570" y="4947"/>
                  </a:moveTo>
                  <a:lnTo>
                    <a:pt x="9263" y="6364"/>
                  </a:lnTo>
                  <a:cubicBezTo>
                    <a:pt x="9358" y="6522"/>
                    <a:pt x="9452" y="6616"/>
                    <a:pt x="9641" y="6616"/>
                  </a:cubicBezTo>
                  <a:lnTo>
                    <a:pt x="12981" y="6616"/>
                  </a:lnTo>
                  <a:cubicBezTo>
                    <a:pt x="13201" y="6616"/>
                    <a:pt x="13390" y="6806"/>
                    <a:pt x="13390" y="7026"/>
                  </a:cubicBezTo>
                  <a:lnTo>
                    <a:pt x="13390" y="7467"/>
                  </a:lnTo>
                  <a:lnTo>
                    <a:pt x="9200" y="7467"/>
                  </a:lnTo>
                  <a:cubicBezTo>
                    <a:pt x="8665" y="6963"/>
                    <a:pt x="7972" y="6648"/>
                    <a:pt x="7184" y="6648"/>
                  </a:cubicBezTo>
                  <a:cubicBezTo>
                    <a:pt x="6396" y="6648"/>
                    <a:pt x="5703" y="6963"/>
                    <a:pt x="5136" y="7467"/>
                  </a:cubicBezTo>
                  <a:lnTo>
                    <a:pt x="977" y="7467"/>
                  </a:lnTo>
                  <a:lnTo>
                    <a:pt x="977" y="7026"/>
                  </a:lnTo>
                  <a:cubicBezTo>
                    <a:pt x="914" y="6774"/>
                    <a:pt x="1103" y="6616"/>
                    <a:pt x="1356" y="6616"/>
                  </a:cubicBezTo>
                  <a:lnTo>
                    <a:pt x="4664" y="6616"/>
                  </a:lnTo>
                  <a:cubicBezTo>
                    <a:pt x="4821" y="6616"/>
                    <a:pt x="4979" y="6522"/>
                    <a:pt x="5010" y="6364"/>
                  </a:cubicBezTo>
                  <a:lnTo>
                    <a:pt x="5735" y="4947"/>
                  </a:lnTo>
                  <a:close/>
                  <a:moveTo>
                    <a:pt x="4506" y="8255"/>
                  </a:moveTo>
                  <a:cubicBezTo>
                    <a:pt x="4317" y="8664"/>
                    <a:pt x="4222" y="9042"/>
                    <a:pt x="4222" y="9515"/>
                  </a:cubicBezTo>
                  <a:cubicBezTo>
                    <a:pt x="4222" y="9956"/>
                    <a:pt x="4348" y="10366"/>
                    <a:pt x="4506" y="10744"/>
                  </a:cubicBezTo>
                  <a:lnTo>
                    <a:pt x="914" y="10744"/>
                  </a:lnTo>
                  <a:lnTo>
                    <a:pt x="914" y="8255"/>
                  </a:lnTo>
                  <a:close/>
                  <a:moveTo>
                    <a:pt x="13390" y="8286"/>
                  </a:moveTo>
                  <a:lnTo>
                    <a:pt x="13390" y="10744"/>
                  </a:lnTo>
                  <a:lnTo>
                    <a:pt x="9767" y="10744"/>
                  </a:lnTo>
                  <a:cubicBezTo>
                    <a:pt x="9988" y="10334"/>
                    <a:pt x="10051" y="9956"/>
                    <a:pt x="10051" y="9515"/>
                  </a:cubicBezTo>
                  <a:cubicBezTo>
                    <a:pt x="10051" y="9074"/>
                    <a:pt x="9925" y="8664"/>
                    <a:pt x="9767" y="8286"/>
                  </a:cubicBezTo>
                  <a:close/>
                  <a:moveTo>
                    <a:pt x="7152" y="7373"/>
                  </a:moveTo>
                  <a:cubicBezTo>
                    <a:pt x="8287" y="7373"/>
                    <a:pt x="9232" y="8318"/>
                    <a:pt x="9232" y="9483"/>
                  </a:cubicBezTo>
                  <a:cubicBezTo>
                    <a:pt x="9232" y="10618"/>
                    <a:pt x="8287" y="11563"/>
                    <a:pt x="7152" y="11563"/>
                  </a:cubicBezTo>
                  <a:cubicBezTo>
                    <a:pt x="5987" y="11563"/>
                    <a:pt x="5042" y="10618"/>
                    <a:pt x="5042" y="9483"/>
                  </a:cubicBezTo>
                  <a:cubicBezTo>
                    <a:pt x="5042" y="8318"/>
                    <a:pt x="5987" y="7373"/>
                    <a:pt x="7152" y="7373"/>
                  </a:cubicBezTo>
                  <a:close/>
                  <a:moveTo>
                    <a:pt x="13390" y="11563"/>
                  </a:moveTo>
                  <a:lnTo>
                    <a:pt x="13390" y="12791"/>
                  </a:lnTo>
                  <a:cubicBezTo>
                    <a:pt x="13390" y="13012"/>
                    <a:pt x="13201" y="13201"/>
                    <a:pt x="12981" y="13201"/>
                  </a:cubicBezTo>
                  <a:lnTo>
                    <a:pt x="1356" y="13201"/>
                  </a:lnTo>
                  <a:cubicBezTo>
                    <a:pt x="1103" y="13201"/>
                    <a:pt x="946" y="13012"/>
                    <a:pt x="946" y="12791"/>
                  </a:cubicBezTo>
                  <a:lnTo>
                    <a:pt x="946" y="11563"/>
                  </a:lnTo>
                  <a:lnTo>
                    <a:pt x="5136" y="11563"/>
                  </a:lnTo>
                  <a:cubicBezTo>
                    <a:pt x="5640" y="12067"/>
                    <a:pt x="6396" y="12382"/>
                    <a:pt x="7184" y="12382"/>
                  </a:cubicBezTo>
                  <a:cubicBezTo>
                    <a:pt x="7972" y="12382"/>
                    <a:pt x="8665" y="12067"/>
                    <a:pt x="9200" y="11563"/>
                  </a:cubicBezTo>
                  <a:close/>
                  <a:moveTo>
                    <a:pt x="4569" y="0"/>
                  </a:moveTo>
                  <a:cubicBezTo>
                    <a:pt x="3907" y="0"/>
                    <a:pt x="3309" y="536"/>
                    <a:pt x="3309" y="1261"/>
                  </a:cubicBezTo>
                  <a:lnTo>
                    <a:pt x="3309" y="2111"/>
                  </a:lnTo>
                  <a:cubicBezTo>
                    <a:pt x="3309" y="2458"/>
                    <a:pt x="3466" y="2836"/>
                    <a:pt x="3750" y="3056"/>
                  </a:cubicBezTo>
                  <a:lnTo>
                    <a:pt x="4884" y="4632"/>
                  </a:lnTo>
                  <a:lnTo>
                    <a:pt x="4317" y="5829"/>
                  </a:lnTo>
                  <a:lnTo>
                    <a:pt x="3309" y="5829"/>
                  </a:lnTo>
                  <a:lnTo>
                    <a:pt x="3309" y="5388"/>
                  </a:lnTo>
                  <a:cubicBezTo>
                    <a:pt x="3309" y="4726"/>
                    <a:pt x="2773" y="4159"/>
                    <a:pt x="2112" y="4159"/>
                  </a:cubicBezTo>
                  <a:cubicBezTo>
                    <a:pt x="1419" y="4159"/>
                    <a:pt x="851" y="4726"/>
                    <a:pt x="851" y="5388"/>
                  </a:cubicBezTo>
                  <a:lnTo>
                    <a:pt x="851" y="5860"/>
                  </a:lnTo>
                  <a:cubicBezTo>
                    <a:pt x="379" y="6018"/>
                    <a:pt x="1" y="6490"/>
                    <a:pt x="1" y="7026"/>
                  </a:cubicBezTo>
                  <a:lnTo>
                    <a:pt x="1" y="12823"/>
                  </a:lnTo>
                  <a:cubicBezTo>
                    <a:pt x="1" y="13485"/>
                    <a:pt x="568" y="14083"/>
                    <a:pt x="1229" y="14083"/>
                  </a:cubicBezTo>
                  <a:lnTo>
                    <a:pt x="12855" y="14083"/>
                  </a:lnTo>
                  <a:cubicBezTo>
                    <a:pt x="13516" y="14083"/>
                    <a:pt x="14115" y="13516"/>
                    <a:pt x="14115" y="12823"/>
                  </a:cubicBezTo>
                  <a:lnTo>
                    <a:pt x="14115" y="7026"/>
                  </a:lnTo>
                  <a:cubicBezTo>
                    <a:pt x="14241" y="6490"/>
                    <a:pt x="13863" y="6018"/>
                    <a:pt x="13390" y="5860"/>
                  </a:cubicBezTo>
                  <a:lnTo>
                    <a:pt x="13390" y="5388"/>
                  </a:lnTo>
                  <a:cubicBezTo>
                    <a:pt x="13390" y="4726"/>
                    <a:pt x="12855" y="4159"/>
                    <a:pt x="12130" y="4159"/>
                  </a:cubicBezTo>
                  <a:cubicBezTo>
                    <a:pt x="11469" y="4159"/>
                    <a:pt x="10870" y="4726"/>
                    <a:pt x="10870" y="5388"/>
                  </a:cubicBezTo>
                  <a:lnTo>
                    <a:pt x="10870" y="5829"/>
                  </a:lnTo>
                  <a:lnTo>
                    <a:pt x="9862" y="5829"/>
                  </a:lnTo>
                  <a:lnTo>
                    <a:pt x="9263" y="4632"/>
                  </a:lnTo>
                  <a:lnTo>
                    <a:pt x="10429" y="3056"/>
                  </a:lnTo>
                  <a:cubicBezTo>
                    <a:pt x="10681" y="2836"/>
                    <a:pt x="10838" y="2521"/>
                    <a:pt x="10838" y="2111"/>
                  </a:cubicBezTo>
                  <a:lnTo>
                    <a:pt x="10838" y="1261"/>
                  </a:lnTo>
                  <a:cubicBezTo>
                    <a:pt x="10838" y="568"/>
                    <a:pt x="10303" y="0"/>
                    <a:pt x="95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3" name="Google Shape;10093;p77"/>
            <p:cNvSpPr/>
            <p:nvPr/>
          </p:nvSpPr>
          <p:spPr>
            <a:xfrm>
              <a:off x="-13384625" y="2282125"/>
              <a:ext cx="63025" cy="60675"/>
            </a:xfrm>
            <a:custGeom>
              <a:avLst/>
              <a:gdLst/>
              <a:ahLst/>
              <a:cxnLst/>
              <a:rect l="l" t="t" r="r" b="b"/>
              <a:pathLst>
                <a:path w="2521" h="2427" extrusionOk="0">
                  <a:moveTo>
                    <a:pt x="1260" y="788"/>
                  </a:moveTo>
                  <a:cubicBezTo>
                    <a:pt x="1449" y="788"/>
                    <a:pt x="1670" y="977"/>
                    <a:pt x="1670" y="1229"/>
                  </a:cubicBezTo>
                  <a:cubicBezTo>
                    <a:pt x="1670" y="1450"/>
                    <a:pt x="1481" y="1639"/>
                    <a:pt x="1260" y="1639"/>
                  </a:cubicBezTo>
                  <a:cubicBezTo>
                    <a:pt x="1008" y="1639"/>
                    <a:pt x="851" y="1450"/>
                    <a:pt x="851" y="1229"/>
                  </a:cubicBezTo>
                  <a:cubicBezTo>
                    <a:pt x="851" y="977"/>
                    <a:pt x="1040" y="788"/>
                    <a:pt x="1260" y="788"/>
                  </a:cubicBezTo>
                  <a:close/>
                  <a:moveTo>
                    <a:pt x="1260" y="1"/>
                  </a:moveTo>
                  <a:cubicBezTo>
                    <a:pt x="536" y="1"/>
                    <a:pt x="0" y="568"/>
                    <a:pt x="0" y="1229"/>
                  </a:cubicBezTo>
                  <a:cubicBezTo>
                    <a:pt x="0" y="1891"/>
                    <a:pt x="536" y="2427"/>
                    <a:pt x="1260" y="2427"/>
                  </a:cubicBezTo>
                  <a:cubicBezTo>
                    <a:pt x="1954" y="2427"/>
                    <a:pt x="2521" y="1923"/>
                    <a:pt x="2521" y="1229"/>
                  </a:cubicBezTo>
                  <a:cubicBezTo>
                    <a:pt x="2521" y="568"/>
                    <a:pt x="1954"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4" name="Google Shape;10094;p77"/>
          <p:cNvGrpSpPr/>
          <p:nvPr/>
        </p:nvGrpSpPr>
        <p:grpSpPr>
          <a:xfrm>
            <a:off x="5304627" y="2120094"/>
            <a:ext cx="340807" cy="340807"/>
            <a:chOff x="-13528775" y="2507400"/>
            <a:chExt cx="352875" cy="352875"/>
          </a:xfrm>
        </p:grpSpPr>
        <p:sp>
          <p:nvSpPr>
            <p:cNvPr id="10095" name="Google Shape;10095;p77"/>
            <p:cNvSpPr/>
            <p:nvPr/>
          </p:nvSpPr>
          <p:spPr>
            <a:xfrm>
              <a:off x="-13528775" y="2507400"/>
              <a:ext cx="352875" cy="352875"/>
            </a:xfrm>
            <a:custGeom>
              <a:avLst/>
              <a:gdLst/>
              <a:ahLst/>
              <a:cxnLst/>
              <a:rect l="l" t="t" r="r" b="b"/>
              <a:pathLst>
                <a:path w="14115" h="14115" extrusionOk="0">
                  <a:moveTo>
                    <a:pt x="6018" y="851"/>
                  </a:moveTo>
                  <a:lnTo>
                    <a:pt x="7121" y="2489"/>
                  </a:lnTo>
                  <a:lnTo>
                    <a:pt x="5640" y="2489"/>
                  </a:lnTo>
                  <a:lnTo>
                    <a:pt x="4538" y="851"/>
                  </a:lnTo>
                  <a:close/>
                  <a:moveTo>
                    <a:pt x="8507" y="851"/>
                  </a:moveTo>
                  <a:lnTo>
                    <a:pt x="9610" y="2489"/>
                  </a:lnTo>
                  <a:lnTo>
                    <a:pt x="8129" y="2489"/>
                  </a:lnTo>
                  <a:lnTo>
                    <a:pt x="7026" y="851"/>
                  </a:lnTo>
                  <a:close/>
                  <a:moveTo>
                    <a:pt x="10996" y="851"/>
                  </a:moveTo>
                  <a:lnTo>
                    <a:pt x="12099" y="2489"/>
                  </a:lnTo>
                  <a:lnTo>
                    <a:pt x="10586" y="2489"/>
                  </a:lnTo>
                  <a:lnTo>
                    <a:pt x="9484" y="851"/>
                  </a:lnTo>
                  <a:close/>
                  <a:moveTo>
                    <a:pt x="12855" y="851"/>
                  </a:moveTo>
                  <a:cubicBezTo>
                    <a:pt x="13075" y="851"/>
                    <a:pt x="13264" y="1040"/>
                    <a:pt x="13264" y="1260"/>
                  </a:cubicBezTo>
                  <a:lnTo>
                    <a:pt x="13264" y="2489"/>
                  </a:lnTo>
                  <a:lnTo>
                    <a:pt x="13075" y="2489"/>
                  </a:lnTo>
                  <a:lnTo>
                    <a:pt x="11973" y="851"/>
                  </a:lnTo>
                  <a:close/>
                  <a:moveTo>
                    <a:pt x="7121" y="3308"/>
                  </a:moveTo>
                  <a:lnTo>
                    <a:pt x="6018" y="4978"/>
                  </a:lnTo>
                  <a:lnTo>
                    <a:pt x="4538" y="4978"/>
                  </a:lnTo>
                  <a:lnTo>
                    <a:pt x="5640" y="3308"/>
                  </a:lnTo>
                  <a:close/>
                  <a:moveTo>
                    <a:pt x="9610" y="3308"/>
                  </a:moveTo>
                  <a:lnTo>
                    <a:pt x="8507" y="4978"/>
                  </a:lnTo>
                  <a:lnTo>
                    <a:pt x="7026" y="4978"/>
                  </a:lnTo>
                  <a:lnTo>
                    <a:pt x="8129" y="3308"/>
                  </a:lnTo>
                  <a:close/>
                  <a:moveTo>
                    <a:pt x="12099" y="3308"/>
                  </a:moveTo>
                  <a:lnTo>
                    <a:pt x="10996" y="4978"/>
                  </a:lnTo>
                  <a:lnTo>
                    <a:pt x="9484" y="4978"/>
                  </a:lnTo>
                  <a:lnTo>
                    <a:pt x="10586" y="3308"/>
                  </a:lnTo>
                  <a:close/>
                  <a:moveTo>
                    <a:pt x="13264" y="3308"/>
                  </a:moveTo>
                  <a:lnTo>
                    <a:pt x="13264" y="4978"/>
                  </a:lnTo>
                  <a:lnTo>
                    <a:pt x="11973" y="4978"/>
                  </a:lnTo>
                  <a:lnTo>
                    <a:pt x="13075" y="3308"/>
                  </a:lnTo>
                  <a:close/>
                  <a:moveTo>
                    <a:pt x="3561" y="851"/>
                  </a:moveTo>
                  <a:lnTo>
                    <a:pt x="4916" y="2930"/>
                  </a:lnTo>
                  <a:lnTo>
                    <a:pt x="3561" y="5009"/>
                  </a:lnTo>
                  <a:lnTo>
                    <a:pt x="820" y="5009"/>
                  </a:lnTo>
                  <a:lnTo>
                    <a:pt x="820" y="1323"/>
                  </a:lnTo>
                  <a:cubicBezTo>
                    <a:pt x="788" y="1040"/>
                    <a:pt x="977" y="851"/>
                    <a:pt x="1230" y="851"/>
                  </a:cubicBezTo>
                  <a:close/>
                  <a:moveTo>
                    <a:pt x="13264" y="5797"/>
                  </a:moveTo>
                  <a:lnTo>
                    <a:pt x="13264" y="12886"/>
                  </a:lnTo>
                  <a:cubicBezTo>
                    <a:pt x="13264" y="13138"/>
                    <a:pt x="13075" y="13327"/>
                    <a:pt x="12855" y="13327"/>
                  </a:cubicBezTo>
                  <a:lnTo>
                    <a:pt x="1230" y="13327"/>
                  </a:lnTo>
                  <a:cubicBezTo>
                    <a:pt x="1009" y="13327"/>
                    <a:pt x="851" y="13138"/>
                    <a:pt x="851" y="12886"/>
                  </a:cubicBezTo>
                  <a:lnTo>
                    <a:pt x="851" y="5797"/>
                  </a:lnTo>
                  <a:close/>
                  <a:moveTo>
                    <a:pt x="1230" y="0"/>
                  </a:moveTo>
                  <a:cubicBezTo>
                    <a:pt x="568" y="0"/>
                    <a:pt x="1" y="567"/>
                    <a:pt x="1" y="1260"/>
                  </a:cubicBezTo>
                  <a:lnTo>
                    <a:pt x="1" y="12886"/>
                  </a:lnTo>
                  <a:cubicBezTo>
                    <a:pt x="1" y="13547"/>
                    <a:pt x="568" y="14114"/>
                    <a:pt x="1230" y="14114"/>
                  </a:cubicBezTo>
                  <a:lnTo>
                    <a:pt x="12855" y="14114"/>
                  </a:lnTo>
                  <a:cubicBezTo>
                    <a:pt x="13516" y="14114"/>
                    <a:pt x="14115" y="13547"/>
                    <a:pt x="14115" y="12886"/>
                  </a:cubicBezTo>
                  <a:lnTo>
                    <a:pt x="14115" y="1260"/>
                  </a:lnTo>
                  <a:cubicBezTo>
                    <a:pt x="14115" y="599"/>
                    <a:pt x="13548" y="0"/>
                    <a:pt x="128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6" name="Google Shape;10096;p77"/>
            <p:cNvSpPr/>
            <p:nvPr/>
          </p:nvSpPr>
          <p:spPr>
            <a:xfrm>
              <a:off x="-13403525" y="2673750"/>
              <a:ext cx="123675" cy="145750"/>
            </a:xfrm>
            <a:custGeom>
              <a:avLst/>
              <a:gdLst/>
              <a:ahLst/>
              <a:cxnLst/>
              <a:rect l="l" t="t" r="r" b="b"/>
              <a:pathLst>
                <a:path w="4947" h="5830" extrusionOk="0">
                  <a:moveTo>
                    <a:pt x="819" y="1159"/>
                  </a:moveTo>
                  <a:lnTo>
                    <a:pt x="3749" y="2924"/>
                  </a:lnTo>
                  <a:lnTo>
                    <a:pt x="819" y="4688"/>
                  </a:lnTo>
                  <a:lnTo>
                    <a:pt x="819" y="1159"/>
                  </a:lnTo>
                  <a:close/>
                  <a:moveTo>
                    <a:pt x="415" y="0"/>
                  </a:moveTo>
                  <a:cubicBezTo>
                    <a:pt x="197" y="0"/>
                    <a:pt x="0" y="166"/>
                    <a:pt x="0" y="403"/>
                  </a:cubicBezTo>
                  <a:lnTo>
                    <a:pt x="0" y="5412"/>
                  </a:lnTo>
                  <a:cubicBezTo>
                    <a:pt x="0" y="5570"/>
                    <a:pt x="63" y="5696"/>
                    <a:pt x="189" y="5759"/>
                  </a:cubicBezTo>
                  <a:cubicBezTo>
                    <a:pt x="252" y="5806"/>
                    <a:pt x="323" y="5830"/>
                    <a:pt x="398" y="5830"/>
                  </a:cubicBezTo>
                  <a:cubicBezTo>
                    <a:pt x="473" y="5830"/>
                    <a:pt x="551" y="5806"/>
                    <a:pt x="630" y="5759"/>
                  </a:cubicBezTo>
                  <a:lnTo>
                    <a:pt x="4757" y="3239"/>
                  </a:lnTo>
                  <a:cubicBezTo>
                    <a:pt x="4883" y="3176"/>
                    <a:pt x="4946" y="3050"/>
                    <a:pt x="4946" y="2892"/>
                  </a:cubicBezTo>
                  <a:cubicBezTo>
                    <a:pt x="4946" y="2735"/>
                    <a:pt x="4883" y="2640"/>
                    <a:pt x="4757" y="2577"/>
                  </a:cubicBezTo>
                  <a:lnTo>
                    <a:pt x="630" y="57"/>
                  </a:lnTo>
                  <a:cubicBezTo>
                    <a:pt x="560" y="18"/>
                    <a:pt x="487" y="0"/>
                    <a:pt x="4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7" name="Google Shape;10097;p77"/>
            <p:cNvSpPr/>
            <p:nvPr/>
          </p:nvSpPr>
          <p:spPr>
            <a:xfrm>
              <a:off x="-13486225" y="2559375"/>
              <a:ext cx="40975" cy="41775"/>
            </a:xfrm>
            <a:custGeom>
              <a:avLst/>
              <a:gdLst/>
              <a:ahLst/>
              <a:cxnLst/>
              <a:rect l="l" t="t" r="r" b="b"/>
              <a:pathLst>
                <a:path w="1639" h="1671" extrusionOk="0">
                  <a:moveTo>
                    <a:pt x="819" y="0"/>
                  </a:moveTo>
                  <a:cubicBezTo>
                    <a:pt x="378" y="0"/>
                    <a:pt x="0" y="378"/>
                    <a:pt x="0" y="851"/>
                  </a:cubicBezTo>
                  <a:cubicBezTo>
                    <a:pt x="0" y="1292"/>
                    <a:pt x="378" y="1670"/>
                    <a:pt x="819" y="1670"/>
                  </a:cubicBezTo>
                  <a:cubicBezTo>
                    <a:pt x="1292" y="1670"/>
                    <a:pt x="1638" y="1292"/>
                    <a:pt x="1638" y="851"/>
                  </a:cubicBezTo>
                  <a:cubicBezTo>
                    <a:pt x="1638" y="378"/>
                    <a:pt x="1292" y="0"/>
                    <a:pt x="8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98" name="Google Shape;10098;p77"/>
          <p:cNvSpPr/>
          <p:nvPr/>
        </p:nvSpPr>
        <p:spPr>
          <a:xfrm>
            <a:off x="7123388" y="1334505"/>
            <a:ext cx="341579" cy="279189"/>
          </a:xfrm>
          <a:custGeom>
            <a:avLst/>
            <a:gdLst/>
            <a:ahLst/>
            <a:cxnLst/>
            <a:rect l="l" t="t" r="r" b="b"/>
            <a:pathLst>
              <a:path w="14147" h="11563" extrusionOk="0">
                <a:moveTo>
                  <a:pt x="6680" y="819"/>
                </a:moveTo>
                <a:lnTo>
                  <a:pt x="6680" y="5009"/>
                </a:lnTo>
                <a:lnTo>
                  <a:pt x="6648" y="5009"/>
                </a:lnTo>
                <a:cubicBezTo>
                  <a:pt x="6302" y="5041"/>
                  <a:pt x="5924" y="5167"/>
                  <a:pt x="5609" y="5356"/>
                </a:cubicBezTo>
                <a:lnTo>
                  <a:pt x="3624" y="1859"/>
                </a:lnTo>
                <a:cubicBezTo>
                  <a:pt x="4506" y="1260"/>
                  <a:pt x="5546" y="882"/>
                  <a:pt x="6680" y="819"/>
                </a:cubicBezTo>
                <a:close/>
                <a:moveTo>
                  <a:pt x="7531" y="819"/>
                </a:moveTo>
                <a:cubicBezTo>
                  <a:pt x="8633" y="914"/>
                  <a:pt x="9673" y="1260"/>
                  <a:pt x="10587" y="1859"/>
                </a:cubicBezTo>
                <a:lnTo>
                  <a:pt x="8539" y="5356"/>
                </a:lnTo>
                <a:cubicBezTo>
                  <a:pt x="8224" y="5167"/>
                  <a:pt x="7877" y="5041"/>
                  <a:pt x="7531" y="5009"/>
                </a:cubicBezTo>
                <a:lnTo>
                  <a:pt x="7531" y="819"/>
                </a:lnTo>
                <a:close/>
                <a:moveTo>
                  <a:pt x="2931" y="2332"/>
                </a:moveTo>
                <a:lnTo>
                  <a:pt x="5010" y="5829"/>
                </a:lnTo>
                <a:cubicBezTo>
                  <a:pt x="4632" y="6175"/>
                  <a:pt x="4412" y="6648"/>
                  <a:pt x="4286" y="7152"/>
                </a:cubicBezTo>
                <a:lnTo>
                  <a:pt x="915" y="5892"/>
                </a:lnTo>
                <a:cubicBezTo>
                  <a:pt x="1135" y="4474"/>
                  <a:pt x="1891" y="3214"/>
                  <a:pt x="2931" y="2332"/>
                </a:cubicBezTo>
                <a:close/>
                <a:moveTo>
                  <a:pt x="11248" y="2300"/>
                </a:moveTo>
                <a:cubicBezTo>
                  <a:pt x="12319" y="3214"/>
                  <a:pt x="13075" y="4474"/>
                  <a:pt x="13296" y="5892"/>
                </a:cubicBezTo>
                <a:lnTo>
                  <a:pt x="9925" y="7152"/>
                </a:lnTo>
                <a:cubicBezTo>
                  <a:pt x="9799" y="6648"/>
                  <a:pt x="9547" y="6207"/>
                  <a:pt x="9200" y="5829"/>
                </a:cubicBezTo>
                <a:lnTo>
                  <a:pt x="11248" y="2300"/>
                </a:lnTo>
                <a:close/>
                <a:moveTo>
                  <a:pt x="7090" y="5797"/>
                </a:moveTo>
                <a:cubicBezTo>
                  <a:pt x="8098" y="5797"/>
                  <a:pt x="8948" y="6522"/>
                  <a:pt x="9137" y="7467"/>
                </a:cubicBezTo>
                <a:lnTo>
                  <a:pt x="7090" y="8223"/>
                </a:lnTo>
                <a:lnTo>
                  <a:pt x="5042" y="7467"/>
                </a:lnTo>
                <a:cubicBezTo>
                  <a:pt x="5199" y="6522"/>
                  <a:pt x="6050" y="5797"/>
                  <a:pt x="7090" y="5797"/>
                </a:cubicBezTo>
                <a:close/>
                <a:moveTo>
                  <a:pt x="7090" y="9294"/>
                </a:moveTo>
                <a:lnTo>
                  <a:pt x="8161" y="10428"/>
                </a:lnTo>
                <a:cubicBezTo>
                  <a:pt x="7830" y="10633"/>
                  <a:pt x="7452" y="10735"/>
                  <a:pt x="7078" y="10735"/>
                </a:cubicBezTo>
                <a:cubicBezTo>
                  <a:pt x="6704" y="10735"/>
                  <a:pt x="6333" y="10633"/>
                  <a:pt x="6018" y="10428"/>
                </a:cubicBezTo>
                <a:lnTo>
                  <a:pt x="7090" y="9294"/>
                </a:lnTo>
                <a:close/>
                <a:moveTo>
                  <a:pt x="7090" y="0"/>
                </a:moveTo>
                <a:cubicBezTo>
                  <a:pt x="3498" y="0"/>
                  <a:pt x="473" y="2678"/>
                  <a:pt x="32" y="6144"/>
                </a:cubicBezTo>
                <a:cubicBezTo>
                  <a:pt x="1" y="6333"/>
                  <a:pt x="95" y="6490"/>
                  <a:pt x="316" y="6585"/>
                </a:cubicBezTo>
                <a:lnTo>
                  <a:pt x="6365" y="8853"/>
                </a:lnTo>
                <a:lnTo>
                  <a:pt x="5168" y="10208"/>
                </a:lnTo>
                <a:cubicBezTo>
                  <a:pt x="5010" y="10365"/>
                  <a:pt x="5010" y="10617"/>
                  <a:pt x="5168" y="10775"/>
                </a:cubicBezTo>
                <a:cubicBezTo>
                  <a:pt x="5672" y="11310"/>
                  <a:pt x="6365" y="11562"/>
                  <a:pt x="7090" y="11562"/>
                </a:cubicBezTo>
                <a:cubicBezTo>
                  <a:pt x="7846" y="11562"/>
                  <a:pt x="8507" y="11310"/>
                  <a:pt x="9011" y="10775"/>
                </a:cubicBezTo>
                <a:cubicBezTo>
                  <a:pt x="9169" y="10617"/>
                  <a:pt x="9169" y="10397"/>
                  <a:pt x="9011" y="10208"/>
                </a:cubicBezTo>
                <a:lnTo>
                  <a:pt x="7783" y="8853"/>
                </a:lnTo>
                <a:lnTo>
                  <a:pt x="13863" y="6585"/>
                </a:lnTo>
                <a:cubicBezTo>
                  <a:pt x="14052" y="6490"/>
                  <a:pt x="14147" y="6333"/>
                  <a:pt x="14147" y="6144"/>
                </a:cubicBezTo>
                <a:cubicBezTo>
                  <a:pt x="13706" y="2678"/>
                  <a:pt x="10650" y="0"/>
                  <a:pt x="70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9" name="Google Shape;10099;p77"/>
          <p:cNvSpPr/>
          <p:nvPr/>
        </p:nvSpPr>
        <p:spPr>
          <a:xfrm>
            <a:off x="7123014" y="1711602"/>
            <a:ext cx="342328" cy="340638"/>
          </a:xfrm>
          <a:custGeom>
            <a:avLst/>
            <a:gdLst/>
            <a:ahLst/>
            <a:cxnLst/>
            <a:rect l="l" t="t" r="r" b="b"/>
            <a:pathLst>
              <a:path w="14178" h="14108" extrusionOk="0">
                <a:moveTo>
                  <a:pt x="8727" y="5034"/>
                </a:moveTo>
                <a:cubicBezTo>
                  <a:pt x="8948" y="5065"/>
                  <a:pt x="9137" y="5254"/>
                  <a:pt x="9137" y="5443"/>
                </a:cubicBezTo>
                <a:cubicBezTo>
                  <a:pt x="9137" y="5695"/>
                  <a:pt x="8948" y="5885"/>
                  <a:pt x="8727" y="5885"/>
                </a:cubicBezTo>
                <a:cubicBezTo>
                  <a:pt x="8507" y="5885"/>
                  <a:pt x="8318" y="5695"/>
                  <a:pt x="8318" y="5443"/>
                </a:cubicBezTo>
                <a:cubicBezTo>
                  <a:pt x="8318" y="5223"/>
                  <a:pt x="8507" y="5034"/>
                  <a:pt x="8727" y="5034"/>
                </a:cubicBezTo>
                <a:close/>
                <a:moveTo>
                  <a:pt x="5388" y="5065"/>
                </a:moveTo>
                <a:cubicBezTo>
                  <a:pt x="5640" y="5065"/>
                  <a:pt x="5829" y="5254"/>
                  <a:pt x="5829" y="5506"/>
                </a:cubicBezTo>
                <a:cubicBezTo>
                  <a:pt x="5829" y="5727"/>
                  <a:pt x="5640" y="5916"/>
                  <a:pt x="5388" y="5916"/>
                </a:cubicBezTo>
                <a:cubicBezTo>
                  <a:pt x="5167" y="5916"/>
                  <a:pt x="5010" y="5727"/>
                  <a:pt x="5010" y="5506"/>
                </a:cubicBezTo>
                <a:cubicBezTo>
                  <a:pt x="4978" y="5254"/>
                  <a:pt x="5167" y="5065"/>
                  <a:pt x="5388" y="5065"/>
                </a:cubicBezTo>
                <a:close/>
                <a:moveTo>
                  <a:pt x="7089" y="3459"/>
                </a:moveTo>
                <a:cubicBezTo>
                  <a:pt x="8160" y="3459"/>
                  <a:pt x="9137" y="3522"/>
                  <a:pt x="10050" y="3711"/>
                </a:cubicBezTo>
                <a:lnTo>
                  <a:pt x="9357" y="4435"/>
                </a:lnTo>
                <a:cubicBezTo>
                  <a:pt x="9168" y="4341"/>
                  <a:pt x="8979" y="4278"/>
                  <a:pt x="8790" y="4278"/>
                </a:cubicBezTo>
                <a:cubicBezTo>
                  <a:pt x="8097" y="4278"/>
                  <a:pt x="7530" y="4813"/>
                  <a:pt x="7530" y="5506"/>
                </a:cubicBezTo>
                <a:cubicBezTo>
                  <a:pt x="7530" y="6168"/>
                  <a:pt x="8066" y="6704"/>
                  <a:pt x="8790" y="6704"/>
                </a:cubicBezTo>
                <a:cubicBezTo>
                  <a:pt x="9452" y="6704"/>
                  <a:pt x="9987" y="6168"/>
                  <a:pt x="9987" y="5506"/>
                </a:cubicBezTo>
                <a:cubicBezTo>
                  <a:pt x="9987" y="5317"/>
                  <a:pt x="9956" y="5160"/>
                  <a:pt x="9924" y="5034"/>
                </a:cubicBezTo>
                <a:lnTo>
                  <a:pt x="10996" y="3931"/>
                </a:lnTo>
                <a:cubicBezTo>
                  <a:pt x="11216" y="3994"/>
                  <a:pt x="11405" y="4026"/>
                  <a:pt x="11626" y="4120"/>
                </a:cubicBezTo>
                <a:cubicBezTo>
                  <a:pt x="12665" y="4498"/>
                  <a:pt x="13295" y="5034"/>
                  <a:pt x="13295" y="5506"/>
                </a:cubicBezTo>
                <a:cubicBezTo>
                  <a:pt x="13295" y="6452"/>
                  <a:pt x="10775" y="7586"/>
                  <a:pt x="7089" y="7586"/>
                </a:cubicBezTo>
                <a:cubicBezTo>
                  <a:pt x="3497" y="7586"/>
                  <a:pt x="851" y="6483"/>
                  <a:pt x="851" y="5506"/>
                </a:cubicBezTo>
                <a:cubicBezTo>
                  <a:pt x="820" y="5034"/>
                  <a:pt x="1450" y="4498"/>
                  <a:pt x="2521" y="4120"/>
                </a:cubicBezTo>
                <a:cubicBezTo>
                  <a:pt x="2710" y="4026"/>
                  <a:pt x="2962" y="3963"/>
                  <a:pt x="3182" y="3931"/>
                </a:cubicBezTo>
                <a:lnTo>
                  <a:pt x="4285" y="5034"/>
                </a:lnTo>
                <a:cubicBezTo>
                  <a:pt x="4254" y="5191"/>
                  <a:pt x="4222" y="5349"/>
                  <a:pt x="4222" y="5506"/>
                </a:cubicBezTo>
                <a:cubicBezTo>
                  <a:pt x="4222" y="6168"/>
                  <a:pt x="4758" y="6704"/>
                  <a:pt x="5419" y="6704"/>
                </a:cubicBezTo>
                <a:cubicBezTo>
                  <a:pt x="6112" y="6704"/>
                  <a:pt x="6679" y="6168"/>
                  <a:pt x="6679" y="5506"/>
                </a:cubicBezTo>
                <a:cubicBezTo>
                  <a:pt x="6679" y="4813"/>
                  <a:pt x="6144" y="4278"/>
                  <a:pt x="5419" y="4278"/>
                </a:cubicBezTo>
                <a:cubicBezTo>
                  <a:pt x="5199" y="4278"/>
                  <a:pt x="5010" y="4309"/>
                  <a:pt x="4852" y="4435"/>
                </a:cubicBezTo>
                <a:lnTo>
                  <a:pt x="4128" y="3711"/>
                </a:lnTo>
                <a:cubicBezTo>
                  <a:pt x="5041" y="3553"/>
                  <a:pt x="6018" y="3459"/>
                  <a:pt x="7089" y="3459"/>
                </a:cubicBezTo>
                <a:close/>
                <a:moveTo>
                  <a:pt x="820" y="6861"/>
                </a:moveTo>
                <a:cubicBezTo>
                  <a:pt x="1135" y="7113"/>
                  <a:pt x="1576" y="7334"/>
                  <a:pt x="2048" y="7523"/>
                </a:cubicBezTo>
                <a:lnTo>
                  <a:pt x="820" y="9193"/>
                </a:lnTo>
                <a:lnTo>
                  <a:pt x="820" y="6861"/>
                </a:lnTo>
                <a:close/>
                <a:moveTo>
                  <a:pt x="13264" y="6861"/>
                </a:moveTo>
                <a:lnTo>
                  <a:pt x="13264" y="9193"/>
                </a:lnTo>
                <a:lnTo>
                  <a:pt x="12067" y="7554"/>
                </a:lnTo>
                <a:cubicBezTo>
                  <a:pt x="12571" y="7334"/>
                  <a:pt x="12949" y="7113"/>
                  <a:pt x="13264" y="6861"/>
                </a:cubicBezTo>
                <a:close/>
                <a:moveTo>
                  <a:pt x="3655" y="8027"/>
                </a:moveTo>
                <a:lnTo>
                  <a:pt x="3655" y="8027"/>
                </a:lnTo>
                <a:cubicBezTo>
                  <a:pt x="4474" y="8216"/>
                  <a:pt x="5388" y="8279"/>
                  <a:pt x="6333" y="8342"/>
                </a:cubicBezTo>
                <a:lnTo>
                  <a:pt x="4695" y="11083"/>
                </a:lnTo>
                <a:lnTo>
                  <a:pt x="3655" y="8027"/>
                </a:lnTo>
                <a:close/>
                <a:moveTo>
                  <a:pt x="10492" y="8058"/>
                </a:moveTo>
                <a:lnTo>
                  <a:pt x="9452" y="11114"/>
                </a:lnTo>
                <a:lnTo>
                  <a:pt x="7751" y="8373"/>
                </a:lnTo>
                <a:cubicBezTo>
                  <a:pt x="8696" y="8342"/>
                  <a:pt x="9641" y="8216"/>
                  <a:pt x="10492" y="8058"/>
                </a:cubicBezTo>
                <a:close/>
                <a:moveTo>
                  <a:pt x="2741" y="7964"/>
                </a:moveTo>
                <a:lnTo>
                  <a:pt x="3844" y="11272"/>
                </a:lnTo>
                <a:cubicBezTo>
                  <a:pt x="2836" y="11020"/>
                  <a:pt x="1891" y="10610"/>
                  <a:pt x="1135" y="10138"/>
                </a:cubicBezTo>
                <a:lnTo>
                  <a:pt x="2741" y="7964"/>
                </a:lnTo>
                <a:close/>
                <a:moveTo>
                  <a:pt x="11342" y="8027"/>
                </a:moveTo>
                <a:lnTo>
                  <a:pt x="12917" y="10138"/>
                </a:lnTo>
                <a:cubicBezTo>
                  <a:pt x="12161" y="10610"/>
                  <a:pt x="11248" y="11020"/>
                  <a:pt x="10240" y="11272"/>
                </a:cubicBezTo>
                <a:lnTo>
                  <a:pt x="11342" y="8027"/>
                </a:lnTo>
                <a:close/>
                <a:moveTo>
                  <a:pt x="7058" y="8751"/>
                </a:moveTo>
                <a:lnTo>
                  <a:pt x="8727" y="11555"/>
                </a:lnTo>
                <a:cubicBezTo>
                  <a:pt x="8192" y="11618"/>
                  <a:pt x="7593" y="11681"/>
                  <a:pt x="7058" y="11681"/>
                </a:cubicBezTo>
                <a:cubicBezTo>
                  <a:pt x="6459" y="11681"/>
                  <a:pt x="5892" y="11650"/>
                  <a:pt x="5356" y="11555"/>
                </a:cubicBezTo>
                <a:lnTo>
                  <a:pt x="7058" y="8751"/>
                </a:lnTo>
                <a:close/>
                <a:moveTo>
                  <a:pt x="13264" y="10894"/>
                </a:moveTo>
                <a:lnTo>
                  <a:pt x="13264" y="11240"/>
                </a:lnTo>
                <a:cubicBezTo>
                  <a:pt x="13264" y="12185"/>
                  <a:pt x="10744" y="13320"/>
                  <a:pt x="7058" y="13320"/>
                </a:cubicBezTo>
                <a:cubicBezTo>
                  <a:pt x="3340" y="13320"/>
                  <a:pt x="820" y="12185"/>
                  <a:pt x="820" y="11240"/>
                </a:cubicBezTo>
                <a:lnTo>
                  <a:pt x="820" y="10894"/>
                </a:lnTo>
                <a:cubicBezTo>
                  <a:pt x="2615" y="11996"/>
                  <a:pt x="4915" y="12501"/>
                  <a:pt x="7058" y="12501"/>
                </a:cubicBezTo>
                <a:cubicBezTo>
                  <a:pt x="9168" y="12501"/>
                  <a:pt x="11500" y="12028"/>
                  <a:pt x="13264" y="10894"/>
                </a:cubicBezTo>
                <a:close/>
                <a:moveTo>
                  <a:pt x="457" y="1"/>
                </a:moveTo>
                <a:cubicBezTo>
                  <a:pt x="347" y="1"/>
                  <a:pt x="237" y="40"/>
                  <a:pt x="158" y="119"/>
                </a:cubicBezTo>
                <a:cubicBezTo>
                  <a:pt x="0" y="277"/>
                  <a:pt x="0" y="560"/>
                  <a:pt x="158" y="718"/>
                </a:cubicBezTo>
                <a:lnTo>
                  <a:pt x="2552" y="3207"/>
                </a:lnTo>
                <a:cubicBezTo>
                  <a:pt x="2426" y="3238"/>
                  <a:pt x="2363" y="3270"/>
                  <a:pt x="2237" y="3333"/>
                </a:cubicBezTo>
                <a:cubicBezTo>
                  <a:pt x="820" y="3868"/>
                  <a:pt x="32" y="4624"/>
                  <a:pt x="32" y="5443"/>
                </a:cubicBezTo>
                <a:lnTo>
                  <a:pt x="32" y="11240"/>
                </a:lnTo>
                <a:cubicBezTo>
                  <a:pt x="32" y="12091"/>
                  <a:pt x="820" y="12847"/>
                  <a:pt x="2237" y="13383"/>
                </a:cubicBezTo>
                <a:cubicBezTo>
                  <a:pt x="3529" y="13824"/>
                  <a:pt x="5262" y="14107"/>
                  <a:pt x="7089" y="14107"/>
                </a:cubicBezTo>
                <a:cubicBezTo>
                  <a:pt x="10744" y="14107"/>
                  <a:pt x="14146" y="13005"/>
                  <a:pt x="14146" y="11240"/>
                </a:cubicBezTo>
                <a:lnTo>
                  <a:pt x="14146" y="5443"/>
                </a:lnTo>
                <a:cubicBezTo>
                  <a:pt x="14083" y="4624"/>
                  <a:pt x="13295" y="3868"/>
                  <a:pt x="11878" y="3333"/>
                </a:cubicBezTo>
                <a:cubicBezTo>
                  <a:pt x="11815" y="3301"/>
                  <a:pt x="11689" y="3238"/>
                  <a:pt x="11626" y="3207"/>
                </a:cubicBezTo>
                <a:lnTo>
                  <a:pt x="14020" y="718"/>
                </a:lnTo>
                <a:cubicBezTo>
                  <a:pt x="14178" y="560"/>
                  <a:pt x="14178" y="277"/>
                  <a:pt x="14020" y="119"/>
                </a:cubicBezTo>
                <a:cubicBezTo>
                  <a:pt x="13941" y="40"/>
                  <a:pt x="13831" y="1"/>
                  <a:pt x="13721" y="1"/>
                </a:cubicBezTo>
                <a:cubicBezTo>
                  <a:pt x="13611" y="1"/>
                  <a:pt x="13500" y="40"/>
                  <a:pt x="13422" y="119"/>
                </a:cubicBezTo>
                <a:lnTo>
                  <a:pt x="10712" y="2923"/>
                </a:lnTo>
                <a:cubicBezTo>
                  <a:pt x="9609" y="2640"/>
                  <a:pt x="8381" y="2545"/>
                  <a:pt x="7089" y="2545"/>
                </a:cubicBezTo>
                <a:cubicBezTo>
                  <a:pt x="5797" y="2545"/>
                  <a:pt x="4537" y="2640"/>
                  <a:pt x="3466" y="2923"/>
                </a:cubicBezTo>
                <a:lnTo>
                  <a:pt x="757" y="119"/>
                </a:lnTo>
                <a:cubicBezTo>
                  <a:pt x="678" y="40"/>
                  <a:pt x="567" y="1"/>
                  <a:pt x="4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00" name="Google Shape;10100;p77"/>
          <p:cNvGrpSpPr/>
          <p:nvPr/>
        </p:nvGrpSpPr>
        <p:grpSpPr>
          <a:xfrm>
            <a:off x="7140133" y="2119708"/>
            <a:ext cx="308090" cy="341579"/>
            <a:chOff x="-11747150" y="2530225"/>
            <a:chExt cx="319000" cy="353675"/>
          </a:xfrm>
        </p:grpSpPr>
        <p:sp>
          <p:nvSpPr>
            <p:cNvPr id="10101" name="Google Shape;10101;p77"/>
            <p:cNvSpPr/>
            <p:nvPr/>
          </p:nvSpPr>
          <p:spPr>
            <a:xfrm>
              <a:off x="-11747150" y="2530225"/>
              <a:ext cx="319000" cy="353675"/>
            </a:xfrm>
            <a:custGeom>
              <a:avLst/>
              <a:gdLst/>
              <a:ahLst/>
              <a:cxnLst/>
              <a:rect l="l" t="t" r="r" b="b"/>
              <a:pathLst>
                <a:path w="12760" h="14147" extrusionOk="0">
                  <a:moveTo>
                    <a:pt x="7183" y="883"/>
                  </a:moveTo>
                  <a:cubicBezTo>
                    <a:pt x="7845" y="883"/>
                    <a:pt x="8443" y="1450"/>
                    <a:pt x="8412" y="2206"/>
                  </a:cubicBezTo>
                  <a:cubicBezTo>
                    <a:pt x="8412" y="2444"/>
                    <a:pt x="8612" y="2638"/>
                    <a:pt x="8825" y="2638"/>
                  </a:cubicBezTo>
                  <a:cubicBezTo>
                    <a:pt x="8866" y="2638"/>
                    <a:pt x="8907" y="2631"/>
                    <a:pt x="8947" y="2616"/>
                  </a:cubicBezTo>
                  <a:cubicBezTo>
                    <a:pt x="9048" y="2581"/>
                    <a:pt x="9148" y="2564"/>
                    <a:pt x="9243" y="2564"/>
                  </a:cubicBezTo>
                  <a:cubicBezTo>
                    <a:pt x="9829" y="2564"/>
                    <a:pt x="10258" y="3180"/>
                    <a:pt x="9987" y="3750"/>
                  </a:cubicBezTo>
                  <a:cubicBezTo>
                    <a:pt x="9893" y="3907"/>
                    <a:pt x="9956" y="4096"/>
                    <a:pt x="10050" y="4222"/>
                  </a:cubicBezTo>
                  <a:cubicBezTo>
                    <a:pt x="10126" y="4299"/>
                    <a:pt x="10226" y="4340"/>
                    <a:pt x="10327" y="4340"/>
                  </a:cubicBezTo>
                  <a:cubicBezTo>
                    <a:pt x="10394" y="4340"/>
                    <a:pt x="10461" y="4323"/>
                    <a:pt x="10523" y="4285"/>
                  </a:cubicBezTo>
                  <a:cubicBezTo>
                    <a:pt x="10637" y="4237"/>
                    <a:pt x="10751" y="4216"/>
                    <a:pt x="10861" y="4216"/>
                  </a:cubicBezTo>
                  <a:cubicBezTo>
                    <a:pt x="11328" y="4216"/>
                    <a:pt x="11720" y="4608"/>
                    <a:pt x="11720" y="5042"/>
                  </a:cubicBezTo>
                  <a:lnTo>
                    <a:pt x="977" y="5042"/>
                  </a:lnTo>
                  <a:cubicBezTo>
                    <a:pt x="928" y="4575"/>
                    <a:pt x="1300" y="4185"/>
                    <a:pt x="1750" y="4185"/>
                  </a:cubicBezTo>
                  <a:cubicBezTo>
                    <a:pt x="1877" y="4185"/>
                    <a:pt x="2010" y="4216"/>
                    <a:pt x="2142" y="4285"/>
                  </a:cubicBezTo>
                  <a:cubicBezTo>
                    <a:pt x="2204" y="4323"/>
                    <a:pt x="2272" y="4340"/>
                    <a:pt x="2338" y="4340"/>
                  </a:cubicBezTo>
                  <a:cubicBezTo>
                    <a:pt x="2439" y="4340"/>
                    <a:pt x="2539" y="4299"/>
                    <a:pt x="2615" y="4222"/>
                  </a:cubicBezTo>
                  <a:cubicBezTo>
                    <a:pt x="2741" y="4096"/>
                    <a:pt x="2772" y="3907"/>
                    <a:pt x="2709" y="3750"/>
                  </a:cubicBezTo>
                  <a:cubicBezTo>
                    <a:pt x="2438" y="3180"/>
                    <a:pt x="2867" y="2564"/>
                    <a:pt x="3434" y="2564"/>
                  </a:cubicBezTo>
                  <a:cubicBezTo>
                    <a:pt x="3526" y="2564"/>
                    <a:pt x="3621" y="2581"/>
                    <a:pt x="3718" y="2616"/>
                  </a:cubicBezTo>
                  <a:cubicBezTo>
                    <a:pt x="3764" y="2627"/>
                    <a:pt x="3814" y="2634"/>
                    <a:pt x="3866" y="2634"/>
                  </a:cubicBezTo>
                  <a:cubicBezTo>
                    <a:pt x="3955" y="2634"/>
                    <a:pt x="4047" y="2613"/>
                    <a:pt x="4127" y="2553"/>
                  </a:cubicBezTo>
                  <a:cubicBezTo>
                    <a:pt x="4222" y="2490"/>
                    <a:pt x="4285" y="2364"/>
                    <a:pt x="4285" y="2206"/>
                  </a:cubicBezTo>
                  <a:cubicBezTo>
                    <a:pt x="4253" y="1450"/>
                    <a:pt x="4820" y="883"/>
                    <a:pt x="5482" y="883"/>
                  </a:cubicBezTo>
                  <a:cubicBezTo>
                    <a:pt x="5702" y="883"/>
                    <a:pt x="5923" y="914"/>
                    <a:pt x="6112" y="1040"/>
                  </a:cubicBezTo>
                  <a:cubicBezTo>
                    <a:pt x="6175" y="1072"/>
                    <a:pt x="6246" y="1088"/>
                    <a:pt x="6321" y="1088"/>
                  </a:cubicBezTo>
                  <a:cubicBezTo>
                    <a:pt x="6396" y="1088"/>
                    <a:pt x="6474" y="1072"/>
                    <a:pt x="6553" y="1040"/>
                  </a:cubicBezTo>
                  <a:cubicBezTo>
                    <a:pt x="6742" y="914"/>
                    <a:pt x="6963" y="883"/>
                    <a:pt x="7183" y="883"/>
                  </a:cubicBezTo>
                  <a:close/>
                  <a:moveTo>
                    <a:pt x="5891" y="5861"/>
                  </a:moveTo>
                  <a:lnTo>
                    <a:pt x="5891" y="7530"/>
                  </a:lnTo>
                  <a:cubicBezTo>
                    <a:pt x="5230" y="7562"/>
                    <a:pt x="4600" y="7688"/>
                    <a:pt x="4064" y="7908"/>
                  </a:cubicBezTo>
                  <a:lnTo>
                    <a:pt x="3875" y="5861"/>
                  </a:lnTo>
                  <a:close/>
                  <a:moveTo>
                    <a:pt x="8758" y="5861"/>
                  </a:moveTo>
                  <a:lnTo>
                    <a:pt x="8569" y="7908"/>
                  </a:lnTo>
                  <a:cubicBezTo>
                    <a:pt x="8065" y="7719"/>
                    <a:pt x="7435" y="7562"/>
                    <a:pt x="6774" y="7530"/>
                  </a:cubicBezTo>
                  <a:lnTo>
                    <a:pt x="6774" y="5861"/>
                  </a:lnTo>
                  <a:close/>
                  <a:moveTo>
                    <a:pt x="6333" y="8350"/>
                  </a:moveTo>
                  <a:cubicBezTo>
                    <a:pt x="7971" y="8350"/>
                    <a:pt x="9199" y="9011"/>
                    <a:pt x="9199" y="9610"/>
                  </a:cubicBezTo>
                  <a:cubicBezTo>
                    <a:pt x="9199" y="10177"/>
                    <a:pt x="7971" y="10838"/>
                    <a:pt x="6333" y="10838"/>
                  </a:cubicBezTo>
                  <a:cubicBezTo>
                    <a:pt x="4663" y="10838"/>
                    <a:pt x="3466" y="10177"/>
                    <a:pt x="3466" y="9610"/>
                  </a:cubicBezTo>
                  <a:cubicBezTo>
                    <a:pt x="3466" y="9011"/>
                    <a:pt x="4663" y="8350"/>
                    <a:pt x="6333" y="8350"/>
                  </a:cubicBezTo>
                  <a:close/>
                  <a:moveTo>
                    <a:pt x="3056" y="5861"/>
                  </a:moveTo>
                  <a:lnTo>
                    <a:pt x="3277" y="8350"/>
                  </a:lnTo>
                  <a:cubicBezTo>
                    <a:pt x="2804" y="8696"/>
                    <a:pt x="2583" y="9137"/>
                    <a:pt x="2583" y="9578"/>
                  </a:cubicBezTo>
                  <a:cubicBezTo>
                    <a:pt x="2583" y="10114"/>
                    <a:pt x="2930" y="10586"/>
                    <a:pt x="3560" y="10996"/>
                  </a:cubicBezTo>
                  <a:lnTo>
                    <a:pt x="3812" y="13327"/>
                  </a:lnTo>
                  <a:lnTo>
                    <a:pt x="2867" y="13327"/>
                  </a:lnTo>
                  <a:cubicBezTo>
                    <a:pt x="2678" y="13327"/>
                    <a:pt x="2489" y="13170"/>
                    <a:pt x="2457" y="13012"/>
                  </a:cubicBezTo>
                  <a:lnTo>
                    <a:pt x="1040" y="5861"/>
                  </a:lnTo>
                  <a:close/>
                  <a:moveTo>
                    <a:pt x="4442" y="11374"/>
                  </a:moveTo>
                  <a:lnTo>
                    <a:pt x="4442" y="11374"/>
                  </a:lnTo>
                  <a:cubicBezTo>
                    <a:pt x="4852" y="11532"/>
                    <a:pt x="5387" y="11626"/>
                    <a:pt x="5891" y="11658"/>
                  </a:cubicBezTo>
                  <a:lnTo>
                    <a:pt x="5891" y="13296"/>
                  </a:lnTo>
                  <a:lnTo>
                    <a:pt x="4631" y="13296"/>
                  </a:lnTo>
                  <a:lnTo>
                    <a:pt x="4631" y="13327"/>
                  </a:lnTo>
                  <a:lnTo>
                    <a:pt x="4442" y="11374"/>
                  </a:lnTo>
                  <a:close/>
                  <a:moveTo>
                    <a:pt x="8191" y="11374"/>
                  </a:moveTo>
                  <a:lnTo>
                    <a:pt x="7971" y="13327"/>
                  </a:lnTo>
                  <a:lnTo>
                    <a:pt x="6711" y="13327"/>
                  </a:lnTo>
                  <a:lnTo>
                    <a:pt x="6711" y="11658"/>
                  </a:lnTo>
                  <a:cubicBezTo>
                    <a:pt x="7215" y="11626"/>
                    <a:pt x="7750" y="11532"/>
                    <a:pt x="8191" y="11374"/>
                  </a:cubicBezTo>
                  <a:close/>
                  <a:moveTo>
                    <a:pt x="11594" y="5861"/>
                  </a:moveTo>
                  <a:lnTo>
                    <a:pt x="10176" y="13012"/>
                  </a:lnTo>
                  <a:cubicBezTo>
                    <a:pt x="10145" y="13201"/>
                    <a:pt x="9987" y="13327"/>
                    <a:pt x="9798" y="13327"/>
                  </a:cubicBezTo>
                  <a:lnTo>
                    <a:pt x="8853" y="13327"/>
                  </a:lnTo>
                  <a:lnTo>
                    <a:pt x="9073" y="10996"/>
                  </a:lnTo>
                  <a:cubicBezTo>
                    <a:pt x="9704" y="10586"/>
                    <a:pt x="10050" y="10114"/>
                    <a:pt x="10050" y="9578"/>
                  </a:cubicBezTo>
                  <a:cubicBezTo>
                    <a:pt x="10050" y="9106"/>
                    <a:pt x="9830" y="8665"/>
                    <a:pt x="9357" y="8350"/>
                  </a:cubicBezTo>
                  <a:lnTo>
                    <a:pt x="9578" y="5861"/>
                  </a:lnTo>
                  <a:close/>
                  <a:moveTo>
                    <a:pt x="5513" y="1"/>
                  </a:moveTo>
                  <a:cubicBezTo>
                    <a:pt x="4474" y="1"/>
                    <a:pt x="3655" y="757"/>
                    <a:pt x="3497" y="1702"/>
                  </a:cubicBezTo>
                  <a:lnTo>
                    <a:pt x="3466" y="1702"/>
                  </a:lnTo>
                  <a:cubicBezTo>
                    <a:pt x="2552" y="1702"/>
                    <a:pt x="1796" y="2458"/>
                    <a:pt x="1796" y="3340"/>
                  </a:cubicBezTo>
                  <a:cubicBezTo>
                    <a:pt x="882" y="3340"/>
                    <a:pt x="158" y="4128"/>
                    <a:pt x="158" y="5042"/>
                  </a:cubicBezTo>
                  <a:cubicBezTo>
                    <a:pt x="158" y="5672"/>
                    <a:pt x="0" y="4600"/>
                    <a:pt x="1670" y="13170"/>
                  </a:cubicBezTo>
                  <a:cubicBezTo>
                    <a:pt x="1796" y="13737"/>
                    <a:pt x="2300" y="14146"/>
                    <a:pt x="2898" y="14146"/>
                  </a:cubicBezTo>
                  <a:lnTo>
                    <a:pt x="9830" y="14146"/>
                  </a:lnTo>
                  <a:cubicBezTo>
                    <a:pt x="10428" y="14146"/>
                    <a:pt x="10932" y="13705"/>
                    <a:pt x="11058" y="13170"/>
                  </a:cubicBezTo>
                  <a:cubicBezTo>
                    <a:pt x="12760" y="4600"/>
                    <a:pt x="12602" y="5672"/>
                    <a:pt x="12602" y="5042"/>
                  </a:cubicBezTo>
                  <a:cubicBezTo>
                    <a:pt x="12507" y="4600"/>
                    <a:pt x="12350" y="4191"/>
                    <a:pt x="12035" y="3876"/>
                  </a:cubicBezTo>
                  <a:cubicBezTo>
                    <a:pt x="11720" y="3561"/>
                    <a:pt x="11279" y="3340"/>
                    <a:pt x="10838" y="3340"/>
                  </a:cubicBezTo>
                  <a:cubicBezTo>
                    <a:pt x="10838" y="2432"/>
                    <a:pt x="10110" y="1698"/>
                    <a:pt x="9271" y="1698"/>
                  </a:cubicBezTo>
                  <a:cubicBezTo>
                    <a:pt x="9237" y="1698"/>
                    <a:pt x="9202" y="1700"/>
                    <a:pt x="9168" y="1702"/>
                  </a:cubicBezTo>
                  <a:cubicBezTo>
                    <a:pt x="8979" y="757"/>
                    <a:pt x="8128" y="1"/>
                    <a:pt x="7152" y="1"/>
                  </a:cubicBezTo>
                  <a:cubicBezTo>
                    <a:pt x="6868" y="1"/>
                    <a:pt x="6616" y="64"/>
                    <a:pt x="6333" y="190"/>
                  </a:cubicBezTo>
                  <a:cubicBezTo>
                    <a:pt x="6049" y="64"/>
                    <a:pt x="5765" y="1"/>
                    <a:pt x="5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2" name="Google Shape;10102;p77"/>
            <p:cNvSpPr/>
            <p:nvPr/>
          </p:nvSpPr>
          <p:spPr>
            <a:xfrm>
              <a:off x="-11640825" y="2592450"/>
              <a:ext cx="104775" cy="42550"/>
            </a:xfrm>
            <a:custGeom>
              <a:avLst/>
              <a:gdLst/>
              <a:ahLst/>
              <a:cxnLst/>
              <a:rect l="l" t="t" r="r" b="b"/>
              <a:pathLst>
                <a:path w="4191" h="1702" extrusionOk="0">
                  <a:moveTo>
                    <a:pt x="1292" y="1"/>
                  </a:moveTo>
                  <a:cubicBezTo>
                    <a:pt x="599" y="1"/>
                    <a:pt x="32" y="536"/>
                    <a:pt x="32" y="1261"/>
                  </a:cubicBezTo>
                  <a:cubicBezTo>
                    <a:pt x="0" y="1544"/>
                    <a:pt x="189" y="1702"/>
                    <a:pt x="410" y="1702"/>
                  </a:cubicBezTo>
                  <a:cubicBezTo>
                    <a:pt x="662" y="1702"/>
                    <a:pt x="851" y="1481"/>
                    <a:pt x="851" y="1261"/>
                  </a:cubicBezTo>
                  <a:cubicBezTo>
                    <a:pt x="851" y="1009"/>
                    <a:pt x="1040" y="820"/>
                    <a:pt x="1292" y="820"/>
                  </a:cubicBezTo>
                  <a:cubicBezTo>
                    <a:pt x="1512" y="820"/>
                    <a:pt x="1670" y="1009"/>
                    <a:pt x="1670" y="1261"/>
                  </a:cubicBezTo>
                  <a:cubicBezTo>
                    <a:pt x="1670" y="1481"/>
                    <a:pt x="1859" y="1702"/>
                    <a:pt x="2111" y="1702"/>
                  </a:cubicBezTo>
                  <a:cubicBezTo>
                    <a:pt x="2332" y="1702"/>
                    <a:pt x="2489" y="1481"/>
                    <a:pt x="2489" y="1261"/>
                  </a:cubicBezTo>
                  <a:cubicBezTo>
                    <a:pt x="2489" y="1009"/>
                    <a:pt x="2710" y="820"/>
                    <a:pt x="2930" y="820"/>
                  </a:cubicBezTo>
                  <a:cubicBezTo>
                    <a:pt x="3182" y="820"/>
                    <a:pt x="3371" y="1009"/>
                    <a:pt x="3371" y="1261"/>
                  </a:cubicBezTo>
                  <a:cubicBezTo>
                    <a:pt x="3371" y="1481"/>
                    <a:pt x="3560" y="1702"/>
                    <a:pt x="3749" y="1702"/>
                  </a:cubicBezTo>
                  <a:cubicBezTo>
                    <a:pt x="3970" y="1702"/>
                    <a:pt x="4190" y="1481"/>
                    <a:pt x="4190" y="1261"/>
                  </a:cubicBezTo>
                  <a:cubicBezTo>
                    <a:pt x="4190" y="599"/>
                    <a:pt x="3655" y="1"/>
                    <a:pt x="2930" y="1"/>
                  </a:cubicBezTo>
                  <a:cubicBezTo>
                    <a:pt x="2615" y="1"/>
                    <a:pt x="2332" y="127"/>
                    <a:pt x="2111" y="316"/>
                  </a:cubicBezTo>
                  <a:cubicBezTo>
                    <a:pt x="1859" y="127"/>
                    <a:pt x="1607" y="1"/>
                    <a:pt x="1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03" name="Google Shape;10103;p77"/>
          <p:cNvGrpSpPr/>
          <p:nvPr/>
        </p:nvGrpSpPr>
        <p:grpSpPr>
          <a:xfrm>
            <a:off x="5304627" y="2550919"/>
            <a:ext cx="340807" cy="340807"/>
            <a:chOff x="-10027775" y="1622900"/>
            <a:chExt cx="352875" cy="352875"/>
          </a:xfrm>
        </p:grpSpPr>
        <p:sp>
          <p:nvSpPr>
            <p:cNvPr id="10104" name="Google Shape;10104;p77"/>
            <p:cNvSpPr/>
            <p:nvPr/>
          </p:nvSpPr>
          <p:spPr>
            <a:xfrm>
              <a:off x="-10027775" y="1622900"/>
              <a:ext cx="352875" cy="352875"/>
            </a:xfrm>
            <a:custGeom>
              <a:avLst/>
              <a:gdLst/>
              <a:ahLst/>
              <a:cxnLst/>
              <a:rect l="l" t="t" r="r" b="b"/>
              <a:pathLst>
                <a:path w="14115" h="14115" extrusionOk="0">
                  <a:moveTo>
                    <a:pt x="12067" y="819"/>
                  </a:moveTo>
                  <a:cubicBezTo>
                    <a:pt x="12287" y="819"/>
                    <a:pt x="12476" y="1008"/>
                    <a:pt x="12476" y="1197"/>
                  </a:cubicBezTo>
                  <a:cubicBezTo>
                    <a:pt x="12476" y="1449"/>
                    <a:pt x="12287" y="1638"/>
                    <a:pt x="12067" y="1638"/>
                  </a:cubicBezTo>
                  <a:lnTo>
                    <a:pt x="2080" y="1638"/>
                  </a:lnTo>
                  <a:cubicBezTo>
                    <a:pt x="1859" y="1638"/>
                    <a:pt x="1702" y="1449"/>
                    <a:pt x="1702" y="1197"/>
                  </a:cubicBezTo>
                  <a:cubicBezTo>
                    <a:pt x="1702" y="977"/>
                    <a:pt x="1891" y="819"/>
                    <a:pt x="2080" y="819"/>
                  </a:cubicBezTo>
                  <a:close/>
                  <a:moveTo>
                    <a:pt x="11657" y="2458"/>
                  </a:moveTo>
                  <a:lnTo>
                    <a:pt x="11657" y="4285"/>
                  </a:lnTo>
                  <a:lnTo>
                    <a:pt x="10239" y="4978"/>
                  </a:lnTo>
                  <a:cubicBezTo>
                    <a:pt x="10082" y="5072"/>
                    <a:pt x="10019" y="5199"/>
                    <a:pt x="10019" y="5356"/>
                  </a:cubicBezTo>
                  <a:cubicBezTo>
                    <a:pt x="10019" y="5514"/>
                    <a:pt x="10082" y="5671"/>
                    <a:pt x="10239" y="5703"/>
                  </a:cubicBezTo>
                  <a:lnTo>
                    <a:pt x="11657" y="6396"/>
                  </a:lnTo>
                  <a:lnTo>
                    <a:pt x="11657" y="11562"/>
                  </a:lnTo>
                  <a:lnTo>
                    <a:pt x="2521" y="11562"/>
                  </a:lnTo>
                  <a:lnTo>
                    <a:pt x="2521" y="9704"/>
                  </a:lnTo>
                  <a:lnTo>
                    <a:pt x="3938" y="9011"/>
                  </a:lnTo>
                  <a:cubicBezTo>
                    <a:pt x="4096" y="8916"/>
                    <a:pt x="4191" y="8822"/>
                    <a:pt x="4191" y="8664"/>
                  </a:cubicBezTo>
                  <a:cubicBezTo>
                    <a:pt x="4191" y="8475"/>
                    <a:pt x="4096" y="8349"/>
                    <a:pt x="3938" y="8286"/>
                  </a:cubicBezTo>
                  <a:lnTo>
                    <a:pt x="2521" y="7593"/>
                  </a:lnTo>
                  <a:lnTo>
                    <a:pt x="2521" y="2458"/>
                  </a:lnTo>
                  <a:close/>
                  <a:moveTo>
                    <a:pt x="12098" y="12382"/>
                  </a:moveTo>
                  <a:cubicBezTo>
                    <a:pt x="12319" y="12382"/>
                    <a:pt x="12539" y="12602"/>
                    <a:pt x="12539" y="12823"/>
                  </a:cubicBezTo>
                  <a:cubicBezTo>
                    <a:pt x="12476" y="13075"/>
                    <a:pt x="12287" y="13264"/>
                    <a:pt x="12098" y="13264"/>
                  </a:cubicBezTo>
                  <a:lnTo>
                    <a:pt x="2143" y="13264"/>
                  </a:lnTo>
                  <a:cubicBezTo>
                    <a:pt x="1891" y="13264"/>
                    <a:pt x="1733" y="13075"/>
                    <a:pt x="1733" y="12823"/>
                  </a:cubicBezTo>
                  <a:cubicBezTo>
                    <a:pt x="1733" y="12602"/>
                    <a:pt x="1922" y="12382"/>
                    <a:pt x="2143" y="12382"/>
                  </a:cubicBezTo>
                  <a:close/>
                  <a:moveTo>
                    <a:pt x="2080" y="0"/>
                  </a:moveTo>
                  <a:cubicBezTo>
                    <a:pt x="1544" y="0"/>
                    <a:pt x="1103" y="347"/>
                    <a:pt x="914" y="819"/>
                  </a:cubicBezTo>
                  <a:lnTo>
                    <a:pt x="441" y="819"/>
                  </a:lnTo>
                  <a:cubicBezTo>
                    <a:pt x="189" y="819"/>
                    <a:pt x="0" y="1008"/>
                    <a:pt x="0" y="1197"/>
                  </a:cubicBezTo>
                  <a:cubicBezTo>
                    <a:pt x="0" y="1418"/>
                    <a:pt x="189" y="1638"/>
                    <a:pt x="441" y="1638"/>
                  </a:cubicBezTo>
                  <a:lnTo>
                    <a:pt x="914" y="1638"/>
                  </a:lnTo>
                  <a:cubicBezTo>
                    <a:pt x="1040" y="1985"/>
                    <a:pt x="1292" y="2269"/>
                    <a:pt x="1670" y="2395"/>
                  </a:cubicBezTo>
                  <a:lnTo>
                    <a:pt x="1670" y="7876"/>
                  </a:lnTo>
                  <a:cubicBezTo>
                    <a:pt x="1670" y="8034"/>
                    <a:pt x="1733" y="8191"/>
                    <a:pt x="1891" y="8223"/>
                  </a:cubicBezTo>
                  <a:lnTo>
                    <a:pt x="2804" y="8696"/>
                  </a:lnTo>
                  <a:lnTo>
                    <a:pt x="1891" y="9168"/>
                  </a:lnTo>
                  <a:cubicBezTo>
                    <a:pt x="1733" y="9231"/>
                    <a:pt x="1670" y="9357"/>
                    <a:pt x="1670" y="9515"/>
                  </a:cubicBezTo>
                  <a:lnTo>
                    <a:pt x="1670" y="11689"/>
                  </a:lnTo>
                  <a:cubicBezTo>
                    <a:pt x="1292" y="11815"/>
                    <a:pt x="1040" y="12067"/>
                    <a:pt x="914" y="12445"/>
                  </a:cubicBezTo>
                  <a:lnTo>
                    <a:pt x="441" y="12445"/>
                  </a:lnTo>
                  <a:cubicBezTo>
                    <a:pt x="189" y="12445"/>
                    <a:pt x="0" y="12634"/>
                    <a:pt x="0" y="12854"/>
                  </a:cubicBezTo>
                  <a:cubicBezTo>
                    <a:pt x="0" y="13106"/>
                    <a:pt x="189" y="13295"/>
                    <a:pt x="441" y="13295"/>
                  </a:cubicBezTo>
                  <a:lnTo>
                    <a:pt x="914" y="13295"/>
                  </a:lnTo>
                  <a:cubicBezTo>
                    <a:pt x="1072" y="13768"/>
                    <a:pt x="1544" y="14114"/>
                    <a:pt x="2080" y="14114"/>
                  </a:cubicBezTo>
                  <a:lnTo>
                    <a:pt x="12067" y="14114"/>
                  </a:lnTo>
                  <a:cubicBezTo>
                    <a:pt x="12602" y="14114"/>
                    <a:pt x="13043" y="13768"/>
                    <a:pt x="13232" y="13295"/>
                  </a:cubicBezTo>
                  <a:lnTo>
                    <a:pt x="13705" y="13295"/>
                  </a:lnTo>
                  <a:cubicBezTo>
                    <a:pt x="13957" y="13295"/>
                    <a:pt x="14115" y="13106"/>
                    <a:pt x="14115" y="12854"/>
                  </a:cubicBezTo>
                  <a:cubicBezTo>
                    <a:pt x="14115" y="12634"/>
                    <a:pt x="13894" y="12445"/>
                    <a:pt x="13705" y="12445"/>
                  </a:cubicBezTo>
                  <a:lnTo>
                    <a:pt x="13232" y="12445"/>
                  </a:lnTo>
                  <a:cubicBezTo>
                    <a:pt x="13106" y="12067"/>
                    <a:pt x="12854" y="11815"/>
                    <a:pt x="12476" y="11689"/>
                  </a:cubicBezTo>
                  <a:lnTo>
                    <a:pt x="12476" y="6207"/>
                  </a:lnTo>
                  <a:cubicBezTo>
                    <a:pt x="12476" y="6049"/>
                    <a:pt x="12413" y="5892"/>
                    <a:pt x="12256" y="5860"/>
                  </a:cubicBezTo>
                  <a:lnTo>
                    <a:pt x="11342" y="5388"/>
                  </a:lnTo>
                  <a:lnTo>
                    <a:pt x="12256" y="4915"/>
                  </a:lnTo>
                  <a:cubicBezTo>
                    <a:pt x="12413" y="4883"/>
                    <a:pt x="12476" y="4726"/>
                    <a:pt x="12476" y="4568"/>
                  </a:cubicBezTo>
                  <a:lnTo>
                    <a:pt x="12476" y="2395"/>
                  </a:lnTo>
                  <a:cubicBezTo>
                    <a:pt x="12854" y="2269"/>
                    <a:pt x="13106" y="1985"/>
                    <a:pt x="13232" y="1638"/>
                  </a:cubicBezTo>
                  <a:lnTo>
                    <a:pt x="13705" y="1638"/>
                  </a:lnTo>
                  <a:cubicBezTo>
                    <a:pt x="13957" y="1638"/>
                    <a:pt x="14115" y="1449"/>
                    <a:pt x="14115" y="1197"/>
                  </a:cubicBezTo>
                  <a:cubicBezTo>
                    <a:pt x="14115" y="977"/>
                    <a:pt x="13894" y="819"/>
                    <a:pt x="13705" y="819"/>
                  </a:cubicBezTo>
                  <a:lnTo>
                    <a:pt x="13232" y="819"/>
                  </a:lnTo>
                  <a:cubicBezTo>
                    <a:pt x="13075" y="347"/>
                    <a:pt x="12602" y="0"/>
                    <a:pt x="120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5" name="Google Shape;10105;p77"/>
            <p:cNvSpPr/>
            <p:nvPr/>
          </p:nvSpPr>
          <p:spPr>
            <a:xfrm>
              <a:off x="-9923800" y="1705600"/>
              <a:ext cx="145725" cy="20500"/>
            </a:xfrm>
            <a:custGeom>
              <a:avLst/>
              <a:gdLst/>
              <a:ahLst/>
              <a:cxnLst/>
              <a:rect l="l" t="t" r="r" b="b"/>
              <a:pathLst>
                <a:path w="5829" h="820" extrusionOk="0">
                  <a:moveTo>
                    <a:pt x="410" y="0"/>
                  </a:moveTo>
                  <a:cubicBezTo>
                    <a:pt x="189" y="0"/>
                    <a:pt x="0" y="189"/>
                    <a:pt x="0" y="410"/>
                  </a:cubicBezTo>
                  <a:cubicBezTo>
                    <a:pt x="32" y="630"/>
                    <a:pt x="221" y="819"/>
                    <a:pt x="410" y="819"/>
                  </a:cubicBezTo>
                  <a:lnTo>
                    <a:pt x="5419" y="819"/>
                  </a:lnTo>
                  <a:cubicBezTo>
                    <a:pt x="5671" y="819"/>
                    <a:pt x="5828" y="630"/>
                    <a:pt x="5828" y="410"/>
                  </a:cubicBezTo>
                  <a:cubicBezTo>
                    <a:pt x="5828" y="189"/>
                    <a:pt x="5608"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6" name="Google Shape;10106;p77"/>
            <p:cNvSpPr/>
            <p:nvPr/>
          </p:nvSpPr>
          <p:spPr>
            <a:xfrm>
              <a:off x="-9902550" y="1746550"/>
              <a:ext cx="83525" cy="20500"/>
            </a:xfrm>
            <a:custGeom>
              <a:avLst/>
              <a:gdLst/>
              <a:ahLst/>
              <a:cxnLst/>
              <a:rect l="l" t="t" r="r" b="b"/>
              <a:pathLst>
                <a:path w="3341" h="820" extrusionOk="0">
                  <a:moveTo>
                    <a:pt x="379" y="0"/>
                  </a:moveTo>
                  <a:cubicBezTo>
                    <a:pt x="158" y="0"/>
                    <a:pt x="1" y="190"/>
                    <a:pt x="1" y="410"/>
                  </a:cubicBezTo>
                  <a:cubicBezTo>
                    <a:pt x="1" y="631"/>
                    <a:pt x="190" y="820"/>
                    <a:pt x="379" y="820"/>
                  </a:cubicBezTo>
                  <a:lnTo>
                    <a:pt x="2899" y="820"/>
                  </a:lnTo>
                  <a:cubicBezTo>
                    <a:pt x="3151" y="820"/>
                    <a:pt x="3340" y="631"/>
                    <a:pt x="3340" y="410"/>
                  </a:cubicBezTo>
                  <a:cubicBezTo>
                    <a:pt x="3340" y="158"/>
                    <a:pt x="3151" y="0"/>
                    <a:pt x="2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7" name="Google Shape;10107;p77"/>
            <p:cNvSpPr/>
            <p:nvPr/>
          </p:nvSpPr>
          <p:spPr>
            <a:xfrm>
              <a:off x="-9923800" y="1788300"/>
              <a:ext cx="145725" cy="20500"/>
            </a:xfrm>
            <a:custGeom>
              <a:avLst/>
              <a:gdLst/>
              <a:ahLst/>
              <a:cxnLst/>
              <a:rect l="l" t="t" r="r" b="b"/>
              <a:pathLst>
                <a:path w="5829" h="820" extrusionOk="0">
                  <a:moveTo>
                    <a:pt x="410" y="0"/>
                  </a:moveTo>
                  <a:cubicBezTo>
                    <a:pt x="189" y="0"/>
                    <a:pt x="0" y="189"/>
                    <a:pt x="0" y="410"/>
                  </a:cubicBezTo>
                  <a:cubicBezTo>
                    <a:pt x="32" y="662"/>
                    <a:pt x="221" y="819"/>
                    <a:pt x="410" y="819"/>
                  </a:cubicBezTo>
                  <a:lnTo>
                    <a:pt x="5419" y="819"/>
                  </a:lnTo>
                  <a:cubicBezTo>
                    <a:pt x="5671" y="819"/>
                    <a:pt x="5828" y="630"/>
                    <a:pt x="5828" y="410"/>
                  </a:cubicBezTo>
                  <a:cubicBezTo>
                    <a:pt x="5828" y="189"/>
                    <a:pt x="5608"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8" name="Google Shape;10108;p77"/>
            <p:cNvSpPr/>
            <p:nvPr/>
          </p:nvSpPr>
          <p:spPr>
            <a:xfrm>
              <a:off x="-9901750" y="1828450"/>
              <a:ext cx="83500" cy="21300"/>
            </a:xfrm>
            <a:custGeom>
              <a:avLst/>
              <a:gdLst/>
              <a:ahLst/>
              <a:cxnLst/>
              <a:rect l="l" t="t" r="r" b="b"/>
              <a:pathLst>
                <a:path w="3340" h="852" extrusionOk="0">
                  <a:moveTo>
                    <a:pt x="410" y="1"/>
                  </a:moveTo>
                  <a:cubicBezTo>
                    <a:pt x="158" y="1"/>
                    <a:pt x="0" y="190"/>
                    <a:pt x="0" y="442"/>
                  </a:cubicBezTo>
                  <a:cubicBezTo>
                    <a:pt x="0" y="663"/>
                    <a:pt x="189" y="852"/>
                    <a:pt x="410" y="852"/>
                  </a:cubicBezTo>
                  <a:lnTo>
                    <a:pt x="2930" y="852"/>
                  </a:lnTo>
                  <a:cubicBezTo>
                    <a:pt x="3151" y="852"/>
                    <a:pt x="3340" y="663"/>
                    <a:pt x="3340" y="442"/>
                  </a:cubicBezTo>
                  <a:cubicBezTo>
                    <a:pt x="3340" y="190"/>
                    <a:pt x="3151" y="1"/>
                    <a:pt x="2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9" name="Google Shape;10109;p77"/>
            <p:cNvSpPr/>
            <p:nvPr/>
          </p:nvSpPr>
          <p:spPr>
            <a:xfrm>
              <a:off x="-9923025" y="1871000"/>
              <a:ext cx="145725" cy="20500"/>
            </a:xfrm>
            <a:custGeom>
              <a:avLst/>
              <a:gdLst/>
              <a:ahLst/>
              <a:cxnLst/>
              <a:rect l="l" t="t" r="r" b="b"/>
              <a:pathLst>
                <a:path w="5829" h="820" extrusionOk="0">
                  <a:moveTo>
                    <a:pt x="410" y="0"/>
                  </a:moveTo>
                  <a:cubicBezTo>
                    <a:pt x="190" y="0"/>
                    <a:pt x="1" y="189"/>
                    <a:pt x="1" y="378"/>
                  </a:cubicBezTo>
                  <a:cubicBezTo>
                    <a:pt x="1" y="630"/>
                    <a:pt x="190" y="819"/>
                    <a:pt x="410" y="819"/>
                  </a:cubicBezTo>
                  <a:lnTo>
                    <a:pt x="5419" y="819"/>
                  </a:lnTo>
                  <a:cubicBezTo>
                    <a:pt x="5671" y="819"/>
                    <a:pt x="5829" y="630"/>
                    <a:pt x="5829" y="378"/>
                  </a:cubicBezTo>
                  <a:cubicBezTo>
                    <a:pt x="5829" y="189"/>
                    <a:pt x="5671" y="0"/>
                    <a:pt x="54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0" name="Google Shape;10110;p77"/>
          <p:cNvSpPr/>
          <p:nvPr/>
        </p:nvSpPr>
        <p:spPr>
          <a:xfrm>
            <a:off x="5311472" y="2958272"/>
            <a:ext cx="327116" cy="341748"/>
          </a:xfrm>
          <a:custGeom>
            <a:avLst/>
            <a:gdLst/>
            <a:ahLst/>
            <a:cxnLst/>
            <a:rect l="l" t="t" r="r" b="b"/>
            <a:pathLst>
              <a:path w="13548" h="14154" extrusionOk="0">
                <a:moveTo>
                  <a:pt x="6774" y="914"/>
                </a:moveTo>
                <a:cubicBezTo>
                  <a:pt x="7215" y="914"/>
                  <a:pt x="7593" y="1324"/>
                  <a:pt x="7593" y="1797"/>
                </a:cubicBezTo>
                <a:cubicBezTo>
                  <a:pt x="7593" y="2238"/>
                  <a:pt x="7247" y="2616"/>
                  <a:pt x="6774" y="2616"/>
                </a:cubicBezTo>
                <a:cubicBezTo>
                  <a:pt x="6301" y="2616"/>
                  <a:pt x="5955" y="2238"/>
                  <a:pt x="5955" y="1797"/>
                </a:cubicBezTo>
                <a:cubicBezTo>
                  <a:pt x="5955" y="1324"/>
                  <a:pt x="6333" y="914"/>
                  <a:pt x="6774" y="914"/>
                </a:cubicBezTo>
                <a:close/>
                <a:moveTo>
                  <a:pt x="1400" y="2610"/>
                </a:moveTo>
                <a:cubicBezTo>
                  <a:pt x="1427" y="2610"/>
                  <a:pt x="1454" y="2612"/>
                  <a:pt x="1481" y="2616"/>
                </a:cubicBezTo>
                <a:lnTo>
                  <a:pt x="4222" y="3151"/>
                </a:lnTo>
                <a:lnTo>
                  <a:pt x="3151" y="3781"/>
                </a:lnTo>
                <a:cubicBezTo>
                  <a:pt x="3119" y="3750"/>
                  <a:pt x="3245" y="3781"/>
                  <a:pt x="1324" y="3403"/>
                </a:cubicBezTo>
                <a:cubicBezTo>
                  <a:pt x="1072" y="3372"/>
                  <a:pt x="946" y="3120"/>
                  <a:pt x="1009" y="2931"/>
                </a:cubicBezTo>
                <a:cubicBezTo>
                  <a:pt x="1036" y="2710"/>
                  <a:pt x="1209" y="2610"/>
                  <a:pt x="1400" y="2610"/>
                </a:cubicBezTo>
                <a:close/>
                <a:moveTo>
                  <a:pt x="5502" y="3443"/>
                </a:moveTo>
                <a:cubicBezTo>
                  <a:pt x="5553" y="3443"/>
                  <a:pt x="5608" y="3451"/>
                  <a:pt x="5671" y="3466"/>
                </a:cubicBezTo>
                <a:cubicBezTo>
                  <a:pt x="5860" y="3561"/>
                  <a:pt x="5923" y="3624"/>
                  <a:pt x="5955" y="3907"/>
                </a:cubicBezTo>
                <a:cubicBezTo>
                  <a:pt x="5986" y="4254"/>
                  <a:pt x="5923" y="5766"/>
                  <a:pt x="7089" y="7278"/>
                </a:cubicBezTo>
                <a:cubicBezTo>
                  <a:pt x="7175" y="7385"/>
                  <a:pt x="7304" y="7449"/>
                  <a:pt x="7427" y="7449"/>
                </a:cubicBezTo>
                <a:cubicBezTo>
                  <a:pt x="7486" y="7449"/>
                  <a:pt x="7543" y="7435"/>
                  <a:pt x="7593" y="7404"/>
                </a:cubicBezTo>
                <a:lnTo>
                  <a:pt x="11972" y="5168"/>
                </a:lnTo>
                <a:cubicBezTo>
                  <a:pt x="12030" y="5129"/>
                  <a:pt x="12094" y="5111"/>
                  <a:pt x="12158" y="5111"/>
                </a:cubicBezTo>
                <a:cubicBezTo>
                  <a:pt x="12304" y="5111"/>
                  <a:pt x="12452" y="5204"/>
                  <a:pt x="12539" y="5357"/>
                </a:cubicBezTo>
                <a:cubicBezTo>
                  <a:pt x="12634" y="5577"/>
                  <a:pt x="12571" y="5798"/>
                  <a:pt x="12319" y="5924"/>
                </a:cubicBezTo>
                <a:lnTo>
                  <a:pt x="7499" y="8444"/>
                </a:lnTo>
                <a:cubicBezTo>
                  <a:pt x="7404" y="8476"/>
                  <a:pt x="7562" y="8350"/>
                  <a:pt x="5388" y="10366"/>
                </a:cubicBezTo>
                <a:cubicBezTo>
                  <a:pt x="5293" y="10492"/>
                  <a:pt x="5230" y="10712"/>
                  <a:pt x="5325" y="10870"/>
                </a:cubicBezTo>
                <a:lnTo>
                  <a:pt x="6396" y="12823"/>
                </a:lnTo>
                <a:cubicBezTo>
                  <a:pt x="6490" y="13012"/>
                  <a:pt x="6427" y="13233"/>
                  <a:pt x="6238" y="13359"/>
                </a:cubicBezTo>
                <a:cubicBezTo>
                  <a:pt x="6169" y="13398"/>
                  <a:pt x="6100" y="13416"/>
                  <a:pt x="6034" y="13416"/>
                </a:cubicBezTo>
                <a:cubicBezTo>
                  <a:pt x="5889" y="13416"/>
                  <a:pt x="5758" y="13331"/>
                  <a:pt x="5671" y="13201"/>
                </a:cubicBezTo>
                <a:lnTo>
                  <a:pt x="4285" y="10681"/>
                </a:lnTo>
                <a:cubicBezTo>
                  <a:pt x="4222" y="10523"/>
                  <a:pt x="4222" y="10334"/>
                  <a:pt x="4380" y="10177"/>
                </a:cubicBezTo>
                <a:lnTo>
                  <a:pt x="6333" y="8318"/>
                </a:lnTo>
                <a:cubicBezTo>
                  <a:pt x="6490" y="8161"/>
                  <a:pt x="6490" y="7940"/>
                  <a:pt x="6396" y="7783"/>
                </a:cubicBezTo>
                <a:cubicBezTo>
                  <a:pt x="5797" y="6995"/>
                  <a:pt x="5388" y="6050"/>
                  <a:pt x="5199" y="5042"/>
                </a:cubicBezTo>
                <a:cubicBezTo>
                  <a:pt x="5176" y="4859"/>
                  <a:pt x="4988" y="4727"/>
                  <a:pt x="4791" y="4727"/>
                </a:cubicBezTo>
                <a:cubicBezTo>
                  <a:pt x="4715" y="4727"/>
                  <a:pt x="4638" y="4746"/>
                  <a:pt x="4569" y="4790"/>
                </a:cubicBezTo>
                <a:cubicBezTo>
                  <a:pt x="4128" y="5042"/>
                  <a:pt x="4600" y="4727"/>
                  <a:pt x="1544" y="6743"/>
                </a:cubicBezTo>
                <a:cubicBezTo>
                  <a:pt x="1493" y="6768"/>
                  <a:pt x="1438" y="6780"/>
                  <a:pt x="1382" y="6780"/>
                </a:cubicBezTo>
                <a:cubicBezTo>
                  <a:pt x="1229" y="6780"/>
                  <a:pt x="1069" y="6692"/>
                  <a:pt x="977" y="6554"/>
                </a:cubicBezTo>
                <a:cubicBezTo>
                  <a:pt x="946" y="6270"/>
                  <a:pt x="1040" y="6050"/>
                  <a:pt x="1229" y="5955"/>
                </a:cubicBezTo>
                <a:cubicBezTo>
                  <a:pt x="1261" y="5955"/>
                  <a:pt x="5356" y="3466"/>
                  <a:pt x="5356" y="3466"/>
                </a:cubicBezTo>
                <a:cubicBezTo>
                  <a:pt x="5403" y="3451"/>
                  <a:pt x="5451" y="3443"/>
                  <a:pt x="5502" y="3443"/>
                </a:cubicBezTo>
                <a:close/>
                <a:moveTo>
                  <a:pt x="6774" y="1"/>
                </a:moveTo>
                <a:cubicBezTo>
                  <a:pt x="5892" y="1"/>
                  <a:pt x="5136" y="788"/>
                  <a:pt x="5136" y="1702"/>
                </a:cubicBezTo>
                <a:cubicBezTo>
                  <a:pt x="5136" y="1986"/>
                  <a:pt x="5199" y="2206"/>
                  <a:pt x="5325" y="2458"/>
                </a:cubicBezTo>
                <a:lnTo>
                  <a:pt x="1670" y="1702"/>
                </a:lnTo>
                <a:cubicBezTo>
                  <a:pt x="1594" y="1688"/>
                  <a:pt x="1517" y="1681"/>
                  <a:pt x="1441" y="1681"/>
                </a:cubicBezTo>
                <a:cubicBezTo>
                  <a:pt x="857" y="1681"/>
                  <a:pt x="305" y="2093"/>
                  <a:pt x="221" y="2679"/>
                </a:cubicBezTo>
                <a:cubicBezTo>
                  <a:pt x="95" y="3372"/>
                  <a:pt x="536" y="4033"/>
                  <a:pt x="1198" y="4159"/>
                </a:cubicBezTo>
                <a:lnTo>
                  <a:pt x="2174" y="4349"/>
                </a:lnTo>
                <a:lnTo>
                  <a:pt x="883" y="5136"/>
                </a:lnTo>
                <a:cubicBezTo>
                  <a:pt x="252" y="5514"/>
                  <a:pt x="0" y="6239"/>
                  <a:pt x="284" y="6869"/>
                </a:cubicBezTo>
                <a:cubicBezTo>
                  <a:pt x="512" y="7326"/>
                  <a:pt x="974" y="7536"/>
                  <a:pt x="1397" y="7536"/>
                </a:cubicBezTo>
                <a:cubicBezTo>
                  <a:pt x="1616" y="7536"/>
                  <a:pt x="1824" y="7480"/>
                  <a:pt x="1985" y="7373"/>
                </a:cubicBezTo>
                <a:lnTo>
                  <a:pt x="4506" y="5735"/>
                </a:lnTo>
                <a:cubicBezTo>
                  <a:pt x="4695" y="6522"/>
                  <a:pt x="5041" y="7215"/>
                  <a:pt x="5482" y="7877"/>
                </a:cubicBezTo>
                <a:lnTo>
                  <a:pt x="3781" y="9515"/>
                </a:lnTo>
                <a:cubicBezTo>
                  <a:pt x="3403" y="9893"/>
                  <a:pt x="3277" y="10523"/>
                  <a:pt x="3560" y="10996"/>
                </a:cubicBezTo>
                <a:lnTo>
                  <a:pt x="4947" y="13516"/>
                </a:lnTo>
                <a:cubicBezTo>
                  <a:pt x="5181" y="13922"/>
                  <a:pt x="5604" y="14154"/>
                  <a:pt x="6028" y="14154"/>
                </a:cubicBezTo>
                <a:cubicBezTo>
                  <a:pt x="6230" y="14154"/>
                  <a:pt x="6433" y="14101"/>
                  <a:pt x="6616" y="13989"/>
                </a:cubicBezTo>
                <a:cubicBezTo>
                  <a:pt x="7215" y="13642"/>
                  <a:pt x="7467" y="12886"/>
                  <a:pt x="7089" y="12288"/>
                </a:cubicBezTo>
                <a:lnTo>
                  <a:pt x="6207" y="10649"/>
                </a:lnTo>
                <a:lnTo>
                  <a:pt x="7877" y="9043"/>
                </a:lnTo>
                <a:lnTo>
                  <a:pt x="12697" y="6554"/>
                </a:lnTo>
                <a:cubicBezTo>
                  <a:pt x="13295" y="6239"/>
                  <a:pt x="13548" y="5483"/>
                  <a:pt x="13232" y="4884"/>
                </a:cubicBezTo>
                <a:cubicBezTo>
                  <a:pt x="13014" y="4446"/>
                  <a:pt x="12597" y="4206"/>
                  <a:pt x="12162" y="4206"/>
                </a:cubicBezTo>
                <a:cubicBezTo>
                  <a:pt x="11971" y="4206"/>
                  <a:pt x="11777" y="4252"/>
                  <a:pt x="11594" y="4349"/>
                </a:cubicBezTo>
                <a:lnTo>
                  <a:pt x="7530" y="6428"/>
                </a:lnTo>
                <a:cubicBezTo>
                  <a:pt x="6679" y="5136"/>
                  <a:pt x="6837" y="3907"/>
                  <a:pt x="6774" y="3750"/>
                </a:cubicBezTo>
                <a:cubicBezTo>
                  <a:pt x="6774" y="3687"/>
                  <a:pt x="6774" y="3529"/>
                  <a:pt x="6711" y="3372"/>
                </a:cubicBezTo>
                <a:lnTo>
                  <a:pt x="6774" y="3372"/>
                </a:lnTo>
                <a:cubicBezTo>
                  <a:pt x="7688" y="3372"/>
                  <a:pt x="8444" y="2616"/>
                  <a:pt x="8444" y="1702"/>
                </a:cubicBezTo>
                <a:cubicBezTo>
                  <a:pt x="8444" y="788"/>
                  <a:pt x="7688" y="1"/>
                  <a:pt x="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11" name="Google Shape;10111;p77"/>
          <p:cNvGrpSpPr/>
          <p:nvPr/>
        </p:nvGrpSpPr>
        <p:grpSpPr>
          <a:xfrm>
            <a:off x="8031595" y="2576583"/>
            <a:ext cx="322553" cy="342328"/>
            <a:chOff x="-10019125" y="2490075"/>
            <a:chExt cx="333975" cy="354450"/>
          </a:xfrm>
        </p:grpSpPr>
        <p:sp>
          <p:nvSpPr>
            <p:cNvPr id="10112" name="Google Shape;10112;p77"/>
            <p:cNvSpPr/>
            <p:nvPr/>
          </p:nvSpPr>
          <p:spPr>
            <a:xfrm>
              <a:off x="-10019125" y="2490850"/>
              <a:ext cx="333975" cy="353675"/>
            </a:xfrm>
            <a:custGeom>
              <a:avLst/>
              <a:gdLst/>
              <a:ahLst/>
              <a:cxnLst/>
              <a:rect l="l" t="t" r="r" b="b"/>
              <a:pathLst>
                <a:path w="13359" h="14147" extrusionOk="0">
                  <a:moveTo>
                    <a:pt x="7184" y="1670"/>
                  </a:moveTo>
                  <a:cubicBezTo>
                    <a:pt x="7405" y="1670"/>
                    <a:pt x="7625" y="1859"/>
                    <a:pt x="7625" y="2048"/>
                  </a:cubicBezTo>
                  <a:lnTo>
                    <a:pt x="7625" y="4191"/>
                  </a:lnTo>
                  <a:cubicBezTo>
                    <a:pt x="7499" y="4128"/>
                    <a:pt x="7342" y="4096"/>
                    <a:pt x="7184" y="4096"/>
                  </a:cubicBezTo>
                  <a:cubicBezTo>
                    <a:pt x="7027" y="4096"/>
                    <a:pt x="6900" y="4128"/>
                    <a:pt x="6743" y="4191"/>
                  </a:cubicBezTo>
                  <a:lnTo>
                    <a:pt x="6743" y="2048"/>
                  </a:lnTo>
                  <a:cubicBezTo>
                    <a:pt x="6743" y="1828"/>
                    <a:pt x="6932" y="1670"/>
                    <a:pt x="7184" y="1670"/>
                  </a:cubicBezTo>
                  <a:close/>
                  <a:moveTo>
                    <a:pt x="8791" y="788"/>
                  </a:moveTo>
                  <a:cubicBezTo>
                    <a:pt x="8980" y="788"/>
                    <a:pt x="9200" y="977"/>
                    <a:pt x="9200" y="1229"/>
                  </a:cubicBezTo>
                  <a:lnTo>
                    <a:pt x="9200" y="5356"/>
                  </a:lnTo>
                  <a:cubicBezTo>
                    <a:pt x="9200" y="5608"/>
                    <a:pt x="9389" y="5797"/>
                    <a:pt x="9610" y="5797"/>
                  </a:cubicBezTo>
                  <a:cubicBezTo>
                    <a:pt x="9862" y="5797"/>
                    <a:pt x="10019" y="5608"/>
                    <a:pt x="10019" y="5356"/>
                  </a:cubicBezTo>
                  <a:lnTo>
                    <a:pt x="10019" y="2048"/>
                  </a:lnTo>
                  <a:cubicBezTo>
                    <a:pt x="10019" y="1828"/>
                    <a:pt x="10209" y="1670"/>
                    <a:pt x="10398" y="1670"/>
                  </a:cubicBezTo>
                  <a:cubicBezTo>
                    <a:pt x="10618" y="1670"/>
                    <a:pt x="10807" y="1859"/>
                    <a:pt x="10807" y="2048"/>
                  </a:cubicBezTo>
                  <a:lnTo>
                    <a:pt x="10807" y="5356"/>
                  </a:lnTo>
                  <a:cubicBezTo>
                    <a:pt x="10807" y="5608"/>
                    <a:pt x="10996" y="5797"/>
                    <a:pt x="11185" y="5797"/>
                  </a:cubicBezTo>
                  <a:cubicBezTo>
                    <a:pt x="11406" y="5797"/>
                    <a:pt x="11626" y="5608"/>
                    <a:pt x="11626" y="5356"/>
                  </a:cubicBezTo>
                  <a:lnTo>
                    <a:pt x="11626" y="4537"/>
                  </a:lnTo>
                  <a:cubicBezTo>
                    <a:pt x="11626" y="4285"/>
                    <a:pt x="11815" y="4096"/>
                    <a:pt x="12036" y="4096"/>
                  </a:cubicBezTo>
                  <a:cubicBezTo>
                    <a:pt x="12256" y="4096"/>
                    <a:pt x="12414" y="4285"/>
                    <a:pt x="12414" y="4537"/>
                  </a:cubicBezTo>
                  <a:lnTo>
                    <a:pt x="12414" y="8696"/>
                  </a:lnTo>
                  <a:cubicBezTo>
                    <a:pt x="12414" y="9389"/>
                    <a:pt x="11878" y="9925"/>
                    <a:pt x="11154" y="9925"/>
                  </a:cubicBezTo>
                  <a:lnTo>
                    <a:pt x="9925" y="9925"/>
                  </a:lnTo>
                  <a:lnTo>
                    <a:pt x="9925" y="7845"/>
                  </a:lnTo>
                  <a:cubicBezTo>
                    <a:pt x="9925" y="7184"/>
                    <a:pt x="9389" y="6617"/>
                    <a:pt x="8665" y="6617"/>
                  </a:cubicBezTo>
                  <a:cubicBezTo>
                    <a:pt x="8507" y="6617"/>
                    <a:pt x="8413" y="6648"/>
                    <a:pt x="8287" y="6711"/>
                  </a:cubicBezTo>
                  <a:cubicBezTo>
                    <a:pt x="8413" y="6585"/>
                    <a:pt x="8413" y="1891"/>
                    <a:pt x="8413" y="1229"/>
                  </a:cubicBezTo>
                  <a:cubicBezTo>
                    <a:pt x="8413" y="977"/>
                    <a:pt x="8602" y="788"/>
                    <a:pt x="8791" y="788"/>
                  </a:cubicBezTo>
                  <a:close/>
                  <a:moveTo>
                    <a:pt x="5483" y="4096"/>
                  </a:moveTo>
                  <a:cubicBezTo>
                    <a:pt x="5735" y="4096"/>
                    <a:pt x="5892" y="4254"/>
                    <a:pt x="5924" y="4506"/>
                  </a:cubicBezTo>
                  <a:lnTo>
                    <a:pt x="5924" y="8696"/>
                  </a:lnTo>
                  <a:cubicBezTo>
                    <a:pt x="5924" y="8948"/>
                    <a:pt x="6113" y="9105"/>
                    <a:pt x="6302" y="9105"/>
                  </a:cubicBezTo>
                  <a:cubicBezTo>
                    <a:pt x="6554" y="9105"/>
                    <a:pt x="6743" y="8885"/>
                    <a:pt x="6743" y="8696"/>
                  </a:cubicBezTo>
                  <a:lnTo>
                    <a:pt x="6743" y="5356"/>
                  </a:lnTo>
                  <a:cubicBezTo>
                    <a:pt x="6743" y="5136"/>
                    <a:pt x="6932" y="4915"/>
                    <a:pt x="7153" y="4915"/>
                  </a:cubicBezTo>
                  <a:cubicBezTo>
                    <a:pt x="7342" y="4915"/>
                    <a:pt x="7562" y="5136"/>
                    <a:pt x="7562" y="5356"/>
                  </a:cubicBezTo>
                  <a:lnTo>
                    <a:pt x="7562" y="8696"/>
                  </a:lnTo>
                  <a:cubicBezTo>
                    <a:pt x="7562" y="8948"/>
                    <a:pt x="7783" y="9105"/>
                    <a:pt x="7972" y="9105"/>
                  </a:cubicBezTo>
                  <a:cubicBezTo>
                    <a:pt x="8161" y="9105"/>
                    <a:pt x="8350" y="8885"/>
                    <a:pt x="8350" y="8696"/>
                  </a:cubicBezTo>
                  <a:lnTo>
                    <a:pt x="8350" y="7877"/>
                  </a:lnTo>
                  <a:cubicBezTo>
                    <a:pt x="8350" y="7656"/>
                    <a:pt x="8570" y="7436"/>
                    <a:pt x="8759" y="7436"/>
                  </a:cubicBezTo>
                  <a:cubicBezTo>
                    <a:pt x="8948" y="7436"/>
                    <a:pt x="9137" y="7656"/>
                    <a:pt x="9137" y="7877"/>
                  </a:cubicBezTo>
                  <a:lnTo>
                    <a:pt x="9137" y="12035"/>
                  </a:lnTo>
                  <a:cubicBezTo>
                    <a:pt x="9137" y="12728"/>
                    <a:pt x="8602" y="13264"/>
                    <a:pt x="7940" y="13264"/>
                  </a:cubicBezTo>
                  <a:lnTo>
                    <a:pt x="3403" y="13264"/>
                  </a:lnTo>
                  <a:cubicBezTo>
                    <a:pt x="2994" y="13264"/>
                    <a:pt x="2647" y="13075"/>
                    <a:pt x="2427" y="12791"/>
                  </a:cubicBezTo>
                  <a:cubicBezTo>
                    <a:pt x="915" y="10523"/>
                    <a:pt x="1009" y="10649"/>
                    <a:pt x="1009" y="10586"/>
                  </a:cubicBezTo>
                  <a:cubicBezTo>
                    <a:pt x="915" y="10429"/>
                    <a:pt x="915" y="10208"/>
                    <a:pt x="1104" y="10051"/>
                  </a:cubicBezTo>
                  <a:cubicBezTo>
                    <a:pt x="1189" y="9980"/>
                    <a:pt x="1280" y="9947"/>
                    <a:pt x="1370" y="9947"/>
                  </a:cubicBezTo>
                  <a:cubicBezTo>
                    <a:pt x="1479" y="9947"/>
                    <a:pt x="1584" y="9995"/>
                    <a:pt x="1671" y="10082"/>
                  </a:cubicBezTo>
                  <a:lnTo>
                    <a:pt x="2742" y="11153"/>
                  </a:lnTo>
                  <a:cubicBezTo>
                    <a:pt x="2818" y="11230"/>
                    <a:pt x="2918" y="11271"/>
                    <a:pt x="3005" y="11271"/>
                  </a:cubicBezTo>
                  <a:cubicBezTo>
                    <a:pt x="3062" y="11271"/>
                    <a:pt x="3114" y="11254"/>
                    <a:pt x="3151" y="11216"/>
                  </a:cubicBezTo>
                  <a:cubicBezTo>
                    <a:pt x="3340" y="11153"/>
                    <a:pt x="3403" y="11027"/>
                    <a:pt x="3403" y="10838"/>
                  </a:cubicBezTo>
                  <a:lnTo>
                    <a:pt x="3403" y="5356"/>
                  </a:lnTo>
                  <a:cubicBezTo>
                    <a:pt x="3403" y="5136"/>
                    <a:pt x="3592" y="4915"/>
                    <a:pt x="3845" y="4915"/>
                  </a:cubicBezTo>
                  <a:cubicBezTo>
                    <a:pt x="4065" y="4915"/>
                    <a:pt x="4223" y="5136"/>
                    <a:pt x="4223" y="5356"/>
                  </a:cubicBezTo>
                  <a:lnTo>
                    <a:pt x="4223" y="8696"/>
                  </a:lnTo>
                  <a:cubicBezTo>
                    <a:pt x="4223" y="8948"/>
                    <a:pt x="4412" y="9105"/>
                    <a:pt x="4664" y="9105"/>
                  </a:cubicBezTo>
                  <a:cubicBezTo>
                    <a:pt x="4884" y="9105"/>
                    <a:pt x="5105" y="8885"/>
                    <a:pt x="5105" y="8696"/>
                  </a:cubicBezTo>
                  <a:lnTo>
                    <a:pt x="5105" y="4537"/>
                  </a:lnTo>
                  <a:cubicBezTo>
                    <a:pt x="5105" y="4285"/>
                    <a:pt x="5294" y="4096"/>
                    <a:pt x="5483" y="4096"/>
                  </a:cubicBezTo>
                  <a:close/>
                  <a:moveTo>
                    <a:pt x="8822" y="1"/>
                  </a:moveTo>
                  <a:cubicBezTo>
                    <a:pt x="8255" y="1"/>
                    <a:pt x="7783" y="410"/>
                    <a:pt x="7657" y="914"/>
                  </a:cubicBezTo>
                  <a:cubicBezTo>
                    <a:pt x="7499" y="883"/>
                    <a:pt x="7342" y="820"/>
                    <a:pt x="7184" y="820"/>
                  </a:cubicBezTo>
                  <a:cubicBezTo>
                    <a:pt x="6522" y="820"/>
                    <a:pt x="5955" y="1387"/>
                    <a:pt x="5955" y="2048"/>
                  </a:cubicBezTo>
                  <a:lnTo>
                    <a:pt x="5955" y="3340"/>
                  </a:lnTo>
                  <a:cubicBezTo>
                    <a:pt x="5829" y="3309"/>
                    <a:pt x="5672" y="3277"/>
                    <a:pt x="5514" y="3277"/>
                  </a:cubicBezTo>
                  <a:cubicBezTo>
                    <a:pt x="4947" y="3277"/>
                    <a:pt x="4475" y="3655"/>
                    <a:pt x="4349" y="4191"/>
                  </a:cubicBezTo>
                  <a:cubicBezTo>
                    <a:pt x="4191" y="4128"/>
                    <a:pt x="4034" y="4096"/>
                    <a:pt x="3876" y="4096"/>
                  </a:cubicBezTo>
                  <a:cubicBezTo>
                    <a:pt x="3214" y="4096"/>
                    <a:pt x="2616" y="4663"/>
                    <a:pt x="2616" y="5356"/>
                  </a:cubicBezTo>
                  <a:lnTo>
                    <a:pt x="2616" y="9862"/>
                  </a:lnTo>
                  <a:lnTo>
                    <a:pt x="2269" y="9483"/>
                  </a:lnTo>
                  <a:cubicBezTo>
                    <a:pt x="2025" y="9239"/>
                    <a:pt x="1712" y="9121"/>
                    <a:pt x="1398" y="9121"/>
                  </a:cubicBezTo>
                  <a:cubicBezTo>
                    <a:pt x="1105" y="9121"/>
                    <a:pt x="811" y="9223"/>
                    <a:pt x="568" y="9420"/>
                  </a:cubicBezTo>
                  <a:cubicBezTo>
                    <a:pt x="95" y="9862"/>
                    <a:pt x="1" y="10555"/>
                    <a:pt x="379" y="11059"/>
                  </a:cubicBezTo>
                  <a:lnTo>
                    <a:pt x="1797" y="13264"/>
                  </a:lnTo>
                  <a:cubicBezTo>
                    <a:pt x="2175" y="13831"/>
                    <a:pt x="2805" y="14146"/>
                    <a:pt x="3435" y="14146"/>
                  </a:cubicBezTo>
                  <a:lnTo>
                    <a:pt x="7972" y="14146"/>
                  </a:lnTo>
                  <a:cubicBezTo>
                    <a:pt x="9106" y="14146"/>
                    <a:pt x="10051" y="13201"/>
                    <a:pt x="10051" y="12035"/>
                  </a:cubicBezTo>
                  <a:lnTo>
                    <a:pt x="10051" y="10807"/>
                  </a:lnTo>
                  <a:lnTo>
                    <a:pt x="11280" y="10807"/>
                  </a:lnTo>
                  <a:cubicBezTo>
                    <a:pt x="12414" y="10807"/>
                    <a:pt x="13359" y="9862"/>
                    <a:pt x="13359" y="8696"/>
                  </a:cubicBezTo>
                  <a:lnTo>
                    <a:pt x="13359" y="4537"/>
                  </a:lnTo>
                  <a:cubicBezTo>
                    <a:pt x="13359" y="3876"/>
                    <a:pt x="12823" y="3309"/>
                    <a:pt x="12130" y="3309"/>
                  </a:cubicBezTo>
                  <a:cubicBezTo>
                    <a:pt x="11973" y="3309"/>
                    <a:pt x="11878" y="3340"/>
                    <a:pt x="11752" y="3372"/>
                  </a:cubicBezTo>
                  <a:lnTo>
                    <a:pt x="11752" y="2048"/>
                  </a:lnTo>
                  <a:cubicBezTo>
                    <a:pt x="11752" y="1387"/>
                    <a:pt x="11185" y="820"/>
                    <a:pt x="10492" y="820"/>
                  </a:cubicBezTo>
                  <a:cubicBezTo>
                    <a:pt x="10335" y="820"/>
                    <a:pt x="10177" y="883"/>
                    <a:pt x="10019" y="914"/>
                  </a:cubicBezTo>
                  <a:cubicBezTo>
                    <a:pt x="9862" y="410"/>
                    <a:pt x="9389" y="1"/>
                    <a:pt x="8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3" name="Google Shape;10113;p77"/>
            <p:cNvSpPr/>
            <p:nvPr/>
          </p:nvSpPr>
          <p:spPr>
            <a:xfrm>
              <a:off x="-10016750" y="2491050"/>
              <a:ext cx="63825" cy="61850"/>
            </a:xfrm>
            <a:custGeom>
              <a:avLst/>
              <a:gdLst/>
              <a:ahLst/>
              <a:cxnLst/>
              <a:rect l="l" t="t" r="r" b="b"/>
              <a:pathLst>
                <a:path w="2553" h="2474" extrusionOk="0">
                  <a:moveTo>
                    <a:pt x="457" y="0"/>
                  </a:moveTo>
                  <a:cubicBezTo>
                    <a:pt x="347" y="0"/>
                    <a:pt x="237" y="40"/>
                    <a:pt x="158" y="119"/>
                  </a:cubicBezTo>
                  <a:cubicBezTo>
                    <a:pt x="0" y="276"/>
                    <a:pt x="0" y="560"/>
                    <a:pt x="158" y="717"/>
                  </a:cubicBezTo>
                  <a:lnTo>
                    <a:pt x="1796" y="2355"/>
                  </a:lnTo>
                  <a:cubicBezTo>
                    <a:pt x="1891" y="2434"/>
                    <a:pt x="2001" y="2474"/>
                    <a:pt x="2107" y="2474"/>
                  </a:cubicBezTo>
                  <a:cubicBezTo>
                    <a:pt x="2214" y="2474"/>
                    <a:pt x="2316" y="2434"/>
                    <a:pt x="2395" y="2355"/>
                  </a:cubicBezTo>
                  <a:cubicBezTo>
                    <a:pt x="2552" y="2198"/>
                    <a:pt x="2552" y="1914"/>
                    <a:pt x="2395" y="1757"/>
                  </a:cubicBezTo>
                  <a:lnTo>
                    <a:pt x="757" y="119"/>
                  </a:lnTo>
                  <a:cubicBezTo>
                    <a:pt x="678" y="40"/>
                    <a:pt x="568" y="0"/>
                    <a:pt x="4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4" name="Google Shape;10114;p77"/>
            <p:cNvSpPr/>
            <p:nvPr/>
          </p:nvSpPr>
          <p:spPr>
            <a:xfrm>
              <a:off x="-9933275" y="2490075"/>
              <a:ext cx="20525" cy="63025"/>
            </a:xfrm>
            <a:custGeom>
              <a:avLst/>
              <a:gdLst/>
              <a:ahLst/>
              <a:cxnLst/>
              <a:rect l="l" t="t" r="r" b="b"/>
              <a:pathLst>
                <a:path w="821" h="2521" extrusionOk="0">
                  <a:moveTo>
                    <a:pt x="442" y="0"/>
                  </a:moveTo>
                  <a:cubicBezTo>
                    <a:pt x="221" y="0"/>
                    <a:pt x="1" y="189"/>
                    <a:pt x="1" y="441"/>
                  </a:cubicBezTo>
                  <a:lnTo>
                    <a:pt x="1" y="2079"/>
                  </a:lnTo>
                  <a:cubicBezTo>
                    <a:pt x="1" y="2331"/>
                    <a:pt x="221" y="2520"/>
                    <a:pt x="442" y="2520"/>
                  </a:cubicBezTo>
                  <a:cubicBezTo>
                    <a:pt x="631" y="2520"/>
                    <a:pt x="820" y="2331"/>
                    <a:pt x="820" y="2079"/>
                  </a:cubicBezTo>
                  <a:lnTo>
                    <a:pt x="820" y="441"/>
                  </a:lnTo>
                  <a:cubicBezTo>
                    <a:pt x="820" y="189"/>
                    <a:pt x="631" y="0"/>
                    <a:pt x="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5" name="Google Shape;10115;p77"/>
            <p:cNvSpPr/>
            <p:nvPr/>
          </p:nvSpPr>
          <p:spPr>
            <a:xfrm>
              <a:off x="-10015975" y="2573550"/>
              <a:ext cx="63050" cy="20500"/>
            </a:xfrm>
            <a:custGeom>
              <a:avLst/>
              <a:gdLst/>
              <a:ahLst/>
              <a:cxnLst/>
              <a:rect l="l" t="t" r="r" b="b"/>
              <a:pathLst>
                <a:path w="2522" h="820" extrusionOk="0">
                  <a:moveTo>
                    <a:pt x="442" y="1"/>
                  </a:moveTo>
                  <a:cubicBezTo>
                    <a:pt x="190" y="1"/>
                    <a:pt x="1" y="190"/>
                    <a:pt x="1" y="442"/>
                  </a:cubicBezTo>
                  <a:cubicBezTo>
                    <a:pt x="1" y="631"/>
                    <a:pt x="190" y="820"/>
                    <a:pt x="442" y="820"/>
                  </a:cubicBezTo>
                  <a:lnTo>
                    <a:pt x="2080" y="820"/>
                  </a:lnTo>
                  <a:cubicBezTo>
                    <a:pt x="2332" y="820"/>
                    <a:pt x="2521" y="631"/>
                    <a:pt x="2521" y="442"/>
                  </a:cubicBezTo>
                  <a:cubicBezTo>
                    <a:pt x="2521" y="190"/>
                    <a:pt x="233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6" name="Google Shape;10116;p77"/>
          <p:cNvGrpSpPr/>
          <p:nvPr/>
        </p:nvGrpSpPr>
        <p:grpSpPr>
          <a:xfrm>
            <a:off x="6661180" y="2957593"/>
            <a:ext cx="352227" cy="343100"/>
            <a:chOff x="-8684100" y="2032450"/>
            <a:chExt cx="364700" cy="355250"/>
          </a:xfrm>
        </p:grpSpPr>
        <p:sp>
          <p:nvSpPr>
            <p:cNvPr id="10117" name="Google Shape;10117;p77"/>
            <p:cNvSpPr/>
            <p:nvPr/>
          </p:nvSpPr>
          <p:spPr>
            <a:xfrm>
              <a:off x="-8684100" y="2032450"/>
              <a:ext cx="364700" cy="355250"/>
            </a:xfrm>
            <a:custGeom>
              <a:avLst/>
              <a:gdLst/>
              <a:ahLst/>
              <a:cxnLst/>
              <a:rect l="l" t="t" r="r" b="b"/>
              <a:pathLst>
                <a:path w="14588" h="14210" extrusionOk="0">
                  <a:moveTo>
                    <a:pt x="13611" y="820"/>
                  </a:moveTo>
                  <a:lnTo>
                    <a:pt x="13611" y="1891"/>
                  </a:lnTo>
                  <a:lnTo>
                    <a:pt x="13642" y="1891"/>
                  </a:lnTo>
                  <a:lnTo>
                    <a:pt x="12130" y="2994"/>
                  </a:lnTo>
                  <a:lnTo>
                    <a:pt x="11469" y="2301"/>
                  </a:lnTo>
                  <a:lnTo>
                    <a:pt x="12571" y="820"/>
                  </a:lnTo>
                  <a:close/>
                  <a:moveTo>
                    <a:pt x="3561" y="2238"/>
                  </a:moveTo>
                  <a:lnTo>
                    <a:pt x="5294" y="3970"/>
                  </a:lnTo>
                  <a:cubicBezTo>
                    <a:pt x="5168" y="4033"/>
                    <a:pt x="5105" y="4128"/>
                    <a:pt x="4979" y="4254"/>
                  </a:cubicBezTo>
                  <a:lnTo>
                    <a:pt x="4695" y="4506"/>
                  </a:lnTo>
                  <a:lnTo>
                    <a:pt x="3844" y="3655"/>
                  </a:lnTo>
                  <a:cubicBezTo>
                    <a:pt x="3435" y="3246"/>
                    <a:pt x="3372" y="2710"/>
                    <a:pt x="3561" y="2238"/>
                  </a:cubicBezTo>
                  <a:close/>
                  <a:moveTo>
                    <a:pt x="10965" y="2899"/>
                  </a:moveTo>
                  <a:lnTo>
                    <a:pt x="11563" y="3498"/>
                  </a:lnTo>
                  <a:lnTo>
                    <a:pt x="8192" y="6837"/>
                  </a:lnTo>
                  <a:lnTo>
                    <a:pt x="7625" y="6239"/>
                  </a:lnTo>
                  <a:lnTo>
                    <a:pt x="10965" y="2899"/>
                  </a:lnTo>
                  <a:close/>
                  <a:moveTo>
                    <a:pt x="10492" y="9200"/>
                  </a:moveTo>
                  <a:lnTo>
                    <a:pt x="12225" y="10901"/>
                  </a:lnTo>
                  <a:cubicBezTo>
                    <a:pt x="12048" y="10984"/>
                    <a:pt x="11859" y="11027"/>
                    <a:pt x="11671" y="11027"/>
                  </a:cubicBezTo>
                  <a:cubicBezTo>
                    <a:pt x="11355" y="11027"/>
                    <a:pt x="11044" y="10906"/>
                    <a:pt x="10807" y="10649"/>
                  </a:cubicBezTo>
                  <a:lnTo>
                    <a:pt x="9925" y="9799"/>
                  </a:lnTo>
                  <a:lnTo>
                    <a:pt x="10208" y="9515"/>
                  </a:lnTo>
                  <a:cubicBezTo>
                    <a:pt x="10334" y="9389"/>
                    <a:pt x="10397" y="9326"/>
                    <a:pt x="10492" y="9200"/>
                  </a:cubicBezTo>
                  <a:close/>
                  <a:moveTo>
                    <a:pt x="2962" y="11059"/>
                  </a:moveTo>
                  <a:lnTo>
                    <a:pt x="3403" y="11500"/>
                  </a:lnTo>
                  <a:lnTo>
                    <a:pt x="2143" y="12319"/>
                  </a:lnTo>
                  <a:lnTo>
                    <a:pt x="2962" y="11059"/>
                  </a:lnTo>
                  <a:close/>
                  <a:moveTo>
                    <a:pt x="6996" y="4146"/>
                  </a:moveTo>
                  <a:cubicBezTo>
                    <a:pt x="7395" y="4146"/>
                    <a:pt x="7791" y="4258"/>
                    <a:pt x="8129" y="4474"/>
                  </a:cubicBezTo>
                  <a:lnTo>
                    <a:pt x="6711" y="5892"/>
                  </a:lnTo>
                  <a:cubicBezTo>
                    <a:pt x="6554" y="6050"/>
                    <a:pt x="6554" y="6333"/>
                    <a:pt x="6711" y="6491"/>
                  </a:cubicBezTo>
                  <a:lnTo>
                    <a:pt x="7877" y="7656"/>
                  </a:lnTo>
                  <a:cubicBezTo>
                    <a:pt x="7956" y="7735"/>
                    <a:pt x="8066" y="7775"/>
                    <a:pt x="8176" y="7775"/>
                  </a:cubicBezTo>
                  <a:cubicBezTo>
                    <a:pt x="8287" y="7775"/>
                    <a:pt x="8397" y="7735"/>
                    <a:pt x="8476" y="7656"/>
                  </a:cubicBezTo>
                  <a:lnTo>
                    <a:pt x="9893" y="6239"/>
                  </a:lnTo>
                  <a:cubicBezTo>
                    <a:pt x="10145" y="6648"/>
                    <a:pt x="10240" y="7026"/>
                    <a:pt x="10240" y="7436"/>
                  </a:cubicBezTo>
                  <a:cubicBezTo>
                    <a:pt x="10240" y="7971"/>
                    <a:pt x="10051" y="8476"/>
                    <a:pt x="9673" y="8885"/>
                  </a:cubicBezTo>
                  <a:lnTo>
                    <a:pt x="9232" y="9326"/>
                  </a:lnTo>
                  <a:cubicBezTo>
                    <a:pt x="9086" y="9286"/>
                    <a:pt x="8937" y="9266"/>
                    <a:pt x="8788" y="9266"/>
                  </a:cubicBezTo>
                  <a:cubicBezTo>
                    <a:pt x="8356" y="9266"/>
                    <a:pt x="7929" y="9431"/>
                    <a:pt x="7625" y="9736"/>
                  </a:cubicBezTo>
                  <a:cubicBezTo>
                    <a:pt x="7310" y="10051"/>
                    <a:pt x="7152" y="10492"/>
                    <a:pt x="7089" y="10933"/>
                  </a:cubicBezTo>
                  <a:cubicBezTo>
                    <a:pt x="7089" y="11405"/>
                    <a:pt x="7247" y="11784"/>
                    <a:pt x="7562" y="12099"/>
                  </a:cubicBezTo>
                  <a:lnTo>
                    <a:pt x="7310" y="12382"/>
                  </a:lnTo>
                  <a:cubicBezTo>
                    <a:pt x="6743" y="12949"/>
                    <a:pt x="6050" y="13264"/>
                    <a:pt x="5262" y="13264"/>
                  </a:cubicBezTo>
                  <a:cubicBezTo>
                    <a:pt x="4538" y="13264"/>
                    <a:pt x="3844" y="12981"/>
                    <a:pt x="3309" y="12508"/>
                  </a:cubicBezTo>
                  <a:lnTo>
                    <a:pt x="4317" y="11878"/>
                  </a:lnTo>
                  <a:cubicBezTo>
                    <a:pt x="4412" y="11784"/>
                    <a:pt x="4475" y="11689"/>
                    <a:pt x="4506" y="11563"/>
                  </a:cubicBezTo>
                  <a:cubicBezTo>
                    <a:pt x="4506" y="11437"/>
                    <a:pt x="4475" y="11311"/>
                    <a:pt x="4380" y="11216"/>
                  </a:cubicBezTo>
                  <a:lnTo>
                    <a:pt x="3214" y="10019"/>
                  </a:lnTo>
                  <a:cubicBezTo>
                    <a:pt x="3120" y="9956"/>
                    <a:pt x="2994" y="9893"/>
                    <a:pt x="2836" y="9893"/>
                  </a:cubicBezTo>
                  <a:cubicBezTo>
                    <a:pt x="2742" y="9893"/>
                    <a:pt x="2616" y="9988"/>
                    <a:pt x="2521" y="10114"/>
                  </a:cubicBezTo>
                  <a:lnTo>
                    <a:pt x="1891" y="11090"/>
                  </a:lnTo>
                  <a:cubicBezTo>
                    <a:pt x="883" y="9956"/>
                    <a:pt x="914" y="8223"/>
                    <a:pt x="2017" y="7121"/>
                  </a:cubicBezTo>
                  <a:lnTo>
                    <a:pt x="2301" y="6837"/>
                  </a:lnTo>
                  <a:cubicBezTo>
                    <a:pt x="2616" y="7152"/>
                    <a:pt x="3057" y="7310"/>
                    <a:pt x="3466" y="7310"/>
                  </a:cubicBezTo>
                  <a:cubicBezTo>
                    <a:pt x="3907" y="7310"/>
                    <a:pt x="4348" y="7121"/>
                    <a:pt x="4664" y="6806"/>
                  </a:cubicBezTo>
                  <a:cubicBezTo>
                    <a:pt x="5105" y="6365"/>
                    <a:pt x="5262" y="5766"/>
                    <a:pt x="5105" y="5168"/>
                  </a:cubicBezTo>
                  <a:lnTo>
                    <a:pt x="5514" y="4758"/>
                  </a:lnTo>
                  <a:cubicBezTo>
                    <a:pt x="5928" y="4344"/>
                    <a:pt x="6465" y="4146"/>
                    <a:pt x="6996" y="4146"/>
                  </a:cubicBezTo>
                  <a:close/>
                  <a:moveTo>
                    <a:pt x="12382" y="1"/>
                  </a:moveTo>
                  <a:cubicBezTo>
                    <a:pt x="12256" y="1"/>
                    <a:pt x="12130" y="64"/>
                    <a:pt x="12067" y="158"/>
                  </a:cubicBezTo>
                  <a:lnTo>
                    <a:pt x="10649" y="2080"/>
                  </a:lnTo>
                  <a:lnTo>
                    <a:pt x="8759" y="3970"/>
                  </a:lnTo>
                  <a:cubicBezTo>
                    <a:pt x="8249" y="3583"/>
                    <a:pt x="7634" y="3393"/>
                    <a:pt x="7024" y="3393"/>
                  </a:cubicBezTo>
                  <a:cubicBezTo>
                    <a:pt x="6692" y="3393"/>
                    <a:pt x="6361" y="3450"/>
                    <a:pt x="6050" y="3561"/>
                  </a:cubicBezTo>
                  <a:lnTo>
                    <a:pt x="2616" y="158"/>
                  </a:lnTo>
                  <a:cubicBezTo>
                    <a:pt x="2537" y="79"/>
                    <a:pt x="2427" y="40"/>
                    <a:pt x="2316" y="40"/>
                  </a:cubicBezTo>
                  <a:cubicBezTo>
                    <a:pt x="2206" y="40"/>
                    <a:pt x="2096" y="79"/>
                    <a:pt x="2017" y="158"/>
                  </a:cubicBezTo>
                  <a:cubicBezTo>
                    <a:pt x="1860" y="316"/>
                    <a:pt x="1860" y="568"/>
                    <a:pt x="2017" y="725"/>
                  </a:cubicBezTo>
                  <a:lnTo>
                    <a:pt x="2931" y="1639"/>
                  </a:lnTo>
                  <a:cubicBezTo>
                    <a:pt x="2427" y="2427"/>
                    <a:pt x="2490" y="3529"/>
                    <a:pt x="3214" y="4254"/>
                  </a:cubicBezTo>
                  <a:lnTo>
                    <a:pt x="4222" y="5262"/>
                  </a:lnTo>
                  <a:cubicBezTo>
                    <a:pt x="4222" y="5294"/>
                    <a:pt x="4222" y="5325"/>
                    <a:pt x="4254" y="5388"/>
                  </a:cubicBezTo>
                  <a:cubicBezTo>
                    <a:pt x="4412" y="5703"/>
                    <a:pt x="4348" y="6081"/>
                    <a:pt x="4096" y="6333"/>
                  </a:cubicBezTo>
                  <a:cubicBezTo>
                    <a:pt x="3948" y="6499"/>
                    <a:pt x="3721" y="6586"/>
                    <a:pt x="3493" y="6586"/>
                  </a:cubicBezTo>
                  <a:cubicBezTo>
                    <a:pt x="3287" y="6586"/>
                    <a:pt x="3080" y="6514"/>
                    <a:pt x="2931" y="6365"/>
                  </a:cubicBezTo>
                  <a:lnTo>
                    <a:pt x="2647" y="6081"/>
                  </a:lnTo>
                  <a:cubicBezTo>
                    <a:pt x="2568" y="6002"/>
                    <a:pt x="2458" y="5963"/>
                    <a:pt x="2348" y="5963"/>
                  </a:cubicBezTo>
                  <a:cubicBezTo>
                    <a:pt x="2238" y="5963"/>
                    <a:pt x="2127" y="6002"/>
                    <a:pt x="2049" y="6081"/>
                  </a:cubicBezTo>
                  <a:lnTo>
                    <a:pt x="1482" y="6680"/>
                  </a:lnTo>
                  <a:cubicBezTo>
                    <a:pt x="1" y="8129"/>
                    <a:pt x="1" y="10492"/>
                    <a:pt x="1482" y="11973"/>
                  </a:cubicBezTo>
                  <a:lnTo>
                    <a:pt x="442" y="13579"/>
                  </a:lnTo>
                  <a:cubicBezTo>
                    <a:pt x="316" y="13737"/>
                    <a:pt x="379" y="13957"/>
                    <a:pt x="473" y="14083"/>
                  </a:cubicBezTo>
                  <a:cubicBezTo>
                    <a:pt x="562" y="14154"/>
                    <a:pt x="670" y="14195"/>
                    <a:pt x="776" y="14195"/>
                  </a:cubicBezTo>
                  <a:cubicBezTo>
                    <a:pt x="859" y="14195"/>
                    <a:pt x="940" y="14170"/>
                    <a:pt x="1009" y="14115"/>
                  </a:cubicBezTo>
                  <a:lnTo>
                    <a:pt x="2616" y="13107"/>
                  </a:lnTo>
                  <a:cubicBezTo>
                    <a:pt x="3309" y="13800"/>
                    <a:pt x="4254" y="14209"/>
                    <a:pt x="5262" y="14209"/>
                  </a:cubicBezTo>
                  <a:cubicBezTo>
                    <a:pt x="6239" y="14209"/>
                    <a:pt x="7184" y="13800"/>
                    <a:pt x="7877" y="13107"/>
                  </a:cubicBezTo>
                  <a:lnTo>
                    <a:pt x="8476" y="12508"/>
                  </a:lnTo>
                  <a:cubicBezTo>
                    <a:pt x="8633" y="12351"/>
                    <a:pt x="8633" y="12067"/>
                    <a:pt x="8476" y="11910"/>
                  </a:cubicBezTo>
                  <a:lnTo>
                    <a:pt x="8192" y="11657"/>
                  </a:lnTo>
                  <a:cubicBezTo>
                    <a:pt x="7877" y="11342"/>
                    <a:pt x="7877" y="10775"/>
                    <a:pt x="8255" y="10460"/>
                  </a:cubicBezTo>
                  <a:cubicBezTo>
                    <a:pt x="8400" y="10315"/>
                    <a:pt x="8627" y="10225"/>
                    <a:pt x="8856" y="10225"/>
                  </a:cubicBezTo>
                  <a:cubicBezTo>
                    <a:pt x="8974" y="10225"/>
                    <a:pt x="9093" y="10249"/>
                    <a:pt x="9200" y="10303"/>
                  </a:cubicBezTo>
                  <a:cubicBezTo>
                    <a:pt x="9232" y="10303"/>
                    <a:pt x="9263" y="10334"/>
                    <a:pt x="9295" y="10334"/>
                  </a:cubicBezTo>
                  <a:lnTo>
                    <a:pt x="10334" y="11374"/>
                  </a:lnTo>
                  <a:cubicBezTo>
                    <a:pt x="10736" y="11775"/>
                    <a:pt x="11274" y="11976"/>
                    <a:pt x="11809" y="11976"/>
                  </a:cubicBezTo>
                  <a:cubicBezTo>
                    <a:pt x="12199" y="11976"/>
                    <a:pt x="12586" y="11870"/>
                    <a:pt x="12918" y="11657"/>
                  </a:cubicBezTo>
                  <a:lnTo>
                    <a:pt x="13831" y="12540"/>
                  </a:lnTo>
                  <a:cubicBezTo>
                    <a:pt x="13910" y="12618"/>
                    <a:pt x="14021" y="12658"/>
                    <a:pt x="14131" y="12658"/>
                  </a:cubicBezTo>
                  <a:cubicBezTo>
                    <a:pt x="14241" y="12658"/>
                    <a:pt x="14351" y="12618"/>
                    <a:pt x="14430" y="12540"/>
                  </a:cubicBezTo>
                  <a:cubicBezTo>
                    <a:pt x="14588" y="12382"/>
                    <a:pt x="14588" y="12130"/>
                    <a:pt x="14430" y="11973"/>
                  </a:cubicBezTo>
                  <a:lnTo>
                    <a:pt x="10996" y="8539"/>
                  </a:lnTo>
                  <a:cubicBezTo>
                    <a:pt x="11122" y="8223"/>
                    <a:pt x="11154" y="7908"/>
                    <a:pt x="11154" y="7562"/>
                  </a:cubicBezTo>
                  <a:cubicBezTo>
                    <a:pt x="11154" y="6932"/>
                    <a:pt x="10965" y="6333"/>
                    <a:pt x="10555" y="5829"/>
                  </a:cubicBezTo>
                  <a:lnTo>
                    <a:pt x="12445" y="3939"/>
                  </a:lnTo>
                  <a:lnTo>
                    <a:pt x="14399" y="2521"/>
                  </a:lnTo>
                  <a:cubicBezTo>
                    <a:pt x="14493" y="2427"/>
                    <a:pt x="14556" y="2301"/>
                    <a:pt x="14556" y="2206"/>
                  </a:cubicBezTo>
                  <a:lnTo>
                    <a:pt x="14556" y="536"/>
                  </a:lnTo>
                  <a:cubicBezTo>
                    <a:pt x="14462" y="190"/>
                    <a:pt x="14273" y="1"/>
                    <a:pt x="140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8" name="Google Shape;10118;p77"/>
            <p:cNvSpPr/>
            <p:nvPr/>
          </p:nvSpPr>
          <p:spPr>
            <a:xfrm>
              <a:off x="-8637625" y="2231725"/>
              <a:ext cx="81950" cy="32525"/>
            </a:xfrm>
            <a:custGeom>
              <a:avLst/>
              <a:gdLst/>
              <a:ahLst/>
              <a:cxnLst/>
              <a:rect l="l" t="t" r="r" b="b"/>
              <a:pathLst>
                <a:path w="3278" h="1301" extrusionOk="0">
                  <a:moveTo>
                    <a:pt x="2226" y="0"/>
                  </a:moveTo>
                  <a:cubicBezTo>
                    <a:pt x="1907" y="0"/>
                    <a:pt x="1592" y="126"/>
                    <a:pt x="1355" y="378"/>
                  </a:cubicBezTo>
                  <a:cubicBezTo>
                    <a:pt x="1277" y="457"/>
                    <a:pt x="1166" y="497"/>
                    <a:pt x="1056" y="497"/>
                  </a:cubicBezTo>
                  <a:cubicBezTo>
                    <a:pt x="946" y="497"/>
                    <a:pt x="835" y="457"/>
                    <a:pt x="757" y="378"/>
                  </a:cubicBezTo>
                  <a:cubicBezTo>
                    <a:pt x="678" y="300"/>
                    <a:pt x="568" y="260"/>
                    <a:pt x="457" y="260"/>
                  </a:cubicBezTo>
                  <a:cubicBezTo>
                    <a:pt x="347" y="260"/>
                    <a:pt x="237" y="300"/>
                    <a:pt x="158" y="378"/>
                  </a:cubicBezTo>
                  <a:cubicBezTo>
                    <a:pt x="1" y="536"/>
                    <a:pt x="1" y="788"/>
                    <a:pt x="158" y="946"/>
                  </a:cubicBezTo>
                  <a:cubicBezTo>
                    <a:pt x="394" y="1182"/>
                    <a:pt x="709" y="1300"/>
                    <a:pt x="1028" y="1300"/>
                  </a:cubicBezTo>
                  <a:cubicBezTo>
                    <a:pt x="1347" y="1300"/>
                    <a:pt x="1670" y="1182"/>
                    <a:pt x="1922" y="946"/>
                  </a:cubicBezTo>
                  <a:cubicBezTo>
                    <a:pt x="2001" y="867"/>
                    <a:pt x="2111" y="827"/>
                    <a:pt x="2222" y="827"/>
                  </a:cubicBezTo>
                  <a:cubicBezTo>
                    <a:pt x="2332" y="827"/>
                    <a:pt x="2442" y="867"/>
                    <a:pt x="2521" y="946"/>
                  </a:cubicBezTo>
                  <a:cubicBezTo>
                    <a:pt x="2600" y="1024"/>
                    <a:pt x="2710" y="1064"/>
                    <a:pt x="2820" y="1064"/>
                  </a:cubicBezTo>
                  <a:cubicBezTo>
                    <a:pt x="2931" y="1064"/>
                    <a:pt x="3041" y="1024"/>
                    <a:pt x="3120" y="946"/>
                  </a:cubicBezTo>
                  <a:cubicBezTo>
                    <a:pt x="3277" y="788"/>
                    <a:pt x="3277" y="536"/>
                    <a:pt x="3120" y="378"/>
                  </a:cubicBezTo>
                  <a:cubicBezTo>
                    <a:pt x="2868" y="126"/>
                    <a:pt x="2545" y="0"/>
                    <a:pt x="2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9" name="Google Shape;10119;p77"/>
            <p:cNvSpPr/>
            <p:nvPr/>
          </p:nvSpPr>
          <p:spPr>
            <a:xfrm>
              <a:off x="-8558075" y="2267375"/>
              <a:ext cx="38625" cy="79950"/>
            </a:xfrm>
            <a:custGeom>
              <a:avLst/>
              <a:gdLst/>
              <a:ahLst/>
              <a:cxnLst/>
              <a:rect l="l" t="t" r="r" b="b"/>
              <a:pathLst>
                <a:path w="1545" h="3198" extrusionOk="0">
                  <a:moveTo>
                    <a:pt x="772" y="0"/>
                  </a:moveTo>
                  <a:cubicBezTo>
                    <a:pt x="662" y="0"/>
                    <a:pt x="552" y="39"/>
                    <a:pt x="473" y="118"/>
                  </a:cubicBezTo>
                  <a:cubicBezTo>
                    <a:pt x="316" y="276"/>
                    <a:pt x="316" y="559"/>
                    <a:pt x="473" y="717"/>
                  </a:cubicBezTo>
                  <a:cubicBezTo>
                    <a:pt x="631" y="874"/>
                    <a:pt x="631" y="1158"/>
                    <a:pt x="473" y="1315"/>
                  </a:cubicBezTo>
                  <a:cubicBezTo>
                    <a:pt x="1" y="1788"/>
                    <a:pt x="1" y="2576"/>
                    <a:pt x="473" y="3080"/>
                  </a:cubicBezTo>
                  <a:cubicBezTo>
                    <a:pt x="552" y="3158"/>
                    <a:pt x="662" y="3198"/>
                    <a:pt x="772" y="3198"/>
                  </a:cubicBezTo>
                  <a:cubicBezTo>
                    <a:pt x="883" y="3198"/>
                    <a:pt x="993" y="3158"/>
                    <a:pt x="1072" y="3080"/>
                  </a:cubicBezTo>
                  <a:cubicBezTo>
                    <a:pt x="1229" y="2922"/>
                    <a:pt x="1229" y="2639"/>
                    <a:pt x="1072" y="2481"/>
                  </a:cubicBezTo>
                  <a:cubicBezTo>
                    <a:pt x="914" y="2324"/>
                    <a:pt x="914" y="2040"/>
                    <a:pt x="1072" y="1882"/>
                  </a:cubicBezTo>
                  <a:cubicBezTo>
                    <a:pt x="1544" y="1378"/>
                    <a:pt x="1544" y="591"/>
                    <a:pt x="1072" y="118"/>
                  </a:cubicBezTo>
                  <a:cubicBezTo>
                    <a:pt x="993" y="39"/>
                    <a:pt x="883" y="0"/>
                    <a:pt x="7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20" name="Google Shape;10120;p77"/>
          <p:cNvSpPr/>
          <p:nvPr/>
        </p:nvSpPr>
        <p:spPr>
          <a:xfrm>
            <a:off x="5773709" y="1303696"/>
            <a:ext cx="300509" cy="340807"/>
          </a:xfrm>
          <a:custGeom>
            <a:avLst/>
            <a:gdLst/>
            <a:ahLst/>
            <a:cxnLst/>
            <a:rect l="l" t="t" r="r" b="b"/>
            <a:pathLst>
              <a:path w="12446" h="14115" extrusionOk="0">
                <a:moveTo>
                  <a:pt x="10744" y="788"/>
                </a:moveTo>
                <a:cubicBezTo>
                  <a:pt x="11216" y="788"/>
                  <a:pt x="11563" y="1135"/>
                  <a:pt x="11563" y="1607"/>
                </a:cubicBezTo>
                <a:cubicBezTo>
                  <a:pt x="11563" y="2080"/>
                  <a:pt x="11216" y="2458"/>
                  <a:pt x="10744" y="2458"/>
                </a:cubicBezTo>
                <a:cubicBezTo>
                  <a:pt x="10492" y="2458"/>
                  <a:pt x="10303" y="2647"/>
                  <a:pt x="10303" y="2867"/>
                </a:cubicBezTo>
                <a:cubicBezTo>
                  <a:pt x="10303" y="3119"/>
                  <a:pt x="10492" y="3308"/>
                  <a:pt x="10744" y="3308"/>
                </a:cubicBezTo>
                <a:lnTo>
                  <a:pt x="10744" y="4884"/>
                </a:lnTo>
                <a:cubicBezTo>
                  <a:pt x="10744" y="4947"/>
                  <a:pt x="10775" y="5041"/>
                  <a:pt x="10807" y="5073"/>
                </a:cubicBezTo>
                <a:cubicBezTo>
                  <a:pt x="11342" y="5892"/>
                  <a:pt x="11563" y="6900"/>
                  <a:pt x="11563" y="7877"/>
                </a:cubicBezTo>
                <a:cubicBezTo>
                  <a:pt x="11563" y="8822"/>
                  <a:pt x="11342" y="9735"/>
                  <a:pt x="10870" y="10523"/>
                </a:cubicBezTo>
                <a:lnTo>
                  <a:pt x="10145" y="10050"/>
                </a:lnTo>
                <a:cubicBezTo>
                  <a:pt x="10523" y="9357"/>
                  <a:pt x="10712" y="8633"/>
                  <a:pt x="10712" y="7845"/>
                </a:cubicBezTo>
                <a:cubicBezTo>
                  <a:pt x="10712" y="6931"/>
                  <a:pt x="10429" y="6018"/>
                  <a:pt x="9956" y="5262"/>
                </a:cubicBezTo>
                <a:cubicBezTo>
                  <a:pt x="9925" y="5199"/>
                  <a:pt x="9893" y="5104"/>
                  <a:pt x="9893" y="5041"/>
                </a:cubicBezTo>
                <a:lnTo>
                  <a:pt x="9893" y="1576"/>
                </a:lnTo>
                <a:cubicBezTo>
                  <a:pt x="9925" y="1198"/>
                  <a:pt x="10271" y="788"/>
                  <a:pt x="10744" y="788"/>
                </a:cubicBezTo>
                <a:close/>
                <a:moveTo>
                  <a:pt x="1639" y="788"/>
                </a:moveTo>
                <a:cubicBezTo>
                  <a:pt x="2111" y="788"/>
                  <a:pt x="2458" y="1135"/>
                  <a:pt x="2458" y="1607"/>
                </a:cubicBezTo>
                <a:lnTo>
                  <a:pt x="2458" y="5073"/>
                </a:lnTo>
                <a:cubicBezTo>
                  <a:pt x="2458" y="5167"/>
                  <a:pt x="2427" y="5230"/>
                  <a:pt x="2395" y="5325"/>
                </a:cubicBezTo>
                <a:cubicBezTo>
                  <a:pt x="1922" y="6081"/>
                  <a:pt x="1639" y="6963"/>
                  <a:pt x="1639" y="7877"/>
                </a:cubicBezTo>
                <a:cubicBezTo>
                  <a:pt x="1639" y="8664"/>
                  <a:pt x="1828" y="9420"/>
                  <a:pt x="2206" y="10082"/>
                </a:cubicBezTo>
                <a:lnTo>
                  <a:pt x="1481" y="10554"/>
                </a:lnTo>
                <a:cubicBezTo>
                  <a:pt x="1040" y="9767"/>
                  <a:pt x="788" y="8853"/>
                  <a:pt x="788" y="7908"/>
                </a:cubicBezTo>
                <a:cubicBezTo>
                  <a:pt x="788" y="6931"/>
                  <a:pt x="1040" y="5955"/>
                  <a:pt x="1513" y="5136"/>
                </a:cubicBezTo>
                <a:cubicBezTo>
                  <a:pt x="1576" y="5041"/>
                  <a:pt x="1607" y="4978"/>
                  <a:pt x="1607" y="4915"/>
                </a:cubicBezTo>
                <a:lnTo>
                  <a:pt x="1607" y="3340"/>
                </a:lnTo>
                <a:cubicBezTo>
                  <a:pt x="1891" y="3277"/>
                  <a:pt x="2048" y="3119"/>
                  <a:pt x="2048" y="2867"/>
                </a:cubicBezTo>
                <a:cubicBezTo>
                  <a:pt x="2048" y="2647"/>
                  <a:pt x="1828" y="2458"/>
                  <a:pt x="1639" y="2458"/>
                </a:cubicBezTo>
                <a:cubicBezTo>
                  <a:pt x="1166" y="2458"/>
                  <a:pt x="820" y="2080"/>
                  <a:pt x="820" y="1607"/>
                </a:cubicBezTo>
                <a:cubicBezTo>
                  <a:pt x="820" y="1135"/>
                  <a:pt x="1166" y="788"/>
                  <a:pt x="1639" y="788"/>
                </a:cubicBezTo>
                <a:close/>
                <a:moveTo>
                  <a:pt x="4128" y="3277"/>
                </a:moveTo>
                <a:lnTo>
                  <a:pt x="4128" y="10964"/>
                </a:lnTo>
                <a:cubicBezTo>
                  <a:pt x="3151" y="10271"/>
                  <a:pt x="2458" y="9137"/>
                  <a:pt x="2458" y="7845"/>
                </a:cubicBezTo>
                <a:cubicBezTo>
                  <a:pt x="2458" y="7089"/>
                  <a:pt x="2710" y="6333"/>
                  <a:pt x="3088" y="5766"/>
                </a:cubicBezTo>
                <a:cubicBezTo>
                  <a:pt x="3214" y="5545"/>
                  <a:pt x="3309" y="5325"/>
                  <a:pt x="3309" y="5073"/>
                </a:cubicBezTo>
                <a:lnTo>
                  <a:pt x="3309" y="3277"/>
                </a:lnTo>
                <a:close/>
                <a:moveTo>
                  <a:pt x="9074" y="3277"/>
                </a:moveTo>
                <a:lnTo>
                  <a:pt x="9074" y="5073"/>
                </a:lnTo>
                <a:cubicBezTo>
                  <a:pt x="9074" y="5325"/>
                  <a:pt x="9169" y="5545"/>
                  <a:pt x="9295" y="5797"/>
                </a:cubicBezTo>
                <a:cubicBezTo>
                  <a:pt x="9673" y="6396"/>
                  <a:pt x="9925" y="7120"/>
                  <a:pt x="9925" y="7877"/>
                </a:cubicBezTo>
                <a:cubicBezTo>
                  <a:pt x="9925" y="9168"/>
                  <a:pt x="9232" y="10334"/>
                  <a:pt x="8255" y="10996"/>
                </a:cubicBezTo>
                <a:lnTo>
                  <a:pt x="8255" y="3277"/>
                </a:lnTo>
                <a:close/>
                <a:moveTo>
                  <a:pt x="5766" y="3277"/>
                </a:moveTo>
                <a:lnTo>
                  <a:pt x="5766" y="11594"/>
                </a:lnTo>
                <a:cubicBezTo>
                  <a:pt x="5514" y="11531"/>
                  <a:pt x="5230" y="11500"/>
                  <a:pt x="4947" y="11374"/>
                </a:cubicBezTo>
                <a:lnTo>
                  <a:pt x="4947" y="3277"/>
                </a:lnTo>
                <a:close/>
                <a:moveTo>
                  <a:pt x="7436" y="3277"/>
                </a:moveTo>
                <a:lnTo>
                  <a:pt x="7436" y="11374"/>
                </a:lnTo>
                <a:cubicBezTo>
                  <a:pt x="7152" y="11500"/>
                  <a:pt x="6869" y="11531"/>
                  <a:pt x="6617" y="11594"/>
                </a:cubicBezTo>
                <a:lnTo>
                  <a:pt x="6617" y="3277"/>
                </a:lnTo>
                <a:close/>
                <a:moveTo>
                  <a:pt x="9767" y="10743"/>
                </a:moveTo>
                <a:lnTo>
                  <a:pt x="10460" y="11216"/>
                </a:lnTo>
                <a:cubicBezTo>
                  <a:pt x="9452" y="12445"/>
                  <a:pt x="7908" y="13264"/>
                  <a:pt x="6176" y="13264"/>
                </a:cubicBezTo>
                <a:cubicBezTo>
                  <a:pt x="4474" y="13264"/>
                  <a:pt x="2931" y="12445"/>
                  <a:pt x="1954" y="11216"/>
                </a:cubicBezTo>
                <a:lnTo>
                  <a:pt x="2679" y="10743"/>
                </a:lnTo>
                <a:cubicBezTo>
                  <a:pt x="3529" y="11815"/>
                  <a:pt x="4789" y="12445"/>
                  <a:pt x="6207" y="12445"/>
                </a:cubicBezTo>
                <a:cubicBezTo>
                  <a:pt x="7625" y="12445"/>
                  <a:pt x="8885" y="11783"/>
                  <a:pt x="9767" y="10743"/>
                </a:cubicBezTo>
                <a:close/>
                <a:moveTo>
                  <a:pt x="1670" y="0"/>
                </a:moveTo>
                <a:cubicBezTo>
                  <a:pt x="788" y="0"/>
                  <a:pt x="32" y="756"/>
                  <a:pt x="32" y="1670"/>
                </a:cubicBezTo>
                <a:cubicBezTo>
                  <a:pt x="32" y="2300"/>
                  <a:pt x="347" y="2804"/>
                  <a:pt x="851" y="3088"/>
                </a:cubicBezTo>
                <a:lnTo>
                  <a:pt x="851" y="4758"/>
                </a:lnTo>
                <a:cubicBezTo>
                  <a:pt x="253" y="5671"/>
                  <a:pt x="1" y="6742"/>
                  <a:pt x="1" y="7877"/>
                </a:cubicBezTo>
                <a:cubicBezTo>
                  <a:pt x="1" y="11279"/>
                  <a:pt x="2742" y="14114"/>
                  <a:pt x="6207" y="14114"/>
                </a:cubicBezTo>
                <a:cubicBezTo>
                  <a:pt x="9673" y="14114"/>
                  <a:pt x="12445" y="11279"/>
                  <a:pt x="12445" y="7877"/>
                </a:cubicBezTo>
                <a:cubicBezTo>
                  <a:pt x="12445" y="6774"/>
                  <a:pt x="12162" y="5703"/>
                  <a:pt x="11594" y="4758"/>
                </a:cubicBezTo>
                <a:lnTo>
                  <a:pt x="11594" y="3088"/>
                </a:lnTo>
                <a:cubicBezTo>
                  <a:pt x="12130" y="2804"/>
                  <a:pt x="12445" y="2237"/>
                  <a:pt x="12445" y="1670"/>
                </a:cubicBezTo>
                <a:cubicBezTo>
                  <a:pt x="12445" y="756"/>
                  <a:pt x="11689" y="0"/>
                  <a:pt x="10775" y="0"/>
                </a:cubicBezTo>
                <a:cubicBezTo>
                  <a:pt x="9862" y="0"/>
                  <a:pt x="9137" y="756"/>
                  <a:pt x="9137" y="1670"/>
                </a:cubicBezTo>
                <a:lnTo>
                  <a:pt x="9137" y="2489"/>
                </a:lnTo>
                <a:lnTo>
                  <a:pt x="3340" y="2489"/>
                </a:lnTo>
                <a:lnTo>
                  <a:pt x="3340" y="1670"/>
                </a:lnTo>
                <a:cubicBezTo>
                  <a:pt x="3340" y="756"/>
                  <a:pt x="2584"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1" name="Google Shape;10121;p77"/>
          <p:cNvGrpSpPr/>
          <p:nvPr/>
        </p:nvGrpSpPr>
        <p:grpSpPr>
          <a:xfrm>
            <a:off x="5752039" y="1711056"/>
            <a:ext cx="343849" cy="341724"/>
            <a:chOff x="-13095575" y="2073400"/>
            <a:chExt cx="356025" cy="353825"/>
          </a:xfrm>
        </p:grpSpPr>
        <p:sp>
          <p:nvSpPr>
            <p:cNvPr id="10122" name="Google Shape;10122;p77"/>
            <p:cNvSpPr/>
            <p:nvPr/>
          </p:nvSpPr>
          <p:spPr>
            <a:xfrm>
              <a:off x="-13095575" y="2073400"/>
              <a:ext cx="356025" cy="353825"/>
            </a:xfrm>
            <a:custGeom>
              <a:avLst/>
              <a:gdLst/>
              <a:ahLst/>
              <a:cxnLst/>
              <a:rect l="l" t="t" r="r" b="b"/>
              <a:pathLst>
                <a:path w="14241" h="14153" extrusionOk="0">
                  <a:moveTo>
                    <a:pt x="12886" y="820"/>
                  </a:moveTo>
                  <a:cubicBezTo>
                    <a:pt x="13107" y="820"/>
                    <a:pt x="13327" y="1041"/>
                    <a:pt x="13327" y="1261"/>
                  </a:cubicBezTo>
                  <a:lnTo>
                    <a:pt x="13327" y="9578"/>
                  </a:lnTo>
                  <a:cubicBezTo>
                    <a:pt x="13327" y="9799"/>
                    <a:pt x="13107" y="9988"/>
                    <a:pt x="12886" y="9988"/>
                  </a:cubicBezTo>
                  <a:lnTo>
                    <a:pt x="1261" y="9988"/>
                  </a:lnTo>
                  <a:cubicBezTo>
                    <a:pt x="1040" y="9988"/>
                    <a:pt x="851" y="9799"/>
                    <a:pt x="851" y="9578"/>
                  </a:cubicBezTo>
                  <a:lnTo>
                    <a:pt x="851" y="1261"/>
                  </a:lnTo>
                  <a:cubicBezTo>
                    <a:pt x="851" y="1041"/>
                    <a:pt x="1040" y="820"/>
                    <a:pt x="1261" y="820"/>
                  </a:cubicBezTo>
                  <a:close/>
                  <a:moveTo>
                    <a:pt x="1261" y="1"/>
                  </a:moveTo>
                  <a:cubicBezTo>
                    <a:pt x="599" y="1"/>
                    <a:pt x="1" y="568"/>
                    <a:pt x="1" y="1261"/>
                  </a:cubicBezTo>
                  <a:lnTo>
                    <a:pt x="1" y="9578"/>
                  </a:lnTo>
                  <a:cubicBezTo>
                    <a:pt x="1" y="10240"/>
                    <a:pt x="568" y="10839"/>
                    <a:pt x="1261" y="10839"/>
                  </a:cubicBezTo>
                  <a:lnTo>
                    <a:pt x="6270" y="10839"/>
                  </a:lnTo>
                  <a:lnTo>
                    <a:pt x="4285" y="13485"/>
                  </a:lnTo>
                  <a:cubicBezTo>
                    <a:pt x="4191" y="13674"/>
                    <a:pt x="4191" y="13895"/>
                    <a:pt x="4380" y="14052"/>
                  </a:cubicBezTo>
                  <a:cubicBezTo>
                    <a:pt x="4465" y="14109"/>
                    <a:pt x="4562" y="14140"/>
                    <a:pt x="4659" y="14140"/>
                  </a:cubicBezTo>
                  <a:cubicBezTo>
                    <a:pt x="4776" y="14140"/>
                    <a:pt x="4892" y="14093"/>
                    <a:pt x="4978" y="13989"/>
                  </a:cubicBezTo>
                  <a:lnTo>
                    <a:pt x="6711" y="11658"/>
                  </a:lnTo>
                  <a:lnTo>
                    <a:pt x="6711" y="12918"/>
                  </a:lnTo>
                  <a:cubicBezTo>
                    <a:pt x="6711" y="13138"/>
                    <a:pt x="6900" y="13359"/>
                    <a:pt x="7089" y="13359"/>
                  </a:cubicBezTo>
                  <a:cubicBezTo>
                    <a:pt x="7310" y="13359"/>
                    <a:pt x="7530" y="13138"/>
                    <a:pt x="7530" y="12918"/>
                  </a:cubicBezTo>
                  <a:lnTo>
                    <a:pt x="7530" y="11658"/>
                  </a:lnTo>
                  <a:lnTo>
                    <a:pt x="9263" y="13989"/>
                  </a:lnTo>
                  <a:cubicBezTo>
                    <a:pt x="9335" y="14096"/>
                    <a:pt x="9457" y="14153"/>
                    <a:pt x="9584" y="14153"/>
                  </a:cubicBezTo>
                  <a:cubicBezTo>
                    <a:pt x="9681" y="14153"/>
                    <a:pt x="9780" y="14120"/>
                    <a:pt x="9862" y="14052"/>
                  </a:cubicBezTo>
                  <a:cubicBezTo>
                    <a:pt x="10051" y="13926"/>
                    <a:pt x="10082" y="13674"/>
                    <a:pt x="9925" y="13485"/>
                  </a:cubicBezTo>
                  <a:lnTo>
                    <a:pt x="7971" y="10839"/>
                  </a:lnTo>
                  <a:lnTo>
                    <a:pt x="12981" y="10839"/>
                  </a:lnTo>
                  <a:cubicBezTo>
                    <a:pt x="13642" y="10839"/>
                    <a:pt x="14241" y="10272"/>
                    <a:pt x="14241" y="9578"/>
                  </a:cubicBezTo>
                  <a:lnTo>
                    <a:pt x="14241" y="1261"/>
                  </a:lnTo>
                  <a:cubicBezTo>
                    <a:pt x="14146" y="600"/>
                    <a:pt x="13579" y="1"/>
                    <a:pt x="128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3" name="Google Shape;10123;p77"/>
            <p:cNvSpPr/>
            <p:nvPr/>
          </p:nvSpPr>
          <p:spPr>
            <a:xfrm>
              <a:off x="-13055400" y="2115150"/>
              <a:ext cx="271750" cy="187475"/>
            </a:xfrm>
            <a:custGeom>
              <a:avLst/>
              <a:gdLst/>
              <a:ahLst/>
              <a:cxnLst/>
              <a:rect l="l" t="t" r="r" b="b"/>
              <a:pathLst>
                <a:path w="10870" h="7499" extrusionOk="0">
                  <a:moveTo>
                    <a:pt x="3781" y="820"/>
                  </a:moveTo>
                  <a:cubicBezTo>
                    <a:pt x="4474" y="820"/>
                    <a:pt x="5041" y="1355"/>
                    <a:pt x="5041" y="2017"/>
                  </a:cubicBezTo>
                  <a:lnTo>
                    <a:pt x="5041" y="6648"/>
                  </a:lnTo>
                  <a:lnTo>
                    <a:pt x="882" y="6648"/>
                  </a:lnTo>
                  <a:lnTo>
                    <a:pt x="882" y="820"/>
                  </a:lnTo>
                  <a:close/>
                  <a:moveTo>
                    <a:pt x="10050" y="851"/>
                  </a:moveTo>
                  <a:lnTo>
                    <a:pt x="10050" y="6680"/>
                  </a:lnTo>
                  <a:lnTo>
                    <a:pt x="5892" y="6680"/>
                  </a:lnTo>
                  <a:lnTo>
                    <a:pt x="5892" y="2080"/>
                  </a:lnTo>
                  <a:cubicBezTo>
                    <a:pt x="5892" y="1418"/>
                    <a:pt x="6427" y="851"/>
                    <a:pt x="7152" y="851"/>
                  </a:cubicBezTo>
                  <a:close/>
                  <a:moveTo>
                    <a:pt x="441" y="1"/>
                  </a:moveTo>
                  <a:cubicBezTo>
                    <a:pt x="221" y="1"/>
                    <a:pt x="0" y="190"/>
                    <a:pt x="0" y="410"/>
                  </a:cubicBezTo>
                  <a:lnTo>
                    <a:pt x="0" y="7089"/>
                  </a:lnTo>
                  <a:cubicBezTo>
                    <a:pt x="0" y="7310"/>
                    <a:pt x="221" y="7499"/>
                    <a:pt x="441" y="7499"/>
                  </a:cubicBezTo>
                  <a:lnTo>
                    <a:pt x="10397" y="7499"/>
                  </a:lnTo>
                  <a:cubicBezTo>
                    <a:pt x="10649" y="7499"/>
                    <a:pt x="10838" y="7310"/>
                    <a:pt x="10838" y="7089"/>
                  </a:cubicBezTo>
                  <a:lnTo>
                    <a:pt x="10838" y="410"/>
                  </a:lnTo>
                  <a:cubicBezTo>
                    <a:pt x="10869" y="190"/>
                    <a:pt x="10680" y="1"/>
                    <a:pt x="10460" y="1"/>
                  </a:cubicBezTo>
                  <a:lnTo>
                    <a:pt x="7089" y="1"/>
                  </a:lnTo>
                  <a:cubicBezTo>
                    <a:pt x="6427" y="1"/>
                    <a:pt x="5829" y="316"/>
                    <a:pt x="5451" y="820"/>
                  </a:cubicBezTo>
                  <a:cubicBezTo>
                    <a:pt x="5041" y="284"/>
                    <a:pt x="4474"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4" name="Google Shape;10124;p77"/>
            <p:cNvSpPr/>
            <p:nvPr/>
          </p:nvSpPr>
          <p:spPr>
            <a:xfrm>
              <a:off x="-12887650" y="2156100"/>
              <a:ext cx="63050" cy="22100"/>
            </a:xfrm>
            <a:custGeom>
              <a:avLst/>
              <a:gdLst/>
              <a:ahLst/>
              <a:cxnLst/>
              <a:rect l="l" t="t" r="r" b="b"/>
              <a:pathLst>
                <a:path w="2522" h="884" extrusionOk="0">
                  <a:moveTo>
                    <a:pt x="442" y="1"/>
                  </a:moveTo>
                  <a:cubicBezTo>
                    <a:pt x="190" y="1"/>
                    <a:pt x="1" y="190"/>
                    <a:pt x="1" y="442"/>
                  </a:cubicBezTo>
                  <a:cubicBezTo>
                    <a:pt x="1" y="663"/>
                    <a:pt x="190" y="883"/>
                    <a:pt x="442" y="883"/>
                  </a:cubicBezTo>
                  <a:lnTo>
                    <a:pt x="2112" y="883"/>
                  </a:lnTo>
                  <a:cubicBezTo>
                    <a:pt x="2364" y="883"/>
                    <a:pt x="2521" y="663"/>
                    <a:pt x="2521" y="442"/>
                  </a:cubicBezTo>
                  <a:cubicBezTo>
                    <a:pt x="2521" y="190"/>
                    <a:pt x="2332" y="1"/>
                    <a:pt x="21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5" name="Google Shape;10125;p77"/>
            <p:cNvSpPr/>
            <p:nvPr/>
          </p:nvSpPr>
          <p:spPr>
            <a:xfrm>
              <a:off x="-12888425" y="2198650"/>
              <a:ext cx="63025" cy="21275"/>
            </a:xfrm>
            <a:custGeom>
              <a:avLst/>
              <a:gdLst/>
              <a:ahLst/>
              <a:cxnLst/>
              <a:rect l="l" t="t" r="r" b="b"/>
              <a:pathLst>
                <a:path w="2521" h="851" extrusionOk="0">
                  <a:moveTo>
                    <a:pt x="410" y="0"/>
                  </a:moveTo>
                  <a:cubicBezTo>
                    <a:pt x="189" y="0"/>
                    <a:pt x="0" y="189"/>
                    <a:pt x="0" y="410"/>
                  </a:cubicBezTo>
                  <a:cubicBezTo>
                    <a:pt x="0" y="662"/>
                    <a:pt x="189" y="851"/>
                    <a:pt x="410" y="851"/>
                  </a:cubicBezTo>
                  <a:lnTo>
                    <a:pt x="2111" y="851"/>
                  </a:lnTo>
                  <a:cubicBezTo>
                    <a:pt x="2363" y="851"/>
                    <a:pt x="2521" y="662"/>
                    <a:pt x="2521" y="410"/>
                  </a:cubicBezTo>
                  <a:cubicBezTo>
                    <a:pt x="2521" y="189"/>
                    <a:pt x="236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6" name="Google Shape;10126;p77"/>
            <p:cNvSpPr/>
            <p:nvPr/>
          </p:nvSpPr>
          <p:spPr>
            <a:xfrm>
              <a:off x="-12888425" y="2239600"/>
              <a:ext cx="63025" cy="22075"/>
            </a:xfrm>
            <a:custGeom>
              <a:avLst/>
              <a:gdLst/>
              <a:ahLst/>
              <a:cxnLst/>
              <a:rect l="l" t="t" r="r" b="b"/>
              <a:pathLst>
                <a:path w="2521" h="883" extrusionOk="0">
                  <a:moveTo>
                    <a:pt x="410" y="0"/>
                  </a:moveTo>
                  <a:cubicBezTo>
                    <a:pt x="189" y="0"/>
                    <a:pt x="0" y="221"/>
                    <a:pt x="0" y="442"/>
                  </a:cubicBezTo>
                  <a:cubicBezTo>
                    <a:pt x="0" y="694"/>
                    <a:pt x="189" y="883"/>
                    <a:pt x="410" y="883"/>
                  </a:cubicBezTo>
                  <a:lnTo>
                    <a:pt x="2111" y="883"/>
                  </a:lnTo>
                  <a:cubicBezTo>
                    <a:pt x="2363" y="883"/>
                    <a:pt x="2521" y="694"/>
                    <a:pt x="2521" y="442"/>
                  </a:cubicBezTo>
                  <a:cubicBezTo>
                    <a:pt x="2521" y="221"/>
                    <a:pt x="2363" y="0"/>
                    <a:pt x="21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7" name="Google Shape;10127;p77"/>
            <p:cNvSpPr/>
            <p:nvPr/>
          </p:nvSpPr>
          <p:spPr>
            <a:xfrm>
              <a:off x="-13012875" y="2156100"/>
              <a:ext cx="63025" cy="22100"/>
            </a:xfrm>
            <a:custGeom>
              <a:avLst/>
              <a:gdLst/>
              <a:ahLst/>
              <a:cxnLst/>
              <a:rect l="l" t="t" r="r" b="b"/>
              <a:pathLst>
                <a:path w="2521" h="884" extrusionOk="0">
                  <a:moveTo>
                    <a:pt x="410" y="1"/>
                  </a:moveTo>
                  <a:cubicBezTo>
                    <a:pt x="158" y="1"/>
                    <a:pt x="1" y="190"/>
                    <a:pt x="1" y="442"/>
                  </a:cubicBezTo>
                  <a:cubicBezTo>
                    <a:pt x="1" y="663"/>
                    <a:pt x="190" y="883"/>
                    <a:pt x="410" y="883"/>
                  </a:cubicBezTo>
                  <a:lnTo>
                    <a:pt x="2080" y="883"/>
                  </a:lnTo>
                  <a:cubicBezTo>
                    <a:pt x="2332" y="883"/>
                    <a:pt x="2521" y="663"/>
                    <a:pt x="2521" y="442"/>
                  </a:cubicBezTo>
                  <a:cubicBezTo>
                    <a:pt x="2521" y="190"/>
                    <a:pt x="2332" y="1"/>
                    <a:pt x="20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8" name="Google Shape;10128;p77"/>
            <p:cNvSpPr/>
            <p:nvPr/>
          </p:nvSpPr>
          <p:spPr>
            <a:xfrm>
              <a:off x="-13012875" y="2198650"/>
              <a:ext cx="63025" cy="21275"/>
            </a:xfrm>
            <a:custGeom>
              <a:avLst/>
              <a:gdLst/>
              <a:ahLst/>
              <a:cxnLst/>
              <a:rect l="l" t="t" r="r" b="b"/>
              <a:pathLst>
                <a:path w="2521" h="851" extrusionOk="0">
                  <a:moveTo>
                    <a:pt x="410" y="0"/>
                  </a:moveTo>
                  <a:cubicBezTo>
                    <a:pt x="158" y="0"/>
                    <a:pt x="1" y="189"/>
                    <a:pt x="1" y="410"/>
                  </a:cubicBezTo>
                  <a:cubicBezTo>
                    <a:pt x="1" y="662"/>
                    <a:pt x="190" y="851"/>
                    <a:pt x="410" y="851"/>
                  </a:cubicBezTo>
                  <a:lnTo>
                    <a:pt x="2080" y="851"/>
                  </a:lnTo>
                  <a:cubicBezTo>
                    <a:pt x="2332" y="851"/>
                    <a:pt x="2521" y="662"/>
                    <a:pt x="2521" y="410"/>
                  </a:cubicBezTo>
                  <a:cubicBezTo>
                    <a:pt x="2521" y="189"/>
                    <a:pt x="2332"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9" name="Google Shape;10129;p77"/>
            <p:cNvSpPr/>
            <p:nvPr/>
          </p:nvSpPr>
          <p:spPr>
            <a:xfrm>
              <a:off x="-13012875" y="2239600"/>
              <a:ext cx="63025" cy="22075"/>
            </a:xfrm>
            <a:custGeom>
              <a:avLst/>
              <a:gdLst/>
              <a:ahLst/>
              <a:cxnLst/>
              <a:rect l="l" t="t" r="r" b="b"/>
              <a:pathLst>
                <a:path w="2521" h="883" extrusionOk="0">
                  <a:moveTo>
                    <a:pt x="410" y="0"/>
                  </a:moveTo>
                  <a:cubicBezTo>
                    <a:pt x="158" y="0"/>
                    <a:pt x="1" y="221"/>
                    <a:pt x="1" y="442"/>
                  </a:cubicBezTo>
                  <a:cubicBezTo>
                    <a:pt x="1" y="694"/>
                    <a:pt x="190" y="883"/>
                    <a:pt x="410" y="883"/>
                  </a:cubicBezTo>
                  <a:lnTo>
                    <a:pt x="2080" y="883"/>
                  </a:lnTo>
                  <a:cubicBezTo>
                    <a:pt x="2332" y="883"/>
                    <a:pt x="2521" y="694"/>
                    <a:pt x="2521" y="442"/>
                  </a:cubicBezTo>
                  <a:cubicBezTo>
                    <a:pt x="2521" y="221"/>
                    <a:pt x="2332" y="0"/>
                    <a:pt x="20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0" name="Google Shape;10130;p77"/>
          <p:cNvSpPr/>
          <p:nvPr/>
        </p:nvSpPr>
        <p:spPr>
          <a:xfrm>
            <a:off x="5753174" y="2120098"/>
            <a:ext cx="341579" cy="340807"/>
          </a:xfrm>
          <a:custGeom>
            <a:avLst/>
            <a:gdLst/>
            <a:ahLst/>
            <a:cxnLst/>
            <a:rect l="l" t="t" r="r" b="b"/>
            <a:pathLst>
              <a:path w="14147" h="14115" extrusionOk="0">
                <a:moveTo>
                  <a:pt x="7058" y="851"/>
                </a:moveTo>
                <a:cubicBezTo>
                  <a:pt x="9294" y="851"/>
                  <a:pt x="10649" y="1386"/>
                  <a:pt x="10744" y="1670"/>
                </a:cubicBezTo>
                <a:cubicBezTo>
                  <a:pt x="10649" y="1922"/>
                  <a:pt x="9294" y="2489"/>
                  <a:pt x="7058" y="2489"/>
                </a:cubicBezTo>
                <a:cubicBezTo>
                  <a:pt x="4821" y="2489"/>
                  <a:pt x="3466" y="1922"/>
                  <a:pt x="3340" y="1670"/>
                </a:cubicBezTo>
                <a:cubicBezTo>
                  <a:pt x="3466" y="1386"/>
                  <a:pt x="4821" y="851"/>
                  <a:pt x="7058" y="851"/>
                </a:cubicBezTo>
                <a:close/>
                <a:moveTo>
                  <a:pt x="10681" y="2741"/>
                </a:moveTo>
                <a:lnTo>
                  <a:pt x="10114" y="8727"/>
                </a:lnTo>
                <a:cubicBezTo>
                  <a:pt x="9515" y="9042"/>
                  <a:pt x="8381" y="9200"/>
                  <a:pt x="7058" y="9200"/>
                </a:cubicBezTo>
                <a:cubicBezTo>
                  <a:pt x="5703" y="9200"/>
                  <a:pt x="4663" y="9010"/>
                  <a:pt x="4002" y="8727"/>
                </a:cubicBezTo>
                <a:lnTo>
                  <a:pt x="3435" y="2741"/>
                </a:lnTo>
                <a:lnTo>
                  <a:pt x="3435" y="2741"/>
                </a:lnTo>
                <a:cubicBezTo>
                  <a:pt x="4411" y="3214"/>
                  <a:pt x="5955" y="3308"/>
                  <a:pt x="7058" y="3308"/>
                </a:cubicBezTo>
                <a:cubicBezTo>
                  <a:pt x="8160" y="3308"/>
                  <a:pt x="9704" y="3151"/>
                  <a:pt x="10681" y="2741"/>
                </a:cubicBezTo>
                <a:close/>
                <a:moveTo>
                  <a:pt x="10051" y="9609"/>
                </a:moveTo>
                <a:lnTo>
                  <a:pt x="9956" y="10334"/>
                </a:lnTo>
                <a:cubicBezTo>
                  <a:pt x="9893" y="10397"/>
                  <a:pt x="9641" y="10523"/>
                  <a:pt x="9105" y="10649"/>
                </a:cubicBezTo>
                <a:cubicBezTo>
                  <a:pt x="8538" y="10775"/>
                  <a:pt x="7814" y="10838"/>
                  <a:pt x="7089" y="10838"/>
                </a:cubicBezTo>
                <a:cubicBezTo>
                  <a:pt x="6333" y="10838"/>
                  <a:pt x="5640" y="10775"/>
                  <a:pt x="5073" y="10649"/>
                </a:cubicBezTo>
                <a:cubicBezTo>
                  <a:pt x="4537" y="10523"/>
                  <a:pt x="4285" y="10397"/>
                  <a:pt x="4222" y="10334"/>
                </a:cubicBezTo>
                <a:lnTo>
                  <a:pt x="4128" y="9609"/>
                </a:lnTo>
                <a:lnTo>
                  <a:pt x="4128" y="9609"/>
                </a:lnTo>
                <a:cubicBezTo>
                  <a:pt x="5041" y="9924"/>
                  <a:pt x="6239" y="9987"/>
                  <a:pt x="7089" y="9987"/>
                </a:cubicBezTo>
                <a:cubicBezTo>
                  <a:pt x="7971" y="9987"/>
                  <a:pt x="9137" y="9893"/>
                  <a:pt x="10051" y="9609"/>
                </a:cubicBezTo>
                <a:close/>
                <a:moveTo>
                  <a:pt x="10964" y="9609"/>
                </a:moveTo>
                <a:cubicBezTo>
                  <a:pt x="12666" y="10082"/>
                  <a:pt x="13390" y="10712"/>
                  <a:pt x="13390" y="11247"/>
                </a:cubicBezTo>
                <a:cubicBezTo>
                  <a:pt x="13327" y="11720"/>
                  <a:pt x="12697" y="12224"/>
                  <a:pt x="11626" y="12602"/>
                </a:cubicBezTo>
                <a:cubicBezTo>
                  <a:pt x="10397" y="13043"/>
                  <a:pt x="8790" y="13327"/>
                  <a:pt x="7089" y="13327"/>
                </a:cubicBezTo>
                <a:cubicBezTo>
                  <a:pt x="5388" y="13327"/>
                  <a:pt x="3750" y="13075"/>
                  <a:pt x="2552" y="12602"/>
                </a:cubicBezTo>
                <a:cubicBezTo>
                  <a:pt x="1513" y="12224"/>
                  <a:pt x="883" y="11720"/>
                  <a:pt x="883" y="11247"/>
                </a:cubicBezTo>
                <a:cubicBezTo>
                  <a:pt x="883" y="10775"/>
                  <a:pt x="1639" y="10082"/>
                  <a:pt x="3309" y="9609"/>
                </a:cubicBezTo>
                <a:lnTo>
                  <a:pt x="3403" y="10397"/>
                </a:lnTo>
                <a:cubicBezTo>
                  <a:pt x="3435" y="11027"/>
                  <a:pt x="4380" y="11279"/>
                  <a:pt x="4695" y="11342"/>
                </a:cubicBezTo>
                <a:cubicBezTo>
                  <a:pt x="5356" y="11499"/>
                  <a:pt x="6239" y="11594"/>
                  <a:pt x="7152" y="11594"/>
                </a:cubicBezTo>
                <a:cubicBezTo>
                  <a:pt x="8034" y="11594"/>
                  <a:pt x="8916" y="11499"/>
                  <a:pt x="9578" y="11342"/>
                </a:cubicBezTo>
                <a:cubicBezTo>
                  <a:pt x="9893" y="11279"/>
                  <a:pt x="10838" y="11027"/>
                  <a:pt x="10870" y="10397"/>
                </a:cubicBezTo>
                <a:lnTo>
                  <a:pt x="10964" y="9609"/>
                </a:lnTo>
                <a:close/>
                <a:moveTo>
                  <a:pt x="7058" y="0"/>
                </a:moveTo>
                <a:cubicBezTo>
                  <a:pt x="5671" y="0"/>
                  <a:pt x="2521" y="284"/>
                  <a:pt x="2521" y="1670"/>
                </a:cubicBezTo>
                <a:cubicBezTo>
                  <a:pt x="2521" y="1733"/>
                  <a:pt x="2489" y="1197"/>
                  <a:pt x="3214" y="8790"/>
                </a:cubicBezTo>
                <a:cubicBezTo>
                  <a:pt x="1198" y="9294"/>
                  <a:pt x="1" y="10208"/>
                  <a:pt x="1" y="11247"/>
                </a:cubicBezTo>
                <a:cubicBezTo>
                  <a:pt x="1" y="12098"/>
                  <a:pt x="788" y="12854"/>
                  <a:pt x="2206" y="13358"/>
                </a:cubicBezTo>
                <a:cubicBezTo>
                  <a:pt x="3498" y="13831"/>
                  <a:pt x="5262" y="14114"/>
                  <a:pt x="7058" y="14114"/>
                </a:cubicBezTo>
                <a:cubicBezTo>
                  <a:pt x="8853" y="14114"/>
                  <a:pt x="10586" y="13831"/>
                  <a:pt x="11909" y="13358"/>
                </a:cubicBezTo>
                <a:cubicBezTo>
                  <a:pt x="13327" y="12823"/>
                  <a:pt x="14115" y="12066"/>
                  <a:pt x="14115" y="11247"/>
                </a:cubicBezTo>
                <a:cubicBezTo>
                  <a:pt x="14146" y="10208"/>
                  <a:pt x="12949" y="9357"/>
                  <a:pt x="10964" y="8790"/>
                </a:cubicBezTo>
                <a:cubicBezTo>
                  <a:pt x="11657" y="1197"/>
                  <a:pt x="11626" y="1733"/>
                  <a:pt x="11626" y="1670"/>
                </a:cubicBezTo>
                <a:cubicBezTo>
                  <a:pt x="11626" y="1481"/>
                  <a:pt x="11531" y="1166"/>
                  <a:pt x="11122" y="851"/>
                </a:cubicBezTo>
                <a:cubicBezTo>
                  <a:pt x="10177" y="158"/>
                  <a:pt x="8192" y="0"/>
                  <a:pt x="70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1" name="Google Shape;10131;p77"/>
          <p:cNvGrpSpPr/>
          <p:nvPr/>
        </p:nvGrpSpPr>
        <p:grpSpPr>
          <a:xfrm>
            <a:off x="7576787" y="1302885"/>
            <a:ext cx="343100" cy="342424"/>
            <a:chOff x="-11332875" y="1660700"/>
            <a:chExt cx="355250" cy="354550"/>
          </a:xfrm>
        </p:grpSpPr>
        <p:sp>
          <p:nvSpPr>
            <p:cNvPr id="10132" name="Google Shape;10132;p77"/>
            <p:cNvSpPr/>
            <p:nvPr/>
          </p:nvSpPr>
          <p:spPr>
            <a:xfrm>
              <a:off x="-11332875" y="1660700"/>
              <a:ext cx="355250" cy="354550"/>
            </a:xfrm>
            <a:custGeom>
              <a:avLst/>
              <a:gdLst/>
              <a:ahLst/>
              <a:cxnLst/>
              <a:rect l="l" t="t" r="r" b="b"/>
              <a:pathLst>
                <a:path w="14210" h="14182" extrusionOk="0">
                  <a:moveTo>
                    <a:pt x="7089" y="914"/>
                  </a:moveTo>
                  <a:cubicBezTo>
                    <a:pt x="7278" y="914"/>
                    <a:pt x="7436" y="1072"/>
                    <a:pt x="7467" y="1229"/>
                  </a:cubicBezTo>
                  <a:cubicBezTo>
                    <a:pt x="7538" y="1417"/>
                    <a:pt x="7713" y="1517"/>
                    <a:pt x="7889" y="1517"/>
                  </a:cubicBezTo>
                  <a:cubicBezTo>
                    <a:pt x="7949" y="1517"/>
                    <a:pt x="8010" y="1505"/>
                    <a:pt x="8066" y="1481"/>
                  </a:cubicBezTo>
                  <a:cubicBezTo>
                    <a:pt x="8124" y="1437"/>
                    <a:pt x="8203" y="1414"/>
                    <a:pt x="8284" y="1414"/>
                  </a:cubicBezTo>
                  <a:cubicBezTo>
                    <a:pt x="8376" y="1414"/>
                    <a:pt x="8471" y="1445"/>
                    <a:pt x="8538" y="1513"/>
                  </a:cubicBezTo>
                  <a:cubicBezTo>
                    <a:pt x="8696" y="1670"/>
                    <a:pt x="8664" y="1859"/>
                    <a:pt x="8570" y="1985"/>
                  </a:cubicBezTo>
                  <a:cubicBezTo>
                    <a:pt x="8444" y="2206"/>
                    <a:pt x="8570" y="2489"/>
                    <a:pt x="8822" y="2584"/>
                  </a:cubicBezTo>
                  <a:cubicBezTo>
                    <a:pt x="8980" y="2615"/>
                    <a:pt x="9137" y="2773"/>
                    <a:pt x="9137" y="2962"/>
                  </a:cubicBezTo>
                  <a:cubicBezTo>
                    <a:pt x="9137" y="3151"/>
                    <a:pt x="8980" y="3308"/>
                    <a:pt x="8822" y="3371"/>
                  </a:cubicBezTo>
                  <a:cubicBezTo>
                    <a:pt x="8570" y="3434"/>
                    <a:pt x="8444" y="3718"/>
                    <a:pt x="8570" y="3939"/>
                  </a:cubicBezTo>
                  <a:cubicBezTo>
                    <a:pt x="8664" y="4065"/>
                    <a:pt x="8664" y="4317"/>
                    <a:pt x="8538" y="4411"/>
                  </a:cubicBezTo>
                  <a:cubicBezTo>
                    <a:pt x="8454" y="4496"/>
                    <a:pt x="8360" y="4526"/>
                    <a:pt x="8272" y="4526"/>
                  </a:cubicBezTo>
                  <a:cubicBezTo>
                    <a:pt x="8196" y="4526"/>
                    <a:pt x="8124" y="4503"/>
                    <a:pt x="8066" y="4474"/>
                  </a:cubicBezTo>
                  <a:cubicBezTo>
                    <a:pt x="8006" y="4440"/>
                    <a:pt x="7941" y="4424"/>
                    <a:pt x="7876" y="4424"/>
                  </a:cubicBezTo>
                  <a:cubicBezTo>
                    <a:pt x="7704" y="4424"/>
                    <a:pt x="7536" y="4534"/>
                    <a:pt x="7467" y="4695"/>
                  </a:cubicBezTo>
                  <a:cubicBezTo>
                    <a:pt x="7436" y="4852"/>
                    <a:pt x="7278" y="5010"/>
                    <a:pt x="7089" y="5010"/>
                  </a:cubicBezTo>
                  <a:cubicBezTo>
                    <a:pt x="6869" y="5010"/>
                    <a:pt x="6711" y="4852"/>
                    <a:pt x="6680" y="4695"/>
                  </a:cubicBezTo>
                  <a:cubicBezTo>
                    <a:pt x="6634" y="4534"/>
                    <a:pt x="6472" y="4424"/>
                    <a:pt x="6290" y="4424"/>
                  </a:cubicBezTo>
                  <a:cubicBezTo>
                    <a:pt x="6221" y="4424"/>
                    <a:pt x="6150" y="4440"/>
                    <a:pt x="6081" y="4474"/>
                  </a:cubicBezTo>
                  <a:cubicBezTo>
                    <a:pt x="6042" y="4500"/>
                    <a:pt x="5976" y="4516"/>
                    <a:pt x="5903" y="4516"/>
                  </a:cubicBezTo>
                  <a:cubicBezTo>
                    <a:pt x="5799" y="4516"/>
                    <a:pt x="5682" y="4485"/>
                    <a:pt x="5609" y="4411"/>
                  </a:cubicBezTo>
                  <a:cubicBezTo>
                    <a:pt x="5451" y="4254"/>
                    <a:pt x="5514" y="4065"/>
                    <a:pt x="5577" y="3939"/>
                  </a:cubicBezTo>
                  <a:cubicBezTo>
                    <a:pt x="5703" y="3718"/>
                    <a:pt x="5577" y="3434"/>
                    <a:pt x="5356" y="3371"/>
                  </a:cubicBezTo>
                  <a:cubicBezTo>
                    <a:pt x="5199" y="3308"/>
                    <a:pt x="5041" y="3151"/>
                    <a:pt x="5041" y="2962"/>
                  </a:cubicBezTo>
                  <a:cubicBezTo>
                    <a:pt x="5041" y="2773"/>
                    <a:pt x="5199" y="2615"/>
                    <a:pt x="5356" y="2584"/>
                  </a:cubicBezTo>
                  <a:cubicBezTo>
                    <a:pt x="5609" y="2489"/>
                    <a:pt x="5735" y="2206"/>
                    <a:pt x="5577" y="1985"/>
                  </a:cubicBezTo>
                  <a:cubicBezTo>
                    <a:pt x="5514" y="1859"/>
                    <a:pt x="5514" y="1639"/>
                    <a:pt x="5609" y="1513"/>
                  </a:cubicBezTo>
                  <a:cubicBezTo>
                    <a:pt x="5703" y="1434"/>
                    <a:pt x="5798" y="1402"/>
                    <a:pt x="5880" y="1402"/>
                  </a:cubicBezTo>
                  <a:cubicBezTo>
                    <a:pt x="5963" y="1402"/>
                    <a:pt x="6034" y="1434"/>
                    <a:pt x="6081" y="1481"/>
                  </a:cubicBezTo>
                  <a:cubicBezTo>
                    <a:pt x="6145" y="1505"/>
                    <a:pt x="6212" y="1517"/>
                    <a:pt x="6276" y="1517"/>
                  </a:cubicBezTo>
                  <a:cubicBezTo>
                    <a:pt x="6464" y="1517"/>
                    <a:pt x="6633" y="1417"/>
                    <a:pt x="6680" y="1229"/>
                  </a:cubicBezTo>
                  <a:cubicBezTo>
                    <a:pt x="6711" y="1072"/>
                    <a:pt x="6869" y="914"/>
                    <a:pt x="7089" y="914"/>
                  </a:cubicBezTo>
                  <a:close/>
                  <a:moveTo>
                    <a:pt x="11374" y="1702"/>
                  </a:moveTo>
                  <a:cubicBezTo>
                    <a:pt x="11563" y="1702"/>
                    <a:pt x="11720" y="1859"/>
                    <a:pt x="11783" y="2017"/>
                  </a:cubicBezTo>
                  <a:cubicBezTo>
                    <a:pt x="11830" y="2204"/>
                    <a:pt x="12000" y="2305"/>
                    <a:pt x="12174" y="2305"/>
                  </a:cubicBezTo>
                  <a:cubicBezTo>
                    <a:pt x="12234" y="2305"/>
                    <a:pt x="12294" y="2293"/>
                    <a:pt x="12351" y="2269"/>
                  </a:cubicBezTo>
                  <a:cubicBezTo>
                    <a:pt x="12424" y="2225"/>
                    <a:pt x="12517" y="2201"/>
                    <a:pt x="12609" y="2201"/>
                  </a:cubicBezTo>
                  <a:cubicBezTo>
                    <a:pt x="12715" y="2201"/>
                    <a:pt x="12819" y="2233"/>
                    <a:pt x="12886" y="2300"/>
                  </a:cubicBezTo>
                  <a:cubicBezTo>
                    <a:pt x="13044" y="2458"/>
                    <a:pt x="12981" y="2647"/>
                    <a:pt x="12918" y="2773"/>
                  </a:cubicBezTo>
                  <a:cubicBezTo>
                    <a:pt x="12792" y="2993"/>
                    <a:pt x="12918" y="3277"/>
                    <a:pt x="13138" y="3371"/>
                  </a:cubicBezTo>
                  <a:cubicBezTo>
                    <a:pt x="13296" y="3403"/>
                    <a:pt x="13453" y="3560"/>
                    <a:pt x="13453" y="3750"/>
                  </a:cubicBezTo>
                  <a:cubicBezTo>
                    <a:pt x="13327" y="4002"/>
                    <a:pt x="13170" y="4159"/>
                    <a:pt x="13075" y="4191"/>
                  </a:cubicBezTo>
                  <a:cubicBezTo>
                    <a:pt x="12823" y="4254"/>
                    <a:pt x="12697" y="4537"/>
                    <a:pt x="12823" y="4789"/>
                  </a:cubicBezTo>
                  <a:cubicBezTo>
                    <a:pt x="12918" y="4884"/>
                    <a:pt x="12918" y="5136"/>
                    <a:pt x="12792" y="5262"/>
                  </a:cubicBezTo>
                  <a:cubicBezTo>
                    <a:pt x="12716" y="5318"/>
                    <a:pt x="12606" y="5364"/>
                    <a:pt x="12497" y="5364"/>
                  </a:cubicBezTo>
                  <a:cubicBezTo>
                    <a:pt x="12424" y="5364"/>
                    <a:pt x="12351" y="5344"/>
                    <a:pt x="12288" y="5293"/>
                  </a:cubicBezTo>
                  <a:cubicBezTo>
                    <a:pt x="12219" y="5259"/>
                    <a:pt x="12150" y="5243"/>
                    <a:pt x="12084" y="5243"/>
                  </a:cubicBezTo>
                  <a:cubicBezTo>
                    <a:pt x="11910" y="5243"/>
                    <a:pt x="11758" y="5354"/>
                    <a:pt x="11689" y="5514"/>
                  </a:cubicBezTo>
                  <a:cubicBezTo>
                    <a:pt x="11657" y="5671"/>
                    <a:pt x="11500" y="5829"/>
                    <a:pt x="11311" y="5829"/>
                  </a:cubicBezTo>
                  <a:cubicBezTo>
                    <a:pt x="11090" y="5829"/>
                    <a:pt x="10933" y="5671"/>
                    <a:pt x="10901" y="5514"/>
                  </a:cubicBezTo>
                  <a:cubicBezTo>
                    <a:pt x="10856" y="5354"/>
                    <a:pt x="10693" y="5243"/>
                    <a:pt x="10511" y="5243"/>
                  </a:cubicBezTo>
                  <a:cubicBezTo>
                    <a:pt x="10443" y="5243"/>
                    <a:pt x="10372" y="5259"/>
                    <a:pt x="10303" y="5293"/>
                  </a:cubicBezTo>
                  <a:cubicBezTo>
                    <a:pt x="10260" y="5322"/>
                    <a:pt x="10186" y="5337"/>
                    <a:pt x="10106" y="5337"/>
                  </a:cubicBezTo>
                  <a:cubicBezTo>
                    <a:pt x="10007" y="5337"/>
                    <a:pt x="9900" y="5314"/>
                    <a:pt x="9830" y="5262"/>
                  </a:cubicBezTo>
                  <a:cubicBezTo>
                    <a:pt x="9673" y="5104"/>
                    <a:pt x="9736" y="4884"/>
                    <a:pt x="9799" y="4789"/>
                  </a:cubicBezTo>
                  <a:cubicBezTo>
                    <a:pt x="9925" y="4569"/>
                    <a:pt x="9830" y="4317"/>
                    <a:pt x="9610" y="4191"/>
                  </a:cubicBezTo>
                  <a:lnTo>
                    <a:pt x="9610" y="3939"/>
                  </a:lnTo>
                  <a:cubicBezTo>
                    <a:pt x="9925" y="3718"/>
                    <a:pt x="10114" y="3371"/>
                    <a:pt x="10114" y="2962"/>
                  </a:cubicBezTo>
                  <a:cubicBezTo>
                    <a:pt x="10114" y="2741"/>
                    <a:pt x="10051" y="2489"/>
                    <a:pt x="9925" y="2300"/>
                  </a:cubicBezTo>
                  <a:cubicBezTo>
                    <a:pt x="10009" y="2233"/>
                    <a:pt x="10094" y="2201"/>
                    <a:pt x="10178" y="2201"/>
                  </a:cubicBezTo>
                  <a:cubicBezTo>
                    <a:pt x="10251" y="2201"/>
                    <a:pt x="10324" y="2225"/>
                    <a:pt x="10397" y="2269"/>
                  </a:cubicBezTo>
                  <a:cubicBezTo>
                    <a:pt x="10454" y="2293"/>
                    <a:pt x="10514" y="2305"/>
                    <a:pt x="10574" y="2305"/>
                  </a:cubicBezTo>
                  <a:cubicBezTo>
                    <a:pt x="10750" y="2305"/>
                    <a:pt x="10925" y="2204"/>
                    <a:pt x="10996" y="2017"/>
                  </a:cubicBezTo>
                  <a:cubicBezTo>
                    <a:pt x="11027" y="1859"/>
                    <a:pt x="11185" y="1702"/>
                    <a:pt x="11374" y="1702"/>
                  </a:cubicBezTo>
                  <a:close/>
                  <a:moveTo>
                    <a:pt x="2994" y="1796"/>
                  </a:moveTo>
                  <a:cubicBezTo>
                    <a:pt x="3183" y="1796"/>
                    <a:pt x="3340" y="1954"/>
                    <a:pt x="3372" y="2111"/>
                  </a:cubicBezTo>
                  <a:cubicBezTo>
                    <a:pt x="3440" y="2272"/>
                    <a:pt x="3592" y="2382"/>
                    <a:pt x="3767" y="2382"/>
                  </a:cubicBezTo>
                  <a:cubicBezTo>
                    <a:pt x="3832" y="2382"/>
                    <a:pt x="3901" y="2366"/>
                    <a:pt x="3970" y="2332"/>
                  </a:cubicBezTo>
                  <a:cubicBezTo>
                    <a:pt x="4027" y="2303"/>
                    <a:pt x="4096" y="2288"/>
                    <a:pt x="4170" y="2288"/>
                  </a:cubicBezTo>
                  <a:cubicBezTo>
                    <a:pt x="4260" y="2288"/>
                    <a:pt x="4356" y="2311"/>
                    <a:pt x="4443" y="2363"/>
                  </a:cubicBezTo>
                  <a:cubicBezTo>
                    <a:pt x="4317" y="2584"/>
                    <a:pt x="4254" y="2804"/>
                    <a:pt x="4254" y="3056"/>
                  </a:cubicBezTo>
                  <a:cubicBezTo>
                    <a:pt x="4254" y="3434"/>
                    <a:pt x="4443" y="3781"/>
                    <a:pt x="4758" y="4033"/>
                  </a:cubicBezTo>
                  <a:lnTo>
                    <a:pt x="4758" y="4254"/>
                  </a:lnTo>
                  <a:cubicBezTo>
                    <a:pt x="4506" y="4348"/>
                    <a:pt x="4443" y="4632"/>
                    <a:pt x="4569" y="4852"/>
                  </a:cubicBezTo>
                  <a:cubicBezTo>
                    <a:pt x="4632" y="4978"/>
                    <a:pt x="4632" y="5199"/>
                    <a:pt x="4506" y="5325"/>
                  </a:cubicBezTo>
                  <a:cubicBezTo>
                    <a:pt x="4427" y="5404"/>
                    <a:pt x="4340" y="5435"/>
                    <a:pt x="4258" y="5435"/>
                  </a:cubicBezTo>
                  <a:cubicBezTo>
                    <a:pt x="4175" y="5435"/>
                    <a:pt x="4096" y="5404"/>
                    <a:pt x="4033" y="5356"/>
                  </a:cubicBezTo>
                  <a:cubicBezTo>
                    <a:pt x="3977" y="5332"/>
                    <a:pt x="3916" y="5320"/>
                    <a:pt x="3857" y="5320"/>
                  </a:cubicBezTo>
                  <a:cubicBezTo>
                    <a:pt x="3682" y="5320"/>
                    <a:pt x="3513" y="5421"/>
                    <a:pt x="3466" y="5608"/>
                  </a:cubicBezTo>
                  <a:cubicBezTo>
                    <a:pt x="3435" y="5766"/>
                    <a:pt x="3246" y="5923"/>
                    <a:pt x="3057" y="5923"/>
                  </a:cubicBezTo>
                  <a:cubicBezTo>
                    <a:pt x="2868" y="5923"/>
                    <a:pt x="2710" y="5766"/>
                    <a:pt x="2679" y="5608"/>
                  </a:cubicBezTo>
                  <a:cubicBezTo>
                    <a:pt x="2562" y="5399"/>
                    <a:pt x="2378" y="5276"/>
                    <a:pt x="2188" y="5276"/>
                  </a:cubicBezTo>
                  <a:cubicBezTo>
                    <a:pt x="2120" y="5276"/>
                    <a:pt x="2052" y="5292"/>
                    <a:pt x="1985" y="5325"/>
                  </a:cubicBezTo>
                  <a:cubicBezTo>
                    <a:pt x="1912" y="5369"/>
                    <a:pt x="1826" y="5392"/>
                    <a:pt x="1741" y="5392"/>
                  </a:cubicBezTo>
                  <a:cubicBezTo>
                    <a:pt x="1644" y="5392"/>
                    <a:pt x="1549" y="5361"/>
                    <a:pt x="1481" y="5293"/>
                  </a:cubicBezTo>
                  <a:cubicBezTo>
                    <a:pt x="1324" y="5136"/>
                    <a:pt x="1355" y="4947"/>
                    <a:pt x="1450" y="4821"/>
                  </a:cubicBezTo>
                  <a:cubicBezTo>
                    <a:pt x="1576" y="4569"/>
                    <a:pt x="1450" y="4317"/>
                    <a:pt x="1229" y="4222"/>
                  </a:cubicBezTo>
                  <a:cubicBezTo>
                    <a:pt x="1072" y="4191"/>
                    <a:pt x="914" y="4033"/>
                    <a:pt x="914" y="3844"/>
                  </a:cubicBezTo>
                  <a:cubicBezTo>
                    <a:pt x="914" y="3624"/>
                    <a:pt x="1072" y="3466"/>
                    <a:pt x="1229" y="3434"/>
                  </a:cubicBezTo>
                  <a:cubicBezTo>
                    <a:pt x="1450" y="3371"/>
                    <a:pt x="1576" y="3088"/>
                    <a:pt x="1450" y="2836"/>
                  </a:cubicBezTo>
                  <a:cubicBezTo>
                    <a:pt x="1355" y="2741"/>
                    <a:pt x="1355" y="2489"/>
                    <a:pt x="1481" y="2363"/>
                  </a:cubicBezTo>
                  <a:cubicBezTo>
                    <a:pt x="1557" y="2307"/>
                    <a:pt x="1678" y="2261"/>
                    <a:pt x="1790" y="2261"/>
                  </a:cubicBezTo>
                  <a:cubicBezTo>
                    <a:pt x="1864" y="2261"/>
                    <a:pt x="1935" y="2281"/>
                    <a:pt x="1985" y="2332"/>
                  </a:cubicBezTo>
                  <a:cubicBezTo>
                    <a:pt x="2054" y="2366"/>
                    <a:pt x="2126" y="2382"/>
                    <a:pt x="2194" y="2382"/>
                  </a:cubicBezTo>
                  <a:cubicBezTo>
                    <a:pt x="2376" y="2382"/>
                    <a:pt x="2538" y="2272"/>
                    <a:pt x="2584" y="2111"/>
                  </a:cubicBezTo>
                  <a:cubicBezTo>
                    <a:pt x="2616" y="1954"/>
                    <a:pt x="2773" y="1796"/>
                    <a:pt x="2994" y="1796"/>
                  </a:cubicBezTo>
                  <a:close/>
                  <a:moveTo>
                    <a:pt x="8885" y="5199"/>
                  </a:moveTo>
                  <a:cubicBezTo>
                    <a:pt x="8917" y="5325"/>
                    <a:pt x="8980" y="5451"/>
                    <a:pt x="9011" y="5514"/>
                  </a:cubicBezTo>
                  <a:lnTo>
                    <a:pt x="7656" y="9200"/>
                  </a:lnTo>
                  <a:lnTo>
                    <a:pt x="5703" y="9200"/>
                  </a:lnTo>
                  <a:lnTo>
                    <a:pt x="3687" y="6427"/>
                  </a:lnTo>
                  <a:cubicBezTo>
                    <a:pt x="3813" y="6364"/>
                    <a:pt x="3939" y="6238"/>
                    <a:pt x="4002" y="6112"/>
                  </a:cubicBezTo>
                  <a:cubicBezTo>
                    <a:pt x="4091" y="6133"/>
                    <a:pt x="4179" y="6143"/>
                    <a:pt x="4264" y="6143"/>
                  </a:cubicBezTo>
                  <a:cubicBezTo>
                    <a:pt x="4571" y="6143"/>
                    <a:pt x="4851" y="6012"/>
                    <a:pt x="5073" y="5766"/>
                  </a:cubicBezTo>
                  <a:cubicBezTo>
                    <a:pt x="5199" y="5671"/>
                    <a:pt x="5293" y="5451"/>
                    <a:pt x="5356" y="5199"/>
                  </a:cubicBezTo>
                  <a:cubicBezTo>
                    <a:pt x="5525" y="5295"/>
                    <a:pt x="5730" y="5336"/>
                    <a:pt x="5944" y="5336"/>
                  </a:cubicBezTo>
                  <a:cubicBezTo>
                    <a:pt x="6010" y="5336"/>
                    <a:pt x="6077" y="5332"/>
                    <a:pt x="6144" y="5325"/>
                  </a:cubicBezTo>
                  <a:cubicBezTo>
                    <a:pt x="6365" y="5640"/>
                    <a:pt x="6711" y="5829"/>
                    <a:pt x="7121" y="5829"/>
                  </a:cubicBezTo>
                  <a:cubicBezTo>
                    <a:pt x="7499" y="5829"/>
                    <a:pt x="7877" y="5640"/>
                    <a:pt x="8097" y="5325"/>
                  </a:cubicBezTo>
                  <a:cubicBezTo>
                    <a:pt x="8164" y="5332"/>
                    <a:pt x="8231" y="5336"/>
                    <a:pt x="8297" y="5336"/>
                  </a:cubicBezTo>
                  <a:cubicBezTo>
                    <a:pt x="8511" y="5336"/>
                    <a:pt x="8717" y="5295"/>
                    <a:pt x="8885" y="5199"/>
                  </a:cubicBezTo>
                  <a:close/>
                  <a:moveTo>
                    <a:pt x="9673" y="6112"/>
                  </a:moveTo>
                  <a:cubicBezTo>
                    <a:pt x="9777" y="6164"/>
                    <a:pt x="9890" y="6188"/>
                    <a:pt x="10003" y="6188"/>
                  </a:cubicBezTo>
                  <a:cubicBezTo>
                    <a:pt x="10095" y="6188"/>
                    <a:pt x="10186" y="6172"/>
                    <a:pt x="10271" y="6144"/>
                  </a:cubicBezTo>
                  <a:cubicBezTo>
                    <a:pt x="10334" y="6270"/>
                    <a:pt x="10460" y="6396"/>
                    <a:pt x="10586" y="6459"/>
                  </a:cubicBezTo>
                  <a:lnTo>
                    <a:pt x="8570" y="9231"/>
                  </a:lnTo>
                  <a:lnTo>
                    <a:pt x="9673" y="6112"/>
                  </a:lnTo>
                  <a:close/>
                  <a:moveTo>
                    <a:pt x="8349" y="10050"/>
                  </a:moveTo>
                  <a:lnTo>
                    <a:pt x="8349" y="10870"/>
                  </a:lnTo>
                  <a:lnTo>
                    <a:pt x="5861" y="10870"/>
                  </a:lnTo>
                  <a:lnTo>
                    <a:pt x="5861" y="10050"/>
                  </a:lnTo>
                  <a:close/>
                  <a:moveTo>
                    <a:pt x="8538" y="11720"/>
                  </a:moveTo>
                  <a:lnTo>
                    <a:pt x="9295" y="12823"/>
                  </a:lnTo>
                  <a:cubicBezTo>
                    <a:pt x="9116" y="12781"/>
                    <a:pt x="8938" y="12760"/>
                    <a:pt x="8761" y="12760"/>
                  </a:cubicBezTo>
                  <a:cubicBezTo>
                    <a:pt x="8409" y="12760"/>
                    <a:pt x="8066" y="12844"/>
                    <a:pt x="7751" y="13012"/>
                  </a:cubicBezTo>
                  <a:cubicBezTo>
                    <a:pt x="7562" y="13106"/>
                    <a:pt x="7341" y="13154"/>
                    <a:pt x="7117" y="13154"/>
                  </a:cubicBezTo>
                  <a:cubicBezTo>
                    <a:pt x="6892" y="13154"/>
                    <a:pt x="6664" y="13106"/>
                    <a:pt x="6459" y="13012"/>
                  </a:cubicBezTo>
                  <a:cubicBezTo>
                    <a:pt x="6144" y="12854"/>
                    <a:pt x="5798" y="12760"/>
                    <a:pt x="5419" y="12760"/>
                  </a:cubicBezTo>
                  <a:cubicBezTo>
                    <a:pt x="5262" y="12760"/>
                    <a:pt x="5073" y="12760"/>
                    <a:pt x="4915" y="12823"/>
                  </a:cubicBezTo>
                  <a:lnTo>
                    <a:pt x="5672" y="11720"/>
                  </a:lnTo>
                  <a:close/>
                  <a:moveTo>
                    <a:pt x="7089" y="0"/>
                  </a:moveTo>
                  <a:cubicBezTo>
                    <a:pt x="6680" y="0"/>
                    <a:pt x="6333" y="189"/>
                    <a:pt x="6081" y="505"/>
                  </a:cubicBezTo>
                  <a:cubicBezTo>
                    <a:pt x="6018" y="494"/>
                    <a:pt x="5954" y="489"/>
                    <a:pt x="5890" y="489"/>
                  </a:cubicBezTo>
                  <a:cubicBezTo>
                    <a:pt x="5571" y="489"/>
                    <a:pt x="5251" y="620"/>
                    <a:pt x="5041" y="883"/>
                  </a:cubicBezTo>
                  <a:cubicBezTo>
                    <a:pt x="4884" y="1040"/>
                    <a:pt x="4758" y="1261"/>
                    <a:pt x="4726" y="1513"/>
                  </a:cubicBezTo>
                  <a:cubicBezTo>
                    <a:pt x="4534" y="1416"/>
                    <a:pt x="4341" y="1375"/>
                    <a:pt x="4135" y="1375"/>
                  </a:cubicBezTo>
                  <a:cubicBezTo>
                    <a:pt x="4071" y="1375"/>
                    <a:pt x="4006" y="1379"/>
                    <a:pt x="3939" y="1387"/>
                  </a:cubicBezTo>
                  <a:cubicBezTo>
                    <a:pt x="3687" y="1072"/>
                    <a:pt x="3340" y="883"/>
                    <a:pt x="2931" y="883"/>
                  </a:cubicBezTo>
                  <a:cubicBezTo>
                    <a:pt x="2553" y="883"/>
                    <a:pt x="2206" y="1072"/>
                    <a:pt x="1954" y="1387"/>
                  </a:cubicBezTo>
                  <a:cubicBezTo>
                    <a:pt x="1872" y="1366"/>
                    <a:pt x="1788" y="1356"/>
                    <a:pt x="1704" y="1356"/>
                  </a:cubicBezTo>
                  <a:cubicBezTo>
                    <a:pt x="1402" y="1356"/>
                    <a:pt x="1098" y="1487"/>
                    <a:pt x="851" y="1733"/>
                  </a:cubicBezTo>
                  <a:cubicBezTo>
                    <a:pt x="568" y="2017"/>
                    <a:pt x="473" y="2426"/>
                    <a:pt x="505" y="2804"/>
                  </a:cubicBezTo>
                  <a:cubicBezTo>
                    <a:pt x="190" y="3025"/>
                    <a:pt x="1" y="3403"/>
                    <a:pt x="1" y="3781"/>
                  </a:cubicBezTo>
                  <a:cubicBezTo>
                    <a:pt x="1" y="4191"/>
                    <a:pt x="190" y="4537"/>
                    <a:pt x="505" y="4789"/>
                  </a:cubicBezTo>
                  <a:cubicBezTo>
                    <a:pt x="410" y="5167"/>
                    <a:pt x="536" y="5577"/>
                    <a:pt x="851" y="5829"/>
                  </a:cubicBezTo>
                  <a:cubicBezTo>
                    <a:pt x="1106" y="6084"/>
                    <a:pt x="1489" y="6212"/>
                    <a:pt x="1839" y="6212"/>
                  </a:cubicBezTo>
                  <a:cubicBezTo>
                    <a:pt x="1878" y="6212"/>
                    <a:pt x="1916" y="6210"/>
                    <a:pt x="1954" y="6207"/>
                  </a:cubicBezTo>
                  <a:cubicBezTo>
                    <a:pt x="2143" y="6427"/>
                    <a:pt x="2427" y="6616"/>
                    <a:pt x="2710" y="6679"/>
                  </a:cubicBezTo>
                  <a:lnTo>
                    <a:pt x="5010" y="9767"/>
                  </a:lnTo>
                  <a:lnTo>
                    <a:pt x="5010" y="11153"/>
                  </a:lnTo>
                  <a:lnTo>
                    <a:pt x="3435" y="13516"/>
                  </a:lnTo>
                  <a:cubicBezTo>
                    <a:pt x="3309" y="13674"/>
                    <a:pt x="3340" y="13863"/>
                    <a:pt x="3466" y="14020"/>
                  </a:cubicBezTo>
                  <a:cubicBezTo>
                    <a:pt x="3526" y="14120"/>
                    <a:pt x="3636" y="14182"/>
                    <a:pt x="3757" y="14182"/>
                  </a:cubicBezTo>
                  <a:cubicBezTo>
                    <a:pt x="3827" y="14182"/>
                    <a:pt x="3901" y="14161"/>
                    <a:pt x="3970" y="14115"/>
                  </a:cubicBezTo>
                  <a:lnTo>
                    <a:pt x="4789" y="13674"/>
                  </a:lnTo>
                  <a:cubicBezTo>
                    <a:pt x="4994" y="13579"/>
                    <a:pt x="5215" y="13532"/>
                    <a:pt x="5435" y="13532"/>
                  </a:cubicBezTo>
                  <a:cubicBezTo>
                    <a:pt x="5656" y="13532"/>
                    <a:pt x="5876" y="13579"/>
                    <a:pt x="6081" y="13674"/>
                  </a:cubicBezTo>
                  <a:cubicBezTo>
                    <a:pt x="6396" y="13831"/>
                    <a:pt x="6743" y="13910"/>
                    <a:pt x="7089" y="13910"/>
                  </a:cubicBezTo>
                  <a:cubicBezTo>
                    <a:pt x="7436" y="13910"/>
                    <a:pt x="7782" y="13831"/>
                    <a:pt x="8097" y="13674"/>
                  </a:cubicBezTo>
                  <a:cubicBezTo>
                    <a:pt x="8302" y="13579"/>
                    <a:pt x="8523" y="13532"/>
                    <a:pt x="8743" y="13532"/>
                  </a:cubicBezTo>
                  <a:cubicBezTo>
                    <a:pt x="8964" y="13532"/>
                    <a:pt x="9184" y="13579"/>
                    <a:pt x="9389" y="13674"/>
                  </a:cubicBezTo>
                  <a:lnTo>
                    <a:pt x="10240" y="14115"/>
                  </a:lnTo>
                  <a:cubicBezTo>
                    <a:pt x="10292" y="14136"/>
                    <a:pt x="10348" y="14146"/>
                    <a:pt x="10405" y="14146"/>
                  </a:cubicBezTo>
                  <a:cubicBezTo>
                    <a:pt x="10520" y="14146"/>
                    <a:pt x="10639" y="14104"/>
                    <a:pt x="10744" y="14020"/>
                  </a:cubicBezTo>
                  <a:cubicBezTo>
                    <a:pt x="10870" y="13863"/>
                    <a:pt x="10901" y="13674"/>
                    <a:pt x="10775" y="13516"/>
                  </a:cubicBezTo>
                  <a:lnTo>
                    <a:pt x="9200" y="11153"/>
                  </a:lnTo>
                  <a:lnTo>
                    <a:pt x="9200" y="9767"/>
                  </a:lnTo>
                  <a:lnTo>
                    <a:pt x="11500" y="6679"/>
                  </a:lnTo>
                  <a:cubicBezTo>
                    <a:pt x="11815" y="6616"/>
                    <a:pt x="12067" y="6427"/>
                    <a:pt x="12225" y="6207"/>
                  </a:cubicBezTo>
                  <a:cubicBezTo>
                    <a:pt x="12293" y="6217"/>
                    <a:pt x="12360" y="6223"/>
                    <a:pt x="12427" y="6223"/>
                  </a:cubicBezTo>
                  <a:cubicBezTo>
                    <a:pt x="12758" y="6223"/>
                    <a:pt x="13065" y="6091"/>
                    <a:pt x="13327" y="5829"/>
                  </a:cubicBezTo>
                  <a:cubicBezTo>
                    <a:pt x="13611" y="5577"/>
                    <a:pt x="13737" y="5167"/>
                    <a:pt x="13705" y="4789"/>
                  </a:cubicBezTo>
                  <a:cubicBezTo>
                    <a:pt x="14020" y="4537"/>
                    <a:pt x="14209" y="4191"/>
                    <a:pt x="14209" y="3781"/>
                  </a:cubicBezTo>
                  <a:cubicBezTo>
                    <a:pt x="14178" y="3403"/>
                    <a:pt x="13957" y="3056"/>
                    <a:pt x="13674" y="2804"/>
                  </a:cubicBezTo>
                  <a:cubicBezTo>
                    <a:pt x="13737" y="2426"/>
                    <a:pt x="13611" y="2017"/>
                    <a:pt x="13296" y="1733"/>
                  </a:cubicBezTo>
                  <a:cubicBezTo>
                    <a:pt x="13047" y="1484"/>
                    <a:pt x="12700" y="1381"/>
                    <a:pt x="12342" y="1381"/>
                  </a:cubicBezTo>
                  <a:cubicBezTo>
                    <a:pt x="12292" y="1381"/>
                    <a:pt x="12243" y="1383"/>
                    <a:pt x="12193" y="1387"/>
                  </a:cubicBezTo>
                  <a:cubicBezTo>
                    <a:pt x="11973" y="1072"/>
                    <a:pt x="11594" y="883"/>
                    <a:pt x="11216" y="883"/>
                  </a:cubicBezTo>
                  <a:cubicBezTo>
                    <a:pt x="10807" y="883"/>
                    <a:pt x="10460" y="1072"/>
                    <a:pt x="10240" y="1387"/>
                  </a:cubicBezTo>
                  <a:cubicBezTo>
                    <a:pt x="10173" y="1379"/>
                    <a:pt x="10106" y="1375"/>
                    <a:pt x="10040" y="1375"/>
                  </a:cubicBezTo>
                  <a:cubicBezTo>
                    <a:pt x="9826" y="1375"/>
                    <a:pt x="9621" y="1416"/>
                    <a:pt x="9452" y="1513"/>
                  </a:cubicBezTo>
                  <a:cubicBezTo>
                    <a:pt x="9421" y="1261"/>
                    <a:pt x="9295" y="1072"/>
                    <a:pt x="9137" y="883"/>
                  </a:cubicBezTo>
                  <a:cubicBezTo>
                    <a:pt x="8882" y="627"/>
                    <a:pt x="8525" y="500"/>
                    <a:pt x="8180" y="500"/>
                  </a:cubicBezTo>
                  <a:cubicBezTo>
                    <a:pt x="8142" y="500"/>
                    <a:pt x="8104" y="501"/>
                    <a:pt x="8066" y="505"/>
                  </a:cubicBezTo>
                  <a:cubicBezTo>
                    <a:pt x="7845" y="189"/>
                    <a:pt x="7467" y="0"/>
                    <a:pt x="70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3" name="Google Shape;10133;p77"/>
            <p:cNvSpPr/>
            <p:nvPr/>
          </p:nvSpPr>
          <p:spPr>
            <a:xfrm>
              <a:off x="-11072175" y="1734725"/>
              <a:ext cx="41775" cy="41000"/>
            </a:xfrm>
            <a:custGeom>
              <a:avLst/>
              <a:gdLst/>
              <a:ahLst/>
              <a:cxnLst/>
              <a:rect l="l" t="t" r="r" b="b"/>
              <a:pathLst>
                <a:path w="1671" h="1640" extrusionOk="0">
                  <a:moveTo>
                    <a:pt x="820" y="1"/>
                  </a:moveTo>
                  <a:cubicBezTo>
                    <a:pt x="379" y="1"/>
                    <a:pt x="1" y="379"/>
                    <a:pt x="1" y="820"/>
                  </a:cubicBezTo>
                  <a:cubicBezTo>
                    <a:pt x="1" y="1293"/>
                    <a:pt x="379" y="1639"/>
                    <a:pt x="820" y="1639"/>
                  </a:cubicBezTo>
                  <a:cubicBezTo>
                    <a:pt x="1292" y="1639"/>
                    <a:pt x="1671" y="1293"/>
                    <a:pt x="1671" y="820"/>
                  </a:cubicBezTo>
                  <a:cubicBezTo>
                    <a:pt x="1671" y="379"/>
                    <a:pt x="1292"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4" name="Google Shape;10134;p77"/>
            <p:cNvSpPr/>
            <p:nvPr/>
          </p:nvSpPr>
          <p:spPr>
            <a:xfrm>
              <a:off x="-11278525" y="1734725"/>
              <a:ext cx="40975" cy="41000"/>
            </a:xfrm>
            <a:custGeom>
              <a:avLst/>
              <a:gdLst/>
              <a:ahLst/>
              <a:cxnLst/>
              <a:rect l="l" t="t" r="r" b="b"/>
              <a:pathLst>
                <a:path w="1639" h="1640" extrusionOk="0">
                  <a:moveTo>
                    <a:pt x="820" y="1"/>
                  </a:moveTo>
                  <a:cubicBezTo>
                    <a:pt x="347" y="1"/>
                    <a:pt x="0" y="379"/>
                    <a:pt x="0" y="820"/>
                  </a:cubicBezTo>
                  <a:cubicBezTo>
                    <a:pt x="0" y="1293"/>
                    <a:pt x="347" y="1639"/>
                    <a:pt x="820" y="1639"/>
                  </a:cubicBezTo>
                  <a:cubicBezTo>
                    <a:pt x="1261" y="1639"/>
                    <a:pt x="1639" y="1293"/>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5" name="Google Shape;10135;p77"/>
            <p:cNvSpPr/>
            <p:nvPr/>
          </p:nvSpPr>
          <p:spPr>
            <a:xfrm>
              <a:off x="-11175350" y="1714250"/>
              <a:ext cx="40975" cy="41000"/>
            </a:xfrm>
            <a:custGeom>
              <a:avLst/>
              <a:gdLst/>
              <a:ahLst/>
              <a:cxnLst/>
              <a:rect l="l" t="t" r="r" b="b"/>
              <a:pathLst>
                <a:path w="1639" h="1640" extrusionOk="0">
                  <a:moveTo>
                    <a:pt x="820" y="1"/>
                  </a:moveTo>
                  <a:cubicBezTo>
                    <a:pt x="379" y="1"/>
                    <a:pt x="1" y="379"/>
                    <a:pt x="1" y="820"/>
                  </a:cubicBezTo>
                  <a:cubicBezTo>
                    <a:pt x="1" y="1261"/>
                    <a:pt x="379" y="1639"/>
                    <a:pt x="820" y="1639"/>
                  </a:cubicBezTo>
                  <a:cubicBezTo>
                    <a:pt x="1261" y="1639"/>
                    <a:pt x="1639" y="1261"/>
                    <a:pt x="1639" y="820"/>
                  </a:cubicBezTo>
                  <a:cubicBezTo>
                    <a:pt x="1639" y="379"/>
                    <a:pt x="1261" y="1"/>
                    <a:pt x="8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36" name="Google Shape;10136;p77"/>
          <p:cNvSpPr/>
          <p:nvPr/>
        </p:nvSpPr>
        <p:spPr>
          <a:xfrm>
            <a:off x="7575652" y="1712279"/>
            <a:ext cx="345370" cy="339286"/>
          </a:xfrm>
          <a:custGeom>
            <a:avLst/>
            <a:gdLst/>
            <a:ahLst/>
            <a:cxnLst/>
            <a:rect l="l" t="t" r="r" b="b"/>
            <a:pathLst>
              <a:path w="14304" h="14052" extrusionOk="0">
                <a:moveTo>
                  <a:pt x="12886" y="2489"/>
                </a:moveTo>
                <a:cubicBezTo>
                  <a:pt x="13106" y="2521"/>
                  <a:pt x="13295" y="2710"/>
                  <a:pt x="13295" y="2899"/>
                </a:cubicBezTo>
                <a:lnTo>
                  <a:pt x="13295" y="3875"/>
                </a:lnTo>
                <a:cubicBezTo>
                  <a:pt x="12933" y="3592"/>
                  <a:pt x="12500" y="3450"/>
                  <a:pt x="12067" y="3450"/>
                </a:cubicBezTo>
                <a:cubicBezTo>
                  <a:pt x="11633" y="3450"/>
                  <a:pt x="11200" y="3592"/>
                  <a:pt x="10838" y="3875"/>
                </a:cubicBezTo>
                <a:lnTo>
                  <a:pt x="10838" y="2899"/>
                </a:lnTo>
                <a:cubicBezTo>
                  <a:pt x="10838" y="2678"/>
                  <a:pt x="11027" y="2489"/>
                  <a:pt x="11216" y="2489"/>
                </a:cubicBezTo>
                <a:close/>
                <a:moveTo>
                  <a:pt x="2899" y="2521"/>
                </a:moveTo>
                <a:cubicBezTo>
                  <a:pt x="3151" y="2521"/>
                  <a:pt x="3308" y="2710"/>
                  <a:pt x="3308" y="2962"/>
                </a:cubicBezTo>
                <a:lnTo>
                  <a:pt x="3308" y="3907"/>
                </a:lnTo>
                <a:cubicBezTo>
                  <a:pt x="2962" y="3623"/>
                  <a:pt x="2521" y="3497"/>
                  <a:pt x="2048" y="3497"/>
                </a:cubicBezTo>
                <a:cubicBezTo>
                  <a:pt x="1575" y="3497"/>
                  <a:pt x="1166" y="3655"/>
                  <a:pt x="819" y="3907"/>
                </a:cubicBezTo>
                <a:lnTo>
                  <a:pt x="819" y="2962"/>
                </a:lnTo>
                <a:cubicBezTo>
                  <a:pt x="851" y="2710"/>
                  <a:pt x="1040" y="2521"/>
                  <a:pt x="1260" y="2521"/>
                </a:cubicBezTo>
                <a:close/>
                <a:moveTo>
                  <a:pt x="2079" y="4285"/>
                </a:moveTo>
                <a:cubicBezTo>
                  <a:pt x="2395" y="4285"/>
                  <a:pt x="2710" y="4411"/>
                  <a:pt x="2962" y="4663"/>
                </a:cubicBezTo>
                <a:lnTo>
                  <a:pt x="4411" y="6112"/>
                </a:lnTo>
                <a:cubicBezTo>
                  <a:pt x="4285" y="6301"/>
                  <a:pt x="2836" y="7719"/>
                  <a:pt x="2678" y="7876"/>
                </a:cubicBezTo>
                <a:lnTo>
                  <a:pt x="1229" y="6427"/>
                </a:lnTo>
                <a:cubicBezTo>
                  <a:pt x="756" y="5955"/>
                  <a:pt x="756" y="5167"/>
                  <a:pt x="1229" y="4663"/>
                </a:cubicBezTo>
                <a:cubicBezTo>
                  <a:pt x="1449" y="4411"/>
                  <a:pt x="1764" y="4285"/>
                  <a:pt x="2079" y="4285"/>
                </a:cubicBezTo>
                <a:close/>
                <a:moveTo>
                  <a:pt x="12055" y="4308"/>
                </a:moveTo>
                <a:cubicBezTo>
                  <a:pt x="12374" y="4308"/>
                  <a:pt x="12697" y="4427"/>
                  <a:pt x="12949" y="4663"/>
                </a:cubicBezTo>
                <a:cubicBezTo>
                  <a:pt x="13421" y="5167"/>
                  <a:pt x="13421" y="5955"/>
                  <a:pt x="12949" y="6427"/>
                </a:cubicBezTo>
                <a:lnTo>
                  <a:pt x="11499" y="7876"/>
                </a:lnTo>
                <a:lnTo>
                  <a:pt x="9735" y="6112"/>
                </a:lnTo>
                <a:lnTo>
                  <a:pt x="11184" y="4663"/>
                </a:lnTo>
                <a:cubicBezTo>
                  <a:pt x="11421" y="4427"/>
                  <a:pt x="11736" y="4308"/>
                  <a:pt x="12055" y="4308"/>
                </a:cubicBezTo>
                <a:close/>
                <a:moveTo>
                  <a:pt x="11657" y="819"/>
                </a:moveTo>
                <a:lnTo>
                  <a:pt x="11657" y="1701"/>
                </a:lnTo>
                <a:lnTo>
                  <a:pt x="11216" y="1701"/>
                </a:lnTo>
                <a:cubicBezTo>
                  <a:pt x="10554" y="1701"/>
                  <a:pt x="10019" y="2237"/>
                  <a:pt x="10019" y="2899"/>
                </a:cubicBezTo>
                <a:lnTo>
                  <a:pt x="10019" y="4663"/>
                </a:lnTo>
                <a:lnTo>
                  <a:pt x="8853" y="5797"/>
                </a:lnTo>
                <a:cubicBezTo>
                  <a:pt x="8696" y="5955"/>
                  <a:pt x="8696" y="6238"/>
                  <a:pt x="8853" y="6396"/>
                </a:cubicBezTo>
                <a:lnTo>
                  <a:pt x="9231" y="6742"/>
                </a:lnTo>
                <a:lnTo>
                  <a:pt x="7089" y="8443"/>
                </a:lnTo>
                <a:lnTo>
                  <a:pt x="4978" y="6742"/>
                </a:lnTo>
                <a:lnTo>
                  <a:pt x="5324" y="6396"/>
                </a:lnTo>
                <a:cubicBezTo>
                  <a:pt x="5482" y="6238"/>
                  <a:pt x="5482" y="5955"/>
                  <a:pt x="5324" y="5797"/>
                </a:cubicBezTo>
                <a:lnTo>
                  <a:pt x="4190" y="4663"/>
                </a:lnTo>
                <a:lnTo>
                  <a:pt x="4190" y="2899"/>
                </a:lnTo>
                <a:cubicBezTo>
                  <a:pt x="4190" y="2237"/>
                  <a:pt x="3623" y="1701"/>
                  <a:pt x="2962" y="1701"/>
                </a:cubicBezTo>
                <a:lnTo>
                  <a:pt x="2521" y="1701"/>
                </a:lnTo>
                <a:lnTo>
                  <a:pt x="2521" y="819"/>
                </a:lnTo>
                <a:close/>
                <a:moveTo>
                  <a:pt x="9767" y="7341"/>
                </a:moveTo>
                <a:lnTo>
                  <a:pt x="10176" y="7719"/>
                </a:lnTo>
                <a:lnTo>
                  <a:pt x="8506" y="9609"/>
                </a:lnTo>
                <a:lnTo>
                  <a:pt x="7719" y="8979"/>
                </a:lnTo>
                <a:lnTo>
                  <a:pt x="9767" y="7341"/>
                </a:lnTo>
                <a:close/>
                <a:moveTo>
                  <a:pt x="5545" y="10743"/>
                </a:moveTo>
                <a:lnTo>
                  <a:pt x="6553" y="11846"/>
                </a:lnTo>
                <a:lnTo>
                  <a:pt x="5230" y="13264"/>
                </a:lnTo>
                <a:lnTo>
                  <a:pt x="2426" y="13264"/>
                </a:lnTo>
                <a:lnTo>
                  <a:pt x="5545" y="10743"/>
                </a:lnTo>
                <a:close/>
                <a:moveTo>
                  <a:pt x="4379" y="7372"/>
                </a:moveTo>
                <a:lnTo>
                  <a:pt x="11751" y="13327"/>
                </a:lnTo>
                <a:lnTo>
                  <a:pt x="8948" y="13327"/>
                </a:lnTo>
                <a:lnTo>
                  <a:pt x="8948" y="13264"/>
                </a:lnTo>
                <a:lnTo>
                  <a:pt x="3970" y="7750"/>
                </a:lnTo>
                <a:lnTo>
                  <a:pt x="4379" y="7372"/>
                </a:lnTo>
                <a:close/>
                <a:moveTo>
                  <a:pt x="473" y="0"/>
                </a:moveTo>
                <a:cubicBezTo>
                  <a:pt x="252" y="0"/>
                  <a:pt x="32" y="189"/>
                  <a:pt x="32" y="441"/>
                </a:cubicBezTo>
                <a:cubicBezTo>
                  <a:pt x="32" y="662"/>
                  <a:pt x="252" y="819"/>
                  <a:pt x="473" y="819"/>
                </a:cubicBezTo>
                <a:lnTo>
                  <a:pt x="1733" y="819"/>
                </a:lnTo>
                <a:lnTo>
                  <a:pt x="1733" y="1701"/>
                </a:lnTo>
                <a:lnTo>
                  <a:pt x="1292" y="1701"/>
                </a:lnTo>
                <a:cubicBezTo>
                  <a:pt x="630" y="1701"/>
                  <a:pt x="32" y="2237"/>
                  <a:pt x="32" y="2899"/>
                </a:cubicBezTo>
                <a:lnTo>
                  <a:pt x="32" y="5387"/>
                </a:lnTo>
                <a:lnTo>
                  <a:pt x="32" y="5450"/>
                </a:lnTo>
                <a:cubicBezTo>
                  <a:pt x="0" y="5986"/>
                  <a:pt x="252" y="6553"/>
                  <a:pt x="630" y="6963"/>
                </a:cubicBezTo>
                <a:lnTo>
                  <a:pt x="2395" y="8758"/>
                </a:lnTo>
                <a:cubicBezTo>
                  <a:pt x="2473" y="8837"/>
                  <a:pt x="2584" y="8877"/>
                  <a:pt x="2694" y="8877"/>
                </a:cubicBezTo>
                <a:cubicBezTo>
                  <a:pt x="2804" y="8877"/>
                  <a:pt x="2914" y="8837"/>
                  <a:pt x="2993" y="8758"/>
                </a:cubicBezTo>
                <a:lnTo>
                  <a:pt x="3434" y="8317"/>
                </a:lnTo>
                <a:lnTo>
                  <a:pt x="5041" y="10082"/>
                </a:lnTo>
                <a:lnTo>
                  <a:pt x="1008" y="13327"/>
                </a:lnTo>
                <a:cubicBezTo>
                  <a:pt x="914" y="13421"/>
                  <a:pt x="819" y="13579"/>
                  <a:pt x="914" y="13768"/>
                </a:cubicBezTo>
                <a:cubicBezTo>
                  <a:pt x="945" y="13925"/>
                  <a:pt x="1103" y="14051"/>
                  <a:pt x="1292" y="14051"/>
                </a:cubicBezTo>
                <a:lnTo>
                  <a:pt x="5419" y="14051"/>
                </a:lnTo>
                <a:cubicBezTo>
                  <a:pt x="5545" y="14051"/>
                  <a:pt x="5671" y="14020"/>
                  <a:pt x="5734" y="13925"/>
                </a:cubicBezTo>
                <a:lnTo>
                  <a:pt x="7120" y="12413"/>
                </a:lnTo>
                <a:lnTo>
                  <a:pt x="8506" y="13925"/>
                </a:lnTo>
                <a:cubicBezTo>
                  <a:pt x="8569" y="14020"/>
                  <a:pt x="8696" y="14051"/>
                  <a:pt x="8822" y="14051"/>
                </a:cubicBezTo>
                <a:lnTo>
                  <a:pt x="12949" y="14051"/>
                </a:lnTo>
                <a:cubicBezTo>
                  <a:pt x="13106" y="14051"/>
                  <a:pt x="13264" y="13925"/>
                  <a:pt x="13358" y="13768"/>
                </a:cubicBezTo>
                <a:cubicBezTo>
                  <a:pt x="13390" y="13610"/>
                  <a:pt x="13358" y="13421"/>
                  <a:pt x="13232" y="13327"/>
                </a:cubicBezTo>
                <a:lnTo>
                  <a:pt x="9263" y="10082"/>
                </a:lnTo>
                <a:lnTo>
                  <a:pt x="10869" y="8286"/>
                </a:lnTo>
                <a:lnTo>
                  <a:pt x="11310" y="8695"/>
                </a:lnTo>
                <a:cubicBezTo>
                  <a:pt x="11389" y="8774"/>
                  <a:pt x="11492" y="8814"/>
                  <a:pt x="11594" y="8814"/>
                </a:cubicBezTo>
                <a:cubicBezTo>
                  <a:pt x="11696" y="8814"/>
                  <a:pt x="11799" y="8774"/>
                  <a:pt x="11878" y="8695"/>
                </a:cubicBezTo>
                <a:lnTo>
                  <a:pt x="13673" y="6931"/>
                </a:lnTo>
                <a:cubicBezTo>
                  <a:pt x="14083" y="6490"/>
                  <a:pt x="14303" y="5955"/>
                  <a:pt x="14240" y="5387"/>
                </a:cubicBezTo>
                <a:lnTo>
                  <a:pt x="14240" y="5356"/>
                </a:lnTo>
                <a:lnTo>
                  <a:pt x="14240" y="2867"/>
                </a:lnTo>
                <a:cubicBezTo>
                  <a:pt x="14240" y="2205"/>
                  <a:pt x="13705" y="1670"/>
                  <a:pt x="12980" y="1670"/>
                </a:cubicBezTo>
                <a:lnTo>
                  <a:pt x="12571" y="1670"/>
                </a:lnTo>
                <a:lnTo>
                  <a:pt x="12571" y="788"/>
                </a:lnTo>
                <a:lnTo>
                  <a:pt x="13736" y="788"/>
                </a:lnTo>
                <a:lnTo>
                  <a:pt x="13736" y="819"/>
                </a:lnTo>
                <a:cubicBezTo>
                  <a:pt x="13988" y="819"/>
                  <a:pt x="14177" y="630"/>
                  <a:pt x="14177" y="441"/>
                </a:cubicBezTo>
                <a:cubicBezTo>
                  <a:pt x="14177" y="189"/>
                  <a:pt x="13988" y="0"/>
                  <a:pt x="13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7" name="Google Shape;10137;p77"/>
          <p:cNvSpPr/>
          <p:nvPr/>
        </p:nvSpPr>
        <p:spPr>
          <a:xfrm>
            <a:off x="7576413" y="2141008"/>
            <a:ext cx="343849" cy="298988"/>
          </a:xfrm>
          <a:custGeom>
            <a:avLst/>
            <a:gdLst/>
            <a:ahLst/>
            <a:cxnLst/>
            <a:rect l="l" t="t" r="r" b="b"/>
            <a:pathLst>
              <a:path w="14241" h="12383" extrusionOk="0">
                <a:moveTo>
                  <a:pt x="9610" y="4128"/>
                </a:moveTo>
                <a:cubicBezTo>
                  <a:pt x="10271" y="4128"/>
                  <a:pt x="10870" y="4664"/>
                  <a:pt x="10870" y="5388"/>
                </a:cubicBezTo>
                <a:cubicBezTo>
                  <a:pt x="10870" y="6050"/>
                  <a:pt x="10303" y="6617"/>
                  <a:pt x="9610" y="6617"/>
                </a:cubicBezTo>
                <a:lnTo>
                  <a:pt x="8444" y="6617"/>
                </a:lnTo>
                <a:cubicBezTo>
                  <a:pt x="8412" y="6207"/>
                  <a:pt x="8381" y="5829"/>
                  <a:pt x="8381" y="5388"/>
                </a:cubicBezTo>
                <a:cubicBezTo>
                  <a:pt x="8381" y="4947"/>
                  <a:pt x="8412" y="4569"/>
                  <a:pt x="8444" y="4128"/>
                </a:cubicBezTo>
                <a:close/>
                <a:moveTo>
                  <a:pt x="3183" y="3309"/>
                </a:moveTo>
                <a:cubicBezTo>
                  <a:pt x="2773" y="3876"/>
                  <a:pt x="2553" y="4632"/>
                  <a:pt x="2553" y="5388"/>
                </a:cubicBezTo>
                <a:cubicBezTo>
                  <a:pt x="2553" y="6144"/>
                  <a:pt x="2773" y="6837"/>
                  <a:pt x="3183" y="7468"/>
                </a:cubicBezTo>
                <a:lnTo>
                  <a:pt x="2994" y="7468"/>
                </a:lnTo>
                <a:cubicBezTo>
                  <a:pt x="1765" y="7436"/>
                  <a:pt x="820" y="6459"/>
                  <a:pt x="883" y="5262"/>
                </a:cubicBezTo>
                <a:cubicBezTo>
                  <a:pt x="946" y="4191"/>
                  <a:pt x="1954" y="3309"/>
                  <a:pt x="3088" y="3309"/>
                </a:cubicBezTo>
                <a:close/>
                <a:moveTo>
                  <a:pt x="8129" y="2175"/>
                </a:moveTo>
                <a:lnTo>
                  <a:pt x="8129" y="2175"/>
                </a:lnTo>
                <a:cubicBezTo>
                  <a:pt x="7751" y="3088"/>
                  <a:pt x="7562" y="4160"/>
                  <a:pt x="7562" y="5294"/>
                </a:cubicBezTo>
                <a:cubicBezTo>
                  <a:pt x="7562" y="6428"/>
                  <a:pt x="7751" y="7499"/>
                  <a:pt x="8129" y="8413"/>
                </a:cubicBezTo>
                <a:lnTo>
                  <a:pt x="7908" y="8255"/>
                </a:lnTo>
                <a:cubicBezTo>
                  <a:pt x="6995" y="7783"/>
                  <a:pt x="5861" y="7436"/>
                  <a:pt x="4600" y="7436"/>
                </a:cubicBezTo>
                <a:lnTo>
                  <a:pt x="4254" y="7436"/>
                </a:lnTo>
                <a:cubicBezTo>
                  <a:pt x="3687" y="6869"/>
                  <a:pt x="3372" y="6144"/>
                  <a:pt x="3372" y="5357"/>
                </a:cubicBezTo>
                <a:cubicBezTo>
                  <a:pt x="3372" y="4569"/>
                  <a:pt x="3687" y="3813"/>
                  <a:pt x="4254" y="3246"/>
                </a:cubicBezTo>
                <a:lnTo>
                  <a:pt x="4632" y="3246"/>
                </a:lnTo>
                <a:cubicBezTo>
                  <a:pt x="5798" y="3246"/>
                  <a:pt x="6963" y="2931"/>
                  <a:pt x="7908" y="2332"/>
                </a:cubicBezTo>
                <a:lnTo>
                  <a:pt x="8129" y="2175"/>
                </a:lnTo>
                <a:close/>
                <a:moveTo>
                  <a:pt x="5041" y="8287"/>
                </a:moveTo>
                <a:cubicBezTo>
                  <a:pt x="5293" y="8287"/>
                  <a:pt x="5577" y="8350"/>
                  <a:pt x="5861" y="8413"/>
                </a:cubicBezTo>
                <a:lnTo>
                  <a:pt x="5861" y="8696"/>
                </a:lnTo>
                <a:cubicBezTo>
                  <a:pt x="5861" y="8917"/>
                  <a:pt x="5672" y="9137"/>
                  <a:pt x="5419" y="9137"/>
                </a:cubicBezTo>
                <a:lnTo>
                  <a:pt x="5041" y="9137"/>
                </a:lnTo>
                <a:lnTo>
                  <a:pt x="5041" y="8287"/>
                </a:lnTo>
                <a:close/>
                <a:moveTo>
                  <a:pt x="10870" y="757"/>
                </a:moveTo>
                <a:cubicBezTo>
                  <a:pt x="12193" y="757"/>
                  <a:pt x="13327" y="2868"/>
                  <a:pt x="13327" y="5325"/>
                </a:cubicBezTo>
                <a:cubicBezTo>
                  <a:pt x="13327" y="7814"/>
                  <a:pt x="12193" y="9925"/>
                  <a:pt x="10870" y="9925"/>
                </a:cubicBezTo>
                <a:cubicBezTo>
                  <a:pt x="10712" y="9925"/>
                  <a:pt x="10492" y="9862"/>
                  <a:pt x="10334" y="9799"/>
                </a:cubicBezTo>
                <a:lnTo>
                  <a:pt x="9862" y="9515"/>
                </a:lnTo>
                <a:cubicBezTo>
                  <a:pt x="9358" y="9074"/>
                  <a:pt x="8917" y="8350"/>
                  <a:pt x="8664" y="7436"/>
                </a:cubicBezTo>
                <a:lnTo>
                  <a:pt x="9610" y="7436"/>
                </a:lnTo>
                <a:cubicBezTo>
                  <a:pt x="10744" y="7436"/>
                  <a:pt x="11689" y="6491"/>
                  <a:pt x="11689" y="5325"/>
                </a:cubicBezTo>
                <a:cubicBezTo>
                  <a:pt x="11689" y="4191"/>
                  <a:pt x="10744" y="3246"/>
                  <a:pt x="9610" y="3246"/>
                </a:cubicBezTo>
                <a:lnTo>
                  <a:pt x="8664" y="3246"/>
                </a:lnTo>
                <a:cubicBezTo>
                  <a:pt x="8948" y="2332"/>
                  <a:pt x="9326" y="1608"/>
                  <a:pt x="9862" y="1167"/>
                </a:cubicBezTo>
                <a:lnTo>
                  <a:pt x="10334" y="883"/>
                </a:lnTo>
                <a:cubicBezTo>
                  <a:pt x="10523" y="820"/>
                  <a:pt x="10712" y="757"/>
                  <a:pt x="10870" y="757"/>
                </a:cubicBezTo>
                <a:close/>
                <a:moveTo>
                  <a:pt x="4222" y="8255"/>
                </a:moveTo>
                <a:lnTo>
                  <a:pt x="4222" y="11185"/>
                </a:lnTo>
                <a:cubicBezTo>
                  <a:pt x="4222" y="11406"/>
                  <a:pt x="4002" y="11595"/>
                  <a:pt x="3813" y="11595"/>
                </a:cubicBezTo>
                <a:cubicBezTo>
                  <a:pt x="3624" y="11595"/>
                  <a:pt x="3372" y="11406"/>
                  <a:pt x="3372" y="11185"/>
                </a:cubicBezTo>
                <a:lnTo>
                  <a:pt x="3372" y="8255"/>
                </a:lnTo>
                <a:close/>
                <a:moveTo>
                  <a:pt x="10870" y="1"/>
                </a:moveTo>
                <a:cubicBezTo>
                  <a:pt x="10303" y="1"/>
                  <a:pt x="9830" y="190"/>
                  <a:pt x="9389" y="536"/>
                </a:cubicBezTo>
                <a:lnTo>
                  <a:pt x="7467" y="1671"/>
                </a:lnTo>
                <a:cubicBezTo>
                  <a:pt x="6648" y="2206"/>
                  <a:pt x="5609" y="2458"/>
                  <a:pt x="4632" y="2458"/>
                </a:cubicBezTo>
                <a:lnTo>
                  <a:pt x="3088" y="2458"/>
                </a:lnTo>
                <a:cubicBezTo>
                  <a:pt x="1513" y="2458"/>
                  <a:pt x="158" y="3655"/>
                  <a:pt x="64" y="5231"/>
                </a:cubicBezTo>
                <a:cubicBezTo>
                  <a:pt x="1" y="6806"/>
                  <a:pt x="1135" y="8066"/>
                  <a:pt x="2553" y="8255"/>
                </a:cubicBezTo>
                <a:lnTo>
                  <a:pt x="2553" y="11185"/>
                </a:lnTo>
                <a:cubicBezTo>
                  <a:pt x="2553" y="11847"/>
                  <a:pt x="3088" y="12382"/>
                  <a:pt x="3813" y="12382"/>
                </a:cubicBezTo>
                <a:cubicBezTo>
                  <a:pt x="4474" y="12382"/>
                  <a:pt x="5073" y="11847"/>
                  <a:pt x="5073" y="11185"/>
                </a:cubicBezTo>
                <a:lnTo>
                  <a:pt x="5073" y="9925"/>
                </a:lnTo>
                <a:lnTo>
                  <a:pt x="5451" y="9925"/>
                </a:lnTo>
                <a:cubicBezTo>
                  <a:pt x="6144" y="9925"/>
                  <a:pt x="6711" y="9358"/>
                  <a:pt x="6711" y="8696"/>
                </a:cubicBezTo>
                <a:lnTo>
                  <a:pt x="6711" y="8665"/>
                </a:lnTo>
                <a:cubicBezTo>
                  <a:pt x="6995" y="8759"/>
                  <a:pt x="7278" y="8885"/>
                  <a:pt x="7562" y="9043"/>
                </a:cubicBezTo>
                <a:lnTo>
                  <a:pt x="9484" y="10177"/>
                </a:lnTo>
                <a:cubicBezTo>
                  <a:pt x="9925" y="10555"/>
                  <a:pt x="10397" y="10744"/>
                  <a:pt x="10933" y="10744"/>
                </a:cubicBezTo>
                <a:cubicBezTo>
                  <a:pt x="11878" y="10744"/>
                  <a:pt x="12697" y="10145"/>
                  <a:pt x="13327" y="9074"/>
                </a:cubicBezTo>
                <a:cubicBezTo>
                  <a:pt x="13926" y="8098"/>
                  <a:pt x="14241" y="6774"/>
                  <a:pt x="14241" y="5388"/>
                </a:cubicBezTo>
                <a:cubicBezTo>
                  <a:pt x="14178" y="2458"/>
                  <a:pt x="12792" y="1"/>
                  <a:pt x="108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8" name="Google Shape;10138;p77"/>
          <p:cNvGrpSpPr/>
          <p:nvPr/>
        </p:nvGrpSpPr>
        <p:grpSpPr>
          <a:xfrm>
            <a:off x="5774096" y="2549397"/>
            <a:ext cx="299736" cy="343849"/>
            <a:chOff x="-9570950" y="1622100"/>
            <a:chExt cx="310350" cy="356025"/>
          </a:xfrm>
        </p:grpSpPr>
        <p:sp>
          <p:nvSpPr>
            <p:cNvPr id="10139" name="Google Shape;10139;p77"/>
            <p:cNvSpPr/>
            <p:nvPr/>
          </p:nvSpPr>
          <p:spPr>
            <a:xfrm>
              <a:off x="-9570950" y="1622100"/>
              <a:ext cx="310350" cy="356025"/>
            </a:xfrm>
            <a:custGeom>
              <a:avLst/>
              <a:gdLst/>
              <a:ahLst/>
              <a:cxnLst/>
              <a:rect l="l" t="t" r="r" b="b"/>
              <a:pathLst>
                <a:path w="12414" h="14241" extrusionOk="0">
                  <a:moveTo>
                    <a:pt x="7026" y="851"/>
                  </a:moveTo>
                  <a:cubicBezTo>
                    <a:pt x="7246" y="851"/>
                    <a:pt x="7404" y="1040"/>
                    <a:pt x="7404" y="1229"/>
                  </a:cubicBezTo>
                  <a:lnTo>
                    <a:pt x="7404" y="1670"/>
                  </a:lnTo>
                  <a:lnTo>
                    <a:pt x="4915" y="1670"/>
                  </a:lnTo>
                  <a:lnTo>
                    <a:pt x="4915" y="1229"/>
                  </a:lnTo>
                  <a:lnTo>
                    <a:pt x="4978" y="1229"/>
                  </a:lnTo>
                  <a:cubicBezTo>
                    <a:pt x="4978" y="1009"/>
                    <a:pt x="5167" y="851"/>
                    <a:pt x="5356" y="851"/>
                  </a:cubicBezTo>
                  <a:close/>
                  <a:moveTo>
                    <a:pt x="9987" y="2490"/>
                  </a:moveTo>
                  <a:lnTo>
                    <a:pt x="9987" y="7688"/>
                  </a:lnTo>
                  <a:lnTo>
                    <a:pt x="9924" y="7688"/>
                  </a:lnTo>
                  <a:lnTo>
                    <a:pt x="8160" y="5924"/>
                  </a:lnTo>
                  <a:cubicBezTo>
                    <a:pt x="8081" y="5845"/>
                    <a:pt x="7971" y="5805"/>
                    <a:pt x="7861" y="5805"/>
                  </a:cubicBezTo>
                  <a:cubicBezTo>
                    <a:pt x="7750" y="5805"/>
                    <a:pt x="7640" y="5845"/>
                    <a:pt x="7561" y="5924"/>
                  </a:cubicBezTo>
                  <a:lnTo>
                    <a:pt x="6396" y="7121"/>
                  </a:lnTo>
                  <a:lnTo>
                    <a:pt x="4883" y="5136"/>
                  </a:lnTo>
                  <a:cubicBezTo>
                    <a:pt x="4820" y="5010"/>
                    <a:pt x="4694" y="4978"/>
                    <a:pt x="4568" y="4978"/>
                  </a:cubicBezTo>
                  <a:cubicBezTo>
                    <a:pt x="4474" y="4978"/>
                    <a:pt x="4348" y="5073"/>
                    <a:pt x="4253" y="5136"/>
                  </a:cubicBezTo>
                  <a:lnTo>
                    <a:pt x="2521" y="7467"/>
                  </a:lnTo>
                  <a:lnTo>
                    <a:pt x="2521" y="2490"/>
                  </a:lnTo>
                  <a:close/>
                  <a:moveTo>
                    <a:pt x="4537" y="6081"/>
                  </a:moveTo>
                  <a:lnTo>
                    <a:pt x="6175" y="8286"/>
                  </a:lnTo>
                  <a:lnTo>
                    <a:pt x="2867" y="8286"/>
                  </a:lnTo>
                  <a:lnTo>
                    <a:pt x="4537" y="6081"/>
                  </a:lnTo>
                  <a:close/>
                  <a:moveTo>
                    <a:pt x="7845" y="6806"/>
                  </a:moveTo>
                  <a:lnTo>
                    <a:pt x="9326" y="8286"/>
                  </a:lnTo>
                  <a:lnTo>
                    <a:pt x="7215" y="8286"/>
                  </a:lnTo>
                  <a:lnTo>
                    <a:pt x="6868" y="7782"/>
                  </a:lnTo>
                  <a:lnTo>
                    <a:pt x="7845" y="6806"/>
                  </a:lnTo>
                  <a:close/>
                  <a:moveTo>
                    <a:pt x="1670" y="2458"/>
                  </a:moveTo>
                  <a:lnTo>
                    <a:pt x="1670" y="8696"/>
                  </a:lnTo>
                  <a:cubicBezTo>
                    <a:pt x="1670" y="8917"/>
                    <a:pt x="1859" y="9106"/>
                    <a:pt x="2080" y="9106"/>
                  </a:cubicBezTo>
                  <a:lnTo>
                    <a:pt x="10365" y="9106"/>
                  </a:lnTo>
                  <a:cubicBezTo>
                    <a:pt x="10586" y="9106"/>
                    <a:pt x="10806" y="8917"/>
                    <a:pt x="10743" y="8696"/>
                  </a:cubicBezTo>
                  <a:lnTo>
                    <a:pt x="10743" y="2490"/>
                  </a:lnTo>
                  <a:lnTo>
                    <a:pt x="11153" y="2490"/>
                  </a:lnTo>
                  <a:cubicBezTo>
                    <a:pt x="11374" y="2490"/>
                    <a:pt x="11594" y="2647"/>
                    <a:pt x="11594" y="2899"/>
                  </a:cubicBezTo>
                  <a:lnTo>
                    <a:pt x="11594" y="9515"/>
                  </a:lnTo>
                  <a:cubicBezTo>
                    <a:pt x="11594" y="9736"/>
                    <a:pt x="11374" y="9956"/>
                    <a:pt x="11184" y="9956"/>
                  </a:cubicBezTo>
                  <a:lnTo>
                    <a:pt x="1260" y="9956"/>
                  </a:lnTo>
                  <a:cubicBezTo>
                    <a:pt x="1040" y="9956"/>
                    <a:pt x="882" y="9736"/>
                    <a:pt x="882" y="9515"/>
                  </a:cubicBezTo>
                  <a:lnTo>
                    <a:pt x="882" y="2899"/>
                  </a:lnTo>
                  <a:cubicBezTo>
                    <a:pt x="882" y="2647"/>
                    <a:pt x="1071" y="2458"/>
                    <a:pt x="1260" y="2458"/>
                  </a:cubicBezTo>
                  <a:close/>
                  <a:moveTo>
                    <a:pt x="8286" y="10775"/>
                  </a:moveTo>
                  <a:lnTo>
                    <a:pt x="8286" y="11626"/>
                  </a:lnTo>
                  <a:lnTo>
                    <a:pt x="4127" y="11626"/>
                  </a:lnTo>
                  <a:lnTo>
                    <a:pt x="4127" y="10775"/>
                  </a:lnTo>
                  <a:close/>
                  <a:moveTo>
                    <a:pt x="3340" y="10775"/>
                  </a:moveTo>
                  <a:lnTo>
                    <a:pt x="3340" y="12886"/>
                  </a:lnTo>
                  <a:lnTo>
                    <a:pt x="3308" y="12886"/>
                  </a:lnTo>
                  <a:cubicBezTo>
                    <a:pt x="3308" y="13138"/>
                    <a:pt x="3119" y="13327"/>
                    <a:pt x="2930" y="13327"/>
                  </a:cubicBezTo>
                  <a:cubicBezTo>
                    <a:pt x="2710" y="13327"/>
                    <a:pt x="2521" y="13138"/>
                    <a:pt x="2521" y="12886"/>
                  </a:cubicBezTo>
                  <a:lnTo>
                    <a:pt x="2521" y="10775"/>
                  </a:lnTo>
                  <a:close/>
                  <a:moveTo>
                    <a:pt x="9956" y="10775"/>
                  </a:moveTo>
                  <a:lnTo>
                    <a:pt x="9956" y="12886"/>
                  </a:lnTo>
                  <a:lnTo>
                    <a:pt x="9924" y="12886"/>
                  </a:lnTo>
                  <a:cubicBezTo>
                    <a:pt x="9924" y="13138"/>
                    <a:pt x="9735" y="13327"/>
                    <a:pt x="9546" y="13327"/>
                  </a:cubicBezTo>
                  <a:cubicBezTo>
                    <a:pt x="9326" y="13327"/>
                    <a:pt x="9137" y="13138"/>
                    <a:pt x="9137" y="12886"/>
                  </a:cubicBezTo>
                  <a:lnTo>
                    <a:pt x="9137" y="10775"/>
                  </a:lnTo>
                  <a:close/>
                  <a:moveTo>
                    <a:pt x="5356" y="1"/>
                  </a:moveTo>
                  <a:cubicBezTo>
                    <a:pt x="4694" y="1"/>
                    <a:pt x="4127" y="568"/>
                    <a:pt x="4127" y="1292"/>
                  </a:cubicBezTo>
                  <a:lnTo>
                    <a:pt x="4127" y="1702"/>
                  </a:lnTo>
                  <a:lnTo>
                    <a:pt x="1229" y="1702"/>
                  </a:lnTo>
                  <a:cubicBezTo>
                    <a:pt x="567" y="1702"/>
                    <a:pt x="0" y="2269"/>
                    <a:pt x="0" y="2962"/>
                  </a:cubicBezTo>
                  <a:lnTo>
                    <a:pt x="0" y="9578"/>
                  </a:lnTo>
                  <a:cubicBezTo>
                    <a:pt x="0" y="10271"/>
                    <a:pt x="567" y="10838"/>
                    <a:pt x="1229" y="10838"/>
                  </a:cubicBezTo>
                  <a:lnTo>
                    <a:pt x="1607" y="10838"/>
                  </a:lnTo>
                  <a:lnTo>
                    <a:pt x="1607" y="12981"/>
                  </a:lnTo>
                  <a:cubicBezTo>
                    <a:pt x="1607" y="13642"/>
                    <a:pt x="2174" y="14241"/>
                    <a:pt x="2867" y="14241"/>
                  </a:cubicBezTo>
                  <a:cubicBezTo>
                    <a:pt x="3592" y="14241"/>
                    <a:pt x="4127" y="13674"/>
                    <a:pt x="4127" y="12981"/>
                  </a:cubicBezTo>
                  <a:lnTo>
                    <a:pt x="4127" y="12540"/>
                  </a:lnTo>
                  <a:lnTo>
                    <a:pt x="8286" y="12540"/>
                  </a:lnTo>
                  <a:lnTo>
                    <a:pt x="8286" y="12981"/>
                  </a:lnTo>
                  <a:cubicBezTo>
                    <a:pt x="8286" y="13642"/>
                    <a:pt x="8822" y="14241"/>
                    <a:pt x="9483" y="14241"/>
                  </a:cubicBezTo>
                  <a:cubicBezTo>
                    <a:pt x="10176" y="14241"/>
                    <a:pt x="10775" y="13674"/>
                    <a:pt x="10775" y="12981"/>
                  </a:cubicBezTo>
                  <a:lnTo>
                    <a:pt x="10775" y="10838"/>
                  </a:lnTo>
                  <a:lnTo>
                    <a:pt x="11153" y="10838"/>
                  </a:lnTo>
                  <a:cubicBezTo>
                    <a:pt x="11815" y="10838"/>
                    <a:pt x="12413" y="10303"/>
                    <a:pt x="12413" y="9578"/>
                  </a:cubicBezTo>
                  <a:lnTo>
                    <a:pt x="12413" y="2899"/>
                  </a:lnTo>
                  <a:cubicBezTo>
                    <a:pt x="12413" y="2238"/>
                    <a:pt x="11878" y="1639"/>
                    <a:pt x="11153" y="1639"/>
                  </a:cubicBezTo>
                  <a:lnTo>
                    <a:pt x="8286" y="1639"/>
                  </a:lnTo>
                  <a:lnTo>
                    <a:pt x="8286" y="1198"/>
                  </a:lnTo>
                  <a:cubicBezTo>
                    <a:pt x="8286" y="568"/>
                    <a:pt x="7687" y="1"/>
                    <a:pt x="70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0" name="Google Shape;10140;p77"/>
            <p:cNvSpPr/>
            <p:nvPr/>
          </p:nvSpPr>
          <p:spPr>
            <a:xfrm>
              <a:off x="-9426025" y="1695350"/>
              <a:ext cx="63025" cy="62250"/>
            </a:xfrm>
            <a:custGeom>
              <a:avLst/>
              <a:gdLst/>
              <a:ahLst/>
              <a:cxnLst/>
              <a:rect l="l" t="t" r="r" b="b"/>
              <a:pathLst>
                <a:path w="2521" h="2490" extrusionOk="0">
                  <a:moveTo>
                    <a:pt x="1260" y="820"/>
                  </a:moveTo>
                  <a:cubicBezTo>
                    <a:pt x="1449" y="820"/>
                    <a:pt x="1638" y="977"/>
                    <a:pt x="1638" y="1229"/>
                  </a:cubicBezTo>
                  <a:cubicBezTo>
                    <a:pt x="1638" y="1450"/>
                    <a:pt x="1449" y="1639"/>
                    <a:pt x="1260" y="1639"/>
                  </a:cubicBezTo>
                  <a:cubicBezTo>
                    <a:pt x="1071" y="1639"/>
                    <a:pt x="851" y="1450"/>
                    <a:pt x="851" y="1229"/>
                  </a:cubicBezTo>
                  <a:cubicBezTo>
                    <a:pt x="851" y="977"/>
                    <a:pt x="1071" y="820"/>
                    <a:pt x="1260" y="820"/>
                  </a:cubicBezTo>
                  <a:close/>
                  <a:moveTo>
                    <a:pt x="1260" y="1"/>
                  </a:moveTo>
                  <a:cubicBezTo>
                    <a:pt x="536" y="1"/>
                    <a:pt x="0" y="505"/>
                    <a:pt x="0" y="1229"/>
                  </a:cubicBezTo>
                  <a:cubicBezTo>
                    <a:pt x="0" y="1891"/>
                    <a:pt x="536" y="2490"/>
                    <a:pt x="1260" y="2490"/>
                  </a:cubicBezTo>
                  <a:cubicBezTo>
                    <a:pt x="1985" y="2490"/>
                    <a:pt x="2521" y="1922"/>
                    <a:pt x="2521" y="1229"/>
                  </a:cubicBezTo>
                  <a:cubicBezTo>
                    <a:pt x="2521" y="505"/>
                    <a:pt x="1985" y="1"/>
                    <a:pt x="12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1" name="Google Shape;10141;p77"/>
          <p:cNvGrpSpPr/>
          <p:nvPr/>
        </p:nvGrpSpPr>
        <p:grpSpPr>
          <a:xfrm>
            <a:off x="5752800" y="2958353"/>
            <a:ext cx="342328" cy="341579"/>
            <a:chOff x="-9594575" y="2056875"/>
            <a:chExt cx="354450" cy="353675"/>
          </a:xfrm>
        </p:grpSpPr>
        <p:sp>
          <p:nvSpPr>
            <p:cNvPr id="10142" name="Google Shape;10142;p77"/>
            <p:cNvSpPr/>
            <p:nvPr/>
          </p:nvSpPr>
          <p:spPr>
            <a:xfrm>
              <a:off x="-9594575" y="2056875"/>
              <a:ext cx="354450" cy="353675"/>
            </a:xfrm>
            <a:custGeom>
              <a:avLst/>
              <a:gdLst/>
              <a:ahLst/>
              <a:cxnLst/>
              <a:rect l="l" t="t" r="r" b="b"/>
              <a:pathLst>
                <a:path w="14178" h="14147" extrusionOk="0">
                  <a:moveTo>
                    <a:pt x="3781" y="819"/>
                  </a:moveTo>
                  <a:cubicBezTo>
                    <a:pt x="4442" y="819"/>
                    <a:pt x="5041" y="1387"/>
                    <a:pt x="5041" y="2080"/>
                  </a:cubicBezTo>
                  <a:cubicBezTo>
                    <a:pt x="4694" y="1796"/>
                    <a:pt x="4253" y="1639"/>
                    <a:pt x="3812" y="1639"/>
                  </a:cubicBezTo>
                  <a:cubicBezTo>
                    <a:pt x="3340" y="1639"/>
                    <a:pt x="2930" y="1796"/>
                    <a:pt x="2552" y="2048"/>
                  </a:cubicBezTo>
                  <a:cubicBezTo>
                    <a:pt x="2552" y="1387"/>
                    <a:pt x="3119" y="819"/>
                    <a:pt x="3781" y="819"/>
                  </a:cubicBezTo>
                  <a:close/>
                  <a:moveTo>
                    <a:pt x="10491" y="819"/>
                  </a:moveTo>
                  <a:cubicBezTo>
                    <a:pt x="11153" y="819"/>
                    <a:pt x="11688" y="1387"/>
                    <a:pt x="11751" y="2048"/>
                  </a:cubicBezTo>
                  <a:cubicBezTo>
                    <a:pt x="11373" y="1765"/>
                    <a:pt x="10964" y="1639"/>
                    <a:pt x="10491" y="1639"/>
                  </a:cubicBezTo>
                  <a:cubicBezTo>
                    <a:pt x="10019" y="1639"/>
                    <a:pt x="9578" y="1796"/>
                    <a:pt x="9263" y="2080"/>
                  </a:cubicBezTo>
                  <a:cubicBezTo>
                    <a:pt x="9231" y="1387"/>
                    <a:pt x="9767" y="819"/>
                    <a:pt x="10491" y="819"/>
                  </a:cubicBezTo>
                  <a:close/>
                  <a:moveTo>
                    <a:pt x="6742" y="5797"/>
                  </a:moveTo>
                  <a:lnTo>
                    <a:pt x="6742" y="7467"/>
                  </a:lnTo>
                  <a:lnTo>
                    <a:pt x="5860" y="7467"/>
                  </a:lnTo>
                  <a:lnTo>
                    <a:pt x="5860" y="5797"/>
                  </a:lnTo>
                  <a:close/>
                  <a:moveTo>
                    <a:pt x="8380" y="5766"/>
                  </a:moveTo>
                  <a:lnTo>
                    <a:pt x="8380" y="7467"/>
                  </a:lnTo>
                  <a:lnTo>
                    <a:pt x="7530" y="7467"/>
                  </a:lnTo>
                  <a:lnTo>
                    <a:pt x="7530" y="5766"/>
                  </a:lnTo>
                  <a:close/>
                  <a:moveTo>
                    <a:pt x="8380" y="8318"/>
                  </a:moveTo>
                  <a:lnTo>
                    <a:pt x="8380" y="9137"/>
                  </a:lnTo>
                  <a:lnTo>
                    <a:pt x="5860" y="9137"/>
                  </a:lnTo>
                  <a:lnTo>
                    <a:pt x="5860" y="8318"/>
                  </a:lnTo>
                  <a:close/>
                  <a:moveTo>
                    <a:pt x="3781" y="2489"/>
                  </a:moveTo>
                  <a:cubicBezTo>
                    <a:pt x="4442" y="2489"/>
                    <a:pt x="5041" y="3025"/>
                    <a:pt x="5041" y="3686"/>
                  </a:cubicBezTo>
                  <a:lnTo>
                    <a:pt x="5041" y="9168"/>
                  </a:lnTo>
                  <a:cubicBezTo>
                    <a:pt x="4537" y="8633"/>
                    <a:pt x="3781" y="8318"/>
                    <a:pt x="2962" y="8318"/>
                  </a:cubicBezTo>
                  <a:cubicBezTo>
                    <a:pt x="2363" y="8318"/>
                    <a:pt x="1859" y="8475"/>
                    <a:pt x="1386" y="8790"/>
                  </a:cubicBezTo>
                  <a:lnTo>
                    <a:pt x="2552" y="3497"/>
                  </a:lnTo>
                  <a:cubicBezTo>
                    <a:pt x="2678" y="2899"/>
                    <a:pt x="3182" y="2489"/>
                    <a:pt x="3781" y="2489"/>
                  </a:cubicBezTo>
                  <a:close/>
                  <a:moveTo>
                    <a:pt x="10491" y="2489"/>
                  </a:moveTo>
                  <a:cubicBezTo>
                    <a:pt x="11090" y="2489"/>
                    <a:pt x="11594" y="2899"/>
                    <a:pt x="11720" y="3497"/>
                  </a:cubicBezTo>
                  <a:lnTo>
                    <a:pt x="12886" y="8790"/>
                  </a:lnTo>
                  <a:cubicBezTo>
                    <a:pt x="12413" y="8444"/>
                    <a:pt x="11909" y="8318"/>
                    <a:pt x="11310" y="8318"/>
                  </a:cubicBezTo>
                  <a:cubicBezTo>
                    <a:pt x="10491" y="8318"/>
                    <a:pt x="9767" y="8633"/>
                    <a:pt x="9231" y="9168"/>
                  </a:cubicBezTo>
                  <a:lnTo>
                    <a:pt x="9231" y="3686"/>
                  </a:lnTo>
                  <a:cubicBezTo>
                    <a:pt x="9231" y="3025"/>
                    <a:pt x="9767" y="2489"/>
                    <a:pt x="10491" y="2489"/>
                  </a:cubicBezTo>
                  <a:close/>
                  <a:moveTo>
                    <a:pt x="2962" y="9074"/>
                  </a:moveTo>
                  <a:cubicBezTo>
                    <a:pt x="4096" y="9074"/>
                    <a:pt x="5041" y="10019"/>
                    <a:pt x="5041" y="11185"/>
                  </a:cubicBezTo>
                  <a:cubicBezTo>
                    <a:pt x="5041" y="12350"/>
                    <a:pt x="4096" y="13264"/>
                    <a:pt x="2962" y="13264"/>
                  </a:cubicBezTo>
                  <a:cubicBezTo>
                    <a:pt x="1827" y="13264"/>
                    <a:pt x="882" y="12319"/>
                    <a:pt x="882" y="11185"/>
                  </a:cubicBezTo>
                  <a:cubicBezTo>
                    <a:pt x="882" y="10019"/>
                    <a:pt x="1764" y="9074"/>
                    <a:pt x="2962" y="9074"/>
                  </a:cubicBezTo>
                  <a:close/>
                  <a:moveTo>
                    <a:pt x="11310" y="9074"/>
                  </a:moveTo>
                  <a:cubicBezTo>
                    <a:pt x="12445" y="9074"/>
                    <a:pt x="13390" y="9987"/>
                    <a:pt x="13390" y="11185"/>
                  </a:cubicBezTo>
                  <a:cubicBezTo>
                    <a:pt x="13358" y="12350"/>
                    <a:pt x="12445" y="13264"/>
                    <a:pt x="11310" y="13264"/>
                  </a:cubicBezTo>
                  <a:cubicBezTo>
                    <a:pt x="10176" y="13264"/>
                    <a:pt x="9231" y="12319"/>
                    <a:pt x="9231" y="11185"/>
                  </a:cubicBezTo>
                  <a:cubicBezTo>
                    <a:pt x="9231" y="10019"/>
                    <a:pt x="10176" y="9074"/>
                    <a:pt x="11310" y="9074"/>
                  </a:cubicBezTo>
                  <a:close/>
                  <a:moveTo>
                    <a:pt x="3749" y="0"/>
                  </a:moveTo>
                  <a:cubicBezTo>
                    <a:pt x="2615" y="0"/>
                    <a:pt x="1670" y="946"/>
                    <a:pt x="1670" y="2080"/>
                  </a:cubicBezTo>
                  <a:cubicBezTo>
                    <a:pt x="1670" y="2363"/>
                    <a:pt x="1733" y="2647"/>
                    <a:pt x="1827" y="2899"/>
                  </a:cubicBezTo>
                  <a:cubicBezTo>
                    <a:pt x="1733" y="3056"/>
                    <a:pt x="1701" y="3182"/>
                    <a:pt x="1701" y="3340"/>
                  </a:cubicBezTo>
                  <a:lnTo>
                    <a:pt x="63" y="10680"/>
                  </a:lnTo>
                  <a:cubicBezTo>
                    <a:pt x="0" y="10870"/>
                    <a:pt x="0" y="11027"/>
                    <a:pt x="0" y="11216"/>
                  </a:cubicBezTo>
                  <a:cubicBezTo>
                    <a:pt x="0" y="12823"/>
                    <a:pt x="1323" y="14146"/>
                    <a:pt x="2930" y="14146"/>
                  </a:cubicBezTo>
                  <a:cubicBezTo>
                    <a:pt x="4537" y="14146"/>
                    <a:pt x="5797" y="12823"/>
                    <a:pt x="5797" y="11216"/>
                  </a:cubicBezTo>
                  <a:lnTo>
                    <a:pt x="5797" y="9956"/>
                  </a:lnTo>
                  <a:lnTo>
                    <a:pt x="8317" y="9956"/>
                  </a:lnTo>
                  <a:lnTo>
                    <a:pt x="8317" y="11185"/>
                  </a:lnTo>
                  <a:cubicBezTo>
                    <a:pt x="8317" y="12791"/>
                    <a:pt x="9609" y="14083"/>
                    <a:pt x="11184" y="14083"/>
                  </a:cubicBezTo>
                  <a:cubicBezTo>
                    <a:pt x="12760" y="14083"/>
                    <a:pt x="14114" y="12791"/>
                    <a:pt x="14114" y="11185"/>
                  </a:cubicBezTo>
                  <a:cubicBezTo>
                    <a:pt x="14177" y="11027"/>
                    <a:pt x="14177" y="10870"/>
                    <a:pt x="14146" y="10680"/>
                  </a:cubicBezTo>
                  <a:cubicBezTo>
                    <a:pt x="14146" y="10680"/>
                    <a:pt x="12539" y="3466"/>
                    <a:pt x="12476" y="3340"/>
                  </a:cubicBezTo>
                  <a:cubicBezTo>
                    <a:pt x="12445" y="3182"/>
                    <a:pt x="12413" y="3025"/>
                    <a:pt x="12382" y="2899"/>
                  </a:cubicBezTo>
                  <a:cubicBezTo>
                    <a:pt x="12476" y="2647"/>
                    <a:pt x="12539" y="2363"/>
                    <a:pt x="12539" y="2080"/>
                  </a:cubicBezTo>
                  <a:cubicBezTo>
                    <a:pt x="12539" y="946"/>
                    <a:pt x="11594" y="0"/>
                    <a:pt x="10428" y="0"/>
                  </a:cubicBezTo>
                  <a:cubicBezTo>
                    <a:pt x="9294" y="0"/>
                    <a:pt x="8349" y="946"/>
                    <a:pt x="8349" y="2080"/>
                  </a:cubicBezTo>
                  <a:cubicBezTo>
                    <a:pt x="8349" y="2363"/>
                    <a:pt x="8443" y="2647"/>
                    <a:pt x="8506" y="2899"/>
                  </a:cubicBezTo>
                  <a:cubicBezTo>
                    <a:pt x="8412" y="3151"/>
                    <a:pt x="8349" y="3466"/>
                    <a:pt x="8349" y="3749"/>
                  </a:cubicBezTo>
                  <a:lnTo>
                    <a:pt x="8349" y="5010"/>
                  </a:lnTo>
                  <a:lnTo>
                    <a:pt x="5828" y="5010"/>
                  </a:lnTo>
                  <a:lnTo>
                    <a:pt x="5828" y="3749"/>
                  </a:lnTo>
                  <a:cubicBezTo>
                    <a:pt x="5828" y="3466"/>
                    <a:pt x="5765" y="3151"/>
                    <a:pt x="5671" y="2899"/>
                  </a:cubicBezTo>
                  <a:cubicBezTo>
                    <a:pt x="5797" y="2647"/>
                    <a:pt x="5828" y="2363"/>
                    <a:pt x="5828" y="2080"/>
                  </a:cubicBezTo>
                  <a:cubicBezTo>
                    <a:pt x="5828" y="946"/>
                    <a:pt x="4883" y="0"/>
                    <a:pt x="37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3" name="Google Shape;10143;p77"/>
            <p:cNvSpPr/>
            <p:nvPr/>
          </p:nvSpPr>
          <p:spPr>
            <a:xfrm>
              <a:off x="-9342550" y="2305750"/>
              <a:ext cx="62250" cy="62250"/>
            </a:xfrm>
            <a:custGeom>
              <a:avLst/>
              <a:gdLst/>
              <a:ahLst/>
              <a:cxnLst/>
              <a:rect l="l" t="t" r="r" b="b"/>
              <a:pathLst>
                <a:path w="2490" h="2490" extrusionOk="0">
                  <a:moveTo>
                    <a:pt x="1229" y="820"/>
                  </a:moveTo>
                  <a:cubicBezTo>
                    <a:pt x="1450" y="820"/>
                    <a:pt x="1670" y="1041"/>
                    <a:pt x="1670" y="1230"/>
                  </a:cubicBezTo>
                  <a:cubicBezTo>
                    <a:pt x="1607" y="1450"/>
                    <a:pt x="1418" y="1639"/>
                    <a:pt x="1229" y="1639"/>
                  </a:cubicBezTo>
                  <a:cubicBezTo>
                    <a:pt x="977" y="1639"/>
                    <a:pt x="820" y="1450"/>
                    <a:pt x="820" y="1230"/>
                  </a:cubicBezTo>
                  <a:cubicBezTo>
                    <a:pt x="820" y="978"/>
                    <a:pt x="1040" y="820"/>
                    <a:pt x="1229" y="820"/>
                  </a:cubicBezTo>
                  <a:close/>
                  <a:moveTo>
                    <a:pt x="1229" y="1"/>
                  </a:moveTo>
                  <a:cubicBezTo>
                    <a:pt x="568" y="1"/>
                    <a:pt x="1" y="568"/>
                    <a:pt x="1" y="1230"/>
                  </a:cubicBezTo>
                  <a:cubicBezTo>
                    <a:pt x="1" y="1891"/>
                    <a:pt x="568" y="2490"/>
                    <a:pt x="1229" y="2490"/>
                  </a:cubicBezTo>
                  <a:cubicBezTo>
                    <a:pt x="1891" y="2490"/>
                    <a:pt x="2490" y="1923"/>
                    <a:pt x="2490" y="1230"/>
                  </a:cubicBezTo>
                  <a:cubicBezTo>
                    <a:pt x="2458" y="568"/>
                    <a:pt x="1891" y="1"/>
                    <a:pt x="1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4" name="Google Shape;10144;p77"/>
            <p:cNvSpPr/>
            <p:nvPr/>
          </p:nvSpPr>
          <p:spPr>
            <a:xfrm>
              <a:off x="-9552050" y="2305750"/>
              <a:ext cx="63025" cy="62250"/>
            </a:xfrm>
            <a:custGeom>
              <a:avLst/>
              <a:gdLst/>
              <a:ahLst/>
              <a:cxnLst/>
              <a:rect l="l" t="t" r="r" b="b"/>
              <a:pathLst>
                <a:path w="2521" h="2490" extrusionOk="0">
                  <a:moveTo>
                    <a:pt x="1261" y="820"/>
                  </a:moveTo>
                  <a:cubicBezTo>
                    <a:pt x="1481" y="820"/>
                    <a:pt x="1639" y="1041"/>
                    <a:pt x="1639" y="1230"/>
                  </a:cubicBezTo>
                  <a:cubicBezTo>
                    <a:pt x="1702" y="1450"/>
                    <a:pt x="1481" y="1639"/>
                    <a:pt x="1261" y="1639"/>
                  </a:cubicBezTo>
                  <a:cubicBezTo>
                    <a:pt x="1009" y="1639"/>
                    <a:pt x="819" y="1450"/>
                    <a:pt x="819" y="1230"/>
                  </a:cubicBezTo>
                  <a:cubicBezTo>
                    <a:pt x="819" y="978"/>
                    <a:pt x="1009" y="820"/>
                    <a:pt x="1261" y="820"/>
                  </a:cubicBezTo>
                  <a:close/>
                  <a:moveTo>
                    <a:pt x="1261" y="1"/>
                  </a:moveTo>
                  <a:cubicBezTo>
                    <a:pt x="599" y="1"/>
                    <a:pt x="0" y="568"/>
                    <a:pt x="0" y="1230"/>
                  </a:cubicBezTo>
                  <a:cubicBezTo>
                    <a:pt x="0" y="1891"/>
                    <a:pt x="536" y="2490"/>
                    <a:pt x="1261" y="2490"/>
                  </a:cubicBezTo>
                  <a:cubicBezTo>
                    <a:pt x="1922" y="2490"/>
                    <a:pt x="2489" y="1923"/>
                    <a:pt x="2489" y="1230"/>
                  </a:cubicBezTo>
                  <a:cubicBezTo>
                    <a:pt x="2521" y="568"/>
                    <a:pt x="1954" y="1"/>
                    <a:pt x="12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45" name="Google Shape;10145;p77"/>
          <p:cNvSpPr/>
          <p:nvPr/>
        </p:nvSpPr>
        <p:spPr>
          <a:xfrm>
            <a:off x="7123002" y="2988791"/>
            <a:ext cx="342352" cy="280710"/>
          </a:xfrm>
          <a:custGeom>
            <a:avLst/>
            <a:gdLst/>
            <a:ahLst/>
            <a:cxnLst/>
            <a:rect l="l" t="t" r="r" b="b"/>
            <a:pathLst>
              <a:path w="14179" h="11626" extrusionOk="0">
                <a:moveTo>
                  <a:pt x="1009" y="4159"/>
                </a:moveTo>
                <a:lnTo>
                  <a:pt x="1009" y="4159"/>
                </a:lnTo>
                <a:cubicBezTo>
                  <a:pt x="1671" y="4317"/>
                  <a:pt x="2301" y="4695"/>
                  <a:pt x="2742" y="5230"/>
                </a:cubicBezTo>
                <a:lnTo>
                  <a:pt x="3214" y="6616"/>
                </a:lnTo>
                <a:lnTo>
                  <a:pt x="1608" y="6616"/>
                </a:lnTo>
                <a:lnTo>
                  <a:pt x="1009" y="4159"/>
                </a:lnTo>
                <a:close/>
                <a:moveTo>
                  <a:pt x="2710" y="2521"/>
                </a:moveTo>
                <a:lnTo>
                  <a:pt x="2710" y="2521"/>
                </a:lnTo>
                <a:cubicBezTo>
                  <a:pt x="3782" y="2678"/>
                  <a:pt x="4758" y="3182"/>
                  <a:pt x="5514" y="3970"/>
                </a:cubicBezTo>
                <a:lnTo>
                  <a:pt x="6491" y="6616"/>
                </a:lnTo>
                <a:lnTo>
                  <a:pt x="4097" y="6616"/>
                </a:lnTo>
                <a:cubicBezTo>
                  <a:pt x="4002" y="6396"/>
                  <a:pt x="2773" y="2678"/>
                  <a:pt x="2710" y="2521"/>
                </a:cubicBezTo>
                <a:close/>
                <a:moveTo>
                  <a:pt x="5199" y="851"/>
                </a:moveTo>
                <a:cubicBezTo>
                  <a:pt x="8224" y="1135"/>
                  <a:pt x="10618" y="3592"/>
                  <a:pt x="10807" y="6616"/>
                </a:cubicBezTo>
                <a:lnTo>
                  <a:pt x="7342" y="6616"/>
                </a:lnTo>
                <a:lnTo>
                  <a:pt x="5199" y="851"/>
                </a:lnTo>
                <a:close/>
                <a:moveTo>
                  <a:pt x="13170" y="4159"/>
                </a:moveTo>
                <a:lnTo>
                  <a:pt x="12603" y="6616"/>
                </a:lnTo>
                <a:lnTo>
                  <a:pt x="11658" y="6616"/>
                </a:lnTo>
                <a:cubicBezTo>
                  <a:pt x="11595" y="6144"/>
                  <a:pt x="11532" y="5703"/>
                  <a:pt x="11437" y="5262"/>
                </a:cubicBezTo>
                <a:cubicBezTo>
                  <a:pt x="11847" y="4695"/>
                  <a:pt x="12477" y="4317"/>
                  <a:pt x="13170" y="4159"/>
                </a:cubicBezTo>
                <a:close/>
                <a:moveTo>
                  <a:pt x="12477" y="7436"/>
                </a:moveTo>
                <a:lnTo>
                  <a:pt x="12477" y="9105"/>
                </a:lnTo>
                <a:lnTo>
                  <a:pt x="9957" y="9105"/>
                </a:lnTo>
                <a:lnTo>
                  <a:pt x="9957" y="8664"/>
                </a:lnTo>
                <a:cubicBezTo>
                  <a:pt x="9957" y="8475"/>
                  <a:pt x="9799" y="8255"/>
                  <a:pt x="9547" y="8255"/>
                </a:cubicBezTo>
                <a:cubicBezTo>
                  <a:pt x="9326" y="8255"/>
                  <a:pt x="9169" y="8475"/>
                  <a:pt x="9169" y="8664"/>
                </a:cubicBezTo>
                <a:lnTo>
                  <a:pt x="9169" y="9105"/>
                </a:lnTo>
                <a:lnTo>
                  <a:pt x="7499" y="9105"/>
                </a:lnTo>
                <a:lnTo>
                  <a:pt x="7499" y="8664"/>
                </a:lnTo>
                <a:cubicBezTo>
                  <a:pt x="7499" y="8412"/>
                  <a:pt x="7310" y="8255"/>
                  <a:pt x="7121" y="8255"/>
                </a:cubicBezTo>
                <a:cubicBezTo>
                  <a:pt x="6869" y="8255"/>
                  <a:pt x="6680" y="8475"/>
                  <a:pt x="6680" y="8664"/>
                </a:cubicBezTo>
                <a:lnTo>
                  <a:pt x="6680" y="9105"/>
                </a:lnTo>
                <a:lnTo>
                  <a:pt x="5042" y="9105"/>
                </a:lnTo>
                <a:lnTo>
                  <a:pt x="5042" y="8664"/>
                </a:lnTo>
                <a:cubicBezTo>
                  <a:pt x="5042" y="8412"/>
                  <a:pt x="4821" y="8255"/>
                  <a:pt x="4601" y="8255"/>
                </a:cubicBezTo>
                <a:cubicBezTo>
                  <a:pt x="4349" y="8255"/>
                  <a:pt x="4191" y="8475"/>
                  <a:pt x="4191" y="8664"/>
                </a:cubicBezTo>
                <a:lnTo>
                  <a:pt x="4191" y="9105"/>
                </a:lnTo>
                <a:lnTo>
                  <a:pt x="1671" y="9105"/>
                </a:lnTo>
                <a:lnTo>
                  <a:pt x="1671" y="7436"/>
                </a:lnTo>
                <a:close/>
                <a:moveTo>
                  <a:pt x="12855" y="9924"/>
                </a:moveTo>
                <a:cubicBezTo>
                  <a:pt x="13107" y="9924"/>
                  <a:pt x="13265" y="10113"/>
                  <a:pt x="13265" y="10365"/>
                </a:cubicBezTo>
                <a:lnTo>
                  <a:pt x="13265" y="10744"/>
                </a:lnTo>
                <a:lnTo>
                  <a:pt x="852" y="10744"/>
                </a:lnTo>
                <a:lnTo>
                  <a:pt x="852" y="10365"/>
                </a:lnTo>
                <a:cubicBezTo>
                  <a:pt x="852" y="10113"/>
                  <a:pt x="1041" y="9924"/>
                  <a:pt x="1261" y="9924"/>
                </a:cubicBezTo>
                <a:close/>
                <a:moveTo>
                  <a:pt x="4601" y="0"/>
                </a:moveTo>
                <a:cubicBezTo>
                  <a:pt x="4475" y="0"/>
                  <a:pt x="4317" y="63"/>
                  <a:pt x="4254" y="189"/>
                </a:cubicBezTo>
                <a:cubicBezTo>
                  <a:pt x="4160" y="315"/>
                  <a:pt x="4160" y="410"/>
                  <a:pt x="4191" y="568"/>
                </a:cubicBezTo>
                <a:lnTo>
                  <a:pt x="4916" y="2458"/>
                </a:lnTo>
                <a:cubicBezTo>
                  <a:pt x="4097" y="1954"/>
                  <a:pt x="3088" y="1670"/>
                  <a:pt x="2112" y="1670"/>
                </a:cubicBezTo>
                <a:cubicBezTo>
                  <a:pt x="1986" y="1670"/>
                  <a:pt x="1828" y="1765"/>
                  <a:pt x="1765" y="1828"/>
                </a:cubicBezTo>
                <a:cubicBezTo>
                  <a:pt x="1671" y="1954"/>
                  <a:pt x="1639" y="2080"/>
                  <a:pt x="1734" y="2206"/>
                </a:cubicBezTo>
                <a:lnTo>
                  <a:pt x="2238" y="3781"/>
                </a:lnTo>
                <a:cubicBezTo>
                  <a:pt x="1671" y="3466"/>
                  <a:pt x="1041" y="3308"/>
                  <a:pt x="411" y="3308"/>
                </a:cubicBezTo>
                <a:cubicBezTo>
                  <a:pt x="316" y="3308"/>
                  <a:pt x="190" y="3340"/>
                  <a:pt x="95" y="3466"/>
                </a:cubicBezTo>
                <a:cubicBezTo>
                  <a:pt x="32" y="3592"/>
                  <a:pt x="1" y="3686"/>
                  <a:pt x="32" y="3813"/>
                </a:cubicBezTo>
                <a:lnTo>
                  <a:pt x="852" y="7089"/>
                </a:lnTo>
                <a:lnTo>
                  <a:pt x="852" y="9168"/>
                </a:lnTo>
                <a:cubicBezTo>
                  <a:pt x="379" y="9326"/>
                  <a:pt x="32" y="9798"/>
                  <a:pt x="32" y="10365"/>
                </a:cubicBezTo>
                <a:lnTo>
                  <a:pt x="32" y="11185"/>
                </a:lnTo>
                <a:cubicBezTo>
                  <a:pt x="32" y="11405"/>
                  <a:pt x="221" y="11626"/>
                  <a:pt x="411" y="11626"/>
                </a:cubicBezTo>
                <a:lnTo>
                  <a:pt x="13706" y="11626"/>
                </a:lnTo>
                <a:cubicBezTo>
                  <a:pt x="13926" y="11626"/>
                  <a:pt x="14084" y="11405"/>
                  <a:pt x="14084" y="11185"/>
                </a:cubicBezTo>
                <a:lnTo>
                  <a:pt x="14084" y="10365"/>
                </a:lnTo>
                <a:cubicBezTo>
                  <a:pt x="14115" y="9798"/>
                  <a:pt x="13769" y="9326"/>
                  <a:pt x="13296" y="9168"/>
                </a:cubicBezTo>
                <a:lnTo>
                  <a:pt x="13296" y="7089"/>
                </a:lnTo>
                <a:lnTo>
                  <a:pt x="14115" y="3813"/>
                </a:lnTo>
                <a:cubicBezTo>
                  <a:pt x="14178" y="3686"/>
                  <a:pt x="14115" y="3592"/>
                  <a:pt x="14052" y="3466"/>
                </a:cubicBezTo>
                <a:cubicBezTo>
                  <a:pt x="13958" y="3340"/>
                  <a:pt x="13863" y="3308"/>
                  <a:pt x="13737" y="3308"/>
                </a:cubicBezTo>
                <a:cubicBezTo>
                  <a:pt x="12760" y="3308"/>
                  <a:pt x="11847" y="3686"/>
                  <a:pt x="11122" y="4348"/>
                </a:cubicBezTo>
                <a:cubicBezTo>
                  <a:pt x="10083" y="1796"/>
                  <a:pt x="7562" y="0"/>
                  <a:pt x="46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46" name="Google Shape;10146;p77"/>
          <p:cNvGrpSpPr/>
          <p:nvPr/>
        </p:nvGrpSpPr>
        <p:grpSpPr>
          <a:xfrm>
            <a:off x="6208482" y="1303693"/>
            <a:ext cx="342328" cy="340807"/>
            <a:chOff x="-12661600" y="1640225"/>
            <a:chExt cx="354450" cy="352875"/>
          </a:xfrm>
        </p:grpSpPr>
        <p:sp>
          <p:nvSpPr>
            <p:cNvPr id="10147" name="Google Shape;10147;p77"/>
            <p:cNvSpPr/>
            <p:nvPr/>
          </p:nvSpPr>
          <p:spPr>
            <a:xfrm>
              <a:off x="-12661600" y="1764675"/>
              <a:ext cx="188275" cy="228425"/>
            </a:xfrm>
            <a:custGeom>
              <a:avLst/>
              <a:gdLst/>
              <a:ahLst/>
              <a:cxnLst/>
              <a:rect l="l" t="t" r="r" b="b"/>
              <a:pathLst>
                <a:path w="7531" h="9137" extrusionOk="0">
                  <a:moveTo>
                    <a:pt x="5451" y="819"/>
                  </a:moveTo>
                  <a:cubicBezTo>
                    <a:pt x="5672" y="819"/>
                    <a:pt x="5829" y="1008"/>
                    <a:pt x="5829" y="1229"/>
                  </a:cubicBezTo>
                  <a:cubicBezTo>
                    <a:pt x="5829" y="1481"/>
                    <a:pt x="5640" y="1670"/>
                    <a:pt x="5451" y="1670"/>
                  </a:cubicBezTo>
                  <a:lnTo>
                    <a:pt x="2112" y="1670"/>
                  </a:lnTo>
                  <a:cubicBezTo>
                    <a:pt x="1860" y="1670"/>
                    <a:pt x="1671" y="1481"/>
                    <a:pt x="1671" y="1229"/>
                  </a:cubicBezTo>
                  <a:cubicBezTo>
                    <a:pt x="1671" y="1008"/>
                    <a:pt x="1860" y="819"/>
                    <a:pt x="2112" y="819"/>
                  </a:cubicBezTo>
                  <a:close/>
                  <a:moveTo>
                    <a:pt x="5010" y="2457"/>
                  </a:moveTo>
                  <a:lnTo>
                    <a:pt x="5010" y="3308"/>
                  </a:lnTo>
                  <a:lnTo>
                    <a:pt x="2490" y="3308"/>
                  </a:lnTo>
                  <a:lnTo>
                    <a:pt x="2490" y="2457"/>
                  </a:lnTo>
                  <a:close/>
                  <a:moveTo>
                    <a:pt x="5325" y="4159"/>
                  </a:moveTo>
                  <a:lnTo>
                    <a:pt x="6428" y="4726"/>
                  </a:lnTo>
                  <a:cubicBezTo>
                    <a:pt x="6585" y="4789"/>
                    <a:pt x="6680" y="4915"/>
                    <a:pt x="6680" y="5072"/>
                  </a:cubicBezTo>
                  <a:lnTo>
                    <a:pt x="6680" y="7876"/>
                  </a:lnTo>
                  <a:cubicBezTo>
                    <a:pt x="6680" y="8097"/>
                    <a:pt x="6459" y="8286"/>
                    <a:pt x="6239" y="8286"/>
                  </a:cubicBezTo>
                  <a:lnTo>
                    <a:pt x="1229" y="8286"/>
                  </a:lnTo>
                  <a:cubicBezTo>
                    <a:pt x="1009" y="8286"/>
                    <a:pt x="788" y="8097"/>
                    <a:pt x="788" y="7876"/>
                  </a:cubicBezTo>
                  <a:lnTo>
                    <a:pt x="788" y="5072"/>
                  </a:lnTo>
                  <a:lnTo>
                    <a:pt x="851" y="5072"/>
                  </a:lnTo>
                  <a:cubicBezTo>
                    <a:pt x="851" y="4915"/>
                    <a:pt x="914" y="4757"/>
                    <a:pt x="1072" y="4726"/>
                  </a:cubicBezTo>
                  <a:lnTo>
                    <a:pt x="2175" y="4159"/>
                  </a:lnTo>
                  <a:close/>
                  <a:moveTo>
                    <a:pt x="2112" y="0"/>
                  </a:moveTo>
                  <a:cubicBezTo>
                    <a:pt x="1418" y="0"/>
                    <a:pt x="851" y="536"/>
                    <a:pt x="851" y="1260"/>
                  </a:cubicBezTo>
                  <a:cubicBezTo>
                    <a:pt x="851" y="1796"/>
                    <a:pt x="1198" y="2237"/>
                    <a:pt x="1671" y="2426"/>
                  </a:cubicBezTo>
                  <a:lnTo>
                    <a:pt x="1671" y="3497"/>
                  </a:lnTo>
                  <a:lnTo>
                    <a:pt x="694" y="3970"/>
                  </a:lnTo>
                  <a:cubicBezTo>
                    <a:pt x="253" y="4159"/>
                    <a:pt x="1" y="4600"/>
                    <a:pt x="1" y="5072"/>
                  </a:cubicBezTo>
                  <a:lnTo>
                    <a:pt x="1" y="7876"/>
                  </a:lnTo>
                  <a:cubicBezTo>
                    <a:pt x="1" y="8538"/>
                    <a:pt x="568" y="9136"/>
                    <a:pt x="1261" y="9136"/>
                  </a:cubicBezTo>
                  <a:lnTo>
                    <a:pt x="6270" y="9136"/>
                  </a:lnTo>
                  <a:cubicBezTo>
                    <a:pt x="6963" y="9136"/>
                    <a:pt x="7530" y="8538"/>
                    <a:pt x="7530" y="7876"/>
                  </a:cubicBezTo>
                  <a:lnTo>
                    <a:pt x="7530" y="5072"/>
                  </a:lnTo>
                  <a:cubicBezTo>
                    <a:pt x="7530" y="4600"/>
                    <a:pt x="7247" y="4159"/>
                    <a:pt x="6869" y="3970"/>
                  </a:cubicBezTo>
                  <a:lnTo>
                    <a:pt x="5892" y="3497"/>
                  </a:lnTo>
                  <a:lnTo>
                    <a:pt x="5892" y="2426"/>
                  </a:lnTo>
                  <a:cubicBezTo>
                    <a:pt x="6365" y="2268"/>
                    <a:pt x="6711" y="1796"/>
                    <a:pt x="6711" y="1260"/>
                  </a:cubicBezTo>
                  <a:cubicBezTo>
                    <a:pt x="6711" y="567"/>
                    <a:pt x="6144" y="0"/>
                    <a:pt x="54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8" name="Google Shape;10148;p77"/>
            <p:cNvSpPr/>
            <p:nvPr/>
          </p:nvSpPr>
          <p:spPr>
            <a:xfrm>
              <a:off x="-12451300" y="1640225"/>
              <a:ext cx="144150" cy="350500"/>
            </a:xfrm>
            <a:custGeom>
              <a:avLst/>
              <a:gdLst/>
              <a:ahLst/>
              <a:cxnLst/>
              <a:rect l="l" t="t" r="r" b="b"/>
              <a:pathLst>
                <a:path w="5766" h="14020" extrusionOk="0">
                  <a:moveTo>
                    <a:pt x="2836" y="788"/>
                  </a:moveTo>
                  <a:cubicBezTo>
                    <a:pt x="3970" y="788"/>
                    <a:pt x="4915" y="1733"/>
                    <a:pt x="4915" y="2867"/>
                  </a:cubicBezTo>
                  <a:lnTo>
                    <a:pt x="4915" y="4285"/>
                  </a:lnTo>
                  <a:lnTo>
                    <a:pt x="3246" y="5388"/>
                  </a:lnTo>
                  <a:lnTo>
                    <a:pt x="3246" y="4569"/>
                  </a:lnTo>
                  <a:lnTo>
                    <a:pt x="3246" y="2048"/>
                  </a:lnTo>
                  <a:cubicBezTo>
                    <a:pt x="3246" y="1828"/>
                    <a:pt x="3057" y="1607"/>
                    <a:pt x="2836" y="1607"/>
                  </a:cubicBezTo>
                  <a:cubicBezTo>
                    <a:pt x="2584" y="1607"/>
                    <a:pt x="2426" y="1828"/>
                    <a:pt x="2426" y="2048"/>
                  </a:cubicBezTo>
                  <a:lnTo>
                    <a:pt x="2426" y="3781"/>
                  </a:lnTo>
                  <a:lnTo>
                    <a:pt x="788" y="2678"/>
                  </a:lnTo>
                  <a:cubicBezTo>
                    <a:pt x="914" y="1607"/>
                    <a:pt x="1765" y="788"/>
                    <a:pt x="2836" y="788"/>
                  </a:cubicBezTo>
                  <a:close/>
                  <a:moveTo>
                    <a:pt x="788" y="3655"/>
                  </a:moveTo>
                  <a:lnTo>
                    <a:pt x="2426" y="4758"/>
                  </a:lnTo>
                  <a:lnTo>
                    <a:pt x="2426" y="7089"/>
                  </a:lnTo>
                  <a:lnTo>
                    <a:pt x="788" y="5986"/>
                  </a:lnTo>
                  <a:lnTo>
                    <a:pt x="788" y="3655"/>
                  </a:lnTo>
                  <a:close/>
                  <a:moveTo>
                    <a:pt x="4915" y="5325"/>
                  </a:moveTo>
                  <a:lnTo>
                    <a:pt x="4915" y="7656"/>
                  </a:lnTo>
                  <a:lnTo>
                    <a:pt x="3277" y="8759"/>
                  </a:lnTo>
                  <a:lnTo>
                    <a:pt x="3277" y="6427"/>
                  </a:lnTo>
                  <a:lnTo>
                    <a:pt x="4915" y="5325"/>
                  </a:lnTo>
                  <a:close/>
                  <a:moveTo>
                    <a:pt x="788" y="7026"/>
                  </a:moveTo>
                  <a:lnTo>
                    <a:pt x="2426" y="8129"/>
                  </a:lnTo>
                  <a:lnTo>
                    <a:pt x="2426" y="11027"/>
                  </a:lnTo>
                  <a:lnTo>
                    <a:pt x="1355" y="9956"/>
                  </a:lnTo>
                  <a:cubicBezTo>
                    <a:pt x="977" y="9578"/>
                    <a:pt x="788" y="9074"/>
                    <a:pt x="788" y="8507"/>
                  </a:cubicBezTo>
                  <a:lnTo>
                    <a:pt x="788" y="7026"/>
                  </a:lnTo>
                  <a:close/>
                  <a:moveTo>
                    <a:pt x="4884" y="8664"/>
                  </a:moveTo>
                  <a:cubicBezTo>
                    <a:pt x="4884" y="9137"/>
                    <a:pt x="4632" y="9609"/>
                    <a:pt x="4285" y="9956"/>
                  </a:cubicBezTo>
                  <a:lnTo>
                    <a:pt x="3214" y="11027"/>
                  </a:lnTo>
                  <a:lnTo>
                    <a:pt x="3214" y="9767"/>
                  </a:lnTo>
                  <a:lnTo>
                    <a:pt x="4884" y="8664"/>
                  </a:lnTo>
                  <a:close/>
                  <a:moveTo>
                    <a:pt x="2868" y="0"/>
                  </a:moveTo>
                  <a:cubicBezTo>
                    <a:pt x="1292" y="0"/>
                    <a:pt x="1" y="1292"/>
                    <a:pt x="1" y="2930"/>
                  </a:cubicBezTo>
                  <a:lnTo>
                    <a:pt x="1" y="2962"/>
                  </a:lnTo>
                  <a:lnTo>
                    <a:pt x="1" y="8475"/>
                  </a:lnTo>
                  <a:cubicBezTo>
                    <a:pt x="1" y="9263"/>
                    <a:pt x="316" y="9956"/>
                    <a:pt x="851" y="10523"/>
                  </a:cubicBezTo>
                  <a:lnTo>
                    <a:pt x="2489" y="12130"/>
                  </a:lnTo>
                  <a:lnTo>
                    <a:pt x="2489" y="13642"/>
                  </a:lnTo>
                  <a:cubicBezTo>
                    <a:pt x="2489" y="13862"/>
                    <a:pt x="2679" y="14020"/>
                    <a:pt x="2868" y="14020"/>
                  </a:cubicBezTo>
                  <a:cubicBezTo>
                    <a:pt x="3057" y="14020"/>
                    <a:pt x="3309" y="13831"/>
                    <a:pt x="3309" y="13642"/>
                  </a:cubicBezTo>
                  <a:lnTo>
                    <a:pt x="3309" y="12130"/>
                  </a:lnTo>
                  <a:lnTo>
                    <a:pt x="4915" y="10523"/>
                  </a:lnTo>
                  <a:cubicBezTo>
                    <a:pt x="5451" y="9956"/>
                    <a:pt x="5766" y="9263"/>
                    <a:pt x="5766" y="8475"/>
                  </a:cubicBezTo>
                  <a:cubicBezTo>
                    <a:pt x="5734" y="8223"/>
                    <a:pt x="5734" y="3119"/>
                    <a:pt x="5734" y="2930"/>
                  </a:cubicBezTo>
                  <a:cubicBezTo>
                    <a:pt x="5734" y="1292"/>
                    <a:pt x="4443" y="0"/>
                    <a:pt x="2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9" name="Google Shape;10149;p77"/>
            <p:cNvSpPr/>
            <p:nvPr/>
          </p:nvSpPr>
          <p:spPr>
            <a:xfrm>
              <a:off x="-12619850" y="1887525"/>
              <a:ext cx="104000" cy="63050"/>
            </a:xfrm>
            <a:custGeom>
              <a:avLst/>
              <a:gdLst/>
              <a:ahLst/>
              <a:cxnLst/>
              <a:rect l="l" t="t" r="r" b="b"/>
              <a:pathLst>
                <a:path w="4160" h="2522" extrusionOk="0">
                  <a:moveTo>
                    <a:pt x="3340" y="851"/>
                  </a:moveTo>
                  <a:lnTo>
                    <a:pt x="3340" y="1702"/>
                  </a:lnTo>
                  <a:lnTo>
                    <a:pt x="820" y="1702"/>
                  </a:lnTo>
                  <a:lnTo>
                    <a:pt x="820" y="851"/>
                  </a:lnTo>
                  <a:close/>
                  <a:moveTo>
                    <a:pt x="442" y="1"/>
                  </a:moveTo>
                  <a:cubicBezTo>
                    <a:pt x="190" y="1"/>
                    <a:pt x="1" y="190"/>
                    <a:pt x="1" y="442"/>
                  </a:cubicBezTo>
                  <a:lnTo>
                    <a:pt x="1" y="2080"/>
                  </a:lnTo>
                  <a:cubicBezTo>
                    <a:pt x="1" y="2332"/>
                    <a:pt x="190" y="2521"/>
                    <a:pt x="442" y="2521"/>
                  </a:cubicBezTo>
                  <a:lnTo>
                    <a:pt x="3781" y="2521"/>
                  </a:lnTo>
                  <a:cubicBezTo>
                    <a:pt x="4002" y="2521"/>
                    <a:pt x="4159" y="2332"/>
                    <a:pt x="4159" y="2080"/>
                  </a:cubicBezTo>
                  <a:lnTo>
                    <a:pt x="4159" y="442"/>
                  </a:lnTo>
                  <a:cubicBezTo>
                    <a:pt x="4159" y="190"/>
                    <a:pt x="3970"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0" name="Google Shape;10150;p77"/>
          <p:cNvGrpSpPr/>
          <p:nvPr/>
        </p:nvGrpSpPr>
        <p:grpSpPr>
          <a:xfrm>
            <a:off x="6208857" y="1732231"/>
            <a:ext cx="341579" cy="299374"/>
            <a:chOff x="-12660025" y="2096250"/>
            <a:chExt cx="353675" cy="309975"/>
          </a:xfrm>
        </p:grpSpPr>
        <p:sp>
          <p:nvSpPr>
            <p:cNvPr id="10151" name="Google Shape;10151;p77"/>
            <p:cNvSpPr/>
            <p:nvPr/>
          </p:nvSpPr>
          <p:spPr>
            <a:xfrm>
              <a:off x="-12619850" y="2136425"/>
              <a:ext cx="63025" cy="62250"/>
            </a:xfrm>
            <a:custGeom>
              <a:avLst/>
              <a:gdLst/>
              <a:ahLst/>
              <a:cxnLst/>
              <a:rect l="l" t="t" r="r" b="b"/>
              <a:pathLst>
                <a:path w="2521" h="2490" extrusionOk="0">
                  <a:moveTo>
                    <a:pt x="1261" y="819"/>
                  </a:moveTo>
                  <a:cubicBezTo>
                    <a:pt x="1481" y="819"/>
                    <a:pt x="1702" y="1040"/>
                    <a:pt x="1702" y="1261"/>
                  </a:cubicBezTo>
                  <a:cubicBezTo>
                    <a:pt x="1702" y="1513"/>
                    <a:pt x="1481" y="1702"/>
                    <a:pt x="1261" y="1702"/>
                  </a:cubicBezTo>
                  <a:cubicBezTo>
                    <a:pt x="1040" y="1702"/>
                    <a:pt x="851" y="1513"/>
                    <a:pt x="851" y="1261"/>
                  </a:cubicBezTo>
                  <a:cubicBezTo>
                    <a:pt x="820" y="1040"/>
                    <a:pt x="1009" y="819"/>
                    <a:pt x="1261" y="819"/>
                  </a:cubicBezTo>
                  <a:close/>
                  <a:moveTo>
                    <a:pt x="1261" y="0"/>
                  </a:moveTo>
                  <a:cubicBezTo>
                    <a:pt x="568" y="0"/>
                    <a:pt x="1" y="567"/>
                    <a:pt x="1" y="1229"/>
                  </a:cubicBezTo>
                  <a:cubicBezTo>
                    <a:pt x="1" y="1922"/>
                    <a:pt x="568" y="2489"/>
                    <a:pt x="1261" y="2489"/>
                  </a:cubicBezTo>
                  <a:cubicBezTo>
                    <a:pt x="1922" y="2489"/>
                    <a:pt x="2521" y="1922"/>
                    <a:pt x="2521" y="1229"/>
                  </a:cubicBezTo>
                  <a:cubicBezTo>
                    <a:pt x="2521" y="567"/>
                    <a:pt x="1954"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2" name="Google Shape;10152;p77"/>
            <p:cNvSpPr/>
            <p:nvPr/>
          </p:nvSpPr>
          <p:spPr>
            <a:xfrm>
              <a:off x="-12496200" y="2136425"/>
              <a:ext cx="63050" cy="62250"/>
            </a:xfrm>
            <a:custGeom>
              <a:avLst/>
              <a:gdLst/>
              <a:ahLst/>
              <a:cxnLst/>
              <a:rect l="l" t="t" r="r" b="b"/>
              <a:pathLst>
                <a:path w="2522" h="2490" extrusionOk="0">
                  <a:moveTo>
                    <a:pt x="1261" y="819"/>
                  </a:moveTo>
                  <a:cubicBezTo>
                    <a:pt x="1513" y="819"/>
                    <a:pt x="1702" y="1040"/>
                    <a:pt x="1702" y="1261"/>
                  </a:cubicBezTo>
                  <a:cubicBezTo>
                    <a:pt x="1702" y="1513"/>
                    <a:pt x="1513" y="1702"/>
                    <a:pt x="1261" y="1702"/>
                  </a:cubicBezTo>
                  <a:cubicBezTo>
                    <a:pt x="1040" y="1702"/>
                    <a:pt x="883" y="1513"/>
                    <a:pt x="883" y="1261"/>
                  </a:cubicBezTo>
                  <a:cubicBezTo>
                    <a:pt x="851" y="1040"/>
                    <a:pt x="1040" y="819"/>
                    <a:pt x="1261" y="819"/>
                  </a:cubicBezTo>
                  <a:close/>
                  <a:moveTo>
                    <a:pt x="1261" y="0"/>
                  </a:moveTo>
                  <a:cubicBezTo>
                    <a:pt x="568" y="0"/>
                    <a:pt x="64" y="567"/>
                    <a:pt x="64" y="1229"/>
                  </a:cubicBezTo>
                  <a:cubicBezTo>
                    <a:pt x="1" y="1922"/>
                    <a:pt x="568" y="2489"/>
                    <a:pt x="1261" y="2489"/>
                  </a:cubicBezTo>
                  <a:cubicBezTo>
                    <a:pt x="1954" y="2489"/>
                    <a:pt x="2521" y="1922"/>
                    <a:pt x="2521" y="1229"/>
                  </a:cubicBezTo>
                  <a:cubicBezTo>
                    <a:pt x="2521" y="567"/>
                    <a:pt x="1986" y="0"/>
                    <a:pt x="12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3" name="Google Shape;10153;p77"/>
            <p:cNvSpPr/>
            <p:nvPr/>
          </p:nvSpPr>
          <p:spPr>
            <a:xfrm>
              <a:off x="-12453650" y="2261650"/>
              <a:ext cx="19700" cy="19725"/>
            </a:xfrm>
            <a:custGeom>
              <a:avLst/>
              <a:gdLst/>
              <a:ahLst/>
              <a:cxnLst/>
              <a:rect l="l" t="t" r="r" b="b"/>
              <a:pathLst>
                <a:path w="788" h="789" extrusionOk="0">
                  <a:moveTo>
                    <a:pt x="410" y="1"/>
                  </a:moveTo>
                  <a:cubicBezTo>
                    <a:pt x="189" y="1"/>
                    <a:pt x="0" y="158"/>
                    <a:pt x="0" y="379"/>
                  </a:cubicBezTo>
                  <a:cubicBezTo>
                    <a:pt x="0" y="599"/>
                    <a:pt x="189" y="788"/>
                    <a:pt x="410" y="788"/>
                  </a:cubicBezTo>
                  <a:cubicBezTo>
                    <a:pt x="630" y="788"/>
                    <a:pt x="788" y="599"/>
                    <a:pt x="788" y="379"/>
                  </a:cubicBezTo>
                  <a:cubicBezTo>
                    <a:pt x="788" y="158"/>
                    <a:pt x="630"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4" name="Google Shape;10154;p77"/>
            <p:cNvSpPr/>
            <p:nvPr/>
          </p:nvSpPr>
          <p:spPr>
            <a:xfrm>
              <a:off x="-12494625" y="2261650"/>
              <a:ext cx="19725" cy="19725"/>
            </a:xfrm>
            <a:custGeom>
              <a:avLst/>
              <a:gdLst/>
              <a:ahLst/>
              <a:cxnLst/>
              <a:rect l="l" t="t" r="r" b="b"/>
              <a:pathLst>
                <a:path w="789" h="789" extrusionOk="0">
                  <a:moveTo>
                    <a:pt x="379" y="1"/>
                  </a:moveTo>
                  <a:cubicBezTo>
                    <a:pt x="158" y="1"/>
                    <a:pt x="1" y="158"/>
                    <a:pt x="1" y="379"/>
                  </a:cubicBezTo>
                  <a:cubicBezTo>
                    <a:pt x="1" y="599"/>
                    <a:pt x="158" y="788"/>
                    <a:pt x="379" y="788"/>
                  </a:cubicBezTo>
                  <a:cubicBezTo>
                    <a:pt x="599" y="788"/>
                    <a:pt x="788" y="599"/>
                    <a:pt x="788" y="379"/>
                  </a:cubicBezTo>
                  <a:cubicBezTo>
                    <a:pt x="788" y="158"/>
                    <a:pt x="599"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5" name="Google Shape;10155;p77"/>
            <p:cNvSpPr/>
            <p:nvPr/>
          </p:nvSpPr>
          <p:spPr>
            <a:xfrm>
              <a:off x="-12619850" y="2301825"/>
              <a:ext cx="103200" cy="60675"/>
            </a:xfrm>
            <a:custGeom>
              <a:avLst/>
              <a:gdLst/>
              <a:ahLst/>
              <a:cxnLst/>
              <a:rect l="l" t="t" r="r" b="b"/>
              <a:pathLst>
                <a:path w="4128" h="2427" extrusionOk="0">
                  <a:moveTo>
                    <a:pt x="3309" y="819"/>
                  </a:moveTo>
                  <a:lnTo>
                    <a:pt x="3309" y="1670"/>
                  </a:lnTo>
                  <a:lnTo>
                    <a:pt x="820" y="1670"/>
                  </a:lnTo>
                  <a:lnTo>
                    <a:pt x="820" y="819"/>
                  </a:lnTo>
                  <a:close/>
                  <a:moveTo>
                    <a:pt x="442" y="0"/>
                  </a:moveTo>
                  <a:cubicBezTo>
                    <a:pt x="190" y="0"/>
                    <a:pt x="1" y="189"/>
                    <a:pt x="1" y="410"/>
                  </a:cubicBezTo>
                  <a:lnTo>
                    <a:pt x="1" y="2048"/>
                  </a:lnTo>
                  <a:cubicBezTo>
                    <a:pt x="1" y="2269"/>
                    <a:pt x="190" y="2426"/>
                    <a:pt x="442" y="2426"/>
                  </a:cubicBezTo>
                  <a:lnTo>
                    <a:pt x="3750" y="2426"/>
                  </a:lnTo>
                  <a:cubicBezTo>
                    <a:pt x="3970" y="2426"/>
                    <a:pt x="4128" y="2237"/>
                    <a:pt x="4128" y="2048"/>
                  </a:cubicBezTo>
                  <a:lnTo>
                    <a:pt x="4128" y="410"/>
                  </a:lnTo>
                  <a:cubicBezTo>
                    <a:pt x="4128" y="189"/>
                    <a:pt x="3970" y="0"/>
                    <a:pt x="37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6" name="Google Shape;10156;p77"/>
            <p:cNvSpPr/>
            <p:nvPr/>
          </p:nvSpPr>
          <p:spPr>
            <a:xfrm>
              <a:off x="-12660025" y="2096250"/>
              <a:ext cx="353675" cy="309975"/>
            </a:xfrm>
            <a:custGeom>
              <a:avLst/>
              <a:gdLst/>
              <a:ahLst/>
              <a:cxnLst/>
              <a:rect l="l" t="t" r="r" b="b"/>
              <a:pathLst>
                <a:path w="14147" h="12399" extrusionOk="0">
                  <a:moveTo>
                    <a:pt x="5357" y="4317"/>
                  </a:moveTo>
                  <a:cubicBezTo>
                    <a:pt x="5451" y="4569"/>
                    <a:pt x="5609" y="4758"/>
                    <a:pt x="5766" y="4915"/>
                  </a:cubicBezTo>
                  <a:lnTo>
                    <a:pt x="4884" y="4915"/>
                  </a:lnTo>
                  <a:cubicBezTo>
                    <a:pt x="5042" y="4758"/>
                    <a:pt x="5199" y="4569"/>
                    <a:pt x="5357" y="4317"/>
                  </a:cubicBezTo>
                  <a:close/>
                  <a:moveTo>
                    <a:pt x="2868" y="788"/>
                  </a:moveTo>
                  <a:cubicBezTo>
                    <a:pt x="4002" y="788"/>
                    <a:pt x="4947" y="1733"/>
                    <a:pt x="4947" y="2868"/>
                  </a:cubicBezTo>
                  <a:cubicBezTo>
                    <a:pt x="4947" y="4002"/>
                    <a:pt x="4002" y="4947"/>
                    <a:pt x="2868" y="4947"/>
                  </a:cubicBezTo>
                  <a:cubicBezTo>
                    <a:pt x="1734" y="4915"/>
                    <a:pt x="788" y="4002"/>
                    <a:pt x="788" y="2868"/>
                  </a:cubicBezTo>
                  <a:cubicBezTo>
                    <a:pt x="788" y="1733"/>
                    <a:pt x="1734" y="788"/>
                    <a:pt x="2868" y="788"/>
                  </a:cubicBezTo>
                  <a:close/>
                  <a:moveTo>
                    <a:pt x="7814" y="788"/>
                  </a:moveTo>
                  <a:cubicBezTo>
                    <a:pt x="8980" y="788"/>
                    <a:pt x="9925" y="1733"/>
                    <a:pt x="9925" y="2868"/>
                  </a:cubicBezTo>
                  <a:cubicBezTo>
                    <a:pt x="9925" y="4002"/>
                    <a:pt x="8980" y="4947"/>
                    <a:pt x="7814" y="4947"/>
                  </a:cubicBezTo>
                  <a:cubicBezTo>
                    <a:pt x="6680" y="4947"/>
                    <a:pt x="5735" y="4002"/>
                    <a:pt x="5735" y="2868"/>
                  </a:cubicBezTo>
                  <a:cubicBezTo>
                    <a:pt x="5735" y="1733"/>
                    <a:pt x="6680" y="788"/>
                    <a:pt x="7814" y="788"/>
                  </a:cubicBezTo>
                  <a:close/>
                  <a:moveTo>
                    <a:pt x="13264" y="5987"/>
                  </a:moveTo>
                  <a:lnTo>
                    <a:pt x="13264" y="11311"/>
                  </a:lnTo>
                  <a:lnTo>
                    <a:pt x="10744" y="10051"/>
                  </a:lnTo>
                  <a:lnTo>
                    <a:pt x="10744" y="7247"/>
                  </a:lnTo>
                  <a:lnTo>
                    <a:pt x="13264" y="5987"/>
                  </a:lnTo>
                  <a:close/>
                  <a:moveTo>
                    <a:pt x="9484" y="5734"/>
                  </a:moveTo>
                  <a:cubicBezTo>
                    <a:pt x="9704" y="5734"/>
                    <a:pt x="9862" y="5955"/>
                    <a:pt x="9862" y="6176"/>
                  </a:cubicBezTo>
                  <a:lnTo>
                    <a:pt x="9862" y="11153"/>
                  </a:lnTo>
                  <a:cubicBezTo>
                    <a:pt x="9862" y="11374"/>
                    <a:pt x="9673" y="11563"/>
                    <a:pt x="9484" y="11563"/>
                  </a:cubicBezTo>
                  <a:lnTo>
                    <a:pt x="1198" y="11563"/>
                  </a:lnTo>
                  <a:cubicBezTo>
                    <a:pt x="977" y="11563"/>
                    <a:pt x="788" y="11374"/>
                    <a:pt x="788" y="11153"/>
                  </a:cubicBezTo>
                  <a:lnTo>
                    <a:pt x="788" y="6176"/>
                  </a:lnTo>
                  <a:cubicBezTo>
                    <a:pt x="788" y="5955"/>
                    <a:pt x="977" y="5734"/>
                    <a:pt x="1198" y="5734"/>
                  </a:cubicBezTo>
                  <a:close/>
                  <a:moveTo>
                    <a:pt x="2868" y="1"/>
                  </a:moveTo>
                  <a:cubicBezTo>
                    <a:pt x="1261" y="1"/>
                    <a:pt x="1" y="1292"/>
                    <a:pt x="1" y="2868"/>
                  </a:cubicBezTo>
                  <a:cubicBezTo>
                    <a:pt x="1" y="3687"/>
                    <a:pt x="347" y="4443"/>
                    <a:pt x="883" y="5010"/>
                  </a:cubicBezTo>
                  <a:cubicBezTo>
                    <a:pt x="379" y="5167"/>
                    <a:pt x="1" y="5640"/>
                    <a:pt x="1" y="6176"/>
                  </a:cubicBezTo>
                  <a:lnTo>
                    <a:pt x="1" y="11153"/>
                  </a:lnTo>
                  <a:cubicBezTo>
                    <a:pt x="1" y="11815"/>
                    <a:pt x="536" y="12382"/>
                    <a:pt x="1261" y="12382"/>
                  </a:cubicBezTo>
                  <a:lnTo>
                    <a:pt x="9515" y="12382"/>
                  </a:lnTo>
                  <a:cubicBezTo>
                    <a:pt x="10208" y="12382"/>
                    <a:pt x="10775" y="11846"/>
                    <a:pt x="10775" y="11153"/>
                  </a:cubicBezTo>
                  <a:lnTo>
                    <a:pt x="10775" y="10996"/>
                  </a:lnTo>
                  <a:lnTo>
                    <a:pt x="13548" y="12350"/>
                  </a:lnTo>
                  <a:cubicBezTo>
                    <a:pt x="13594" y="12385"/>
                    <a:pt x="13645" y="12399"/>
                    <a:pt x="13695" y="12399"/>
                  </a:cubicBezTo>
                  <a:cubicBezTo>
                    <a:pt x="13781" y="12399"/>
                    <a:pt x="13866" y="12359"/>
                    <a:pt x="13926" y="12319"/>
                  </a:cubicBezTo>
                  <a:cubicBezTo>
                    <a:pt x="14052" y="12256"/>
                    <a:pt x="14146" y="12130"/>
                    <a:pt x="14146" y="11972"/>
                  </a:cubicBezTo>
                  <a:lnTo>
                    <a:pt x="14146" y="5356"/>
                  </a:lnTo>
                  <a:cubicBezTo>
                    <a:pt x="14083" y="5199"/>
                    <a:pt x="14020" y="5073"/>
                    <a:pt x="13894" y="5010"/>
                  </a:cubicBezTo>
                  <a:cubicBezTo>
                    <a:pt x="13815" y="4950"/>
                    <a:pt x="13722" y="4928"/>
                    <a:pt x="13633" y="4928"/>
                  </a:cubicBezTo>
                  <a:cubicBezTo>
                    <a:pt x="13581" y="4928"/>
                    <a:pt x="13531" y="4935"/>
                    <a:pt x="13485" y="4947"/>
                  </a:cubicBezTo>
                  <a:lnTo>
                    <a:pt x="10744" y="6333"/>
                  </a:lnTo>
                  <a:lnTo>
                    <a:pt x="10744" y="6176"/>
                  </a:lnTo>
                  <a:cubicBezTo>
                    <a:pt x="10744" y="5577"/>
                    <a:pt x="10334" y="5104"/>
                    <a:pt x="9830" y="5010"/>
                  </a:cubicBezTo>
                  <a:cubicBezTo>
                    <a:pt x="10397" y="4474"/>
                    <a:pt x="10744" y="3750"/>
                    <a:pt x="10744" y="2868"/>
                  </a:cubicBezTo>
                  <a:cubicBezTo>
                    <a:pt x="10744" y="1261"/>
                    <a:pt x="9452" y="1"/>
                    <a:pt x="7814" y="1"/>
                  </a:cubicBezTo>
                  <a:cubicBezTo>
                    <a:pt x="6774" y="1"/>
                    <a:pt x="5861" y="536"/>
                    <a:pt x="5357" y="1418"/>
                  </a:cubicBezTo>
                  <a:cubicBezTo>
                    <a:pt x="4821" y="599"/>
                    <a:pt x="3939" y="1"/>
                    <a:pt x="2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57" name="Google Shape;10157;p77"/>
          <p:cNvGrpSpPr/>
          <p:nvPr/>
        </p:nvGrpSpPr>
        <p:grpSpPr>
          <a:xfrm>
            <a:off x="6207335" y="2119527"/>
            <a:ext cx="344622" cy="341941"/>
            <a:chOff x="-12663175" y="2506800"/>
            <a:chExt cx="356825" cy="354050"/>
          </a:xfrm>
        </p:grpSpPr>
        <p:sp>
          <p:nvSpPr>
            <p:cNvPr id="10158" name="Google Shape;10158;p77"/>
            <p:cNvSpPr/>
            <p:nvPr/>
          </p:nvSpPr>
          <p:spPr>
            <a:xfrm>
              <a:off x="-12663175" y="2506800"/>
              <a:ext cx="356825" cy="354050"/>
            </a:xfrm>
            <a:custGeom>
              <a:avLst/>
              <a:gdLst/>
              <a:ahLst/>
              <a:cxnLst/>
              <a:rect l="l" t="t" r="r" b="b"/>
              <a:pathLst>
                <a:path w="14273" h="14162" extrusionOk="0">
                  <a:moveTo>
                    <a:pt x="9074" y="969"/>
                  </a:moveTo>
                  <a:lnTo>
                    <a:pt x="9169" y="1095"/>
                  </a:lnTo>
                  <a:cubicBezTo>
                    <a:pt x="8980" y="1536"/>
                    <a:pt x="9011" y="2135"/>
                    <a:pt x="9421" y="2513"/>
                  </a:cubicBezTo>
                  <a:cubicBezTo>
                    <a:pt x="9658" y="2770"/>
                    <a:pt x="9969" y="2890"/>
                    <a:pt x="10284" y="2890"/>
                  </a:cubicBezTo>
                  <a:cubicBezTo>
                    <a:pt x="10472" y="2890"/>
                    <a:pt x="10662" y="2847"/>
                    <a:pt x="10838" y="2765"/>
                  </a:cubicBezTo>
                  <a:lnTo>
                    <a:pt x="11500" y="3427"/>
                  </a:lnTo>
                  <a:cubicBezTo>
                    <a:pt x="11280" y="3899"/>
                    <a:pt x="11343" y="4435"/>
                    <a:pt x="11752" y="4844"/>
                  </a:cubicBezTo>
                  <a:cubicBezTo>
                    <a:pt x="11988" y="5080"/>
                    <a:pt x="12297" y="5206"/>
                    <a:pt x="12603" y="5206"/>
                  </a:cubicBezTo>
                  <a:cubicBezTo>
                    <a:pt x="12788" y="5206"/>
                    <a:pt x="12972" y="5160"/>
                    <a:pt x="13138" y="5065"/>
                  </a:cubicBezTo>
                  <a:lnTo>
                    <a:pt x="13264" y="5191"/>
                  </a:lnTo>
                  <a:cubicBezTo>
                    <a:pt x="13107" y="5537"/>
                    <a:pt x="13107" y="5947"/>
                    <a:pt x="13264" y="6262"/>
                  </a:cubicBezTo>
                  <a:lnTo>
                    <a:pt x="12445" y="7081"/>
                  </a:lnTo>
                  <a:lnTo>
                    <a:pt x="12162" y="6798"/>
                  </a:lnTo>
                  <a:cubicBezTo>
                    <a:pt x="12083" y="6719"/>
                    <a:pt x="11981" y="6680"/>
                    <a:pt x="11874" y="6680"/>
                  </a:cubicBezTo>
                  <a:cubicBezTo>
                    <a:pt x="11768" y="6680"/>
                    <a:pt x="11658" y="6719"/>
                    <a:pt x="11563" y="6798"/>
                  </a:cubicBezTo>
                  <a:cubicBezTo>
                    <a:pt x="11406" y="6955"/>
                    <a:pt x="11406" y="7239"/>
                    <a:pt x="11563" y="7396"/>
                  </a:cubicBezTo>
                  <a:lnTo>
                    <a:pt x="11847" y="7680"/>
                  </a:lnTo>
                  <a:lnTo>
                    <a:pt x="6333" y="13193"/>
                  </a:lnTo>
                  <a:cubicBezTo>
                    <a:pt x="6160" y="13114"/>
                    <a:pt x="5971" y="13075"/>
                    <a:pt x="5786" y="13075"/>
                  </a:cubicBezTo>
                  <a:cubicBezTo>
                    <a:pt x="5601" y="13075"/>
                    <a:pt x="5420" y="13114"/>
                    <a:pt x="5262" y="13193"/>
                  </a:cubicBezTo>
                  <a:lnTo>
                    <a:pt x="5168" y="13067"/>
                  </a:lnTo>
                  <a:cubicBezTo>
                    <a:pt x="5357" y="12626"/>
                    <a:pt x="5325" y="12059"/>
                    <a:pt x="4916" y="11649"/>
                  </a:cubicBezTo>
                  <a:cubicBezTo>
                    <a:pt x="4680" y="11414"/>
                    <a:pt x="4371" y="11288"/>
                    <a:pt x="4057" y="11288"/>
                  </a:cubicBezTo>
                  <a:cubicBezTo>
                    <a:pt x="3867" y="11288"/>
                    <a:pt x="3676" y="11334"/>
                    <a:pt x="3498" y="11429"/>
                  </a:cubicBezTo>
                  <a:lnTo>
                    <a:pt x="2836" y="10736"/>
                  </a:lnTo>
                  <a:cubicBezTo>
                    <a:pt x="3088" y="10263"/>
                    <a:pt x="2994" y="9728"/>
                    <a:pt x="2616" y="9318"/>
                  </a:cubicBezTo>
                  <a:cubicBezTo>
                    <a:pt x="2360" y="9082"/>
                    <a:pt x="2056" y="8957"/>
                    <a:pt x="1748" y="8957"/>
                  </a:cubicBezTo>
                  <a:cubicBezTo>
                    <a:pt x="1563" y="8957"/>
                    <a:pt x="1376" y="9003"/>
                    <a:pt x="1198" y="9098"/>
                  </a:cubicBezTo>
                  <a:lnTo>
                    <a:pt x="1072" y="8971"/>
                  </a:lnTo>
                  <a:cubicBezTo>
                    <a:pt x="1229" y="8625"/>
                    <a:pt x="1229" y="8215"/>
                    <a:pt x="1072" y="7900"/>
                  </a:cubicBezTo>
                  <a:lnTo>
                    <a:pt x="6585" y="2387"/>
                  </a:lnTo>
                  <a:lnTo>
                    <a:pt x="6869" y="2671"/>
                  </a:lnTo>
                  <a:cubicBezTo>
                    <a:pt x="6948" y="2749"/>
                    <a:pt x="7050" y="2789"/>
                    <a:pt x="7152" y="2789"/>
                  </a:cubicBezTo>
                  <a:cubicBezTo>
                    <a:pt x="7255" y="2789"/>
                    <a:pt x="7357" y="2749"/>
                    <a:pt x="7436" y="2671"/>
                  </a:cubicBezTo>
                  <a:cubicBezTo>
                    <a:pt x="7593" y="2513"/>
                    <a:pt x="7593" y="2229"/>
                    <a:pt x="7436" y="2072"/>
                  </a:cubicBezTo>
                  <a:lnTo>
                    <a:pt x="7184" y="1820"/>
                  </a:lnTo>
                  <a:lnTo>
                    <a:pt x="8003" y="969"/>
                  </a:lnTo>
                  <a:cubicBezTo>
                    <a:pt x="8176" y="1048"/>
                    <a:pt x="8365" y="1087"/>
                    <a:pt x="8550" y="1087"/>
                  </a:cubicBezTo>
                  <a:cubicBezTo>
                    <a:pt x="8735" y="1087"/>
                    <a:pt x="8917" y="1048"/>
                    <a:pt x="9074" y="969"/>
                  </a:cubicBezTo>
                  <a:close/>
                  <a:moveTo>
                    <a:pt x="7893" y="0"/>
                  </a:moveTo>
                  <a:cubicBezTo>
                    <a:pt x="7782" y="0"/>
                    <a:pt x="7672" y="40"/>
                    <a:pt x="7593" y="119"/>
                  </a:cubicBezTo>
                  <a:lnTo>
                    <a:pt x="158" y="7554"/>
                  </a:lnTo>
                  <a:cubicBezTo>
                    <a:pt x="1" y="7711"/>
                    <a:pt x="1" y="7995"/>
                    <a:pt x="158" y="8152"/>
                  </a:cubicBezTo>
                  <a:cubicBezTo>
                    <a:pt x="316" y="8310"/>
                    <a:pt x="316" y="8593"/>
                    <a:pt x="158" y="8751"/>
                  </a:cubicBezTo>
                  <a:cubicBezTo>
                    <a:pt x="1" y="8908"/>
                    <a:pt x="1" y="9161"/>
                    <a:pt x="158" y="9318"/>
                  </a:cubicBezTo>
                  <a:lnTo>
                    <a:pt x="757" y="9917"/>
                  </a:lnTo>
                  <a:cubicBezTo>
                    <a:pt x="836" y="9995"/>
                    <a:pt x="938" y="10035"/>
                    <a:pt x="1040" y="10035"/>
                  </a:cubicBezTo>
                  <a:cubicBezTo>
                    <a:pt x="1143" y="10035"/>
                    <a:pt x="1245" y="9995"/>
                    <a:pt x="1324" y="9917"/>
                  </a:cubicBezTo>
                  <a:cubicBezTo>
                    <a:pt x="1418" y="9838"/>
                    <a:pt x="1529" y="9798"/>
                    <a:pt x="1635" y="9798"/>
                  </a:cubicBezTo>
                  <a:cubicBezTo>
                    <a:pt x="1741" y="9798"/>
                    <a:pt x="1844" y="9838"/>
                    <a:pt x="1923" y="9917"/>
                  </a:cubicBezTo>
                  <a:cubicBezTo>
                    <a:pt x="2080" y="10074"/>
                    <a:pt x="2080" y="10358"/>
                    <a:pt x="1923" y="10515"/>
                  </a:cubicBezTo>
                  <a:cubicBezTo>
                    <a:pt x="1765" y="10673"/>
                    <a:pt x="1765" y="10956"/>
                    <a:pt x="1923" y="11114"/>
                  </a:cubicBezTo>
                  <a:lnTo>
                    <a:pt x="3120" y="12279"/>
                  </a:lnTo>
                  <a:cubicBezTo>
                    <a:pt x="3199" y="12358"/>
                    <a:pt x="3301" y="12398"/>
                    <a:pt x="3403" y="12398"/>
                  </a:cubicBezTo>
                  <a:cubicBezTo>
                    <a:pt x="3506" y="12398"/>
                    <a:pt x="3608" y="12358"/>
                    <a:pt x="3687" y="12279"/>
                  </a:cubicBezTo>
                  <a:cubicBezTo>
                    <a:pt x="3781" y="12201"/>
                    <a:pt x="3892" y="12161"/>
                    <a:pt x="3998" y="12161"/>
                  </a:cubicBezTo>
                  <a:cubicBezTo>
                    <a:pt x="4104" y="12161"/>
                    <a:pt x="4207" y="12201"/>
                    <a:pt x="4285" y="12279"/>
                  </a:cubicBezTo>
                  <a:cubicBezTo>
                    <a:pt x="4443" y="12437"/>
                    <a:pt x="4443" y="12721"/>
                    <a:pt x="4285" y="12878"/>
                  </a:cubicBezTo>
                  <a:cubicBezTo>
                    <a:pt x="4128" y="13036"/>
                    <a:pt x="4128" y="13319"/>
                    <a:pt x="4285" y="13477"/>
                  </a:cubicBezTo>
                  <a:lnTo>
                    <a:pt x="4884" y="14044"/>
                  </a:lnTo>
                  <a:cubicBezTo>
                    <a:pt x="4963" y="14123"/>
                    <a:pt x="5073" y="14162"/>
                    <a:pt x="5183" y="14162"/>
                  </a:cubicBezTo>
                  <a:cubicBezTo>
                    <a:pt x="5294" y="14162"/>
                    <a:pt x="5404" y="14123"/>
                    <a:pt x="5483" y="14044"/>
                  </a:cubicBezTo>
                  <a:cubicBezTo>
                    <a:pt x="5561" y="13965"/>
                    <a:pt x="5664" y="13926"/>
                    <a:pt x="5766" y="13926"/>
                  </a:cubicBezTo>
                  <a:cubicBezTo>
                    <a:pt x="5869" y="13926"/>
                    <a:pt x="5971" y="13965"/>
                    <a:pt x="6050" y="14044"/>
                  </a:cubicBezTo>
                  <a:cubicBezTo>
                    <a:pt x="6144" y="14123"/>
                    <a:pt x="6254" y="14162"/>
                    <a:pt x="6361" y="14162"/>
                  </a:cubicBezTo>
                  <a:cubicBezTo>
                    <a:pt x="6467" y="14162"/>
                    <a:pt x="6570" y="14123"/>
                    <a:pt x="6648" y="14044"/>
                  </a:cubicBezTo>
                  <a:lnTo>
                    <a:pt x="14115" y="6609"/>
                  </a:lnTo>
                  <a:cubicBezTo>
                    <a:pt x="14272" y="6451"/>
                    <a:pt x="14272" y="6168"/>
                    <a:pt x="14115" y="6010"/>
                  </a:cubicBezTo>
                  <a:cubicBezTo>
                    <a:pt x="13926" y="5853"/>
                    <a:pt x="13926" y="5600"/>
                    <a:pt x="14115" y="5443"/>
                  </a:cubicBezTo>
                  <a:cubicBezTo>
                    <a:pt x="14241" y="5285"/>
                    <a:pt x="14241" y="5002"/>
                    <a:pt x="14115" y="4844"/>
                  </a:cubicBezTo>
                  <a:lnTo>
                    <a:pt x="13516" y="4246"/>
                  </a:lnTo>
                  <a:cubicBezTo>
                    <a:pt x="13438" y="4167"/>
                    <a:pt x="13327" y="4128"/>
                    <a:pt x="13217" y="4128"/>
                  </a:cubicBezTo>
                  <a:cubicBezTo>
                    <a:pt x="13107" y="4128"/>
                    <a:pt x="12997" y="4167"/>
                    <a:pt x="12918" y="4246"/>
                  </a:cubicBezTo>
                  <a:cubicBezTo>
                    <a:pt x="12839" y="4325"/>
                    <a:pt x="12729" y="4364"/>
                    <a:pt x="12618" y="4364"/>
                  </a:cubicBezTo>
                  <a:cubicBezTo>
                    <a:pt x="12508" y="4364"/>
                    <a:pt x="12398" y="4325"/>
                    <a:pt x="12319" y="4246"/>
                  </a:cubicBezTo>
                  <a:cubicBezTo>
                    <a:pt x="12162" y="4088"/>
                    <a:pt x="12162" y="3805"/>
                    <a:pt x="12319" y="3647"/>
                  </a:cubicBezTo>
                  <a:cubicBezTo>
                    <a:pt x="12477" y="3490"/>
                    <a:pt x="12477" y="3238"/>
                    <a:pt x="12319" y="3080"/>
                  </a:cubicBezTo>
                  <a:lnTo>
                    <a:pt x="11154" y="1883"/>
                  </a:lnTo>
                  <a:cubicBezTo>
                    <a:pt x="11075" y="1804"/>
                    <a:pt x="10964" y="1765"/>
                    <a:pt x="10854" y="1765"/>
                  </a:cubicBezTo>
                  <a:cubicBezTo>
                    <a:pt x="10744" y="1765"/>
                    <a:pt x="10634" y="1804"/>
                    <a:pt x="10555" y="1883"/>
                  </a:cubicBezTo>
                  <a:cubicBezTo>
                    <a:pt x="10476" y="1962"/>
                    <a:pt x="10366" y="2001"/>
                    <a:pt x="10256" y="2001"/>
                  </a:cubicBezTo>
                  <a:cubicBezTo>
                    <a:pt x="10145" y="2001"/>
                    <a:pt x="10035" y="1962"/>
                    <a:pt x="9956" y="1883"/>
                  </a:cubicBezTo>
                  <a:cubicBezTo>
                    <a:pt x="9799" y="1725"/>
                    <a:pt x="9799" y="1442"/>
                    <a:pt x="9956" y="1284"/>
                  </a:cubicBezTo>
                  <a:cubicBezTo>
                    <a:pt x="10114" y="1127"/>
                    <a:pt x="10114" y="875"/>
                    <a:pt x="9956" y="717"/>
                  </a:cubicBezTo>
                  <a:lnTo>
                    <a:pt x="9389" y="119"/>
                  </a:lnTo>
                  <a:cubicBezTo>
                    <a:pt x="9295" y="40"/>
                    <a:pt x="9184" y="0"/>
                    <a:pt x="9078" y="0"/>
                  </a:cubicBezTo>
                  <a:cubicBezTo>
                    <a:pt x="8972" y="0"/>
                    <a:pt x="8869" y="40"/>
                    <a:pt x="8791" y="119"/>
                  </a:cubicBezTo>
                  <a:cubicBezTo>
                    <a:pt x="8712" y="197"/>
                    <a:pt x="8602" y="237"/>
                    <a:pt x="8491" y="237"/>
                  </a:cubicBezTo>
                  <a:cubicBezTo>
                    <a:pt x="8381" y="237"/>
                    <a:pt x="8271" y="197"/>
                    <a:pt x="8192" y="119"/>
                  </a:cubicBezTo>
                  <a:cubicBezTo>
                    <a:pt x="8113" y="40"/>
                    <a:pt x="8003" y="0"/>
                    <a:pt x="78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9" name="Google Shape;10159;p77"/>
            <p:cNvSpPr/>
            <p:nvPr/>
          </p:nvSpPr>
          <p:spPr>
            <a:xfrm>
              <a:off x="-12466275" y="2586350"/>
              <a:ext cx="37850" cy="35850"/>
            </a:xfrm>
            <a:custGeom>
              <a:avLst/>
              <a:gdLst/>
              <a:ahLst/>
              <a:cxnLst/>
              <a:rect l="l" t="t" r="r" b="b"/>
              <a:pathLst>
                <a:path w="1514" h="1434" extrusionOk="0">
                  <a:moveTo>
                    <a:pt x="458" y="0"/>
                  </a:moveTo>
                  <a:cubicBezTo>
                    <a:pt x="348" y="0"/>
                    <a:pt x="237" y="40"/>
                    <a:pt x="159" y="119"/>
                  </a:cubicBezTo>
                  <a:cubicBezTo>
                    <a:pt x="1" y="276"/>
                    <a:pt x="1" y="560"/>
                    <a:pt x="159" y="717"/>
                  </a:cubicBezTo>
                  <a:lnTo>
                    <a:pt x="757" y="1316"/>
                  </a:lnTo>
                  <a:cubicBezTo>
                    <a:pt x="836" y="1395"/>
                    <a:pt x="938" y="1434"/>
                    <a:pt x="1041" y="1434"/>
                  </a:cubicBezTo>
                  <a:cubicBezTo>
                    <a:pt x="1143" y="1434"/>
                    <a:pt x="1245" y="1395"/>
                    <a:pt x="1324" y="1316"/>
                  </a:cubicBezTo>
                  <a:cubicBezTo>
                    <a:pt x="1513" y="1158"/>
                    <a:pt x="1513" y="875"/>
                    <a:pt x="1324" y="717"/>
                  </a:cubicBezTo>
                  <a:lnTo>
                    <a:pt x="757" y="119"/>
                  </a:lnTo>
                  <a:cubicBezTo>
                    <a:pt x="678" y="40"/>
                    <a:pt x="568" y="0"/>
                    <a:pt x="4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0" name="Google Shape;10160;p77"/>
            <p:cNvSpPr/>
            <p:nvPr/>
          </p:nvSpPr>
          <p:spPr>
            <a:xfrm>
              <a:off x="-12422950" y="2630450"/>
              <a:ext cx="37825" cy="35875"/>
            </a:xfrm>
            <a:custGeom>
              <a:avLst/>
              <a:gdLst/>
              <a:ahLst/>
              <a:cxnLst/>
              <a:rect l="l" t="t" r="r" b="b"/>
              <a:pathLst>
                <a:path w="1513" h="1435" extrusionOk="0">
                  <a:moveTo>
                    <a:pt x="458" y="1"/>
                  </a:moveTo>
                  <a:cubicBezTo>
                    <a:pt x="347" y="1"/>
                    <a:pt x="237" y="40"/>
                    <a:pt x="158" y="119"/>
                  </a:cubicBezTo>
                  <a:cubicBezTo>
                    <a:pt x="1" y="276"/>
                    <a:pt x="1" y="560"/>
                    <a:pt x="158" y="717"/>
                  </a:cubicBezTo>
                  <a:lnTo>
                    <a:pt x="757" y="1316"/>
                  </a:lnTo>
                  <a:cubicBezTo>
                    <a:pt x="836" y="1395"/>
                    <a:pt x="938" y="1434"/>
                    <a:pt x="1044" y="1434"/>
                  </a:cubicBezTo>
                  <a:cubicBezTo>
                    <a:pt x="1151" y="1434"/>
                    <a:pt x="1261" y="1395"/>
                    <a:pt x="1355" y="1316"/>
                  </a:cubicBezTo>
                  <a:cubicBezTo>
                    <a:pt x="1513" y="1159"/>
                    <a:pt x="1513" y="875"/>
                    <a:pt x="1355" y="717"/>
                  </a:cubicBezTo>
                  <a:lnTo>
                    <a:pt x="757" y="119"/>
                  </a:lnTo>
                  <a:cubicBezTo>
                    <a:pt x="678" y="40"/>
                    <a:pt x="568" y="1"/>
                    <a:pt x="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1" name="Google Shape;10161;p77"/>
            <p:cNvSpPr/>
            <p:nvPr/>
          </p:nvSpPr>
          <p:spPr>
            <a:xfrm>
              <a:off x="-12591500" y="2644250"/>
              <a:ext cx="192200" cy="142975"/>
            </a:xfrm>
            <a:custGeom>
              <a:avLst/>
              <a:gdLst/>
              <a:ahLst/>
              <a:cxnLst/>
              <a:rect l="l" t="t" r="r" b="b"/>
              <a:pathLst>
                <a:path w="7688" h="5719" extrusionOk="0">
                  <a:moveTo>
                    <a:pt x="1371" y="1780"/>
                  </a:moveTo>
                  <a:cubicBezTo>
                    <a:pt x="1481" y="1780"/>
                    <a:pt x="1592" y="1819"/>
                    <a:pt x="1670" y="1898"/>
                  </a:cubicBezTo>
                  <a:cubicBezTo>
                    <a:pt x="1828" y="2056"/>
                    <a:pt x="1828" y="2339"/>
                    <a:pt x="1670" y="2497"/>
                  </a:cubicBezTo>
                  <a:cubicBezTo>
                    <a:pt x="1592" y="2576"/>
                    <a:pt x="1481" y="2615"/>
                    <a:pt x="1371" y="2615"/>
                  </a:cubicBezTo>
                  <a:cubicBezTo>
                    <a:pt x="1261" y="2615"/>
                    <a:pt x="1151" y="2576"/>
                    <a:pt x="1072" y="2497"/>
                  </a:cubicBezTo>
                  <a:cubicBezTo>
                    <a:pt x="914" y="2339"/>
                    <a:pt x="914" y="2056"/>
                    <a:pt x="1072" y="1898"/>
                  </a:cubicBezTo>
                  <a:cubicBezTo>
                    <a:pt x="1151" y="1819"/>
                    <a:pt x="1261" y="1780"/>
                    <a:pt x="1371" y="1780"/>
                  </a:cubicBezTo>
                  <a:close/>
                  <a:moveTo>
                    <a:pt x="4317" y="985"/>
                  </a:moveTo>
                  <a:lnTo>
                    <a:pt x="6522" y="2308"/>
                  </a:lnTo>
                  <a:lnTo>
                    <a:pt x="5955" y="2843"/>
                  </a:lnTo>
                  <a:lnTo>
                    <a:pt x="3750" y="1552"/>
                  </a:lnTo>
                  <a:lnTo>
                    <a:pt x="4317" y="985"/>
                  </a:lnTo>
                  <a:close/>
                  <a:moveTo>
                    <a:pt x="3687" y="4111"/>
                  </a:moveTo>
                  <a:cubicBezTo>
                    <a:pt x="3789" y="4111"/>
                    <a:pt x="3892" y="4151"/>
                    <a:pt x="3970" y="4230"/>
                  </a:cubicBezTo>
                  <a:cubicBezTo>
                    <a:pt x="4159" y="4387"/>
                    <a:pt x="4159" y="4671"/>
                    <a:pt x="3970" y="4828"/>
                  </a:cubicBezTo>
                  <a:cubicBezTo>
                    <a:pt x="3892" y="4907"/>
                    <a:pt x="3789" y="4946"/>
                    <a:pt x="3687" y="4946"/>
                  </a:cubicBezTo>
                  <a:cubicBezTo>
                    <a:pt x="3584" y="4946"/>
                    <a:pt x="3482" y="4907"/>
                    <a:pt x="3403" y="4828"/>
                  </a:cubicBezTo>
                  <a:cubicBezTo>
                    <a:pt x="3246" y="4671"/>
                    <a:pt x="3246" y="4387"/>
                    <a:pt x="3403" y="4230"/>
                  </a:cubicBezTo>
                  <a:cubicBezTo>
                    <a:pt x="3482" y="4151"/>
                    <a:pt x="3584" y="4111"/>
                    <a:pt x="3687" y="4111"/>
                  </a:cubicBezTo>
                  <a:close/>
                  <a:moveTo>
                    <a:pt x="4302" y="0"/>
                  </a:moveTo>
                  <a:cubicBezTo>
                    <a:pt x="4187" y="0"/>
                    <a:pt x="4067" y="37"/>
                    <a:pt x="3970" y="134"/>
                  </a:cubicBezTo>
                  <a:lnTo>
                    <a:pt x="2490" y="1615"/>
                  </a:lnTo>
                  <a:lnTo>
                    <a:pt x="2269" y="1268"/>
                  </a:lnTo>
                  <a:cubicBezTo>
                    <a:pt x="2033" y="1032"/>
                    <a:pt x="1718" y="914"/>
                    <a:pt x="1395" y="914"/>
                  </a:cubicBezTo>
                  <a:cubicBezTo>
                    <a:pt x="1072" y="914"/>
                    <a:pt x="741" y="1032"/>
                    <a:pt x="473" y="1268"/>
                  </a:cubicBezTo>
                  <a:cubicBezTo>
                    <a:pt x="1" y="1741"/>
                    <a:pt x="1" y="2528"/>
                    <a:pt x="473" y="3032"/>
                  </a:cubicBezTo>
                  <a:cubicBezTo>
                    <a:pt x="710" y="3269"/>
                    <a:pt x="1025" y="3387"/>
                    <a:pt x="1348" y="3387"/>
                  </a:cubicBezTo>
                  <a:cubicBezTo>
                    <a:pt x="1670" y="3387"/>
                    <a:pt x="2001" y="3269"/>
                    <a:pt x="2269" y="3032"/>
                  </a:cubicBezTo>
                  <a:lnTo>
                    <a:pt x="3214" y="2087"/>
                  </a:lnTo>
                  <a:lnTo>
                    <a:pt x="5420" y="3410"/>
                  </a:lnTo>
                  <a:lnTo>
                    <a:pt x="4852" y="3946"/>
                  </a:lnTo>
                  <a:lnTo>
                    <a:pt x="4632" y="3600"/>
                  </a:lnTo>
                  <a:cubicBezTo>
                    <a:pt x="4396" y="3363"/>
                    <a:pt x="4081" y="3245"/>
                    <a:pt x="3758" y="3245"/>
                  </a:cubicBezTo>
                  <a:cubicBezTo>
                    <a:pt x="3435" y="3245"/>
                    <a:pt x="3104" y="3363"/>
                    <a:pt x="2836" y="3600"/>
                  </a:cubicBezTo>
                  <a:cubicBezTo>
                    <a:pt x="2364" y="4072"/>
                    <a:pt x="2364" y="4860"/>
                    <a:pt x="2836" y="5364"/>
                  </a:cubicBezTo>
                  <a:cubicBezTo>
                    <a:pt x="3072" y="5600"/>
                    <a:pt x="3387" y="5718"/>
                    <a:pt x="3710" y="5718"/>
                  </a:cubicBezTo>
                  <a:cubicBezTo>
                    <a:pt x="4033" y="5718"/>
                    <a:pt x="4364" y="5600"/>
                    <a:pt x="4632" y="5364"/>
                  </a:cubicBezTo>
                  <a:lnTo>
                    <a:pt x="7530" y="2465"/>
                  </a:lnTo>
                  <a:cubicBezTo>
                    <a:pt x="7688" y="2308"/>
                    <a:pt x="7656" y="1993"/>
                    <a:pt x="7404" y="1835"/>
                  </a:cubicBezTo>
                  <a:lnTo>
                    <a:pt x="4506" y="39"/>
                  </a:lnTo>
                  <a:cubicBezTo>
                    <a:pt x="4445" y="15"/>
                    <a:pt x="4374" y="0"/>
                    <a:pt x="4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2" name="Google Shape;10162;p77"/>
          <p:cNvGrpSpPr/>
          <p:nvPr/>
        </p:nvGrpSpPr>
        <p:grpSpPr>
          <a:xfrm>
            <a:off x="8022468" y="1303307"/>
            <a:ext cx="340807" cy="341579"/>
            <a:chOff x="-10896525" y="1663050"/>
            <a:chExt cx="352875" cy="353675"/>
          </a:xfrm>
        </p:grpSpPr>
        <p:sp>
          <p:nvSpPr>
            <p:cNvPr id="10163" name="Google Shape;10163;p77"/>
            <p:cNvSpPr/>
            <p:nvPr/>
          </p:nvSpPr>
          <p:spPr>
            <a:xfrm>
              <a:off x="-10896525" y="1663050"/>
              <a:ext cx="166200" cy="311925"/>
            </a:xfrm>
            <a:custGeom>
              <a:avLst/>
              <a:gdLst/>
              <a:ahLst/>
              <a:cxnLst/>
              <a:rect l="l" t="t" r="r" b="b"/>
              <a:pathLst>
                <a:path w="6648" h="12477" extrusionOk="0">
                  <a:moveTo>
                    <a:pt x="3308" y="820"/>
                  </a:moveTo>
                  <a:cubicBezTo>
                    <a:pt x="3781" y="820"/>
                    <a:pt x="4285" y="1230"/>
                    <a:pt x="4663" y="1923"/>
                  </a:cubicBezTo>
                  <a:lnTo>
                    <a:pt x="3308" y="2931"/>
                  </a:lnTo>
                  <a:lnTo>
                    <a:pt x="1922" y="1923"/>
                  </a:lnTo>
                  <a:cubicBezTo>
                    <a:pt x="2300" y="1230"/>
                    <a:pt x="2804" y="820"/>
                    <a:pt x="3308" y="820"/>
                  </a:cubicBezTo>
                  <a:close/>
                  <a:moveTo>
                    <a:pt x="1513" y="2679"/>
                  </a:moveTo>
                  <a:lnTo>
                    <a:pt x="2584" y="3466"/>
                  </a:lnTo>
                  <a:lnTo>
                    <a:pt x="977" y="4695"/>
                  </a:lnTo>
                  <a:cubicBezTo>
                    <a:pt x="1072" y="3939"/>
                    <a:pt x="1292" y="3277"/>
                    <a:pt x="1513" y="2679"/>
                  </a:cubicBezTo>
                  <a:close/>
                  <a:moveTo>
                    <a:pt x="5010" y="2679"/>
                  </a:moveTo>
                  <a:cubicBezTo>
                    <a:pt x="5262" y="3277"/>
                    <a:pt x="5451" y="3939"/>
                    <a:pt x="5577" y="4695"/>
                  </a:cubicBezTo>
                  <a:lnTo>
                    <a:pt x="3970" y="3466"/>
                  </a:lnTo>
                  <a:lnTo>
                    <a:pt x="5010" y="2679"/>
                  </a:lnTo>
                  <a:close/>
                  <a:moveTo>
                    <a:pt x="3308" y="4002"/>
                  </a:moveTo>
                  <a:lnTo>
                    <a:pt x="5734" y="5829"/>
                  </a:lnTo>
                  <a:lnTo>
                    <a:pt x="5734" y="5861"/>
                  </a:lnTo>
                  <a:cubicBezTo>
                    <a:pt x="5608" y="6302"/>
                    <a:pt x="5230" y="6617"/>
                    <a:pt x="4758" y="6617"/>
                  </a:cubicBezTo>
                  <a:lnTo>
                    <a:pt x="1891" y="6617"/>
                  </a:lnTo>
                  <a:cubicBezTo>
                    <a:pt x="1355" y="6617"/>
                    <a:pt x="977" y="6302"/>
                    <a:pt x="851" y="5829"/>
                  </a:cubicBezTo>
                  <a:lnTo>
                    <a:pt x="3308" y="4002"/>
                  </a:lnTo>
                  <a:close/>
                  <a:moveTo>
                    <a:pt x="756" y="7121"/>
                  </a:moveTo>
                  <a:lnTo>
                    <a:pt x="756" y="7121"/>
                  </a:lnTo>
                  <a:cubicBezTo>
                    <a:pt x="1072" y="7310"/>
                    <a:pt x="1450" y="7436"/>
                    <a:pt x="1796" y="7436"/>
                  </a:cubicBezTo>
                  <a:lnTo>
                    <a:pt x="4663" y="7436"/>
                  </a:lnTo>
                  <a:cubicBezTo>
                    <a:pt x="5073" y="7436"/>
                    <a:pt x="5419" y="7310"/>
                    <a:pt x="5703" y="7121"/>
                  </a:cubicBezTo>
                  <a:lnTo>
                    <a:pt x="5703" y="7121"/>
                  </a:lnTo>
                  <a:cubicBezTo>
                    <a:pt x="5734" y="8507"/>
                    <a:pt x="5545" y="9830"/>
                    <a:pt x="5136" y="10902"/>
                  </a:cubicBezTo>
                  <a:cubicBezTo>
                    <a:pt x="4978" y="11374"/>
                    <a:pt x="4537" y="11626"/>
                    <a:pt x="3970" y="11626"/>
                  </a:cubicBezTo>
                  <a:lnTo>
                    <a:pt x="2395" y="11626"/>
                  </a:lnTo>
                  <a:cubicBezTo>
                    <a:pt x="1954" y="11626"/>
                    <a:pt x="1544" y="11343"/>
                    <a:pt x="1387" y="10902"/>
                  </a:cubicBezTo>
                  <a:cubicBezTo>
                    <a:pt x="1009" y="9830"/>
                    <a:pt x="820" y="8507"/>
                    <a:pt x="756" y="7121"/>
                  </a:cubicBezTo>
                  <a:close/>
                  <a:moveTo>
                    <a:pt x="3308" y="1"/>
                  </a:moveTo>
                  <a:cubicBezTo>
                    <a:pt x="2269" y="1"/>
                    <a:pt x="1450" y="946"/>
                    <a:pt x="1009" y="1891"/>
                  </a:cubicBezTo>
                  <a:cubicBezTo>
                    <a:pt x="252" y="3372"/>
                    <a:pt x="0" y="5262"/>
                    <a:pt x="0" y="6932"/>
                  </a:cubicBezTo>
                  <a:cubicBezTo>
                    <a:pt x="0" y="8507"/>
                    <a:pt x="221" y="9988"/>
                    <a:pt x="662" y="11217"/>
                  </a:cubicBezTo>
                  <a:cubicBezTo>
                    <a:pt x="946" y="11973"/>
                    <a:pt x="1639" y="12477"/>
                    <a:pt x="2426" y="12477"/>
                  </a:cubicBezTo>
                  <a:lnTo>
                    <a:pt x="4002" y="12477"/>
                  </a:lnTo>
                  <a:cubicBezTo>
                    <a:pt x="4947" y="12477"/>
                    <a:pt x="5703" y="12004"/>
                    <a:pt x="5986" y="11217"/>
                  </a:cubicBezTo>
                  <a:cubicBezTo>
                    <a:pt x="6396" y="10051"/>
                    <a:pt x="6648" y="8507"/>
                    <a:pt x="6648" y="6932"/>
                  </a:cubicBezTo>
                  <a:cubicBezTo>
                    <a:pt x="6585" y="3183"/>
                    <a:pt x="5230" y="1"/>
                    <a:pt x="3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4" name="Google Shape;10164;p77"/>
            <p:cNvSpPr/>
            <p:nvPr/>
          </p:nvSpPr>
          <p:spPr>
            <a:xfrm>
              <a:off x="-10709850" y="1704025"/>
              <a:ext cx="166200" cy="312700"/>
            </a:xfrm>
            <a:custGeom>
              <a:avLst/>
              <a:gdLst/>
              <a:ahLst/>
              <a:cxnLst/>
              <a:rect l="l" t="t" r="r" b="b"/>
              <a:pathLst>
                <a:path w="6648" h="12508" extrusionOk="0">
                  <a:moveTo>
                    <a:pt x="3308" y="851"/>
                  </a:moveTo>
                  <a:cubicBezTo>
                    <a:pt x="3781" y="851"/>
                    <a:pt x="4285" y="1229"/>
                    <a:pt x="4694" y="1954"/>
                  </a:cubicBezTo>
                  <a:lnTo>
                    <a:pt x="3308" y="2962"/>
                  </a:lnTo>
                  <a:lnTo>
                    <a:pt x="1922" y="1954"/>
                  </a:lnTo>
                  <a:cubicBezTo>
                    <a:pt x="2363" y="1229"/>
                    <a:pt x="2835" y="851"/>
                    <a:pt x="3308" y="851"/>
                  </a:cubicBezTo>
                  <a:close/>
                  <a:moveTo>
                    <a:pt x="1575" y="2678"/>
                  </a:moveTo>
                  <a:lnTo>
                    <a:pt x="2646" y="3466"/>
                  </a:lnTo>
                  <a:lnTo>
                    <a:pt x="1040" y="4694"/>
                  </a:lnTo>
                  <a:cubicBezTo>
                    <a:pt x="1134" y="3938"/>
                    <a:pt x="1355" y="3277"/>
                    <a:pt x="1575" y="2678"/>
                  </a:cubicBezTo>
                  <a:close/>
                  <a:moveTo>
                    <a:pt x="5072" y="2678"/>
                  </a:moveTo>
                  <a:cubicBezTo>
                    <a:pt x="5324" y="3277"/>
                    <a:pt x="5513" y="3938"/>
                    <a:pt x="5639" y="4694"/>
                  </a:cubicBezTo>
                  <a:lnTo>
                    <a:pt x="4001" y="3466"/>
                  </a:lnTo>
                  <a:lnTo>
                    <a:pt x="5072" y="2678"/>
                  </a:lnTo>
                  <a:close/>
                  <a:moveTo>
                    <a:pt x="3308" y="4033"/>
                  </a:moveTo>
                  <a:lnTo>
                    <a:pt x="5765" y="5829"/>
                  </a:lnTo>
                  <a:lnTo>
                    <a:pt x="5765" y="5892"/>
                  </a:lnTo>
                  <a:cubicBezTo>
                    <a:pt x="5639" y="6301"/>
                    <a:pt x="5230" y="6616"/>
                    <a:pt x="4757" y="6616"/>
                  </a:cubicBezTo>
                  <a:lnTo>
                    <a:pt x="1859" y="6616"/>
                  </a:lnTo>
                  <a:cubicBezTo>
                    <a:pt x="1418" y="6616"/>
                    <a:pt x="977" y="6301"/>
                    <a:pt x="851" y="5829"/>
                  </a:cubicBezTo>
                  <a:lnTo>
                    <a:pt x="3308" y="4033"/>
                  </a:lnTo>
                  <a:close/>
                  <a:moveTo>
                    <a:pt x="819" y="7152"/>
                  </a:moveTo>
                  <a:lnTo>
                    <a:pt x="819" y="7152"/>
                  </a:lnTo>
                  <a:cubicBezTo>
                    <a:pt x="1134" y="7341"/>
                    <a:pt x="1512" y="7467"/>
                    <a:pt x="1859" y="7467"/>
                  </a:cubicBezTo>
                  <a:lnTo>
                    <a:pt x="4757" y="7467"/>
                  </a:lnTo>
                  <a:cubicBezTo>
                    <a:pt x="5167" y="7467"/>
                    <a:pt x="5513" y="7341"/>
                    <a:pt x="5797" y="7152"/>
                  </a:cubicBezTo>
                  <a:lnTo>
                    <a:pt x="5797" y="7152"/>
                  </a:lnTo>
                  <a:cubicBezTo>
                    <a:pt x="5797" y="8507"/>
                    <a:pt x="5545" y="9861"/>
                    <a:pt x="5198" y="10932"/>
                  </a:cubicBezTo>
                  <a:cubicBezTo>
                    <a:pt x="5041" y="11405"/>
                    <a:pt x="4600" y="11625"/>
                    <a:pt x="4001" y="11625"/>
                  </a:cubicBezTo>
                  <a:lnTo>
                    <a:pt x="2426" y="11625"/>
                  </a:lnTo>
                  <a:cubicBezTo>
                    <a:pt x="2016" y="11625"/>
                    <a:pt x="1607" y="11342"/>
                    <a:pt x="1449" y="10932"/>
                  </a:cubicBezTo>
                  <a:cubicBezTo>
                    <a:pt x="1071" y="9861"/>
                    <a:pt x="851" y="8507"/>
                    <a:pt x="819" y="7152"/>
                  </a:cubicBezTo>
                  <a:close/>
                  <a:moveTo>
                    <a:pt x="3308" y="0"/>
                  </a:moveTo>
                  <a:cubicBezTo>
                    <a:pt x="2174" y="0"/>
                    <a:pt x="1355" y="1103"/>
                    <a:pt x="851" y="2174"/>
                  </a:cubicBezTo>
                  <a:cubicBezTo>
                    <a:pt x="315" y="3466"/>
                    <a:pt x="0" y="5167"/>
                    <a:pt x="0" y="6931"/>
                  </a:cubicBezTo>
                  <a:cubicBezTo>
                    <a:pt x="0" y="8507"/>
                    <a:pt x="221" y="10019"/>
                    <a:pt x="662" y="11247"/>
                  </a:cubicBezTo>
                  <a:cubicBezTo>
                    <a:pt x="945" y="11972"/>
                    <a:pt x="1638" y="12508"/>
                    <a:pt x="2426" y="12508"/>
                  </a:cubicBezTo>
                  <a:lnTo>
                    <a:pt x="4001" y="12508"/>
                  </a:lnTo>
                  <a:cubicBezTo>
                    <a:pt x="4978" y="12508"/>
                    <a:pt x="5702" y="12035"/>
                    <a:pt x="5986" y="11247"/>
                  </a:cubicBezTo>
                  <a:cubicBezTo>
                    <a:pt x="6427" y="10050"/>
                    <a:pt x="6648" y="8507"/>
                    <a:pt x="6648" y="6931"/>
                  </a:cubicBezTo>
                  <a:cubicBezTo>
                    <a:pt x="6616" y="3214"/>
                    <a:pt x="5293" y="0"/>
                    <a:pt x="3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65" name="Google Shape;10165;p77"/>
          <p:cNvSpPr/>
          <p:nvPr/>
        </p:nvSpPr>
        <p:spPr>
          <a:xfrm>
            <a:off x="8061643" y="1711059"/>
            <a:ext cx="262456" cy="341724"/>
          </a:xfrm>
          <a:custGeom>
            <a:avLst/>
            <a:gdLst/>
            <a:ahLst/>
            <a:cxnLst/>
            <a:rect l="l" t="t" r="r" b="b"/>
            <a:pathLst>
              <a:path w="10870" h="14153" extrusionOk="0">
                <a:moveTo>
                  <a:pt x="8286" y="1702"/>
                </a:moveTo>
                <a:lnTo>
                  <a:pt x="8286" y="4222"/>
                </a:lnTo>
                <a:lnTo>
                  <a:pt x="2521" y="4222"/>
                </a:lnTo>
                <a:lnTo>
                  <a:pt x="2521" y="1702"/>
                </a:lnTo>
                <a:close/>
                <a:moveTo>
                  <a:pt x="8286" y="5041"/>
                </a:moveTo>
                <a:lnTo>
                  <a:pt x="8286" y="6680"/>
                </a:lnTo>
                <a:lnTo>
                  <a:pt x="2521" y="6680"/>
                </a:lnTo>
                <a:lnTo>
                  <a:pt x="2521" y="5041"/>
                </a:lnTo>
                <a:close/>
                <a:moveTo>
                  <a:pt x="1733" y="5262"/>
                </a:moveTo>
                <a:lnTo>
                  <a:pt x="1733" y="6680"/>
                </a:lnTo>
                <a:lnTo>
                  <a:pt x="1292" y="6680"/>
                </a:lnTo>
                <a:cubicBezTo>
                  <a:pt x="1134" y="6680"/>
                  <a:pt x="1008" y="6711"/>
                  <a:pt x="914" y="6774"/>
                </a:cubicBezTo>
                <a:lnTo>
                  <a:pt x="914" y="5703"/>
                </a:lnTo>
                <a:lnTo>
                  <a:pt x="1733" y="5262"/>
                </a:lnTo>
                <a:close/>
                <a:moveTo>
                  <a:pt x="9137" y="5262"/>
                </a:moveTo>
                <a:lnTo>
                  <a:pt x="9956" y="5703"/>
                </a:lnTo>
                <a:lnTo>
                  <a:pt x="9956" y="6774"/>
                </a:lnTo>
                <a:cubicBezTo>
                  <a:pt x="9830" y="6743"/>
                  <a:pt x="9672" y="6680"/>
                  <a:pt x="9515" y="6680"/>
                </a:cubicBezTo>
                <a:lnTo>
                  <a:pt x="9137" y="6680"/>
                </a:lnTo>
                <a:lnTo>
                  <a:pt x="9137" y="5262"/>
                </a:lnTo>
                <a:close/>
                <a:moveTo>
                  <a:pt x="9578" y="7467"/>
                </a:moveTo>
                <a:cubicBezTo>
                  <a:pt x="9798" y="7467"/>
                  <a:pt x="9987" y="7688"/>
                  <a:pt x="9987" y="7908"/>
                </a:cubicBezTo>
                <a:cubicBezTo>
                  <a:pt x="9956" y="8160"/>
                  <a:pt x="9798" y="8349"/>
                  <a:pt x="9578" y="8349"/>
                </a:cubicBezTo>
                <a:lnTo>
                  <a:pt x="1292" y="8349"/>
                </a:lnTo>
                <a:cubicBezTo>
                  <a:pt x="1071" y="8349"/>
                  <a:pt x="914" y="8160"/>
                  <a:pt x="914" y="7908"/>
                </a:cubicBezTo>
                <a:cubicBezTo>
                  <a:pt x="914" y="7688"/>
                  <a:pt x="1103" y="7467"/>
                  <a:pt x="1292" y="7467"/>
                </a:cubicBezTo>
                <a:close/>
                <a:moveTo>
                  <a:pt x="7467" y="9169"/>
                </a:moveTo>
                <a:lnTo>
                  <a:pt x="5419" y="10712"/>
                </a:lnTo>
                <a:lnTo>
                  <a:pt x="3340" y="9169"/>
                </a:lnTo>
                <a:close/>
                <a:moveTo>
                  <a:pt x="2048" y="1"/>
                </a:moveTo>
                <a:cubicBezTo>
                  <a:pt x="1796" y="1"/>
                  <a:pt x="1638" y="190"/>
                  <a:pt x="1638" y="442"/>
                </a:cubicBezTo>
                <a:lnTo>
                  <a:pt x="1638" y="4380"/>
                </a:lnTo>
                <a:lnTo>
                  <a:pt x="221" y="5073"/>
                </a:lnTo>
                <a:cubicBezTo>
                  <a:pt x="63" y="5167"/>
                  <a:pt x="0" y="5325"/>
                  <a:pt x="0" y="5419"/>
                </a:cubicBezTo>
                <a:lnTo>
                  <a:pt x="0" y="7908"/>
                </a:lnTo>
                <a:cubicBezTo>
                  <a:pt x="0" y="8570"/>
                  <a:pt x="536" y="9137"/>
                  <a:pt x="1260" y="9137"/>
                </a:cubicBezTo>
                <a:lnTo>
                  <a:pt x="1953" y="9137"/>
                </a:lnTo>
                <a:lnTo>
                  <a:pt x="4726" y="11216"/>
                </a:lnTo>
                <a:lnTo>
                  <a:pt x="1859" y="13390"/>
                </a:lnTo>
                <a:cubicBezTo>
                  <a:pt x="1638" y="13516"/>
                  <a:pt x="1607" y="13768"/>
                  <a:pt x="1764" y="13989"/>
                </a:cubicBezTo>
                <a:cubicBezTo>
                  <a:pt x="1836" y="14096"/>
                  <a:pt x="1958" y="14153"/>
                  <a:pt x="2085" y="14153"/>
                </a:cubicBezTo>
                <a:cubicBezTo>
                  <a:pt x="2182" y="14153"/>
                  <a:pt x="2281" y="14120"/>
                  <a:pt x="2363" y="14052"/>
                </a:cubicBezTo>
                <a:lnTo>
                  <a:pt x="5419" y="11783"/>
                </a:lnTo>
                <a:lnTo>
                  <a:pt x="8506" y="14052"/>
                </a:lnTo>
                <a:cubicBezTo>
                  <a:pt x="8591" y="14108"/>
                  <a:pt x="8689" y="14140"/>
                  <a:pt x="8785" y="14140"/>
                </a:cubicBezTo>
                <a:cubicBezTo>
                  <a:pt x="8903" y="14140"/>
                  <a:pt x="9018" y="14093"/>
                  <a:pt x="9105" y="13989"/>
                </a:cubicBezTo>
                <a:cubicBezTo>
                  <a:pt x="9200" y="13768"/>
                  <a:pt x="9200" y="13548"/>
                  <a:pt x="9011" y="13390"/>
                </a:cubicBezTo>
                <a:lnTo>
                  <a:pt x="6144" y="11216"/>
                </a:lnTo>
                <a:lnTo>
                  <a:pt x="8885" y="9137"/>
                </a:lnTo>
                <a:lnTo>
                  <a:pt x="9609" y="9137"/>
                </a:lnTo>
                <a:cubicBezTo>
                  <a:pt x="10271" y="9137"/>
                  <a:pt x="10869" y="8570"/>
                  <a:pt x="10869" y="7908"/>
                </a:cubicBezTo>
                <a:lnTo>
                  <a:pt x="10869" y="5419"/>
                </a:lnTo>
                <a:cubicBezTo>
                  <a:pt x="10869" y="5262"/>
                  <a:pt x="10775" y="5104"/>
                  <a:pt x="10617" y="5073"/>
                </a:cubicBezTo>
                <a:lnTo>
                  <a:pt x="9200" y="4380"/>
                </a:lnTo>
                <a:lnTo>
                  <a:pt x="9200" y="442"/>
                </a:lnTo>
                <a:lnTo>
                  <a:pt x="9137" y="442"/>
                </a:lnTo>
                <a:cubicBezTo>
                  <a:pt x="9137" y="190"/>
                  <a:pt x="8916" y="1"/>
                  <a:pt x="8695" y="1"/>
                </a:cubicBezTo>
                <a:cubicBezTo>
                  <a:pt x="8475" y="1"/>
                  <a:pt x="8254" y="190"/>
                  <a:pt x="8254" y="442"/>
                </a:cubicBezTo>
                <a:lnTo>
                  <a:pt x="8254" y="820"/>
                </a:lnTo>
                <a:lnTo>
                  <a:pt x="2489" y="820"/>
                </a:lnTo>
                <a:lnTo>
                  <a:pt x="2489" y="442"/>
                </a:lnTo>
                <a:cubicBezTo>
                  <a:pt x="2489" y="190"/>
                  <a:pt x="2268"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66" name="Google Shape;10166;p77"/>
          <p:cNvGrpSpPr/>
          <p:nvPr/>
        </p:nvGrpSpPr>
        <p:grpSpPr>
          <a:xfrm>
            <a:off x="8022082" y="2130742"/>
            <a:ext cx="341579" cy="319511"/>
            <a:chOff x="-10898100" y="2542050"/>
            <a:chExt cx="353675" cy="330825"/>
          </a:xfrm>
        </p:grpSpPr>
        <p:sp>
          <p:nvSpPr>
            <p:cNvPr id="10167" name="Google Shape;10167;p77"/>
            <p:cNvSpPr/>
            <p:nvPr/>
          </p:nvSpPr>
          <p:spPr>
            <a:xfrm>
              <a:off x="-10772875" y="2583800"/>
              <a:ext cx="82725" cy="82725"/>
            </a:xfrm>
            <a:custGeom>
              <a:avLst/>
              <a:gdLst/>
              <a:ahLst/>
              <a:cxnLst/>
              <a:rect l="l" t="t" r="r" b="b"/>
              <a:pathLst>
                <a:path w="3309" h="3309" extrusionOk="0">
                  <a:moveTo>
                    <a:pt x="1639" y="819"/>
                  </a:moveTo>
                  <a:cubicBezTo>
                    <a:pt x="2111" y="819"/>
                    <a:pt x="2490" y="1166"/>
                    <a:pt x="2490" y="1638"/>
                  </a:cubicBezTo>
                  <a:cubicBezTo>
                    <a:pt x="2490" y="2111"/>
                    <a:pt x="2111" y="2457"/>
                    <a:pt x="1639" y="2457"/>
                  </a:cubicBezTo>
                  <a:cubicBezTo>
                    <a:pt x="1166"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8" name="Google Shape;10168;p77"/>
            <p:cNvSpPr/>
            <p:nvPr/>
          </p:nvSpPr>
          <p:spPr>
            <a:xfrm>
              <a:off x="-10772875" y="2749200"/>
              <a:ext cx="82725" cy="81950"/>
            </a:xfrm>
            <a:custGeom>
              <a:avLst/>
              <a:gdLst/>
              <a:ahLst/>
              <a:cxnLst/>
              <a:rect l="l" t="t" r="r" b="b"/>
              <a:pathLst>
                <a:path w="3309" h="3278" extrusionOk="0">
                  <a:moveTo>
                    <a:pt x="1639" y="819"/>
                  </a:moveTo>
                  <a:cubicBezTo>
                    <a:pt x="2111" y="819"/>
                    <a:pt x="2490" y="1166"/>
                    <a:pt x="2490" y="1638"/>
                  </a:cubicBezTo>
                  <a:cubicBezTo>
                    <a:pt x="2490" y="2111"/>
                    <a:pt x="2111" y="2457"/>
                    <a:pt x="1639" y="2457"/>
                  </a:cubicBezTo>
                  <a:cubicBezTo>
                    <a:pt x="1229" y="2457"/>
                    <a:pt x="820" y="2079"/>
                    <a:pt x="820" y="1638"/>
                  </a:cubicBezTo>
                  <a:cubicBezTo>
                    <a:pt x="820" y="1166"/>
                    <a:pt x="1198" y="819"/>
                    <a:pt x="1639" y="819"/>
                  </a:cubicBezTo>
                  <a:close/>
                  <a:moveTo>
                    <a:pt x="1639" y="0"/>
                  </a:moveTo>
                  <a:cubicBezTo>
                    <a:pt x="757" y="0"/>
                    <a:pt x="1" y="725"/>
                    <a:pt x="1" y="1638"/>
                  </a:cubicBezTo>
                  <a:cubicBezTo>
                    <a:pt x="1" y="2552"/>
                    <a:pt x="757" y="3277"/>
                    <a:pt x="1639" y="3277"/>
                  </a:cubicBezTo>
                  <a:cubicBezTo>
                    <a:pt x="1658" y="3277"/>
                    <a:pt x="1677" y="3278"/>
                    <a:pt x="1696" y="3278"/>
                  </a:cubicBezTo>
                  <a:cubicBezTo>
                    <a:pt x="2613" y="3278"/>
                    <a:pt x="3309" y="2534"/>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9" name="Google Shape;10169;p77"/>
            <p:cNvSpPr/>
            <p:nvPr/>
          </p:nvSpPr>
          <p:spPr>
            <a:xfrm>
              <a:off x="-10855575" y="2666500"/>
              <a:ext cx="82725" cy="81925"/>
            </a:xfrm>
            <a:custGeom>
              <a:avLst/>
              <a:gdLst/>
              <a:ahLst/>
              <a:cxnLst/>
              <a:rect l="l" t="t" r="r" b="b"/>
              <a:pathLst>
                <a:path w="3309" h="3277" extrusionOk="0">
                  <a:moveTo>
                    <a:pt x="1670" y="819"/>
                  </a:moveTo>
                  <a:cubicBezTo>
                    <a:pt x="2143" y="819"/>
                    <a:pt x="2490" y="1166"/>
                    <a:pt x="2490" y="1638"/>
                  </a:cubicBezTo>
                  <a:cubicBezTo>
                    <a:pt x="2490" y="2079"/>
                    <a:pt x="2111" y="2457"/>
                    <a:pt x="1670" y="2457"/>
                  </a:cubicBezTo>
                  <a:cubicBezTo>
                    <a:pt x="1166" y="2457"/>
                    <a:pt x="820" y="2111"/>
                    <a:pt x="820" y="1638"/>
                  </a:cubicBezTo>
                  <a:cubicBezTo>
                    <a:pt x="820" y="1166"/>
                    <a:pt x="1198" y="819"/>
                    <a:pt x="1670" y="819"/>
                  </a:cubicBezTo>
                  <a:close/>
                  <a:moveTo>
                    <a:pt x="1670" y="0"/>
                  </a:moveTo>
                  <a:cubicBezTo>
                    <a:pt x="757" y="0"/>
                    <a:pt x="1" y="725"/>
                    <a:pt x="1" y="1638"/>
                  </a:cubicBezTo>
                  <a:cubicBezTo>
                    <a:pt x="1" y="2552"/>
                    <a:pt x="757" y="3277"/>
                    <a:pt x="1670" y="3277"/>
                  </a:cubicBezTo>
                  <a:cubicBezTo>
                    <a:pt x="2553" y="3277"/>
                    <a:pt x="3309" y="2552"/>
                    <a:pt x="3309" y="1638"/>
                  </a:cubicBezTo>
                  <a:cubicBezTo>
                    <a:pt x="3309" y="725"/>
                    <a:pt x="2584"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0" name="Google Shape;10170;p77"/>
            <p:cNvSpPr/>
            <p:nvPr/>
          </p:nvSpPr>
          <p:spPr>
            <a:xfrm>
              <a:off x="-10690175" y="2666500"/>
              <a:ext cx="82725" cy="82725"/>
            </a:xfrm>
            <a:custGeom>
              <a:avLst/>
              <a:gdLst/>
              <a:ahLst/>
              <a:cxnLst/>
              <a:rect l="l" t="t" r="r" b="b"/>
              <a:pathLst>
                <a:path w="3309" h="3309" extrusionOk="0">
                  <a:moveTo>
                    <a:pt x="1639" y="819"/>
                  </a:moveTo>
                  <a:cubicBezTo>
                    <a:pt x="2143" y="819"/>
                    <a:pt x="2490" y="1166"/>
                    <a:pt x="2490" y="1638"/>
                  </a:cubicBezTo>
                  <a:cubicBezTo>
                    <a:pt x="2490" y="2111"/>
                    <a:pt x="2112" y="2457"/>
                    <a:pt x="1639" y="2457"/>
                  </a:cubicBezTo>
                  <a:cubicBezTo>
                    <a:pt x="1198" y="2457"/>
                    <a:pt x="820" y="2111"/>
                    <a:pt x="820" y="1638"/>
                  </a:cubicBezTo>
                  <a:cubicBezTo>
                    <a:pt x="820" y="1166"/>
                    <a:pt x="1229" y="819"/>
                    <a:pt x="1639" y="819"/>
                  </a:cubicBezTo>
                  <a:close/>
                  <a:moveTo>
                    <a:pt x="1639" y="0"/>
                  </a:moveTo>
                  <a:cubicBezTo>
                    <a:pt x="757" y="0"/>
                    <a:pt x="1" y="725"/>
                    <a:pt x="1" y="1638"/>
                  </a:cubicBezTo>
                  <a:cubicBezTo>
                    <a:pt x="1" y="2552"/>
                    <a:pt x="757" y="3308"/>
                    <a:pt x="1639" y="3308"/>
                  </a:cubicBezTo>
                  <a:cubicBezTo>
                    <a:pt x="2553" y="3308"/>
                    <a:pt x="3309" y="2552"/>
                    <a:pt x="3309" y="1638"/>
                  </a:cubicBezTo>
                  <a:cubicBezTo>
                    <a:pt x="3309" y="725"/>
                    <a:pt x="2553" y="0"/>
                    <a:pt x="1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1" name="Google Shape;10171;p77"/>
            <p:cNvSpPr/>
            <p:nvPr/>
          </p:nvSpPr>
          <p:spPr>
            <a:xfrm>
              <a:off x="-10752400" y="2686975"/>
              <a:ext cx="41775" cy="40975"/>
            </a:xfrm>
            <a:custGeom>
              <a:avLst/>
              <a:gdLst/>
              <a:ahLst/>
              <a:cxnLst/>
              <a:rect l="l" t="t" r="r" b="b"/>
              <a:pathLst>
                <a:path w="1671" h="1639" extrusionOk="0">
                  <a:moveTo>
                    <a:pt x="851" y="0"/>
                  </a:moveTo>
                  <a:cubicBezTo>
                    <a:pt x="379" y="0"/>
                    <a:pt x="1" y="378"/>
                    <a:pt x="1" y="819"/>
                  </a:cubicBezTo>
                  <a:cubicBezTo>
                    <a:pt x="1" y="1260"/>
                    <a:pt x="379" y="1638"/>
                    <a:pt x="851" y="1638"/>
                  </a:cubicBezTo>
                  <a:cubicBezTo>
                    <a:pt x="1292" y="1638"/>
                    <a:pt x="1671" y="1260"/>
                    <a:pt x="1671" y="819"/>
                  </a:cubicBezTo>
                  <a:cubicBezTo>
                    <a:pt x="1671" y="378"/>
                    <a:pt x="1292" y="0"/>
                    <a:pt x="8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2" name="Google Shape;10172;p77"/>
            <p:cNvSpPr/>
            <p:nvPr/>
          </p:nvSpPr>
          <p:spPr>
            <a:xfrm>
              <a:off x="-10898100" y="2542050"/>
              <a:ext cx="353675" cy="330825"/>
            </a:xfrm>
            <a:custGeom>
              <a:avLst/>
              <a:gdLst/>
              <a:ahLst/>
              <a:cxnLst/>
              <a:rect l="l" t="t" r="r" b="b"/>
              <a:pathLst>
                <a:path w="14147" h="13233" extrusionOk="0">
                  <a:moveTo>
                    <a:pt x="6711" y="819"/>
                  </a:moveTo>
                  <a:cubicBezTo>
                    <a:pt x="9893" y="819"/>
                    <a:pt x="12476" y="3434"/>
                    <a:pt x="12476" y="6616"/>
                  </a:cubicBezTo>
                  <a:cubicBezTo>
                    <a:pt x="12476" y="9798"/>
                    <a:pt x="9893" y="12413"/>
                    <a:pt x="6711" y="12413"/>
                  </a:cubicBezTo>
                  <a:cubicBezTo>
                    <a:pt x="3466" y="12413"/>
                    <a:pt x="883" y="9798"/>
                    <a:pt x="883" y="6616"/>
                  </a:cubicBezTo>
                  <a:cubicBezTo>
                    <a:pt x="883" y="3434"/>
                    <a:pt x="3466" y="819"/>
                    <a:pt x="6711" y="819"/>
                  </a:cubicBezTo>
                  <a:close/>
                  <a:moveTo>
                    <a:pt x="13358" y="10743"/>
                  </a:moveTo>
                  <a:lnTo>
                    <a:pt x="13358" y="12413"/>
                  </a:lnTo>
                  <a:lnTo>
                    <a:pt x="9893" y="12413"/>
                  </a:lnTo>
                  <a:cubicBezTo>
                    <a:pt x="10649" y="12004"/>
                    <a:pt x="11311" y="11468"/>
                    <a:pt x="11846" y="10743"/>
                  </a:cubicBezTo>
                  <a:close/>
                  <a:moveTo>
                    <a:pt x="6648" y="0"/>
                  </a:moveTo>
                  <a:cubicBezTo>
                    <a:pt x="2993" y="0"/>
                    <a:pt x="0" y="2962"/>
                    <a:pt x="0" y="6616"/>
                  </a:cubicBezTo>
                  <a:cubicBezTo>
                    <a:pt x="0" y="10082"/>
                    <a:pt x="2678" y="12917"/>
                    <a:pt x="6112" y="13201"/>
                  </a:cubicBezTo>
                  <a:cubicBezTo>
                    <a:pt x="6144" y="13201"/>
                    <a:pt x="6175" y="13232"/>
                    <a:pt x="6238" y="13232"/>
                  </a:cubicBezTo>
                  <a:lnTo>
                    <a:pt x="13705" y="13232"/>
                  </a:lnTo>
                  <a:cubicBezTo>
                    <a:pt x="13957" y="13232"/>
                    <a:pt x="14146" y="13043"/>
                    <a:pt x="14146" y="12791"/>
                  </a:cubicBezTo>
                  <a:lnTo>
                    <a:pt x="14146" y="10302"/>
                  </a:lnTo>
                  <a:cubicBezTo>
                    <a:pt x="14146" y="10082"/>
                    <a:pt x="13957" y="9924"/>
                    <a:pt x="13737" y="9924"/>
                  </a:cubicBezTo>
                  <a:lnTo>
                    <a:pt x="12413" y="9924"/>
                  </a:lnTo>
                  <a:cubicBezTo>
                    <a:pt x="13012" y="8948"/>
                    <a:pt x="13264" y="7814"/>
                    <a:pt x="13264" y="6616"/>
                  </a:cubicBezTo>
                  <a:cubicBezTo>
                    <a:pt x="13264" y="2962"/>
                    <a:pt x="10334" y="0"/>
                    <a:pt x="66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3" name="Google Shape;10173;p77"/>
          <p:cNvGrpSpPr/>
          <p:nvPr/>
        </p:nvGrpSpPr>
        <p:grpSpPr>
          <a:xfrm>
            <a:off x="6209617" y="2551607"/>
            <a:ext cx="340058" cy="339430"/>
            <a:chOff x="-9157450" y="1622750"/>
            <a:chExt cx="352100" cy="351450"/>
          </a:xfrm>
        </p:grpSpPr>
        <p:sp>
          <p:nvSpPr>
            <p:cNvPr id="10174" name="Google Shape;10174;p77"/>
            <p:cNvSpPr/>
            <p:nvPr/>
          </p:nvSpPr>
          <p:spPr>
            <a:xfrm>
              <a:off x="-9034575" y="1706075"/>
              <a:ext cx="229225" cy="268125"/>
            </a:xfrm>
            <a:custGeom>
              <a:avLst/>
              <a:gdLst/>
              <a:ahLst/>
              <a:cxnLst/>
              <a:rect l="l" t="t" r="r" b="b"/>
              <a:pathLst>
                <a:path w="9169" h="10725" extrusionOk="0">
                  <a:moveTo>
                    <a:pt x="8317" y="989"/>
                  </a:moveTo>
                  <a:lnTo>
                    <a:pt x="8317" y="1777"/>
                  </a:lnTo>
                  <a:lnTo>
                    <a:pt x="3308" y="3195"/>
                  </a:lnTo>
                  <a:lnTo>
                    <a:pt x="3308" y="2407"/>
                  </a:lnTo>
                  <a:lnTo>
                    <a:pt x="8317" y="989"/>
                  </a:lnTo>
                  <a:close/>
                  <a:moveTo>
                    <a:pt x="7498" y="6629"/>
                  </a:moveTo>
                  <a:cubicBezTo>
                    <a:pt x="7971" y="6629"/>
                    <a:pt x="8317" y="6975"/>
                    <a:pt x="8317" y="7448"/>
                  </a:cubicBezTo>
                  <a:cubicBezTo>
                    <a:pt x="8317" y="7920"/>
                    <a:pt x="7971" y="8267"/>
                    <a:pt x="7498" y="8267"/>
                  </a:cubicBezTo>
                  <a:cubicBezTo>
                    <a:pt x="7026" y="8267"/>
                    <a:pt x="6679" y="7920"/>
                    <a:pt x="6679" y="7448"/>
                  </a:cubicBezTo>
                  <a:cubicBezTo>
                    <a:pt x="6679" y="6975"/>
                    <a:pt x="7026" y="6629"/>
                    <a:pt x="7498" y="6629"/>
                  </a:cubicBezTo>
                  <a:close/>
                  <a:moveTo>
                    <a:pt x="1670" y="8267"/>
                  </a:moveTo>
                  <a:cubicBezTo>
                    <a:pt x="2142" y="8267"/>
                    <a:pt x="2489" y="8645"/>
                    <a:pt x="2489" y="9118"/>
                  </a:cubicBezTo>
                  <a:cubicBezTo>
                    <a:pt x="2489" y="9590"/>
                    <a:pt x="2111" y="9937"/>
                    <a:pt x="1670" y="9937"/>
                  </a:cubicBezTo>
                  <a:cubicBezTo>
                    <a:pt x="1197" y="9937"/>
                    <a:pt x="851" y="9590"/>
                    <a:pt x="851" y="9118"/>
                  </a:cubicBezTo>
                  <a:cubicBezTo>
                    <a:pt x="851" y="8645"/>
                    <a:pt x="1197" y="8267"/>
                    <a:pt x="1670" y="8267"/>
                  </a:cubicBezTo>
                  <a:close/>
                  <a:moveTo>
                    <a:pt x="8733" y="0"/>
                  </a:moveTo>
                  <a:cubicBezTo>
                    <a:pt x="8700" y="0"/>
                    <a:pt x="8666" y="4"/>
                    <a:pt x="8632" y="13"/>
                  </a:cubicBezTo>
                  <a:lnTo>
                    <a:pt x="2804" y="1651"/>
                  </a:lnTo>
                  <a:cubicBezTo>
                    <a:pt x="2615" y="1714"/>
                    <a:pt x="2489" y="1872"/>
                    <a:pt x="2489" y="2061"/>
                  </a:cubicBezTo>
                  <a:lnTo>
                    <a:pt x="2489" y="7637"/>
                  </a:lnTo>
                  <a:cubicBezTo>
                    <a:pt x="2268" y="7479"/>
                    <a:pt x="1985" y="7416"/>
                    <a:pt x="1670" y="7416"/>
                  </a:cubicBezTo>
                  <a:cubicBezTo>
                    <a:pt x="756" y="7416"/>
                    <a:pt x="0" y="8172"/>
                    <a:pt x="0" y="9055"/>
                  </a:cubicBezTo>
                  <a:cubicBezTo>
                    <a:pt x="0" y="9968"/>
                    <a:pt x="756" y="10724"/>
                    <a:pt x="1670" y="10724"/>
                  </a:cubicBezTo>
                  <a:cubicBezTo>
                    <a:pt x="2584" y="10724"/>
                    <a:pt x="3340" y="9968"/>
                    <a:pt x="3340" y="9055"/>
                  </a:cubicBezTo>
                  <a:lnTo>
                    <a:pt x="3340" y="3982"/>
                  </a:lnTo>
                  <a:lnTo>
                    <a:pt x="8317" y="2565"/>
                  </a:lnTo>
                  <a:lnTo>
                    <a:pt x="8317" y="5967"/>
                  </a:lnTo>
                  <a:cubicBezTo>
                    <a:pt x="8097" y="5810"/>
                    <a:pt x="7813" y="5715"/>
                    <a:pt x="7498" y="5715"/>
                  </a:cubicBezTo>
                  <a:cubicBezTo>
                    <a:pt x="6585" y="5715"/>
                    <a:pt x="5860" y="6471"/>
                    <a:pt x="5860" y="7385"/>
                  </a:cubicBezTo>
                  <a:cubicBezTo>
                    <a:pt x="5860" y="8267"/>
                    <a:pt x="6585" y="9023"/>
                    <a:pt x="7498" y="9023"/>
                  </a:cubicBezTo>
                  <a:cubicBezTo>
                    <a:pt x="8412" y="9023"/>
                    <a:pt x="9168" y="8267"/>
                    <a:pt x="9168" y="7385"/>
                  </a:cubicBezTo>
                  <a:lnTo>
                    <a:pt x="9168" y="359"/>
                  </a:lnTo>
                  <a:cubicBezTo>
                    <a:pt x="9137" y="296"/>
                    <a:pt x="9105" y="170"/>
                    <a:pt x="8979" y="76"/>
                  </a:cubicBezTo>
                  <a:cubicBezTo>
                    <a:pt x="8910" y="30"/>
                    <a:pt x="8824" y="0"/>
                    <a:pt x="8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5" name="Google Shape;10175;p77"/>
            <p:cNvSpPr/>
            <p:nvPr/>
          </p:nvSpPr>
          <p:spPr>
            <a:xfrm>
              <a:off x="-9157450" y="1622750"/>
              <a:ext cx="164625" cy="249850"/>
            </a:xfrm>
            <a:custGeom>
              <a:avLst/>
              <a:gdLst/>
              <a:ahLst/>
              <a:cxnLst/>
              <a:rect l="l" t="t" r="r" b="b"/>
              <a:pathLst>
                <a:path w="6585" h="9994" extrusionOk="0">
                  <a:moveTo>
                    <a:pt x="1607" y="7473"/>
                  </a:moveTo>
                  <a:cubicBezTo>
                    <a:pt x="2080" y="7473"/>
                    <a:pt x="2458" y="7819"/>
                    <a:pt x="2458" y="8292"/>
                  </a:cubicBezTo>
                  <a:cubicBezTo>
                    <a:pt x="2458" y="8765"/>
                    <a:pt x="2048" y="9143"/>
                    <a:pt x="1607" y="9143"/>
                  </a:cubicBezTo>
                  <a:cubicBezTo>
                    <a:pt x="1135" y="9143"/>
                    <a:pt x="788" y="8765"/>
                    <a:pt x="788" y="8292"/>
                  </a:cubicBezTo>
                  <a:cubicBezTo>
                    <a:pt x="788" y="7819"/>
                    <a:pt x="1135" y="7473"/>
                    <a:pt x="1607" y="7473"/>
                  </a:cubicBezTo>
                  <a:close/>
                  <a:moveTo>
                    <a:pt x="2922" y="0"/>
                  </a:moveTo>
                  <a:cubicBezTo>
                    <a:pt x="2874" y="0"/>
                    <a:pt x="2825" y="12"/>
                    <a:pt x="2773" y="38"/>
                  </a:cubicBezTo>
                  <a:cubicBezTo>
                    <a:pt x="2615" y="69"/>
                    <a:pt x="2489" y="227"/>
                    <a:pt x="2489" y="416"/>
                  </a:cubicBezTo>
                  <a:lnTo>
                    <a:pt x="2489" y="6906"/>
                  </a:lnTo>
                  <a:cubicBezTo>
                    <a:pt x="2237" y="6748"/>
                    <a:pt x="1985" y="6685"/>
                    <a:pt x="1670" y="6685"/>
                  </a:cubicBezTo>
                  <a:cubicBezTo>
                    <a:pt x="756" y="6685"/>
                    <a:pt x="0" y="7441"/>
                    <a:pt x="0" y="8355"/>
                  </a:cubicBezTo>
                  <a:cubicBezTo>
                    <a:pt x="0" y="9237"/>
                    <a:pt x="756" y="9993"/>
                    <a:pt x="1670" y="9993"/>
                  </a:cubicBezTo>
                  <a:cubicBezTo>
                    <a:pt x="2552" y="9993"/>
                    <a:pt x="3308" y="9237"/>
                    <a:pt x="3308" y="8355"/>
                  </a:cubicBezTo>
                  <a:lnTo>
                    <a:pt x="3308" y="1739"/>
                  </a:lnTo>
                  <a:cubicBezTo>
                    <a:pt x="3812" y="2369"/>
                    <a:pt x="4443" y="2999"/>
                    <a:pt x="5293" y="3566"/>
                  </a:cubicBezTo>
                  <a:cubicBezTo>
                    <a:pt x="5608" y="3818"/>
                    <a:pt x="5797" y="4165"/>
                    <a:pt x="5797" y="4574"/>
                  </a:cubicBezTo>
                  <a:cubicBezTo>
                    <a:pt x="5797" y="5236"/>
                    <a:pt x="5230" y="5835"/>
                    <a:pt x="4569" y="5835"/>
                  </a:cubicBezTo>
                  <a:cubicBezTo>
                    <a:pt x="4348" y="5835"/>
                    <a:pt x="4190" y="6024"/>
                    <a:pt x="4190" y="6244"/>
                  </a:cubicBezTo>
                  <a:cubicBezTo>
                    <a:pt x="4190" y="6496"/>
                    <a:pt x="4380" y="6654"/>
                    <a:pt x="4569" y="6654"/>
                  </a:cubicBezTo>
                  <a:cubicBezTo>
                    <a:pt x="5640" y="6654"/>
                    <a:pt x="6585" y="5740"/>
                    <a:pt x="6585" y="4606"/>
                  </a:cubicBezTo>
                  <a:cubicBezTo>
                    <a:pt x="6585" y="3944"/>
                    <a:pt x="6270" y="3314"/>
                    <a:pt x="5766" y="2936"/>
                  </a:cubicBezTo>
                  <a:cubicBezTo>
                    <a:pt x="4852" y="2275"/>
                    <a:pt x="4190" y="1613"/>
                    <a:pt x="3718" y="888"/>
                  </a:cubicBezTo>
                  <a:lnTo>
                    <a:pt x="3245" y="195"/>
                  </a:lnTo>
                  <a:cubicBezTo>
                    <a:pt x="3154" y="81"/>
                    <a:pt x="3046" y="0"/>
                    <a:pt x="2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76" name="Google Shape;10176;p77"/>
          <p:cNvGrpSpPr/>
          <p:nvPr/>
        </p:nvGrpSpPr>
        <p:grpSpPr>
          <a:xfrm>
            <a:off x="6247658" y="2959874"/>
            <a:ext cx="263977" cy="338537"/>
            <a:chOff x="-9119650" y="2056875"/>
            <a:chExt cx="273325" cy="350525"/>
          </a:xfrm>
        </p:grpSpPr>
        <p:sp>
          <p:nvSpPr>
            <p:cNvPr id="10177" name="Google Shape;10177;p77"/>
            <p:cNvSpPr/>
            <p:nvPr/>
          </p:nvSpPr>
          <p:spPr>
            <a:xfrm>
              <a:off x="-9023550" y="2056875"/>
              <a:ext cx="82725" cy="82725"/>
            </a:xfrm>
            <a:custGeom>
              <a:avLst/>
              <a:gdLst/>
              <a:ahLst/>
              <a:cxnLst/>
              <a:rect l="l" t="t" r="r" b="b"/>
              <a:pathLst>
                <a:path w="3309" h="3309" extrusionOk="0">
                  <a:moveTo>
                    <a:pt x="1670" y="819"/>
                  </a:moveTo>
                  <a:cubicBezTo>
                    <a:pt x="2143" y="819"/>
                    <a:pt x="2489" y="1166"/>
                    <a:pt x="2489" y="1639"/>
                  </a:cubicBezTo>
                  <a:cubicBezTo>
                    <a:pt x="2489" y="2080"/>
                    <a:pt x="2143" y="2489"/>
                    <a:pt x="1670" y="2489"/>
                  </a:cubicBezTo>
                  <a:cubicBezTo>
                    <a:pt x="1197" y="2489"/>
                    <a:pt x="819" y="2111"/>
                    <a:pt x="819" y="1639"/>
                  </a:cubicBezTo>
                  <a:cubicBezTo>
                    <a:pt x="819" y="1166"/>
                    <a:pt x="1197" y="819"/>
                    <a:pt x="1670" y="819"/>
                  </a:cubicBezTo>
                  <a:close/>
                  <a:moveTo>
                    <a:pt x="1670" y="0"/>
                  </a:moveTo>
                  <a:cubicBezTo>
                    <a:pt x="756" y="0"/>
                    <a:pt x="0" y="756"/>
                    <a:pt x="0" y="1639"/>
                  </a:cubicBezTo>
                  <a:cubicBezTo>
                    <a:pt x="0" y="2552"/>
                    <a:pt x="756" y="3308"/>
                    <a:pt x="1670" y="3308"/>
                  </a:cubicBezTo>
                  <a:cubicBezTo>
                    <a:pt x="2552" y="3308"/>
                    <a:pt x="3308" y="2552"/>
                    <a:pt x="3308" y="1639"/>
                  </a:cubicBezTo>
                  <a:cubicBezTo>
                    <a:pt x="3308" y="756"/>
                    <a:pt x="2552" y="0"/>
                    <a:pt x="1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8" name="Google Shape;10178;p77"/>
            <p:cNvSpPr/>
            <p:nvPr/>
          </p:nvSpPr>
          <p:spPr>
            <a:xfrm>
              <a:off x="-9119650" y="2137200"/>
              <a:ext cx="273325" cy="270200"/>
            </a:xfrm>
            <a:custGeom>
              <a:avLst/>
              <a:gdLst/>
              <a:ahLst/>
              <a:cxnLst/>
              <a:rect l="l" t="t" r="r" b="b"/>
              <a:pathLst>
                <a:path w="10933" h="10808" extrusionOk="0">
                  <a:moveTo>
                    <a:pt x="9641" y="915"/>
                  </a:moveTo>
                  <a:cubicBezTo>
                    <a:pt x="9862" y="915"/>
                    <a:pt x="10082" y="1104"/>
                    <a:pt x="10082" y="1356"/>
                  </a:cubicBezTo>
                  <a:cubicBezTo>
                    <a:pt x="10082" y="1576"/>
                    <a:pt x="9862" y="1734"/>
                    <a:pt x="9641" y="1734"/>
                  </a:cubicBezTo>
                  <a:lnTo>
                    <a:pt x="6333" y="1734"/>
                  </a:lnTo>
                  <a:cubicBezTo>
                    <a:pt x="6081" y="1734"/>
                    <a:pt x="5924" y="1923"/>
                    <a:pt x="5924" y="2175"/>
                  </a:cubicBezTo>
                  <a:lnTo>
                    <a:pt x="5924" y="9641"/>
                  </a:lnTo>
                  <a:cubicBezTo>
                    <a:pt x="5924" y="9893"/>
                    <a:pt x="5734" y="10051"/>
                    <a:pt x="5514" y="10051"/>
                  </a:cubicBezTo>
                  <a:cubicBezTo>
                    <a:pt x="5262" y="10051"/>
                    <a:pt x="5104" y="9862"/>
                    <a:pt x="5104" y="9641"/>
                  </a:cubicBezTo>
                  <a:lnTo>
                    <a:pt x="5104" y="5703"/>
                  </a:lnTo>
                  <a:cubicBezTo>
                    <a:pt x="5104" y="5459"/>
                    <a:pt x="4917" y="5293"/>
                    <a:pt x="4707" y="5293"/>
                  </a:cubicBezTo>
                  <a:cubicBezTo>
                    <a:pt x="4619" y="5293"/>
                    <a:pt x="4527" y="5323"/>
                    <a:pt x="4443" y="5388"/>
                  </a:cubicBezTo>
                  <a:lnTo>
                    <a:pt x="1639" y="7531"/>
                  </a:lnTo>
                  <a:cubicBezTo>
                    <a:pt x="1557" y="7585"/>
                    <a:pt x="1464" y="7616"/>
                    <a:pt x="1372" y="7616"/>
                  </a:cubicBezTo>
                  <a:cubicBezTo>
                    <a:pt x="1250" y="7616"/>
                    <a:pt x="1130" y="7562"/>
                    <a:pt x="1040" y="7436"/>
                  </a:cubicBezTo>
                  <a:cubicBezTo>
                    <a:pt x="946" y="7247"/>
                    <a:pt x="946" y="7026"/>
                    <a:pt x="1135" y="6869"/>
                  </a:cubicBezTo>
                  <a:lnTo>
                    <a:pt x="4947" y="4033"/>
                  </a:lnTo>
                  <a:cubicBezTo>
                    <a:pt x="5073" y="3939"/>
                    <a:pt x="5104" y="3844"/>
                    <a:pt x="5104" y="3718"/>
                  </a:cubicBezTo>
                  <a:lnTo>
                    <a:pt x="5104" y="2206"/>
                  </a:lnTo>
                  <a:cubicBezTo>
                    <a:pt x="5104" y="1986"/>
                    <a:pt x="4915" y="1765"/>
                    <a:pt x="4726" y="1765"/>
                  </a:cubicBezTo>
                  <a:lnTo>
                    <a:pt x="1418" y="1765"/>
                  </a:lnTo>
                  <a:cubicBezTo>
                    <a:pt x="1166" y="1765"/>
                    <a:pt x="1009" y="1576"/>
                    <a:pt x="1009" y="1387"/>
                  </a:cubicBezTo>
                  <a:cubicBezTo>
                    <a:pt x="1009" y="1135"/>
                    <a:pt x="1198" y="946"/>
                    <a:pt x="1418" y="946"/>
                  </a:cubicBezTo>
                  <a:lnTo>
                    <a:pt x="9641" y="946"/>
                  </a:lnTo>
                  <a:lnTo>
                    <a:pt x="9641" y="915"/>
                  </a:lnTo>
                  <a:close/>
                  <a:moveTo>
                    <a:pt x="1355" y="1"/>
                  </a:moveTo>
                  <a:cubicBezTo>
                    <a:pt x="694" y="95"/>
                    <a:pt x="158" y="631"/>
                    <a:pt x="158" y="1293"/>
                  </a:cubicBezTo>
                  <a:cubicBezTo>
                    <a:pt x="158" y="1986"/>
                    <a:pt x="694" y="2521"/>
                    <a:pt x="1355" y="2521"/>
                  </a:cubicBezTo>
                  <a:lnTo>
                    <a:pt x="4285" y="2521"/>
                  </a:lnTo>
                  <a:lnTo>
                    <a:pt x="4285" y="3403"/>
                  </a:lnTo>
                  <a:lnTo>
                    <a:pt x="662" y="6113"/>
                  </a:lnTo>
                  <a:cubicBezTo>
                    <a:pt x="95" y="6491"/>
                    <a:pt x="1" y="7278"/>
                    <a:pt x="410" y="7846"/>
                  </a:cubicBezTo>
                  <a:cubicBezTo>
                    <a:pt x="651" y="8160"/>
                    <a:pt x="1022" y="8333"/>
                    <a:pt x="1396" y="8333"/>
                  </a:cubicBezTo>
                  <a:cubicBezTo>
                    <a:pt x="1658" y="8333"/>
                    <a:pt x="1922" y="8248"/>
                    <a:pt x="2143" y="8066"/>
                  </a:cubicBezTo>
                  <a:lnTo>
                    <a:pt x="4317" y="6459"/>
                  </a:lnTo>
                  <a:lnTo>
                    <a:pt x="4317" y="9578"/>
                  </a:lnTo>
                  <a:cubicBezTo>
                    <a:pt x="4317" y="10240"/>
                    <a:pt x="4884" y="10807"/>
                    <a:pt x="5545" y="10807"/>
                  </a:cubicBezTo>
                  <a:cubicBezTo>
                    <a:pt x="6207" y="10807"/>
                    <a:pt x="6806" y="10240"/>
                    <a:pt x="6806" y="9578"/>
                  </a:cubicBezTo>
                  <a:lnTo>
                    <a:pt x="6806" y="2490"/>
                  </a:lnTo>
                  <a:lnTo>
                    <a:pt x="9673" y="2490"/>
                  </a:lnTo>
                  <a:cubicBezTo>
                    <a:pt x="10334" y="2490"/>
                    <a:pt x="10933" y="1923"/>
                    <a:pt x="10933" y="1261"/>
                  </a:cubicBezTo>
                  <a:cubicBezTo>
                    <a:pt x="10933" y="599"/>
                    <a:pt x="10397" y="1"/>
                    <a:pt x="96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79" name="Google Shape;10179;p77"/>
          <p:cNvSpPr/>
          <p:nvPr/>
        </p:nvSpPr>
        <p:spPr>
          <a:xfrm>
            <a:off x="8022842" y="2988799"/>
            <a:ext cx="340058" cy="341555"/>
          </a:xfrm>
          <a:custGeom>
            <a:avLst/>
            <a:gdLst/>
            <a:ahLst/>
            <a:cxnLst/>
            <a:rect l="l" t="t" r="r" b="b"/>
            <a:pathLst>
              <a:path w="14084" h="14146" extrusionOk="0">
                <a:moveTo>
                  <a:pt x="5829" y="5261"/>
                </a:moveTo>
                <a:lnTo>
                  <a:pt x="6963" y="6585"/>
                </a:lnTo>
                <a:lnTo>
                  <a:pt x="5829" y="6585"/>
                </a:lnTo>
                <a:lnTo>
                  <a:pt x="5829" y="5261"/>
                </a:lnTo>
                <a:close/>
                <a:moveTo>
                  <a:pt x="6333" y="788"/>
                </a:moveTo>
                <a:cubicBezTo>
                  <a:pt x="6648" y="788"/>
                  <a:pt x="6963" y="914"/>
                  <a:pt x="7215" y="1166"/>
                </a:cubicBezTo>
                <a:lnTo>
                  <a:pt x="7877" y="1827"/>
                </a:lnTo>
                <a:cubicBezTo>
                  <a:pt x="8287" y="2205"/>
                  <a:pt x="8791" y="2426"/>
                  <a:pt x="9326" y="2426"/>
                </a:cubicBezTo>
                <a:lnTo>
                  <a:pt x="10334" y="2426"/>
                </a:lnTo>
                <a:cubicBezTo>
                  <a:pt x="11469" y="2426"/>
                  <a:pt x="12414" y="3371"/>
                  <a:pt x="12414" y="4505"/>
                </a:cubicBezTo>
                <a:cubicBezTo>
                  <a:pt x="12414" y="5639"/>
                  <a:pt x="11469" y="6585"/>
                  <a:pt x="10334" y="6585"/>
                </a:cubicBezTo>
                <a:lnTo>
                  <a:pt x="8003" y="6585"/>
                </a:lnTo>
                <a:lnTo>
                  <a:pt x="5766" y="4033"/>
                </a:lnTo>
                <a:lnTo>
                  <a:pt x="5766" y="2048"/>
                </a:lnTo>
                <a:cubicBezTo>
                  <a:pt x="5766" y="1827"/>
                  <a:pt x="5546" y="1670"/>
                  <a:pt x="5357" y="1670"/>
                </a:cubicBezTo>
                <a:cubicBezTo>
                  <a:pt x="5168" y="1670"/>
                  <a:pt x="4979" y="1859"/>
                  <a:pt x="4979" y="2048"/>
                </a:cubicBezTo>
                <a:lnTo>
                  <a:pt x="4979" y="3087"/>
                </a:lnTo>
                <a:lnTo>
                  <a:pt x="2994" y="788"/>
                </a:lnTo>
                <a:close/>
                <a:moveTo>
                  <a:pt x="13233" y="7341"/>
                </a:moveTo>
                <a:lnTo>
                  <a:pt x="13233" y="9451"/>
                </a:lnTo>
                <a:lnTo>
                  <a:pt x="13264" y="9451"/>
                </a:lnTo>
                <a:cubicBezTo>
                  <a:pt x="13264" y="9704"/>
                  <a:pt x="13075" y="9893"/>
                  <a:pt x="12886" y="9893"/>
                </a:cubicBezTo>
                <a:lnTo>
                  <a:pt x="820" y="9893"/>
                </a:lnTo>
                <a:lnTo>
                  <a:pt x="820" y="9451"/>
                </a:lnTo>
                <a:cubicBezTo>
                  <a:pt x="820" y="9231"/>
                  <a:pt x="1009" y="9042"/>
                  <a:pt x="1230" y="9042"/>
                </a:cubicBezTo>
                <a:lnTo>
                  <a:pt x="2049" y="9042"/>
                </a:lnTo>
                <a:cubicBezTo>
                  <a:pt x="2269" y="9042"/>
                  <a:pt x="2427" y="8821"/>
                  <a:pt x="2427" y="8601"/>
                </a:cubicBezTo>
                <a:lnTo>
                  <a:pt x="2427" y="7782"/>
                </a:lnTo>
                <a:cubicBezTo>
                  <a:pt x="2427" y="7530"/>
                  <a:pt x="2647" y="7341"/>
                  <a:pt x="2836" y="7341"/>
                </a:cubicBezTo>
                <a:close/>
                <a:moveTo>
                  <a:pt x="2427" y="10712"/>
                </a:moveTo>
                <a:lnTo>
                  <a:pt x="2112" y="13232"/>
                </a:lnTo>
                <a:lnTo>
                  <a:pt x="2049" y="13232"/>
                </a:lnTo>
                <a:lnTo>
                  <a:pt x="1734" y="10712"/>
                </a:lnTo>
                <a:close/>
                <a:moveTo>
                  <a:pt x="9043" y="10712"/>
                </a:moveTo>
                <a:lnTo>
                  <a:pt x="8728" y="13232"/>
                </a:lnTo>
                <a:lnTo>
                  <a:pt x="8665" y="13232"/>
                </a:lnTo>
                <a:lnTo>
                  <a:pt x="8350" y="10712"/>
                </a:lnTo>
                <a:close/>
                <a:moveTo>
                  <a:pt x="12414" y="10712"/>
                </a:moveTo>
                <a:lnTo>
                  <a:pt x="12099" y="13232"/>
                </a:lnTo>
                <a:lnTo>
                  <a:pt x="12004" y="13232"/>
                </a:lnTo>
                <a:lnTo>
                  <a:pt x="11689" y="10712"/>
                </a:lnTo>
                <a:close/>
                <a:moveTo>
                  <a:pt x="2080" y="0"/>
                </a:moveTo>
                <a:cubicBezTo>
                  <a:pt x="1923" y="0"/>
                  <a:pt x="1765" y="95"/>
                  <a:pt x="1702" y="252"/>
                </a:cubicBezTo>
                <a:cubicBezTo>
                  <a:pt x="1608" y="410"/>
                  <a:pt x="1639" y="567"/>
                  <a:pt x="1765" y="662"/>
                </a:cubicBezTo>
                <a:lnTo>
                  <a:pt x="4947" y="4348"/>
                </a:lnTo>
                <a:lnTo>
                  <a:pt x="4947" y="6616"/>
                </a:lnTo>
                <a:lnTo>
                  <a:pt x="2868" y="6616"/>
                </a:lnTo>
                <a:cubicBezTo>
                  <a:pt x="2206" y="6616"/>
                  <a:pt x="1608" y="7183"/>
                  <a:pt x="1608" y="7876"/>
                </a:cubicBezTo>
                <a:lnTo>
                  <a:pt x="1608" y="8286"/>
                </a:lnTo>
                <a:lnTo>
                  <a:pt x="1230" y="8286"/>
                </a:lnTo>
                <a:cubicBezTo>
                  <a:pt x="536" y="8286"/>
                  <a:pt x="1" y="8821"/>
                  <a:pt x="1" y="9546"/>
                </a:cubicBezTo>
                <a:lnTo>
                  <a:pt x="1" y="10365"/>
                </a:lnTo>
                <a:cubicBezTo>
                  <a:pt x="1" y="10586"/>
                  <a:pt x="190" y="10806"/>
                  <a:pt x="379" y="10806"/>
                </a:cubicBezTo>
                <a:lnTo>
                  <a:pt x="851" y="10806"/>
                </a:lnTo>
                <a:lnTo>
                  <a:pt x="1230" y="13799"/>
                </a:lnTo>
                <a:cubicBezTo>
                  <a:pt x="1261" y="13988"/>
                  <a:pt x="1419" y="14146"/>
                  <a:pt x="1608" y="14146"/>
                </a:cubicBezTo>
                <a:lnTo>
                  <a:pt x="2427" y="14146"/>
                </a:lnTo>
                <a:cubicBezTo>
                  <a:pt x="2647" y="14146"/>
                  <a:pt x="2836" y="13988"/>
                  <a:pt x="2836" y="13799"/>
                </a:cubicBezTo>
                <a:lnTo>
                  <a:pt x="3183" y="10806"/>
                </a:lnTo>
                <a:lnTo>
                  <a:pt x="7436" y="10806"/>
                </a:lnTo>
                <a:lnTo>
                  <a:pt x="7783" y="13799"/>
                </a:lnTo>
                <a:cubicBezTo>
                  <a:pt x="7846" y="13988"/>
                  <a:pt x="8003" y="14146"/>
                  <a:pt x="8192" y="14146"/>
                </a:cubicBezTo>
                <a:lnTo>
                  <a:pt x="9011" y="14146"/>
                </a:lnTo>
                <a:cubicBezTo>
                  <a:pt x="9200" y="14146"/>
                  <a:pt x="9421" y="13988"/>
                  <a:pt x="9421" y="13799"/>
                </a:cubicBezTo>
                <a:lnTo>
                  <a:pt x="9767" y="10806"/>
                </a:lnTo>
                <a:lnTo>
                  <a:pt x="10713" y="10806"/>
                </a:lnTo>
                <a:lnTo>
                  <a:pt x="11059" y="13799"/>
                </a:lnTo>
                <a:cubicBezTo>
                  <a:pt x="11091" y="13988"/>
                  <a:pt x="11248" y="14146"/>
                  <a:pt x="11469" y="14146"/>
                </a:cubicBezTo>
                <a:lnTo>
                  <a:pt x="12288" y="14146"/>
                </a:lnTo>
                <a:cubicBezTo>
                  <a:pt x="12477" y="14146"/>
                  <a:pt x="12666" y="13988"/>
                  <a:pt x="12666" y="13799"/>
                </a:cubicBezTo>
                <a:lnTo>
                  <a:pt x="13075" y="10712"/>
                </a:lnTo>
                <a:cubicBezTo>
                  <a:pt x="13579" y="10554"/>
                  <a:pt x="13926" y="10082"/>
                  <a:pt x="13926" y="9546"/>
                </a:cubicBezTo>
                <a:lnTo>
                  <a:pt x="13926" y="7057"/>
                </a:lnTo>
                <a:cubicBezTo>
                  <a:pt x="14084" y="6742"/>
                  <a:pt x="13926" y="6585"/>
                  <a:pt x="13705" y="6585"/>
                </a:cubicBezTo>
                <a:lnTo>
                  <a:pt x="12414" y="6585"/>
                </a:lnTo>
                <a:cubicBezTo>
                  <a:pt x="12949" y="6080"/>
                  <a:pt x="13264" y="5324"/>
                  <a:pt x="13264" y="4505"/>
                </a:cubicBezTo>
                <a:cubicBezTo>
                  <a:pt x="13264" y="2898"/>
                  <a:pt x="11973" y="1607"/>
                  <a:pt x="10366" y="1607"/>
                </a:cubicBezTo>
                <a:lnTo>
                  <a:pt x="9389" y="1607"/>
                </a:lnTo>
                <a:cubicBezTo>
                  <a:pt x="9074" y="1607"/>
                  <a:pt x="8728" y="1512"/>
                  <a:pt x="8507" y="1260"/>
                </a:cubicBezTo>
                <a:lnTo>
                  <a:pt x="7846" y="599"/>
                </a:lnTo>
                <a:cubicBezTo>
                  <a:pt x="7436" y="189"/>
                  <a:pt x="6932" y="0"/>
                  <a:pt x="6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0" name="Google Shape;10180;p77"/>
          <p:cNvSpPr/>
          <p:nvPr/>
        </p:nvSpPr>
        <p:spPr>
          <a:xfrm>
            <a:off x="7143562" y="2550547"/>
            <a:ext cx="301233" cy="341555"/>
          </a:xfrm>
          <a:custGeom>
            <a:avLst/>
            <a:gdLst/>
            <a:ahLst/>
            <a:cxnLst/>
            <a:rect l="l" t="t" r="r" b="b"/>
            <a:pathLst>
              <a:path w="12476" h="14146" extrusionOk="0">
                <a:moveTo>
                  <a:pt x="2552" y="819"/>
                </a:moveTo>
                <a:cubicBezTo>
                  <a:pt x="3056" y="819"/>
                  <a:pt x="3403" y="1198"/>
                  <a:pt x="3403" y="1670"/>
                </a:cubicBezTo>
                <a:lnTo>
                  <a:pt x="1733" y="1670"/>
                </a:lnTo>
                <a:cubicBezTo>
                  <a:pt x="1733" y="1198"/>
                  <a:pt x="2079" y="819"/>
                  <a:pt x="2552" y="819"/>
                </a:cubicBezTo>
                <a:close/>
                <a:moveTo>
                  <a:pt x="10019" y="819"/>
                </a:moveTo>
                <a:cubicBezTo>
                  <a:pt x="10491" y="819"/>
                  <a:pt x="10838" y="1198"/>
                  <a:pt x="10838" y="1670"/>
                </a:cubicBezTo>
                <a:lnTo>
                  <a:pt x="9168" y="1670"/>
                </a:lnTo>
                <a:cubicBezTo>
                  <a:pt x="9168" y="1198"/>
                  <a:pt x="9578" y="819"/>
                  <a:pt x="10019" y="819"/>
                </a:cubicBezTo>
                <a:close/>
                <a:moveTo>
                  <a:pt x="8286" y="2489"/>
                </a:moveTo>
                <a:lnTo>
                  <a:pt x="7593" y="5829"/>
                </a:lnTo>
                <a:lnTo>
                  <a:pt x="4978" y="5829"/>
                </a:lnTo>
                <a:lnTo>
                  <a:pt x="4285" y="2489"/>
                </a:lnTo>
                <a:cubicBezTo>
                  <a:pt x="4978" y="2489"/>
                  <a:pt x="5545" y="2710"/>
                  <a:pt x="5986" y="3182"/>
                </a:cubicBezTo>
                <a:cubicBezTo>
                  <a:pt x="6065" y="3261"/>
                  <a:pt x="6175" y="3300"/>
                  <a:pt x="6285" y="3300"/>
                </a:cubicBezTo>
                <a:cubicBezTo>
                  <a:pt x="6396" y="3300"/>
                  <a:pt x="6506" y="3261"/>
                  <a:pt x="6585" y="3182"/>
                </a:cubicBezTo>
                <a:cubicBezTo>
                  <a:pt x="7026" y="2773"/>
                  <a:pt x="7656" y="2489"/>
                  <a:pt x="8286" y="2489"/>
                </a:cubicBezTo>
                <a:close/>
                <a:moveTo>
                  <a:pt x="7120" y="6648"/>
                </a:moveTo>
                <a:cubicBezTo>
                  <a:pt x="7341" y="6648"/>
                  <a:pt x="7530" y="6648"/>
                  <a:pt x="7719" y="6711"/>
                </a:cubicBezTo>
                <a:lnTo>
                  <a:pt x="8443" y="8066"/>
                </a:lnTo>
                <a:cubicBezTo>
                  <a:pt x="8506" y="8223"/>
                  <a:pt x="8664" y="8318"/>
                  <a:pt x="8790" y="8318"/>
                </a:cubicBezTo>
                <a:cubicBezTo>
                  <a:pt x="8853" y="8318"/>
                  <a:pt x="8916" y="8318"/>
                  <a:pt x="8979" y="8286"/>
                </a:cubicBezTo>
                <a:cubicBezTo>
                  <a:pt x="9168" y="8160"/>
                  <a:pt x="9262" y="7908"/>
                  <a:pt x="9168" y="7719"/>
                </a:cubicBezTo>
                <a:lnTo>
                  <a:pt x="8821" y="6963"/>
                </a:lnTo>
                <a:lnTo>
                  <a:pt x="8821" y="6963"/>
                </a:lnTo>
                <a:cubicBezTo>
                  <a:pt x="10523" y="7656"/>
                  <a:pt x="11751" y="9294"/>
                  <a:pt x="11751" y="11216"/>
                </a:cubicBezTo>
                <a:lnTo>
                  <a:pt x="11751" y="11626"/>
                </a:lnTo>
                <a:lnTo>
                  <a:pt x="977" y="11626"/>
                </a:lnTo>
                <a:lnTo>
                  <a:pt x="977" y="11216"/>
                </a:lnTo>
                <a:cubicBezTo>
                  <a:pt x="914" y="9294"/>
                  <a:pt x="2142" y="7593"/>
                  <a:pt x="3812" y="6963"/>
                </a:cubicBezTo>
                <a:lnTo>
                  <a:pt x="3812" y="6963"/>
                </a:lnTo>
                <a:lnTo>
                  <a:pt x="3466" y="7719"/>
                </a:lnTo>
                <a:cubicBezTo>
                  <a:pt x="3340" y="7908"/>
                  <a:pt x="3466" y="8160"/>
                  <a:pt x="3655" y="8286"/>
                </a:cubicBezTo>
                <a:cubicBezTo>
                  <a:pt x="3749" y="8318"/>
                  <a:pt x="3781" y="8318"/>
                  <a:pt x="3875" y="8318"/>
                </a:cubicBezTo>
                <a:cubicBezTo>
                  <a:pt x="4033" y="8318"/>
                  <a:pt x="4190" y="8223"/>
                  <a:pt x="4222" y="8066"/>
                </a:cubicBezTo>
                <a:lnTo>
                  <a:pt x="4915" y="6711"/>
                </a:lnTo>
                <a:cubicBezTo>
                  <a:pt x="5135" y="6648"/>
                  <a:pt x="5324" y="6648"/>
                  <a:pt x="5513" y="6648"/>
                </a:cubicBezTo>
                <a:lnTo>
                  <a:pt x="5923" y="6648"/>
                </a:lnTo>
                <a:lnTo>
                  <a:pt x="5923" y="8759"/>
                </a:lnTo>
                <a:cubicBezTo>
                  <a:pt x="5923" y="8979"/>
                  <a:pt x="6112" y="9168"/>
                  <a:pt x="6333" y="9168"/>
                </a:cubicBezTo>
                <a:cubicBezTo>
                  <a:pt x="6585" y="9168"/>
                  <a:pt x="6742" y="8979"/>
                  <a:pt x="6742" y="8759"/>
                </a:cubicBezTo>
                <a:lnTo>
                  <a:pt x="6742" y="6648"/>
                </a:lnTo>
                <a:close/>
                <a:moveTo>
                  <a:pt x="11657" y="12445"/>
                </a:moveTo>
                <a:lnTo>
                  <a:pt x="11657" y="13264"/>
                </a:lnTo>
                <a:lnTo>
                  <a:pt x="914" y="13264"/>
                </a:lnTo>
                <a:lnTo>
                  <a:pt x="914" y="12445"/>
                </a:lnTo>
                <a:close/>
                <a:moveTo>
                  <a:pt x="2520" y="0"/>
                </a:moveTo>
                <a:cubicBezTo>
                  <a:pt x="1607" y="0"/>
                  <a:pt x="882" y="756"/>
                  <a:pt x="882" y="1670"/>
                </a:cubicBezTo>
                <a:lnTo>
                  <a:pt x="882" y="2048"/>
                </a:lnTo>
                <a:cubicBezTo>
                  <a:pt x="882" y="2269"/>
                  <a:pt x="1071" y="2489"/>
                  <a:pt x="1260" y="2489"/>
                </a:cubicBezTo>
                <a:lnTo>
                  <a:pt x="3403" y="2489"/>
                </a:lnTo>
                <a:lnTo>
                  <a:pt x="4096" y="5986"/>
                </a:lnTo>
                <a:cubicBezTo>
                  <a:pt x="1764" y="6585"/>
                  <a:pt x="0" y="8696"/>
                  <a:pt x="0" y="11216"/>
                </a:cubicBezTo>
                <a:lnTo>
                  <a:pt x="0" y="13705"/>
                </a:lnTo>
                <a:cubicBezTo>
                  <a:pt x="0" y="13925"/>
                  <a:pt x="189" y="14146"/>
                  <a:pt x="410" y="14146"/>
                </a:cubicBezTo>
                <a:lnTo>
                  <a:pt x="11972" y="14146"/>
                </a:lnTo>
                <a:cubicBezTo>
                  <a:pt x="12224" y="14146"/>
                  <a:pt x="12413" y="13925"/>
                  <a:pt x="12413" y="13705"/>
                </a:cubicBezTo>
                <a:lnTo>
                  <a:pt x="12413" y="11216"/>
                </a:lnTo>
                <a:cubicBezTo>
                  <a:pt x="12476" y="8696"/>
                  <a:pt x="10743" y="6585"/>
                  <a:pt x="8443" y="5986"/>
                </a:cubicBezTo>
                <a:lnTo>
                  <a:pt x="9136" y="2489"/>
                </a:lnTo>
                <a:lnTo>
                  <a:pt x="11279" y="2489"/>
                </a:lnTo>
                <a:cubicBezTo>
                  <a:pt x="11499" y="2489"/>
                  <a:pt x="11657" y="2269"/>
                  <a:pt x="11657" y="2048"/>
                </a:cubicBezTo>
                <a:lnTo>
                  <a:pt x="11657" y="1670"/>
                </a:lnTo>
                <a:cubicBezTo>
                  <a:pt x="11657" y="756"/>
                  <a:pt x="10901" y="0"/>
                  <a:pt x="10019" y="0"/>
                </a:cubicBezTo>
                <a:cubicBezTo>
                  <a:pt x="9105" y="0"/>
                  <a:pt x="8349" y="756"/>
                  <a:pt x="8349" y="1670"/>
                </a:cubicBezTo>
                <a:lnTo>
                  <a:pt x="8286" y="1670"/>
                </a:lnTo>
                <a:cubicBezTo>
                  <a:pt x="7530" y="1670"/>
                  <a:pt x="6868" y="1891"/>
                  <a:pt x="6269" y="2332"/>
                </a:cubicBezTo>
                <a:cubicBezTo>
                  <a:pt x="5702" y="1891"/>
                  <a:pt x="5009" y="1670"/>
                  <a:pt x="4253" y="1670"/>
                </a:cubicBezTo>
                <a:lnTo>
                  <a:pt x="4190" y="1670"/>
                </a:lnTo>
                <a:cubicBezTo>
                  <a:pt x="4190" y="756"/>
                  <a:pt x="3434"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1" name="Google Shape;10181;p77"/>
          <p:cNvGrpSpPr/>
          <p:nvPr/>
        </p:nvGrpSpPr>
        <p:grpSpPr>
          <a:xfrm>
            <a:off x="7576790" y="2989279"/>
            <a:ext cx="343094" cy="341569"/>
            <a:chOff x="6001575" y="3119050"/>
            <a:chExt cx="315025" cy="313625"/>
          </a:xfrm>
        </p:grpSpPr>
        <p:sp>
          <p:nvSpPr>
            <p:cNvPr id="10182" name="Google Shape;10182;p77"/>
            <p:cNvSpPr/>
            <p:nvPr/>
          </p:nvSpPr>
          <p:spPr>
            <a:xfrm>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3" name="Google Shape;10183;p77"/>
            <p:cNvSpPr/>
            <p:nvPr/>
          </p:nvSpPr>
          <p:spPr>
            <a:xfrm flipH="1">
              <a:off x="6001575" y="3119050"/>
              <a:ext cx="315025" cy="313625"/>
            </a:xfrm>
            <a:custGeom>
              <a:avLst/>
              <a:gdLst/>
              <a:ahLst/>
              <a:cxnLst/>
              <a:rect l="l" t="t" r="r" b="b"/>
              <a:pathLst>
                <a:path w="12601" h="12545" extrusionOk="0">
                  <a:moveTo>
                    <a:pt x="1952" y="726"/>
                  </a:moveTo>
                  <a:cubicBezTo>
                    <a:pt x="2565" y="726"/>
                    <a:pt x="3039" y="1227"/>
                    <a:pt x="3039" y="1841"/>
                  </a:cubicBezTo>
                  <a:cubicBezTo>
                    <a:pt x="3039" y="2454"/>
                    <a:pt x="2565" y="2928"/>
                    <a:pt x="1952" y="2928"/>
                  </a:cubicBezTo>
                  <a:cubicBezTo>
                    <a:pt x="1366" y="2928"/>
                    <a:pt x="837" y="2454"/>
                    <a:pt x="837" y="1841"/>
                  </a:cubicBezTo>
                  <a:cubicBezTo>
                    <a:pt x="837" y="1227"/>
                    <a:pt x="1339" y="726"/>
                    <a:pt x="1952" y="726"/>
                  </a:cubicBezTo>
                  <a:close/>
                  <a:moveTo>
                    <a:pt x="10788" y="726"/>
                  </a:moveTo>
                  <a:cubicBezTo>
                    <a:pt x="11374" y="726"/>
                    <a:pt x="11903" y="1227"/>
                    <a:pt x="11903" y="1841"/>
                  </a:cubicBezTo>
                  <a:cubicBezTo>
                    <a:pt x="11903" y="2454"/>
                    <a:pt x="11402" y="2928"/>
                    <a:pt x="10788" y="2928"/>
                  </a:cubicBezTo>
                  <a:cubicBezTo>
                    <a:pt x="10175" y="2928"/>
                    <a:pt x="9701" y="2454"/>
                    <a:pt x="9701" y="1841"/>
                  </a:cubicBezTo>
                  <a:cubicBezTo>
                    <a:pt x="9673" y="1227"/>
                    <a:pt x="10175" y="726"/>
                    <a:pt x="10788" y="726"/>
                  </a:cubicBezTo>
                  <a:close/>
                  <a:moveTo>
                    <a:pt x="9673" y="4015"/>
                  </a:moveTo>
                  <a:lnTo>
                    <a:pt x="9673" y="7639"/>
                  </a:lnTo>
                  <a:lnTo>
                    <a:pt x="8893" y="6078"/>
                  </a:lnTo>
                  <a:cubicBezTo>
                    <a:pt x="8837" y="5938"/>
                    <a:pt x="8726" y="5855"/>
                    <a:pt x="8586" y="5855"/>
                  </a:cubicBezTo>
                  <a:lnTo>
                    <a:pt x="4126" y="5855"/>
                  </a:lnTo>
                  <a:cubicBezTo>
                    <a:pt x="3987" y="5855"/>
                    <a:pt x="3847" y="5938"/>
                    <a:pt x="3819" y="6078"/>
                  </a:cubicBezTo>
                  <a:lnTo>
                    <a:pt x="3039" y="7639"/>
                  </a:lnTo>
                  <a:lnTo>
                    <a:pt x="3039" y="4015"/>
                  </a:lnTo>
                  <a:cubicBezTo>
                    <a:pt x="4126" y="4266"/>
                    <a:pt x="5241" y="4405"/>
                    <a:pt x="6356" y="4405"/>
                  </a:cubicBezTo>
                  <a:cubicBezTo>
                    <a:pt x="7471" y="4405"/>
                    <a:pt x="8586" y="4266"/>
                    <a:pt x="9673" y="4015"/>
                  </a:cubicBezTo>
                  <a:close/>
                  <a:moveTo>
                    <a:pt x="6746" y="6579"/>
                  </a:moveTo>
                  <a:lnTo>
                    <a:pt x="8001" y="9562"/>
                  </a:lnTo>
                  <a:lnTo>
                    <a:pt x="4712" y="9562"/>
                  </a:lnTo>
                  <a:lnTo>
                    <a:pt x="5966" y="6579"/>
                  </a:lnTo>
                  <a:close/>
                  <a:moveTo>
                    <a:pt x="1617" y="3633"/>
                  </a:moveTo>
                  <a:lnTo>
                    <a:pt x="1617" y="3633"/>
                  </a:lnTo>
                  <a:cubicBezTo>
                    <a:pt x="1697" y="3652"/>
                    <a:pt x="1797" y="3652"/>
                    <a:pt x="1896" y="3652"/>
                  </a:cubicBezTo>
                  <a:cubicBezTo>
                    <a:pt x="2035" y="3708"/>
                    <a:pt x="2175" y="3764"/>
                    <a:pt x="2314" y="3792"/>
                  </a:cubicBezTo>
                  <a:lnTo>
                    <a:pt x="2314" y="10343"/>
                  </a:lnTo>
                  <a:cubicBezTo>
                    <a:pt x="2203" y="10315"/>
                    <a:pt x="2063" y="10315"/>
                    <a:pt x="1952" y="10315"/>
                  </a:cubicBezTo>
                  <a:cubicBezTo>
                    <a:pt x="1868" y="10315"/>
                    <a:pt x="1729" y="10315"/>
                    <a:pt x="1617" y="10343"/>
                  </a:cubicBezTo>
                  <a:lnTo>
                    <a:pt x="1617" y="3633"/>
                  </a:lnTo>
                  <a:close/>
                  <a:moveTo>
                    <a:pt x="11123" y="3625"/>
                  </a:moveTo>
                  <a:lnTo>
                    <a:pt x="11123" y="10343"/>
                  </a:lnTo>
                  <a:cubicBezTo>
                    <a:pt x="11011" y="10315"/>
                    <a:pt x="10872" y="10315"/>
                    <a:pt x="10733" y="10315"/>
                  </a:cubicBezTo>
                  <a:cubicBezTo>
                    <a:pt x="10593" y="10315"/>
                    <a:pt x="10482" y="10315"/>
                    <a:pt x="10398" y="10343"/>
                  </a:cubicBezTo>
                  <a:lnTo>
                    <a:pt x="10398" y="3792"/>
                  </a:lnTo>
                  <a:cubicBezTo>
                    <a:pt x="10537" y="3764"/>
                    <a:pt x="10677" y="3736"/>
                    <a:pt x="10816" y="3652"/>
                  </a:cubicBezTo>
                  <a:cubicBezTo>
                    <a:pt x="10928" y="3652"/>
                    <a:pt x="11011" y="3652"/>
                    <a:pt x="11123" y="3625"/>
                  </a:cubicBezTo>
                  <a:close/>
                  <a:moveTo>
                    <a:pt x="8363" y="6579"/>
                  </a:moveTo>
                  <a:lnTo>
                    <a:pt x="9701" y="9283"/>
                  </a:lnTo>
                  <a:lnTo>
                    <a:pt x="9701" y="10677"/>
                  </a:lnTo>
                  <a:cubicBezTo>
                    <a:pt x="9534" y="10761"/>
                    <a:pt x="9422" y="10900"/>
                    <a:pt x="9311" y="11012"/>
                  </a:cubicBezTo>
                  <a:lnTo>
                    <a:pt x="3429" y="11012"/>
                  </a:lnTo>
                  <a:cubicBezTo>
                    <a:pt x="3318" y="10872"/>
                    <a:pt x="3178" y="10761"/>
                    <a:pt x="3067" y="10677"/>
                  </a:cubicBezTo>
                  <a:lnTo>
                    <a:pt x="3067" y="9283"/>
                  </a:lnTo>
                  <a:lnTo>
                    <a:pt x="4405" y="6579"/>
                  </a:lnTo>
                  <a:lnTo>
                    <a:pt x="5213" y="6579"/>
                  </a:lnTo>
                  <a:lnTo>
                    <a:pt x="3847" y="9785"/>
                  </a:lnTo>
                  <a:cubicBezTo>
                    <a:pt x="3819" y="9897"/>
                    <a:pt x="3819" y="10036"/>
                    <a:pt x="3875" y="10147"/>
                  </a:cubicBezTo>
                  <a:cubicBezTo>
                    <a:pt x="3959" y="10259"/>
                    <a:pt x="4042" y="10315"/>
                    <a:pt x="4182" y="10315"/>
                  </a:cubicBezTo>
                  <a:lnTo>
                    <a:pt x="8586" y="10315"/>
                  </a:lnTo>
                  <a:cubicBezTo>
                    <a:pt x="8726" y="10315"/>
                    <a:pt x="8837" y="10259"/>
                    <a:pt x="8893" y="10147"/>
                  </a:cubicBezTo>
                  <a:cubicBezTo>
                    <a:pt x="8976" y="10036"/>
                    <a:pt x="8976" y="9897"/>
                    <a:pt x="8921" y="9785"/>
                  </a:cubicBezTo>
                  <a:lnTo>
                    <a:pt x="7583" y="6579"/>
                  </a:lnTo>
                  <a:close/>
                  <a:moveTo>
                    <a:pt x="1952" y="11012"/>
                  </a:moveTo>
                  <a:cubicBezTo>
                    <a:pt x="2454" y="11012"/>
                    <a:pt x="2844" y="11318"/>
                    <a:pt x="3011" y="11736"/>
                  </a:cubicBezTo>
                  <a:lnTo>
                    <a:pt x="920" y="11736"/>
                  </a:lnTo>
                  <a:cubicBezTo>
                    <a:pt x="1060" y="11318"/>
                    <a:pt x="1478" y="11012"/>
                    <a:pt x="1952" y="11012"/>
                  </a:cubicBezTo>
                  <a:close/>
                  <a:moveTo>
                    <a:pt x="10788" y="11012"/>
                  </a:moveTo>
                  <a:cubicBezTo>
                    <a:pt x="11262" y="11012"/>
                    <a:pt x="11652" y="11318"/>
                    <a:pt x="11820" y="11736"/>
                  </a:cubicBezTo>
                  <a:lnTo>
                    <a:pt x="9729" y="11736"/>
                  </a:lnTo>
                  <a:cubicBezTo>
                    <a:pt x="9868" y="11318"/>
                    <a:pt x="10287" y="11012"/>
                    <a:pt x="10788" y="11012"/>
                  </a:cubicBezTo>
                  <a:close/>
                  <a:moveTo>
                    <a:pt x="1868" y="1"/>
                  </a:moveTo>
                  <a:cubicBezTo>
                    <a:pt x="837" y="1"/>
                    <a:pt x="1" y="837"/>
                    <a:pt x="1" y="1841"/>
                  </a:cubicBezTo>
                  <a:cubicBezTo>
                    <a:pt x="1" y="2454"/>
                    <a:pt x="279" y="2956"/>
                    <a:pt x="753" y="3318"/>
                  </a:cubicBezTo>
                  <a:lnTo>
                    <a:pt x="753" y="10677"/>
                  </a:lnTo>
                  <a:cubicBezTo>
                    <a:pt x="279" y="11012"/>
                    <a:pt x="1" y="11541"/>
                    <a:pt x="1" y="12127"/>
                  </a:cubicBezTo>
                  <a:cubicBezTo>
                    <a:pt x="1" y="12322"/>
                    <a:pt x="196" y="12517"/>
                    <a:pt x="363" y="12517"/>
                  </a:cubicBezTo>
                  <a:lnTo>
                    <a:pt x="3290" y="12517"/>
                  </a:lnTo>
                  <a:cubicBezTo>
                    <a:pt x="3485" y="12517"/>
                    <a:pt x="3624" y="12322"/>
                    <a:pt x="3624" y="12127"/>
                  </a:cubicBezTo>
                  <a:cubicBezTo>
                    <a:pt x="3624" y="11987"/>
                    <a:pt x="3624" y="11876"/>
                    <a:pt x="3596" y="11764"/>
                  </a:cubicBezTo>
                  <a:lnTo>
                    <a:pt x="8865" y="11764"/>
                  </a:lnTo>
                  <a:cubicBezTo>
                    <a:pt x="8837" y="11876"/>
                    <a:pt x="8837" y="12015"/>
                    <a:pt x="8837" y="12154"/>
                  </a:cubicBezTo>
                  <a:cubicBezTo>
                    <a:pt x="8837" y="12377"/>
                    <a:pt x="9004" y="12545"/>
                    <a:pt x="9199" y="12545"/>
                  </a:cubicBezTo>
                  <a:lnTo>
                    <a:pt x="12126" y="12545"/>
                  </a:lnTo>
                  <a:cubicBezTo>
                    <a:pt x="12349" y="12545"/>
                    <a:pt x="12489" y="12377"/>
                    <a:pt x="12489" y="12154"/>
                  </a:cubicBezTo>
                  <a:cubicBezTo>
                    <a:pt x="12489" y="11569"/>
                    <a:pt x="12210" y="11039"/>
                    <a:pt x="11764" y="10705"/>
                  </a:cubicBezTo>
                  <a:lnTo>
                    <a:pt x="11764" y="3346"/>
                  </a:lnTo>
                  <a:cubicBezTo>
                    <a:pt x="12321" y="2956"/>
                    <a:pt x="12600" y="2454"/>
                    <a:pt x="12600" y="1841"/>
                  </a:cubicBezTo>
                  <a:cubicBezTo>
                    <a:pt x="12600" y="837"/>
                    <a:pt x="11764" y="1"/>
                    <a:pt x="10733" y="1"/>
                  </a:cubicBezTo>
                  <a:cubicBezTo>
                    <a:pt x="9729" y="1"/>
                    <a:pt x="8893" y="837"/>
                    <a:pt x="8893" y="1841"/>
                  </a:cubicBezTo>
                  <a:cubicBezTo>
                    <a:pt x="8893" y="2398"/>
                    <a:pt x="9172" y="2928"/>
                    <a:pt x="9562" y="3290"/>
                  </a:cubicBezTo>
                  <a:cubicBezTo>
                    <a:pt x="8503" y="3541"/>
                    <a:pt x="7401" y="3666"/>
                    <a:pt x="6300" y="3666"/>
                  </a:cubicBezTo>
                  <a:cubicBezTo>
                    <a:pt x="5199" y="3666"/>
                    <a:pt x="4098" y="3541"/>
                    <a:pt x="3039" y="3290"/>
                  </a:cubicBezTo>
                  <a:cubicBezTo>
                    <a:pt x="3457" y="2928"/>
                    <a:pt x="3708" y="2454"/>
                    <a:pt x="3708" y="1841"/>
                  </a:cubicBezTo>
                  <a:cubicBezTo>
                    <a:pt x="3708" y="837"/>
                    <a:pt x="2872" y="1"/>
                    <a:pt x="18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187"/>
        <p:cNvGrpSpPr/>
        <p:nvPr/>
      </p:nvGrpSpPr>
      <p:grpSpPr>
        <a:xfrm>
          <a:off x="0" y="0"/>
          <a:ext cx="0" cy="0"/>
          <a:chOff x="0" y="0"/>
          <a:chExt cx="0" cy="0"/>
        </a:xfrm>
      </p:grpSpPr>
      <p:sp>
        <p:nvSpPr>
          <p:cNvPr id="10188" name="Google Shape;10188;p78"/>
          <p:cNvSpPr/>
          <p:nvPr/>
        </p:nvSpPr>
        <p:spPr>
          <a:xfrm>
            <a:off x="885480" y="1688459"/>
            <a:ext cx="361250" cy="473920"/>
          </a:xfrm>
          <a:custGeom>
            <a:avLst/>
            <a:gdLst/>
            <a:ahLst/>
            <a:cxnLst/>
            <a:rect l="l" t="t" r="r" b="b"/>
            <a:pathLst>
              <a:path w="9295" h="12194" extrusionOk="0">
                <a:moveTo>
                  <a:pt x="4568" y="662"/>
                </a:moveTo>
                <a:cubicBezTo>
                  <a:pt x="5167" y="662"/>
                  <a:pt x="5639" y="1135"/>
                  <a:pt x="5639" y="1734"/>
                </a:cubicBezTo>
                <a:cubicBezTo>
                  <a:pt x="5639" y="2301"/>
                  <a:pt x="5167" y="2773"/>
                  <a:pt x="4568" y="2773"/>
                </a:cubicBezTo>
                <a:cubicBezTo>
                  <a:pt x="3970" y="2773"/>
                  <a:pt x="3497" y="2301"/>
                  <a:pt x="3497" y="1734"/>
                </a:cubicBezTo>
                <a:cubicBezTo>
                  <a:pt x="3497" y="1135"/>
                  <a:pt x="3970" y="662"/>
                  <a:pt x="4568" y="662"/>
                </a:cubicBezTo>
                <a:close/>
                <a:moveTo>
                  <a:pt x="7750" y="3529"/>
                </a:moveTo>
                <a:cubicBezTo>
                  <a:pt x="8160" y="3529"/>
                  <a:pt x="8475" y="3844"/>
                  <a:pt x="8475" y="4254"/>
                </a:cubicBezTo>
                <a:cubicBezTo>
                  <a:pt x="8475" y="4632"/>
                  <a:pt x="8160" y="4947"/>
                  <a:pt x="7750" y="4947"/>
                </a:cubicBezTo>
                <a:cubicBezTo>
                  <a:pt x="7372" y="4947"/>
                  <a:pt x="7057" y="4632"/>
                  <a:pt x="7057" y="4254"/>
                </a:cubicBezTo>
                <a:cubicBezTo>
                  <a:pt x="7057" y="3876"/>
                  <a:pt x="7372" y="3529"/>
                  <a:pt x="7750" y="3529"/>
                </a:cubicBezTo>
                <a:close/>
                <a:moveTo>
                  <a:pt x="1733" y="4254"/>
                </a:moveTo>
                <a:cubicBezTo>
                  <a:pt x="2836" y="4254"/>
                  <a:pt x="3812" y="4979"/>
                  <a:pt x="4127" y="6018"/>
                </a:cubicBezTo>
                <a:lnTo>
                  <a:pt x="2678" y="5042"/>
                </a:lnTo>
                <a:cubicBezTo>
                  <a:pt x="2615" y="4991"/>
                  <a:pt x="2537" y="4966"/>
                  <a:pt x="2460" y="4966"/>
                </a:cubicBezTo>
                <a:cubicBezTo>
                  <a:pt x="2344" y="4966"/>
                  <a:pt x="2231" y="5023"/>
                  <a:pt x="2174" y="5136"/>
                </a:cubicBezTo>
                <a:cubicBezTo>
                  <a:pt x="2048" y="5294"/>
                  <a:pt x="2079" y="5546"/>
                  <a:pt x="2268" y="5672"/>
                </a:cubicBezTo>
                <a:lnTo>
                  <a:pt x="3434" y="6459"/>
                </a:lnTo>
                <a:lnTo>
                  <a:pt x="3182" y="6459"/>
                </a:lnTo>
                <a:cubicBezTo>
                  <a:pt x="1890" y="6396"/>
                  <a:pt x="819" y="5451"/>
                  <a:pt x="662" y="4254"/>
                </a:cubicBezTo>
                <a:close/>
                <a:moveTo>
                  <a:pt x="1355" y="7814"/>
                </a:moveTo>
                <a:cubicBezTo>
                  <a:pt x="1733" y="7814"/>
                  <a:pt x="2048" y="8129"/>
                  <a:pt x="2048" y="8539"/>
                </a:cubicBezTo>
                <a:cubicBezTo>
                  <a:pt x="2048" y="8917"/>
                  <a:pt x="1733" y="9232"/>
                  <a:pt x="1355" y="9232"/>
                </a:cubicBezTo>
                <a:cubicBezTo>
                  <a:pt x="945" y="9232"/>
                  <a:pt x="630" y="8917"/>
                  <a:pt x="630" y="8539"/>
                </a:cubicBezTo>
                <a:cubicBezTo>
                  <a:pt x="630" y="8129"/>
                  <a:pt x="945" y="7814"/>
                  <a:pt x="1355" y="7814"/>
                </a:cubicBezTo>
                <a:close/>
                <a:moveTo>
                  <a:pt x="8506" y="8476"/>
                </a:moveTo>
                <a:cubicBezTo>
                  <a:pt x="8317" y="9767"/>
                  <a:pt x="7246" y="10681"/>
                  <a:pt x="5986" y="10681"/>
                </a:cubicBezTo>
                <a:lnTo>
                  <a:pt x="5734" y="10681"/>
                </a:lnTo>
                <a:lnTo>
                  <a:pt x="6900" y="9893"/>
                </a:lnTo>
                <a:cubicBezTo>
                  <a:pt x="7057" y="9799"/>
                  <a:pt x="7089" y="9578"/>
                  <a:pt x="7026" y="9389"/>
                </a:cubicBezTo>
                <a:cubicBezTo>
                  <a:pt x="6940" y="9282"/>
                  <a:pt x="6809" y="9233"/>
                  <a:pt x="6675" y="9233"/>
                </a:cubicBezTo>
                <a:cubicBezTo>
                  <a:pt x="6613" y="9233"/>
                  <a:pt x="6550" y="9243"/>
                  <a:pt x="6490" y="9263"/>
                </a:cubicBezTo>
                <a:lnTo>
                  <a:pt x="5041" y="10271"/>
                </a:lnTo>
                <a:cubicBezTo>
                  <a:pt x="5356" y="9232"/>
                  <a:pt x="6301" y="8476"/>
                  <a:pt x="7435" y="8476"/>
                </a:cubicBezTo>
                <a:close/>
                <a:moveTo>
                  <a:pt x="4600" y="1"/>
                </a:moveTo>
                <a:cubicBezTo>
                  <a:pt x="3623" y="1"/>
                  <a:pt x="2836" y="788"/>
                  <a:pt x="2836" y="1765"/>
                </a:cubicBezTo>
                <a:cubicBezTo>
                  <a:pt x="2836" y="2616"/>
                  <a:pt x="3466" y="3340"/>
                  <a:pt x="4253" y="3498"/>
                </a:cubicBezTo>
                <a:lnTo>
                  <a:pt x="4253" y="4758"/>
                </a:lnTo>
                <a:cubicBezTo>
                  <a:pt x="3655" y="4033"/>
                  <a:pt x="2741" y="3561"/>
                  <a:pt x="1764" y="3561"/>
                </a:cubicBezTo>
                <a:lnTo>
                  <a:pt x="347" y="3561"/>
                </a:lnTo>
                <a:cubicBezTo>
                  <a:pt x="158" y="3561"/>
                  <a:pt x="0" y="3718"/>
                  <a:pt x="0" y="3939"/>
                </a:cubicBezTo>
                <a:cubicBezTo>
                  <a:pt x="0" y="5703"/>
                  <a:pt x="1449" y="7152"/>
                  <a:pt x="3214" y="7152"/>
                </a:cubicBezTo>
                <a:lnTo>
                  <a:pt x="4285" y="7152"/>
                </a:lnTo>
                <a:lnTo>
                  <a:pt x="4285" y="9988"/>
                </a:lnTo>
                <a:cubicBezTo>
                  <a:pt x="3844" y="9547"/>
                  <a:pt x="3340" y="9232"/>
                  <a:pt x="2804" y="9074"/>
                </a:cubicBezTo>
                <a:cubicBezTo>
                  <a:pt x="2836" y="8917"/>
                  <a:pt x="2867" y="8759"/>
                  <a:pt x="2867" y="8602"/>
                </a:cubicBezTo>
                <a:cubicBezTo>
                  <a:pt x="2867" y="7814"/>
                  <a:pt x="2237" y="7184"/>
                  <a:pt x="1449" y="7184"/>
                </a:cubicBezTo>
                <a:cubicBezTo>
                  <a:pt x="662" y="7184"/>
                  <a:pt x="32" y="7814"/>
                  <a:pt x="32" y="8602"/>
                </a:cubicBezTo>
                <a:cubicBezTo>
                  <a:pt x="32" y="9389"/>
                  <a:pt x="662" y="10019"/>
                  <a:pt x="1449" y="10019"/>
                </a:cubicBezTo>
                <a:cubicBezTo>
                  <a:pt x="1796" y="10019"/>
                  <a:pt x="2111" y="9893"/>
                  <a:pt x="2363" y="9673"/>
                </a:cubicBezTo>
                <a:cubicBezTo>
                  <a:pt x="3182" y="9862"/>
                  <a:pt x="3907" y="10429"/>
                  <a:pt x="4285" y="11153"/>
                </a:cubicBezTo>
                <a:lnTo>
                  <a:pt x="4285" y="11847"/>
                </a:lnTo>
                <a:cubicBezTo>
                  <a:pt x="4285" y="12036"/>
                  <a:pt x="4442" y="12193"/>
                  <a:pt x="4631" y="12193"/>
                </a:cubicBezTo>
                <a:cubicBezTo>
                  <a:pt x="4852" y="12193"/>
                  <a:pt x="5009" y="12036"/>
                  <a:pt x="5009" y="11847"/>
                </a:cubicBezTo>
                <a:lnTo>
                  <a:pt x="5009" y="11437"/>
                </a:lnTo>
                <a:lnTo>
                  <a:pt x="6049" y="11437"/>
                </a:lnTo>
                <a:cubicBezTo>
                  <a:pt x="7845" y="11437"/>
                  <a:pt x="9294" y="9988"/>
                  <a:pt x="9294" y="8224"/>
                </a:cubicBezTo>
                <a:cubicBezTo>
                  <a:pt x="9231" y="7971"/>
                  <a:pt x="9042" y="7814"/>
                  <a:pt x="8853" y="7814"/>
                </a:cubicBezTo>
                <a:lnTo>
                  <a:pt x="7435" y="7814"/>
                </a:lnTo>
                <a:cubicBezTo>
                  <a:pt x="6427" y="7814"/>
                  <a:pt x="5545" y="8287"/>
                  <a:pt x="4946" y="9011"/>
                </a:cubicBezTo>
                <a:lnTo>
                  <a:pt x="4946" y="6837"/>
                </a:lnTo>
                <a:cubicBezTo>
                  <a:pt x="5356" y="6081"/>
                  <a:pt x="6081" y="5546"/>
                  <a:pt x="6900" y="5357"/>
                </a:cubicBezTo>
                <a:cubicBezTo>
                  <a:pt x="7120" y="5546"/>
                  <a:pt x="7467" y="5703"/>
                  <a:pt x="7813" y="5703"/>
                </a:cubicBezTo>
                <a:cubicBezTo>
                  <a:pt x="8601" y="5703"/>
                  <a:pt x="9231" y="5073"/>
                  <a:pt x="9231" y="4285"/>
                </a:cubicBezTo>
                <a:cubicBezTo>
                  <a:pt x="9231" y="3498"/>
                  <a:pt x="8601" y="2868"/>
                  <a:pt x="7813" y="2868"/>
                </a:cubicBezTo>
                <a:cubicBezTo>
                  <a:pt x="7026" y="2868"/>
                  <a:pt x="6396" y="3498"/>
                  <a:pt x="6396" y="4285"/>
                </a:cubicBezTo>
                <a:cubicBezTo>
                  <a:pt x="6396" y="4443"/>
                  <a:pt x="6427" y="4600"/>
                  <a:pt x="6459" y="4758"/>
                </a:cubicBezTo>
                <a:cubicBezTo>
                  <a:pt x="5860" y="4947"/>
                  <a:pt x="5356" y="5262"/>
                  <a:pt x="4946" y="5672"/>
                </a:cubicBezTo>
                <a:lnTo>
                  <a:pt x="4946" y="3498"/>
                </a:lnTo>
                <a:cubicBezTo>
                  <a:pt x="5797" y="3340"/>
                  <a:pt x="6364" y="2584"/>
                  <a:pt x="6364" y="1765"/>
                </a:cubicBezTo>
                <a:cubicBezTo>
                  <a:pt x="6364" y="788"/>
                  <a:pt x="5576" y="1"/>
                  <a:pt x="4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89" name="Google Shape;10189;p78"/>
          <p:cNvGrpSpPr/>
          <p:nvPr/>
        </p:nvGrpSpPr>
        <p:grpSpPr>
          <a:xfrm>
            <a:off x="829227" y="2273195"/>
            <a:ext cx="476329" cy="476213"/>
            <a:chOff x="-21298675" y="2414425"/>
            <a:chExt cx="306400" cy="306325"/>
          </a:xfrm>
        </p:grpSpPr>
        <p:sp>
          <p:nvSpPr>
            <p:cNvPr id="10190" name="Google Shape;10190;p78"/>
            <p:cNvSpPr/>
            <p:nvPr/>
          </p:nvSpPr>
          <p:spPr>
            <a:xfrm>
              <a:off x="-21083650" y="2444575"/>
              <a:ext cx="20500" cy="18525"/>
            </a:xfrm>
            <a:custGeom>
              <a:avLst/>
              <a:gdLst/>
              <a:ahLst/>
              <a:cxnLst/>
              <a:rect l="l" t="t" r="r" b="b"/>
              <a:pathLst>
                <a:path w="820" h="741" extrusionOk="0">
                  <a:moveTo>
                    <a:pt x="410" y="1"/>
                  </a:moveTo>
                  <a:cubicBezTo>
                    <a:pt x="323" y="1"/>
                    <a:pt x="237" y="40"/>
                    <a:pt x="158" y="119"/>
                  </a:cubicBezTo>
                  <a:cubicBezTo>
                    <a:pt x="0" y="276"/>
                    <a:pt x="0" y="465"/>
                    <a:pt x="158" y="623"/>
                  </a:cubicBezTo>
                  <a:cubicBezTo>
                    <a:pt x="237" y="702"/>
                    <a:pt x="331" y="741"/>
                    <a:pt x="422" y="741"/>
                  </a:cubicBezTo>
                  <a:cubicBezTo>
                    <a:pt x="512" y="741"/>
                    <a:pt x="599" y="702"/>
                    <a:pt x="662" y="623"/>
                  </a:cubicBezTo>
                  <a:cubicBezTo>
                    <a:pt x="819" y="465"/>
                    <a:pt x="819" y="276"/>
                    <a:pt x="662" y="119"/>
                  </a:cubicBezTo>
                  <a:cubicBezTo>
                    <a:pt x="583" y="40"/>
                    <a:pt x="496" y="1"/>
                    <a:pt x="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1" name="Google Shape;10191;p78"/>
            <p:cNvSpPr/>
            <p:nvPr/>
          </p:nvSpPr>
          <p:spPr>
            <a:xfrm>
              <a:off x="-21298675" y="2414425"/>
              <a:ext cx="306400" cy="306325"/>
            </a:xfrm>
            <a:custGeom>
              <a:avLst/>
              <a:gdLst/>
              <a:ahLst/>
              <a:cxnLst/>
              <a:rect l="l" t="t" r="r" b="b"/>
              <a:pathLst>
                <a:path w="12256" h="12253" extrusionOk="0">
                  <a:moveTo>
                    <a:pt x="9420" y="695"/>
                  </a:moveTo>
                  <a:cubicBezTo>
                    <a:pt x="9704" y="695"/>
                    <a:pt x="9924" y="695"/>
                    <a:pt x="10176" y="726"/>
                  </a:cubicBezTo>
                  <a:cubicBezTo>
                    <a:pt x="10429" y="789"/>
                    <a:pt x="10555" y="1136"/>
                    <a:pt x="10365" y="1325"/>
                  </a:cubicBezTo>
                  <a:cubicBezTo>
                    <a:pt x="10208" y="1482"/>
                    <a:pt x="10208" y="1671"/>
                    <a:pt x="10365" y="1829"/>
                  </a:cubicBezTo>
                  <a:cubicBezTo>
                    <a:pt x="10444" y="1908"/>
                    <a:pt x="10531" y="1947"/>
                    <a:pt x="10618" y="1947"/>
                  </a:cubicBezTo>
                  <a:cubicBezTo>
                    <a:pt x="10704" y="1947"/>
                    <a:pt x="10791" y="1908"/>
                    <a:pt x="10870" y="1829"/>
                  </a:cubicBezTo>
                  <a:cubicBezTo>
                    <a:pt x="10942" y="1767"/>
                    <a:pt x="11027" y="1739"/>
                    <a:pt x="11111" y="1739"/>
                  </a:cubicBezTo>
                  <a:cubicBezTo>
                    <a:pt x="11283" y="1739"/>
                    <a:pt x="11447" y="1858"/>
                    <a:pt x="11468" y="2049"/>
                  </a:cubicBezTo>
                  <a:cubicBezTo>
                    <a:pt x="11594" y="2711"/>
                    <a:pt x="11563" y="3719"/>
                    <a:pt x="11248" y="4727"/>
                  </a:cubicBezTo>
                  <a:cubicBezTo>
                    <a:pt x="11060" y="4761"/>
                    <a:pt x="10872" y="4778"/>
                    <a:pt x="10684" y="4778"/>
                  </a:cubicBezTo>
                  <a:cubicBezTo>
                    <a:pt x="9833" y="4778"/>
                    <a:pt x="9006" y="4433"/>
                    <a:pt x="8412" y="3814"/>
                  </a:cubicBezTo>
                  <a:cubicBezTo>
                    <a:pt x="7656" y="3058"/>
                    <a:pt x="7341" y="1986"/>
                    <a:pt x="7499" y="978"/>
                  </a:cubicBezTo>
                  <a:cubicBezTo>
                    <a:pt x="8129" y="789"/>
                    <a:pt x="8822" y="695"/>
                    <a:pt x="9420" y="695"/>
                  </a:cubicBezTo>
                  <a:close/>
                  <a:moveTo>
                    <a:pt x="5102" y="1271"/>
                  </a:moveTo>
                  <a:cubicBezTo>
                    <a:pt x="5187" y="1271"/>
                    <a:pt x="5273" y="1278"/>
                    <a:pt x="5356" y="1293"/>
                  </a:cubicBezTo>
                  <a:cubicBezTo>
                    <a:pt x="5293" y="1356"/>
                    <a:pt x="5167" y="1451"/>
                    <a:pt x="5104" y="1514"/>
                  </a:cubicBezTo>
                  <a:cubicBezTo>
                    <a:pt x="4348" y="2270"/>
                    <a:pt x="3781" y="3373"/>
                    <a:pt x="3466" y="4822"/>
                  </a:cubicBezTo>
                  <a:cubicBezTo>
                    <a:pt x="3182" y="4475"/>
                    <a:pt x="3088" y="4034"/>
                    <a:pt x="3088" y="3562"/>
                  </a:cubicBezTo>
                  <a:cubicBezTo>
                    <a:pt x="3088" y="2900"/>
                    <a:pt x="3340" y="2270"/>
                    <a:pt x="3844" y="1797"/>
                  </a:cubicBezTo>
                  <a:cubicBezTo>
                    <a:pt x="4163" y="1478"/>
                    <a:pt x="4639" y="1271"/>
                    <a:pt x="5102" y="1271"/>
                  </a:cubicBezTo>
                  <a:close/>
                  <a:moveTo>
                    <a:pt x="6711" y="1293"/>
                  </a:moveTo>
                  <a:lnTo>
                    <a:pt x="6711" y="1293"/>
                  </a:lnTo>
                  <a:cubicBezTo>
                    <a:pt x="6616" y="2427"/>
                    <a:pt x="7026" y="3530"/>
                    <a:pt x="7845" y="4318"/>
                  </a:cubicBezTo>
                  <a:cubicBezTo>
                    <a:pt x="8562" y="5035"/>
                    <a:pt x="9540" y="5465"/>
                    <a:pt x="10565" y="5465"/>
                  </a:cubicBezTo>
                  <a:cubicBezTo>
                    <a:pt x="10666" y="5465"/>
                    <a:pt x="10768" y="5460"/>
                    <a:pt x="10870" y="5452"/>
                  </a:cubicBezTo>
                  <a:lnTo>
                    <a:pt x="10870" y="5452"/>
                  </a:lnTo>
                  <a:cubicBezTo>
                    <a:pt x="10681" y="5893"/>
                    <a:pt x="10429" y="6303"/>
                    <a:pt x="10082" y="6618"/>
                  </a:cubicBezTo>
                  <a:cubicBezTo>
                    <a:pt x="8444" y="8256"/>
                    <a:pt x="4852" y="8413"/>
                    <a:pt x="3749" y="8413"/>
                  </a:cubicBezTo>
                  <a:cubicBezTo>
                    <a:pt x="3749" y="7311"/>
                    <a:pt x="3907" y="3719"/>
                    <a:pt x="5545" y="2081"/>
                  </a:cubicBezTo>
                  <a:cubicBezTo>
                    <a:pt x="5860" y="1766"/>
                    <a:pt x="6270" y="1482"/>
                    <a:pt x="6711" y="1293"/>
                  </a:cubicBezTo>
                  <a:close/>
                  <a:moveTo>
                    <a:pt x="10838" y="6838"/>
                  </a:moveTo>
                  <a:cubicBezTo>
                    <a:pt x="10964" y="7405"/>
                    <a:pt x="10775" y="7941"/>
                    <a:pt x="10365" y="8382"/>
                  </a:cubicBezTo>
                  <a:cubicBezTo>
                    <a:pt x="9888" y="8860"/>
                    <a:pt x="9239" y="9101"/>
                    <a:pt x="8593" y="9101"/>
                  </a:cubicBezTo>
                  <a:cubicBezTo>
                    <a:pt x="8132" y="9101"/>
                    <a:pt x="7672" y="8978"/>
                    <a:pt x="7278" y="8728"/>
                  </a:cubicBezTo>
                  <a:cubicBezTo>
                    <a:pt x="8759" y="8382"/>
                    <a:pt x="9893" y="7878"/>
                    <a:pt x="10586" y="7122"/>
                  </a:cubicBezTo>
                  <a:cubicBezTo>
                    <a:pt x="10681" y="7027"/>
                    <a:pt x="10775" y="6933"/>
                    <a:pt x="10838" y="6838"/>
                  </a:cubicBezTo>
                  <a:close/>
                  <a:moveTo>
                    <a:pt x="1902" y="8486"/>
                  </a:moveTo>
                  <a:cubicBezTo>
                    <a:pt x="2355" y="8486"/>
                    <a:pt x="2810" y="8652"/>
                    <a:pt x="3151" y="9012"/>
                  </a:cubicBezTo>
                  <a:cubicBezTo>
                    <a:pt x="3718" y="9611"/>
                    <a:pt x="3812" y="10461"/>
                    <a:pt x="3466" y="11123"/>
                  </a:cubicBezTo>
                  <a:cubicBezTo>
                    <a:pt x="3151" y="10619"/>
                    <a:pt x="2804" y="10178"/>
                    <a:pt x="2426" y="9768"/>
                  </a:cubicBezTo>
                  <a:cubicBezTo>
                    <a:pt x="2017" y="9358"/>
                    <a:pt x="1544" y="9012"/>
                    <a:pt x="1040" y="8697"/>
                  </a:cubicBezTo>
                  <a:cubicBezTo>
                    <a:pt x="1304" y="8559"/>
                    <a:pt x="1603" y="8486"/>
                    <a:pt x="1902" y="8486"/>
                  </a:cubicBezTo>
                  <a:close/>
                  <a:moveTo>
                    <a:pt x="9468" y="0"/>
                  </a:moveTo>
                  <a:cubicBezTo>
                    <a:pt x="8905" y="0"/>
                    <a:pt x="8299" y="77"/>
                    <a:pt x="7719" y="222"/>
                  </a:cubicBezTo>
                  <a:cubicBezTo>
                    <a:pt x="7247" y="348"/>
                    <a:pt x="6711" y="537"/>
                    <a:pt x="6112" y="852"/>
                  </a:cubicBezTo>
                  <a:cubicBezTo>
                    <a:pt x="5784" y="699"/>
                    <a:pt x="5436" y="625"/>
                    <a:pt x="5090" y="625"/>
                  </a:cubicBezTo>
                  <a:cubicBezTo>
                    <a:pt x="4442" y="625"/>
                    <a:pt x="3802" y="884"/>
                    <a:pt x="3308" y="1356"/>
                  </a:cubicBezTo>
                  <a:cubicBezTo>
                    <a:pt x="2741" y="1955"/>
                    <a:pt x="2363" y="2774"/>
                    <a:pt x="2363" y="3656"/>
                  </a:cubicBezTo>
                  <a:cubicBezTo>
                    <a:pt x="2363" y="4475"/>
                    <a:pt x="2678" y="5263"/>
                    <a:pt x="3277" y="5893"/>
                  </a:cubicBezTo>
                  <a:cubicBezTo>
                    <a:pt x="3151" y="6649"/>
                    <a:pt x="3088" y="7405"/>
                    <a:pt x="3088" y="8130"/>
                  </a:cubicBezTo>
                  <a:cubicBezTo>
                    <a:pt x="2722" y="7947"/>
                    <a:pt x="2319" y="7854"/>
                    <a:pt x="1916" y="7854"/>
                  </a:cubicBezTo>
                  <a:cubicBezTo>
                    <a:pt x="1278" y="7854"/>
                    <a:pt x="641" y="8088"/>
                    <a:pt x="158" y="8571"/>
                  </a:cubicBezTo>
                  <a:cubicBezTo>
                    <a:pt x="0" y="8728"/>
                    <a:pt x="63" y="9043"/>
                    <a:pt x="252" y="9169"/>
                  </a:cubicBezTo>
                  <a:cubicBezTo>
                    <a:pt x="1481" y="9800"/>
                    <a:pt x="2489" y="10808"/>
                    <a:pt x="3119" y="12036"/>
                  </a:cubicBezTo>
                  <a:cubicBezTo>
                    <a:pt x="3191" y="12180"/>
                    <a:pt x="3315" y="12252"/>
                    <a:pt x="3443" y="12252"/>
                  </a:cubicBezTo>
                  <a:cubicBezTo>
                    <a:pt x="3539" y="12252"/>
                    <a:pt x="3637" y="12212"/>
                    <a:pt x="3718" y="12131"/>
                  </a:cubicBezTo>
                  <a:cubicBezTo>
                    <a:pt x="4506" y="11343"/>
                    <a:pt x="4663" y="10146"/>
                    <a:pt x="4159" y="9201"/>
                  </a:cubicBezTo>
                  <a:cubicBezTo>
                    <a:pt x="4884" y="9201"/>
                    <a:pt x="5671" y="9138"/>
                    <a:pt x="6396" y="9012"/>
                  </a:cubicBezTo>
                  <a:cubicBezTo>
                    <a:pt x="7026" y="9611"/>
                    <a:pt x="7814" y="9926"/>
                    <a:pt x="8633" y="9926"/>
                  </a:cubicBezTo>
                  <a:cubicBezTo>
                    <a:pt x="9452" y="9926"/>
                    <a:pt x="10271" y="9611"/>
                    <a:pt x="10933" y="8980"/>
                  </a:cubicBezTo>
                  <a:cubicBezTo>
                    <a:pt x="11657" y="8224"/>
                    <a:pt x="11878" y="7122"/>
                    <a:pt x="11437" y="6176"/>
                  </a:cubicBezTo>
                  <a:cubicBezTo>
                    <a:pt x="11752" y="5609"/>
                    <a:pt x="11941" y="5042"/>
                    <a:pt x="12067" y="4570"/>
                  </a:cubicBezTo>
                  <a:cubicBezTo>
                    <a:pt x="12224" y="3625"/>
                    <a:pt x="12256" y="2616"/>
                    <a:pt x="12130" y="1923"/>
                  </a:cubicBezTo>
                  <a:cubicBezTo>
                    <a:pt x="12067" y="1419"/>
                    <a:pt x="11626" y="1041"/>
                    <a:pt x="11153" y="1041"/>
                  </a:cubicBezTo>
                  <a:cubicBezTo>
                    <a:pt x="11122" y="537"/>
                    <a:pt x="10775" y="159"/>
                    <a:pt x="10302" y="65"/>
                  </a:cubicBezTo>
                  <a:cubicBezTo>
                    <a:pt x="10043" y="21"/>
                    <a:pt x="9761" y="0"/>
                    <a:pt x="94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2" name="Google Shape;10192;p78"/>
            <p:cNvSpPr/>
            <p:nvPr/>
          </p:nvSpPr>
          <p:spPr>
            <a:xfrm>
              <a:off x="-21171875" y="2521375"/>
              <a:ext cx="73275" cy="66100"/>
            </a:xfrm>
            <a:custGeom>
              <a:avLst/>
              <a:gdLst/>
              <a:ahLst/>
              <a:cxnLst/>
              <a:rect l="l" t="t" r="r" b="b"/>
              <a:pathLst>
                <a:path w="2931" h="2644" extrusionOk="0">
                  <a:moveTo>
                    <a:pt x="1499" y="0"/>
                  </a:moveTo>
                  <a:cubicBezTo>
                    <a:pt x="1471" y="0"/>
                    <a:pt x="1444" y="3"/>
                    <a:pt x="1418" y="8"/>
                  </a:cubicBezTo>
                  <a:lnTo>
                    <a:pt x="1009" y="166"/>
                  </a:lnTo>
                  <a:cubicBezTo>
                    <a:pt x="253" y="386"/>
                    <a:pt x="1" y="1394"/>
                    <a:pt x="568" y="1930"/>
                  </a:cubicBezTo>
                  <a:lnTo>
                    <a:pt x="977" y="2340"/>
                  </a:lnTo>
                  <a:cubicBezTo>
                    <a:pt x="1182" y="2544"/>
                    <a:pt x="1451" y="2643"/>
                    <a:pt x="1720" y="2643"/>
                  </a:cubicBezTo>
                  <a:cubicBezTo>
                    <a:pt x="2154" y="2643"/>
                    <a:pt x="2586" y="2385"/>
                    <a:pt x="2742" y="1898"/>
                  </a:cubicBezTo>
                  <a:lnTo>
                    <a:pt x="2899" y="1457"/>
                  </a:lnTo>
                  <a:cubicBezTo>
                    <a:pt x="2931" y="1268"/>
                    <a:pt x="2805" y="1016"/>
                    <a:pt x="2616" y="985"/>
                  </a:cubicBezTo>
                  <a:cubicBezTo>
                    <a:pt x="2577" y="972"/>
                    <a:pt x="2537" y="966"/>
                    <a:pt x="2498" y="966"/>
                  </a:cubicBezTo>
                  <a:cubicBezTo>
                    <a:pt x="2344" y="966"/>
                    <a:pt x="2200" y="1061"/>
                    <a:pt x="2175" y="1237"/>
                  </a:cubicBezTo>
                  <a:lnTo>
                    <a:pt x="2017" y="1646"/>
                  </a:lnTo>
                  <a:cubicBezTo>
                    <a:pt x="1977" y="1806"/>
                    <a:pt x="1836" y="1890"/>
                    <a:pt x="1682" y="1890"/>
                  </a:cubicBezTo>
                  <a:cubicBezTo>
                    <a:pt x="1593" y="1890"/>
                    <a:pt x="1499" y="1862"/>
                    <a:pt x="1418" y="1804"/>
                  </a:cubicBezTo>
                  <a:lnTo>
                    <a:pt x="1040" y="1426"/>
                  </a:lnTo>
                  <a:cubicBezTo>
                    <a:pt x="851" y="1237"/>
                    <a:pt x="914" y="922"/>
                    <a:pt x="1198" y="827"/>
                  </a:cubicBezTo>
                  <a:lnTo>
                    <a:pt x="1639" y="670"/>
                  </a:lnTo>
                  <a:cubicBezTo>
                    <a:pt x="1828" y="607"/>
                    <a:pt x="1891" y="386"/>
                    <a:pt x="1859" y="229"/>
                  </a:cubicBezTo>
                  <a:cubicBezTo>
                    <a:pt x="1807" y="70"/>
                    <a:pt x="1643" y="0"/>
                    <a:pt x="1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3" name="Google Shape;10193;p78"/>
          <p:cNvGrpSpPr/>
          <p:nvPr/>
        </p:nvGrpSpPr>
        <p:grpSpPr>
          <a:xfrm>
            <a:off x="828605" y="2865128"/>
            <a:ext cx="477573" cy="445432"/>
            <a:chOff x="-21299475" y="2798025"/>
            <a:chExt cx="307200" cy="286525"/>
          </a:xfrm>
        </p:grpSpPr>
        <p:sp>
          <p:nvSpPr>
            <p:cNvPr id="10194" name="Google Shape;10194;p78"/>
            <p:cNvSpPr/>
            <p:nvPr/>
          </p:nvSpPr>
          <p:spPr>
            <a:xfrm>
              <a:off x="-21153750" y="2798025"/>
              <a:ext cx="17350" cy="53575"/>
            </a:xfrm>
            <a:custGeom>
              <a:avLst/>
              <a:gdLst/>
              <a:ahLst/>
              <a:cxnLst/>
              <a:rect l="l" t="t" r="r" b="b"/>
              <a:pathLst>
                <a:path w="694" h="2143" extrusionOk="0">
                  <a:moveTo>
                    <a:pt x="347" y="0"/>
                  </a:moveTo>
                  <a:cubicBezTo>
                    <a:pt x="158" y="0"/>
                    <a:pt x="0" y="158"/>
                    <a:pt x="0" y="347"/>
                  </a:cubicBezTo>
                  <a:lnTo>
                    <a:pt x="0" y="1765"/>
                  </a:lnTo>
                  <a:cubicBezTo>
                    <a:pt x="0" y="1985"/>
                    <a:pt x="158" y="2143"/>
                    <a:pt x="347" y="2143"/>
                  </a:cubicBezTo>
                  <a:cubicBezTo>
                    <a:pt x="536" y="2143"/>
                    <a:pt x="693" y="1985"/>
                    <a:pt x="693" y="1765"/>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5" name="Google Shape;10195;p78"/>
            <p:cNvSpPr/>
            <p:nvPr/>
          </p:nvSpPr>
          <p:spPr>
            <a:xfrm>
              <a:off x="-21256925" y="2838400"/>
              <a:ext cx="45700" cy="44525"/>
            </a:xfrm>
            <a:custGeom>
              <a:avLst/>
              <a:gdLst/>
              <a:ahLst/>
              <a:cxnLst/>
              <a:rect l="l" t="t" r="r" b="b"/>
              <a:pathLst>
                <a:path w="1828" h="1781" extrusionOk="0">
                  <a:moveTo>
                    <a:pt x="410" y="0"/>
                  </a:moveTo>
                  <a:cubicBezTo>
                    <a:pt x="323" y="0"/>
                    <a:pt x="236" y="39"/>
                    <a:pt x="158" y="118"/>
                  </a:cubicBezTo>
                  <a:cubicBezTo>
                    <a:pt x="0" y="276"/>
                    <a:pt x="0" y="465"/>
                    <a:pt x="158" y="622"/>
                  </a:cubicBezTo>
                  <a:lnTo>
                    <a:pt x="1166" y="1662"/>
                  </a:lnTo>
                  <a:cubicBezTo>
                    <a:pt x="1245" y="1741"/>
                    <a:pt x="1331" y="1780"/>
                    <a:pt x="1418" y="1780"/>
                  </a:cubicBezTo>
                  <a:cubicBezTo>
                    <a:pt x="1504" y="1780"/>
                    <a:pt x="1591" y="1741"/>
                    <a:pt x="1670" y="1662"/>
                  </a:cubicBezTo>
                  <a:cubicBezTo>
                    <a:pt x="1827" y="1504"/>
                    <a:pt x="1827" y="1315"/>
                    <a:pt x="1670" y="1158"/>
                  </a:cubicBezTo>
                  <a:lnTo>
                    <a:pt x="662" y="118"/>
                  </a:lnTo>
                  <a:cubicBezTo>
                    <a:pt x="583" y="39"/>
                    <a:pt x="496"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6" name="Google Shape;10196;p78"/>
            <p:cNvSpPr/>
            <p:nvPr/>
          </p:nvSpPr>
          <p:spPr>
            <a:xfrm>
              <a:off x="-21079725" y="2838400"/>
              <a:ext cx="45700" cy="44525"/>
            </a:xfrm>
            <a:custGeom>
              <a:avLst/>
              <a:gdLst/>
              <a:ahLst/>
              <a:cxnLst/>
              <a:rect l="l" t="t" r="r" b="b"/>
              <a:pathLst>
                <a:path w="1828" h="1781" extrusionOk="0">
                  <a:moveTo>
                    <a:pt x="1418" y="0"/>
                  </a:moveTo>
                  <a:cubicBezTo>
                    <a:pt x="1332" y="0"/>
                    <a:pt x="1245" y="39"/>
                    <a:pt x="1166" y="118"/>
                  </a:cubicBezTo>
                  <a:lnTo>
                    <a:pt x="158" y="1158"/>
                  </a:lnTo>
                  <a:cubicBezTo>
                    <a:pt x="1" y="1315"/>
                    <a:pt x="1" y="1504"/>
                    <a:pt x="158" y="1662"/>
                  </a:cubicBezTo>
                  <a:cubicBezTo>
                    <a:pt x="237" y="1741"/>
                    <a:pt x="324" y="1780"/>
                    <a:pt x="410" y="1780"/>
                  </a:cubicBezTo>
                  <a:cubicBezTo>
                    <a:pt x="497" y="1780"/>
                    <a:pt x="584" y="1741"/>
                    <a:pt x="662" y="1662"/>
                  </a:cubicBezTo>
                  <a:lnTo>
                    <a:pt x="1671" y="622"/>
                  </a:lnTo>
                  <a:cubicBezTo>
                    <a:pt x="1828" y="465"/>
                    <a:pt x="1828" y="276"/>
                    <a:pt x="1671" y="118"/>
                  </a:cubicBezTo>
                  <a:cubicBezTo>
                    <a:pt x="1592" y="39"/>
                    <a:pt x="1505" y="0"/>
                    <a:pt x="1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7" name="Google Shape;10197;p78"/>
            <p:cNvSpPr/>
            <p:nvPr/>
          </p:nvSpPr>
          <p:spPr>
            <a:xfrm>
              <a:off x="-21113575" y="2825000"/>
              <a:ext cx="26800" cy="35050"/>
            </a:xfrm>
            <a:custGeom>
              <a:avLst/>
              <a:gdLst/>
              <a:ahLst/>
              <a:cxnLst/>
              <a:rect l="l" t="t" r="r" b="b"/>
              <a:pathLst>
                <a:path w="1072" h="1402" extrusionOk="0">
                  <a:moveTo>
                    <a:pt x="647" y="0"/>
                  </a:moveTo>
                  <a:cubicBezTo>
                    <a:pt x="510" y="0"/>
                    <a:pt x="386" y="71"/>
                    <a:pt x="315" y="213"/>
                  </a:cubicBezTo>
                  <a:lnTo>
                    <a:pt x="32" y="906"/>
                  </a:lnTo>
                  <a:cubicBezTo>
                    <a:pt x="0" y="1095"/>
                    <a:pt x="95" y="1284"/>
                    <a:pt x="252" y="1379"/>
                  </a:cubicBezTo>
                  <a:cubicBezTo>
                    <a:pt x="298" y="1394"/>
                    <a:pt x="344" y="1402"/>
                    <a:pt x="388" y="1402"/>
                  </a:cubicBezTo>
                  <a:cubicBezTo>
                    <a:pt x="527" y="1402"/>
                    <a:pt x="653" y="1325"/>
                    <a:pt x="725" y="1158"/>
                  </a:cubicBezTo>
                  <a:lnTo>
                    <a:pt x="977" y="497"/>
                  </a:lnTo>
                  <a:cubicBezTo>
                    <a:pt x="1071" y="308"/>
                    <a:pt x="977" y="119"/>
                    <a:pt x="788" y="24"/>
                  </a:cubicBezTo>
                  <a:cubicBezTo>
                    <a:pt x="740" y="8"/>
                    <a:pt x="693" y="0"/>
                    <a:pt x="6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8" name="Google Shape;10198;p78"/>
            <p:cNvSpPr/>
            <p:nvPr/>
          </p:nvSpPr>
          <p:spPr>
            <a:xfrm>
              <a:off x="-21204175" y="2825000"/>
              <a:ext cx="27600" cy="35050"/>
            </a:xfrm>
            <a:custGeom>
              <a:avLst/>
              <a:gdLst/>
              <a:ahLst/>
              <a:cxnLst/>
              <a:rect l="l" t="t" r="r" b="b"/>
              <a:pathLst>
                <a:path w="1104" h="1402" extrusionOk="0">
                  <a:moveTo>
                    <a:pt x="429" y="0"/>
                  </a:moveTo>
                  <a:cubicBezTo>
                    <a:pt x="381" y="0"/>
                    <a:pt x="332" y="8"/>
                    <a:pt x="285" y="24"/>
                  </a:cubicBezTo>
                  <a:cubicBezTo>
                    <a:pt x="95" y="119"/>
                    <a:pt x="1" y="308"/>
                    <a:pt x="95" y="497"/>
                  </a:cubicBezTo>
                  <a:lnTo>
                    <a:pt x="348" y="1158"/>
                  </a:lnTo>
                  <a:cubicBezTo>
                    <a:pt x="419" y="1325"/>
                    <a:pt x="545" y="1402"/>
                    <a:pt x="684" y="1402"/>
                  </a:cubicBezTo>
                  <a:cubicBezTo>
                    <a:pt x="728" y="1402"/>
                    <a:pt x="774" y="1394"/>
                    <a:pt x="820" y="1379"/>
                  </a:cubicBezTo>
                  <a:cubicBezTo>
                    <a:pt x="1041" y="1284"/>
                    <a:pt x="1104" y="1095"/>
                    <a:pt x="1041" y="906"/>
                  </a:cubicBezTo>
                  <a:lnTo>
                    <a:pt x="757" y="213"/>
                  </a:lnTo>
                  <a:cubicBezTo>
                    <a:pt x="710" y="71"/>
                    <a:pt x="574" y="0"/>
                    <a:pt x="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9" name="Google Shape;10199;p78"/>
            <p:cNvSpPr/>
            <p:nvPr/>
          </p:nvSpPr>
          <p:spPr>
            <a:xfrm>
              <a:off x="-21297900" y="2940575"/>
              <a:ext cx="54375" cy="18150"/>
            </a:xfrm>
            <a:custGeom>
              <a:avLst/>
              <a:gdLst/>
              <a:ahLst/>
              <a:cxnLst/>
              <a:rect l="l" t="t" r="r" b="b"/>
              <a:pathLst>
                <a:path w="2175" h="726" extrusionOk="0">
                  <a:moveTo>
                    <a:pt x="379" y="1"/>
                  </a:moveTo>
                  <a:cubicBezTo>
                    <a:pt x="158" y="1"/>
                    <a:pt x="1" y="158"/>
                    <a:pt x="1" y="379"/>
                  </a:cubicBezTo>
                  <a:cubicBezTo>
                    <a:pt x="1" y="568"/>
                    <a:pt x="158" y="725"/>
                    <a:pt x="379" y="725"/>
                  </a:cubicBezTo>
                  <a:lnTo>
                    <a:pt x="1828" y="725"/>
                  </a:lnTo>
                  <a:cubicBezTo>
                    <a:pt x="2017" y="725"/>
                    <a:pt x="2175" y="568"/>
                    <a:pt x="2175" y="379"/>
                  </a:cubicBezTo>
                  <a:cubicBezTo>
                    <a:pt x="2175" y="158"/>
                    <a:pt x="2017" y="1"/>
                    <a:pt x="18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0" name="Google Shape;10200;p78"/>
            <p:cNvSpPr/>
            <p:nvPr/>
          </p:nvSpPr>
          <p:spPr>
            <a:xfrm>
              <a:off x="-21047425" y="2940575"/>
              <a:ext cx="54375" cy="18150"/>
            </a:xfrm>
            <a:custGeom>
              <a:avLst/>
              <a:gdLst/>
              <a:ahLst/>
              <a:cxnLst/>
              <a:rect l="l" t="t" r="r" b="b"/>
              <a:pathLst>
                <a:path w="2175" h="726" extrusionOk="0">
                  <a:moveTo>
                    <a:pt x="347" y="1"/>
                  </a:moveTo>
                  <a:cubicBezTo>
                    <a:pt x="158" y="1"/>
                    <a:pt x="0" y="158"/>
                    <a:pt x="0" y="379"/>
                  </a:cubicBezTo>
                  <a:cubicBezTo>
                    <a:pt x="0" y="568"/>
                    <a:pt x="158" y="725"/>
                    <a:pt x="347" y="725"/>
                  </a:cubicBezTo>
                  <a:lnTo>
                    <a:pt x="1796" y="725"/>
                  </a:lnTo>
                  <a:cubicBezTo>
                    <a:pt x="2017" y="725"/>
                    <a:pt x="2174" y="568"/>
                    <a:pt x="2174" y="379"/>
                  </a:cubicBezTo>
                  <a:cubicBezTo>
                    <a:pt x="2174" y="158"/>
                    <a:pt x="2017"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1" name="Google Shape;10201;p78"/>
            <p:cNvSpPr/>
            <p:nvPr/>
          </p:nvSpPr>
          <p:spPr>
            <a:xfrm>
              <a:off x="-21056100" y="2892750"/>
              <a:ext cx="37050" cy="25150"/>
            </a:xfrm>
            <a:custGeom>
              <a:avLst/>
              <a:gdLst/>
              <a:ahLst/>
              <a:cxnLst/>
              <a:rect l="l" t="t" r="r" b="b"/>
              <a:pathLst>
                <a:path w="1482" h="1006" extrusionOk="0">
                  <a:moveTo>
                    <a:pt x="1082" y="0"/>
                  </a:moveTo>
                  <a:cubicBezTo>
                    <a:pt x="1038" y="0"/>
                    <a:pt x="992" y="8"/>
                    <a:pt x="946" y="23"/>
                  </a:cubicBezTo>
                  <a:lnTo>
                    <a:pt x="284" y="307"/>
                  </a:lnTo>
                  <a:cubicBezTo>
                    <a:pt x="64" y="433"/>
                    <a:pt x="1" y="622"/>
                    <a:pt x="64" y="780"/>
                  </a:cubicBezTo>
                  <a:cubicBezTo>
                    <a:pt x="133" y="918"/>
                    <a:pt x="253" y="1006"/>
                    <a:pt x="386" y="1006"/>
                  </a:cubicBezTo>
                  <a:cubicBezTo>
                    <a:pt x="435" y="1006"/>
                    <a:pt x="486" y="994"/>
                    <a:pt x="536" y="969"/>
                  </a:cubicBezTo>
                  <a:lnTo>
                    <a:pt x="1198" y="717"/>
                  </a:lnTo>
                  <a:cubicBezTo>
                    <a:pt x="1419" y="622"/>
                    <a:pt x="1482" y="433"/>
                    <a:pt x="1419" y="244"/>
                  </a:cubicBezTo>
                  <a:cubicBezTo>
                    <a:pt x="1347" y="77"/>
                    <a:pt x="1221" y="0"/>
                    <a:pt x="10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2" name="Google Shape;10202;p78"/>
            <p:cNvSpPr/>
            <p:nvPr/>
          </p:nvSpPr>
          <p:spPr>
            <a:xfrm>
              <a:off x="-21271100" y="2893975"/>
              <a:ext cx="37825" cy="25150"/>
            </a:xfrm>
            <a:custGeom>
              <a:avLst/>
              <a:gdLst/>
              <a:ahLst/>
              <a:cxnLst/>
              <a:rect l="l" t="t" r="r" b="b"/>
              <a:pathLst>
                <a:path w="1513" h="1006" extrusionOk="0">
                  <a:moveTo>
                    <a:pt x="398" y="0"/>
                  </a:moveTo>
                  <a:cubicBezTo>
                    <a:pt x="254" y="0"/>
                    <a:pt x="141" y="88"/>
                    <a:pt x="95" y="227"/>
                  </a:cubicBezTo>
                  <a:cubicBezTo>
                    <a:pt x="0" y="416"/>
                    <a:pt x="95" y="605"/>
                    <a:pt x="284" y="699"/>
                  </a:cubicBezTo>
                  <a:lnTo>
                    <a:pt x="945" y="983"/>
                  </a:lnTo>
                  <a:cubicBezTo>
                    <a:pt x="991" y="998"/>
                    <a:pt x="1039" y="1006"/>
                    <a:pt x="1086" y="1006"/>
                  </a:cubicBezTo>
                  <a:cubicBezTo>
                    <a:pt x="1232" y="1006"/>
                    <a:pt x="1370" y="929"/>
                    <a:pt x="1418" y="762"/>
                  </a:cubicBezTo>
                  <a:cubicBezTo>
                    <a:pt x="1512" y="573"/>
                    <a:pt x="1418" y="384"/>
                    <a:pt x="1229" y="290"/>
                  </a:cubicBezTo>
                  <a:lnTo>
                    <a:pt x="567" y="37"/>
                  </a:lnTo>
                  <a:cubicBezTo>
                    <a:pt x="508" y="12"/>
                    <a:pt x="451" y="0"/>
                    <a:pt x="3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3" name="Google Shape;10203;p78"/>
            <p:cNvSpPr/>
            <p:nvPr/>
          </p:nvSpPr>
          <p:spPr>
            <a:xfrm>
              <a:off x="-21298675" y="3049275"/>
              <a:ext cx="306400" cy="35275"/>
            </a:xfrm>
            <a:custGeom>
              <a:avLst/>
              <a:gdLst/>
              <a:ahLst/>
              <a:cxnLst/>
              <a:rect l="l" t="t" r="r" b="b"/>
              <a:pathLst>
                <a:path w="12256" h="1411" extrusionOk="0">
                  <a:moveTo>
                    <a:pt x="1832" y="0"/>
                  </a:moveTo>
                  <a:cubicBezTo>
                    <a:pt x="1379" y="0"/>
                    <a:pt x="930" y="126"/>
                    <a:pt x="567" y="378"/>
                  </a:cubicBezTo>
                  <a:cubicBezTo>
                    <a:pt x="473" y="441"/>
                    <a:pt x="347" y="505"/>
                    <a:pt x="284" y="536"/>
                  </a:cubicBezTo>
                  <a:cubicBezTo>
                    <a:pt x="95" y="631"/>
                    <a:pt x="0" y="820"/>
                    <a:pt x="95" y="1009"/>
                  </a:cubicBezTo>
                  <a:cubicBezTo>
                    <a:pt x="143" y="1176"/>
                    <a:pt x="263" y="1252"/>
                    <a:pt x="414" y="1252"/>
                  </a:cubicBezTo>
                  <a:cubicBezTo>
                    <a:pt x="462" y="1252"/>
                    <a:pt x="514" y="1244"/>
                    <a:pt x="567" y="1229"/>
                  </a:cubicBezTo>
                  <a:cubicBezTo>
                    <a:pt x="725" y="1166"/>
                    <a:pt x="819" y="1103"/>
                    <a:pt x="946" y="1009"/>
                  </a:cubicBezTo>
                  <a:cubicBezTo>
                    <a:pt x="1198" y="835"/>
                    <a:pt x="1505" y="749"/>
                    <a:pt x="1816" y="749"/>
                  </a:cubicBezTo>
                  <a:cubicBezTo>
                    <a:pt x="2127" y="749"/>
                    <a:pt x="2442" y="835"/>
                    <a:pt x="2710" y="1009"/>
                  </a:cubicBezTo>
                  <a:cubicBezTo>
                    <a:pt x="3104" y="1276"/>
                    <a:pt x="3553" y="1410"/>
                    <a:pt x="3994" y="1410"/>
                  </a:cubicBezTo>
                  <a:cubicBezTo>
                    <a:pt x="4435" y="1410"/>
                    <a:pt x="4868" y="1276"/>
                    <a:pt x="5230" y="1009"/>
                  </a:cubicBezTo>
                  <a:cubicBezTo>
                    <a:pt x="5498" y="835"/>
                    <a:pt x="5805" y="749"/>
                    <a:pt x="6108" y="749"/>
                  </a:cubicBezTo>
                  <a:cubicBezTo>
                    <a:pt x="6412" y="749"/>
                    <a:pt x="6711" y="835"/>
                    <a:pt x="6963" y="1009"/>
                  </a:cubicBezTo>
                  <a:cubicBezTo>
                    <a:pt x="7357" y="1276"/>
                    <a:pt x="7806" y="1410"/>
                    <a:pt x="8247" y="1410"/>
                  </a:cubicBezTo>
                  <a:cubicBezTo>
                    <a:pt x="8688" y="1410"/>
                    <a:pt x="9121" y="1276"/>
                    <a:pt x="9483" y="1009"/>
                  </a:cubicBezTo>
                  <a:cubicBezTo>
                    <a:pt x="9751" y="835"/>
                    <a:pt x="10058" y="749"/>
                    <a:pt x="10369" y="749"/>
                  </a:cubicBezTo>
                  <a:cubicBezTo>
                    <a:pt x="10681" y="749"/>
                    <a:pt x="10996" y="835"/>
                    <a:pt x="11279" y="1009"/>
                  </a:cubicBezTo>
                  <a:cubicBezTo>
                    <a:pt x="11437" y="1103"/>
                    <a:pt x="11531" y="1166"/>
                    <a:pt x="11689" y="1261"/>
                  </a:cubicBezTo>
                  <a:cubicBezTo>
                    <a:pt x="11736" y="1274"/>
                    <a:pt x="11782" y="1280"/>
                    <a:pt x="11825" y="1280"/>
                  </a:cubicBezTo>
                  <a:cubicBezTo>
                    <a:pt x="11984" y="1280"/>
                    <a:pt x="12112" y="1195"/>
                    <a:pt x="12161" y="1072"/>
                  </a:cubicBezTo>
                  <a:cubicBezTo>
                    <a:pt x="12256" y="820"/>
                    <a:pt x="12161" y="599"/>
                    <a:pt x="11972" y="536"/>
                  </a:cubicBezTo>
                  <a:cubicBezTo>
                    <a:pt x="11846" y="505"/>
                    <a:pt x="11783" y="473"/>
                    <a:pt x="11657" y="378"/>
                  </a:cubicBezTo>
                  <a:cubicBezTo>
                    <a:pt x="11279" y="126"/>
                    <a:pt x="10830" y="0"/>
                    <a:pt x="10381" y="0"/>
                  </a:cubicBezTo>
                  <a:cubicBezTo>
                    <a:pt x="9932" y="0"/>
                    <a:pt x="9483" y="126"/>
                    <a:pt x="9105" y="378"/>
                  </a:cubicBezTo>
                  <a:cubicBezTo>
                    <a:pt x="8853" y="568"/>
                    <a:pt x="8546" y="662"/>
                    <a:pt x="8239" y="662"/>
                  </a:cubicBezTo>
                  <a:cubicBezTo>
                    <a:pt x="7932" y="662"/>
                    <a:pt x="7625" y="568"/>
                    <a:pt x="7373" y="378"/>
                  </a:cubicBezTo>
                  <a:cubicBezTo>
                    <a:pt x="6979" y="126"/>
                    <a:pt x="6538" y="0"/>
                    <a:pt x="6101" y="0"/>
                  </a:cubicBezTo>
                  <a:cubicBezTo>
                    <a:pt x="5663" y="0"/>
                    <a:pt x="5230" y="126"/>
                    <a:pt x="4852" y="378"/>
                  </a:cubicBezTo>
                  <a:cubicBezTo>
                    <a:pt x="4600" y="568"/>
                    <a:pt x="4293" y="662"/>
                    <a:pt x="3986" y="662"/>
                  </a:cubicBezTo>
                  <a:cubicBezTo>
                    <a:pt x="3679" y="662"/>
                    <a:pt x="3371" y="568"/>
                    <a:pt x="3119" y="378"/>
                  </a:cubicBezTo>
                  <a:cubicBezTo>
                    <a:pt x="2741" y="126"/>
                    <a:pt x="2284" y="0"/>
                    <a:pt x="1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4" name="Google Shape;10204;p78"/>
            <p:cNvSpPr/>
            <p:nvPr/>
          </p:nvSpPr>
          <p:spPr>
            <a:xfrm>
              <a:off x="-21298675" y="3013050"/>
              <a:ext cx="306400" cy="34675"/>
            </a:xfrm>
            <a:custGeom>
              <a:avLst/>
              <a:gdLst/>
              <a:ahLst/>
              <a:cxnLst/>
              <a:rect l="l" t="t" r="r" b="b"/>
              <a:pathLst>
                <a:path w="12256" h="1387" extrusionOk="0">
                  <a:moveTo>
                    <a:pt x="1832" y="0"/>
                  </a:moveTo>
                  <a:cubicBezTo>
                    <a:pt x="1379" y="0"/>
                    <a:pt x="930" y="126"/>
                    <a:pt x="567" y="378"/>
                  </a:cubicBezTo>
                  <a:cubicBezTo>
                    <a:pt x="473" y="410"/>
                    <a:pt x="347" y="504"/>
                    <a:pt x="284" y="536"/>
                  </a:cubicBezTo>
                  <a:cubicBezTo>
                    <a:pt x="95" y="599"/>
                    <a:pt x="0" y="819"/>
                    <a:pt x="95" y="1008"/>
                  </a:cubicBezTo>
                  <a:cubicBezTo>
                    <a:pt x="141" y="1147"/>
                    <a:pt x="255" y="1234"/>
                    <a:pt x="399" y="1234"/>
                  </a:cubicBezTo>
                  <a:cubicBezTo>
                    <a:pt x="452" y="1234"/>
                    <a:pt x="508" y="1223"/>
                    <a:pt x="567" y="1197"/>
                  </a:cubicBezTo>
                  <a:cubicBezTo>
                    <a:pt x="725" y="1166"/>
                    <a:pt x="819" y="1071"/>
                    <a:pt x="946" y="1008"/>
                  </a:cubicBezTo>
                  <a:cubicBezTo>
                    <a:pt x="1198" y="835"/>
                    <a:pt x="1505" y="748"/>
                    <a:pt x="1816" y="748"/>
                  </a:cubicBezTo>
                  <a:cubicBezTo>
                    <a:pt x="2127" y="748"/>
                    <a:pt x="2442" y="835"/>
                    <a:pt x="2710" y="1008"/>
                  </a:cubicBezTo>
                  <a:cubicBezTo>
                    <a:pt x="3104" y="1260"/>
                    <a:pt x="3553" y="1386"/>
                    <a:pt x="3994" y="1386"/>
                  </a:cubicBezTo>
                  <a:cubicBezTo>
                    <a:pt x="4435" y="1386"/>
                    <a:pt x="4868" y="1260"/>
                    <a:pt x="5230" y="1008"/>
                  </a:cubicBezTo>
                  <a:cubicBezTo>
                    <a:pt x="5498" y="835"/>
                    <a:pt x="5805" y="748"/>
                    <a:pt x="6108" y="748"/>
                  </a:cubicBezTo>
                  <a:cubicBezTo>
                    <a:pt x="6412" y="748"/>
                    <a:pt x="6711" y="835"/>
                    <a:pt x="6963" y="1008"/>
                  </a:cubicBezTo>
                  <a:cubicBezTo>
                    <a:pt x="7357" y="1260"/>
                    <a:pt x="7806" y="1386"/>
                    <a:pt x="8247" y="1386"/>
                  </a:cubicBezTo>
                  <a:cubicBezTo>
                    <a:pt x="8688" y="1386"/>
                    <a:pt x="9121" y="1260"/>
                    <a:pt x="9483" y="1008"/>
                  </a:cubicBezTo>
                  <a:cubicBezTo>
                    <a:pt x="9751" y="835"/>
                    <a:pt x="10058" y="748"/>
                    <a:pt x="10369" y="748"/>
                  </a:cubicBezTo>
                  <a:cubicBezTo>
                    <a:pt x="10681" y="748"/>
                    <a:pt x="10996" y="835"/>
                    <a:pt x="11279" y="1008"/>
                  </a:cubicBezTo>
                  <a:cubicBezTo>
                    <a:pt x="11437" y="1071"/>
                    <a:pt x="11531" y="1166"/>
                    <a:pt x="11689" y="1229"/>
                  </a:cubicBezTo>
                  <a:cubicBezTo>
                    <a:pt x="11741" y="1251"/>
                    <a:pt x="11792" y="1261"/>
                    <a:pt x="11840" y="1261"/>
                  </a:cubicBezTo>
                  <a:cubicBezTo>
                    <a:pt x="11992" y="1261"/>
                    <a:pt x="12113" y="1160"/>
                    <a:pt x="12161" y="1040"/>
                  </a:cubicBezTo>
                  <a:cubicBezTo>
                    <a:pt x="12256" y="819"/>
                    <a:pt x="12161" y="630"/>
                    <a:pt x="11972" y="536"/>
                  </a:cubicBezTo>
                  <a:cubicBezTo>
                    <a:pt x="11846" y="504"/>
                    <a:pt x="11783" y="473"/>
                    <a:pt x="11657" y="378"/>
                  </a:cubicBezTo>
                  <a:cubicBezTo>
                    <a:pt x="11279" y="126"/>
                    <a:pt x="10830" y="0"/>
                    <a:pt x="10381" y="0"/>
                  </a:cubicBezTo>
                  <a:cubicBezTo>
                    <a:pt x="9932" y="0"/>
                    <a:pt x="9483" y="126"/>
                    <a:pt x="9105" y="378"/>
                  </a:cubicBezTo>
                  <a:cubicBezTo>
                    <a:pt x="8853" y="552"/>
                    <a:pt x="8546" y="638"/>
                    <a:pt x="8239" y="638"/>
                  </a:cubicBezTo>
                  <a:cubicBezTo>
                    <a:pt x="7932" y="638"/>
                    <a:pt x="7625" y="552"/>
                    <a:pt x="7373" y="378"/>
                  </a:cubicBezTo>
                  <a:cubicBezTo>
                    <a:pt x="6979" y="126"/>
                    <a:pt x="6538" y="0"/>
                    <a:pt x="6101" y="0"/>
                  </a:cubicBezTo>
                  <a:cubicBezTo>
                    <a:pt x="5663" y="0"/>
                    <a:pt x="5230" y="126"/>
                    <a:pt x="4852" y="378"/>
                  </a:cubicBezTo>
                  <a:cubicBezTo>
                    <a:pt x="4600" y="552"/>
                    <a:pt x="4293" y="638"/>
                    <a:pt x="3986" y="638"/>
                  </a:cubicBezTo>
                  <a:cubicBezTo>
                    <a:pt x="3679" y="638"/>
                    <a:pt x="3371" y="552"/>
                    <a:pt x="3119" y="378"/>
                  </a:cubicBezTo>
                  <a:cubicBezTo>
                    <a:pt x="2741" y="126"/>
                    <a:pt x="2284" y="0"/>
                    <a:pt x="18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5" name="Google Shape;10205;p78"/>
            <p:cNvSpPr/>
            <p:nvPr/>
          </p:nvSpPr>
          <p:spPr>
            <a:xfrm>
              <a:off x="-21299475" y="2868125"/>
              <a:ext cx="307200" cy="143375"/>
            </a:xfrm>
            <a:custGeom>
              <a:avLst/>
              <a:gdLst/>
              <a:ahLst/>
              <a:cxnLst/>
              <a:rect l="l" t="t" r="r" b="b"/>
              <a:pathLst>
                <a:path w="12288" h="5735" extrusionOk="0">
                  <a:moveTo>
                    <a:pt x="6144" y="788"/>
                  </a:moveTo>
                  <a:cubicBezTo>
                    <a:pt x="7531" y="788"/>
                    <a:pt x="8633" y="1891"/>
                    <a:pt x="8633" y="3245"/>
                  </a:cubicBezTo>
                  <a:cubicBezTo>
                    <a:pt x="8633" y="3938"/>
                    <a:pt x="8350" y="4506"/>
                    <a:pt x="7909" y="5010"/>
                  </a:cubicBezTo>
                  <a:cubicBezTo>
                    <a:pt x="7720" y="4947"/>
                    <a:pt x="7562" y="4884"/>
                    <a:pt x="7373" y="4758"/>
                  </a:cubicBezTo>
                  <a:cubicBezTo>
                    <a:pt x="7011" y="4506"/>
                    <a:pt x="6578" y="4379"/>
                    <a:pt x="6140" y="4379"/>
                  </a:cubicBezTo>
                  <a:cubicBezTo>
                    <a:pt x="5703" y="4379"/>
                    <a:pt x="5262" y="4506"/>
                    <a:pt x="4884" y="4758"/>
                  </a:cubicBezTo>
                  <a:cubicBezTo>
                    <a:pt x="4727" y="4884"/>
                    <a:pt x="4569" y="4947"/>
                    <a:pt x="4380" y="5010"/>
                  </a:cubicBezTo>
                  <a:cubicBezTo>
                    <a:pt x="3939" y="4537"/>
                    <a:pt x="3655" y="3875"/>
                    <a:pt x="3655" y="3245"/>
                  </a:cubicBezTo>
                  <a:cubicBezTo>
                    <a:pt x="3655" y="1891"/>
                    <a:pt x="4758" y="788"/>
                    <a:pt x="6144" y="788"/>
                  </a:cubicBezTo>
                  <a:close/>
                  <a:moveTo>
                    <a:pt x="6144" y="0"/>
                  </a:moveTo>
                  <a:cubicBezTo>
                    <a:pt x="4380" y="0"/>
                    <a:pt x="2931" y="1450"/>
                    <a:pt x="2931" y="3214"/>
                  </a:cubicBezTo>
                  <a:cubicBezTo>
                    <a:pt x="2931" y="3812"/>
                    <a:pt x="3088" y="4411"/>
                    <a:pt x="3372" y="4884"/>
                  </a:cubicBezTo>
                  <a:cubicBezTo>
                    <a:pt x="3277" y="4852"/>
                    <a:pt x="3183" y="4789"/>
                    <a:pt x="3120" y="4726"/>
                  </a:cubicBezTo>
                  <a:cubicBezTo>
                    <a:pt x="2742" y="4474"/>
                    <a:pt x="2285" y="4348"/>
                    <a:pt x="1832" y="4348"/>
                  </a:cubicBezTo>
                  <a:cubicBezTo>
                    <a:pt x="1379" y="4348"/>
                    <a:pt x="930" y="4474"/>
                    <a:pt x="568" y="4726"/>
                  </a:cubicBezTo>
                  <a:cubicBezTo>
                    <a:pt x="473" y="4758"/>
                    <a:pt x="347" y="4852"/>
                    <a:pt x="284" y="4884"/>
                  </a:cubicBezTo>
                  <a:cubicBezTo>
                    <a:pt x="95" y="4947"/>
                    <a:pt x="1" y="5167"/>
                    <a:pt x="95" y="5356"/>
                  </a:cubicBezTo>
                  <a:cubicBezTo>
                    <a:pt x="143" y="5498"/>
                    <a:pt x="261" y="5569"/>
                    <a:pt x="410" y="5569"/>
                  </a:cubicBezTo>
                  <a:cubicBezTo>
                    <a:pt x="460" y="5569"/>
                    <a:pt x="513" y="5561"/>
                    <a:pt x="568" y="5545"/>
                  </a:cubicBezTo>
                  <a:cubicBezTo>
                    <a:pt x="725" y="5514"/>
                    <a:pt x="820" y="5419"/>
                    <a:pt x="946" y="5356"/>
                  </a:cubicBezTo>
                  <a:cubicBezTo>
                    <a:pt x="1198" y="5183"/>
                    <a:pt x="1505" y="5096"/>
                    <a:pt x="1816" y="5096"/>
                  </a:cubicBezTo>
                  <a:cubicBezTo>
                    <a:pt x="2127" y="5096"/>
                    <a:pt x="2442" y="5183"/>
                    <a:pt x="2710" y="5356"/>
                  </a:cubicBezTo>
                  <a:cubicBezTo>
                    <a:pt x="3104" y="5608"/>
                    <a:pt x="3553" y="5734"/>
                    <a:pt x="3994" y="5734"/>
                  </a:cubicBezTo>
                  <a:cubicBezTo>
                    <a:pt x="4435" y="5734"/>
                    <a:pt x="4868" y="5608"/>
                    <a:pt x="5231" y="5356"/>
                  </a:cubicBezTo>
                  <a:cubicBezTo>
                    <a:pt x="5498" y="5183"/>
                    <a:pt x="5806" y="5096"/>
                    <a:pt x="6109" y="5096"/>
                  </a:cubicBezTo>
                  <a:cubicBezTo>
                    <a:pt x="6412" y="5096"/>
                    <a:pt x="6711" y="5183"/>
                    <a:pt x="6963" y="5356"/>
                  </a:cubicBezTo>
                  <a:cubicBezTo>
                    <a:pt x="7357" y="5608"/>
                    <a:pt x="7806" y="5734"/>
                    <a:pt x="8247" y="5734"/>
                  </a:cubicBezTo>
                  <a:cubicBezTo>
                    <a:pt x="8688" y="5734"/>
                    <a:pt x="9122" y="5608"/>
                    <a:pt x="9484" y="5356"/>
                  </a:cubicBezTo>
                  <a:cubicBezTo>
                    <a:pt x="9752" y="5183"/>
                    <a:pt x="10059" y="5096"/>
                    <a:pt x="10370" y="5096"/>
                  </a:cubicBezTo>
                  <a:cubicBezTo>
                    <a:pt x="10681" y="5096"/>
                    <a:pt x="10996" y="5183"/>
                    <a:pt x="11280" y="5356"/>
                  </a:cubicBezTo>
                  <a:cubicBezTo>
                    <a:pt x="11437" y="5419"/>
                    <a:pt x="11532" y="5514"/>
                    <a:pt x="11689" y="5577"/>
                  </a:cubicBezTo>
                  <a:cubicBezTo>
                    <a:pt x="11742" y="5599"/>
                    <a:pt x="11793" y="5609"/>
                    <a:pt x="11840" y="5609"/>
                  </a:cubicBezTo>
                  <a:cubicBezTo>
                    <a:pt x="11993" y="5609"/>
                    <a:pt x="12114" y="5508"/>
                    <a:pt x="12162" y="5388"/>
                  </a:cubicBezTo>
                  <a:cubicBezTo>
                    <a:pt x="12288" y="5199"/>
                    <a:pt x="12193" y="5010"/>
                    <a:pt x="12004" y="4915"/>
                  </a:cubicBezTo>
                  <a:cubicBezTo>
                    <a:pt x="11878" y="4884"/>
                    <a:pt x="11815" y="4852"/>
                    <a:pt x="11689" y="4758"/>
                  </a:cubicBezTo>
                  <a:cubicBezTo>
                    <a:pt x="11311" y="4506"/>
                    <a:pt x="10862" y="4379"/>
                    <a:pt x="10413" y="4379"/>
                  </a:cubicBezTo>
                  <a:cubicBezTo>
                    <a:pt x="9964" y="4379"/>
                    <a:pt x="9515" y="4506"/>
                    <a:pt x="9137" y="4758"/>
                  </a:cubicBezTo>
                  <a:lnTo>
                    <a:pt x="8885" y="4884"/>
                  </a:lnTo>
                  <a:cubicBezTo>
                    <a:pt x="9169" y="4379"/>
                    <a:pt x="9358" y="3812"/>
                    <a:pt x="9358" y="3214"/>
                  </a:cubicBezTo>
                  <a:cubicBezTo>
                    <a:pt x="9358" y="1450"/>
                    <a:pt x="7909" y="0"/>
                    <a:pt x="6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6" name="Google Shape;10206;p78"/>
          <p:cNvSpPr/>
          <p:nvPr/>
        </p:nvSpPr>
        <p:spPr>
          <a:xfrm>
            <a:off x="3750162" y="1689838"/>
            <a:ext cx="472676" cy="471160"/>
          </a:xfrm>
          <a:custGeom>
            <a:avLst/>
            <a:gdLst/>
            <a:ahLst/>
            <a:cxnLst/>
            <a:rect l="l" t="t" r="r" b="b"/>
            <a:pathLst>
              <a:path w="12162" h="12123" extrusionOk="0">
                <a:moveTo>
                  <a:pt x="8192" y="3616"/>
                </a:moveTo>
                <a:cubicBezTo>
                  <a:pt x="8381" y="3616"/>
                  <a:pt x="8539" y="3805"/>
                  <a:pt x="8539" y="3994"/>
                </a:cubicBezTo>
                <a:cubicBezTo>
                  <a:pt x="8539" y="4183"/>
                  <a:pt x="8381" y="4341"/>
                  <a:pt x="8192" y="4341"/>
                </a:cubicBezTo>
                <a:lnTo>
                  <a:pt x="3907" y="4341"/>
                </a:lnTo>
                <a:cubicBezTo>
                  <a:pt x="3687" y="4341"/>
                  <a:pt x="3529" y="4183"/>
                  <a:pt x="3529" y="3994"/>
                </a:cubicBezTo>
                <a:cubicBezTo>
                  <a:pt x="3529" y="3805"/>
                  <a:pt x="3687" y="3616"/>
                  <a:pt x="3907" y="3616"/>
                </a:cubicBezTo>
                <a:close/>
                <a:moveTo>
                  <a:pt x="8948" y="5097"/>
                </a:moveTo>
                <a:cubicBezTo>
                  <a:pt x="9137" y="5097"/>
                  <a:pt x="9295" y="5254"/>
                  <a:pt x="9295" y="5443"/>
                </a:cubicBezTo>
                <a:cubicBezTo>
                  <a:pt x="9295" y="5632"/>
                  <a:pt x="9137" y="5790"/>
                  <a:pt x="8948" y="5790"/>
                </a:cubicBezTo>
                <a:lnTo>
                  <a:pt x="3214" y="5790"/>
                </a:lnTo>
                <a:cubicBezTo>
                  <a:pt x="3025" y="5790"/>
                  <a:pt x="2868" y="5632"/>
                  <a:pt x="2868" y="5443"/>
                </a:cubicBezTo>
                <a:cubicBezTo>
                  <a:pt x="2868" y="5254"/>
                  <a:pt x="3025" y="5097"/>
                  <a:pt x="3214" y="5097"/>
                </a:cubicBezTo>
                <a:close/>
                <a:moveTo>
                  <a:pt x="4600" y="6514"/>
                </a:moveTo>
                <a:cubicBezTo>
                  <a:pt x="4443" y="6703"/>
                  <a:pt x="4317" y="6987"/>
                  <a:pt x="4285" y="7207"/>
                </a:cubicBezTo>
                <a:lnTo>
                  <a:pt x="2490" y="7207"/>
                </a:lnTo>
                <a:cubicBezTo>
                  <a:pt x="2269" y="7207"/>
                  <a:pt x="2112" y="7050"/>
                  <a:pt x="2112" y="6861"/>
                </a:cubicBezTo>
                <a:cubicBezTo>
                  <a:pt x="2112" y="6672"/>
                  <a:pt x="2269" y="6514"/>
                  <a:pt x="2490" y="6514"/>
                </a:cubicBezTo>
                <a:close/>
                <a:moveTo>
                  <a:pt x="9641" y="6514"/>
                </a:moveTo>
                <a:cubicBezTo>
                  <a:pt x="9830" y="6514"/>
                  <a:pt x="9988" y="6672"/>
                  <a:pt x="9988" y="6861"/>
                </a:cubicBezTo>
                <a:cubicBezTo>
                  <a:pt x="9988" y="7050"/>
                  <a:pt x="9830" y="7207"/>
                  <a:pt x="9641" y="7207"/>
                </a:cubicBezTo>
                <a:lnTo>
                  <a:pt x="7845" y="7207"/>
                </a:lnTo>
                <a:cubicBezTo>
                  <a:pt x="7782" y="6955"/>
                  <a:pt x="7688" y="6703"/>
                  <a:pt x="7530" y="6514"/>
                </a:cubicBezTo>
                <a:close/>
                <a:moveTo>
                  <a:pt x="4317" y="7932"/>
                </a:moveTo>
                <a:cubicBezTo>
                  <a:pt x="4380" y="8184"/>
                  <a:pt x="4506" y="8436"/>
                  <a:pt x="4632" y="8625"/>
                </a:cubicBezTo>
                <a:lnTo>
                  <a:pt x="3246" y="8625"/>
                </a:lnTo>
                <a:cubicBezTo>
                  <a:pt x="3025" y="8625"/>
                  <a:pt x="2868" y="8468"/>
                  <a:pt x="2868" y="8279"/>
                </a:cubicBezTo>
                <a:cubicBezTo>
                  <a:pt x="2868" y="8090"/>
                  <a:pt x="3025" y="7932"/>
                  <a:pt x="3246" y="7932"/>
                </a:cubicBezTo>
                <a:close/>
                <a:moveTo>
                  <a:pt x="6050" y="6514"/>
                </a:moveTo>
                <a:cubicBezTo>
                  <a:pt x="6648" y="6514"/>
                  <a:pt x="7121" y="6987"/>
                  <a:pt x="7121" y="7554"/>
                </a:cubicBezTo>
                <a:cubicBezTo>
                  <a:pt x="7121" y="8153"/>
                  <a:pt x="6648" y="8625"/>
                  <a:pt x="6050" y="8625"/>
                </a:cubicBezTo>
                <a:cubicBezTo>
                  <a:pt x="5483" y="8625"/>
                  <a:pt x="5010" y="8153"/>
                  <a:pt x="5010" y="7554"/>
                </a:cubicBezTo>
                <a:cubicBezTo>
                  <a:pt x="5010" y="6987"/>
                  <a:pt x="5483" y="6514"/>
                  <a:pt x="6050" y="6514"/>
                </a:cubicBezTo>
                <a:close/>
                <a:moveTo>
                  <a:pt x="8948" y="7932"/>
                </a:moveTo>
                <a:cubicBezTo>
                  <a:pt x="9137" y="7932"/>
                  <a:pt x="9295" y="8090"/>
                  <a:pt x="9295" y="8279"/>
                </a:cubicBezTo>
                <a:cubicBezTo>
                  <a:pt x="9295" y="8468"/>
                  <a:pt x="9137" y="8625"/>
                  <a:pt x="8948" y="8625"/>
                </a:cubicBezTo>
                <a:lnTo>
                  <a:pt x="7530" y="8625"/>
                </a:lnTo>
                <a:cubicBezTo>
                  <a:pt x="7688" y="8436"/>
                  <a:pt x="7782" y="8216"/>
                  <a:pt x="7845" y="7932"/>
                </a:cubicBezTo>
                <a:close/>
                <a:moveTo>
                  <a:pt x="8192" y="9350"/>
                </a:moveTo>
                <a:cubicBezTo>
                  <a:pt x="8381" y="9350"/>
                  <a:pt x="8539" y="9507"/>
                  <a:pt x="8539" y="9696"/>
                </a:cubicBezTo>
                <a:cubicBezTo>
                  <a:pt x="8539" y="9885"/>
                  <a:pt x="8381" y="10043"/>
                  <a:pt x="8192" y="10043"/>
                </a:cubicBezTo>
                <a:lnTo>
                  <a:pt x="3907" y="10043"/>
                </a:lnTo>
                <a:cubicBezTo>
                  <a:pt x="3687" y="10043"/>
                  <a:pt x="3529" y="9885"/>
                  <a:pt x="3529" y="9696"/>
                </a:cubicBezTo>
                <a:cubicBezTo>
                  <a:pt x="3529" y="9507"/>
                  <a:pt x="3687" y="9350"/>
                  <a:pt x="3907" y="9350"/>
                </a:cubicBezTo>
                <a:close/>
                <a:moveTo>
                  <a:pt x="7467" y="10799"/>
                </a:moveTo>
                <a:cubicBezTo>
                  <a:pt x="7688" y="10799"/>
                  <a:pt x="7845" y="10957"/>
                  <a:pt x="7845" y="11146"/>
                </a:cubicBezTo>
                <a:cubicBezTo>
                  <a:pt x="7845" y="11366"/>
                  <a:pt x="7688" y="11492"/>
                  <a:pt x="7467" y="11492"/>
                </a:cubicBezTo>
                <a:lnTo>
                  <a:pt x="4632" y="11492"/>
                </a:lnTo>
                <a:cubicBezTo>
                  <a:pt x="4443" y="11492"/>
                  <a:pt x="4285" y="11335"/>
                  <a:pt x="4285" y="11146"/>
                </a:cubicBezTo>
                <a:cubicBezTo>
                  <a:pt x="4285" y="10957"/>
                  <a:pt x="4443" y="10799"/>
                  <a:pt x="4632" y="10799"/>
                </a:cubicBezTo>
                <a:close/>
                <a:moveTo>
                  <a:pt x="8917" y="1"/>
                </a:moveTo>
                <a:cubicBezTo>
                  <a:pt x="8830" y="1"/>
                  <a:pt x="8743" y="40"/>
                  <a:pt x="8665" y="119"/>
                </a:cubicBezTo>
                <a:cubicBezTo>
                  <a:pt x="8507" y="276"/>
                  <a:pt x="8507" y="497"/>
                  <a:pt x="8665" y="654"/>
                </a:cubicBezTo>
                <a:lnTo>
                  <a:pt x="9484" y="1474"/>
                </a:lnTo>
                <a:lnTo>
                  <a:pt x="347" y="1474"/>
                </a:lnTo>
                <a:cubicBezTo>
                  <a:pt x="158" y="1474"/>
                  <a:pt x="1" y="1631"/>
                  <a:pt x="1" y="1820"/>
                </a:cubicBezTo>
                <a:cubicBezTo>
                  <a:pt x="1" y="2009"/>
                  <a:pt x="158" y="2167"/>
                  <a:pt x="347" y="2167"/>
                </a:cubicBezTo>
                <a:lnTo>
                  <a:pt x="1639" y="2167"/>
                </a:lnTo>
                <a:lnTo>
                  <a:pt x="820" y="3017"/>
                </a:lnTo>
                <a:cubicBezTo>
                  <a:pt x="662" y="3175"/>
                  <a:pt x="662" y="3364"/>
                  <a:pt x="820" y="3521"/>
                </a:cubicBezTo>
                <a:cubicBezTo>
                  <a:pt x="899" y="3600"/>
                  <a:pt x="985" y="3640"/>
                  <a:pt x="1072" y="3640"/>
                </a:cubicBezTo>
                <a:cubicBezTo>
                  <a:pt x="1159" y="3640"/>
                  <a:pt x="1245" y="3600"/>
                  <a:pt x="1324" y="3521"/>
                </a:cubicBezTo>
                <a:lnTo>
                  <a:pt x="2679" y="2167"/>
                </a:lnTo>
                <a:lnTo>
                  <a:pt x="5735" y="2167"/>
                </a:lnTo>
                <a:lnTo>
                  <a:pt x="5735" y="2923"/>
                </a:lnTo>
                <a:lnTo>
                  <a:pt x="3970" y="2923"/>
                </a:lnTo>
                <a:cubicBezTo>
                  <a:pt x="3372" y="2923"/>
                  <a:pt x="2899" y="3395"/>
                  <a:pt x="2899" y="3994"/>
                </a:cubicBezTo>
                <a:cubicBezTo>
                  <a:pt x="2899" y="4152"/>
                  <a:pt x="2962" y="4246"/>
                  <a:pt x="2994" y="4372"/>
                </a:cubicBezTo>
                <a:cubicBezTo>
                  <a:pt x="2521" y="4498"/>
                  <a:pt x="2206" y="4939"/>
                  <a:pt x="2206" y="5412"/>
                </a:cubicBezTo>
                <a:cubicBezTo>
                  <a:pt x="2206" y="5569"/>
                  <a:pt x="2238" y="5664"/>
                  <a:pt x="2269" y="5790"/>
                </a:cubicBezTo>
                <a:cubicBezTo>
                  <a:pt x="1797" y="5916"/>
                  <a:pt x="1481" y="6357"/>
                  <a:pt x="1481" y="6829"/>
                </a:cubicBezTo>
                <a:cubicBezTo>
                  <a:pt x="1481" y="7334"/>
                  <a:pt x="1797" y="7743"/>
                  <a:pt x="2269" y="7838"/>
                </a:cubicBezTo>
                <a:cubicBezTo>
                  <a:pt x="2238" y="7964"/>
                  <a:pt x="2206" y="8090"/>
                  <a:pt x="2206" y="8247"/>
                </a:cubicBezTo>
                <a:cubicBezTo>
                  <a:pt x="2206" y="8751"/>
                  <a:pt x="2553" y="9129"/>
                  <a:pt x="2994" y="9255"/>
                </a:cubicBezTo>
                <a:cubicBezTo>
                  <a:pt x="2962" y="9381"/>
                  <a:pt x="2899" y="9507"/>
                  <a:pt x="2899" y="9665"/>
                </a:cubicBezTo>
                <a:cubicBezTo>
                  <a:pt x="2899" y="10169"/>
                  <a:pt x="3277" y="10547"/>
                  <a:pt x="3687" y="10673"/>
                </a:cubicBezTo>
                <a:cubicBezTo>
                  <a:pt x="3655" y="10799"/>
                  <a:pt x="3624" y="10925"/>
                  <a:pt x="3624" y="11083"/>
                </a:cubicBezTo>
                <a:cubicBezTo>
                  <a:pt x="3624" y="11650"/>
                  <a:pt x="4096" y="12122"/>
                  <a:pt x="4695" y="12122"/>
                </a:cubicBezTo>
                <a:lnTo>
                  <a:pt x="7530" y="12122"/>
                </a:lnTo>
                <a:cubicBezTo>
                  <a:pt x="8097" y="12122"/>
                  <a:pt x="8570" y="11650"/>
                  <a:pt x="8570" y="11083"/>
                </a:cubicBezTo>
                <a:cubicBezTo>
                  <a:pt x="8570" y="10925"/>
                  <a:pt x="8539" y="10799"/>
                  <a:pt x="8507" y="10673"/>
                </a:cubicBezTo>
                <a:cubicBezTo>
                  <a:pt x="8980" y="10547"/>
                  <a:pt x="9295" y="10137"/>
                  <a:pt x="9295" y="9665"/>
                </a:cubicBezTo>
                <a:cubicBezTo>
                  <a:pt x="9295" y="9507"/>
                  <a:pt x="9263" y="9381"/>
                  <a:pt x="9200" y="9255"/>
                </a:cubicBezTo>
                <a:cubicBezTo>
                  <a:pt x="9673" y="9129"/>
                  <a:pt x="9988" y="8720"/>
                  <a:pt x="9988" y="8247"/>
                </a:cubicBezTo>
                <a:cubicBezTo>
                  <a:pt x="9988" y="8090"/>
                  <a:pt x="9956" y="7964"/>
                  <a:pt x="9925" y="7838"/>
                </a:cubicBezTo>
                <a:cubicBezTo>
                  <a:pt x="10397" y="7712"/>
                  <a:pt x="10712" y="7302"/>
                  <a:pt x="10712" y="6829"/>
                </a:cubicBezTo>
                <a:cubicBezTo>
                  <a:pt x="10712" y="6294"/>
                  <a:pt x="10366" y="5916"/>
                  <a:pt x="9925" y="5790"/>
                </a:cubicBezTo>
                <a:cubicBezTo>
                  <a:pt x="9956" y="5664"/>
                  <a:pt x="9988" y="5569"/>
                  <a:pt x="9988" y="5412"/>
                </a:cubicBezTo>
                <a:cubicBezTo>
                  <a:pt x="9988" y="4876"/>
                  <a:pt x="9641" y="4498"/>
                  <a:pt x="9200" y="4372"/>
                </a:cubicBezTo>
                <a:cubicBezTo>
                  <a:pt x="9263" y="4246"/>
                  <a:pt x="9295" y="4152"/>
                  <a:pt x="9295" y="3994"/>
                </a:cubicBezTo>
                <a:cubicBezTo>
                  <a:pt x="9295" y="3395"/>
                  <a:pt x="8822" y="2923"/>
                  <a:pt x="8224" y="2923"/>
                </a:cubicBezTo>
                <a:lnTo>
                  <a:pt x="6459" y="2923"/>
                </a:lnTo>
                <a:lnTo>
                  <a:pt x="6459" y="2167"/>
                </a:lnTo>
                <a:lnTo>
                  <a:pt x="11815" y="2167"/>
                </a:lnTo>
                <a:cubicBezTo>
                  <a:pt x="12004" y="2167"/>
                  <a:pt x="12162" y="2009"/>
                  <a:pt x="12162" y="1820"/>
                </a:cubicBezTo>
                <a:cubicBezTo>
                  <a:pt x="12162" y="1631"/>
                  <a:pt x="12004" y="1474"/>
                  <a:pt x="11815" y="1474"/>
                </a:cubicBezTo>
                <a:lnTo>
                  <a:pt x="10523" y="1474"/>
                </a:lnTo>
                <a:lnTo>
                  <a:pt x="9169" y="119"/>
                </a:lnTo>
                <a:cubicBezTo>
                  <a:pt x="9090" y="40"/>
                  <a:pt x="9003" y="1"/>
                  <a:pt x="89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7" name="Google Shape;10207;p78"/>
          <p:cNvSpPr/>
          <p:nvPr/>
        </p:nvSpPr>
        <p:spPr>
          <a:xfrm>
            <a:off x="3749560" y="2273932"/>
            <a:ext cx="473881" cy="475125"/>
          </a:xfrm>
          <a:custGeom>
            <a:avLst/>
            <a:gdLst/>
            <a:ahLst/>
            <a:cxnLst/>
            <a:rect l="l" t="t" r="r" b="b"/>
            <a:pathLst>
              <a:path w="12193" h="12225" extrusionOk="0">
                <a:moveTo>
                  <a:pt x="8601" y="694"/>
                </a:moveTo>
                <a:cubicBezTo>
                  <a:pt x="9011" y="694"/>
                  <a:pt x="9326" y="1009"/>
                  <a:pt x="9326" y="1418"/>
                </a:cubicBezTo>
                <a:cubicBezTo>
                  <a:pt x="9326" y="1796"/>
                  <a:pt x="9011" y="2111"/>
                  <a:pt x="8601" y="2111"/>
                </a:cubicBezTo>
                <a:cubicBezTo>
                  <a:pt x="8223" y="2111"/>
                  <a:pt x="7908" y="1796"/>
                  <a:pt x="7908" y="1418"/>
                </a:cubicBezTo>
                <a:cubicBezTo>
                  <a:pt x="7908" y="1009"/>
                  <a:pt x="8223" y="694"/>
                  <a:pt x="8601" y="694"/>
                </a:cubicBezTo>
                <a:close/>
                <a:moveTo>
                  <a:pt x="10428" y="1418"/>
                </a:moveTo>
                <a:cubicBezTo>
                  <a:pt x="11027" y="1418"/>
                  <a:pt x="11500" y="1891"/>
                  <a:pt x="11500" y="2458"/>
                </a:cubicBezTo>
                <a:cubicBezTo>
                  <a:pt x="11058" y="2238"/>
                  <a:pt x="10586" y="2111"/>
                  <a:pt x="10113" y="2111"/>
                </a:cubicBezTo>
                <a:lnTo>
                  <a:pt x="9861" y="2111"/>
                </a:lnTo>
                <a:cubicBezTo>
                  <a:pt x="9987" y="1922"/>
                  <a:pt x="10082" y="1639"/>
                  <a:pt x="10082" y="1418"/>
                </a:cubicBezTo>
                <a:close/>
                <a:moveTo>
                  <a:pt x="7624" y="2427"/>
                </a:moveTo>
                <a:lnTo>
                  <a:pt x="7624" y="2427"/>
                </a:lnTo>
                <a:cubicBezTo>
                  <a:pt x="7782" y="2616"/>
                  <a:pt x="8034" y="2742"/>
                  <a:pt x="8255" y="2836"/>
                </a:cubicBezTo>
                <a:cubicBezTo>
                  <a:pt x="8223" y="3088"/>
                  <a:pt x="8286" y="3340"/>
                  <a:pt x="8412" y="3466"/>
                </a:cubicBezTo>
                <a:lnTo>
                  <a:pt x="9704" y="4915"/>
                </a:lnTo>
                <a:cubicBezTo>
                  <a:pt x="10239" y="5483"/>
                  <a:pt x="10334" y="6270"/>
                  <a:pt x="9987" y="6932"/>
                </a:cubicBezTo>
                <a:cubicBezTo>
                  <a:pt x="9672" y="7530"/>
                  <a:pt x="9074" y="7877"/>
                  <a:pt x="8412" y="7877"/>
                </a:cubicBezTo>
                <a:lnTo>
                  <a:pt x="7750" y="7877"/>
                </a:lnTo>
                <a:cubicBezTo>
                  <a:pt x="7813" y="7688"/>
                  <a:pt x="7908" y="7467"/>
                  <a:pt x="7908" y="7278"/>
                </a:cubicBezTo>
                <a:lnTo>
                  <a:pt x="7908" y="7152"/>
                </a:lnTo>
                <a:lnTo>
                  <a:pt x="8475" y="7152"/>
                </a:lnTo>
                <a:cubicBezTo>
                  <a:pt x="8853" y="7152"/>
                  <a:pt x="9200" y="6963"/>
                  <a:pt x="9420" y="6617"/>
                </a:cubicBezTo>
                <a:cubicBezTo>
                  <a:pt x="9672" y="6144"/>
                  <a:pt x="9483" y="5609"/>
                  <a:pt x="9326" y="5451"/>
                </a:cubicBezTo>
                <a:lnTo>
                  <a:pt x="7908" y="3970"/>
                </a:lnTo>
                <a:cubicBezTo>
                  <a:pt x="7530" y="3561"/>
                  <a:pt x="7435" y="2931"/>
                  <a:pt x="7624" y="2427"/>
                </a:cubicBezTo>
                <a:close/>
                <a:moveTo>
                  <a:pt x="4398" y="4298"/>
                </a:moveTo>
                <a:cubicBezTo>
                  <a:pt x="4581" y="4298"/>
                  <a:pt x="4764" y="4315"/>
                  <a:pt x="4946" y="4348"/>
                </a:cubicBezTo>
                <a:cubicBezTo>
                  <a:pt x="6238" y="4632"/>
                  <a:pt x="7183" y="5861"/>
                  <a:pt x="7183" y="7278"/>
                </a:cubicBezTo>
                <a:cubicBezTo>
                  <a:pt x="7183" y="7593"/>
                  <a:pt x="6931" y="7877"/>
                  <a:pt x="6616" y="7877"/>
                </a:cubicBezTo>
                <a:lnTo>
                  <a:pt x="2143" y="7877"/>
                </a:lnTo>
                <a:cubicBezTo>
                  <a:pt x="1607" y="7877"/>
                  <a:pt x="1134" y="8003"/>
                  <a:pt x="725" y="8223"/>
                </a:cubicBezTo>
                <a:cubicBezTo>
                  <a:pt x="725" y="7625"/>
                  <a:pt x="1197" y="7152"/>
                  <a:pt x="1796" y="7152"/>
                </a:cubicBezTo>
                <a:lnTo>
                  <a:pt x="5388" y="7152"/>
                </a:lnTo>
                <a:cubicBezTo>
                  <a:pt x="5577" y="7152"/>
                  <a:pt x="5734" y="6995"/>
                  <a:pt x="5734" y="6806"/>
                </a:cubicBezTo>
                <a:cubicBezTo>
                  <a:pt x="5734" y="6617"/>
                  <a:pt x="5577" y="6459"/>
                  <a:pt x="5388" y="6459"/>
                </a:cubicBezTo>
                <a:lnTo>
                  <a:pt x="2930" y="6459"/>
                </a:lnTo>
                <a:cubicBezTo>
                  <a:pt x="3088" y="6018"/>
                  <a:pt x="3497" y="5735"/>
                  <a:pt x="3970" y="5735"/>
                </a:cubicBezTo>
                <a:lnTo>
                  <a:pt x="4663" y="5735"/>
                </a:lnTo>
                <a:cubicBezTo>
                  <a:pt x="4883" y="5735"/>
                  <a:pt x="5041" y="5577"/>
                  <a:pt x="5041" y="5388"/>
                </a:cubicBezTo>
                <a:cubicBezTo>
                  <a:pt x="5041" y="5199"/>
                  <a:pt x="4883" y="5041"/>
                  <a:pt x="4663" y="5041"/>
                </a:cubicBezTo>
                <a:lnTo>
                  <a:pt x="3970" y="5041"/>
                </a:lnTo>
                <a:cubicBezTo>
                  <a:pt x="3088" y="5041"/>
                  <a:pt x="2395" y="5672"/>
                  <a:pt x="2237" y="6459"/>
                </a:cubicBezTo>
                <a:lnTo>
                  <a:pt x="1796" y="6459"/>
                </a:lnTo>
                <a:cubicBezTo>
                  <a:pt x="1733" y="6459"/>
                  <a:pt x="1607" y="6459"/>
                  <a:pt x="1512" y="6491"/>
                </a:cubicBezTo>
                <a:cubicBezTo>
                  <a:pt x="1670" y="5861"/>
                  <a:pt x="2048" y="5293"/>
                  <a:pt x="2552" y="4915"/>
                </a:cubicBezTo>
                <a:cubicBezTo>
                  <a:pt x="3072" y="4519"/>
                  <a:pt x="3728" y="4298"/>
                  <a:pt x="4398" y="4298"/>
                </a:cubicBezTo>
                <a:close/>
                <a:moveTo>
                  <a:pt x="5041" y="8728"/>
                </a:moveTo>
                <a:lnTo>
                  <a:pt x="5041" y="9295"/>
                </a:lnTo>
                <a:lnTo>
                  <a:pt x="4316" y="9295"/>
                </a:lnTo>
                <a:lnTo>
                  <a:pt x="5041" y="8728"/>
                </a:lnTo>
                <a:close/>
                <a:moveTo>
                  <a:pt x="8601" y="1"/>
                </a:moveTo>
                <a:cubicBezTo>
                  <a:pt x="7750" y="1"/>
                  <a:pt x="7089" y="757"/>
                  <a:pt x="7215" y="1607"/>
                </a:cubicBezTo>
                <a:cubicBezTo>
                  <a:pt x="6585" y="2458"/>
                  <a:pt x="6616" y="3655"/>
                  <a:pt x="7309" y="4443"/>
                </a:cubicBezTo>
                <a:lnTo>
                  <a:pt x="8727" y="5955"/>
                </a:lnTo>
                <a:cubicBezTo>
                  <a:pt x="8853" y="6176"/>
                  <a:pt x="8696" y="6491"/>
                  <a:pt x="8412" y="6491"/>
                </a:cubicBezTo>
                <a:lnTo>
                  <a:pt x="7782" y="6491"/>
                </a:lnTo>
                <a:cubicBezTo>
                  <a:pt x="7467" y="5104"/>
                  <a:pt x="6459" y="4002"/>
                  <a:pt x="5073" y="3750"/>
                </a:cubicBezTo>
                <a:cubicBezTo>
                  <a:pt x="4809" y="3688"/>
                  <a:pt x="4546" y="3658"/>
                  <a:pt x="4286" y="3658"/>
                </a:cubicBezTo>
                <a:cubicBezTo>
                  <a:pt x="3490" y="3658"/>
                  <a:pt x="2729" y="3936"/>
                  <a:pt x="2111" y="4411"/>
                </a:cubicBezTo>
                <a:cubicBezTo>
                  <a:pt x="1323" y="5010"/>
                  <a:pt x="851" y="5892"/>
                  <a:pt x="725" y="6837"/>
                </a:cubicBezTo>
                <a:cubicBezTo>
                  <a:pt x="315" y="7152"/>
                  <a:pt x="0" y="7719"/>
                  <a:pt x="0" y="8286"/>
                </a:cubicBezTo>
                <a:lnTo>
                  <a:pt x="0" y="9011"/>
                </a:lnTo>
                <a:cubicBezTo>
                  <a:pt x="0" y="9218"/>
                  <a:pt x="163" y="9357"/>
                  <a:pt x="328" y="9357"/>
                </a:cubicBezTo>
                <a:cubicBezTo>
                  <a:pt x="415" y="9357"/>
                  <a:pt x="502" y="9318"/>
                  <a:pt x="567" y="9232"/>
                </a:cubicBezTo>
                <a:cubicBezTo>
                  <a:pt x="977" y="8854"/>
                  <a:pt x="1512" y="8664"/>
                  <a:pt x="2080" y="8664"/>
                </a:cubicBezTo>
                <a:lnTo>
                  <a:pt x="4033" y="8664"/>
                </a:lnTo>
                <a:lnTo>
                  <a:pt x="2993" y="9452"/>
                </a:lnTo>
                <a:cubicBezTo>
                  <a:pt x="2710" y="9641"/>
                  <a:pt x="2867" y="10082"/>
                  <a:pt x="3182" y="10082"/>
                </a:cubicBezTo>
                <a:lnTo>
                  <a:pt x="4946" y="10082"/>
                </a:lnTo>
                <a:lnTo>
                  <a:pt x="4946" y="11878"/>
                </a:lnTo>
                <a:cubicBezTo>
                  <a:pt x="4946" y="12067"/>
                  <a:pt x="5104" y="12225"/>
                  <a:pt x="5293" y="12225"/>
                </a:cubicBezTo>
                <a:cubicBezTo>
                  <a:pt x="5514" y="12225"/>
                  <a:pt x="5671" y="12067"/>
                  <a:pt x="5671" y="11878"/>
                </a:cubicBezTo>
                <a:lnTo>
                  <a:pt x="5671" y="10082"/>
                </a:lnTo>
                <a:lnTo>
                  <a:pt x="6364" y="10082"/>
                </a:lnTo>
                <a:lnTo>
                  <a:pt x="6364" y="10429"/>
                </a:lnTo>
                <a:cubicBezTo>
                  <a:pt x="6364" y="10618"/>
                  <a:pt x="6522" y="10775"/>
                  <a:pt x="6711" y="10775"/>
                </a:cubicBezTo>
                <a:cubicBezTo>
                  <a:pt x="6931" y="10775"/>
                  <a:pt x="7089" y="10618"/>
                  <a:pt x="7089" y="10429"/>
                </a:cubicBezTo>
                <a:lnTo>
                  <a:pt x="7089" y="9704"/>
                </a:lnTo>
                <a:cubicBezTo>
                  <a:pt x="7089" y="9515"/>
                  <a:pt x="6931" y="9358"/>
                  <a:pt x="6711" y="9358"/>
                </a:cubicBezTo>
                <a:lnTo>
                  <a:pt x="5671" y="9358"/>
                </a:lnTo>
                <a:lnTo>
                  <a:pt x="5671" y="8664"/>
                </a:lnTo>
                <a:lnTo>
                  <a:pt x="8349" y="8664"/>
                </a:lnTo>
                <a:cubicBezTo>
                  <a:pt x="9231" y="8664"/>
                  <a:pt x="10113" y="8129"/>
                  <a:pt x="10554" y="7341"/>
                </a:cubicBezTo>
                <a:cubicBezTo>
                  <a:pt x="11027" y="6396"/>
                  <a:pt x="10901" y="5293"/>
                  <a:pt x="10145" y="4506"/>
                </a:cubicBezTo>
                <a:lnTo>
                  <a:pt x="8822" y="3057"/>
                </a:lnTo>
                <a:lnTo>
                  <a:pt x="8822" y="2994"/>
                </a:lnTo>
                <a:cubicBezTo>
                  <a:pt x="8853" y="2931"/>
                  <a:pt x="8759" y="2931"/>
                  <a:pt x="9987" y="2931"/>
                </a:cubicBezTo>
                <a:cubicBezTo>
                  <a:pt x="10554" y="2931"/>
                  <a:pt x="11058" y="3151"/>
                  <a:pt x="11437" y="3529"/>
                </a:cubicBezTo>
                <a:cubicBezTo>
                  <a:pt x="11523" y="3616"/>
                  <a:pt x="11621" y="3654"/>
                  <a:pt x="11712" y="3654"/>
                </a:cubicBezTo>
                <a:cubicBezTo>
                  <a:pt x="11886" y="3654"/>
                  <a:pt x="12035" y="3515"/>
                  <a:pt x="12035" y="3309"/>
                </a:cubicBezTo>
                <a:lnTo>
                  <a:pt x="12035" y="2584"/>
                </a:lnTo>
                <a:cubicBezTo>
                  <a:pt x="12193" y="1481"/>
                  <a:pt x="11374" y="694"/>
                  <a:pt x="10397" y="694"/>
                </a:cubicBezTo>
                <a:lnTo>
                  <a:pt x="9830" y="694"/>
                </a:lnTo>
                <a:cubicBezTo>
                  <a:pt x="9609" y="284"/>
                  <a:pt x="9137" y="1"/>
                  <a:pt x="8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8" name="Google Shape;10208;p78"/>
          <p:cNvSpPr/>
          <p:nvPr/>
        </p:nvSpPr>
        <p:spPr>
          <a:xfrm>
            <a:off x="3741592" y="2851126"/>
            <a:ext cx="489816" cy="473881"/>
          </a:xfrm>
          <a:custGeom>
            <a:avLst/>
            <a:gdLst/>
            <a:ahLst/>
            <a:cxnLst/>
            <a:rect l="l" t="t" r="r" b="b"/>
            <a:pathLst>
              <a:path w="12603" h="12193" extrusionOk="0">
                <a:moveTo>
                  <a:pt x="9547" y="5986"/>
                </a:moveTo>
                <a:cubicBezTo>
                  <a:pt x="9767" y="6364"/>
                  <a:pt x="9925" y="6742"/>
                  <a:pt x="10019" y="7152"/>
                </a:cubicBezTo>
                <a:lnTo>
                  <a:pt x="8381" y="7152"/>
                </a:lnTo>
                <a:lnTo>
                  <a:pt x="9547" y="5986"/>
                </a:lnTo>
                <a:close/>
                <a:moveTo>
                  <a:pt x="9988" y="7845"/>
                </a:moveTo>
                <a:cubicBezTo>
                  <a:pt x="9925" y="8255"/>
                  <a:pt x="9767" y="8633"/>
                  <a:pt x="9515" y="8979"/>
                </a:cubicBezTo>
                <a:lnTo>
                  <a:pt x="8381" y="7845"/>
                </a:lnTo>
                <a:close/>
                <a:moveTo>
                  <a:pt x="7152" y="8349"/>
                </a:moveTo>
                <a:lnTo>
                  <a:pt x="7152" y="9987"/>
                </a:lnTo>
                <a:cubicBezTo>
                  <a:pt x="6774" y="9924"/>
                  <a:pt x="6365" y="9767"/>
                  <a:pt x="6018" y="9515"/>
                </a:cubicBezTo>
                <a:lnTo>
                  <a:pt x="7152" y="8349"/>
                </a:lnTo>
                <a:close/>
                <a:moveTo>
                  <a:pt x="7877" y="8349"/>
                </a:moveTo>
                <a:lnTo>
                  <a:pt x="9011" y="9515"/>
                </a:lnTo>
                <a:cubicBezTo>
                  <a:pt x="8665" y="9735"/>
                  <a:pt x="8255" y="9893"/>
                  <a:pt x="7877" y="9987"/>
                </a:cubicBezTo>
                <a:lnTo>
                  <a:pt x="7877" y="8349"/>
                </a:lnTo>
                <a:close/>
                <a:moveTo>
                  <a:pt x="10555" y="4947"/>
                </a:moveTo>
                <a:cubicBezTo>
                  <a:pt x="11815" y="6522"/>
                  <a:pt x="11721" y="8790"/>
                  <a:pt x="10271" y="10240"/>
                </a:cubicBezTo>
                <a:cubicBezTo>
                  <a:pt x="9506" y="11022"/>
                  <a:pt x="8502" y="11409"/>
                  <a:pt x="7503" y="11409"/>
                </a:cubicBezTo>
                <a:cubicBezTo>
                  <a:pt x="6611" y="11409"/>
                  <a:pt x="5723" y="11101"/>
                  <a:pt x="5010" y="10492"/>
                </a:cubicBezTo>
                <a:lnTo>
                  <a:pt x="5514" y="9987"/>
                </a:lnTo>
                <a:cubicBezTo>
                  <a:pt x="6089" y="10447"/>
                  <a:pt x="6788" y="10671"/>
                  <a:pt x="7489" y="10671"/>
                </a:cubicBezTo>
                <a:cubicBezTo>
                  <a:pt x="8325" y="10671"/>
                  <a:pt x="9165" y="10352"/>
                  <a:pt x="9799" y="9735"/>
                </a:cubicBezTo>
                <a:cubicBezTo>
                  <a:pt x="10996" y="8570"/>
                  <a:pt x="11059" y="6711"/>
                  <a:pt x="10051" y="5451"/>
                </a:cubicBezTo>
                <a:lnTo>
                  <a:pt x="10555" y="4947"/>
                </a:lnTo>
                <a:close/>
                <a:moveTo>
                  <a:pt x="5703" y="2143"/>
                </a:moveTo>
                <a:cubicBezTo>
                  <a:pt x="7404" y="2269"/>
                  <a:pt x="8948" y="3371"/>
                  <a:pt x="9641" y="4947"/>
                </a:cubicBezTo>
                <a:lnTo>
                  <a:pt x="4254" y="10334"/>
                </a:lnTo>
                <a:cubicBezTo>
                  <a:pt x="4096" y="10492"/>
                  <a:pt x="4096" y="10681"/>
                  <a:pt x="4254" y="10838"/>
                </a:cubicBezTo>
                <a:cubicBezTo>
                  <a:pt x="4506" y="11090"/>
                  <a:pt x="4758" y="11279"/>
                  <a:pt x="5042" y="11468"/>
                </a:cubicBezTo>
                <a:cubicBezTo>
                  <a:pt x="2584" y="11185"/>
                  <a:pt x="694" y="9137"/>
                  <a:pt x="694" y="6742"/>
                </a:cubicBezTo>
                <a:cubicBezTo>
                  <a:pt x="694" y="4317"/>
                  <a:pt x="2584" y="2300"/>
                  <a:pt x="5010" y="2143"/>
                </a:cubicBezTo>
                <a:lnTo>
                  <a:pt x="5010" y="3056"/>
                </a:lnTo>
                <a:cubicBezTo>
                  <a:pt x="4979" y="2993"/>
                  <a:pt x="4915" y="2993"/>
                  <a:pt x="4884" y="2962"/>
                </a:cubicBezTo>
                <a:cubicBezTo>
                  <a:pt x="4805" y="2883"/>
                  <a:pt x="4719" y="2844"/>
                  <a:pt x="4632" y="2844"/>
                </a:cubicBezTo>
                <a:cubicBezTo>
                  <a:pt x="4545" y="2844"/>
                  <a:pt x="4459" y="2883"/>
                  <a:pt x="4380" y="2962"/>
                </a:cubicBezTo>
                <a:cubicBezTo>
                  <a:pt x="4222" y="3119"/>
                  <a:pt x="4222" y="3308"/>
                  <a:pt x="4380" y="3466"/>
                </a:cubicBezTo>
                <a:cubicBezTo>
                  <a:pt x="4663" y="3750"/>
                  <a:pt x="4979" y="3876"/>
                  <a:pt x="5357" y="3876"/>
                </a:cubicBezTo>
                <a:cubicBezTo>
                  <a:pt x="5766" y="3876"/>
                  <a:pt x="6081" y="3718"/>
                  <a:pt x="6333" y="3466"/>
                </a:cubicBezTo>
                <a:cubicBezTo>
                  <a:pt x="6491" y="3308"/>
                  <a:pt x="6491" y="3119"/>
                  <a:pt x="6333" y="2962"/>
                </a:cubicBezTo>
                <a:cubicBezTo>
                  <a:pt x="6254" y="2883"/>
                  <a:pt x="6168" y="2844"/>
                  <a:pt x="6081" y="2844"/>
                </a:cubicBezTo>
                <a:cubicBezTo>
                  <a:pt x="5995" y="2844"/>
                  <a:pt x="5908" y="2883"/>
                  <a:pt x="5829" y="2962"/>
                </a:cubicBezTo>
                <a:cubicBezTo>
                  <a:pt x="5798" y="2993"/>
                  <a:pt x="5766" y="3056"/>
                  <a:pt x="5703" y="3056"/>
                </a:cubicBezTo>
                <a:lnTo>
                  <a:pt x="5703" y="2143"/>
                </a:lnTo>
                <a:close/>
                <a:moveTo>
                  <a:pt x="3907" y="0"/>
                </a:moveTo>
                <a:cubicBezTo>
                  <a:pt x="3687" y="0"/>
                  <a:pt x="3529" y="158"/>
                  <a:pt x="3529" y="379"/>
                </a:cubicBezTo>
                <a:cubicBezTo>
                  <a:pt x="3529" y="568"/>
                  <a:pt x="3687" y="725"/>
                  <a:pt x="3907" y="725"/>
                </a:cubicBezTo>
                <a:cubicBezTo>
                  <a:pt x="4380" y="725"/>
                  <a:pt x="4758" y="1040"/>
                  <a:pt x="4915" y="1481"/>
                </a:cubicBezTo>
                <a:cubicBezTo>
                  <a:pt x="2175" y="1670"/>
                  <a:pt x="1" y="4002"/>
                  <a:pt x="1" y="6774"/>
                </a:cubicBezTo>
                <a:cubicBezTo>
                  <a:pt x="1" y="9735"/>
                  <a:pt x="2427" y="12193"/>
                  <a:pt x="5420" y="12193"/>
                </a:cubicBezTo>
                <a:cubicBezTo>
                  <a:pt x="5798" y="12193"/>
                  <a:pt x="6144" y="12130"/>
                  <a:pt x="6522" y="12067"/>
                </a:cubicBezTo>
                <a:cubicBezTo>
                  <a:pt x="6858" y="12144"/>
                  <a:pt x="7200" y="12182"/>
                  <a:pt x="7541" y="12182"/>
                </a:cubicBezTo>
                <a:cubicBezTo>
                  <a:pt x="8738" y="12182"/>
                  <a:pt x="9931" y="11714"/>
                  <a:pt x="10838" y="10807"/>
                </a:cubicBezTo>
                <a:cubicBezTo>
                  <a:pt x="12603" y="8948"/>
                  <a:pt x="12603" y="6049"/>
                  <a:pt x="10775" y="4222"/>
                </a:cubicBezTo>
                <a:cubicBezTo>
                  <a:pt x="10697" y="4143"/>
                  <a:pt x="10610" y="4104"/>
                  <a:pt x="10523" y="4104"/>
                </a:cubicBezTo>
                <a:cubicBezTo>
                  <a:pt x="10437" y="4104"/>
                  <a:pt x="10350" y="4143"/>
                  <a:pt x="10271" y="4222"/>
                </a:cubicBezTo>
                <a:lnTo>
                  <a:pt x="10114" y="4380"/>
                </a:lnTo>
                <a:cubicBezTo>
                  <a:pt x="9295" y="2741"/>
                  <a:pt x="7593" y="1544"/>
                  <a:pt x="5640" y="1418"/>
                </a:cubicBezTo>
                <a:cubicBezTo>
                  <a:pt x="5483" y="599"/>
                  <a:pt x="4758" y="0"/>
                  <a:pt x="39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9" name="Google Shape;10209;p78"/>
          <p:cNvGrpSpPr/>
          <p:nvPr/>
        </p:nvGrpSpPr>
        <p:grpSpPr>
          <a:xfrm>
            <a:off x="6697960" y="1688917"/>
            <a:ext cx="413912" cy="472676"/>
            <a:chOff x="-17545650" y="2051350"/>
            <a:chExt cx="266250" cy="304050"/>
          </a:xfrm>
        </p:grpSpPr>
        <p:sp>
          <p:nvSpPr>
            <p:cNvPr id="10210" name="Google Shape;10210;p78"/>
            <p:cNvSpPr/>
            <p:nvPr/>
          </p:nvSpPr>
          <p:spPr>
            <a:xfrm>
              <a:off x="-17475550" y="2230150"/>
              <a:ext cx="17350" cy="17350"/>
            </a:xfrm>
            <a:custGeom>
              <a:avLst/>
              <a:gdLst/>
              <a:ahLst/>
              <a:cxnLst/>
              <a:rect l="l" t="t" r="r" b="b"/>
              <a:pathLst>
                <a:path w="694" h="694" extrusionOk="0">
                  <a:moveTo>
                    <a:pt x="347" y="0"/>
                  </a:moveTo>
                  <a:cubicBezTo>
                    <a:pt x="158" y="0"/>
                    <a:pt x="0" y="158"/>
                    <a:pt x="0" y="347"/>
                  </a:cubicBezTo>
                  <a:cubicBezTo>
                    <a:pt x="0" y="536"/>
                    <a:pt x="158" y="694"/>
                    <a:pt x="347" y="694"/>
                  </a:cubicBezTo>
                  <a:cubicBezTo>
                    <a:pt x="536" y="694"/>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1" name="Google Shape;10211;p78"/>
            <p:cNvSpPr/>
            <p:nvPr/>
          </p:nvSpPr>
          <p:spPr>
            <a:xfrm>
              <a:off x="-1745822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2" name="Google Shape;10212;p78"/>
            <p:cNvSpPr/>
            <p:nvPr/>
          </p:nvSpPr>
          <p:spPr>
            <a:xfrm>
              <a:off x="-17493675" y="2212025"/>
              <a:ext cx="18150" cy="18150"/>
            </a:xfrm>
            <a:custGeom>
              <a:avLst/>
              <a:gdLst/>
              <a:ahLst/>
              <a:cxnLst/>
              <a:rect l="l" t="t" r="r" b="b"/>
              <a:pathLst>
                <a:path w="726" h="726" extrusionOk="0">
                  <a:moveTo>
                    <a:pt x="379" y="1"/>
                  </a:moveTo>
                  <a:cubicBezTo>
                    <a:pt x="158" y="1"/>
                    <a:pt x="1" y="158"/>
                    <a:pt x="1" y="379"/>
                  </a:cubicBezTo>
                  <a:cubicBezTo>
                    <a:pt x="1" y="568"/>
                    <a:pt x="158" y="725"/>
                    <a:pt x="379" y="725"/>
                  </a:cubicBezTo>
                  <a:cubicBezTo>
                    <a:pt x="568" y="725"/>
                    <a:pt x="725" y="568"/>
                    <a:pt x="725" y="379"/>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3" name="Google Shape;10213;p78"/>
            <p:cNvSpPr/>
            <p:nvPr/>
          </p:nvSpPr>
          <p:spPr>
            <a:xfrm>
              <a:off x="-17545650" y="2051350"/>
              <a:ext cx="266250" cy="304050"/>
            </a:xfrm>
            <a:custGeom>
              <a:avLst/>
              <a:gdLst/>
              <a:ahLst/>
              <a:cxnLst/>
              <a:rect l="l" t="t" r="r" b="b"/>
              <a:pathLst>
                <a:path w="10650" h="12162" extrusionOk="0">
                  <a:moveTo>
                    <a:pt x="5640" y="694"/>
                  </a:moveTo>
                  <a:lnTo>
                    <a:pt x="5640" y="1072"/>
                  </a:lnTo>
                  <a:cubicBezTo>
                    <a:pt x="5640" y="1387"/>
                    <a:pt x="5797" y="1671"/>
                    <a:pt x="5986" y="1860"/>
                  </a:cubicBezTo>
                  <a:cubicBezTo>
                    <a:pt x="5797" y="2017"/>
                    <a:pt x="5577" y="2143"/>
                    <a:pt x="5293" y="2143"/>
                  </a:cubicBezTo>
                  <a:cubicBezTo>
                    <a:pt x="5010" y="2143"/>
                    <a:pt x="4789" y="2017"/>
                    <a:pt x="4569" y="1860"/>
                  </a:cubicBezTo>
                  <a:cubicBezTo>
                    <a:pt x="4821" y="1702"/>
                    <a:pt x="4915" y="1387"/>
                    <a:pt x="4915" y="1072"/>
                  </a:cubicBezTo>
                  <a:lnTo>
                    <a:pt x="4915" y="694"/>
                  </a:lnTo>
                  <a:close/>
                  <a:moveTo>
                    <a:pt x="7404" y="2143"/>
                  </a:moveTo>
                  <a:cubicBezTo>
                    <a:pt x="8507" y="2143"/>
                    <a:pt x="9452" y="2868"/>
                    <a:pt x="9799" y="3844"/>
                  </a:cubicBezTo>
                  <a:cubicBezTo>
                    <a:pt x="9893" y="4065"/>
                    <a:pt x="9704" y="4285"/>
                    <a:pt x="9452" y="4285"/>
                  </a:cubicBezTo>
                  <a:lnTo>
                    <a:pt x="8475" y="4285"/>
                  </a:lnTo>
                  <a:cubicBezTo>
                    <a:pt x="8381" y="3403"/>
                    <a:pt x="7971" y="2647"/>
                    <a:pt x="7278" y="2143"/>
                  </a:cubicBezTo>
                  <a:close/>
                  <a:moveTo>
                    <a:pt x="3277" y="2143"/>
                  </a:moveTo>
                  <a:cubicBezTo>
                    <a:pt x="2615" y="2647"/>
                    <a:pt x="2206" y="3435"/>
                    <a:pt x="2080" y="4285"/>
                  </a:cubicBezTo>
                  <a:lnTo>
                    <a:pt x="1103" y="4285"/>
                  </a:lnTo>
                  <a:cubicBezTo>
                    <a:pt x="1092" y="4287"/>
                    <a:pt x="1081" y="4288"/>
                    <a:pt x="1071" y="4288"/>
                  </a:cubicBezTo>
                  <a:cubicBezTo>
                    <a:pt x="893" y="4288"/>
                    <a:pt x="729" y="4052"/>
                    <a:pt x="788" y="3844"/>
                  </a:cubicBezTo>
                  <a:cubicBezTo>
                    <a:pt x="1135" y="2805"/>
                    <a:pt x="2080" y="2143"/>
                    <a:pt x="3151" y="2143"/>
                  </a:cubicBezTo>
                  <a:close/>
                  <a:moveTo>
                    <a:pt x="6428" y="2458"/>
                  </a:moveTo>
                  <a:cubicBezTo>
                    <a:pt x="7152" y="2805"/>
                    <a:pt x="7625" y="3529"/>
                    <a:pt x="7719" y="4317"/>
                  </a:cubicBezTo>
                  <a:lnTo>
                    <a:pt x="2773" y="4317"/>
                  </a:lnTo>
                  <a:cubicBezTo>
                    <a:pt x="2962" y="3529"/>
                    <a:pt x="3435" y="2805"/>
                    <a:pt x="4128" y="2458"/>
                  </a:cubicBezTo>
                  <a:cubicBezTo>
                    <a:pt x="4443" y="2742"/>
                    <a:pt x="4852" y="2899"/>
                    <a:pt x="5293" y="2899"/>
                  </a:cubicBezTo>
                  <a:cubicBezTo>
                    <a:pt x="5734" y="2899"/>
                    <a:pt x="6112" y="2742"/>
                    <a:pt x="6428" y="2458"/>
                  </a:cubicBezTo>
                  <a:close/>
                  <a:moveTo>
                    <a:pt x="9168" y="5010"/>
                  </a:moveTo>
                  <a:lnTo>
                    <a:pt x="9168" y="5861"/>
                  </a:lnTo>
                  <a:lnTo>
                    <a:pt x="9231" y="5861"/>
                  </a:lnTo>
                  <a:cubicBezTo>
                    <a:pt x="9231" y="8381"/>
                    <a:pt x="7656" y="10618"/>
                    <a:pt x="5293" y="11437"/>
                  </a:cubicBezTo>
                  <a:cubicBezTo>
                    <a:pt x="2930" y="10618"/>
                    <a:pt x="1355" y="8350"/>
                    <a:pt x="1355" y="5861"/>
                  </a:cubicBezTo>
                  <a:lnTo>
                    <a:pt x="1355" y="5010"/>
                  </a:lnTo>
                  <a:close/>
                  <a:moveTo>
                    <a:pt x="4600" y="1"/>
                  </a:moveTo>
                  <a:cubicBezTo>
                    <a:pt x="4411" y="1"/>
                    <a:pt x="4254" y="190"/>
                    <a:pt x="4254" y="379"/>
                  </a:cubicBezTo>
                  <a:lnTo>
                    <a:pt x="4254" y="1135"/>
                  </a:lnTo>
                  <a:cubicBezTo>
                    <a:pt x="4254" y="1324"/>
                    <a:pt x="4096" y="1482"/>
                    <a:pt x="3907" y="1482"/>
                  </a:cubicBezTo>
                  <a:lnTo>
                    <a:pt x="3183" y="1482"/>
                  </a:lnTo>
                  <a:cubicBezTo>
                    <a:pt x="1828" y="1482"/>
                    <a:pt x="599" y="2332"/>
                    <a:pt x="158" y="3655"/>
                  </a:cubicBezTo>
                  <a:cubicBezTo>
                    <a:pt x="1" y="4159"/>
                    <a:pt x="253" y="4695"/>
                    <a:pt x="725" y="4916"/>
                  </a:cubicBezTo>
                  <a:lnTo>
                    <a:pt x="725" y="5861"/>
                  </a:lnTo>
                  <a:cubicBezTo>
                    <a:pt x="725" y="7278"/>
                    <a:pt x="1135" y="8602"/>
                    <a:pt x="1985" y="9736"/>
                  </a:cubicBezTo>
                  <a:cubicBezTo>
                    <a:pt x="2804" y="10901"/>
                    <a:pt x="3939" y="11721"/>
                    <a:pt x="5230" y="12162"/>
                  </a:cubicBezTo>
                  <a:lnTo>
                    <a:pt x="5482" y="12162"/>
                  </a:lnTo>
                  <a:cubicBezTo>
                    <a:pt x="6806" y="11721"/>
                    <a:pt x="7908" y="10901"/>
                    <a:pt x="8759" y="9736"/>
                  </a:cubicBezTo>
                  <a:cubicBezTo>
                    <a:pt x="9578" y="8602"/>
                    <a:pt x="10019" y="7278"/>
                    <a:pt x="10019" y="5861"/>
                  </a:cubicBezTo>
                  <a:lnTo>
                    <a:pt x="10019" y="4916"/>
                  </a:lnTo>
                  <a:cubicBezTo>
                    <a:pt x="10397" y="4664"/>
                    <a:pt x="10649" y="4159"/>
                    <a:pt x="10492" y="3655"/>
                  </a:cubicBezTo>
                  <a:cubicBezTo>
                    <a:pt x="10051" y="2332"/>
                    <a:pt x="8822" y="1482"/>
                    <a:pt x="7436" y="1482"/>
                  </a:cubicBezTo>
                  <a:lnTo>
                    <a:pt x="6743" y="1482"/>
                  </a:lnTo>
                  <a:cubicBezTo>
                    <a:pt x="6554" y="1482"/>
                    <a:pt x="6396" y="1324"/>
                    <a:pt x="6396" y="1135"/>
                  </a:cubicBezTo>
                  <a:lnTo>
                    <a:pt x="6396" y="379"/>
                  </a:lnTo>
                  <a:cubicBezTo>
                    <a:pt x="6396" y="190"/>
                    <a:pt x="6238"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14" name="Google Shape;10214;p78"/>
          <p:cNvSpPr/>
          <p:nvPr/>
        </p:nvSpPr>
        <p:spPr>
          <a:xfrm>
            <a:off x="6666913" y="2273951"/>
            <a:ext cx="473881" cy="475086"/>
          </a:xfrm>
          <a:custGeom>
            <a:avLst/>
            <a:gdLst/>
            <a:ahLst/>
            <a:cxnLst/>
            <a:rect l="l" t="t" r="r" b="b"/>
            <a:pathLst>
              <a:path w="12193" h="12224" extrusionOk="0">
                <a:moveTo>
                  <a:pt x="6144" y="788"/>
                </a:moveTo>
                <a:cubicBezTo>
                  <a:pt x="6805" y="788"/>
                  <a:pt x="7467" y="914"/>
                  <a:pt x="8097" y="1229"/>
                </a:cubicBezTo>
                <a:cubicBezTo>
                  <a:pt x="7625" y="1859"/>
                  <a:pt x="6931" y="2205"/>
                  <a:pt x="6144" y="2205"/>
                </a:cubicBezTo>
                <a:cubicBezTo>
                  <a:pt x="5356" y="2205"/>
                  <a:pt x="4632" y="1859"/>
                  <a:pt x="4159" y="1229"/>
                </a:cubicBezTo>
                <a:cubicBezTo>
                  <a:pt x="4758" y="945"/>
                  <a:pt x="5482" y="788"/>
                  <a:pt x="6144" y="788"/>
                </a:cubicBezTo>
                <a:close/>
                <a:moveTo>
                  <a:pt x="8727" y="1544"/>
                </a:moveTo>
                <a:cubicBezTo>
                  <a:pt x="9767" y="2268"/>
                  <a:pt x="10523" y="3371"/>
                  <a:pt x="10744" y="4663"/>
                </a:cubicBezTo>
                <a:cubicBezTo>
                  <a:pt x="10775" y="4852"/>
                  <a:pt x="10586" y="5041"/>
                  <a:pt x="10397" y="5041"/>
                </a:cubicBezTo>
                <a:lnTo>
                  <a:pt x="1922" y="5041"/>
                </a:lnTo>
                <a:cubicBezTo>
                  <a:pt x="1639" y="5041"/>
                  <a:pt x="1481" y="4883"/>
                  <a:pt x="1544" y="4663"/>
                </a:cubicBezTo>
                <a:cubicBezTo>
                  <a:pt x="1733" y="3371"/>
                  <a:pt x="2489" y="2268"/>
                  <a:pt x="3529" y="1544"/>
                </a:cubicBezTo>
                <a:cubicBezTo>
                  <a:pt x="4128" y="2363"/>
                  <a:pt x="5104" y="2899"/>
                  <a:pt x="6144" y="2899"/>
                </a:cubicBezTo>
                <a:cubicBezTo>
                  <a:pt x="7152" y="2899"/>
                  <a:pt x="8160" y="2426"/>
                  <a:pt x="8727" y="1544"/>
                </a:cubicBezTo>
                <a:close/>
                <a:moveTo>
                  <a:pt x="10082" y="5765"/>
                </a:moveTo>
                <a:lnTo>
                  <a:pt x="10082" y="6144"/>
                </a:lnTo>
                <a:cubicBezTo>
                  <a:pt x="10082" y="6364"/>
                  <a:pt x="9924" y="6522"/>
                  <a:pt x="9735" y="6522"/>
                </a:cubicBezTo>
                <a:lnTo>
                  <a:pt x="2552" y="6522"/>
                </a:lnTo>
                <a:cubicBezTo>
                  <a:pt x="2363" y="6522"/>
                  <a:pt x="2206" y="6364"/>
                  <a:pt x="2206" y="6144"/>
                </a:cubicBezTo>
                <a:lnTo>
                  <a:pt x="2206" y="5765"/>
                </a:lnTo>
                <a:close/>
                <a:moveTo>
                  <a:pt x="6112" y="0"/>
                </a:moveTo>
                <a:cubicBezTo>
                  <a:pt x="3466" y="0"/>
                  <a:pt x="1229" y="1985"/>
                  <a:pt x="788" y="4505"/>
                </a:cubicBezTo>
                <a:cubicBezTo>
                  <a:pt x="693" y="4978"/>
                  <a:pt x="977" y="5450"/>
                  <a:pt x="1418" y="5639"/>
                </a:cubicBezTo>
                <a:lnTo>
                  <a:pt x="1418" y="6112"/>
                </a:lnTo>
                <a:cubicBezTo>
                  <a:pt x="1418" y="6585"/>
                  <a:pt x="1733" y="6994"/>
                  <a:pt x="2111" y="7152"/>
                </a:cubicBezTo>
                <a:lnTo>
                  <a:pt x="2111" y="7939"/>
                </a:lnTo>
                <a:cubicBezTo>
                  <a:pt x="2111" y="8317"/>
                  <a:pt x="1796" y="8632"/>
                  <a:pt x="1418" y="8632"/>
                </a:cubicBezTo>
                <a:cubicBezTo>
                  <a:pt x="1009" y="8632"/>
                  <a:pt x="693" y="8317"/>
                  <a:pt x="693" y="7939"/>
                </a:cubicBezTo>
                <a:lnTo>
                  <a:pt x="693" y="7561"/>
                </a:lnTo>
                <a:cubicBezTo>
                  <a:pt x="693" y="7372"/>
                  <a:pt x="536" y="7215"/>
                  <a:pt x="347" y="7215"/>
                </a:cubicBezTo>
                <a:cubicBezTo>
                  <a:pt x="158" y="7215"/>
                  <a:pt x="0" y="7372"/>
                  <a:pt x="0" y="7561"/>
                </a:cubicBezTo>
                <a:lnTo>
                  <a:pt x="0" y="7939"/>
                </a:lnTo>
                <a:cubicBezTo>
                  <a:pt x="0" y="8727"/>
                  <a:pt x="630" y="9357"/>
                  <a:pt x="1418" y="9357"/>
                </a:cubicBezTo>
                <a:cubicBezTo>
                  <a:pt x="2206" y="9357"/>
                  <a:pt x="2836" y="8727"/>
                  <a:pt x="2836" y="7939"/>
                </a:cubicBezTo>
                <a:lnTo>
                  <a:pt x="2836" y="7215"/>
                </a:lnTo>
                <a:lnTo>
                  <a:pt x="4285" y="7215"/>
                </a:lnTo>
                <a:lnTo>
                  <a:pt x="4285" y="10806"/>
                </a:lnTo>
                <a:cubicBezTo>
                  <a:pt x="4285" y="11184"/>
                  <a:pt x="3970" y="11499"/>
                  <a:pt x="3592" y="11499"/>
                </a:cubicBezTo>
                <a:cubicBezTo>
                  <a:pt x="3182" y="11499"/>
                  <a:pt x="2867" y="11184"/>
                  <a:pt x="2867" y="10806"/>
                </a:cubicBezTo>
                <a:lnTo>
                  <a:pt x="2867" y="10460"/>
                </a:lnTo>
                <a:cubicBezTo>
                  <a:pt x="2867" y="10239"/>
                  <a:pt x="2710" y="10082"/>
                  <a:pt x="2521" y="10082"/>
                </a:cubicBezTo>
                <a:cubicBezTo>
                  <a:pt x="2332" y="10082"/>
                  <a:pt x="2174" y="10239"/>
                  <a:pt x="2174" y="10460"/>
                </a:cubicBezTo>
                <a:lnTo>
                  <a:pt x="2174" y="10806"/>
                </a:lnTo>
                <a:cubicBezTo>
                  <a:pt x="2174" y="11594"/>
                  <a:pt x="2804" y="12224"/>
                  <a:pt x="3592" y="12224"/>
                </a:cubicBezTo>
                <a:cubicBezTo>
                  <a:pt x="4380" y="12224"/>
                  <a:pt x="5010" y="11594"/>
                  <a:pt x="5010" y="10806"/>
                </a:cubicBezTo>
                <a:lnTo>
                  <a:pt x="5010" y="7215"/>
                </a:lnTo>
                <a:lnTo>
                  <a:pt x="7120" y="7215"/>
                </a:lnTo>
                <a:lnTo>
                  <a:pt x="7120" y="10806"/>
                </a:lnTo>
                <a:cubicBezTo>
                  <a:pt x="7120" y="11594"/>
                  <a:pt x="7751" y="12224"/>
                  <a:pt x="8538" y="12224"/>
                </a:cubicBezTo>
                <a:cubicBezTo>
                  <a:pt x="9326" y="12224"/>
                  <a:pt x="9956" y="11594"/>
                  <a:pt x="9956" y="10806"/>
                </a:cubicBezTo>
                <a:lnTo>
                  <a:pt x="9956" y="10460"/>
                </a:lnTo>
                <a:cubicBezTo>
                  <a:pt x="9956" y="10239"/>
                  <a:pt x="9798" y="10082"/>
                  <a:pt x="9609" y="10082"/>
                </a:cubicBezTo>
                <a:cubicBezTo>
                  <a:pt x="9420" y="10082"/>
                  <a:pt x="9263" y="10239"/>
                  <a:pt x="9263" y="10460"/>
                </a:cubicBezTo>
                <a:lnTo>
                  <a:pt x="9263" y="10806"/>
                </a:lnTo>
                <a:cubicBezTo>
                  <a:pt x="9263" y="11184"/>
                  <a:pt x="8948" y="11499"/>
                  <a:pt x="8538" y="11499"/>
                </a:cubicBezTo>
                <a:cubicBezTo>
                  <a:pt x="8160" y="11499"/>
                  <a:pt x="7845" y="11184"/>
                  <a:pt x="7845" y="10806"/>
                </a:cubicBezTo>
                <a:lnTo>
                  <a:pt x="7845" y="7215"/>
                </a:lnTo>
                <a:lnTo>
                  <a:pt x="9294" y="7215"/>
                </a:lnTo>
                <a:lnTo>
                  <a:pt x="9294" y="7939"/>
                </a:lnTo>
                <a:cubicBezTo>
                  <a:pt x="9294" y="8727"/>
                  <a:pt x="9924" y="9357"/>
                  <a:pt x="10712" y="9357"/>
                </a:cubicBezTo>
                <a:cubicBezTo>
                  <a:pt x="11500" y="9357"/>
                  <a:pt x="12130" y="8727"/>
                  <a:pt x="12130" y="7939"/>
                </a:cubicBezTo>
                <a:lnTo>
                  <a:pt x="12130" y="7561"/>
                </a:lnTo>
                <a:cubicBezTo>
                  <a:pt x="12193" y="7372"/>
                  <a:pt x="12035" y="7215"/>
                  <a:pt x="11846" y="7215"/>
                </a:cubicBezTo>
                <a:cubicBezTo>
                  <a:pt x="11657" y="7215"/>
                  <a:pt x="11500" y="7372"/>
                  <a:pt x="11500" y="7561"/>
                </a:cubicBezTo>
                <a:lnTo>
                  <a:pt x="11500" y="7939"/>
                </a:lnTo>
                <a:cubicBezTo>
                  <a:pt x="11500" y="8317"/>
                  <a:pt x="11185" y="8632"/>
                  <a:pt x="10775" y="8632"/>
                </a:cubicBezTo>
                <a:cubicBezTo>
                  <a:pt x="10397" y="8632"/>
                  <a:pt x="10082" y="8317"/>
                  <a:pt x="10082" y="7939"/>
                </a:cubicBezTo>
                <a:lnTo>
                  <a:pt x="10082" y="7152"/>
                </a:lnTo>
                <a:cubicBezTo>
                  <a:pt x="10523" y="6994"/>
                  <a:pt x="10775" y="6585"/>
                  <a:pt x="10775" y="6112"/>
                </a:cubicBezTo>
                <a:lnTo>
                  <a:pt x="10775" y="5639"/>
                </a:lnTo>
                <a:cubicBezTo>
                  <a:pt x="11216" y="5450"/>
                  <a:pt x="11500" y="4978"/>
                  <a:pt x="11405" y="4505"/>
                </a:cubicBezTo>
                <a:cubicBezTo>
                  <a:pt x="10996" y="1953"/>
                  <a:pt x="8727" y="0"/>
                  <a:pt x="6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5" name="Google Shape;10215;p78"/>
          <p:cNvGrpSpPr/>
          <p:nvPr/>
        </p:nvGrpSpPr>
        <p:grpSpPr>
          <a:xfrm>
            <a:off x="6668578" y="2865574"/>
            <a:ext cx="472676" cy="444538"/>
            <a:chOff x="-17565350" y="2809825"/>
            <a:chExt cx="304050" cy="285950"/>
          </a:xfrm>
        </p:grpSpPr>
        <p:sp>
          <p:nvSpPr>
            <p:cNvPr id="10216" name="Google Shape;10216;p78"/>
            <p:cNvSpPr/>
            <p:nvPr/>
          </p:nvSpPr>
          <p:spPr>
            <a:xfrm>
              <a:off x="-17458225" y="2970500"/>
              <a:ext cx="18150" cy="17375"/>
            </a:xfrm>
            <a:custGeom>
              <a:avLst/>
              <a:gdLst/>
              <a:ahLst/>
              <a:cxnLst/>
              <a:rect l="l" t="t" r="r" b="b"/>
              <a:pathLst>
                <a:path w="726" h="695" extrusionOk="0">
                  <a:moveTo>
                    <a:pt x="379" y="1"/>
                  </a:moveTo>
                  <a:cubicBezTo>
                    <a:pt x="158" y="1"/>
                    <a:pt x="1" y="158"/>
                    <a:pt x="1" y="347"/>
                  </a:cubicBezTo>
                  <a:cubicBezTo>
                    <a:pt x="1" y="537"/>
                    <a:pt x="158" y="694"/>
                    <a:pt x="379" y="694"/>
                  </a:cubicBezTo>
                  <a:cubicBezTo>
                    <a:pt x="568" y="694"/>
                    <a:pt x="725" y="537"/>
                    <a:pt x="725" y="347"/>
                  </a:cubicBezTo>
                  <a:cubicBezTo>
                    <a:pt x="725" y="158"/>
                    <a:pt x="568" y="1"/>
                    <a:pt x="3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7" name="Google Shape;10217;p78"/>
            <p:cNvSpPr/>
            <p:nvPr/>
          </p:nvSpPr>
          <p:spPr>
            <a:xfrm>
              <a:off x="-17385750" y="2970500"/>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3" y="537"/>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8" name="Google Shape;10218;p78"/>
            <p:cNvSpPr/>
            <p:nvPr/>
          </p:nvSpPr>
          <p:spPr>
            <a:xfrm>
              <a:off x="-17565350" y="2809825"/>
              <a:ext cx="304050" cy="285950"/>
            </a:xfrm>
            <a:custGeom>
              <a:avLst/>
              <a:gdLst/>
              <a:ahLst/>
              <a:cxnLst/>
              <a:rect l="l" t="t" r="r" b="b"/>
              <a:pathLst>
                <a:path w="12162" h="11438" extrusionOk="0">
                  <a:moveTo>
                    <a:pt x="3183" y="726"/>
                  </a:moveTo>
                  <a:cubicBezTo>
                    <a:pt x="4191" y="726"/>
                    <a:pt x="4979" y="1513"/>
                    <a:pt x="4979" y="2490"/>
                  </a:cubicBezTo>
                  <a:cubicBezTo>
                    <a:pt x="4979" y="3466"/>
                    <a:pt x="4191" y="4254"/>
                    <a:pt x="3183" y="4254"/>
                  </a:cubicBezTo>
                  <a:cubicBezTo>
                    <a:pt x="2206" y="4254"/>
                    <a:pt x="1419" y="3466"/>
                    <a:pt x="1419" y="2490"/>
                  </a:cubicBezTo>
                  <a:cubicBezTo>
                    <a:pt x="1419" y="1545"/>
                    <a:pt x="2206" y="726"/>
                    <a:pt x="3183" y="726"/>
                  </a:cubicBezTo>
                  <a:close/>
                  <a:moveTo>
                    <a:pt x="8980" y="726"/>
                  </a:moveTo>
                  <a:cubicBezTo>
                    <a:pt x="9956" y="726"/>
                    <a:pt x="10744" y="1513"/>
                    <a:pt x="10744" y="2490"/>
                  </a:cubicBezTo>
                  <a:cubicBezTo>
                    <a:pt x="10744" y="3466"/>
                    <a:pt x="9956" y="4254"/>
                    <a:pt x="8980" y="4254"/>
                  </a:cubicBezTo>
                  <a:cubicBezTo>
                    <a:pt x="8003" y="4254"/>
                    <a:pt x="7216" y="3466"/>
                    <a:pt x="7216" y="2490"/>
                  </a:cubicBezTo>
                  <a:cubicBezTo>
                    <a:pt x="7184" y="1545"/>
                    <a:pt x="8003" y="726"/>
                    <a:pt x="8980" y="726"/>
                  </a:cubicBezTo>
                  <a:close/>
                  <a:moveTo>
                    <a:pt x="6491" y="2868"/>
                  </a:moveTo>
                  <a:cubicBezTo>
                    <a:pt x="6648" y="4097"/>
                    <a:pt x="7720" y="5010"/>
                    <a:pt x="8980" y="5010"/>
                  </a:cubicBezTo>
                  <a:cubicBezTo>
                    <a:pt x="9610" y="5010"/>
                    <a:pt x="10208" y="4758"/>
                    <a:pt x="10650" y="4380"/>
                  </a:cubicBezTo>
                  <a:cubicBezTo>
                    <a:pt x="11185" y="5042"/>
                    <a:pt x="11469" y="5924"/>
                    <a:pt x="11469" y="6774"/>
                  </a:cubicBezTo>
                  <a:cubicBezTo>
                    <a:pt x="11469" y="6964"/>
                    <a:pt x="11311" y="7121"/>
                    <a:pt x="11122" y="7121"/>
                  </a:cubicBezTo>
                  <a:lnTo>
                    <a:pt x="10965" y="7121"/>
                  </a:lnTo>
                  <a:cubicBezTo>
                    <a:pt x="10051" y="7121"/>
                    <a:pt x="9137" y="7405"/>
                    <a:pt x="8381" y="7909"/>
                  </a:cubicBezTo>
                  <a:cubicBezTo>
                    <a:pt x="7751" y="8350"/>
                    <a:pt x="7026" y="8602"/>
                    <a:pt x="6239" y="8602"/>
                  </a:cubicBezTo>
                  <a:lnTo>
                    <a:pt x="5955" y="8602"/>
                  </a:lnTo>
                  <a:cubicBezTo>
                    <a:pt x="5168" y="8602"/>
                    <a:pt x="4412" y="8350"/>
                    <a:pt x="3781" y="7909"/>
                  </a:cubicBezTo>
                  <a:cubicBezTo>
                    <a:pt x="2962" y="7373"/>
                    <a:pt x="2049" y="7121"/>
                    <a:pt x="1072" y="7121"/>
                  </a:cubicBezTo>
                  <a:cubicBezTo>
                    <a:pt x="883" y="7121"/>
                    <a:pt x="725" y="6964"/>
                    <a:pt x="725" y="6774"/>
                  </a:cubicBezTo>
                  <a:cubicBezTo>
                    <a:pt x="725" y="5924"/>
                    <a:pt x="978" y="5042"/>
                    <a:pt x="1545" y="4380"/>
                  </a:cubicBezTo>
                  <a:cubicBezTo>
                    <a:pt x="1986" y="4758"/>
                    <a:pt x="2553" y="5010"/>
                    <a:pt x="3183" y="5010"/>
                  </a:cubicBezTo>
                  <a:cubicBezTo>
                    <a:pt x="4443" y="5010"/>
                    <a:pt x="5483" y="4065"/>
                    <a:pt x="5672" y="2868"/>
                  </a:cubicBezTo>
                  <a:close/>
                  <a:moveTo>
                    <a:pt x="1356" y="7877"/>
                  </a:moveTo>
                  <a:cubicBezTo>
                    <a:pt x="2112" y="7909"/>
                    <a:pt x="2805" y="8129"/>
                    <a:pt x="3403" y="8539"/>
                  </a:cubicBezTo>
                  <a:cubicBezTo>
                    <a:pt x="4160" y="9074"/>
                    <a:pt x="5042" y="9326"/>
                    <a:pt x="5955" y="9326"/>
                  </a:cubicBezTo>
                  <a:lnTo>
                    <a:pt x="6239" y="9326"/>
                  </a:lnTo>
                  <a:cubicBezTo>
                    <a:pt x="7153" y="9326"/>
                    <a:pt x="8035" y="9074"/>
                    <a:pt x="8791" y="8539"/>
                  </a:cubicBezTo>
                  <a:cubicBezTo>
                    <a:pt x="9389" y="8161"/>
                    <a:pt x="10145" y="7909"/>
                    <a:pt x="10839" y="7877"/>
                  </a:cubicBezTo>
                  <a:lnTo>
                    <a:pt x="10839" y="7877"/>
                  </a:lnTo>
                  <a:cubicBezTo>
                    <a:pt x="9925" y="9578"/>
                    <a:pt x="8066" y="10713"/>
                    <a:pt x="6113" y="10713"/>
                  </a:cubicBezTo>
                  <a:cubicBezTo>
                    <a:pt x="4097" y="10713"/>
                    <a:pt x="2301" y="9578"/>
                    <a:pt x="1356" y="7877"/>
                  </a:cubicBezTo>
                  <a:close/>
                  <a:moveTo>
                    <a:pt x="3214" y="1"/>
                  </a:moveTo>
                  <a:cubicBezTo>
                    <a:pt x="1828" y="1"/>
                    <a:pt x="725" y="1104"/>
                    <a:pt x="725" y="2490"/>
                  </a:cubicBezTo>
                  <a:cubicBezTo>
                    <a:pt x="725" y="2962"/>
                    <a:pt x="852" y="3403"/>
                    <a:pt x="1072" y="3782"/>
                  </a:cubicBezTo>
                  <a:cubicBezTo>
                    <a:pt x="379" y="4601"/>
                    <a:pt x="1" y="5672"/>
                    <a:pt x="1" y="6774"/>
                  </a:cubicBezTo>
                  <a:cubicBezTo>
                    <a:pt x="1" y="7121"/>
                    <a:pt x="221" y="7436"/>
                    <a:pt x="442" y="7657"/>
                  </a:cubicBezTo>
                  <a:cubicBezTo>
                    <a:pt x="1356" y="9862"/>
                    <a:pt x="3498" y="11437"/>
                    <a:pt x="6081" y="11437"/>
                  </a:cubicBezTo>
                  <a:cubicBezTo>
                    <a:pt x="8633" y="11437"/>
                    <a:pt x="10807" y="9862"/>
                    <a:pt x="11689" y="7657"/>
                  </a:cubicBezTo>
                  <a:cubicBezTo>
                    <a:pt x="12004" y="7436"/>
                    <a:pt x="12162" y="7121"/>
                    <a:pt x="12162" y="6774"/>
                  </a:cubicBezTo>
                  <a:cubicBezTo>
                    <a:pt x="12162" y="5672"/>
                    <a:pt x="11784" y="4664"/>
                    <a:pt x="11122" y="3782"/>
                  </a:cubicBezTo>
                  <a:cubicBezTo>
                    <a:pt x="11343" y="3403"/>
                    <a:pt x="11469" y="2962"/>
                    <a:pt x="11469" y="2490"/>
                  </a:cubicBezTo>
                  <a:cubicBezTo>
                    <a:pt x="11469" y="1104"/>
                    <a:pt x="10366" y="1"/>
                    <a:pt x="8980" y="1"/>
                  </a:cubicBezTo>
                  <a:cubicBezTo>
                    <a:pt x="7720" y="1"/>
                    <a:pt x="6711" y="946"/>
                    <a:pt x="6491" y="2143"/>
                  </a:cubicBezTo>
                  <a:lnTo>
                    <a:pt x="5672" y="2143"/>
                  </a:lnTo>
                  <a:cubicBezTo>
                    <a:pt x="5514" y="915"/>
                    <a:pt x="4475" y="1"/>
                    <a:pt x="32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9" name="Google Shape;10219;p78"/>
            <p:cNvSpPr/>
            <p:nvPr/>
          </p:nvSpPr>
          <p:spPr>
            <a:xfrm>
              <a:off x="-17368425" y="2846075"/>
              <a:ext cx="54350" cy="53575"/>
            </a:xfrm>
            <a:custGeom>
              <a:avLst/>
              <a:gdLst/>
              <a:ahLst/>
              <a:cxnLst/>
              <a:rect l="l" t="t" r="r" b="b"/>
              <a:pathLst>
                <a:path w="2174" h="2143" extrusionOk="0">
                  <a:moveTo>
                    <a:pt x="1103" y="693"/>
                  </a:moveTo>
                  <a:cubicBezTo>
                    <a:pt x="1292" y="693"/>
                    <a:pt x="1449" y="851"/>
                    <a:pt x="1449" y="1040"/>
                  </a:cubicBezTo>
                  <a:cubicBezTo>
                    <a:pt x="1449" y="1229"/>
                    <a:pt x="1292" y="1386"/>
                    <a:pt x="1103" y="1386"/>
                  </a:cubicBezTo>
                  <a:cubicBezTo>
                    <a:pt x="914" y="1386"/>
                    <a:pt x="756" y="1229"/>
                    <a:pt x="756" y="1040"/>
                  </a:cubicBezTo>
                  <a:cubicBezTo>
                    <a:pt x="756" y="851"/>
                    <a:pt x="914" y="693"/>
                    <a:pt x="1103" y="693"/>
                  </a:cubicBezTo>
                  <a:close/>
                  <a:moveTo>
                    <a:pt x="1103" y="0"/>
                  </a:moveTo>
                  <a:cubicBezTo>
                    <a:pt x="504" y="0"/>
                    <a:pt x="32" y="473"/>
                    <a:pt x="32" y="1071"/>
                  </a:cubicBezTo>
                  <a:cubicBezTo>
                    <a:pt x="0" y="1638"/>
                    <a:pt x="504" y="2143"/>
                    <a:pt x="1103" y="2143"/>
                  </a:cubicBezTo>
                  <a:cubicBezTo>
                    <a:pt x="1701" y="2143"/>
                    <a:pt x="2174" y="1670"/>
                    <a:pt x="2174" y="1071"/>
                  </a:cubicBezTo>
                  <a:cubicBezTo>
                    <a:pt x="2174" y="473"/>
                    <a:pt x="1701"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0" name="Google Shape;10220;p78"/>
            <p:cNvSpPr/>
            <p:nvPr/>
          </p:nvSpPr>
          <p:spPr>
            <a:xfrm>
              <a:off x="-17511775" y="2846075"/>
              <a:ext cx="52775" cy="53575"/>
            </a:xfrm>
            <a:custGeom>
              <a:avLst/>
              <a:gdLst/>
              <a:ahLst/>
              <a:cxnLst/>
              <a:rect l="l" t="t" r="r" b="b"/>
              <a:pathLst>
                <a:path w="2111" h="2143" extrusionOk="0">
                  <a:moveTo>
                    <a:pt x="1040" y="693"/>
                  </a:moveTo>
                  <a:cubicBezTo>
                    <a:pt x="1260" y="693"/>
                    <a:pt x="1418" y="851"/>
                    <a:pt x="1418" y="1040"/>
                  </a:cubicBezTo>
                  <a:cubicBezTo>
                    <a:pt x="1418" y="1229"/>
                    <a:pt x="1260" y="1386"/>
                    <a:pt x="1040" y="1386"/>
                  </a:cubicBezTo>
                  <a:cubicBezTo>
                    <a:pt x="851" y="1386"/>
                    <a:pt x="693" y="1229"/>
                    <a:pt x="693" y="1040"/>
                  </a:cubicBezTo>
                  <a:cubicBezTo>
                    <a:pt x="693" y="851"/>
                    <a:pt x="851" y="693"/>
                    <a:pt x="1040" y="693"/>
                  </a:cubicBezTo>
                  <a:close/>
                  <a:moveTo>
                    <a:pt x="1040" y="0"/>
                  </a:moveTo>
                  <a:cubicBezTo>
                    <a:pt x="473" y="0"/>
                    <a:pt x="0" y="473"/>
                    <a:pt x="0" y="1071"/>
                  </a:cubicBezTo>
                  <a:cubicBezTo>
                    <a:pt x="0" y="1638"/>
                    <a:pt x="473" y="2143"/>
                    <a:pt x="1040" y="2143"/>
                  </a:cubicBezTo>
                  <a:cubicBezTo>
                    <a:pt x="1638" y="2143"/>
                    <a:pt x="2111" y="1670"/>
                    <a:pt x="2111" y="1071"/>
                  </a:cubicBezTo>
                  <a:cubicBezTo>
                    <a:pt x="2111" y="473"/>
                    <a:pt x="1638"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21" name="Google Shape;10221;p78"/>
          <p:cNvSpPr/>
          <p:nvPr/>
        </p:nvSpPr>
        <p:spPr>
          <a:xfrm>
            <a:off x="2664509" y="3446569"/>
            <a:ext cx="360006" cy="471471"/>
          </a:xfrm>
          <a:custGeom>
            <a:avLst/>
            <a:gdLst/>
            <a:ahLst/>
            <a:cxnLst/>
            <a:rect l="l" t="t" r="r" b="b"/>
            <a:pathLst>
              <a:path w="9263" h="12131" extrusionOk="0">
                <a:moveTo>
                  <a:pt x="6207" y="694"/>
                </a:moveTo>
                <a:lnTo>
                  <a:pt x="5829" y="1419"/>
                </a:lnTo>
                <a:lnTo>
                  <a:pt x="3434" y="1419"/>
                </a:lnTo>
                <a:lnTo>
                  <a:pt x="3088" y="694"/>
                </a:lnTo>
                <a:close/>
                <a:moveTo>
                  <a:pt x="2363" y="946"/>
                </a:moveTo>
                <a:lnTo>
                  <a:pt x="2773" y="1671"/>
                </a:lnTo>
                <a:lnTo>
                  <a:pt x="1702" y="2742"/>
                </a:lnTo>
                <a:lnTo>
                  <a:pt x="945" y="2364"/>
                </a:lnTo>
                <a:lnTo>
                  <a:pt x="2363" y="946"/>
                </a:lnTo>
                <a:close/>
                <a:moveTo>
                  <a:pt x="6900" y="946"/>
                </a:moveTo>
                <a:lnTo>
                  <a:pt x="8318" y="2364"/>
                </a:lnTo>
                <a:lnTo>
                  <a:pt x="7561" y="2742"/>
                </a:lnTo>
                <a:lnTo>
                  <a:pt x="6522" y="1671"/>
                </a:lnTo>
                <a:lnTo>
                  <a:pt x="6900" y="946"/>
                </a:lnTo>
                <a:close/>
                <a:moveTo>
                  <a:pt x="725" y="3025"/>
                </a:moveTo>
                <a:lnTo>
                  <a:pt x="1418" y="3372"/>
                </a:lnTo>
                <a:lnTo>
                  <a:pt x="1418" y="8696"/>
                </a:lnTo>
                <a:lnTo>
                  <a:pt x="725" y="9043"/>
                </a:lnTo>
                <a:lnTo>
                  <a:pt x="725" y="3025"/>
                </a:lnTo>
                <a:close/>
                <a:moveTo>
                  <a:pt x="8570" y="3025"/>
                </a:moveTo>
                <a:lnTo>
                  <a:pt x="8570" y="9043"/>
                </a:lnTo>
                <a:lnTo>
                  <a:pt x="7845" y="8696"/>
                </a:lnTo>
                <a:lnTo>
                  <a:pt x="7845" y="3372"/>
                </a:lnTo>
                <a:lnTo>
                  <a:pt x="8570" y="3025"/>
                </a:lnTo>
                <a:close/>
                <a:moveTo>
                  <a:pt x="5923" y="2080"/>
                </a:moveTo>
                <a:lnTo>
                  <a:pt x="7152" y="3277"/>
                </a:lnTo>
                <a:lnTo>
                  <a:pt x="7152" y="8759"/>
                </a:lnTo>
                <a:lnTo>
                  <a:pt x="5923" y="9988"/>
                </a:lnTo>
                <a:lnTo>
                  <a:pt x="3371" y="9988"/>
                </a:lnTo>
                <a:lnTo>
                  <a:pt x="2143" y="8759"/>
                </a:lnTo>
                <a:lnTo>
                  <a:pt x="2143" y="3277"/>
                </a:lnTo>
                <a:lnTo>
                  <a:pt x="3371" y="2080"/>
                </a:lnTo>
                <a:close/>
                <a:moveTo>
                  <a:pt x="1702" y="9358"/>
                </a:moveTo>
                <a:lnTo>
                  <a:pt x="2773" y="10429"/>
                </a:lnTo>
                <a:lnTo>
                  <a:pt x="2395" y="11154"/>
                </a:lnTo>
                <a:lnTo>
                  <a:pt x="945" y="9736"/>
                </a:lnTo>
                <a:lnTo>
                  <a:pt x="1702" y="9358"/>
                </a:lnTo>
                <a:close/>
                <a:moveTo>
                  <a:pt x="7530" y="9358"/>
                </a:moveTo>
                <a:lnTo>
                  <a:pt x="8286" y="9767"/>
                </a:lnTo>
                <a:lnTo>
                  <a:pt x="6868" y="11185"/>
                </a:lnTo>
                <a:lnTo>
                  <a:pt x="6459" y="10429"/>
                </a:lnTo>
                <a:lnTo>
                  <a:pt x="7530" y="9358"/>
                </a:lnTo>
                <a:close/>
                <a:moveTo>
                  <a:pt x="5829" y="10713"/>
                </a:moveTo>
                <a:lnTo>
                  <a:pt x="6207" y="11406"/>
                </a:lnTo>
                <a:lnTo>
                  <a:pt x="3088" y="11406"/>
                </a:lnTo>
                <a:lnTo>
                  <a:pt x="3434" y="10713"/>
                </a:lnTo>
                <a:close/>
                <a:moveTo>
                  <a:pt x="2489" y="1"/>
                </a:moveTo>
                <a:cubicBezTo>
                  <a:pt x="2426" y="1"/>
                  <a:pt x="2300" y="32"/>
                  <a:pt x="2269" y="95"/>
                </a:cubicBezTo>
                <a:lnTo>
                  <a:pt x="126" y="2238"/>
                </a:lnTo>
                <a:cubicBezTo>
                  <a:pt x="63" y="2301"/>
                  <a:pt x="0" y="2395"/>
                  <a:pt x="0" y="2458"/>
                </a:cubicBezTo>
                <a:lnTo>
                  <a:pt x="0" y="9641"/>
                </a:lnTo>
                <a:cubicBezTo>
                  <a:pt x="0" y="9704"/>
                  <a:pt x="63" y="9830"/>
                  <a:pt x="126" y="9862"/>
                </a:cubicBezTo>
                <a:lnTo>
                  <a:pt x="2269" y="12004"/>
                </a:lnTo>
                <a:cubicBezTo>
                  <a:pt x="2332" y="12067"/>
                  <a:pt x="2426" y="12130"/>
                  <a:pt x="2489" y="12130"/>
                </a:cubicBezTo>
                <a:lnTo>
                  <a:pt x="6774" y="12130"/>
                </a:lnTo>
                <a:cubicBezTo>
                  <a:pt x="6868" y="12130"/>
                  <a:pt x="6994" y="12067"/>
                  <a:pt x="7026" y="12004"/>
                </a:cubicBezTo>
                <a:lnTo>
                  <a:pt x="9137" y="9862"/>
                </a:lnTo>
                <a:cubicBezTo>
                  <a:pt x="9231" y="9830"/>
                  <a:pt x="9263" y="9736"/>
                  <a:pt x="9263" y="9641"/>
                </a:cubicBezTo>
                <a:lnTo>
                  <a:pt x="9263" y="2458"/>
                </a:lnTo>
                <a:cubicBezTo>
                  <a:pt x="9263" y="2395"/>
                  <a:pt x="9231" y="2269"/>
                  <a:pt x="9137" y="2238"/>
                </a:cubicBezTo>
                <a:lnTo>
                  <a:pt x="7026" y="95"/>
                </a:lnTo>
                <a:cubicBezTo>
                  <a:pt x="6931" y="32"/>
                  <a:pt x="6868" y="1"/>
                  <a:pt x="6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2" name="Google Shape;10222;p78"/>
          <p:cNvSpPr/>
          <p:nvPr/>
        </p:nvSpPr>
        <p:spPr>
          <a:xfrm>
            <a:off x="1412627" y="1688459"/>
            <a:ext cx="471471" cy="473920"/>
          </a:xfrm>
          <a:custGeom>
            <a:avLst/>
            <a:gdLst/>
            <a:ahLst/>
            <a:cxnLst/>
            <a:rect l="l" t="t" r="r" b="b"/>
            <a:pathLst>
              <a:path w="12131" h="12194" extrusionOk="0">
                <a:moveTo>
                  <a:pt x="4632" y="725"/>
                </a:moveTo>
                <a:cubicBezTo>
                  <a:pt x="5609" y="725"/>
                  <a:pt x="6396" y="1513"/>
                  <a:pt x="6396" y="2490"/>
                </a:cubicBezTo>
                <a:cubicBezTo>
                  <a:pt x="6365" y="2679"/>
                  <a:pt x="6522" y="2836"/>
                  <a:pt x="6680" y="2899"/>
                </a:cubicBezTo>
                <a:cubicBezTo>
                  <a:pt x="7341" y="2994"/>
                  <a:pt x="7814" y="3592"/>
                  <a:pt x="7814" y="4317"/>
                </a:cubicBezTo>
                <a:cubicBezTo>
                  <a:pt x="7814" y="4695"/>
                  <a:pt x="7656" y="5042"/>
                  <a:pt x="7404" y="5325"/>
                </a:cubicBezTo>
                <a:cubicBezTo>
                  <a:pt x="7184" y="5483"/>
                  <a:pt x="7278" y="5798"/>
                  <a:pt x="7530" y="5924"/>
                </a:cubicBezTo>
                <a:cubicBezTo>
                  <a:pt x="8129" y="6207"/>
                  <a:pt x="8539" y="6869"/>
                  <a:pt x="8539" y="7530"/>
                </a:cubicBezTo>
                <a:cubicBezTo>
                  <a:pt x="8539" y="8507"/>
                  <a:pt x="7751" y="9295"/>
                  <a:pt x="6774" y="9295"/>
                </a:cubicBezTo>
                <a:lnTo>
                  <a:pt x="4979" y="9295"/>
                </a:lnTo>
                <a:lnTo>
                  <a:pt x="4979" y="6932"/>
                </a:lnTo>
                <a:lnTo>
                  <a:pt x="6333" y="5609"/>
                </a:lnTo>
                <a:cubicBezTo>
                  <a:pt x="6491" y="5451"/>
                  <a:pt x="6491" y="5231"/>
                  <a:pt x="6333" y="5073"/>
                </a:cubicBezTo>
                <a:cubicBezTo>
                  <a:pt x="6254" y="4994"/>
                  <a:pt x="6168" y="4955"/>
                  <a:pt x="6081" y="4955"/>
                </a:cubicBezTo>
                <a:cubicBezTo>
                  <a:pt x="5995" y="4955"/>
                  <a:pt x="5908" y="4994"/>
                  <a:pt x="5829" y="5073"/>
                </a:cubicBezTo>
                <a:lnTo>
                  <a:pt x="4979" y="5924"/>
                </a:lnTo>
                <a:lnTo>
                  <a:pt x="4979" y="2490"/>
                </a:lnTo>
                <a:cubicBezTo>
                  <a:pt x="4979" y="2301"/>
                  <a:pt x="4821" y="2143"/>
                  <a:pt x="4632" y="2143"/>
                </a:cubicBezTo>
                <a:cubicBezTo>
                  <a:pt x="4443" y="2143"/>
                  <a:pt x="4285" y="2301"/>
                  <a:pt x="4285" y="2490"/>
                </a:cubicBezTo>
                <a:lnTo>
                  <a:pt x="4285" y="4506"/>
                </a:lnTo>
                <a:lnTo>
                  <a:pt x="3466" y="3655"/>
                </a:lnTo>
                <a:cubicBezTo>
                  <a:pt x="3388" y="3577"/>
                  <a:pt x="3293" y="3537"/>
                  <a:pt x="3198" y="3537"/>
                </a:cubicBezTo>
                <a:cubicBezTo>
                  <a:pt x="3104" y="3537"/>
                  <a:pt x="3009" y="3577"/>
                  <a:pt x="2931" y="3655"/>
                </a:cubicBezTo>
                <a:cubicBezTo>
                  <a:pt x="2773" y="3844"/>
                  <a:pt x="2773" y="4033"/>
                  <a:pt x="2931" y="4191"/>
                </a:cubicBezTo>
                <a:lnTo>
                  <a:pt x="4285" y="5514"/>
                </a:lnTo>
                <a:lnTo>
                  <a:pt x="4285" y="7373"/>
                </a:lnTo>
                <a:lnTo>
                  <a:pt x="3466" y="6554"/>
                </a:lnTo>
                <a:cubicBezTo>
                  <a:pt x="3388" y="6475"/>
                  <a:pt x="3293" y="6436"/>
                  <a:pt x="3198" y="6436"/>
                </a:cubicBezTo>
                <a:cubicBezTo>
                  <a:pt x="3104" y="6436"/>
                  <a:pt x="3009" y="6475"/>
                  <a:pt x="2931" y="6554"/>
                </a:cubicBezTo>
                <a:cubicBezTo>
                  <a:pt x="2773" y="6711"/>
                  <a:pt x="2773" y="6900"/>
                  <a:pt x="2931" y="7058"/>
                </a:cubicBezTo>
                <a:lnTo>
                  <a:pt x="4285" y="8413"/>
                </a:lnTo>
                <a:lnTo>
                  <a:pt x="4285" y="9295"/>
                </a:lnTo>
                <a:lnTo>
                  <a:pt x="2521" y="9295"/>
                </a:lnTo>
                <a:cubicBezTo>
                  <a:pt x="1513" y="9295"/>
                  <a:pt x="694" y="8507"/>
                  <a:pt x="694" y="7530"/>
                </a:cubicBezTo>
                <a:cubicBezTo>
                  <a:pt x="694" y="6837"/>
                  <a:pt x="1103" y="6207"/>
                  <a:pt x="1734" y="5924"/>
                </a:cubicBezTo>
                <a:cubicBezTo>
                  <a:pt x="1954" y="5798"/>
                  <a:pt x="1986" y="5514"/>
                  <a:pt x="1828" y="5325"/>
                </a:cubicBezTo>
                <a:cubicBezTo>
                  <a:pt x="1576" y="5042"/>
                  <a:pt x="1418" y="4695"/>
                  <a:pt x="1418" y="4317"/>
                </a:cubicBezTo>
                <a:cubicBezTo>
                  <a:pt x="1418" y="3624"/>
                  <a:pt x="1891" y="3057"/>
                  <a:pt x="2584" y="2899"/>
                </a:cubicBezTo>
                <a:cubicBezTo>
                  <a:pt x="2742" y="2836"/>
                  <a:pt x="2899" y="2679"/>
                  <a:pt x="2868" y="2490"/>
                </a:cubicBezTo>
                <a:cubicBezTo>
                  <a:pt x="2868" y="1513"/>
                  <a:pt x="3655" y="725"/>
                  <a:pt x="4632" y="725"/>
                </a:cubicBezTo>
                <a:close/>
                <a:moveTo>
                  <a:pt x="7467" y="725"/>
                </a:moveTo>
                <a:cubicBezTo>
                  <a:pt x="8444" y="725"/>
                  <a:pt x="9295" y="1513"/>
                  <a:pt x="9232" y="2584"/>
                </a:cubicBezTo>
                <a:cubicBezTo>
                  <a:pt x="9232" y="2742"/>
                  <a:pt x="9358" y="2899"/>
                  <a:pt x="9515" y="2931"/>
                </a:cubicBezTo>
                <a:cubicBezTo>
                  <a:pt x="10177" y="3057"/>
                  <a:pt x="10712" y="3624"/>
                  <a:pt x="10712" y="4348"/>
                </a:cubicBezTo>
                <a:cubicBezTo>
                  <a:pt x="10712" y="4726"/>
                  <a:pt x="10555" y="5105"/>
                  <a:pt x="10271" y="5357"/>
                </a:cubicBezTo>
                <a:cubicBezTo>
                  <a:pt x="10082" y="5514"/>
                  <a:pt x="10145" y="5829"/>
                  <a:pt x="10397" y="5955"/>
                </a:cubicBezTo>
                <a:cubicBezTo>
                  <a:pt x="11027" y="6239"/>
                  <a:pt x="11406" y="6900"/>
                  <a:pt x="11406" y="7562"/>
                </a:cubicBezTo>
                <a:cubicBezTo>
                  <a:pt x="11406" y="8570"/>
                  <a:pt x="10586" y="9358"/>
                  <a:pt x="9610" y="9358"/>
                </a:cubicBezTo>
                <a:lnTo>
                  <a:pt x="8507" y="9358"/>
                </a:lnTo>
                <a:cubicBezTo>
                  <a:pt x="8980" y="8885"/>
                  <a:pt x="9232" y="8224"/>
                  <a:pt x="9232" y="7562"/>
                </a:cubicBezTo>
                <a:cubicBezTo>
                  <a:pt x="9232" y="6743"/>
                  <a:pt x="8854" y="5987"/>
                  <a:pt x="8192" y="5514"/>
                </a:cubicBezTo>
                <a:cubicBezTo>
                  <a:pt x="8413" y="5168"/>
                  <a:pt x="8539" y="4789"/>
                  <a:pt x="8539" y="4348"/>
                </a:cubicBezTo>
                <a:cubicBezTo>
                  <a:pt x="8539" y="3435"/>
                  <a:pt x="7940" y="2616"/>
                  <a:pt x="7089" y="2332"/>
                </a:cubicBezTo>
                <a:cubicBezTo>
                  <a:pt x="7058" y="1828"/>
                  <a:pt x="6837" y="1387"/>
                  <a:pt x="6554" y="1009"/>
                </a:cubicBezTo>
                <a:cubicBezTo>
                  <a:pt x="6837" y="788"/>
                  <a:pt x="7152" y="725"/>
                  <a:pt x="7467" y="725"/>
                </a:cubicBezTo>
                <a:close/>
                <a:moveTo>
                  <a:pt x="7121" y="10019"/>
                </a:moveTo>
                <a:lnTo>
                  <a:pt x="7121" y="11469"/>
                </a:lnTo>
                <a:lnTo>
                  <a:pt x="4979" y="11469"/>
                </a:lnTo>
                <a:lnTo>
                  <a:pt x="4979" y="10019"/>
                </a:lnTo>
                <a:close/>
                <a:moveTo>
                  <a:pt x="4632" y="1"/>
                </a:moveTo>
                <a:cubicBezTo>
                  <a:pt x="3340" y="1"/>
                  <a:pt x="2269" y="1009"/>
                  <a:pt x="2175" y="2301"/>
                </a:cubicBezTo>
                <a:cubicBezTo>
                  <a:pt x="1292" y="2616"/>
                  <a:pt x="694" y="3403"/>
                  <a:pt x="694" y="4317"/>
                </a:cubicBezTo>
                <a:cubicBezTo>
                  <a:pt x="694" y="4726"/>
                  <a:pt x="820" y="5136"/>
                  <a:pt x="1072" y="5483"/>
                </a:cubicBezTo>
                <a:cubicBezTo>
                  <a:pt x="379" y="5955"/>
                  <a:pt x="1" y="6711"/>
                  <a:pt x="1" y="7530"/>
                </a:cubicBezTo>
                <a:cubicBezTo>
                  <a:pt x="1" y="8917"/>
                  <a:pt x="1135" y="10019"/>
                  <a:pt x="2521" y="10019"/>
                </a:cubicBezTo>
                <a:lnTo>
                  <a:pt x="4285" y="10019"/>
                </a:lnTo>
                <a:lnTo>
                  <a:pt x="4285" y="11469"/>
                </a:lnTo>
                <a:lnTo>
                  <a:pt x="2521" y="11469"/>
                </a:lnTo>
                <a:cubicBezTo>
                  <a:pt x="2332" y="11469"/>
                  <a:pt x="2175" y="11626"/>
                  <a:pt x="2175" y="11815"/>
                </a:cubicBezTo>
                <a:cubicBezTo>
                  <a:pt x="2175" y="12036"/>
                  <a:pt x="2332" y="12193"/>
                  <a:pt x="2521" y="12193"/>
                </a:cubicBezTo>
                <a:lnTo>
                  <a:pt x="9641" y="12193"/>
                </a:lnTo>
                <a:cubicBezTo>
                  <a:pt x="9830" y="12193"/>
                  <a:pt x="9988" y="12036"/>
                  <a:pt x="9988" y="11815"/>
                </a:cubicBezTo>
                <a:cubicBezTo>
                  <a:pt x="9988" y="11626"/>
                  <a:pt x="9830" y="11469"/>
                  <a:pt x="9641" y="11469"/>
                </a:cubicBezTo>
                <a:lnTo>
                  <a:pt x="7877" y="11469"/>
                </a:lnTo>
                <a:lnTo>
                  <a:pt x="7877" y="10019"/>
                </a:lnTo>
                <a:lnTo>
                  <a:pt x="9610" y="10019"/>
                </a:lnTo>
                <a:cubicBezTo>
                  <a:pt x="10964" y="10019"/>
                  <a:pt x="12130" y="8917"/>
                  <a:pt x="12130" y="7530"/>
                </a:cubicBezTo>
                <a:cubicBezTo>
                  <a:pt x="12130" y="6711"/>
                  <a:pt x="11721" y="5955"/>
                  <a:pt x="11059" y="5483"/>
                </a:cubicBezTo>
                <a:cubicBezTo>
                  <a:pt x="11280" y="5136"/>
                  <a:pt x="11406" y="4726"/>
                  <a:pt x="11406" y="4317"/>
                </a:cubicBezTo>
                <a:cubicBezTo>
                  <a:pt x="11406" y="3403"/>
                  <a:pt x="10838" y="2584"/>
                  <a:pt x="9956" y="2301"/>
                </a:cubicBezTo>
                <a:cubicBezTo>
                  <a:pt x="9830" y="1040"/>
                  <a:pt x="8791" y="1"/>
                  <a:pt x="7467" y="1"/>
                </a:cubicBezTo>
                <a:cubicBezTo>
                  <a:pt x="6963" y="1"/>
                  <a:pt x="6459" y="158"/>
                  <a:pt x="6050" y="442"/>
                </a:cubicBezTo>
                <a:cubicBezTo>
                  <a:pt x="5672" y="158"/>
                  <a:pt x="5168"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3" name="Google Shape;10223;p78"/>
          <p:cNvSpPr/>
          <p:nvPr/>
        </p:nvSpPr>
        <p:spPr>
          <a:xfrm>
            <a:off x="1412627" y="2274689"/>
            <a:ext cx="471471" cy="473609"/>
          </a:xfrm>
          <a:custGeom>
            <a:avLst/>
            <a:gdLst/>
            <a:ahLst/>
            <a:cxnLst/>
            <a:rect l="l" t="t" r="r" b="b"/>
            <a:pathLst>
              <a:path w="12131" h="12186" extrusionOk="0">
                <a:moveTo>
                  <a:pt x="6050" y="1442"/>
                </a:moveTo>
                <a:cubicBezTo>
                  <a:pt x="6396" y="1442"/>
                  <a:pt x="6774" y="1757"/>
                  <a:pt x="6774" y="2167"/>
                </a:cubicBezTo>
                <a:cubicBezTo>
                  <a:pt x="6774" y="2576"/>
                  <a:pt x="6459" y="2891"/>
                  <a:pt x="6050" y="2891"/>
                </a:cubicBezTo>
                <a:cubicBezTo>
                  <a:pt x="5672" y="2891"/>
                  <a:pt x="5357" y="2576"/>
                  <a:pt x="5357" y="2167"/>
                </a:cubicBezTo>
                <a:cubicBezTo>
                  <a:pt x="5357" y="1789"/>
                  <a:pt x="5672" y="1442"/>
                  <a:pt x="6050" y="1442"/>
                </a:cubicBezTo>
                <a:close/>
                <a:moveTo>
                  <a:pt x="6018" y="3585"/>
                </a:moveTo>
                <a:cubicBezTo>
                  <a:pt x="6207" y="3585"/>
                  <a:pt x="6365" y="3742"/>
                  <a:pt x="6365" y="3963"/>
                </a:cubicBezTo>
                <a:lnTo>
                  <a:pt x="6365" y="4309"/>
                </a:lnTo>
                <a:cubicBezTo>
                  <a:pt x="6239" y="4467"/>
                  <a:pt x="6176" y="4593"/>
                  <a:pt x="6018" y="4782"/>
                </a:cubicBezTo>
                <a:cubicBezTo>
                  <a:pt x="5861" y="4593"/>
                  <a:pt x="5766" y="4467"/>
                  <a:pt x="5672" y="4309"/>
                </a:cubicBezTo>
                <a:lnTo>
                  <a:pt x="5672" y="3963"/>
                </a:lnTo>
                <a:cubicBezTo>
                  <a:pt x="5672" y="3742"/>
                  <a:pt x="5829" y="3585"/>
                  <a:pt x="6018" y="3585"/>
                </a:cubicBezTo>
                <a:close/>
                <a:moveTo>
                  <a:pt x="1009" y="2891"/>
                </a:moveTo>
                <a:cubicBezTo>
                  <a:pt x="2710" y="2891"/>
                  <a:pt x="4317" y="3679"/>
                  <a:pt x="5325" y="5002"/>
                </a:cubicBezTo>
                <a:lnTo>
                  <a:pt x="1544" y="5002"/>
                </a:lnTo>
                <a:cubicBezTo>
                  <a:pt x="1040" y="5002"/>
                  <a:pt x="662" y="4624"/>
                  <a:pt x="662" y="4152"/>
                </a:cubicBezTo>
                <a:lnTo>
                  <a:pt x="662" y="3238"/>
                </a:lnTo>
                <a:cubicBezTo>
                  <a:pt x="662" y="3049"/>
                  <a:pt x="820" y="2891"/>
                  <a:pt x="1009" y="2891"/>
                </a:cubicBezTo>
                <a:close/>
                <a:moveTo>
                  <a:pt x="11059" y="2891"/>
                </a:moveTo>
                <a:cubicBezTo>
                  <a:pt x="11248" y="2891"/>
                  <a:pt x="11406" y="3049"/>
                  <a:pt x="11406" y="3238"/>
                </a:cubicBezTo>
                <a:lnTo>
                  <a:pt x="11406" y="4152"/>
                </a:lnTo>
                <a:cubicBezTo>
                  <a:pt x="11406" y="4624"/>
                  <a:pt x="11027" y="5002"/>
                  <a:pt x="10555" y="5002"/>
                </a:cubicBezTo>
                <a:lnTo>
                  <a:pt x="6774" y="5002"/>
                </a:lnTo>
                <a:cubicBezTo>
                  <a:pt x="7782" y="3679"/>
                  <a:pt x="9358" y="2891"/>
                  <a:pt x="11059" y="2891"/>
                </a:cubicBezTo>
                <a:close/>
                <a:moveTo>
                  <a:pt x="6018" y="5884"/>
                </a:moveTo>
                <a:lnTo>
                  <a:pt x="6365" y="6231"/>
                </a:lnTo>
                <a:lnTo>
                  <a:pt x="6365" y="6798"/>
                </a:lnTo>
                <a:cubicBezTo>
                  <a:pt x="6365" y="6987"/>
                  <a:pt x="6207" y="7145"/>
                  <a:pt x="6018" y="7145"/>
                </a:cubicBezTo>
                <a:cubicBezTo>
                  <a:pt x="5829" y="7145"/>
                  <a:pt x="5672" y="6987"/>
                  <a:pt x="5672" y="6798"/>
                </a:cubicBezTo>
                <a:lnTo>
                  <a:pt x="5672" y="6231"/>
                </a:lnTo>
                <a:lnTo>
                  <a:pt x="6018" y="5884"/>
                </a:lnTo>
                <a:close/>
                <a:moveTo>
                  <a:pt x="9893" y="5727"/>
                </a:moveTo>
                <a:cubicBezTo>
                  <a:pt x="10334" y="5727"/>
                  <a:pt x="10744" y="6105"/>
                  <a:pt x="10744" y="6578"/>
                </a:cubicBezTo>
                <a:lnTo>
                  <a:pt x="10744" y="6798"/>
                </a:lnTo>
                <a:lnTo>
                  <a:pt x="10712" y="6798"/>
                </a:lnTo>
                <a:cubicBezTo>
                  <a:pt x="10712" y="6987"/>
                  <a:pt x="10555" y="7145"/>
                  <a:pt x="10334" y="7145"/>
                </a:cubicBezTo>
                <a:cubicBezTo>
                  <a:pt x="9043" y="7145"/>
                  <a:pt x="7814" y="6641"/>
                  <a:pt x="6932" y="5727"/>
                </a:cubicBezTo>
                <a:close/>
                <a:moveTo>
                  <a:pt x="5136" y="5758"/>
                </a:moveTo>
                <a:cubicBezTo>
                  <a:pt x="4254" y="6672"/>
                  <a:pt x="3025" y="7176"/>
                  <a:pt x="1734" y="7176"/>
                </a:cubicBezTo>
                <a:cubicBezTo>
                  <a:pt x="1513" y="7145"/>
                  <a:pt x="1355" y="6987"/>
                  <a:pt x="1355" y="6798"/>
                </a:cubicBezTo>
                <a:lnTo>
                  <a:pt x="1355" y="6578"/>
                </a:lnTo>
                <a:cubicBezTo>
                  <a:pt x="1355" y="6357"/>
                  <a:pt x="1450" y="6168"/>
                  <a:pt x="1607" y="6010"/>
                </a:cubicBezTo>
                <a:cubicBezTo>
                  <a:pt x="1765" y="5853"/>
                  <a:pt x="1986" y="5758"/>
                  <a:pt x="2206" y="5758"/>
                </a:cubicBezTo>
                <a:close/>
                <a:moveTo>
                  <a:pt x="4616" y="1"/>
                </a:moveTo>
                <a:cubicBezTo>
                  <a:pt x="4522" y="1"/>
                  <a:pt x="4427" y="40"/>
                  <a:pt x="4348" y="119"/>
                </a:cubicBezTo>
                <a:cubicBezTo>
                  <a:pt x="4191" y="277"/>
                  <a:pt x="4191" y="466"/>
                  <a:pt x="4348" y="655"/>
                </a:cubicBezTo>
                <a:lnTo>
                  <a:pt x="4947" y="1222"/>
                </a:lnTo>
                <a:cubicBezTo>
                  <a:pt x="4726" y="1505"/>
                  <a:pt x="4600" y="1820"/>
                  <a:pt x="4600" y="2167"/>
                </a:cubicBezTo>
                <a:cubicBezTo>
                  <a:pt x="4600" y="2639"/>
                  <a:pt x="4821" y="3049"/>
                  <a:pt x="5199" y="3333"/>
                </a:cubicBezTo>
                <a:cubicBezTo>
                  <a:pt x="5105" y="3427"/>
                  <a:pt x="5073" y="3522"/>
                  <a:pt x="5042" y="3679"/>
                </a:cubicBezTo>
                <a:cubicBezTo>
                  <a:pt x="3939" y="2734"/>
                  <a:pt x="2521" y="2167"/>
                  <a:pt x="1040" y="2167"/>
                </a:cubicBezTo>
                <a:cubicBezTo>
                  <a:pt x="473" y="2167"/>
                  <a:pt x="1" y="2639"/>
                  <a:pt x="1" y="3238"/>
                </a:cubicBezTo>
                <a:lnTo>
                  <a:pt x="1" y="4152"/>
                </a:lnTo>
                <a:cubicBezTo>
                  <a:pt x="1" y="4845"/>
                  <a:pt x="410" y="5412"/>
                  <a:pt x="1009" y="5632"/>
                </a:cubicBezTo>
                <a:cubicBezTo>
                  <a:pt x="820" y="5916"/>
                  <a:pt x="694" y="6231"/>
                  <a:pt x="694" y="6578"/>
                </a:cubicBezTo>
                <a:lnTo>
                  <a:pt x="694" y="6798"/>
                </a:lnTo>
                <a:cubicBezTo>
                  <a:pt x="694" y="7365"/>
                  <a:pt x="1166" y="7838"/>
                  <a:pt x="1765" y="7838"/>
                </a:cubicBezTo>
                <a:cubicBezTo>
                  <a:pt x="2931" y="7838"/>
                  <a:pt x="4033" y="7491"/>
                  <a:pt x="4979" y="6830"/>
                </a:cubicBezTo>
                <a:cubicBezTo>
                  <a:pt x="4979" y="7271"/>
                  <a:pt x="5294" y="7649"/>
                  <a:pt x="5703" y="7806"/>
                </a:cubicBezTo>
                <a:lnTo>
                  <a:pt x="5703" y="11839"/>
                </a:lnTo>
                <a:cubicBezTo>
                  <a:pt x="5703" y="12028"/>
                  <a:pt x="5861" y="12185"/>
                  <a:pt x="6050" y="12185"/>
                </a:cubicBezTo>
                <a:cubicBezTo>
                  <a:pt x="6239" y="12185"/>
                  <a:pt x="6396" y="12028"/>
                  <a:pt x="6396" y="11839"/>
                </a:cubicBezTo>
                <a:lnTo>
                  <a:pt x="6396" y="7806"/>
                </a:lnTo>
                <a:cubicBezTo>
                  <a:pt x="6806" y="7649"/>
                  <a:pt x="7121" y="7302"/>
                  <a:pt x="7121" y="6830"/>
                </a:cubicBezTo>
                <a:cubicBezTo>
                  <a:pt x="8066" y="7491"/>
                  <a:pt x="9200" y="7838"/>
                  <a:pt x="10334" y="7838"/>
                </a:cubicBezTo>
                <a:cubicBezTo>
                  <a:pt x="10933" y="7838"/>
                  <a:pt x="11406" y="7365"/>
                  <a:pt x="11406" y="6798"/>
                </a:cubicBezTo>
                <a:lnTo>
                  <a:pt x="11406" y="6578"/>
                </a:lnTo>
                <a:cubicBezTo>
                  <a:pt x="11406" y="6231"/>
                  <a:pt x="11280" y="5916"/>
                  <a:pt x="11090" y="5632"/>
                </a:cubicBezTo>
                <a:cubicBezTo>
                  <a:pt x="11689" y="5443"/>
                  <a:pt x="12130" y="4845"/>
                  <a:pt x="12130" y="4152"/>
                </a:cubicBezTo>
                <a:lnTo>
                  <a:pt x="12130" y="3238"/>
                </a:lnTo>
                <a:cubicBezTo>
                  <a:pt x="12130" y="2639"/>
                  <a:pt x="11658" y="2167"/>
                  <a:pt x="11059" y="2167"/>
                </a:cubicBezTo>
                <a:cubicBezTo>
                  <a:pt x="9610" y="2167"/>
                  <a:pt x="8129" y="2734"/>
                  <a:pt x="7089" y="3679"/>
                </a:cubicBezTo>
                <a:cubicBezTo>
                  <a:pt x="7058" y="3553"/>
                  <a:pt x="6995" y="3427"/>
                  <a:pt x="6932" y="3333"/>
                </a:cubicBezTo>
                <a:cubicBezTo>
                  <a:pt x="7278" y="3049"/>
                  <a:pt x="7530" y="2639"/>
                  <a:pt x="7530" y="2167"/>
                </a:cubicBezTo>
                <a:cubicBezTo>
                  <a:pt x="7530" y="1820"/>
                  <a:pt x="7404" y="1505"/>
                  <a:pt x="7152" y="1222"/>
                </a:cubicBezTo>
                <a:lnTo>
                  <a:pt x="7751" y="655"/>
                </a:lnTo>
                <a:cubicBezTo>
                  <a:pt x="7908" y="466"/>
                  <a:pt x="7908" y="277"/>
                  <a:pt x="7751" y="119"/>
                </a:cubicBezTo>
                <a:cubicBezTo>
                  <a:pt x="7672" y="40"/>
                  <a:pt x="7586" y="1"/>
                  <a:pt x="7499" y="1"/>
                </a:cubicBezTo>
                <a:cubicBezTo>
                  <a:pt x="7412" y="1"/>
                  <a:pt x="7326" y="40"/>
                  <a:pt x="7247" y="119"/>
                </a:cubicBezTo>
                <a:lnTo>
                  <a:pt x="6522" y="844"/>
                </a:lnTo>
                <a:cubicBezTo>
                  <a:pt x="6365" y="812"/>
                  <a:pt x="6207" y="749"/>
                  <a:pt x="6050" y="749"/>
                </a:cubicBezTo>
                <a:cubicBezTo>
                  <a:pt x="5892" y="749"/>
                  <a:pt x="5735" y="812"/>
                  <a:pt x="5577" y="844"/>
                </a:cubicBezTo>
                <a:lnTo>
                  <a:pt x="4884" y="119"/>
                </a:lnTo>
                <a:cubicBezTo>
                  <a:pt x="4805" y="40"/>
                  <a:pt x="4711" y="1"/>
                  <a:pt x="46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24" name="Google Shape;10224;p78"/>
          <p:cNvGrpSpPr/>
          <p:nvPr/>
        </p:nvGrpSpPr>
        <p:grpSpPr>
          <a:xfrm>
            <a:off x="1441487" y="2850904"/>
            <a:ext cx="416283" cy="473881"/>
            <a:chOff x="-20904875" y="2788575"/>
            <a:chExt cx="267775" cy="304825"/>
          </a:xfrm>
        </p:grpSpPr>
        <p:sp>
          <p:nvSpPr>
            <p:cNvPr id="10225" name="Google Shape;10225;p78"/>
            <p:cNvSpPr/>
            <p:nvPr/>
          </p:nvSpPr>
          <p:spPr>
            <a:xfrm>
              <a:off x="-20904875" y="2788575"/>
              <a:ext cx="267775" cy="304825"/>
            </a:xfrm>
            <a:custGeom>
              <a:avLst/>
              <a:gdLst/>
              <a:ahLst/>
              <a:cxnLst/>
              <a:rect l="l" t="t" r="r" b="b"/>
              <a:pathLst>
                <a:path w="10711" h="12193" extrusionOk="0">
                  <a:moveTo>
                    <a:pt x="5294" y="725"/>
                  </a:moveTo>
                  <a:cubicBezTo>
                    <a:pt x="5483" y="725"/>
                    <a:pt x="5640" y="882"/>
                    <a:pt x="5640" y="1103"/>
                  </a:cubicBezTo>
                  <a:lnTo>
                    <a:pt x="5640" y="1166"/>
                  </a:lnTo>
                  <a:cubicBezTo>
                    <a:pt x="5640" y="1373"/>
                    <a:pt x="5803" y="1512"/>
                    <a:pt x="5977" y="1512"/>
                  </a:cubicBezTo>
                  <a:cubicBezTo>
                    <a:pt x="6068" y="1512"/>
                    <a:pt x="6163" y="1473"/>
                    <a:pt x="6239" y="1387"/>
                  </a:cubicBezTo>
                  <a:lnTo>
                    <a:pt x="6270" y="1355"/>
                  </a:lnTo>
                  <a:cubicBezTo>
                    <a:pt x="6341" y="1284"/>
                    <a:pt x="6429" y="1252"/>
                    <a:pt x="6514" y="1252"/>
                  </a:cubicBezTo>
                  <a:cubicBezTo>
                    <a:pt x="6695" y="1252"/>
                    <a:pt x="6869" y="1393"/>
                    <a:pt x="6869" y="1607"/>
                  </a:cubicBezTo>
                  <a:cubicBezTo>
                    <a:pt x="6869" y="1765"/>
                    <a:pt x="6774" y="1828"/>
                    <a:pt x="6711" y="1922"/>
                  </a:cubicBezTo>
                  <a:cubicBezTo>
                    <a:pt x="6459" y="2143"/>
                    <a:pt x="6617" y="2489"/>
                    <a:pt x="6932" y="2489"/>
                  </a:cubicBezTo>
                  <a:lnTo>
                    <a:pt x="7026" y="2489"/>
                  </a:lnTo>
                  <a:cubicBezTo>
                    <a:pt x="7215" y="2489"/>
                    <a:pt x="7373" y="2678"/>
                    <a:pt x="7373" y="2867"/>
                  </a:cubicBezTo>
                  <a:cubicBezTo>
                    <a:pt x="7373" y="3056"/>
                    <a:pt x="7215" y="3214"/>
                    <a:pt x="7026" y="3214"/>
                  </a:cubicBezTo>
                  <a:lnTo>
                    <a:pt x="6932" y="3214"/>
                  </a:lnTo>
                  <a:cubicBezTo>
                    <a:pt x="6774" y="3214"/>
                    <a:pt x="6648" y="3277"/>
                    <a:pt x="6617" y="3466"/>
                  </a:cubicBezTo>
                  <a:cubicBezTo>
                    <a:pt x="6585" y="3560"/>
                    <a:pt x="6585" y="3718"/>
                    <a:pt x="6711" y="3844"/>
                  </a:cubicBezTo>
                  <a:lnTo>
                    <a:pt x="6743" y="3875"/>
                  </a:lnTo>
                  <a:cubicBezTo>
                    <a:pt x="6806" y="3970"/>
                    <a:pt x="6869" y="4033"/>
                    <a:pt x="6869" y="4127"/>
                  </a:cubicBezTo>
                  <a:cubicBezTo>
                    <a:pt x="6869" y="4334"/>
                    <a:pt x="6693" y="4473"/>
                    <a:pt x="6518" y="4473"/>
                  </a:cubicBezTo>
                  <a:cubicBezTo>
                    <a:pt x="6427" y="4473"/>
                    <a:pt x="6335" y="4435"/>
                    <a:pt x="6270" y="4348"/>
                  </a:cubicBezTo>
                  <a:lnTo>
                    <a:pt x="6239" y="4316"/>
                  </a:lnTo>
                  <a:cubicBezTo>
                    <a:pt x="6156" y="4234"/>
                    <a:pt x="6063" y="4199"/>
                    <a:pt x="5976" y="4199"/>
                  </a:cubicBezTo>
                  <a:cubicBezTo>
                    <a:pt x="5797" y="4199"/>
                    <a:pt x="5640" y="4346"/>
                    <a:pt x="5640" y="4537"/>
                  </a:cubicBezTo>
                  <a:lnTo>
                    <a:pt x="5640" y="4632"/>
                  </a:lnTo>
                  <a:cubicBezTo>
                    <a:pt x="5640" y="4821"/>
                    <a:pt x="5483" y="4978"/>
                    <a:pt x="5294" y="4978"/>
                  </a:cubicBezTo>
                  <a:cubicBezTo>
                    <a:pt x="5073" y="4978"/>
                    <a:pt x="4916" y="4821"/>
                    <a:pt x="4916" y="4632"/>
                  </a:cubicBezTo>
                  <a:lnTo>
                    <a:pt x="4916" y="4537"/>
                  </a:lnTo>
                  <a:cubicBezTo>
                    <a:pt x="4958" y="4346"/>
                    <a:pt x="4801" y="4213"/>
                    <a:pt x="4626" y="4213"/>
                  </a:cubicBezTo>
                  <a:cubicBezTo>
                    <a:pt x="4541" y="4213"/>
                    <a:pt x="4452" y="4244"/>
                    <a:pt x="4380" y="4316"/>
                  </a:cubicBezTo>
                  <a:lnTo>
                    <a:pt x="4349" y="4348"/>
                  </a:lnTo>
                  <a:cubicBezTo>
                    <a:pt x="4270" y="4427"/>
                    <a:pt x="4175" y="4466"/>
                    <a:pt x="4081" y="4466"/>
                  </a:cubicBezTo>
                  <a:cubicBezTo>
                    <a:pt x="3986" y="4466"/>
                    <a:pt x="3892" y="4427"/>
                    <a:pt x="3813" y="4348"/>
                  </a:cubicBezTo>
                  <a:cubicBezTo>
                    <a:pt x="3655" y="4190"/>
                    <a:pt x="3655" y="4001"/>
                    <a:pt x="3813" y="3844"/>
                  </a:cubicBezTo>
                  <a:lnTo>
                    <a:pt x="3876" y="3812"/>
                  </a:lnTo>
                  <a:cubicBezTo>
                    <a:pt x="4096" y="3560"/>
                    <a:pt x="3939" y="3214"/>
                    <a:pt x="3624" y="3214"/>
                  </a:cubicBezTo>
                  <a:lnTo>
                    <a:pt x="3561" y="3214"/>
                  </a:lnTo>
                  <a:cubicBezTo>
                    <a:pt x="3340" y="3214"/>
                    <a:pt x="3183" y="3056"/>
                    <a:pt x="3183" y="2867"/>
                  </a:cubicBezTo>
                  <a:cubicBezTo>
                    <a:pt x="3183" y="2678"/>
                    <a:pt x="3340" y="2489"/>
                    <a:pt x="3561" y="2489"/>
                  </a:cubicBezTo>
                  <a:lnTo>
                    <a:pt x="3624" y="2489"/>
                  </a:lnTo>
                  <a:cubicBezTo>
                    <a:pt x="3939" y="2489"/>
                    <a:pt x="4096" y="2111"/>
                    <a:pt x="3876" y="1922"/>
                  </a:cubicBezTo>
                  <a:cubicBezTo>
                    <a:pt x="3813" y="1891"/>
                    <a:pt x="3718" y="1796"/>
                    <a:pt x="3718" y="1607"/>
                  </a:cubicBezTo>
                  <a:cubicBezTo>
                    <a:pt x="3718" y="1393"/>
                    <a:pt x="3892" y="1252"/>
                    <a:pt x="4063" y="1252"/>
                  </a:cubicBezTo>
                  <a:cubicBezTo>
                    <a:pt x="4144" y="1252"/>
                    <a:pt x="4225" y="1284"/>
                    <a:pt x="4286" y="1355"/>
                  </a:cubicBezTo>
                  <a:lnTo>
                    <a:pt x="4349" y="1387"/>
                  </a:lnTo>
                  <a:cubicBezTo>
                    <a:pt x="4424" y="1473"/>
                    <a:pt x="4515" y="1512"/>
                    <a:pt x="4602" y="1512"/>
                  </a:cubicBezTo>
                  <a:cubicBezTo>
                    <a:pt x="4767" y="1512"/>
                    <a:pt x="4916" y="1373"/>
                    <a:pt x="4916" y="1166"/>
                  </a:cubicBezTo>
                  <a:lnTo>
                    <a:pt x="4916" y="1103"/>
                  </a:lnTo>
                  <a:cubicBezTo>
                    <a:pt x="4916" y="882"/>
                    <a:pt x="5073" y="725"/>
                    <a:pt x="5294" y="725"/>
                  </a:cubicBezTo>
                  <a:close/>
                  <a:moveTo>
                    <a:pt x="757" y="5766"/>
                  </a:moveTo>
                  <a:lnTo>
                    <a:pt x="757" y="5766"/>
                  </a:lnTo>
                  <a:cubicBezTo>
                    <a:pt x="1482" y="5892"/>
                    <a:pt x="2647" y="6144"/>
                    <a:pt x="3120" y="6648"/>
                  </a:cubicBezTo>
                  <a:cubicBezTo>
                    <a:pt x="3624" y="7152"/>
                    <a:pt x="3624" y="7498"/>
                    <a:pt x="3340" y="7908"/>
                  </a:cubicBezTo>
                  <a:lnTo>
                    <a:pt x="2616" y="7152"/>
                  </a:lnTo>
                  <a:cubicBezTo>
                    <a:pt x="2537" y="7073"/>
                    <a:pt x="2442" y="7034"/>
                    <a:pt x="2348" y="7034"/>
                  </a:cubicBezTo>
                  <a:cubicBezTo>
                    <a:pt x="2253" y="7034"/>
                    <a:pt x="2159" y="7073"/>
                    <a:pt x="2080" y="7152"/>
                  </a:cubicBezTo>
                  <a:cubicBezTo>
                    <a:pt x="1923" y="7309"/>
                    <a:pt x="1923" y="7498"/>
                    <a:pt x="2080" y="7656"/>
                  </a:cubicBezTo>
                  <a:lnTo>
                    <a:pt x="2836" y="8412"/>
                  </a:lnTo>
                  <a:cubicBezTo>
                    <a:pt x="2695" y="8515"/>
                    <a:pt x="2554" y="8575"/>
                    <a:pt x="2401" y="8575"/>
                  </a:cubicBezTo>
                  <a:cubicBezTo>
                    <a:pt x="2176" y="8575"/>
                    <a:pt x="1925" y="8446"/>
                    <a:pt x="1608" y="8129"/>
                  </a:cubicBezTo>
                  <a:cubicBezTo>
                    <a:pt x="1135" y="7656"/>
                    <a:pt x="883" y="6490"/>
                    <a:pt x="757" y="5766"/>
                  </a:cubicBezTo>
                  <a:close/>
                  <a:moveTo>
                    <a:pt x="9893" y="6459"/>
                  </a:moveTo>
                  <a:cubicBezTo>
                    <a:pt x="9799" y="7183"/>
                    <a:pt x="9578" y="8381"/>
                    <a:pt x="9074" y="8853"/>
                  </a:cubicBezTo>
                  <a:cubicBezTo>
                    <a:pt x="8805" y="9123"/>
                    <a:pt x="8570" y="9287"/>
                    <a:pt x="8321" y="9287"/>
                  </a:cubicBezTo>
                  <a:cubicBezTo>
                    <a:pt x="8162" y="9287"/>
                    <a:pt x="7998" y="9221"/>
                    <a:pt x="7814" y="9074"/>
                  </a:cubicBezTo>
                  <a:lnTo>
                    <a:pt x="8570" y="8349"/>
                  </a:lnTo>
                  <a:cubicBezTo>
                    <a:pt x="8728" y="8192"/>
                    <a:pt x="8728" y="7971"/>
                    <a:pt x="8570" y="7814"/>
                  </a:cubicBezTo>
                  <a:cubicBezTo>
                    <a:pt x="8491" y="7735"/>
                    <a:pt x="8397" y="7695"/>
                    <a:pt x="8302" y="7695"/>
                  </a:cubicBezTo>
                  <a:cubicBezTo>
                    <a:pt x="8208" y="7695"/>
                    <a:pt x="8113" y="7735"/>
                    <a:pt x="8035" y="7814"/>
                  </a:cubicBezTo>
                  <a:lnTo>
                    <a:pt x="7278" y="8570"/>
                  </a:lnTo>
                  <a:cubicBezTo>
                    <a:pt x="7026" y="8192"/>
                    <a:pt x="7026" y="7814"/>
                    <a:pt x="7531" y="7309"/>
                  </a:cubicBezTo>
                  <a:cubicBezTo>
                    <a:pt x="8003" y="6837"/>
                    <a:pt x="9169" y="6553"/>
                    <a:pt x="9893" y="6459"/>
                  </a:cubicBezTo>
                  <a:close/>
                  <a:moveTo>
                    <a:pt x="5357" y="0"/>
                  </a:moveTo>
                  <a:cubicBezTo>
                    <a:pt x="4979" y="0"/>
                    <a:pt x="4601" y="221"/>
                    <a:pt x="4412" y="536"/>
                  </a:cubicBezTo>
                  <a:cubicBezTo>
                    <a:pt x="4313" y="500"/>
                    <a:pt x="4206" y="482"/>
                    <a:pt x="4097" y="482"/>
                  </a:cubicBezTo>
                  <a:cubicBezTo>
                    <a:pt x="3826" y="482"/>
                    <a:pt x="3543" y="594"/>
                    <a:pt x="3340" y="819"/>
                  </a:cubicBezTo>
                  <a:cubicBezTo>
                    <a:pt x="3088" y="1103"/>
                    <a:pt x="2962" y="1513"/>
                    <a:pt x="3088" y="1891"/>
                  </a:cubicBezTo>
                  <a:cubicBezTo>
                    <a:pt x="2710" y="2080"/>
                    <a:pt x="2521" y="2426"/>
                    <a:pt x="2521" y="2836"/>
                  </a:cubicBezTo>
                  <a:cubicBezTo>
                    <a:pt x="2521" y="3214"/>
                    <a:pt x="2773" y="3560"/>
                    <a:pt x="3088" y="3781"/>
                  </a:cubicBezTo>
                  <a:cubicBezTo>
                    <a:pt x="2962" y="4127"/>
                    <a:pt x="3057" y="4569"/>
                    <a:pt x="3340" y="4821"/>
                  </a:cubicBezTo>
                  <a:cubicBezTo>
                    <a:pt x="3549" y="5030"/>
                    <a:pt x="3844" y="5153"/>
                    <a:pt x="4123" y="5153"/>
                  </a:cubicBezTo>
                  <a:cubicBezTo>
                    <a:pt x="4223" y="5153"/>
                    <a:pt x="4320" y="5137"/>
                    <a:pt x="4412" y="5104"/>
                  </a:cubicBezTo>
                  <a:cubicBezTo>
                    <a:pt x="4538" y="5325"/>
                    <a:pt x="4758" y="5545"/>
                    <a:pt x="5010" y="5608"/>
                  </a:cubicBezTo>
                  <a:lnTo>
                    <a:pt x="5010" y="9483"/>
                  </a:lnTo>
                  <a:lnTo>
                    <a:pt x="3907" y="8381"/>
                  </a:lnTo>
                  <a:cubicBezTo>
                    <a:pt x="4538" y="7593"/>
                    <a:pt x="4380" y="6837"/>
                    <a:pt x="3655" y="6144"/>
                  </a:cubicBezTo>
                  <a:cubicBezTo>
                    <a:pt x="2773" y="5230"/>
                    <a:pt x="505" y="5041"/>
                    <a:pt x="410" y="5041"/>
                  </a:cubicBezTo>
                  <a:cubicBezTo>
                    <a:pt x="158" y="5041"/>
                    <a:pt x="1" y="5199"/>
                    <a:pt x="1" y="5419"/>
                  </a:cubicBezTo>
                  <a:cubicBezTo>
                    <a:pt x="1" y="5482"/>
                    <a:pt x="190" y="7751"/>
                    <a:pt x="1104" y="8696"/>
                  </a:cubicBezTo>
                  <a:cubicBezTo>
                    <a:pt x="1517" y="9091"/>
                    <a:pt x="1951" y="9312"/>
                    <a:pt x="2382" y="9312"/>
                  </a:cubicBezTo>
                  <a:cubicBezTo>
                    <a:pt x="2706" y="9312"/>
                    <a:pt x="3029" y="9187"/>
                    <a:pt x="3340" y="8916"/>
                  </a:cubicBezTo>
                  <a:lnTo>
                    <a:pt x="4979" y="10554"/>
                  </a:lnTo>
                  <a:lnTo>
                    <a:pt x="4979" y="11500"/>
                  </a:lnTo>
                  <a:lnTo>
                    <a:pt x="2490" y="11500"/>
                  </a:lnTo>
                  <a:cubicBezTo>
                    <a:pt x="2301" y="11500"/>
                    <a:pt x="2143" y="11657"/>
                    <a:pt x="2143" y="11846"/>
                  </a:cubicBezTo>
                  <a:cubicBezTo>
                    <a:pt x="2143" y="12035"/>
                    <a:pt x="2301" y="12193"/>
                    <a:pt x="2490" y="12193"/>
                  </a:cubicBezTo>
                  <a:lnTo>
                    <a:pt x="8192" y="12193"/>
                  </a:lnTo>
                  <a:cubicBezTo>
                    <a:pt x="8381" y="12193"/>
                    <a:pt x="8539" y="12035"/>
                    <a:pt x="8539" y="11846"/>
                  </a:cubicBezTo>
                  <a:cubicBezTo>
                    <a:pt x="8539" y="11657"/>
                    <a:pt x="8381" y="11500"/>
                    <a:pt x="8192" y="11500"/>
                  </a:cubicBezTo>
                  <a:lnTo>
                    <a:pt x="5703" y="11500"/>
                  </a:lnTo>
                  <a:lnTo>
                    <a:pt x="5703" y="11248"/>
                  </a:lnTo>
                  <a:lnTo>
                    <a:pt x="7342" y="9641"/>
                  </a:lnTo>
                  <a:cubicBezTo>
                    <a:pt x="7677" y="9909"/>
                    <a:pt x="8000" y="10034"/>
                    <a:pt x="8317" y="10034"/>
                  </a:cubicBezTo>
                  <a:cubicBezTo>
                    <a:pt x="8746" y="10034"/>
                    <a:pt x="9162" y="9805"/>
                    <a:pt x="9578" y="9389"/>
                  </a:cubicBezTo>
                  <a:cubicBezTo>
                    <a:pt x="10492" y="8507"/>
                    <a:pt x="10681" y="6238"/>
                    <a:pt x="10681" y="6144"/>
                  </a:cubicBezTo>
                  <a:cubicBezTo>
                    <a:pt x="10710" y="5910"/>
                    <a:pt x="10550" y="5731"/>
                    <a:pt x="10376" y="5731"/>
                  </a:cubicBezTo>
                  <a:cubicBezTo>
                    <a:pt x="10362" y="5731"/>
                    <a:pt x="10348" y="5732"/>
                    <a:pt x="10334" y="5734"/>
                  </a:cubicBezTo>
                  <a:cubicBezTo>
                    <a:pt x="10240" y="5734"/>
                    <a:pt x="8003" y="5923"/>
                    <a:pt x="7058" y="6837"/>
                  </a:cubicBezTo>
                  <a:cubicBezTo>
                    <a:pt x="6333" y="7561"/>
                    <a:pt x="6176" y="8286"/>
                    <a:pt x="6806" y="9074"/>
                  </a:cubicBezTo>
                  <a:lnTo>
                    <a:pt x="5703" y="10176"/>
                  </a:lnTo>
                  <a:lnTo>
                    <a:pt x="5703" y="5608"/>
                  </a:lnTo>
                  <a:cubicBezTo>
                    <a:pt x="5955" y="5545"/>
                    <a:pt x="6176" y="5356"/>
                    <a:pt x="6302" y="5104"/>
                  </a:cubicBezTo>
                  <a:cubicBezTo>
                    <a:pt x="6401" y="5140"/>
                    <a:pt x="6508" y="5158"/>
                    <a:pt x="6616" y="5158"/>
                  </a:cubicBezTo>
                  <a:cubicBezTo>
                    <a:pt x="6888" y="5158"/>
                    <a:pt x="7170" y="5046"/>
                    <a:pt x="7373" y="4821"/>
                  </a:cubicBezTo>
                  <a:cubicBezTo>
                    <a:pt x="7562" y="4632"/>
                    <a:pt x="7688" y="4348"/>
                    <a:pt x="7688" y="4096"/>
                  </a:cubicBezTo>
                  <a:cubicBezTo>
                    <a:pt x="7688" y="3970"/>
                    <a:pt x="7688" y="3875"/>
                    <a:pt x="7657" y="3781"/>
                  </a:cubicBezTo>
                  <a:cubicBezTo>
                    <a:pt x="8003" y="3560"/>
                    <a:pt x="8192" y="3214"/>
                    <a:pt x="8192" y="2836"/>
                  </a:cubicBezTo>
                  <a:cubicBezTo>
                    <a:pt x="8192" y="2426"/>
                    <a:pt x="7972" y="2080"/>
                    <a:pt x="7657" y="1891"/>
                  </a:cubicBezTo>
                  <a:cubicBezTo>
                    <a:pt x="7751" y="1513"/>
                    <a:pt x="7688" y="1103"/>
                    <a:pt x="7373" y="819"/>
                  </a:cubicBezTo>
                  <a:cubicBezTo>
                    <a:pt x="7164" y="610"/>
                    <a:pt x="6869" y="487"/>
                    <a:pt x="6590" y="487"/>
                  </a:cubicBezTo>
                  <a:cubicBezTo>
                    <a:pt x="6491" y="487"/>
                    <a:pt x="6393" y="503"/>
                    <a:pt x="6302" y="536"/>
                  </a:cubicBezTo>
                  <a:cubicBezTo>
                    <a:pt x="6113" y="189"/>
                    <a:pt x="5766" y="0"/>
                    <a:pt x="5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6" name="Google Shape;10226;p78"/>
            <p:cNvSpPr/>
            <p:nvPr/>
          </p:nvSpPr>
          <p:spPr>
            <a:xfrm>
              <a:off x="-20788300" y="2842125"/>
              <a:ext cx="35475" cy="35475"/>
            </a:xfrm>
            <a:custGeom>
              <a:avLst/>
              <a:gdLst/>
              <a:ahLst/>
              <a:cxnLst/>
              <a:rect l="l" t="t" r="r" b="b"/>
              <a:pathLst>
                <a:path w="1419" h="1419" extrusionOk="0">
                  <a:moveTo>
                    <a:pt x="694" y="1"/>
                  </a:moveTo>
                  <a:cubicBezTo>
                    <a:pt x="316" y="1"/>
                    <a:pt x="1" y="316"/>
                    <a:pt x="1" y="725"/>
                  </a:cubicBezTo>
                  <a:cubicBezTo>
                    <a:pt x="1" y="1103"/>
                    <a:pt x="316" y="1418"/>
                    <a:pt x="694" y="1418"/>
                  </a:cubicBezTo>
                  <a:cubicBezTo>
                    <a:pt x="1040" y="1418"/>
                    <a:pt x="1418" y="1103"/>
                    <a:pt x="1418" y="725"/>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27" name="Google Shape;10227;p78"/>
          <p:cNvGrpSpPr/>
          <p:nvPr/>
        </p:nvGrpSpPr>
        <p:grpSpPr>
          <a:xfrm>
            <a:off x="4381902" y="2275564"/>
            <a:ext cx="360045" cy="471471"/>
            <a:chOff x="-19006700" y="2434925"/>
            <a:chExt cx="231600" cy="303275"/>
          </a:xfrm>
        </p:grpSpPr>
        <p:sp>
          <p:nvSpPr>
            <p:cNvPr id="10228" name="Google Shape;10228;p78"/>
            <p:cNvSpPr/>
            <p:nvPr/>
          </p:nvSpPr>
          <p:spPr>
            <a:xfrm>
              <a:off x="-18906675" y="2552275"/>
              <a:ext cx="36275" cy="44150"/>
            </a:xfrm>
            <a:custGeom>
              <a:avLst/>
              <a:gdLst/>
              <a:ahLst/>
              <a:cxnLst/>
              <a:rect l="l" t="t" r="r" b="b"/>
              <a:pathLst>
                <a:path w="1451" h="1766" extrusionOk="0">
                  <a:moveTo>
                    <a:pt x="1000" y="0"/>
                  </a:moveTo>
                  <a:cubicBezTo>
                    <a:pt x="853" y="0"/>
                    <a:pt x="718" y="108"/>
                    <a:pt x="694" y="253"/>
                  </a:cubicBezTo>
                  <a:cubicBezTo>
                    <a:pt x="641" y="95"/>
                    <a:pt x="478" y="25"/>
                    <a:pt x="334" y="25"/>
                  </a:cubicBezTo>
                  <a:cubicBezTo>
                    <a:pt x="306" y="25"/>
                    <a:pt x="279" y="27"/>
                    <a:pt x="253" y="32"/>
                  </a:cubicBezTo>
                  <a:cubicBezTo>
                    <a:pt x="64" y="95"/>
                    <a:pt x="1" y="316"/>
                    <a:pt x="32" y="473"/>
                  </a:cubicBezTo>
                  <a:lnTo>
                    <a:pt x="284" y="1513"/>
                  </a:lnTo>
                  <a:cubicBezTo>
                    <a:pt x="347" y="1671"/>
                    <a:pt x="505" y="1765"/>
                    <a:pt x="663" y="1765"/>
                  </a:cubicBezTo>
                  <a:cubicBezTo>
                    <a:pt x="820" y="1765"/>
                    <a:pt x="946" y="1671"/>
                    <a:pt x="1009" y="1513"/>
                  </a:cubicBezTo>
                  <a:lnTo>
                    <a:pt x="1356" y="473"/>
                  </a:lnTo>
                  <a:cubicBezTo>
                    <a:pt x="1450" y="253"/>
                    <a:pt x="1324" y="64"/>
                    <a:pt x="1135" y="32"/>
                  </a:cubicBezTo>
                  <a:cubicBezTo>
                    <a:pt x="1091" y="10"/>
                    <a:pt x="1045" y="0"/>
                    <a:pt x="10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9" name="Google Shape;10229;p78"/>
            <p:cNvSpPr/>
            <p:nvPr/>
          </p:nvSpPr>
          <p:spPr>
            <a:xfrm>
              <a:off x="-18935800" y="2525500"/>
              <a:ext cx="18125" cy="17350"/>
            </a:xfrm>
            <a:custGeom>
              <a:avLst/>
              <a:gdLst/>
              <a:ahLst/>
              <a:cxnLst/>
              <a:rect l="l" t="t" r="r" b="b"/>
              <a:pathLst>
                <a:path w="725" h="694" extrusionOk="0">
                  <a:moveTo>
                    <a:pt x="347" y="1"/>
                  </a:moveTo>
                  <a:cubicBezTo>
                    <a:pt x="158" y="1"/>
                    <a:pt x="0" y="158"/>
                    <a:pt x="0" y="347"/>
                  </a:cubicBezTo>
                  <a:cubicBezTo>
                    <a:pt x="0" y="536"/>
                    <a:pt x="158" y="694"/>
                    <a:pt x="347" y="694"/>
                  </a:cubicBezTo>
                  <a:cubicBezTo>
                    <a:pt x="567" y="694"/>
                    <a:pt x="725" y="536"/>
                    <a:pt x="725" y="347"/>
                  </a:cubicBezTo>
                  <a:cubicBezTo>
                    <a:pt x="725" y="158"/>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0" name="Google Shape;10230;p78"/>
            <p:cNvSpPr/>
            <p:nvPr/>
          </p:nvSpPr>
          <p:spPr>
            <a:xfrm>
              <a:off x="-18864125" y="2525500"/>
              <a:ext cx="18125" cy="17350"/>
            </a:xfrm>
            <a:custGeom>
              <a:avLst/>
              <a:gdLst/>
              <a:ahLst/>
              <a:cxnLst/>
              <a:rect l="l" t="t" r="r" b="b"/>
              <a:pathLst>
                <a:path w="725" h="694" extrusionOk="0">
                  <a:moveTo>
                    <a:pt x="378" y="1"/>
                  </a:moveTo>
                  <a:cubicBezTo>
                    <a:pt x="158" y="1"/>
                    <a:pt x="0" y="158"/>
                    <a:pt x="0" y="347"/>
                  </a:cubicBezTo>
                  <a:cubicBezTo>
                    <a:pt x="0" y="536"/>
                    <a:pt x="158" y="694"/>
                    <a:pt x="378" y="694"/>
                  </a:cubicBezTo>
                  <a:cubicBezTo>
                    <a:pt x="567" y="694"/>
                    <a:pt x="725" y="536"/>
                    <a:pt x="725" y="347"/>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1" name="Google Shape;10231;p78"/>
            <p:cNvSpPr/>
            <p:nvPr/>
          </p:nvSpPr>
          <p:spPr>
            <a:xfrm>
              <a:off x="-19006700" y="2434925"/>
              <a:ext cx="231600" cy="303275"/>
            </a:xfrm>
            <a:custGeom>
              <a:avLst/>
              <a:gdLst/>
              <a:ahLst/>
              <a:cxnLst/>
              <a:rect l="l" t="t" r="r" b="b"/>
              <a:pathLst>
                <a:path w="9264" h="12131" extrusionOk="0">
                  <a:moveTo>
                    <a:pt x="6302" y="757"/>
                  </a:moveTo>
                  <a:cubicBezTo>
                    <a:pt x="6774" y="851"/>
                    <a:pt x="7089" y="1292"/>
                    <a:pt x="7089" y="1765"/>
                  </a:cubicBezTo>
                  <a:lnTo>
                    <a:pt x="7089" y="2521"/>
                  </a:lnTo>
                  <a:cubicBezTo>
                    <a:pt x="6774" y="2269"/>
                    <a:pt x="6428" y="2175"/>
                    <a:pt x="6018" y="2175"/>
                  </a:cubicBezTo>
                  <a:cubicBezTo>
                    <a:pt x="5451" y="2175"/>
                    <a:pt x="4916" y="2427"/>
                    <a:pt x="4601" y="2868"/>
                  </a:cubicBezTo>
                  <a:cubicBezTo>
                    <a:pt x="4285" y="2427"/>
                    <a:pt x="3781" y="2175"/>
                    <a:pt x="3183" y="2175"/>
                  </a:cubicBezTo>
                  <a:cubicBezTo>
                    <a:pt x="2805" y="2175"/>
                    <a:pt x="2395" y="2269"/>
                    <a:pt x="2143" y="2521"/>
                  </a:cubicBezTo>
                  <a:lnTo>
                    <a:pt x="2143" y="1765"/>
                  </a:lnTo>
                  <a:cubicBezTo>
                    <a:pt x="2143" y="1261"/>
                    <a:pt x="2458" y="851"/>
                    <a:pt x="2931" y="757"/>
                  </a:cubicBezTo>
                  <a:cubicBezTo>
                    <a:pt x="3088" y="1135"/>
                    <a:pt x="3466" y="1418"/>
                    <a:pt x="3907" y="1418"/>
                  </a:cubicBezTo>
                  <a:lnTo>
                    <a:pt x="5325" y="1418"/>
                  </a:lnTo>
                  <a:cubicBezTo>
                    <a:pt x="5766" y="1418"/>
                    <a:pt x="6144" y="1135"/>
                    <a:pt x="6302" y="757"/>
                  </a:cubicBezTo>
                  <a:close/>
                  <a:moveTo>
                    <a:pt x="6050" y="2899"/>
                  </a:moveTo>
                  <a:cubicBezTo>
                    <a:pt x="6617" y="2899"/>
                    <a:pt x="7089" y="3372"/>
                    <a:pt x="7089" y="3970"/>
                  </a:cubicBezTo>
                  <a:lnTo>
                    <a:pt x="7089" y="4695"/>
                  </a:lnTo>
                  <a:cubicBezTo>
                    <a:pt x="7089" y="6050"/>
                    <a:pt x="5987" y="7152"/>
                    <a:pt x="4632" y="7152"/>
                  </a:cubicBezTo>
                  <a:cubicBezTo>
                    <a:pt x="3246" y="7152"/>
                    <a:pt x="2143" y="6050"/>
                    <a:pt x="2143" y="4695"/>
                  </a:cubicBezTo>
                  <a:lnTo>
                    <a:pt x="2143" y="3970"/>
                  </a:lnTo>
                  <a:cubicBezTo>
                    <a:pt x="2143" y="3372"/>
                    <a:pt x="2616" y="2899"/>
                    <a:pt x="3183" y="2899"/>
                  </a:cubicBezTo>
                  <a:cubicBezTo>
                    <a:pt x="3781" y="2899"/>
                    <a:pt x="4254" y="3372"/>
                    <a:pt x="4254" y="3970"/>
                  </a:cubicBezTo>
                  <a:cubicBezTo>
                    <a:pt x="4254" y="4159"/>
                    <a:pt x="4411" y="4317"/>
                    <a:pt x="4632" y="4317"/>
                  </a:cubicBezTo>
                  <a:cubicBezTo>
                    <a:pt x="4821" y="4317"/>
                    <a:pt x="4979" y="4159"/>
                    <a:pt x="4979" y="3970"/>
                  </a:cubicBezTo>
                  <a:cubicBezTo>
                    <a:pt x="4979" y="3372"/>
                    <a:pt x="5451" y="2899"/>
                    <a:pt x="6050" y="2899"/>
                  </a:cubicBezTo>
                  <a:close/>
                  <a:moveTo>
                    <a:pt x="7121" y="7152"/>
                  </a:moveTo>
                  <a:cubicBezTo>
                    <a:pt x="7909" y="7152"/>
                    <a:pt x="8539" y="7782"/>
                    <a:pt x="8539" y="8570"/>
                  </a:cubicBezTo>
                  <a:lnTo>
                    <a:pt x="8539" y="9956"/>
                  </a:lnTo>
                  <a:cubicBezTo>
                    <a:pt x="8129" y="9799"/>
                    <a:pt x="7846" y="9421"/>
                    <a:pt x="7846" y="8948"/>
                  </a:cubicBezTo>
                  <a:cubicBezTo>
                    <a:pt x="7846" y="8728"/>
                    <a:pt x="7688" y="8570"/>
                    <a:pt x="7499" y="8570"/>
                  </a:cubicBezTo>
                  <a:cubicBezTo>
                    <a:pt x="7278" y="8570"/>
                    <a:pt x="7121" y="8728"/>
                    <a:pt x="7121" y="8948"/>
                  </a:cubicBezTo>
                  <a:cubicBezTo>
                    <a:pt x="7121" y="9799"/>
                    <a:pt x="7751" y="10523"/>
                    <a:pt x="8539" y="10681"/>
                  </a:cubicBezTo>
                  <a:lnTo>
                    <a:pt x="8539" y="11405"/>
                  </a:lnTo>
                  <a:cubicBezTo>
                    <a:pt x="6963" y="11405"/>
                    <a:pt x="5703" y="10114"/>
                    <a:pt x="5703" y="8570"/>
                  </a:cubicBezTo>
                  <a:cubicBezTo>
                    <a:pt x="5703" y="7782"/>
                    <a:pt x="6333" y="7152"/>
                    <a:pt x="7121" y="7152"/>
                  </a:cubicBezTo>
                  <a:close/>
                  <a:moveTo>
                    <a:pt x="2868" y="7373"/>
                  </a:moveTo>
                  <a:cubicBezTo>
                    <a:pt x="3435" y="7719"/>
                    <a:pt x="4033" y="7908"/>
                    <a:pt x="4664" y="7908"/>
                  </a:cubicBezTo>
                  <a:cubicBezTo>
                    <a:pt x="4821" y="7908"/>
                    <a:pt x="4979" y="7908"/>
                    <a:pt x="5168" y="7877"/>
                  </a:cubicBezTo>
                  <a:lnTo>
                    <a:pt x="5168" y="7877"/>
                  </a:lnTo>
                  <a:cubicBezTo>
                    <a:pt x="5073" y="8097"/>
                    <a:pt x="5042" y="8349"/>
                    <a:pt x="5042" y="8633"/>
                  </a:cubicBezTo>
                  <a:cubicBezTo>
                    <a:pt x="5042" y="9799"/>
                    <a:pt x="5609" y="10838"/>
                    <a:pt x="6459" y="11468"/>
                  </a:cubicBezTo>
                  <a:lnTo>
                    <a:pt x="5357" y="11468"/>
                  </a:lnTo>
                  <a:cubicBezTo>
                    <a:pt x="3970" y="11468"/>
                    <a:pt x="2868" y="10334"/>
                    <a:pt x="2868" y="8980"/>
                  </a:cubicBezTo>
                  <a:lnTo>
                    <a:pt x="2868" y="7373"/>
                  </a:lnTo>
                  <a:close/>
                  <a:moveTo>
                    <a:pt x="3246" y="1"/>
                  </a:moveTo>
                  <a:cubicBezTo>
                    <a:pt x="2238" y="1"/>
                    <a:pt x="1450" y="788"/>
                    <a:pt x="1450" y="1765"/>
                  </a:cubicBezTo>
                  <a:lnTo>
                    <a:pt x="1450" y="4695"/>
                  </a:lnTo>
                  <a:cubicBezTo>
                    <a:pt x="1450" y="5420"/>
                    <a:pt x="1734" y="6144"/>
                    <a:pt x="2175" y="6680"/>
                  </a:cubicBezTo>
                  <a:lnTo>
                    <a:pt x="2175" y="8948"/>
                  </a:lnTo>
                  <a:cubicBezTo>
                    <a:pt x="2175" y="9956"/>
                    <a:pt x="2647" y="10838"/>
                    <a:pt x="3340" y="11405"/>
                  </a:cubicBezTo>
                  <a:lnTo>
                    <a:pt x="2017" y="11405"/>
                  </a:lnTo>
                  <a:lnTo>
                    <a:pt x="1387" y="10208"/>
                  </a:lnTo>
                  <a:cubicBezTo>
                    <a:pt x="1319" y="10094"/>
                    <a:pt x="1184" y="10013"/>
                    <a:pt x="1055" y="10013"/>
                  </a:cubicBezTo>
                  <a:cubicBezTo>
                    <a:pt x="1006" y="10013"/>
                    <a:pt x="958" y="10025"/>
                    <a:pt x="914" y="10051"/>
                  </a:cubicBezTo>
                  <a:cubicBezTo>
                    <a:pt x="757" y="10114"/>
                    <a:pt x="662" y="10366"/>
                    <a:pt x="757" y="10523"/>
                  </a:cubicBezTo>
                  <a:lnTo>
                    <a:pt x="1229" y="11405"/>
                  </a:lnTo>
                  <a:lnTo>
                    <a:pt x="347" y="11405"/>
                  </a:lnTo>
                  <a:cubicBezTo>
                    <a:pt x="158" y="11405"/>
                    <a:pt x="1" y="11563"/>
                    <a:pt x="1" y="11783"/>
                  </a:cubicBezTo>
                  <a:cubicBezTo>
                    <a:pt x="1" y="11973"/>
                    <a:pt x="158" y="12130"/>
                    <a:pt x="347" y="12130"/>
                  </a:cubicBezTo>
                  <a:lnTo>
                    <a:pt x="8917" y="12130"/>
                  </a:lnTo>
                  <a:cubicBezTo>
                    <a:pt x="9106" y="12130"/>
                    <a:pt x="9263" y="11973"/>
                    <a:pt x="9263" y="11783"/>
                  </a:cubicBezTo>
                  <a:lnTo>
                    <a:pt x="9263" y="8633"/>
                  </a:lnTo>
                  <a:cubicBezTo>
                    <a:pt x="9263" y="7467"/>
                    <a:pt x="8381" y="6585"/>
                    <a:pt x="7278" y="6459"/>
                  </a:cubicBezTo>
                  <a:cubicBezTo>
                    <a:pt x="7657" y="5955"/>
                    <a:pt x="7846" y="5325"/>
                    <a:pt x="7846" y="4695"/>
                  </a:cubicBezTo>
                  <a:lnTo>
                    <a:pt x="7846" y="1765"/>
                  </a:lnTo>
                  <a:cubicBezTo>
                    <a:pt x="7846" y="788"/>
                    <a:pt x="7058" y="1"/>
                    <a:pt x="6081" y="1"/>
                  </a:cubicBezTo>
                  <a:cubicBezTo>
                    <a:pt x="5861" y="1"/>
                    <a:pt x="5703" y="158"/>
                    <a:pt x="5703" y="347"/>
                  </a:cubicBezTo>
                  <a:cubicBezTo>
                    <a:pt x="5703" y="536"/>
                    <a:pt x="5546" y="694"/>
                    <a:pt x="5357" y="694"/>
                  </a:cubicBezTo>
                  <a:lnTo>
                    <a:pt x="3939" y="694"/>
                  </a:lnTo>
                  <a:cubicBezTo>
                    <a:pt x="3750" y="694"/>
                    <a:pt x="3592" y="536"/>
                    <a:pt x="3592" y="347"/>
                  </a:cubicBezTo>
                  <a:cubicBezTo>
                    <a:pt x="3592" y="158"/>
                    <a:pt x="3435" y="1"/>
                    <a:pt x="3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2" name="Google Shape;10232;p78"/>
          <p:cNvSpPr/>
          <p:nvPr/>
        </p:nvSpPr>
        <p:spPr>
          <a:xfrm>
            <a:off x="4324435" y="2851728"/>
            <a:ext cx="472676" cy="472676"/>
          </a:xfrm>
          <a:custGeom>
            <a:avLst/>
            <a:gdLst/>
            <a:ahLst/>
            <a:cxnLst/>
            <a:rect l="l" t="t" r="r" b="b"/>
            <a:pathLst>
              <a:path w="12162" h="12162" extrusionOk="0">
                <a:moveTo>
                  <a:pt x="1072" y="3561"/>
                </a:moveTo>
                <a:cubicBezTo>
                  <a:pt x="1229" y="3561"/>
                  <a:pt x="1418" y="3813"/>
                  <a:pt x="1418" y="4254"/>
                </a:cubicBezTo>
                <a:cubicBezTo>
                  <a:pt x="1418" y="4695"/>
                  <a:pt x="1229" y="4979"/>
                  <a:pt x="1072" y="4979"/>
                </a:cubicBezTo>
                <a:cubicBezTo>
                  <a:pt x="914" y="4979"/>
                  <a:pt x="694" y="4695"/>
                  <a:pt x="694" y="4254"/>
                </a:cubicBezTo>
                <a:cubicBezTo>
                  <a:pt x="694" y="3813"/>
                  <a:pt x="914" y="3561"/>
                  <a:pt x="1072" y="3561"/>
                </a:cubicBezTo>
                <a:close/>
                <a:moveTo>
                  <a:pt x="4632" y="3561"/>
                </a:moveTo>
                <a:cubicBezTo>
                  <a:pt x="4821" y="3561"/>
                  <a:pt x="5010" y="3813"/>
                  <a:pt x="5010" y="4254"/>
                </a:cubicBezTo>
                <a:cubicBezTo>
                  <a:pt x="5010" y="4695"/>
                  <a:pt x="4758" y="4979"/>
                  <a:pt x="4632" y="4979"/>
                </a:cubicBezTo>
                <a:cubicBezTo>
                  <a:pt x="4474" y="4979"/>
                  <a:pt x="4285" y="4695"/>
                  <a:pt x="4285" y="4254"/>
                </a:cubicBezTo>
                <a:cubicBezTo>
                  <a:pt x="4285" y="3813"/>
                  <a:pt x="4474" y="3561"/>
                  <a:pt x="4632" y="3561"/>
                </a:cubicBezTo>
                <a:close/>
                <a:moveTo>
                  <a:pt x="2836" y="2080"/>
                </a:moveTo>
                <a:cubicBezTo>
                  <a:pt x="3466" y="2080"/>
                  <a:pt x="4065" y="2395"/>
                  <a:pt x="4443" y="2836"/>
                </a:cubicBezTo>
                <a:cubicBezTo>
                  <a:pt x="3939" y="2962"/>
                  <a:pt x="3529" y="3498"/>
                  <a:pt x="3529" y="4254"/>
                </a:cubicBezTo>
                <a:cubicBezTo>
                  <a:pt x="3529" y="4979"/>
                  <a:pt x="3939" y="5546"/>
                  <a:pt x="4443" y="5672"/>
                </a:cubicBezTo>
                <a:cubicBezTo>
                  <a:pt x="4065" y="6113"/>
                  <a:pt x="3466" y="6428"/>
                  <a:pt x="2836" y="6428"/>
                </a:cubicBezTo>
                <a:cubicBezTo>
                  <a:pt x="2206" y="6428"/>
                  <a:pt x="1607" y="6144"/>
                  <a:pt x="1229" y="5672"/>
                </a:cubicBezTo>
                <a:cubicBezTo>
                  <a:pt x="1733" y="5546"/>
                  <a:pt x="2143" y="5010"/>
                  <a:pt x="2143" y="4254"/>
                </a:cubicBezTo>
                <a:cubicBezTo>
                  <a:pt x="2143" y="3561"/>
                  <a:pt x="1733" y="2962"/>
                  <a:pt x="1229" y="2836"/>
                </a:cubicBezTo>
                <a:cubicBezTo>
                  <a:pt x="1607" y="2395"/>
                  <a:pt x="2206" y="2080"/>
                  <a:pt x="2836" y="2080"/>
                </a:cubicBezTo>
                <a:close/>
                <a:moveTo>
                  <a:pt x="11090" y="6459"/>
                </a:moveTo>
                <a:cubicBezTo>
                  <a:pt x="11311" y="6459"/>
                  <a:pt x="11468" y="6617"/>
                  <a:pt x="11468" y="6806"/>
                </a:cubicBezTo>
                <a:cubicBezTo>
                  <a:pt x="11468" y="7027"/>
                  <a:pt x="11311" y="7184"/>
                  <a:pt x="11090" y="7184"/>
                </a:cubicBezTo>
                <a:cubicBezTo>
                  <a:pt x="10901" y="7184"/>
                  <a:pt x="10744" y="7027"/>
                  <a:pt x="10744" y="6806"/>
                </a:cubicBezTo>
                <a:cubicBezTo>
                  <a:pt x="10744" y="6617"/>
                  <a:pt x="10901" y="6459"/>
                  <a:pt x="11090" y="6459"/>
                </a:cubicBezTo>
                <a:close/>
                <a:moveTo>
                  <a:pt x="4222" y="6774"/>
                </a:moveTo>
                <a:cubicBezTo>
                  <a:pt x="4254" y="6901"/>
                  <a:pt x="4285" y="7058"/>
                  <a:pt x="4285" y="7184"/>
                </a:cubicBezTo>
                <a:cubicBezTo>
                  <a:pt x="4285" y="7972"/>
                  <a:pt x="3655" y="8602"/>
                  <a:pt x="2868" y="8602"/>
                </a:cubicBezTo>
                <a:cubicBezTo>
                  <a:pt x="2080" y="8539"/>
                  <a:pt x="1418" y="7909"/>
                  <a:pt x="1418" y="7121"/>
                </a:cubicBezTo>
                <a:cubicBezTo>
                  <a:pt x="1418" y="7027"/>
                  <a:pt x="1418" y="6901"/>
                  <a:pt x="1450" y="6774"/>
                </a:cubicBezTo>
                <a:cubicBezTo>
                  <a:pt x="1859" y="7027"/>
                  <a:pt x="2332" y="7121"/>
                  <a:pt x="2836" y="7121"/>
                </a:cubicBezTo>
                <a:cubicBezTo>
                  <a:pt x="3340" y="7121"/>
                  <a:pt x="3813" y="7027"/>
                  <a:pt x="4222" y="6774"/>
                </a:cubicBezTo>
                <a:close/>
                <a:moveTo>
                  <a:pt x="10744" y="7877"/>
                </a:moveTo>
                <a:cubicBezTo>
                  <a:pt x="11153" y="7877"/>
                  <a:pt x="11468" y="8192"/>
                  <a:pt x="11468" y="8602"/>
                </a:cubicBezTo>
                <a:cubicBezTo>
                  <a:pt x="11468" y="8980"/>
                  <a:pt x="11153" y="9295"/>
                  <a:pt x="10744" y="9295"/>
                </a:cubicBezTo>
                <a:cubicBezTo>
                  <a:pt x="10618" y="8917"/>
                  <a:pt x="10397" y="8539"/>
                  <a:pt x="10114" y="8287"/>
                </a:cubicBezTo>
                <a:cubicBezTo>
                  <a:pt x="10240" y="8035"/>
                  <a:pt x="10492" y="7877"/>
                  <a:pt x="10744" y="7877"/>
                </a:cubicBezTo>
                <a:close/>
                <a:moveTo>
                  <a:pt x="8979" y="8539"/>
                </a:moveTo>
                <a:cubicBezTo>
                  <a:pt x="9578" y="8539"/>
                  <a:pt x="10051" y="9011"/>
                  <a:pt x="10051" y="9610"/>
                </a:cubicBezTo>
                <a:cubicBezTo>
                  <a:pt x="10051" y="10240"/>
                  <a:pt x="9578" y="10713"/>
                  <a:pt x="8979" y="10713"/>
                </a:cubicBezTo>
                <a:cubicBezTo>
                  <a:pt x="8822" y="10713"/>
                  <a:pt x="8664" y="10681"/>
                  <a:pt x="8538" y="10650"/>
                </a:cubicBezTo>
                <a:cubicBezTo>
                  <a:pt x="8570" y="10429"/>
                  <a:pt x="8633" y="10240"/>
                  <a:pt x="8633" y="10019"/>
                </a:cubicBezTo>
                <a:cubicBezTo>
                  <a:pt x="8633" y="9578"/>
                  <a:pt x="8507" y="9169"/>
                  <a:pt x="8255" y="8822"/>
                </a:cubicBezTo>
                <a:cubicBezTo>
                  <a:pt x="8475" y="8665"/>
                  <a:pt x="8696" y="8539"/>
                  <a:pt x="8979" y="8539"/>
                </a:cubicBezTo>
                <a:close/>
                <a:moveTo>
                  <a:pt x="4852" y="8003"/>
                </a:moveTo>
                <a:cubicBezTo>
                  <a:pt x="5356" y="8224"/>
                  <a:pt x="5734" y="8759"/>
                  <a:pt x="5734" y="9326"/>
                </a:cubicBezTo>
                <a:cubicBezTo>
                  <a:pt x="5734" y="10114"/>
                  <a:pt x="5104" y="10744"/>
                  <a:pt x="4317" y="10744"/>
                </a:cubicBezTo>
                <a:cubicBezTo>
                  <a:pt x="3529" y="10713"/>
                  <a:pt x="2868" y="10083"/>
                  <a:pt x="2868" y="9295"/>
                </a:cubicBezTo>
                <a:cubicBezTo>
                  <a:pt x="3781" y="9295"/>
                  <a:pt x="4537" y="8759"/>
                  <a:pt x="4852" y="8003"/>
                </a:cubicBezTo>
                <a:close/>
                <a:moveTo>
                  <a:pt x="6459" y="8633"/>
                </a:moveTo>
                <a:cubicBezTo>
                  <a:pt x="7247" y="8633"/>
                  <a:pt x="7877" y="9263"/>
                  <a:pt x="7877" y="10051"/>
                </a:cubicBezTo>
                <a:cubicBezTo>
                  <a:pt x="7877" y="10807"/>
                  <a:pt x="7247" y="11469"/>
                  <a:pt x="6459" y="11469"/>
                </a:cubicBezTo>
                <a:cubicBezTo>
                  <a:pt x="6113" y="11469"/>
                  <a:pt x="5734" y="11343"/>
                  <a:pt x="5514" y="11122"/>
                </a:cubicBezTo>
                <a:cubicBezTo>
                  <a:pt x="6113" y="10713"/>
                  <a:pt x="6459" y="10083"/>
                  <a:pt x="6459" y="9326"/>
                </a:cubicBezTo>
                <a:cubicBezTo>
                  <a:pt x="6459" y="9106"/>
                  <a:pt x="6428" y="8854"/>
                  <a:pt x="6333" y="8633"/>
                </a:cubicBezTo>
                <a:close/>
                <a:moveTo>
                  <a:pt x="1418" y="1"/>
                </a:moveTo>
                <a:cubicBezTo>
                  <a:pt x="631" y="1"/>
                  <a:pt x="1" y="631"/>
                  <a:pt x="1" y="1419"/>
                </a:cubicBezTo>
                <a:cubicBezTo>
                  <a:pt x="1" y="1891"/>
                  <a:pt x="221" y="2269"/>
                  <a:pt x="599" y="2553"/>
                </a:cubicBezTo>
                <a:cubicBezTo>
                  <a:pt x="221" y="3025"/>
                  <a:pt x="1" y="3624"/>
                  <a:pt x="1" y="4254"/>
                </a:cubicBezTo>
                <a:cubicBezTo>
                  <a:pt x="1" y="5042"/>
                  <a:pt x="316" y="5798"/>
                  <a:pt x="851" y="6302"/>
                </a:cubicBezTo>
                <a:cubicBezTo>
                  <a:pt x="757" y="6554"/>
                  <a:pt x="694" y="6806"/>
                  <a:pt x="694" y="7090"/>
                </a:cubicBezTo>
                <a:cubicBezTo>
                  <a:pt x="694" y="8035"/>
                  <a:pt x="1324" y="8822"/>
                  <a:pt x="2174" y="9137"/>
                </a:cubicBezTo>
                <a:lnTo>
                  <a:pt x="2174" y="9263"/>
                </a:lnTo>
                <a:cubicBezTo>
                  <a:pt x="2174" y="10429"/>
                  <a:pt x="3151" y="11437"/>
                  <a:pt x="4317" y="11437"/>
                </a:cubicBezTo>
                <a:cubicBezTo>
                  <a:pt x="4474" y="11437"/>
                  <a:pt x="4695" y="11374"/>
                  <a:pt x="4852" y="11374"/>
                </a:cubicBezTo>
                <a:cubicBezTo>
                  <a:pt x="5230" y="11847"/>
                  <a:pt x="5829" y="12162"/>
                  <a:pt x="6491" y="12162"/>
                </a:cubicBezTo>
                <a:cubicBezTo>
                  <a:pt x="7215" y="12162"/>
                  <a:pt x="7845" y="11815"/>
                  <a:pt x="8223" y="11311"/>
                </a:cubicBezTo>
                <a:cubicBezTo>
                  <a:pt x="8475" y="11437"/>
                  <a:pt x="8727" y="11469"/>
                  <a:pt x="8979" y="11469"/>
                </a:cubicBezTo>
                <a:cubicBezTo>
                  <a:pt x="9830" y="11469"/>
                  <a:pt x="10555" y="10839"/>
                  <a:pt x="10712" y="10051"/>
                </a:cubicBezTo>
                <a:lnTo>
                  <a:pt x="10744" y="10051"/>
                </a:lnTo>
                <a:cubicBezTo>
                  <a:pt x="11531" y="10051"/>
                  <a:pt x="12161" y="9421"/>
                  <a:pt x="12161" y="8633"/>
                </a:cubicBezTo>
                <a:cubicBezTo>
                  <a:pt x="12161" y="8287"/>
                  <a:pt x="12004" y="7909"/>
                  <a:pt x="11783" y="7657"/>
                </a:cubicBezTo>
                <a:cubicBezTo>
                  <a:pt x="12004" y="7436"/>
                  <a:pt x="12161" y="7121"/>
                  <a:pt x="12161" y="6806"/>
                </a:cubicBezTo>
                <a:cubicBezTo>
                  <a:pt x="12161" y="6239"/>
                  <a:pt x="11689" y="5766"/>
                  <a:pt x="11090" y="5766"/>
                </a:cubicBezTo>
                <a:cubicBezTo>
                  <a:pt x="10523" y="5766"/>
                  <a:pt x="10051" y="6239"/>
                  <a:pt x="10051" y="6806"/>
                </a:cubicBezTo>
                <a:cubicBezTo>
                  <a:pt x="10051" y="6964"/>
                  <a:pt x="10082" y="7184"/>
                  <a:pt x="10145" y="7279"/>
                </a:cubicBezTo>
                <a:cubicBezTo>
                  <a:pt x="10051" y="7342"/>
                  <a:pt x="9925" y="7405"/>
                  <a:pt x="9799" y="7531"/>
                </a:cubicBezTo>
                <a:cubicBezTo>
                  <a:pt x="9641" y="7657"/>
                  <a:pt x="9515" y="7783"/>
                  <a:pt x="9452" y="7940"/>
                </a:cubicBezTo>
                <a:cubicBezTo>
                  <a:pt x="9295" y="7909"/>
                  <a:pt x="9137" y="7877"/>
                  <a:pt x="8948" y="7877"/>
                </a:cubicBezTo>
                <a:cubicBezTo>
                  <a:pt x="8507" y="7877"/>
                  <a:pt x="8066" y="8035"/>
                  <a:pt x="7751" y="8318"/>
                </a:cubicBezTo>
                <a:cubicBezTo>
                  <a:pt x="7404" y="8035"/>
                  <a:pt x="6932" y="7877"/>
                  <a:pt x="6459" y="7877"/>
                </a:cubicBezTo>
                <a:cubicBezTo>
                  <a:pt x="6302" y="7877"/>
                  <a:pt x="6113" y="7909"/>
                  <a:pt x="5955" y="7909"/>
                </a:cubicBezTo>
                <a:cubicBezTo>
                  <a:pt x="5703" y="7594"/>
                  <a:pt x="5356" y="7373"/>
                  <a:pt x="5010" y="7247"/>
                </a:cubicBezTo>
                <a:lnTo>
                  <a:pt x="5010" y="7121"/>
                </a:lnTo>
                <a:cubicBezTo>
                  <a:pt x="5010" y="6869"/>
                  <a:pt x="4915" y="6585"/>
                  <a:pt x="4789" y="6302"/>
                </a:cubicBezTo>
                <a:cubicBezTo>
                  <a:pt x="5356" y="5798"/>
                  <a:pt x="5671" y="5042"/>
                  <a:pt x="5671" y="4254"/>
                </a:cubicBezTo>
                <a:cubicBezTo>
                  <a:pt x="5671" y="3624"/>
                  <a:pt x="5482" y="3025"/>
                  <a:pt x="5073" y="2553"/>
                </a:cubicBezTo>
                <a:cubicBezTo>
                  <a:pt x="5419" y="2301"/>
                  <a:pt x="5671" y="1891"/>
                  <a:pt x="5671" y="1419"/>
                </a:cubicBezTo>
                <a:cubicBezTo>
                  <a:pt x="5671" y="631"/>
                  <a:pt x="5041" y="1"/>
                  <a:pt x="4254" y="1"/>
                </a:cubicBezTo>
                <a:cubicBezTo>
                  <a:pt x="4065" y="1"/>
                  <a:pt x="3907" y="158"/>
                  <a:pt x="3907" y="348"/>
                </a:cubicBezTo>
                <a:cubicBezTo>
                  <a:pt x="3907" y="568"/>
                  <a:pt x="4065" y="726"/>
                  <a:pt x="4254" y="726"/>
                </a:cubicBezTo>
                <a:cubicBezTo>
                  <a:pt x="4632" y="726"/>
                  <a:pt x="4947" y="1041"/>
                  <a:pt x="4947" y="1419"/>
                </a:cubicBezTo>
                <a:cubicBezTo>
                  <a:pt x="4947" y="1702"/>
                  <a:pt x="4789" y="1923"/>
                  <a:pt x="4600" y="2049"/>
                </a:cubicBezTo>
                <a:cubicBezTo>
                  <a:pt x="4128" y="1671"/>
                  <a:pt x="3498" y="1419"/>
                  <a:pt x="2836" y="1419"/>
                </a:cubicBezTo>
                <a:cubicBezTo>
                  <a:pt x="2174" y="1419"/>
                  <a:pt x="1544" y="1671"/>
                  <a:pt x="1072" y="2049"/>
                </a:cubicBezTo>
                <a:cubicBezTo>
                  <a:pt x="820" y="1923"/>
                  <a:pt x="694" y="1702"/>
                  <a:pt x="694" y="1419"/>
                </a:cubicBezTo>
                <a:cubicBezTo>
                  <a:pt x="694" y="1041"/>
                  <a:pt x="1009" y="726"/>
                  <a:pt x="1418" y="726"/>
                </a:cubicBezTo>
                <a:cubicBezTo>
                  <a:pt x="1607" y="726"/>
                  <a:pt x="1765" y="568"/>
                  <a:pt x="1765" y="348"/>
                </a:cubicBezTo>
                <a:cubicBezTo>
                  <a:pt x="1765" y="158"/>
                  <a:pt x="1607"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3" name="Google Shape;10233;p78"/>
          <p:cNvSpPr/>
          <p:nvPr/>
        </p:nvSpPr>
        <p:spPr>
          <a:xfrm>
            <a:off x="7288844" y="1688478"/>
            <a:ext cx="415117" cy="473881"/>
          </a:xfrm>
          <a:custGeom>
            <a:avLst/>
            <a:gdLst/>
            <a:ahLst/>
            <a:cxnLst/>
            <a:rect l="l" t="t" r="r" b="b"/>
            <a:pathLst>
              <a:path w="10681" h="12193" extrusionOk="0">
                <a:moveTo>
                  <a:pt x="8475" y="693"/>
                </a:moveTo>
                <a:cubicBezTo>
                  <a:pt x="8318" y="1513"/>
                  <a:pt x="7562" y="2111"/>
                  <a:pt x="6742" y="2111"/>
                </a:cubicBezTo>
                <a:cubicBezTo>
                  <a:pt x="6333" y="2111"/>
                  <a:pt x="5986" y="2237"/>
                  <a:pt x="5671" y="2426"/>
                </a:cubicBezTo>
                <a:lnTo>
                  <a:pt x="5671" y="1765"/>
                </a:lnTo>
                <a:cubicBezTo>
                  <a:pt x="5671" y="1166"/>
                  <a:pt x="6144" y="693"/>
                  <a:pt x="6742" y="693"/>
                </a:cubicBezTo>
                <a:close/>
                <a:moveTo>
                  <a:pt x="7089" y="4285"/>
                </a:moveTo>
                <a:cubicBezTo>
                  <a:pt x="8853" y="4285"/>
                  <a:pt x="9924" y="5356"/>
                  <a:pt x="9924" y="7120"/>
                </a:cubicBezTo>
                <a:cubicBezTo>
                  <a:pt x="9956" y="8129"/>
                  <a:pt x="9609" y="9231"/>
                  <a:pt x="9074" y="10082"/>
                </a:cubicBezTo>
                <a:cubicBezTo>
                  <a:pt x="8507" y="10933"/>
                  <a:pt x="7814" y="11405"/>
                  <a:pt x="7089" y="11405"/>
                </a:cubicBezTo>
                <a:cubicBezTo>
                  <a:pt x="6931" y="11405"/>
                  <a:pt x="6774" y="11374"/>
                  <a:pt x="6648" y="11342"/>
                </a:cubicBezTo>
                <a:cubicBezTo>
                  <a:pt x="6238" y="11216"/>
                  <a:pt x="5766" y="11122"/>
                  <a:pt x="5325" y="11122"/>
                </a:cubicBezTo>
                <a:cubicBezTo>
                  <a:pt x="4884" y="11122"/>
                  <a:pt x="4411" y="11216"/>
                  <a:pt x="3970" y="11342"/>
                </a:cubicBezTo>
                <a:cubicBezTo>
                  <a:pt x="3812" y="11374"/>
                  <a:pt x="3655" y="11405"/>
                  <a:pt x="3560" y="11405"/>
                </a:cubicBezTo>
                <a:cubicBezTo>
                  <a:pt x="2836" y="11405"/>
                  <a:pt x="2143" y="10901"/>
                  <a:pt x="1576" y="10082"/>
                </a:cubicBezTo>
                <a:cubicBezTo>
                  <a:pt x="1040" y="9200"/>
                  <a:pt x="725" y="8097"/>
                  <a:pt x="725" y="7120"/>
                </a:cubicBezTo>
                <a:cubicBezTo>
                  <a:pt x="725" y="5356"/>
                  <a:pt x="1765" y="4285"/>
                  <a:pt x="3560" y="4285"/>
                </a:cubicBezTo>
                <a:cubicBezTo>
                  <a:pt x="3970" y="4285"/>
                  <a:pt x="4380" y="4348"/>
                  <a:pt x="4726" y="4474"/>
                </a:cubicBezTo>
                <a:cubicBezTo>
                  <a:pt x="4821" y="4506"/>
                  <a:pt x="4884" y="4506"/>
                  <a:pt x="4978" y="4569"/>
                </a:cubicBezTo>
                <a:lnTo>
                  <a:pt x="4978" y="5293"/>
                </a:lnTo>
                <a:cubicBezTo>
                  <a:pt x="4663" y="5262"/>
                  <a:pt x="4348" y="5199"/>
                  <a:pt x="4065" y="5041"/>
                </a:cubicBezTo>
                <a:cubicBezTo>
                  <a:pt x="4021" y="5015"/>
                  <a:pt x="3971" y="5003"/>
                  <a:pt x="3919" y="5003"/>
                </a:cubicBezTo>
                <a:cubicBezTo>
                  <a:pt x="3783" y="5003"/>
                  <a:pt x="3638" y="5084"/>
                  <a:pt x="3592" y="5199"/>
                </a:cubicBezTo>
                <a:cubicBezTo>
                  <a:pt x="3497" y="5356"/>
                  <a:pt x="3592" y="5577"/>
                  <a:pt x="3749" y="5671"/>
                </a:cubicBezTo>
                <a:cubicBezTo>
                  <a:pt x="4254" y="5892"/>
                  <a:pt x="4758" y="6018"/>
                  <a:pt x="5325" y="6018"/>
                </a:cubicBezTo>
                <a:cubicBezTo>
                  <a:pt x="5860" y="6018"/>
                  <a:pt x="6427" y="5892"/>
                  <a:pt x="6900" y="5671"/>
                </a:cubicBezTo>
                <a:cubicBezTo>
                  <a:pt x="7057" y="5577"/>
                  <a:pt x="7120" y="5356"/>
                  <a:pt x="7057" y="5199"/>
                </a:cubicBezTo>
                <a:cubicBezTo>
                  <a:pt x="6989" y="5084"/>
                  <a:pt x="6854" y="5003"/>
                  <a:pt x="6725" y="5003"/>
                </a:cubicBezTo>
                <a:cubicBezTo>
                  <a:pt x="6676" y="5003"/>
                  <a:pt x="6628" y="5015"/>
                  <a:pt x="6585" y="5041"/>
                </a:cubicBezTo>
                <a:cubicBezTo>
                  <a:pt x="6301" y="5199"/>
                  <a:pt x="5986" y="5262"/>
                  <a:pt x="5671" y="5293"/>
                </a:cubicBezTo>
                <a:lnTo>
                  <a:pt x="5671" y="4569"/>
                </a:lnTo>
                <a:cubicBezTo>
                  <a:pt x="5766" y="4569"/>
                  <a:pt x="5829" y="4506"/>
                  <a:pt x="5923" y="4474"/>
                </a:cubicBezTo>
                <a:cubicBezTo>
                  <a:pt x="6270" y="4348"/>
                  <a:pt x="6648" y="4285"/>
                  <a:pt x="7089" y="4285"/>
                </a:cubicBezTo>
                <a:close/>
                <a:moveTo>
                  <a:pt x="6774" y="0"/>
                </a:moveTo>
                <a:cubicBezTo>
                  <a:pt x="5797" y="0"/>
                  <a:pt x="5010" y="788"/>
                  <a:pt x="5010" y="1765"/>
                </a:cubicBezTo>
                <a:cubicBezTo>
                  <a:pt x="4695" y="1513"/>
                  <a:pt x="4348" y="1418"/>
                  <a:pt x="3938" y="1418"/>
                </a:cubicBezTo>
                <a:cubicBezTo>
                  <a:pt x="3749" y="1418"/>
                  <a:pt x="3592" y="1576"/>
                  <a:pt x="3592" y="1765"/>
                </a:cubicBezTo>
                <a:cubicBezTo>
                  <a:pt x="3592" y="1954"/>
                  <a:pt x="3749" y="2111"/>
                  <a:pt x="3938" y="2111"/>
                </a:cubicBezTo>
                <a:cubicBezTo>
                  <a:pt x="4537" y="2111"/>
                  <a:pt x="5010" y="2584"/>
                  <a:pt x="5010" y="3182"/>
                </a:cubicBezTo>
                <a:lnTo>
                  <a:pt x="5010" y="3812"/>
                </a:lnTo>
                <a:cubicBezTo>
                  <a:pt x="4569" y="3655"/>
                  <a:pt x="4096" y="3560"/>
                  <a:pt x="3592" y="3560"/>
                </a:cubicBezTo>
                <a:cubicBezTo>
                  <a:pt x="1513" y="3560"/>
                  <a:pt x="0" y="4884"/>
                  <a:pt x="0" y="7152"/>
                </a:cubicBezTo>
                <a:cubicBezTo>
                  <a:pt x="0" y="8286"/>
                  <a:pt x="347" y="9515"/>
                  <a:pt x="977" y="10491"/>
                </a:cubicBezTo>
                <a:cubicBezTo>
                  <a:pt x="1702" y="11594"/>
                  <a:pt x="2615" y="12193"/>
                  <a:pt x="3560" y="12193"/>
                </a:cubicBezTo>
                <a:cubicBezTo>
                  <a:pt x="3781" y="12193"/>
                  <a:pt x="3970" y="12161"/>
                  <a:pt x="4222" y="12130"/>
                </a:cubicBezTo>
                <a:cubicBezTo>
                  <a:pt x="4600" y="12004"/>
                  <a:pt x="4970" y="11941"/>
                  <a:pt x="5340" y="11941"/>
                </a:cubicBezTo>
                <a:cubicBezTo>
                  <a:pt x="5711" y="11941"/>
                  <a:pt x="6081" y="12004"/>
                  <a:pt x="6459" y="12130"/>
                </a:cubicBezTo>
                <a:cubicBezTo>
                  <a:pt x="6648" y="12193"/>
                  <a:pt x="6900" y="12193"/>
                  <a:pt x="7152" y="12193"/>
                </a:cubicBezTo>
                <a:cubicBezTo>
                  <a:pt x="8097" y="12193"/>
                  <a:pt x="8979" y="11594"/>
                  <a:pt x="9704" y="10491"/>
                </a:cubicBezTo>
                <a:cubicBezTo>
                  <a:pt x="10334" y="9546"/>
                  <a:pt x="10681" y="8286"/>
                  <a:pt x="10681" y="7152"/>
                </a:cubicBezTo>
                <a:cubicBezTo>
                  <a:pt x="10681" y="4884"/>
                  <a:pt x="9168" y="3560"/>
                  <a:pt x="7089" y="3560"/>
                </a:cubicBezTo>
                <a:cubicBezTo>
                  <a:pt x="6585" y="3560"/>
                  <a:pt x="6112" y="3655"/>
                  <a:pt x="5671" y="3812"/>
                </a:cubicBezTo>
                <a:lnTo>
                  <a:pt x="5671" y="3340"/>
                </a:lnTo>
                <a:lnTo>
                  <a:pt x="5797" y="3214"/>
                </a:lnTo>
                <a:cubicBezTo>
                  <a:pt x="6081" y="2930"/>
                  <a:pt x="6396" y="2836"/>
                  <a:pt x="6774" y="2836"/>
                </a:cubicBezTo>
                <a:cubicBezTo>
                  <a:pt x="8160" y="2836"/>
                  <a:pt x="9263" y="1733"/>
                  <a:pt x="9263" y="347"/>
                </a:cubicBezTo>
                <a:cubicBezTo>
                  <a:pt x="9263" y="158"/>
                  <a:pt x="9105" y="0"/>
                  <a:pt x="89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4" name="Google Shape;10234;p78"/>
          <p:cNvGrpSpPr/>
          <p:nvPr/>
        </p:nvGrpSpPr>
        <p:grpSpPr>
          <a:xfrm>
            <a:off x="7260501" y="2289051"/>
            <a:ext cx="473881" cy="444499"/>
            <a:chOff x="-17190425" y="2435725"/>
            <a:chExt cx="304825" cy="285925"/>
          </a:xfrm>
        </p:grpSpPr>
        <p:sp>
          <p:nvSpPr>
            <p:cNvPr id="10235" name="Google Shape;10235;p78"/>
            <p:cNvSpPr/>
            <p:nvPr/>
          </p:nvSpPr>
          <p:spPr>
            <a:xfrm>
              <a:off x="-16994325" y="2596400"/>
              <a:ext cx="18150" cy="17350"/>
            </a:xfrm>
            <a:custGeom>
              <a:avLst/>
              <a:gdLst/>
              <a:ahLst/>
              <a:cxnLst/>
              <a:rect l="l" t="t" r="r" b="b"/>
              <a:pathLst>
                <a:path w="726" h="694" extrusionOk="0">
                  <a:moveTo>
                    <a:pt x="348" y="0"/>
                  </a:moveTo>
                  <a:cubicBezTo>
                    <a:pt x="159" y="0"/>
                    <a:pt x="1" y="158"/>
                    <a:pt x="1" y="347"/>
                  </a:cubicBezTo>
                  <a:cubicBezTo>
                    <a:pt x="1" y="536"/>
                    <a:pt x="159" y="693"/>
                    <a:pt x="348" y="693"/>
                  </a:cubicBezTo>
                  <a:cubicBezTo>
                    <a:pt x="568" y="693"/>
                    <a:pt x="726" y="536"/>
                    <a:pt x="726" y="347"/>
                  </a:cubicBezTo>
                  <a:cubicBezTo>
                    <a:pt x="726" y="158"/>
                    <a:pt x="568"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6" name="Google Shape;10236;p78"/>
            <p:cNvSpPr/>
            <p:nvPr/>
          </p:nvSpPr>
          <p:spPr>
            <a:xfrm>
              <a:off x="-17100650" y="2596400"/>
              <a:ext cx="18150" cy="17350"/>
            </a:xfrm>
            <a:custGeom>
              <a:avLst/>
              <a:gdLst/>
              <a:ahLst/>
              <a:cxnLst/>
              <a:rect l="l" t="t" r="r" b="b"/>
              <a:pathLst>
                <a:path w="726" h="694" extrusionOk="0">
                  <a:moveTo>
                    <a:pt x="347" y="0"/>
                  </a:moveTo>
                  <a:cubicBezTo>
                    <a:pt x="158" y="0"/>
                    <a:pt x="1" y="158"/>
                    <a:pt x="1" y="347"/>
                  </a:cubicBezTo>
                  <a:cubicBezTo>
                    <a:pt x="1" y="536"/>
                    <a:pt x="158" y="693"/>
                    <a:pt x="347" y="693"/>
                  </a:cubicBezTo>
                  <a:cubicBezTo>
                    <a:pt x="568" y="693"/>
                    <a:pt x="725" y="536"/>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7" name="Google Shape;10237;p78"/>
            <p:cNvSpPr/>
            <p:nvPr/>
          </p:nvSpPr>
          <p:spPr>
            <a:xfrm>
              <a:off x="-17190425" y="2435725"/>
              <a:ext cx="304825" cy="285925"/>
            </a:xfrm>
            <a:custGeom>
              <a:avLst/>
              <a:gdLst/>
              <a:ahLst/>
              <a:cxnLst/>
              <a:rect l="l" t="t" r="r" b="b"/>
              <a:pathLst>
                <a:path w="12193" h="11437" extrusionOk="0">
                  <a:moveTo>
                    <a:pt x="2111" y="725"/>
                  </a:moveTo>
                  <a:cubicBezTo>
                    <a:pt x="2836" y="725"/>
                    <a:pt x="3434" y="1292"/>
                    <a:pt x="3529" y="2016"/>
                  </a:cubicBezTo>
                  <a:cubicBezTo>
                    <a:pt x="2804" y="2363"/>
                    <a:pt x="2174" y="2867"/>
                    <a:pt x="1702" y="3497"/>
                  </a:cubicBezTo>
                  <a:cubicBezTo>
                    <a:pt x="1103" y="3308"/>
                    <a:pt x="693" y="2773"/>
                    <a:pt x="693" y="2143"/>
                  </a:cubicBezTo>
                  <a:cubicBezTo>
                    <a:pt x="693" y="1355"/>
                    <a:pt x="1323" y="725"/>
                    <a:pt x="2111" y="725"/>
                  </a:cubicBezTo>
                  <a:close/>
                  <a:moveTo>
                    <a:pt x="10019" y="693"/>
                  </a:moveTo>
                  <a:cubicBezTo>
                    <a:pt x="10806" y="693"/>
                    <a:pt x="11437" y="1323"/>
                    <a:pt x="11437" y="2111"/>
                  </a:cubicBezTo>
                  <a:cubicBezTo>
                    <a:pt x="11437" y="2773"/>
                    <a:pt x="11027" y="3308"/>
                    <a:pt x="10397" y="3497"/>
                  </a:cubicBezTo>
                  <a:cubicBezTo>
                    <a:pt x="9924" y="2867"/>
                    <a:pt x="9294" y="2363"/>
                    <a:pt x="8601" y="2016"/>
                  </a:cubicBezTo>
                  <a:cubicBezTo>
                    <a:pt x="8696" y="1260"/>
                    <a:pt x="9263" y="693"/>
                    <a:pt x="10019" y="693"/>
                  </a:cubicBezTo>
                  <a:close/>
                  <a:moveTo>
                    <a:pt x="7959" y="4997"/>
                  </a:moveTo>
                  <a:cubicBezTo>
                    <a:pt x="8453" y="4997"/>
                    <a:pt x="8961" y="5407"/>
                    <a:pt x="9200" y="6018"/>
                  </a:cubicBezTo>
                  <a:cubicBezTo>
                    <a:pt x="9452" y="6774"/>
                    <a:pt x="9231" y="7530"/>
                    <a:pt x="8664" y="7719"/>
                  </a:cubicBezTo>
                  <a:cubicBezTo>
                    <a:pt x="8555" y="7741"/>
                    <a:pt x="8447" y="7777"/>
                    <a:pt x="8338" y="7777"/>
                  </a:cubicBezTo>
                  <a:cubicBezTo>
                    <a:pt x="8289" y="7777"/>
                    <a:pt x="8240" y="7770"/>
                    <a:pt x="8192" y="7750"/>
                  </a:cubicBezTo>
                  <a:cubicBezTo>
                    <a:pt x="8003" y="7372"/>
                    <a:pt x="7624" y="6900"/>
                    <a:pt x="7183" y="6711"/>
                  </a:cubicBezTo>
                  <a:cubicBezTo>
                    <a:pt x="6900" y="5955"/>
                    <a:pt x="7152" y="5230"/>
                    <a:pt x="7687" y="5041"/>
                  </a:cubicBezTo>
                  <a:cubicBezTo>
                    <a:pt x="7776" y="5011"/>
                    <a:pt x="7868" y="4997"/>
                    <a:pt x="7959" y="4997"/>
                  </a:cubicBezTo>
                  <a:close/>
                  <a:moveTo>
                    <a:pt x="4107" y="4995"/>
                  </a:moveTo>
                  <a:cubicBezTo>
                    <a:pt x="4200" y="4995"/>
                    <a:pt x="4292" y="5010"/>
                    <a:pt x="4379" y="5041"/>
                  </a:cubicBezTo>
                  <a:cubicBezTo>
                    <a:pt x="4947" y="5230"/>
                    <a:pt x="5167" y="6081"/>
                    <a:pt x="4852" y="6805"/>
                  </a:cubicBezTo>
                  <a:cubicBezTo>
                    <a:pt x="4568" y="7026"/>
                    <a:pt x="4222" y="7404"/>
                    <a:pt x="4064" y="7687"/>
                  </a:cubicBezTo>
                  <a:cubicBezTo>
                    <a:pt x="3946" y="7755"/>
                    <a:pt x="3819" y="7786"/>
                    <a:pt x="3697" y="7786"/>
                  </a:cubicBezTo>
                  <a:cubicBezTo>
                    <a:pt x="3592" y="7786"/>
                    <a:pt x="3491" y="7763"/>
                    <a:pt x="3403" y="7719"/>
                  </a:cubicBezTo>
                  <a:cubicBezTo>
                    <a:pt x="2836" y="7530"/>
                    <a:pt x="2615" y="6742"/>
                    <a:pt x="2899" y="6018"/>
                  </a:cubicBezTo>
                  <a:cubicBezTo>
                    <a:pt x="3110" y="5385"/>
                    <a:pt x="3629" y="4995"/>
                    <a:pt x="4107" y="4995"/>
                  </a:cubicBezTo>
                  <a:close/>
                  <a:moveTo>
                    <a:pt x="6081" y="8538"/>
                  </a:moveTo>
                  <a:cubicBezTo>
                    <a:pt x="6207" y="8538"/>
                    <a:pt x="6364" y="8632"/>
                    <a:pt x="6396" y="8790"/>
                  </a:cubicBezTo>
                  <a:lnTo>
                    <a:pt x="6081" y="9105"/>
                  </a:lnTo>
                  <a:lnTo>
                    <a:pt x="5766" y="8790"/>
                  </a:lnTo>
                  <a:cubicBezTo>
                    <a:pt x="5797" y="8664"/>
                    <a:pt x="5955" y="8538"/>
                    <a:pt x="6081" y="8538"/>
                  </a:cubicBezTo>
                  <a:close/>
                  <a:moveTo>
                    <a:pt x="6144" y="2111"/>
                  </a:moveTo>
                  <a:cubicBezTo>
                    <a:pt x="8727" y="2111"/>
                    <a:pt x="10806" y="4064"/>
                    <a:pt x="10806" y="6427"/>
                  </a:cubicBezTo>
                  <a:cubicBezTo>
                    <a:pt x="10712" y="7908"/>
                    <a:pt x="9893" y="9263"/>
                    <a:pt x="8570" y="10050"/>
                  </a:cubicBezTo>
                  <a:cubicBezTo>
                    <a:pt x="8570" y="9924"/>
                    <a:pt x="8601" y="9767"/>
                    <a:pt x="8601" y="9609"/>
                  </a:cubicBezTo>
                  <a:cubicBezTo>
                    <a:pt x="8601" y="9168"/>
                    <a:pt x="8570" y="8790"/>
                    <a:pt x="8475" y="8475"/>
                  </a:cubicBezTo>
                  <a:cubicBezTo>
                    <a:pt x="8633" y="8475"/>
                    <a:pt x="8790" y="8443"/>
                    <a:pt x="8916" y="8380"/>
                  </a:cubicBezTo>
                  <a:cubicBezTo>
                    <a:pt x="9861" y="8034"/>
                    <a:pt x="10239" y="6868"/>
                    <a:pt x="9861" y="5766"/>
                  </a:cubicBezTo>
                  <a:cubicBezTo>
                    <a:pt x="9523" y="4855"/>
                    <a:pt x="8755" y="4267"/>
                    <a:pt x="7966" y="4267"/>
                  </a:cubicBezTo>
                  <a:cubicBezTo>
                    <a:pt x="7799" y="4267"/>
                    <a:pt x="7632" y="4293"/>
                    <a:pt x="7467" y="4348"/>
                  </a:cubicBezTo>
                  <a:cubicBezTo>
                    <a:pt x="6679" y="4600"/>
                    <a:pt x="6270" y="5514"/>
                    <a:pt x="6396" y="6396"/>
                  </a:cubicBezTo>
                  <a:cubicBezTo>
                    <a:pt x="6337" y="6376"/>
                    <a:pt x="6272" y="6369"/>
                    <a:pt x="6205" y="6369"/>
                  </a:cubicBezTo>
                  <a:cubicBezTo>
                    <a:pt x="6053" y="6369"/>
                    <a:pt x="5886" y="6405"/>
                    <a:pt x="5734" y="6427"/>
                  </a:cubicBezTo>
                  <a:cubicBezTo>
                    <a:pt x="5829" y="5514"/>
                    <a:pt x="5451" y="4600"/>
                    <a:pt x="4663" y="4348"/>
                  </a:cubicBezTo>
                  <a:cubicBezTo>
                    <a:pt x="4486" y="4277"/>
                    <a:pt x="4304" y="4244"/>
                    <a:pt x="4124" y="4244"/>
                  </a:cubicBezTo>
                  <a:cubicBezTo>
                    <a:pt x="3341" y="4244"/>
                    <a:pt x="2576" y="4869"/>
                    <a:pt x="2269" y="5766"/>
                  </a:cubicBezTo>
                  <a:cubicBezTo>
                    <a:pt x="1859" y="6868"/>
                    <a:pt x="2269" y="8034"/>
                    <a:pt x="3214" y="8380"/>
                  </a:cubicBezTo>
                  <a:cubicBezTo>
                    <a:pt x="3371" y="8475"/>
                    <a:pt x="3560" y="8475"/>
                    <a:pt x="3718" y="8475"/>
                  </a:cubicBezTo>
                  <a:lnTo>
                    <a:pt x="3749" y="8475"/>
                  </a:lnTo>
                  <a:cubicBezTo>
                    <a:pt x="3686" y="8790"/>
                    <a:pt x="3623" y="9137"/>
                    <a:pt x="3623" y="9609"/>
                  </a:cubicBezTo>
                  <a:cubicBezTo>
                    <a:pt x="3623" y="9767"/>
                    <a:pt x="3623" y="9893"/>
                    <a:pt x="3686" y="10050"/>
                  </a:cubicBezTo>
                  <a:cubicBezTo>
                    <a:pt x="2332" y="9263"/>
                    <a:pt x="1512" y="7908"/>
                    <a:pt x="1512" y="6427"/>
                  </a:cubicBezTo>
                  <a:cubicBezTo>
                    <a:pt x="1512" y="4064"/>
                    <a:pt x="3592" y="2111"/>
                    <a:pt x="6144" y="2111"/>
                  </a:cubicBezTo>
                  <a:close/>
                  <a:moveTo>
                    <a:pt x="6127" y="7151"/>
                  </a:moveTo>
                  <a:cubicBezTo>
                    <a:pt x="6481" y="7151"/>
                    <a:pt x="6828" y="7269"/>
                    <a:pt x="7057" y="7498"/>
                  </a:cubicBezTo>
                  <a:cubicBezTo>
                    <a:pt x="7656" y="8065"/>
                    <a:pt x="7845" y="8601"/>
                    <a:pt x="7845" y="9609"/>
                  </a:cubicBezTo>
                  <a:cubicBezTo>
                    <a:pt x="7845" y="10050"/>
                    <a:pt x="7782" y="10334"/>
                    <a:pt x="7624" y="10491"/>
                  </a:cubicBezTo>
                  <a:cubicBezTo>
                    <a:pt x="7451" y="10640"/>
                    <a:pt x="7123" y="10691"/>
                    <a:pt x="6746" y="10691"/>
                  </a:cubicBezTo>
                  <a:cubicBezTo>
                    <a:pt x="6643" y="10691"/>
                    <a:pt x="6536" y="10687"/>
                    <a:pt x="6427" y="10680"/>
                  </a:cubicBezTo>
                  <a:lnTo>
                    <a:pt x="6427" y="9767"/>
                  </a:lnTo>
                  <a:lnTo>
                    <a:pt x="7026" y="9168"/>
                  </a:lnTo>
                  <a:cubicBezTo>
                    <a:pt x="7089" y="9105"/>
                    <a:pt x="7152" y="9011"/>
                    <a:pt x="7152" y="8948"/>
                  </a:cubicBezTo>
                  <a:cubicBezTo>
                    <a:pt x="7152" y="8349"/>
                    <a:pt x="6679" y="7876"/>
                    <a:pt x="6081" y="7876"/>
                  </a:cubicBezTo>
                  <a:cubicBezTo>
                    <a:pt x="5482" y="7876"/>
                    <a:pt x="5010" y="8349"/>
                    <a:pt x="5010" y="8948"/>
                  </a:cubicBezTo>
                  <a:cubicBezTo>
                    <a:pt x="5010" y="9011"/>
                    <a:pt x="5041" y="9137"/>
                    <a:pt x="5136" y="9168"/>
                  </a:cubicBezTo>
                  <a:lnTo>
                    <a:pt x="5734" y="9767"/>
                  </a:lnTo>
                  <a:lnTo>
                    <a:pt x="5734" y="10680"/>
                  </a:lnTo>
                  <a:lnTo>
                    <a:pt x="5356" y="10680"/>
                  </a:lnTo>
                  <a:cubicBezTo>
                    <a:pt x="4631" y="10680"/>
                    <a:pt x="4316" y="10554"/>
                    <a:pt x="4316" y="9609"/>
                  </a:cubicBezTo>
                  <a:cubicBezTo>
                    <a:pt x="4316" y="8601"/>
                    <a:pt x="4537" y="8160"/>
                    <a:pt x="5104" y="7561"/>
                  </a:cubicBezTo>
                  <a:cubicBezTo>
                    <a:pt x="5364" y="7285"/>
                    <a:pt x="5750" y="7151"/>
                    <a:pt x="6127" y="7151"/>
                  </a:cubicBezTo>
                  <a:close/>
                  <a:moveTo>
                    <a:pt x="2143" y="0"/>
                  </a:moveTo>
                  <a:cubicBezTo>
                    <a:pt x="945" y="0"/>
                    <a:pt x="0" y="945"/>
                    <a:pt x="0" y="2143"/>
                  </a:cubicBezTo>
                  <a:cubicBezTo>
                    <a:pt x="0" y="2647"/>
                    <a:pt x="221" y="3151"/>
                    <a:pt x="536" y="3560"/>
                  </a:cubicBezTo>
                  <a:cubicBezTo>
                    <a:pt x="756" y="3812"/>
                    <a:pt x="1040" y="4001"/>
                    <a:pt x="1355" y="4127"/>
                  </a:cubicBezTo>
                  <a:cubicBezTo>
                    <a:pt x="945" y="4852"/>
                    <a:pt x="756" y="5640"/>
                    <a:pt x="756" y="6427"/>
                  </a:cubicBezTo>
                  <a:cubicBezTo>
                    <a:pt x="756" y="8506"/>
                    <a:pt x="2143" y="10334"/>
                    <a:pt x="4096" y="11058"/>
                  </a:cubicBezTo>
                  <a:cubicBezTo>
                    <a:pt x="4474" y="11373"/>
                    <a:pt x="4947" y="11436"/>
                    <a:pt x="5356" y="11436"/>
                  </a:cubicBezTo>
                  <a:lnTo>
                    <a:pt x="6364" y="11436"/>
                  </a:lnTo>
                  <a:cubicBezTo>
                    <a:pt x="7026" y="11436"/>
                    <a:pt x="7656" y="11436"/>
                    <a:pt x="8097" y="11058"/>
                  </a:cubicBezTo>
                  <a:cubicBezTo>
                    <a:pt x="10050" y="10334"/>
                    <a:pt x="11437" y="8506"/>
                    <a:pt x="11437" y="6427"/>
                  </a:cubicBezTo>
                  <a:cubicBezTo>
                    <a:pt x="11437" y="5608"/>
                    <a:pt x="11248" y="4820"/>
                    <a:pt x="10838" y="4127"/>
                  </a:cubicBezTo>
                  <a:cubicBezTo>
                    <a:pt x="11153" y="4001"/>
                    <a:pt x="11437" y="3812"/>
                    <a:pt x="11657" y="3560"/>
                  </a:cubicBezTo>
                  <a:cubicBezTo>
                    <a:pt x="12035" y="3151"/>
                    <a:pt x="12193" y="2647"/>
                    <a:pt x="12193" y="2143"/>
                  </a:cubicBezTo>
                  <a:cubicBezTo>
                    <a:pt x="12193" y="945"/>
                    <a:pt x="11185" y="0"/>
                    <a:pt x="10019" y="0"/>
                  </a:cubicBezTo>
                  <a:cubicBezTo>
                    <a:pt x="8979" y="0"/>
                    <a:pt x="8129" y="756"/>
                    <a:pt x="7939" y="1733"/>
                  </a:cubicBezTo>
                  <a:cubicBezTo>
                    <a:pt x="7341" y="1544"/>
                    <a:pt x="6711" y="1418"/>
                    <a:pt x="6081" y="1418"/>
                  </a:cubicBezTo>
                  <a:cubicBezTo>
                    <a:pt x="5451" y="1418"/>
                    <a:pt x="4821" y="1544"/>
                    <a:pt x="4222" y="1733"/>
                  </a:cubicBezTo>
                  <a:cubicBezTo>
                    <a:pt x="4033" y="756"/>
                    <a:pt x="3151"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38" name="Google Shape;10238;p78"/>
          <p:cNvSpPr/>
          <p:nvPr/>
        </p:nvSpPr>
        <p:spPr>
          <a:xfrm>
            <a:off x="7261910" y="2853555"/>
            <a:ext cx="468984" cy="469023"/>
          </a:xfrm>
          <a:custGeom>
            <a:avLst/>
            <a:gdLst/>
            <a:ahLst/>
            <a:cxnLst/>
            <a:rect l="l" t="t" r="r" b="b"/>
            <a:pathLst>
              <a:path w="12067" h="12068" extrusionOk="0">
                <a:moveTo>
                  <a:pt x="5955" y="1104"/>
                </a:moveTo>
                <a:lnTo>
                  <a:pt x="6270" y="1734"/>
                </a:lnTo>
                <a:lnTo>
                  <a:pt x="5955" y="2364"/>
                </a:lnTo>
                <a:lnTo>
                  <a:pt x="5640" y="1734"/>
                </a:lnTo>
                <a:lnTo>
                  <a:pt x="5955" y="1104"/>
                </a:lnTo>
                <a:close/>
                <a:moveTo>
                  <a:pt x="9420" y="2521"/>
                </a:moveTo>
                <a:lnTo>
                  <a:pt x="9168" y="3183"/>
                </a:lnTo>
                <a:lnTo>
                  <a:pt x="8507" y="3435"/>
                </a:lnTo>
                <a:lnTo>
                  <a:pt x="8759" y="2773"/>
                </a:lnTo>
                <a:lnTo>
                  <a:pt x="9420" y="2521"/>
                </a:lnTo>
                <a:close/>
                <a:moveTo>
                  <a:pt x="2489" y="2553"/>
                </a:moveTo>
                <a:lnTo>
                  <a:pt x="3151" y="2805"/>
                </a:lnTo>
                <a:lnTo>
                  <a:pt x="3403" y="3466"/>
                </a:lnTo>
                <a:lnTo>
                  <a:pt x="2710" y="3246"/>
                </a:lnTo>
                <a:lnTo>
                  <a:pt x="2489" y="2553"/>
                </a:lnTo>
                <a:close/>
                <a:moveTo>
                  <a:pt x="4663" y="2931"/>
                </a:moveTo>
                <a:lnTo>
                  <a:pt x="5608" y="3403"/>
                </a:lnTo>
                <a:lnTo>
                  <a:pt x="5608" y="4254"/>
                </a:lnTo>
                <a:cubicBezTo>
                  <a:pt x="5356" y="4286"/>
                  <a:pt x="5167" y="4380"/>
                  <a:pt x="4978" y="4538"/>
                </a:cubicBezTo>
                <a:lnTo>
                  <a:pt x="4348" y="3908"/>
                </a:lnTo>
                <a:lnTo>
                  <a:pt x="4663" y="2931"/>
                </a:lnTo>
                <a:close/>
                <a:moveTo>
                  <a:pt x="7246" y="2931"/>
                </a:moveTo>
                <a:lnTo>
                  <a:pt x="7561" y="3908"/>
                </a:lnTo>
                <a:lnTo>
                  <a:pt x="6931" y="4538"/>
                </a:lnTo>
                <a:cubicBezTo>
                  <a:pt x="6742" y="4412"/>
                  <a:pt x="6553" y="4349"/>
                  <a:pt x="6301" y="4254"/>
                </a:cubicBezTo>
                <a:lnTo>
                  <a:pt x="6301" y="3403"/>
                </a:lnTo>
                <a:lnTo>
                  <a:pt x="7246" y="2931"/>
                </a:lnTo>
                <a:close/>
                <a:moveTo>
                  <a:pt x="3812" y="4412"/>
                </a:moveTo>
                <a:lnTo>
                  <a:pt x="4442" y="5042"/>
                </a:lnTo>
                <a:cubicBezTo>
                  <a:pt x="4348" y="5231"/>
                  <a:pt x="4253" y="5451"/>
                  <a:pt x="4190" y="5672"/>
                </a:cubicBezTo>
                <a:lnTo>
                  <a:pt x="3308" y="5672"/>
                </a:lnTo>
                <a:lnTo>
                  <a:pt x="2836" y="4727"/>
                </a:lnTo>
                <a:lnTo>
                  <a:pt x="3812" y="4412"/>
                </a:lnTo>
                <a:close/>
                <a:moveTo>
                  <a:pt x="8034" y="4412"/>
                </a:moveTo>
                <a:lnTo>
                  <a:pt x="9011" y="4727"/>
                </a:lnTo>
                <a:lnTo>
                  <a:pt x="8538" y="5672"/>
                </a:lnTo>
                <a:lnTo>
                  <a:pt x="7687" y="5672"/>
                </a:lnTo>
                <a:cubicBezTo>
                  <a:pt x="7656" y="5451"/>
                  <a:pt x="7561" y="5231"/>
                  <a:pt x="7404" y="5042"/>
                </a:cubicBezTo>
                <a:lnTo>
                  <a:pt x="8034" y="4412"/>
                </a:lnTo>
                <a:close/>
                <a:moveTo>
                  <a:pt x="1670" y="5703"/>
                </a:moveTo>
                <a:lnTo>
                  <a:pt x="2300" y="6018"/>
                </a:lnTo>
                <a:lnTo>
                  <a:pt x="1670" y="6333"/>
                </a:lnTo>
                <a:lnTo>
                  <a:pt x="1040" y="6018"/>
                </a:lnTo>
                <a:lnTo>
                  <a:pt x="1670" y="5703"/>
                </a:lnTo>
                <a:close/>
                <a:moveTo>
                  <a:pt x="10239" y="5703"/>
                </a:moveTo>
                <a:lnTo>
                  <a:pt x="10869" y="6018"/>
                </a:lnTo>
                <a:lnTo>
                  <a:pt x="10239" y="6333"/>
                </a:lnTo>
                <a:lnTo>
                  <a:pt x="9609" y="6018"/>
                </a:lnTo>
                <a:lnTo>
                  <a:pt x="10239" y="5703"/>
                </a:lnTo>
                <a:close/>
                <a:moveTo>
                  <a:pt x="5955" y="4979"/>
                </a:moveTo>
                <a:cubicBezTo>
                  <a:pt x="6553" y="4979"/>
                  <a:pt x="7026" y="5451"/>
                  <a:pt x="7026" y="6018"/>
                </a:cubicBezTo>
                <a:cubicBezTo>
                  <a:pt x="7026" y="6617"/>
                  <a:pt x="6553" y="7089"/>
                  <a:pt x="5955" y="7089"/>
                </a:cubicBezTo>
                <a:cubicBezTo>
                  <a:pt x="5356" y="7089"/>
                  <a:pt x="4884" y="6617"/>
                  <a:pt x="4884" y="6018"/>
                </a:cubicBezTo>
                <a:cubicBezTo>
                  <a:pt x="4884" y="5451"/>
                  <a:pt x="5356" y="4979"/>
                  <a:pt x="5955" y="4979"/>
                </a:cubicBezTo>
                <a:close/>
                <a:moveTo>
                  <a:pt x="4222" y="6365"/>
                </a:moveTo>
                <a:lnTo>
                  <a:pt x="4222" y="6396"/>
                </a:lnTo>
                <a:cubicBezTo>
                  <a:pt x="4253" y="6617"/>
                  <a:pt x="4348" y="6806"/>
                  <a:pt x="4505" y="7026"/>
                </a:cubicBezTo>
                <a:lnTo>
                  <a:pt x="3875" y="7657"/>
                </a:lnTo>
                <a:lnTo>
                  <a:pt x="2867" y="7310"/>
                </a:lnTo>
                <a:lnTo>
                  <a:pt x="3340" y="6365"/>
                </a:lnTo>
                <a:close/>
                <a:moveTo>
                  <a:pt x="8601" y="6396"/>
                </a:moveTo>
                <a:lnTo>
                  <a:pt x="9074" y="7342"/>
                </a:lnTo>
                <a:lnTo>
                  <a:pt x="8066" y="7657"/>
                </a:lnTo>
                <a:lnTo>
                  <a:pt x="7435" y="7026"/>
                </a:lnTo>
                <a:cubicBezTo>
                  <a:pt x="7561" y="6806"/>
                  <a:pt x="7656" y="6617"/>
                  <a:pt x="7719" y="6396"/>
                </a:cubicBezTo>
                <a:close/>
                <a:moveTo>
                  <a:pt x="4978" y="7531"/>
                </a:moveTo>
                <a:cubicBezTo>
                  <a:pt x="5167" y="7657"/>
                  <a:pt x="5356" y="7720"/>
                  <a:pt x="5608" y="7814"/>
                </a:cubicBezTo>
                <a:lnTo>
                  <a:pt x="5608" y="8665"/>
                </a:lnTo>
                <a:lnTo>
                  <a:pt x="4663" y="9137"/>
                </a:lnTo>
                <a:lnTo>
                  <a:pt x="4348" y="8161"/>
                </a:lnTo>
                <a:lnTo>
                  <a:pt x="4978" y="7531"/>
                </a:lnTo>
                <a:close/>
                <a:moveTo>
                  <a:pt x="6931" y="7531"/>
                </a:moveTo>
                <a:lnTo>
                  <a:pt x="7561" y="8161"/>
                </a:lnTo>
                <a:lnTo>
                  <a:pt x="7246" y="9137"/>
                </a:lnTo>
                <a:lnTo>
                  <a:pt x="6301" y="8665"/>
                </a:lnTo>
                <a:lnTo>
                  <a:pt x="6301" y="7814"/>
                </a:lnTo>
                <a:cubicBezTo>
                  <a:pt x="6553" y="7751"/>
                  <a:pt x="6742" y="7688"/>
                  <a:pt x="6931" y="7531"/>
                </a:cubicBezTo>
                <a:close/>
                <a:moveTo>
                  <a:pt x="8507" y="8602"/>
                </a:moveTo>
                <a:lnTo>
                  <a:pt x="9168" y="8822"/>
                </a:lnTo>
                <a:lnTo>
                  <a:pt x="9420" y="9484"/>
                </a:lnTo>
                <a:lnTo>
                  <a:pt x="8759" y="9263"/>
                </a:lnTo>
                <a:lnTo>
                  <a:pt x="8507" y="8602"/>
                </a:lnTo>
                <a:close/>
                <a:moveTo>
                  <a:pt x="3403" y="8633"/>
                </a:moveTo>
                <a:lnTo>
                  <a:pt x="3151" y="9295"/>
                </a:lnTo>
                <a:lnTo>
                  <a:pt x="2489" y="9547"/>
                </a:lnTo>
                <a:lnTo>
                  <a:pt x="2710" y="8854"/>
                </a:lnTo>
                <a:lnTo>
                  <a:pt x="3403" y="8633"/>
                </a:lnTo>
                <a:close/>
                <a:moveTo>
                  <a:pt x="5955" y="9704"/>
                </a:moveTo>
                <a:lnTo>
                  <a:pt x="6270" y="10334"/>
                </a:lnTo>
                <a:lnTo>
                  <a:pt x="5955" y="10965"/>
                </a:lnTo>
                <a:lnTo>
                  <a:pt x="5640" y="10334"/>
                </a:lnTo>
                <a:lnTo>
                  <a:pt x="5955" y="9704"/>
                </a:lnTo>
                <a:close/>
                <a:moveTo>
                  <a:pt x="6018" y="1"/>
                </a:moveTo>
                <a:cubicBezTo>
                  <a:pt x="5923" y="1"/>
                  <a:pt x="5766" y="95"/>
                  <a:pt x="5703" y="190"/>
                </a:cubicBezTo>
                <a:lnTo>
                  <a:pt x="5010" y="1671"/>
                </a:lnTo>
                <a:cubicBezTo>
                  <a:pt x="4978" y="1765"/>
                  <a:pt x="4978" y="1891"/>
                  <a:pt x="5010" y="1986"/>
                </a:cubicBezTo>
                <a:lnTo>
                  <a:pt x="5230" y="2458"/>
                </a:lnTo>
                <a:lnTo>
                  <a:pt x="4758" y="2206"/>
                </a:lnTo>
                <a:cubicBezTo>
                  <a:pt x="4710" y="2190"/>
                  <a:pt x="4655" y="2183"/>
                  <a:pt x="4596" y="2183"/>
                </a:cubicBezTo>
                <a:cubicBezTo>
                  <a:pt x="4537" y="2183"/>
                  <a:pt x="4474" y="2190"/>
                  <a:pt x="4411" y="2206"/>
                </a:cubicBezTo>
                <a:cubicBezTo>
                  <a:pt x="4285" y="2238"/>
                  <a:pt x="4222" y="2332"/>
                  <a:pt x="4190" y="2458"/>
                </a:cubicBezTo>
                <a:lnTo>
                  <a:pt x="4033" y="2962"/>
                </a:lnTo>
                <a:lnTo>
                  <a:pt x="3875" y="2458"/>
                </a:lnTo>
                <a:cubicBezTo>
                  <a:pt x="3812" y="2332"/>
                  <a:pt x="3749" y="2238"/>
                  <a:pt x="3623" y="2206"/>
                </a:cubicBezTo>
                <a:lnTo>
                  <a:pt x="2143" y="1702"/>
                </a:lnTo>
                <a:cubicBezTo>
                  <a:pt x="2109" y="1694"/>
                  <a:pt x="2073" y="1690"/>
                  <a:pt x="2036" y="1690"/>
                </a:cubicBezTo>
                <a:cubicBezTo>
                  <a:pt x="1937" y="1690"/>
                  <a:pt x="1834" y="1719"/>
                  <a:pt x="1765" y="1765"/>
                </a:cubicBezTo>
                <a:cubicBezTo>
                  <a:pt x="1702" y="1860"/>
                  <a:pt x="1670" y="2017"/>
                  <a:pt x="1702" y="2143"/>
                </a:cubicBezTo>
                <a:lnTo>
                  <a:pt x="2206" y="3624"/>
                </a:lnTo>
                <a:cubicBezTo>
                  <a:pt x="2237" y="3750"/>
                  <a:pt x="2332" y="3813"/>
                  <a:pt x="2458" y="3876"/>
                </a:cubicBezTo>
                <a:lnTo>
                  <a:pt x="2962" y="4034"/>
                </a:lnTo>
                <a:lnTo>
                  <a:pt x="2458" y="4191"/>
                </a:lnTo>
                <a:cubicBezTo>
                  <a:pt x="2332" y="4223"/>
                  <a:pt x="2237" y="4286"/>
                  <a:pt x="2206" y="4412"/>
                </a:cubicBezTo>
                <a:cubicBezTo>
                  <a:pt x="2174" y="4538"/>
                  <a:pt x="2143" y="4664"/>
                  <a:pt x="2206" y="4758"/>
                </a:cubicBezTo>
                <a:lnTo>
                  <a:pt x="2458" y="5231"/>
                </a:lnTo>
                <a:lnTo>
                  <a:pt x="1985" y="5010"/>
                </a:lnTo>
                <a:cubicBezTo>
                  <a:pt x="1922" y="4994"/>
                  <a:pt x="1859" y="4987"/>
                  <a:pt x="1804" y="4987"/>
                </a:cubicBezTo>
                <a:cubicBezTo>
                  <a:pt x="1749" y="4987"/>
                  <a:pt x="1702" y="4994"/>
                  <a:pt x="1670" y="5010"/>
                </a:cubicBezTo>
                <a:lnTo>
                  <a:pt x="189" y="5703"/>
                </a:lnTo>
                <a:cubicBezTo>
                  <a:pt x="95" y="5798"/>
                  <a:pt x="0" y="5924"/>
                  <a:pt x="0" y="6018"/>
                </a:cubicBezTo>
                <a:cubicBezTo>
                  <a:pt x="0" y="6144"/>
                  <a:pt x="95" y="6302"/>
                  <a:pt x="189" y="6333"/>
                </a:cubicBezTo>
                <a:lnTo>
                  <a:pt x="1670" y="7058"/>
                </a:lnTo>
                <a:cubicBezTo>
                  <a:pt x="1717" y="7074"/>
                  <a:pt x="1772" y="7082"/>
                  <a:pt x="1828" y="7082"/>
                </a:cubicBezTo>
                <a:cubicBezTo>
                  <a:pt x="1883" y="7082"/>
                  <a:pt x="1938" y="7074"/>
                  <a:pt x="1985" y="7058"/>
                </a:cubicBezTo>
                <a:lnTo>
                  <a:pt x="2458" y="6806"/>
                </a:lnTo>
                <a:lnTo>
                  <a:pt x="2206" y="7279"/>
                </a:lnTo>
                <a:cubicBezTo>
                  <a:pt x="2174" y="7405"/>
                  <a:pt x="2174" y="7531"/>
                  <a:pt x="2206" y="7657"/>
                </a:cubicBezTo>
                <a:cubicBezTo>
                  <a:pt x="2237" y="7751"/>
                  <a:pt x="2332" y="7846"/>
                  <a:pt x="2458" y="7877"/>
                </a:cubicBezTo>
                <a:lnTo>
                  <a:pt x="2962" y="8035"/>
                </a:lnTo>
                <a:lnTo>
                  <a:pt x="2458" y="8192"/>
                </a:lnTo>
                <a:cubicBezTo>
                  <a:pt x="2332" y="8224"/>
                  <a:pt x="2237" y="8318"/>
                  <a:pt x="2206" y="8444"/>
                </a:cubicBezTo>
                <a:lnTo>
                  <a:pt x="1702" y="9925"/>
                </a:lnTo>
                <a:cubicBezTo>
                  <a:pt x="1623" y="10161"/>
                  <a:pt x="1784" y="10397"/>
                  <a:pt x="2004" y="10397"/>
                </a:cubicBezTo>
                <a:cubicBezTo>
                  <a:pt x="2048" y="10397"/>
                  <a:pt x="2095" y="10387"/>
                  <a:pt x="2143" y="10366"/>
                </a:cubicBezTo>
                <a:lnTo>
                  <a:pt x="3623" y="9862"/>
                </a:lnTo>
                <a:cubicBezTo>
                  <a:pt x="3749" y="9799"/>
                  <a:pt x="3812" y="9736"/>
                  <a:pt x="3875" y="9610"/>
                </a:cubicBezTo>
                <a:lnTo>
                  <a:pt x="4033" y="9106"/>
                </a:lnTo>
                <a:lnTo>
                  <a:pt x="4190" y="9610"/>
                </a:lnTo>
                <a:cubicBezTo>
                  <a:pt x="4222" y="9736"/>
                  <a:pt x="4285" y="9799"/>
                  <a:pt x="4411" y="9862"/>
                </a:cubicBezTo>
                <a:cubicBezTo>
                  <a:pt x="4484" y="9880"/>
                  <a:pt x="4556" y="9898"/>
                  <a:pt x="4623" y="9898"/>
                </a:cubicBezTo>
                <a:cubicBezTo>
                  <a:pt x="4672" y="9898"/>
                  <a:pt x="4718" y="9889"/>
                  <a:pt x="4758" y="9862"/>
                </a:cubicBezTo>
                <a:lnTo>
                  <a:pt x="5230" y="9610"/>
                </a:lnTo>
                <a:lnTo>
                  <a:pt x="5010" y="10082"/>
                </a:lnTo>
                <a:cubicBezTo>
                  <a:pt x="4978" y="10208"/>
                  <a:pt x="4978" y="10334"/>
                  <a:pt x="5010" y="10398"/>
                </a:cubicBezTo>
                <a:lnTo>
                  <a:pt x="5703" y="11847"/>
                </a:lnTo>
                <a:cubicBezTo>
                  <a:pt x="5797" y="11973"/>
                  <a:pt x="5923" y="12067"/>
                  <a:pt x="6018" y="12067"/>
                </a:cubicBezTo>
                <a:cubicBezTo>
                  <a:pt x="6144" y="12067"/>
                  <a:pt x="6301" y="11973"/>
                  <a:pt x="6333" y="11847"/>
                </a:cubicBezTo>
                <a:lnTo>
                  <a:pt x="7057" y="10398"/>
                </a:lnTo>
                <a:cubicBezTo>
                  <a:pt x="7089" y="10271"/>
                  <a:pt x="7089" y="10177"/>
                  <a:pt x="7057" y="10082"/>
                </a:cubicBezTo>
                <a:lnTo>
                  <a:pt x="6805" y="9610"/>
                </a:lnTo>
                <a:lnTo>
                  <a:pt x="7278" y="9862"/>
                </a:lnTo>
                <a:cubicBezTo>
                  <a:pt x="7341" y="9878"/>
                  <a:pt x="7404" y="9886"/>
                  <a:pt x="7467" y="9886"/>
                </a:cubicBezTo>
                <a:cubicBezTo>
                  <a:pt x="7530" y="9886"/>
                  <a:pt x="7593" y="9878"/>
                  <a:pt x="7656" y="9862"/>
                </a:cubicBezTo>
                <a:cubicBezTo>
                  <a:pt x="7750" y="9799"/>
                  <a:pt x="7845" y="9736"/>
                  <a:pt x="7877" y="9610"/>
                </a:cubicBezTo>
                <a:lnTo>
                  <a:pt x="8034" y="9106"/>
                </a:lnTo>
                <a:lnTo>
                  <a:pt x="8192" y="9610"/>
                </a:lnTo>
                <a:cubicBezTo>
                  <a:pt x="8223" y="9736"/>
                  <a:pt x="8318" y="9799"/>
                  <a:pt x="8444" y="9862"/>
                </a:cubicBezTo>
                <a:lnTo>
                  <a:pt x="9924" y="10366"/>
                </a:lnTo>
                <a:cubicBezTo>
                  <a:pt x="9957" y="10373"/>
                  <a:pt x="9990" y="10377"/>
                  <a:pt x="10023" y="10377"/>
                </a:cubicBezTo>
                <a:cubicBezTo>
                  <a:pt x="10268" y="10377"/>
                  <a:pt x="10477" y="10175"/>
                  <a:pt x="10365" y="9925"/>
                </a:cubicBezTo>
                <a:lnTo>
                  <a:pt x="9861" y="8444"/>
                </a:lnTo>
                <a:cubicBezTo>
                  <a:pt x="9798" y="8318"/>
                  <a:pt x="9735" y="8224"/>
                  <a:pt x="9609" y="8192"/>
                </a:cubicBezTo>
                <a:lnTo>
                  <a:pt x="9105" y="8035"/>
                </a:lnTo>
                <a:lnTo>
                  <a:pt x="9609" y="7877"/>
                </a:lnTo>
                <a:cubicBezTo>
                  <a:pt x="9735" y="7846"/>
                  <a:pt x="9798" y="7751"/>
                  <a:pt x="9861" y="7657"/>
                </a:cubicBezTo>
                <a:cubicBezTo>
                  <a:pt x="9893" y="7531"/>
                  <a:pt x="9924" y="7405"/>
                  <a:pt x="9861" y="7279"/>
                </a:cubicBezTo>
                <a:lnTo>
                  <a:pt x="9609" y="6806"/>
                </a:lnTo>
                <a:lnTo>
                  <a:pt x="10082" y="7058"/>
                </a:lnTo>
                <a:cubicBezTo>
                  <a:pt x="10145" y="7074"/>
                  <a:pt x="10208" y="7082"/>
                  <a:pt x="10263" y="7082"/>
                </a:cubicBezTo>
                <a:cubicBezTo>
                  <a:pt x="10318" y="7082"/>
                  <a:pt x="10365" y="7074"/>
                  <a:pt x="10397" y="7058"/>
                </a:cubicBezTo>
                <a:lnTo>
                  <a:pt x="11846" y="6333"/>
                </a:lnTo>
                <a:cubicBezTo>
                  <a:pt x="11972" y="6270"/>
                  <a:pt x="12067" y="6144"/>
                  <a:pt x="12067" y="6018"/>
                </a:cubicBezTo>
                <a:cubicBezTo>
                  <a:pt x="12067" y="5924"/>
                  <a:pt x="11972" y="5766"/>
                  <a:pt x="11846" y="5703"/>
                </a:cubicBezTo>
                <a:lnTo>
                  <a:pt x="10397" y="5010"/>
                </a:lnTo>
                <a:cubicBezTo>
                  <a:pt x="10334" y="4994"/>
                  <a:pt x="10279" y="4987"/>
                  <a:pt x="10228" y="4987"/>
                </a:cubicBezTo>
                <a:cubicBezTo>
                  <a:pt x="10176" y="4987"/>
                  <a:pt x="10129" y="4994"/>
                  <a:pt x="10082" y="5010"/>
                </a:cubicBezTo>
                <a:lnTo>
                  <a:pt x="9609" y="5231"/>
                </a:lnTo>
                <a:lnTo>
                  <a:pt x="9861" y="4758"/>
                </a:lnTo>
                <a:cubicBezTo>
                  <a:pt x="9893" y="4664"/>
                  <a:pt x="9893" y="4538"/>
                  <a:pt x="9861" y="4412"/>
                </a:cubicBezTo>
                <a:cubicBezTo>
                  <a:pt x="9798" y="4286"/>
                  <a:pt x="9735" y="4223"/>
                  <a:pt x="9609" y="4191"/>
                </a:cubicBezTo>
                <a:lnTo>
                  <a:pt x="9105" y="4034"/>
                </a:lnTo>
                <a:lnTo>
                  <a:pt x="9609" y="3876"/>
                </a:lnTo>
                <a:cubicBezTo>
                  <a:pt x="9735" y="3813"/>
                  <a:pt x="9798" y="3750"/>
                  <a:pt x="9861" y="3624"/>
                </a:cubicBezTo>
                <a:lnTo>
                  <a:pt x="10365" y="2143"/>
                </a:lnTo>
                <a:cubicBezTo>
                  <a:pt x="10397" y="2017"/>
                  <a:pt x="10365" y="1860"/>
                  <a:pt x="10271" y="1765"/>
                </a:cubicBezTo>
                <a:cubicBezTo>
                  <a:pt x="10226" y="1721"/>
                  <a:pt x="10135" y="1676"/>
                  <a:pt x="10040" y="1676"/>
                </a:cubicBezTo>
                <a:cubicBezTo>
                  <a:pt x="10001" y="1676"/>
                  <a:pt x="9961" y="1684"/>
                  <a:pt x="9924" y="1702"/>
                </a:cubicBezTo>
                <a:lnTo>
                  <a:pt x="8444" y="2206"/>
                </a:lnTo>
                <a:cubicBezTo>
                  <a:pt x="8318" y="2238"/>
                  <a:pt x="8223" y="2332"/>
                  <a:pt x="8192" y="2458"/>
                </a:cubicBezTo>
                <a:lnTo>
                  <a:pt x="8034" y="2962"/>
                </a:lnTo>
                <a:lnTo>
                  <a:pt x="7877" y="2458"/>
                </a:lnTo>
                <a:cubicBezTo>
                  <a:pt x="7845" y="2332"/>
                  <a:pt x="7750" y="2238"/>
                  <a:pt x="7656" y="2206"/>
                </a:cubicBezTo>
                <a:cubicBezTo>
                  <a:pt x="7583" y="2188"/>
                  <a:pt x="7510" y="2170"/>
                  <a:pt x="7438" y="2170"/>
                </a:cubicBezTo>
                <a:cubicBezTo>
                  <a:pt x="7384" y="2170"/>
                  <a:pt x="7331" y="2180"/>
                  <a:pt x="7278" y="2206"/>
                </a:cubicBezTo>
                <a:lnTo>
                  <a:pt x="6805" y="2458"/>
                </a:lnTo>
                <a:lnTo>
                  <a:pt x="7057" y="1986"/>
                </a:lnTo>
                <a:cubicBezTo>
                  <a:pt x="7089" y="1860"/>
                  <a:pt x="7089" y="1734"/>
                  <a:pt x="7057" y="1671"/>
                </a:cubicBezTo>
                <a:lnTo>
                  <a:pt x="6333" y="190"/>
                </a:lnTo>
                <a:cubicBezTo>
                  <a:pt x="6270" y="95"/>
                  <a:pt x="6144"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39" name="Google Shape;10239;p78"/>
          <p:cNvGrpSpPr/>
          <p:nvPr/>
        </p:nvGrpSpPr>
        <p:grpSpPr>
          <a:xfrm>
            <a:off x="4915227" y="3444650"/>
            <a:ext cx="476329" cy="475086"/>
            <a:chOff x="-15719925" y="2416825"/>
            <a:chExt cx="306400" cy="305600"/>
          </a:xfrm>
        </p:grpSpPr>
        <p:sp>
          <p:nvSpPr>
            <p:cNvPr id="10240" name="Google Shape;10240;p78"/>
            <p:cNvSpPr/>
            <p:nvPr/>
          </p:nvSpPr>
          <p:spPr>
            <a:xfrm>
              <a:off x="-15719925" y="2416825"/>
              <a:ext cx="306400" cy="305600"/>
            </a:xfrm>
            <a:custGeom>
              <a:avLst/>
              <a:gdLst/>
              <a:ahLst/>
              <a:cxnLst/>
              <a:rect l="l" t="t" r="r" b="b"/>
              <a:pathLst>
                <a:path w="12256" h="12224" extrusionOk="0">
                  <a:moveTo>
                    <a:pt x="6648" y="756"/>
                  </a:moveTo>
                  <a:lnTo>
                    <a:pt x="8002" y="3466"/>
                  </a:lnTo>
                  <a:cubicBezTo>
                    <a:pt x="8034" y="3560"/>
                    <a:pt x="8065" y="3592"/>
                    <a:pt x="8160" y="3623"/>
                  </a:cubicBezTo>
                  <a:lnTo>
                    <a:pt x="9451" y="4316"/>
                  </a:lnTo>
                  <a:lnTo>
                    <a:pt x="10617" y="7246"/>
                  </a:lnTo>
                  <a:lnTo>
                    <a:pt x="7845" y="7246"/>
                  </a:lnTo>
                  <a:lnTo>
                    <a:pt x="7215" y="5356"/>
                  </a:lnTo>
                  <a:cubicBezTo>
                    <a:pt x="7135" y="5198"/>
                    <a:pt x="6990" y="5128"/>
                    <a:pt x="6852" y="5128"/>
                  </a:cubicBezTo>
                  <a:cubicBezTo>
                    <a:pt x="6826" y="5128"/>
                    <a:pt x="6799" y="5130"/>
                    <a:pt x="6774" y="5135"/>
                  </a:cubicBezTo>
                  <a:cubicBezTo>
                    <a:pt x="6616" y="5167"/>
                    <a:pt x="6490" y="5419"/>
                    <a:pt x="6522" y="5576"/>
                  </a:cubicBezTo>
                  <a:lnTo>
                    <a:pt x="7089" y="7215"/>
                  </a:lnTo>
                  <a:lnTo>
                    <a:pt x="5167" y="7215"/>
                  </a:lnTo>
                  <a:lnTo>
                    <a:pt x="5797" y="4064"/>
                  </a:lnTo>
                  <a:cubicBezTo>
                    <a:pt x="5828" y="3875"/>
                    <a:pt x="5702" y="3686"/>
                    <a:pt x="5513" y="3623"/>
                  </a:cubicBezTo>
                  <a:cubicBezTo>
                    <a:pt x="5494" y="3620"/>
                    <a:pt x="5474" y="3618"/>
                    <a:pt x="5454" y="3618"/>
                  </a:cubicBezTo>
                  <a:cubicBezTo>
                    <a:pt x="5281" y="3618"/>
                    <a:pt x="5101" y="3737"/>
                    <a:pt x="5072" y="3907"/>
                  </a:cubicBezTo>
                  <a:lnTo>
                    <a:pt x="4411" y="7183"/>
                  </a:lnTo>
                  <a:lnTo>
                    <a:pt x="1607" y="7183"/>
                  </a:lnTo>
                  <a:lnTo>
                    <a:pt x="2142" y="4946"/>
                  </a:lnTo>
                  <a:lnTo>
                    <a:pt x="3466" y="4316"/>
                  </a:lnTo>
                  <a:cubicBezTo>
                    <a:pt x="3529" y="4253"/>
                    <a:pt x="3560" y="4222"/>
                    <a:pt x="3623" y="4159"/>
                  </a:cubicBezTo>
                  <a:lnTo>
                    <a:pt x="4253" y="2930"/>
                  </a:lnTo>
                  <a:lnTo>
                    <a:pt x="6175" y="2930"/>
                  </a:lnTo>
                  <a:cubicBezTo>
                    <a:pt x="6364" y="2930"/>
                    <a:pt x="6522" y="2772"/>
                    <a:pt x="6522" y="2583"/>
                  </a:cubicBezTo>
                  <a:cubicBezTo>
                    <a:pt x="6522" y="2363"/>
                    <a:pt x="6364" y="2205"/>
                    <a:pt x="6175" y="2205"/>
                  </a:cubicBezTo>
                  <a:lnTo>
                    <a:pt x="5230" y="2205"/>
                  </a:lnTo>
                  <a:lnTo>
                    <a:pt x="5702" y="756"/>
                  </a:lnTo>
                  <a:close/>
                  <a:moveTo>
                    <a:pt x="10397" y="7876"/>
                  </a:moveTo>
                  <a:lnTo>
                    <a:pt x="9830" y="8601"/>
                  </a:lnTo>
                  <a:lnTo>
                    <a:pt x="8916" y="8601"/>
                  </a:lnTo>
                  <a:cubicBezTo>
                    <a:pt x="8727" y="8601"/>
                    <a:pt x="8569" y="8758"/>
                    <a:pt x="8569" y="8947"/>
                  </a:cubicBezTo>
                  <a:cubicBezTo>
                    <a:pt x="8664" y="9199"/>
                    <a:pt x="8821" y="9357"/>
                    <a:pt x="9010" y="9357"/>
                  </a:cubicBezTo>
                  <a:lnTo>
                    <a:pt x="9357" y="9357"/>
                  </a:lnTo>
                  <a:lnTo>
                    <a:pt x="8821" y="10050"/>
                  </a:lnTo>
                  <a:lnTo>
                    <a:pt x="7561" y="10050"/>
                  </a:lnTo>
                  <a:cubicBezTo>
                    <a:pt x="7435" y="10050"/>
                    <a:pt x="7278" y="10145"/>
                    <a:pt x="7246" y="10239"/>
                  </a:cubicBezTo>
                  <a:lnTo>
                    <a:pt x="6616" y="11468"/>
                  </a:lnTo>
                  <a:lnTo>
                    <a:pt x="5576" y="11468"/>
                  </a:lnTo>
                  <a:lnTo>
                    <a:pt x="5041" y="10775"/>
                  </a:lnTo>
                  <a:lnTo>
                    <a:pt x="6080" y="10775"/>
                  </a:lnTo>
                  <a:cubicBezTo>
                    <a:pt x="6301" y="10775"/>
                    <a:pt x="6459" y="10617"/>
                    <a:pt x="6459" y="10397"/>
                  </a:cubicBezTo>
                  <a:cubicBezTo>
                    <a:pt x="6459" y="10208"/>
                    <a:pt x="6301" y="10050"/>
                    <a:pt x="6080" y="10050"/>
                  </a:cubicBezTo>
                  <a:lnTo>
                    <a:pt x="4474" y="10050"/>
                  </a:lnTo>
                  <a:lnTo>
                    <a:pt x="3529" y="8758"/>
                  </a:lnTo>
                  <a:cubicBezTo>
                    <a:pt x="3466" y="8664"/>
                    <a:pt x="3371" y="8601"/>
                    <a:pt x="3245" y="8601"/>
                  </a:cubicBezTo>
                  <a:lnTo>
                    <a:pt x="2048" y="8601"/>
                  </a:lnTo>
                  <a:lnTo>
                    <a:pt x="1670" y="7876"/>
                  </a:lnTo>
                  <a:close/>
                  <a:moveTo>
                    <a:pt x="5419" y="0"/>
                  </a:moveTo>
                  <a:cubicBezTo>
                    <a:pt x="5261" y="0"/>
                    <a:pt x="5135" y="126"/>
                    <a:pt x="5072" y="252"/>
                  </a:cubicBezTo>
                  <a:lnTo>
                    <a:pt x="4442" y="2174"/>
                  </a:lnTo>
                  <a:lnTo>
                    <a:pt x="3970" y="2174"/>
                  </a:lnTo>
                  <a:cubicBezTo>
                    <a:pt x="3844" y="2174"/>
                    <a:pt x="3686" y="2237"/>
                    <a:pt x="3655" y="2363"/>
                  </a:cubicBezTo>
                  <a:lnTo>
                    <a:pt x="2993" y="3718"/>
                  </a:lnTo>
                  <a:lnTo>
                    <a:pt x="1638" y="4379"/>
                  </a:lnTo>
                  <a:cubicBezTo>
                    <a:pt x="1575" y="4411"/>
                    <a:pt x="1481" y="4505"/>
                    <a:pt x="1449" y="4600"/>
                  </a:cubicBezTo>
                  <a:lnTo>
                    <a:pt x="819" y="7215"/>
                  </a:lnTo>
                  <a:lnTo>
                    <a:pt x="347" y="7215"/>
                  </a:lnTo>
                  <a:cubicBezTo>
                    <a:pt x="158" y="7215"/>
                    <a:pt x="0" y="7372"/>
                    <a:pt x="0" y="7561"/>
                  </a:cubicBezTo>
                  <a:cubicBezTo>
                    <a:pt x="0" y="7750"/>
                    <a:pt x="158" y="7908"/>
                    <a:pt x="347" y="7908"/>
                  </a:cubicBezTo>
                  <a:lnTo>
                    <a:pt x="851" y="7908"/>
                  </a:lnTo>
                  <a:lnTo>
                    <a:pt x="1481" y="9136"/>
                  </a:lnTo>
                  <a:cubicBezTo>
                    <a:pt x="1575" y="9262"/>
                    <a:pt x="1670" y="9325"/>
                    <a:pt x="1796" y="9325"/>
                  </a:cubicBezTo>
                  <a:lnTo>
                    <a:pt x="3056" y="9325"/>
                  </a:lnTo>
                  <a:lnTo>
                    <a:pt x="3623" y="10050"/>
                  </a:lnTo>
                  <a:lnTo>
                    <a:pt x="2552" y="10050"/>
                  </a:lnTo>
                  <a:cubicBezTo>
                    <a:pt x="2363" y="10050"/>
                    <a:pt x="2205" y="10208"/>
                    <a:pt x="2205" y="10397"/>
                  </a:cubicBezTo>
                  <a:cubicBezTo>
                    <a:pt x="2205" y="10617"/>
                    <a:pt x="2363" y="10775"/>
                    <a:pt x="2552" y="10775"/>
                  </a:cubicBezTo>
                  <a:lnTo>
                    <a:pt x="4159" y="10775"/>
                  </a:lnTo>
                  <a:lnTo>
                    <a:pt x="5104" y="12066"/>
                  </a:lnTo>
                  <a:cubicBezTo>
                    <a:pt x="5198" y="12129"/>
                    <a:pt x="5261" y="12224"/>
                    <a:pt x="5387" y="12224"/>
                  </a:cubicBezTo>
                  <a:lnTo>
                    <a:pt x="6805" y="12224"/>
                  </a:lnTo>
                  <a:cubicBezTo>
                    <a:pt x="6931" y="12224"/>
                    <a:pt x="7089" y="12129"/>
                    <a:pt x="7120" y="12035"/>
                  </a:cubicBezTo>
                  <a:lnTo>
                    <a:pt x="7750" y="10806"/>
                  </a:lnTo>
                  <a:lnTo>
                    <a:pt x="8979" y="10806"/>
                  </a:lnTo>
                  <a:cubicBezTo>
                    <a:pt x="9073" y="10806"/>
                    <a:pt x="9199" y="10775"/>
                    <a:pt x="9231" y="10649"/>
                  </a:cubicBezTo>
                  <a:lnTo>
                    <a:pt x="10176" y="9357"/>
                  </a:lnTo>
                  <a:lnTo>
                    <a:pt x="11184" y="9357"/>
                  </a:lnTo>
                  <a:cubicBezTo>
                    <a:pt x="11373" y="9357"/>
                    <a:pt x="11531" y="9199"/>
                    <a:pt x="11531" y="8979"/>
                  </a:cubicBezTo>
                  <a:cubicBezTo>
                    <a:pt x="11531" y="8790"/>
                    <a:pt x="11373" y="8632"/>
                    <a:pt x="11184" y="8632"/>
                  </a:cubicBezTo>
                  <a:lnTo>
                    <a:pt x="10775" y="8632"/>
                  </a:lnTo>
                  <a:lnTo>
                    <a:pt x="11342" y="7908"/>
                  </a:lnTo>
                  <a:lnTo>
                    <a:pt x="11877" y="7908"/>
                  </a:lnTo>
                  <a:cubicBezTo>
                    <a:pt x="12098" y="7908"/>
                    <a:pt x="12255" y="7750"/>
                    <a:pt x="12255" y="7561"/>
                  </a:cubicBezTo>
                  <a:cubicBezTo>
                    <a:pt x="12255" y="7372"/>
                    <a:pt x="12098" y="7215"/>
                    <a:pt x="11877" y="7215"/>
                  </a:cubicBezTo>
                  <a:lnTo>
                    <a:pt x="11373" y="7215"/>
                  </a:lnTo>
                  <a:lnTo>
                    <a:pt x="10019" y="3875"/>
                  </a:lnTo>
                  <a:cubicBezTo>
                    <a:pt x="9987" y="3781"/>
                    <a:pt x="9956" y="3718"/>
                    <a:pt x="9861" y="3655"/>
                  </a:cubicBezTo>
                  <a:lnTo>
                    <a:pt x="8538" y="2993"/>
                  </a:lnTo>
                  <a:lnTo>
                    <a:pt x="7152" y="189"/>
                  </a:lnTo>
                  <a:cubicBezTo>
                    <a:pt x="7089" y="95"/>
                    <a:pt x="6963" y="0"/>
                    <a:pt x="68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1" name="Google Shape;10241;p78"/>
            <p:cNvSpPr/>
            <p:nvPr/>
          </p:nvSpPr>
          <p:spPr>
            <a:xfrm>
              <a:off x="-15467900" y="2686175"/>
              <a:ext cx="53575" cy="17350"/>
            </a:xfrm>
            <a:custGeom>
              <a:avLst/>
              <a:gdLst/>
              <a:ahLst/>
              <a:cxnLst/>
              <a:rect l="l" t="t" r="r" b="b"/>
              <a:pathLst>
                <a:path w="2143" h="694" extrusionOk="0">
                  <a:moveTo>
                    <a:pt x="347" y="1"/>
                  </a:moveTo>
                  <a:cubicBezTo>
                    <a:pt x="158" y="1"/>
                    <a:pt x="1" y="158"/>
                    <a:pt x="1" y="347"/>
                  </a:cubicBezTo>
                  <a:cubicBezTo>
                    <a:pt x="1" y="536"/>
                    <a:pt x="158" y="694"/>
                    <a:pt x="347" y="694"/>
                  </a:cubicBezTo>
                  <a:lnTo>
                    <a:pt x="1796" y="694"/>
                  </a:lnTo>
                  <a:cubicBezTo>
                    <a:pt x="1985" y="694"/>
                    <a:pt x="2143" y="536"/>
                    <a:pt x="2143" y="347"/>
                  </a:cubicBezTo>
                  <a:cubicBezTo>
                    <a:pt x="2143" y="158"/>
                    <a:pt x="1985" y="1"/>
                    <a:pt x="17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2" name="Google Shape;10242;p78"/>
            <p:cNvSpPr/>
            <p:nvPr/>
          </p:nvSpPr>
          <p:spPr>
            <a:xfrm>
              <a:off x="-15718350" y="2703500"/>
              <a:ext cx="54350" cy="18150"/>
            </a:xfrm>
            <a:custGeom>
              <a:avLst/>
              <a:gdLst/>
              <a:ahLst/>
              <a:cxnLst/>
              <a:rect l="l" t="t" r="r" b="b"/>
              <a:pathLst>
                <a:path w="2174" h="726" extrusionOk="0">
                  <a:moveTo>
                    <a:pt x="347" y="1"/>
                  </a:moveTo>
                  <a:cubicBezTo>
                    <a:pt x="158" y="1"/>
                    <a:pt x="0" y="158"/>
                    <a:pt x="0" y="347"/>
                  </a:cubicBezTo>
                  <a:cubicBezTo>
                    <a:pt x="0" y="568"/>
                    <a:pt x="158" y="725"/>
                    <a:pt x="347" y="725"/>
                  </a:cubicBezTo>
                  <a:lnTo>
                    <a:pt x="1827" y="725"/>
                  </a:lnTo>
                  <a:cubicBezTo>
                    <a:pt x="2016" y="725"/>
                    <a:pt x="2174" y="568"/>
                    <a:pt x="2174" y="347"/>
                  </a:cubicBezTo>
                  <a:cubicBezTo>
                    <a:pt x="2174" y="158"/>
                    <a:pt x="2016" y="1"/>
                    <a:pt x="18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43" name="Google Shape;10243;p78"/>
          <p:cNvSpPr/>
          <p:nvPr/>
        </p:nvSpPr>
        <p:spPr>
          <a:xfrm>
            <a:off x="2001502" y="1687545"/>
            <a:ext cx="477534" cy="475746"/>
          </a:xfrm>
          <a:custGeom>
            <a:avLst/>
            <a:gdLst/>
            <a:ahLst/>
            <a:cxnLst/>
            <a:rect l="l" t="t" r="r" b="b"/>
            <a:pathLst>
              <a:path w="12287" h="12241" extrusionOk="0">
                <a:moveTo>
                  <a:pt x="6207" y="1056"/>
                </a:moveTo>
                <a:lnTo>
                  <a:pt x="6553" y="1560"/>
                </a:lnTo>
                <a:cubicBezTo>
                  <a:pt x="6994" y="2253"/>
                  <a:pt x="7656" y="2663"/>
                  <a:pt x="8443" y="2820"/>
                </a:cubicBezTo>
                <a:cubicBezTo>
                  <a:pt x="8191" y="3261"/>
                  <a:pt x="8097" y="3765"/>
                  <a:pt x="8002" y="4332"/>
                </a:cubicBezTo>
                <a:cubicBezTo>
                  <a:pt x="7939" y="5152"/>
                  <a:pt x="8097" y="5939"/>
                  <a:pt x="8443" y="6506"/>
                </a:cubicBezTo>
                <a:cubicBezTo>
                  <a:pt x="8498" y="6588"/>
                  <a:pt x="8623" y="6670"/>
                  <a:pt x="8758" y="6670"/>
                </a:cubicBezTo>
                <a:cubicBezTo>
                  <a:pt x="8779" y="6670"/>
                  <a:pt x="8800" y="6668"/>
                  <a:pt x="8821" y="6664"/>
                </a:cubicBezTo>
                <a:cubicBezTo>
                  <a:pt x="9420" y="6506"/>
                  <a:pt x="9924" y="6223"/>
                  <a:pt x="10365" y="5908"/>
                </a:cubicBezTo>
                <a:cubicBezTo>
                  <a:pt x="10680" y="6254"/>
                  <a:pt x="11090" y="6569"/>
                  <a:pt x="11499" y="6853"/>
                </a:cubicBezTo>
                <a:cubicBezTo>
                  <a:pt x="11279" y="7325"/>
                  <a:pt x="11153" y="7798"/>
                  <a:pt x="11153" y="8271"/>
                </a:cubicBezTo>
                <a:cubicBezTo>
                  <a:pt x="10586" y="8302"/>
                  <a:pt x="10082" y="8428"/>
                  <a:pt x="9578" y="8617"/>
                </a:cubicBezTo>
                <a:cubicBezTo>
                  <a:pt x="9389" y="8712"/>
                  <a:pt x="9294" y="8932"/>
                  <a:pt x="9389" y="9090"/>
                </a:cubicBezTo>
                <a:lnTo>
                  <a:pt x="9704" y="9751"/>
                </a:lnTo>
                <a:lnTo>
                  <a:pt x="7183" y="8932"/>
                </a:lnTo>
                <a:lnTo>
                  <a:pt x="9861" y="7861"/>
                </a:lnTo>
                <a:cubicBezTo>
                  <a:pt x="10050" y="7798"/>
                  <a:pt x="10145" y="7609"/>
                  <a:pt x="10050" y="7388"/>
                </a:cubicBezTo>
                <a:cubicBezTo>
                  <a:pt x="10003" y="7247"/>
                  <a:pt x="9867" y="7176"/>
                  <a:pt x="9722" y="7176"/>
                </a:cubicBezTo>
                <a:cubicBezTo>
                  <a:pt x="9674" y="7176"/>
                  <a:pt x="9625" y="7184"/>
                  <a:pt x="9578" y="7199"/>
                </a:cubicBezTo>
                <a:lnTo>
                  <a:pt x="6522" y="8428"/>
                </a:lnTo>
                <a:lnTo>
                  <a:pt x="6522" y="3986"/>
                </a:lnTo>
                <a:cubicBezTo>
                  <a:pt x="6522" y="3765"/>
                  <a:pt x="6364" y="3608"/>
                  <a:pt x="6144" y="3608"/>
                </a:cubicBezTo>
                <a:cubicBezTo>
                  <a:pt x="5955" y="3608"/>
                  <a:pt x="5797" y="3765"/>
                  <a:pt x="5797" y="3986"/>
                </a:cubicBezTo>
                <a:lnTo>
                  <a:pt x="5797" y="8428"/>
                </a:lnTo>
                <a:lnTo>
                  <a:pt x="2710" y="7199"/>
                </a:lnTo>
                <a:cubicBezTo>
                  <a:pt x="2662" y="7184"/>
                  <a:pt x="2615" y="7176"/>
                  <a:pt x="2570" y="7176"/>
                </a:cubicBezTo>
                <a:cubicBezTo>
                  <a:pt x="2434" y="7176"/>
                  <a:pt x="2316" y="7247"/>
                  <a:pt x="2268" y="7388"/>
                </a:cubicBezTo>
                <a:cubicBezTo>
                  <a:pt x="2174" y="7609"/>
                  <a:pt x="2268" y="7798"/>
                  <a:pt x="2457" y="7861"/>
                </a:cubicBezTo>
                <a:lnTo>
                  <a:pt x="5135" y="8932"/>
                </a:lnTo>
                <a:lnTo>
                  <a:pt x="2615" y="9751"/>
                </a:lnTo>
                <a:lnTo>
                  <a:pt x="2930" y="9090"/>
                </a:lnTo>
                <a:cubicBezTo>
                  <a:pt x="2993" y="8901"/>
                  <a:pt x="2930" y="8712"/>
                  <a:pt x="2741" y="8617"/>
                </a:cubicBezTo>
                <a:cubicBezTo>
                  <a:pt x="2205" y="8397"/>
                  <a:pt x="1701" y="8271"/>
                  <a:pt x="1166" y="8271"/>
                </a:cubicBezTo>
                <a:cubicBezTo>
                  <a:pt x="1166" y="7798"/>
                  <a:pt x="1040" y="7325"/>
                  <a:pt x="882" y="6853"/>
                </a:cubicBezTo>
                <a:cubicBezTo>
                  <a:pt x="1323" y="6569"/>
                  <a:pt x="1701" y="6254"/>
                  <a:pt x="2016" y="5908"/>
                </a:cubicBezTo>
                <a:cubicBezTo>
                  <a:pt x="2457" y="6254"/>
                  <a:pt x="2962" y="6506"/>
                  <a:pt x="3560" y="6664"/>
                </a:cubicBezTo>
                <a:cubicBezTo>
                  <a:pt x="3596" y="6671"/>
                  <a:pt x="3631" y="6675"/>
                  <a:pt x="3665" y="6675"/>
                </a:cubicBezTo>
                <a:cubicBezTo>
                  <a:pt x="3784" y="6675"/>
                  <a:pt x="3889" y="6628"/>
                  <a:pt x="3938" y="6506"/>
                </a:cubicBezTo>
                <a:cubicBezTo>
                  <a:pt x="4316" y="5939"/>
                  <a:pt x="4411" y="5152"/>
                  <a:pt x="4379" y="4332"/>
                </a:cubicBezTo>
                <a:cubicBezTo>
                  <a:pt x="4348" y="3734"/>
                  <a:pt x="4190" y="3230"/>
                  <a:pt x="3938" y="2820"/>
                </a:cubicBezTo>
                <a:cubicBezTo>
                  <a:pt x="4694" y="2663"/>
                  <a:pt x="5356" y="2190"/>
                  <a:pt x="5828" y="1560"/>
                </a:cubicBezTo>
                <a:lnTo>
                  <a:pt x="6207" y="1056"/>
                </a:lnTo>
                <a:close/>
                <a:moveTo>
                  <a:pt x="6116" y="1"/>
                </a:moveTo>
                <a:cubicBezTo>
                  <a:pt x="6002" y="1"/>
                  <a:pt x="5892" y="48"/>
                  <a:pt x="5828" y="142"/>
                </a:cubicBezTo>
                <a:lnTo>
                  <a:pt x="5198" y="1150"/>
                </a:lnTo>
                <a:cubicBezTo>
                  <a:pt x="4789" y="1781"/>
                  <a:pt x="4064" y="2159"/>
                  <a:pt x="3277" y="2159"/>
                </a:cubicBezTo>
                <a:cubicBezTo>
                  <a:pt x="2962" y="2159"/>
                  <a:pt x="2804" y="2568"/>
                  <a:pt x="3056" y="2757"/>
                </a:cubicBezTo>
                <a:cubicBezTo>
                  <a:pt x="3371" y="3072"/>
                  <a:pt x="3592" y="3671"/>
                  <a:pt x="3623" y="4364"/>
                </a:cubicBezTo>
                <a:cubicBezTo>
                  <a:pt x="3686" y="4931"/>
                  <a:pt x="3592" y="5467"/>
                  <a:pt x="3434" y="5876"/>
                </a:cubicBezTo>
                <a:cubicBezTo>
                  <a:pt x="2962" y="5719"/>
                  <a:pt x="2520" y="5435"/>
                  <a:pt x="2174" y="5120"/>
                </a:cubicBezTo>
                <a:cubicBezTo>
                  <a:pt x="2103" y="5049"/>
                  <a:pt x="2019" y="5016"/>
                  <a:pt x="1937" y="5016"/>
                </a:cubicBezTo>
                <a:cubicBezTo>
                  <a:pt x="1837" y="5016"/>
                  <a:pt x="1739" y="5065"/>
                  <a:pt x="1670" y="5152"/>
                </a:cubicBezTo>
                <a:cubicBezTo>
                  <a:pt x="1323" y="5624"/>
                  <a:pt x="851" y="6065"/>
                  <a:pt x="252" y="6349"/>
                </a:cubicBezTo>
                <a:cubicBezTo>
                  <a:pt x="95" y="6412"/>
                  <a:pt x="0" y="6601"/>
                  <a:pt x="95" y="6790"/>
                </a:cubicBezTo>
                <a:cubicBezTo>
                  <a:pt x="347" y="7388"/>
                  <a:pt x="441" y="8018"/>
                  <a:pt x="410" y="8586"/>
                </a:cubicBezTo>
                <a:cubicBezTo>
                  <a:pt x="410" y="8712"/>
                  <a:pt x="441" y="8775"/>
                  <a:pt x="536" y="8838"/>
                </a:cubicBezTo>
                <a:cubicBezTo>
                  <a:pt x="630" y="8964"/>
                  <a:pt x="788" y="8964"/>
                  <a:pt x="945" y="8964"/>
                </a:cubicBezTo>
                <a:cubicBezTo>
                  <a:pt x="1355" y="8964"/>
                  <a:pt x="1701" y="9058"/>
                  <a:pt x="2111" y="9153"/>
                </a:cubicBezTo>
                <a:lnTo>
                  <a:pt x="1544" y="10224"/>
                </a:lnTo>
                <a:cubicBezTo>
                  <a:pt x="1406" y="10472"/>
                  <a:pt x="1606" y="10745"/>
                  <a:pt x="1870" y="10745"/>
                </a:cubicBezTo>
                <a:cubicBezTo>
                  <a:pt x="1907" y="10745"/>
                  <a:pt x="1946" y="10740"/>
                  <a:pt x="1985" y="10728"/>
                </a:cubicBezTo>
                <a:lnTo>
                  <a:pt x="5797" y="9499"/>
                </a:lnTo>
                <a:lnTo>
                  <a:pt x="5797" y="11894"/>
                </a:lnTo>
                <a:cubicBezTo>
                  <a:pt x="5797" y="12083"/>
                  <a:pt x="5955" y="12240"/>
                  <a:pt x="6144" y="12240"/>
                </a:cubicBezTo>
                <a:cubicBezTo>
                  <a:pt x="6364" y="12240"/>
                  <a:pt x="6522" y="12083"/>
                  <a:pt x="6522" y="11894"/>
                </a:cubicBezTo>
                <a:lnTo>
                  <a:pt x="6522" y="9499"/>
                </a:lnTo>
                <a:lnTo>
                  <a:pt x="10334" y="10728"/>
                </a:lnTo>
                <a:cubicBezTo>
                  <a:pt x="10382" y="10747"/>
                  <a:pt x="10431" y="10756"/>
                  <a:pt x="10476" y="10756"/>
                </a:cubicBezTo>
                <a:cubicBezTo>
                  <a:pt x="10726" y="10756"/>
                  <a:pt x="10908" y="10490"/>
                  <a:pt x="10775" y="10224"/>
                </a:cubicBezTo>
                <a:lnTo>
                  <a:pt x="10208" y="9153"/>
                </a:lnTo>
                <a:cubicBezTo>
                  <a:pt x="10554" y="9058"/>
                  <a:pt x="10964" y="8964"/>
                  <a:pt x="11342" y="8964"/>
                </a:cubicBezTo>
                <a:cubicBezTo>
                  <a:pt x="11387" y="8964"/>
                  <a:pt x="11432" y="8966"/>
                  <a:pt x="11476" y="8966"/>
                </a:cubicBezTo>
                <a:cubicBezTo>
                  <a:pt x="11587" y="8966"/>
                  <a:pt x="11693" y="8950"/>
                  <a:pt x="11783" y="8838"/>
                </a:cubicBezTo>
                <a:cubicBezTo>
                  <a:pt x="11846" y="8775"/>
                  <a:pt x="11909" y="8680"/>
                  <a:pt x="11909" y="8586"/>
                </a:cubicBezTo>
                <a:cubicBezTo>
                  <a:pt x="11877" y="7987"/>
                  <a:pt x="11972" y="7388"/>
                  <a:pt x="12224" y="6790"/>
                </a:cubicBezTo>
                <a:cubicBezTo>
                  <a:pt x="12287" y="6601"/>
                  <a:pt x="12224" y="6412"/>
                  <a:pt x="12003" y="6349"/>
                </a:cubicBezTo>
                <a:cubicBezTo>
                  <a:pt x="11436" y="6065"/>
                  <a:pt x="10964" y="5624"/>
                  <a:pt x="10586" y="5152"/>
                </a:cubicBezTo>
                <a:cubicBezTo>
                  <a:pt x="10534" y="5065"/>
                  <a:pt x="10434" y="5016"/>
                  <a:pt x="10329" y="5016"/>
                </a:cubicBezTo>
                <a:cubicBezTo>
                  <a:pt x="10243" y="5016"/>
                  <a:pt x="10153" y="5049"/>
                  <a:pt x="10082" y="5120"/>
                </a:cubicBezTo>
                <a:cubicBezTo>
                  <a:pt x="9735" y="5435"/>
                  <a:pt x="9294" y="5719"/>
                  <a:pt x="8821" y="5876"/>
                </a:cubicBezTo>
                <a:cubicBezTo>
                  <a:pt x="8664" y="5467"/>
                  <a:pt x="8601" y="4931"/>
                  <a:pt x="8632" y="4364"/>
                </a:cubicBezTo>
                <a:cubicBezTo>
                  <a:pt x="8664" y="3702"/>
                  <a:pt x="8916" y="3072"/>
                  <a:pt x="9231" y="2757"/>
                </a:cubicBezTo>
                <a:cubicBezTo>
                  <a:pt x="9452" y="2505"/>
                  <a:pt x="9294" y="2159"/>
                  <a:pt x="8979" y="2159"/>
                </a:cubicBezTo>
                <a:cubicBezTo>
                  <a:pt x="8191" y="2159"/>
                  <a:pt x="7498" y="1781"/>
                  <a:pt x="7057" y="1150"/>
                </a:cubicBezTo>
                <a:lnTo>
                  <a:pt x="6427" y="142"/>
                </a:lnTo>
                <a:cubicBezTo>
                  <a:pt x="6348" y="48"/>
                  <a:pt x="6230" y="1"/>
                  <a:pt x="6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4" name="Google Shape;10244;p78"/>
          <p:cNvSpPr/>
          <p:nvPr/>
        </p:nvSpPr>
        <p:spPr>
          <a:xfrm>
            <a:off x="2003329" y="2331824"/>
            <a:ext cx="473881" cy="359346"/>
          </a:xfrm>
          <a:custGeom>
            <a:avLst/>
            <a:gdLst/>
            <a:ahLst/>
            <a:cxnLst/>
            <a:rect l="l" t="t" r="r" b="b"/>
            <a:pathLst>
              <a:path w="12193" h="9246" extrusionOk="0">
                <a:moveTo>
                  <a:pt x="3781" y="1936"/>
                </a:moveTo>
                <a:lnTo>
                  <a:pt x="3907" y="2881"/>
                </a:lnTo>
                <a:lnTo>
                  <a:pt x="3466" y="2881"/>
                </a:lnTo>
                <a:lnTo>
                  <a:pt x="3781" y="1936"/>
                </a:lnTo>
                <a:close/>
                <a:moveTo>
                  <a:pt x="2489" y="3574"/>
                </a:moveTo>
                <a:lnTo>
                  <a:pt x="2017" y="4961"/>
                </a:lnTo>
                <a:cubicBezTo>
                  <a:pt x="1387" y="4771"/>
                  <a:pt x="914" y="4267"/>
                  <a:pt x="757" y="3574"/>
                </a:cubicBezTo>
                <a:close/>
                <a:moveTo>
                  <a:pt x="7877" y="3574"/>
                </a:moveTo>
                <a:lnTo>
                  <a:pt x="7877" y="3952"/>
                </a:lnTo>
                <a:cubicBezTo>
                  <a:pt x="7877" y="4425"/>
                  <a:pt x="7562" y="4835"/>
                  <a:pt x="7089" y="4961"/>
                </a:cubicBezTo>
                <a:cubicBezTo>
                  <a:pt x="7058" y="4835"/>
                  <a:pt x="7026" y="4740"/>
                  <a:pt x="6932" y="4614"/>
                </a:cubicBezTo>
                <a:lnTo>
                  <a:pt x="6302" y="3574"/>
                </a:lnTo>
                <a:close/>
                <a:moveTo>
                  <a:pt x="4033" y="3574"/>
                </a:moveTo>
                <a:lnTo>
                  <a:pt x="4222" y="4992"/>
                </a:lnTo>
                <a:lnTo>
                  <a:pt x="2773" y="4992"/>
                </a:lnTo>
                <a:lnTo>
                  <a:pt x="3246" y="3574"/>
                </a:lnTo>
                <a:close/>
                <a:moveTo>
                  <a:pt x="10712" y="3574"/>
                </a:moveTo>
                <a:cubicBezTo>
                  <a:pt x="11153" y="3637"/>
                  <a:pt x="11468" y="3952"/>
                  <a:pt x="11468" y="4330"/>
                </a:cubicBezTo>
                <a:cubicBezTo>
                  <a:pt x="11437" y="4740"/>
                  <a:pt x="11153" y="4992"/>
                  <a:pt x="10775" y="4992"/>
                </a:cubicBezTo>
                <a:cubicBezTo>
                  <a:pt x="10366" y="4992"/>
                  <a:pt x="10051" y="4677"/>
                  <a:pt x="10051" y="4299"/>
                </a:cubicBezTo>
                <a:cubicBezTo>
                  <a:pt x="10051" y="3889"/>
                  <a:pt x="10334" y="3574"/>
                  <a:pt x="10712" y="3574"/>
                </a:cubicBezTo>
                <a:close/>
                <a:moveTo>
                  <a:pt x="4537" y="2062"/>
                </a:moveTo>
                <a:lnTo>
                  <a:pt x="6365" y="4992"/>
                </a:lnTo>
                <a:cubicBezTo>
                  <a:pt x="6428" y="5118"/>
                  <a:pt x="6491" y="5244"/>
                  <a:pt x="6491" y="5370"/>
                </a:cubicBezTo>
                <a:cubicBezTo>
                  <a:pt x="6491" y="5748"/>
                  <a:pt x="6176" y="6063"/>
                  <a:pt x="5766" y="6063"/>
                </a:cubicBezTo>
                <a:cubicBezTo>
                  <a:pt x="5356" y="6063"/>
                  <a:pt x="5104" y="5843"/>
                  <a:pt x="5010" y="5465"/>
                </a:cubicBezTo>
                <a:lnTo>
                  <a:pt x="4537" y="2062"/>
                </a:lnTo>
                <a:close/>
                <a:moveTo>
                  <a:pt x="9515" y="3543"/>
                </a:moveTo>
                <a:cubicBezTo>
                  <a:pt x="9389" y="3732"/>
                  <a:pt x="9295" y="3984"/>
                  <a:pt x="9295" y="4236"/>
                </a:cubicBezTo>
                <a:cubicBezTo>
                  <a:pt x="9295" y="5024"/>
                  <a:pt x="9925" y="5654"/>
                  <a:pt x="10712" y="5654"/>
                </a:cubicBezTo>
                <a:lnTo>
                  <a:pt x="10870" y="5654"/>
                </a:lnTo>
                <a:lnTo>
                  <a:pt x="10397" y="6693"/>
                </a:lnTo>
                <a:cubicBezTo>
                  <a:pt x="10303" y="6977"/>
                  <a:pt x="10019" y="7134"/>
                  <a:pt x="9704" y="7134"/>
                </a:cubicBezTo>
                <a:lnTo>
                  <a:pt x="4663" y="7134"/>
                </a:lnTo>
                <a:cubicBezTo>
                  <a:pt x="3781" y="7134"/>
                  <a:pt x="3088" y="6504"/>
                  <a:pt x="2931" y="5717"/>
                </a:cubicBezTo>
                <a:lnTo>
                  <a:pt x="4348" y="5717"/>
                </a:lnTo>
                <a:cubicBezTo>
                  <a:pt x="4506" y="6347"/>
                  <a:pt x="5041" y="6788"/>
                  <a:pt x="5734" y="6788"/>
                </a:cubicBezTo>
                <a:cubicBezTo>
                  <a:pt x="6396" y="6788"/>
                  <a:pt x="6932" y="6315"/>
                  <a:pt x="7089" y="5654"/>
                </a:cubicBezTo>
                <a:cubicBezTo>
                  <a:pt x="7940" y="5496"/>
                  <a:pt x="8570" y="4803"/>
                  <a:pt x="8570" y="3889"/>
                </a:cubicBezTo>
                <a:lnTo>
                  <a:pt x="8570" y="3543"/>
                </a:lnTo>
                <a:close/>
                <a:moveTo>
                  <a:pt x="3928" y="1"/>
                </a:moveTo>
                <a:cubicBezTo>
                  <a:pt x="3795" y="1"/>
                  <a:pt x="3661" y="81"/>
                  <a:pt x="3592" y="235"/>
                </a:cubicBezTo>
                <a:lnTo>
                  <a:pt x="2742" y="2850"/>
                </a:lnTo>
                <a:lnTo>
                  <a:pt x="379" y="2850"/>
                </a:lnTo>
                <a:cubicBezTo>
                  <a:pt x="158" y="2850"/>
                  <a:pt x="1" y="3007"/>
                  <a:pt x="1" y="3196"/>
                </a:cubicBezTo>
                <a:cubicBezTo>
                  <a:pt x="1" y="4330"/>
                  <a:pt x="757" y="5276"/>
                  <a:pt x="1828" y="5591"/>
                </a:cubicBezTo>
                <a:lnTo>
                  <a:pt x="851" y="8552"/>
                </a:lnTo>
                <a:lnTo>
                  <a:pt x="379" y="8552"/>
                </a:lnTo>
                <a:cubicBezTo>
                  <a:pt x="158" y="8552"/>
                  <a:pt x="1" y="8710"/>
                  <a:pt x="1" y="8899"/>
                </a:cubicBezTo>
                <a:cubicBezTo>
                  <a:pt x="1" y="9088"/>
                  <a:pt x="158" y="9245"/>
                  <a:pt x="379" y="9245"/>
                </a:cubicBezTo>
                <a:lnTo>
                  <a:pt x="1072" y="9245"/>
                </a:lnTo>
                <a:cubicBezTo>
                  <a:pt x="1229" y="9245"/>
                  <a:pt x="1355" y="9182"/>
                  <a:pt x="1450" y="9025"/>
                </a:cubicBezTo>
                <a:lnTo>
                  <a:pt x="2332" y="6252"/>
                </a:lnTo>
                <a:cubicBezTo>
                  <a:pt x="2710" y="7166"/>
                  <a:pt x="3592" y="7827"/>
                  <a:pt x="4663" y="7827"/>
                </a:cubicBezTo>
                <a:lnTo>
                  <a:pt x="6837" y="7827"/>
                </a:lnTo>
                <a:lnTo>
                  <a:pt x="6554" y="8552"/>
                </a:lnTo>
                <a:lnTo>
                  <a:pt x="6081" y="8552"/>
                </a:lnTo>
                <a:cubicBezTo>
                  <a:pt x="5892" y="8552"/>
                  <a:pt x="5734" y="8710"/>
                  <a:pt x="5734" y="8899"/>
                </a:cubicBezTo>
                <a:cubicBezTo>
                  <a:pt x="5734" y="9088"/>
                  <a:pt x="5892" y="9245"/>
                  <a:pt x="6081" y="9245"/>
                </a:cubicBezTo>
                <a:lnTo>
                  <a:pt x="6806" y="9245"/>
                </a:lnTo>
                <a:cubicBezTo>
                  <a:pt x="6963" y="9245"/>
                  <a:pt x="7058" y="9182"/>
                  <a:pt x="7121" y="9025"/>
                </a:cubicBezTo>
                <a:lnTo>
                  <a:pt x="7593" y="7796"/>
                </a:lnTo>
                <a:lnTo>
                  <a:pt x="8853" y="7796"/>
                </a:lnTo>
                <a:lnTo>
                  <a:pt x="9326" y="9025"/>
                </a:lnTo>
                <a:cubicBezTo>
                  <a:pt x="9358" y="9151"/>
                  <a:pt x="9515" y="9245"/>
                  <a:pt x="9641" y="9245"/>
                </a:cubicBezTo>
                <a:lnTo>
                  <a:pt x="10334" y="9245"/>
                </a:lnTo>
                <a:cubicBezTo>
                  <a:pt x="10523" y="9245"/>
                  <a:pt x="10681" y="9088"/>
                  <a:pt x="10681" y="8899"/>
                </a:cubicBezTo>
                <a:cubicBezTo>
                  <a:pt x="10681" y="8710"/>
                  <a:pt x="10523" y="8552"/>
                  <a:pt x="10334" y="8552"/>
                </a:cubicBezTo>
                <a:lnTo>
                  <a:pt x="9862" y="8552"/>
                </a:lnTo>
                <a:lnTo>
                  <a:pt x="9578" y="7827"/>
                </a:lnTo>
                <a:lnTo>
                  <a:pt x="9641" y="7827"/>
                </a:lnTo>
                <a:cubicBezTo>
                  <a:pt x="10208" y="7827"/>
                  <a:pt x="10744" y="7512"/>
                  <a:pt x="10964" y="7008"/>
                </a:cubicBezTo>
                <a:lnTo>
                  <a:pt x="11941" y="5055"/>
                </a:lnTo>
                <a:cubicBezTo>
                  <a:pt x="12067" y="4835"/>
                  <a:pt x="12098" y="4614"/>
                  <a:pt x="12098" y="4362"/>
                </a:cubicBezTo>
                <a:cubicBezTo>
                  <a:pt x="12193" y="4362"/>
                  <a:pt x="12193" y="4330"/>
                  <a:pt x="12193" y="4330"/>
                </a:cubicBezTo>
                <a:cubicBezTo>
                  <a:pt x="12130" y="3543"/>
                  <a:pt x="11468" y="2881"/>
                  <a:pt x="10681" y="2881"/>
                </a:cubicBezTo>
                <a:lnTo>
                  <a:pt x="10082" y="2881"/>
                </a:lnTo>
                <a:cubicBezTo>
                  <a:pt x="10240" y="2062"/>
                  <a:pt x="10996" y="1463"/>
                  <a:pt x="11815" y="1463"/>
                </a:cubicBezTo>
                <a:cubicBezTo>
                  <a:pt x="12035" y="1463"/>
                  <a:pt x="12193" y="1306"/>
                  <a:pt x="12193" y="1117"/>
                </a:cubicBezTo>
                <a:cubicBezTo>
                  <a:pt x="12193" y="896"/>
                  <a:pt x="12035" y="739"/>
                  <a:pt x="11815" y="739"/>
                </a:cubicBezTo>
                <a:cubicBezTo>
                  <a:pt x="10555" y="739"/>
                  <a:pt x="9547" y="1684"/>
                  <a:pt x="9358" y="2881"/>
                </a:cubicBezTo>
                <a:lnTo>
                  <a:pt x="5829" y="2881"/>
                </a:lnTo>
                <a:lnTo>
                  <a:pt x="4222" y="203"/>
                </a:lnTo>
                <a:lnTo>
                  <a:pt x="4222" y="172"/>
                </a:lnTo>
                <a:cubicBezTo>
                  <a:pt x="4150" y="57"/>
                  <a:pt x="4039" y="1"/>
                  <a:pt x="3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45" name="Google Shape;10245;p78"/>
          <p:cNvGrpSpPr/>
          <p:nvPr/>
        </p:nvGrpSpPr>
        <p:grpSpPr>
          <a:xfrm>
            <a:off x="2001521" y="2851506"/>
            <a:ext cx="479983" cy="472676"/>
            <a:chOff x="-20550425" y="2789350"/>
            <a:chExt cx="308750" cy="304050"/>
          </a:xfrm>
        </p:grpSpPr>
        <p:sp>
          <p:nvSpPr>
            <p:cNvPr id="10246" name="Google Shape;10246;p78"/>
            <p:cNvSpPr/>
            <p:nvPr/>
          </p:nvSpPr>
          <p:spPr>
            <a:xfrm>
              <a:off x="-20550425" y="2824800"/>
              <a:ext cx="308750" cy="268600"/>
            </a:xfrm>
            <a:custGeom>
              <a:avLst/>
              <a:gdLst/>
              <a:ahLst/>
              <a:cxnLst/>
              <a:rect l="l" t="t" r="r" b="b"/>
              <a:pathLst>
                <a:path w="12350" h="10744" extrusionOk="0">
                  <a:moveTo>
                    <a:pt x="2962" y="662"/>
                  </a:moveTo>
                  <a:cubicBezTo>
                    <a:pt x="3403" y="662"/>
                    <a:pt x="3718" y="1009"/>
                    <a:pt x="3686" y="1450"/>
                  </a:cubicBezTo>
                  <a:cubicBezTo>
                    <a:pt x="3529" y="1481"/>
                    <a:pt x="3403" y="1576"/>
                    <a:pt x="3277" y="1670"/>
                  </a:cubicBezTo>
                  <a:cubicBezTo>
                    <a:pt x="3119" y="1828"/>
                    <a:pt x="3119" y="2048"/>
                    <a:pt x="3277" y="2206"/>
                  </a:cubicBezTo>
                  <a:cubicBezTo>
                    <a:pt x="3355" y="2285"/>
                    <a:pt x="3442" y="2324"/>
                    <a:pt x="3529" y="2324"/>
                  </a:cubicBezTo>
                  <a:cubicBezTo>
                    <a:pt x="3615" y="2324"/>
                    <a:pt x="3702" y="2285"/>
                    <a:pt x="3781" y="2206"/>
                  </a:cubicBezTo>
                  <a:cubicBezTo>
                    <a:pt x="3844" y="2174"/>
                    <a:pt x="3907" y="2111"/>
                    <a:pt x="3938" y="2111"/>
                  </a:cubicBezTo>
                  <a:lnTo>
                    <a:pt x="4064" y="2111"/>
                  </a:lnTo>
                  <a:cubicBezTo>
                    <a:pt x="4190" y="2111"/>
                    <a:pt x="4316" y="2237"/>
                    <a:pt x="4379" y="2363"/>
                  </a:cubicBezTo>
                  <a:cubicBezTo>
                    <a:pt x="4474" y="2584"/>
                    <a:pt x="4316" y="2836"/>
                    <a:pt x="4064" y="2836"/>
                  </a:cubicBezTo>
                  <a:lnTo>
                    <a:pt x="1953" y="2836"/>
                  </a:lnTo>
                  <a:cubicBezTo>
                    <a:pt x="1544" y="2836"/>
                    <a:pt x="1386" y="2489"/>
                    <a:pt x="1607" y="2237"/>
                  </a:cubicBezTo>
                  <a:cubicBezTo>
                    <a:pt x="1701" y="2174"/>
                    <a:pt x="1764" y="2111"/>
                    <a:pt x="1859" y="2111"/>
                  </a:cubicBezTo>
                  <a:lnTo>
                    <a:pt x="1985" y="2111"/>
                  </a:lnTo>
                  <a:cubicBezTo>
                    <a:pt x="2048" y="2111"/>
                    <a:pt x="2111" y="2174"/>
                    <a:pt x="2142" y="2206"/>
                  </a:cubicBezTo>
                  <a:cubicBezTo>
                    <a:pt x="2221" y="2285"/>
                    <a:pt x="2308" y="2324"/>
                    <a:pt x="2394" y="2324"/>
                  </a:cubicBezTo>
                  <a:cubicBezTo>
                    <a:pt x="2481" y="2324"/>
                    <a:pt x="2568" y="2285"/>
                    <a:pt x="2646" y="2206"/>
                  </a:cubicBezTo>
                  <a:cubicBezTo>
                    <a:pt x="2804" y="2048"/>
                    <a:pt x="2804" y="1828"/>
                    <a:pt x="2646" y="1670"/>
                  </a:cubicBezTo>
                  <a:cubicBezTo>
                    <a:pt x="2520" y="1576"/>
                    <a:pt x="2426" y="1481"/>
                    <a:pt x="2268" y="1450"/>
                  </a:cubicBezTo>
                  <a:lnTo>
                    <a:pt x="2268" y="1387"/>
                  </a:lnTo>
                  <a:cubicBezTo>
                    <a:pt x="2268" y="977"/>
                    <a:pt x="2583" y="662"/>
                    <a:pt x="2962" y="662"/>
                  </a:cubicBezTo>
                  <a:close/>
                  <a:moveTo>
                    <a:pt x="5009" y="2899"/>
                  </a:moveTo>
                  <a:cubicBezTo>
                    <a:pt x="5198" y="2994"/>
                    <a:pt x="5324" y="3120"/>
                    <a:pt x="5387" y="3309"/>
                  </a:cubicBezTo>
                  <a:lnTo>
                    <a:pt x="6553" y="5860"/>
                  </a:lnTo>
                  <a:lnTo>
                    <a:pt x="6112" y="6302"/>
                  </a:lnTo>
                  <a:lnTo>
                    <a:pt x="4915" y="5104"/>
                  </a:lnTo>
                  <a:cubicBezTo>
                    <a:pt x="4836" y="5026"/>
                    <a:pt x="4749" y="4986"/>
                    <a:pt x="4663" y="4986"/>
                  </a:cubicBezTo>
                  <a:cubicBezTo>
                    <a:pt x="4576" y="4986"/>
                    <a:pt x="4490" y="5026"/>
                    <a:pt x="4411" y="5104"/>
                  </a:cubicBezTo>
                  <a:lnTo>
                    <a:pt x="3245" y="6302"/>
                  </a:lnTo>
                  <a:lnTo>
                    <a:pt x="2804" y="5860"/>
                  </a:lnTo>
                  <a:lnTo>
                    <a:pt x="3812" y="3592"/>
                  </a:lnTo>
                  <a:cubicBezTo>
                    <a:pt x="4033" y="3592"/>
                    <a:pt x="4411" y="3592"/>
                    <a:pt x="4757" y="3277"/>
                  </a:cubicBezTo>
                  <a:cubicBezTo>
                    <a:pt x="4883" y="3151"/>
                    <a:pt x="4978" y="3025"/>
                    <a:pt x="5009" y="2899"/>
                  </a:cubicBezTo>
                  <a:close/>
                  <a:moveTo>
                    <a:pt x="4694" y="5829"/>
                  </a:moveTo>
                  <a:lnTo>
                    <a:pt x="5860" y="6995"/>
                  </a:lnTo>
                  <a:cubicBezTo>
                    <a:pt x="5955" y="7073"/>
                    <a:pt x="6049" y="7113"/>
                    <a:pt x="6140" y="7113"/>
                  </a:cubicBezTo>
                  <a:cubicBezTo>
                    <a:pt x="6230" y="7113"/>
                    <a:pt x="6317" y="7073"/>
                    <a:pt x="6396" y="6995"/>
                  </a:cubicBezTo>
                  <a:lnTo>
                    <a:pt x="6868" y="6522"/>
                  </a:lnTo>
                  <a:lnTo>
                    <a:pt x="8443" y="9988"/>
                  </a:lnTo>
                  <a:lnTo>
                    <a:pt x="945" y="9988"/>
                  </a:lnTo>
                  <a:lnTo>
                    <a:pt x="2520" y="6522"/>
                  </a:lnTo>
                  <a:lnTo>
                    <a:pt x="2993" y="6995"/>
                  </a:lnTo>
                  <a:cubicBezTo>
                    <a:pt x="3072" y="7073"/>
                    <a:pt x="3158" y="7113"/>
                    <a:pt x="3245" y="7113"/>
                  </a:cubicBezTo>
                  <a:cubicBezTo>
                    <a:pt x="3332" y="7113"/>
                    <a:pt x="3418" y="7073"/>
                    <a:pt x="3497" y="6995"/>
                  </a:cubicBezTo>
                  <a:lnTo>
                    <a:pt x="4694" y="5829"/>
                  </a:lnTo>
                  <a:close/>
                  <a:moveTo>
                    <a:pt x="8270" y="4986"/>
                  </a:moveTo>
                  <a:cubicBezTo>
                    <a:pt x="8554" y="4986"/>
                    <a:pt x="8837" y="5120"/>
                    <a:pt x="8979" y="5388"/>
                  </a:cubicBezTo>
                  <a:lnTo>
                    <a:pt x="11310" y="9988"/>
                  </a:lnTo>
                  <a:lnTo>
                    <a:pt x="9231" y="9988"/>
                  </a:lnTo>
                  <a:lnTo>
                    <a:pt x="7341" y="5860"/>
                  </a:lnTo>
                  <a:lnTo>
                    <a:pt x="7561" y="5388"/>
                  </a:lnTo>
                  <a:cubicBezTo>
                    <a:pt x="7703" y="5120"/>
                    <a:pt x="7987" y="4986"/>
                    <a:pt x="8270" y="4986"/>
                  </a:cubicBezTo>
                  <a:close/>
                  <a:moveTo>
                    <a:pt x="2962" y="1"/>
                  </a:moveTo>
                  <a:cubicBezTo>
                    <a:pt x="2174" y="1"/>
                    <a:pt x="1512" y="662"/>
                    <a:pt x="1544" y="1481"/>
                  </a:cubicBezTo>
                  <a:cubicBezTo>
                    <a:pt x="1166" y="1639"/>
                    <a:pt x="851" y="2048"/>
                    <a:pt x="851" y="2521"/>
                  </a:cubicBezTo>
                  <a:cubicBezTo>
                    <a:pt x="851" y="3120"/>
                    <a:pt x="1323" y="3592"/>
                    <a:pt x="1890" y="3592"/>
                  </a:cubicBezTo>
                  <a:lnTo>
                    <a:pt x="3151" y="3592"/>
                  </a:lnTo>
                  <a:lnTo>
                    <a:pt x="126" y="10240"/>
                  </a:lnTo>
                  <a:cubicBezTo>
                    <a:pt x="0" y="10460"/>
                    <a:pt x="189" y="10744"/>
                    <a:pt x="441" y="10744"/>
                  </a:cubicBezTo>
                  <a:lnTo>
                    <a:pt x="11909" y="10744"/>
                  </a:lnTo>
                  <a:cubicBezTo>
                    <a:pt x="12161" y="10744"/>
                    <a:pt x="12350" y="10460"/>
                    <a:pt x="12224" y="10240"/>
                  </a:cubicBezTo>
                  <a:lnTo>
                    <a:pt x="9609" y="5073"/>
                  </a:lnTo>
                  <a:cubicBezTo>
                    <a:pt x="9339" y="4533"/>
                    <a:pt x="8814" y="4265"/>
                    <a:pt x="8290" y="4265"/>
                  </a:cubicBezTo>
                  <a:cubicBezTo>
                    <a:pt x="7774" y="4265"/>
                    <a:pt x="7260" y="4525"/>
                    <a:pt x="6994" y="5041"/>
                  </a:cubicBezTo>
                  <a:lnTo>
                    <a:pt x="6081" y="2994"/>
                  </a:lnTo>
                  <a:cubicBezTo>
                    <a:pt x="5860" y="2552"/>
                    <a:pt x="5482" y="2237"/>
                    <a:pt x="5041" y="2174"/>
                  </a:cubicBezTo>
                  <a:cubicBezTo>
                    <a:pt x="5009" y="2017"/>
                    <a:pt x="4883" y="1859"/>
                    <a:pt x="4789" y="1733"/>
                  </a:cubicBezTo>
                  <a:cubicBezTo>
                    <a:pt x="4663" y="1607"/>
                    <a:pt x="4537" y="1544"/>
                    <a:pt x="4379" y="1481"/>
                  </a:cubicBezTo>
                  <a:cubicBezTo>
                    <a:pt x="4411" y="662"/>
                    <a:pt x="3781" y="1"/>
                    <a:pt x="29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7" name="Google Shape;10247;p78"/>
            <p:cNvSpPr/>
            <p:nvPr/>
          </p:nvSpPr>
          <p:spPr>
            <a:xfrm>
              <a:off x="-20388175" y="2789350"/>
              <a:ext cx="144150" cy="106350"/>
            </a:xfrm>
            <a:custGeom>
              <a:avLst/>
              <a:gdLst/>
              <a:ahLst/>
              <a:cxnLst/>
              <a:rect l="l" t="t" r="r" b="b"/>
              <a:pathLst>
                <a:path w="5766" h="4254" extrusionOk="0">
                  <a:moveTo>
                    <a:pt x="3938" y="662"/>
                  </a:moveTo>
                  <a:cubicBezTo>
                    <a:pt x="4537" y="662"/>
                    <a:pt x="5009" y="1135"/>
                    <a:pt x="5009" y="1734"/>
                  </a:cubicBezTo>
                  <a:cubicBezTo>
                    <a:pt x="5009" y="2238"/>
                    <a:pt x="4694" y="2647"/>
                    <a:pt x="4222" y="2742"/>
                  </a:cubicBezTo>
                  <a:cubicBezTo>
                    <a:pt x="4190" y="2647"/>
                    <a:pt x="4096" y="2490"/>
                    <a:pt x="4001" y="2395"/>
                  </a:cubicBezTo>
                  <a:cubicBezTo>
                    <a:pt x="3875" y="2269"/>
                    <a:pt x="3749" y="2206"/>
                    <a:pt x="3592" y="2175"/>
                  </a:cubicBezTo>
                  <a:lnTo>
                    <a:pt x="3592" y="2080"/>
                  </a:lnTo>
                  <a:cubicBezTo>
                    <a:pt x="3592" y="1639"/>
                    <a:pt x="3403" y="1293"/>
                    <a:pt x="3119" y="1009"/>
                  </a:cubicBezTo>
                  <a:cubicBezTo>
                    <a:pt x="3371" y="820"/>
                    <a:pt x="3623" y="662"/>
                    <a:pt x="3938" y="662"/>
                  </a:cubicBezTo>
                  <a:close/>
                  <a:moveTo>
                    <a:pt x="2174" y="1387"/>
                  </a:moveTo>
                  <a:cubicBezTo>
                    <a:pt x="2584" y="1387"/>
                    <a:pt x="2899" y="1702"/>
                    <a:pt x="2899" y="2080"/>
                  </a:cubicBezTo>
                  <a:lnTo>
                    <a:pt x="2899" y="2175"/>
                  </a:lnTo>
                  <a:cubicBezTo>
                    <a:pt x="2741" y="2206"/>
                    <a:pt x="2615" y="2269"/>
                    <a:pt x="2489" y="2395"/>
                  </a:cubicBezTo>
                  <a:cubicBezTo>
                    <a:pt x="2331" y="2553"/>
                    <a:pt x="2331" y="2742"/>
                    <a:pt x="2489" y="2899"/>
                  </a:cubicBezTo>
                  <a:cubicBezTo>
                    <a:pt x="2568" y="2978"/>
                    <a:pt x="2662" y="3017"/>
                    <a:pt x="2757" y="3017"/>
                  </a:cubicBezTo>
                  <a:cubicBezTo>
                    <a:pt x="2851" y="3017"/>
                    <a:pt x="2946" y="2978"/>
                    <a:pt x="3025" y="2899"/>
                  </a:cubicBezTo>
                  <a:cubicBezTo>
                    <a:pt x="3056" y="2868"/>
                    <a:pt x="3119" y="2836"/>
                    <a:pt x="3182" y="2836"/>
                  </a:cubicBezTo>
                  <a:lnTo>
                    <a:pt x="3277" y="2836"/>
                  </a:lnTo>
                  <a:cubicBezTo>
                    <a:pt x="3371" y="2836"/>
                    <a:pt x="3434" y="2868"/>
                    <a:pt x="3529" y="2962"/>
                  </a:cubicBezTo>
                  <a:cubicBezTo>
                    <a:pt x="3749" y="3183"/>
                    <a:pt x="3592" y="3529"/>
                    <a:pt x="3277" y="3529"/>
                  </a:cubicBezTo>
                  <a:lnTo>
                    <a:pt x="1166" y="3529"/>
                  </a:lnTo>
                  <a:cubicBezTo>
                    <a:pt x="977" y="3529"/>
                    <a:pt x="756" y="3340"/>
                    <a:pt x="819" y="3151"/>
                  </a:cubicBezTo>
                  <a:lnTo>
                    <a:pt x="819" y="3120"/>
                  </a:lnTo>
                  <a:cubicBezTo>
                    <a:pt x="851" y="2962"/>
                    <a:pt x="977" y="2836"/>
                    <a:pt x="1134" y="2805"/>
                  </a:cubicBezTo>
                  <a:lnTo>
                    <a:pt x="1229" y="2805"/>
                  </a:lnTo>
                  <a:cubicBezTo>
                    <a:pt x="1323" y="2805"/>
                    <a:pt x="1355" y="2836"/>
                    <a:pt x="1386" y="2868"/>
                  </a:cubicBezTo>
                  <a:cubicBezTo>
                    <a:pt x="1465" y="2947"/>
                    <a:pt x="1560" y="2986"/>
                    <a:pt x="1654" y="2986"/>
                  </a:cubicBezTo>
                  <a:cubicBezTo>
                    <a:pt x="1749" y="2986"/>
                    <a:pt x="1843" y="2947"/>
                    <a:pt x="1922" y="2868"/>
                  </a:cubicBezTo>
                  <a:cubicBezTo>
                    <a:pt x="2079" y="2710"/>
                    <a:pt x="2079" y="2521"/>
                    <a:pt x="1922" y="2364"/>
                  </a:cubicBezTo>
                  <a:cubicBezTo>
                    <a:pt x="1796" y="2238"/>
                    <a:pt x="1670" y="2175"/>
                    <a:pt x="1512" y="2112"/>
                  </a:cubicBezTo>
                  <a:cubicBezTo>
                    <a:pt x="1418" y="1734"/>
                    <a:pt x="1733" y="1387"/>
                    <a:pt x="2174" y="1387"/>
                  </a:cubicBezTo>
                  <a:close/>
                  <a:moveTo>
                    <a:pt x="4001" y="1"/>
                  </a:moveTo>
                  <a:cubicBezTo>
                    <a:pt x="3403" y="1"/>
                    <a:pt x="2836" y="284"/>
                    <a:pt x="2520" y="757"/>
                  </a:cubicBezTo>
                  <a:cubicBezTo>
                    <a:pt x="2426" y="694"/>
                    <a:pt x="2331" y="694"/>
                    <a:pt x="2205" y="694"/>
                  </a:cubicBezTo>
                  <a:cubicBezTo>
                    <a:pt x="1386" y="694"/>
                    <a:pt x="756" y="1387"/>
                    <a:pt x="788" y="2206"/>
                  </a:cubicBezTo>
                  <a:cubicBezTo>
                    <a:pt x="378" y="2269"/>
                    <a:pt x="63" y="2679"/>
                    <a:pt x="63" y="3120"/>
                  </a:cubicBezTo>
                  <a:cubicBezTo>
                    <a:pt x="0" y="3687"/>
                    <a:pt x="473" y="4222"/>
                    <a:pt x="1071" y="4254"/>
                  </a:cubicBezTo>
                  <a:lnTo>
                    <a:pt x="3434" y="4254"/>
                  </a:lnTo>
                  <a:cubicBezTo>
                    <a:pt x="3844" y="4159"/>
                    <a:pt x="4159" y="3907"/>
                    <a:pt x="4253" y="3529"/>
                  </a:cubicBezTo>
                  <a:cubicBezTo>
                    <a:pt x="5104" y="3372"/>
                    <a:pt x="5766" y="2679"/>
                    <a:pt x="5766" y="1765"/>
                  </a:cubicBezTo>
                  <a:cubicBezTo>
                    <a:pt x="5766" y="788"/>
                    <a:pt x="4978" y="1"/>
                    <a:pt x="40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48" name="Google Shape;10248;p78"/>
          <p:cNvGrpSpPr/>
          <p:nvPr/>
        </p:nvGrpSpPr>
        <p:grpSpPr>
          <a:xfrm>
            <a:off x="4916888" y="1688158"/>
            <a:ext cx="473920" cy="474192"/>
            <a:chOff x="-18666450" y="2059825"/>
            <a:chExt cx="304850" cy="305025"/>
          </a:xfrm>
        </p:grpSpPr>
        <p:sp>
          <p:nvSpPr>
            <p:cNvPr id="10249" name="Google Shape;10249;p78"/>
            <p:cNvSpPr/>
            <p:nvPr/>
          </p:nvSpPr>
          <p:spPr>
            <a:xfrm>
              <a:off x="-18471100" y="2202575"/>
              <a:ext cx="18125" cy="70925"/>
            </a:xfrm>
            <a:custGeom>
              <a:avLst/>
              <a:gdLst/>
              <a:ahLst/>
              <a:cxnLst/>
              <a:rect l="l" t="t" r="r" b="b"/>
              <a:pathLst>
                <a:path w="725" h="2837" extrusionOk="0">
                  <a:moveTo>
                    <a:pt x="347" y="1"/>
                  </a:moveTo>
                  <a:cubicBezTo>
                    <a:pt x="158" y="1"/>
                    <a:pt x="0" y="158"/>
                    <a:pt x="0" y="347"/>
                  </a:cubicBezTo>
                  <a:lnTo>
                    <a:pt x="0" y="2490"/>
                  </a:lnTo>
                  <a:cubicBezTo>
                    <a:pt x="0" y="2679"/>
                    <a:pt x="158" y="2836"/>
                    <a:pt x="347" y="2836"/>
                  </a:cubicBezTo>
                  <a:cubicBezTo>
                    <a:pt x="567" y="2836"/>
                    <a:pt x="725" y="2679"/>
                    <a:pt x="725" y="2490"/>
                  </a:cubicBezTo>
                  <a:lnTo>
                    <a:pt x="725" y="347"/>
                  </a:lnTo>
                  <a:cubicBezTo>
                    <a:pt x="725" y="190"/>
                    <a:pt x="56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0" name="Google Shape;10250;p78"/>
            <p:cNvSpPr/>
            <p:nvPr/>
          </p:nvSpPr>
          <p:spPr>
            <a:xfrm>
              <a:off x="-18666450" y="2059825"/>
              <a:ext cx="304850" cy="305025"/>
            </a:xfrm>
            <a:custGeom>
              <a:avLst/>
              <a:gdLst/>
              <a:ahLst/>
              <a:cxnLst/>
              <a:rect l="l" t="t" r="r" b="b"/>
              <a:pathLst>
                <a:path w="12194" h="12201" extrusionOk="0">
                  <a:moveTo>
                    <a:pt x="8539" y="859"/>
                  </a:moveTo>
                  <a:cubicBezTo>
                    <a:pt x="8728" y="1017"/>
                    <a:pt x="8948" y="1300"/>
                    <a:pt x="9106" y="1647"/>
                  </a:cubicBezTo>
                  <a:cubicBezTo>
                    <a:pt x="8759" y="2088"/>
                    <a:pt x="8539" y="2623"/>
                    <a:pt x="8539" y="3253"/>
                  </a:cubicBezTo>
                  <a:lnTo>
                    <a:pt x="8539" y="3505"/>
                  </a:lnTo>
                  <a:cubicBezTo>
                    <a:pt x="8255" y="3222"/>
                    <a:pt x="7814" y="2749"/>
                    <a:pt x="7814" y="2214"/>
                  </a:cubicBezTo>
                  <a:cubicBezTo>
                    <a:pt x="7814" y="1615"/>
                    <a:pt x="8255" y="1111"/>
                    <a:pt x="8539" y="859"/>
                  </a:cubicBezTo>
                  <a:close/>
                  <a:moveTo>
                    <a:pt x="2080" y="2151"/>
                  </a:moveTo>
                  <a:lnTo>
                    <a:pt x="2080" y="2529"/>
                  </a:lnTo>
                  <a:cubicBezTo>
                    <a:pt x="2080" y="3096"/>
                    <a:pt x="1608" y="3568"/>
                    <a:pt x="1009" y="3568"/>
                  </a:cubicBezTo>
                  <a:lnTo>
                    <a:pt x="663" y="3568"/>
                  </a:lnTo>
                  <a:lnTo>
                    <a:pt x="663" y="3222"/>
                  </a:lnTo>
                  <a:cubicBezTo>
                    <a:pt x="663" y="2623"/>
                    <a:pt x="1135" y="2151"/>
                    <a:pt x="1702" y="2151"/>
                  </a:cubicBezTo>
                  <a:close/>
                  <a:moveTo>
                    <a:pt x="11374" y="1458"/>
                  </a:moveTo>
                  <a:lnTo>
                    <a:pt x="11374" y="1804"/>
                  </a:lnTo>
                  <a:cubicBezTo>
                    <a:pt x="11374" y="2749"/>
                    <a:pt x="10650" y="3505"/>
                    <a:pt x="9736" y="3568"/>
                  </a:cubicBezTo>
                  <a:lnTo>
                    <a:pt x="10587" y="2749"/>
                  </a:lnTo>
                  <a:cubicBezTo>
                    <a:pt x="10744" y="2592"/>
                    <a:pt x="10744" y="2403"/>
                    <a:pt x="10587" y="2245"/>
                  </a:cubicBezTo>
                  <a:cubicBezTo>
                    <a:pt x="10508" y="2166"/>
                    <a:pt x="10413" y="2127"/>
                    <a:pt x="10319" y="2127"/>
                  </a:cubicBezTo>
                  <a:cubicBezTo>
                    <a:pt x="10224" y="2127"/>
                    <a:pt x="10130" y="2166"/>
                    <a:pt x="10051" y="2245"/>
                  </a:cubicBezTo>
                  <a:lnTo>
                    <a:pt x="9232" y="3064"/>
                  </a:lnTo>
                  <a:cubicBezTo>
                    <a:pt x="9326" y="2151"/>
                    <a:pt x="10051" y="1458"/>
                    <a:pt x="11028" y="1458"/>
                  </a:cubicBezTo>
                  <a:close/>
                  <a:moveTo>
                    <a:pt x="663" y="4356"/>
                  </a:moveTo>
                  <a:cubicBezTo>
                    <a:pt x="1072" y="4514"/>
                    <a:pt x="1356" y="4923"/>
                    <a:pt x="1356" y="5396"/>
                  </a:cubicBezTo>
                  <a:lnTo>
                    <a:pt x="1356" y="6089"/>
                  </a:lnTo>
                  <a:cubicBezTo>
                    <a:pt x="1356" y="7097"/>
                    <a:pt x="2143" y="7885"/>
                    <a:pt x="3120" y="7885"/>
                  </a:cubicBezTo>
                  <a:lnTo>
                    <a:pt x="4191" y="7885"/>
                  </a:lnTo>
                  <a:cubicBezTo>
                    <a:pt x="4601" y="7885"/>
                    <a:pt x="4916" y="8200"/>
                    <a:pt x="4916" y="8578"/>
                  </a:cubicBezTo>
                  <a:cubicBezTo>
                    <a:pt x="4916" y="8987"/>
                    <a:pt x="4601" y="9302"/>
                    <a:pt x="4191" y="9302"/>
                  </a:cubicBezTo>
                  <a:lnTo>
                    <a:pt x="3845" y="9302"/>
                  </a:lnTo>
                  <a:cubicBezTo>
                    <a:pt x="2080" y="9302"/>
                    <a:pt x="663" y="7822"/>
                    <a:pt x="663" y="6089"/>
                  </a:cubicBezTo>
                  <a:lnTo>
                    <a:pt x="663" y="4356"/>
                  </a:lnTo>
                  <a:close/>
                  <a:moveTo>
                    <a:pt x="9169" y="4293"/>
                  </a:moveTo>
                  <a:lnTo>
                    <a:pt x="9169" y="6057"/>
                  </a:lnTo>
                  <a:cubicBezTo>
                    <a:pt x="9169" y="6273"/>
                    <a:pt x="9334" y="6416"/>
                    <a:pt x="9510" y="6416"/>
                  </a:cubicBezTo>
                  <a:cubicBezTo>
                    <a:pt x="9564" y="6416"/>
                    <a:pt x="9620" y="6402"/>
                    <a:pt x="9673" y="6372"/>
                  </a:cubicBezTo>
                  <a:lnTo>
                    <a:pt x="10587" y="5900"/>
                  </a:lnTo>
                  <a:lnTo>
                    <a:pt x="10587" y="6656"/>
                  </a:lnTo>
                  <a:lnTo>
                    <a:pt x="10650" y="6656"/>
                  </a:lnTo>
                  <a:lnTo>
                    <a:pt x="9358" y="7948"/>
                  </a:lnTo>
                  <a:cubicBezTo>
                    <a:pt x="9263" y="8042"/>
                    <a:pt x="9232" y="8137"/>
                    <a:pt x="9232" y="8231"/>
                  </a:cubicBezTo>
                  <a:cubicBezTo>
                    <a:pt x="9358" y="9460"/>
                    <a:pt x="9862" y="10626"/>
                    <a:pt x="10744" y="11445"/>
                  </a:cubicBezTo>
                  <a:lnTo>
                    <a:pt x="7783" y="11445"/>
                  </a:lnTo>
                  <a:lnTo>
                    <a:pt x="7783" y="9649"/>
                  </a:lnTo>
                  <a:cubicBezTo>
                    <a:pt x="7783" y="9460"/>
                    <a:pt x="7625" y="9302"/>
                    <a:pt x="7436" y="9302"/>
                  </a:cubicBezTo>
                  <a:cubicBezTo>
                    <a:pt x="7216" y="9302"/>
                    <a:pt x="7058" y="9460"/>
                    <a:pt x="7058" y="9649"/>
                  </a:cubicBezTo>
                  <a:lnTo>
                    <a:pt x="7058" y="11445"/>
                  </a:lnTo>
                  <a:lnTo>
                    <a:pt x="4853" y="11445"/>
                  </a:lnTo>
                  <a:lnTo>
                    <a:pt x="4853" y="11098"/>
                  </a:lnTo>
                  <a:cubicBezTo>
                    <a:pt x="4853" y="10909"/>
                    <a:pt x="4695" y="10752"/>
                    <a:pt x="4506" y="10752"/>
                  </a:cubicBezTo>
                  <a:cubicBezTo>
                    <a:pt x="4317" y="10752"/>
                    <a:pt x="4160" y="10909"/>
                    <a:pt x="4160" y="11098"/>
                  </a:cubicBezTo>
                  <a:lnTo>
                    <a:pt x="4160" y="11445"/>
                  </a:lnTo>
                  <a:lnTo>
                    <a:pt x="1923" y="11445"/>
                  </a:lnTo>
                  <a:cubicBezTo>
                    <a:pt x="2332" y="11035"/>
                    <a:pt x="2710" y="10468"/>
                    <a:pt x="2962" y="9869"/>
                  </a:cubicBezTo>
                  <a:cubicBezTo>
                    <a:pt x="3246" y="9901"/>
                    <a:pt x="3530" y="9964"/>
                    <a:pt x="3813" y="9964"/>
                  </a:cubicBezTo>
                  <a:lnTo>
                    <a:pt x="4160" y="9964"/>
                  </a:lnTo>
                  <a:cubicBezTo>
                    <a:pt x="4947" y="9964"/>
                    <a:pt x="5577" y="9334"/>
                    <a:pt x="5577" y="8546"/>
                  </a:cubicBezTo>
                  <a:cubicBezTo>
                    <a:pt x="5577" y="7759"/>
                    <a:pt x="4947" y="7128"/>
                    <a:pt x="4160" y="7128"/>
                  </a:cubicBezTo>
                  <a:lnTo>
                    <a:pt x="3435" y="7128"/>
                  </a:lnTo>
                  <a:lnTo>
                    <a:pt x="3435" y="4293"/>
                  </a:lnTo>
                  <a:lnTo>
                    <a:pt x="4160" y="4293"/>
                  </a:lnTo>
                  <a:lnTo>
                    <a:pt x="4160" y="5364"/>
                  </a:lnTo>
                  <a:cubicBezTo>
                    <a:pt x="4160" y="5553"/>
                    <a:pt x="4317" y="5711"/>
                    <a:pt x="4506" y="5711"/>
                  </a:cubicBezTo>
                  <a:cubicBezTo>
                    <a:pt x="4695" y="5711"/>
                    <a:pt x="4853" y="5553"/>
                    <a:pt x="4853" y="5364"/>
                  </a:cubicBezTo>
                  <a:lnTo>
                    <a:pt x="4853" y="4293"/>
                  </a:lnTo>
                  <a:lnTo>
                    <a:pt x="6333" y="4293"/>
                  </a:lnTo>
                  <a:lnTo>
                    <a:pt x="6333" y="6782"/>
                  </a:lnTo>
                  <a:cubicBezTo>
                    <a:pt x="6333" y="6971"/>
                    <a:pt x="6491" y="7128"/>
                    <a:pt x="6680" y="7128"/>
                  </a:cubicBezTo>
                  <a:cubicBezTo>
                    <a:pt x="6869" y="7128"/>
                    <a:pt x="7027" y="6971"/>
                    <a:pt x="7027" y="6782"/>
                  </a:cubicBezTo>
                  <a:lnTo>
                    <a:pt x="7027" y="4293"/>
                  </a:lnTo>
                  <a:close/>
                  <a:moveTo>
                    <a:pt x="8539" y="1"/>
                  </a:moveTo>
                  <a:cubicBezTo>
                    <a:pt x="8460" y="1"/>
                    <a:pt x="8381" y="24"/>
                    <a:pt x="8318" y="71"/>
                  </a:cubicBezTo>
                  <a:cubicBezTo>
                    <a:pt x="8287" y="103"/>
                    <a:pt x="7121" y="985"/>
                    <a:pt x="7121" y="2151"/>
                  </a:cubicBezTo>
                  <a:cubicBezTo>
                    <a:pt x="7121" y="2718"/>
                    <a:pt x="7373" y="3222"/>
                    <a:pt x="7657" y="3568"/>
                  </a:cubicBezTo>
                  <a:lnTo>
                    <a:pt x="3151" y="3568"/>
                  </a:lnTo>
                  <a:cubicBezTo>
                    <a:pt x="2931" y="3568"/>
                    <a:pt x="2773" y="3726"/>
                    <a:pt x="2773" y="3946"/>
                  </a:cubicBezTo>
                  <a:lnTo>
                    <a:pt x="2773" y="7097"/>
                  </a:lnTo>
                  <a:cubicBezTo>
                    <a:pt x="2364" y="6939"/>
                    <a:pt x="2080" y="6530"/>
                    <a:pt x="2080" y="6057"/>
                  </a:cubicBezTo>
                  <a:lnTo>
                    <a:pt x="2080" y="5364"/>
                  </a:lnTo>
                  <a:cubicBezTo>
                    <a:pt x="2080" y="4892"/>
                    <a:pt x="1923" y="4482"/>
                    <a:pt x="1639" y="4167"/>
                  </a:cubicBezTo>
                  <a:cubicBezTo>
                    <a:pt x="2301" y="3946"/>
                    <a:pt x="2836" y="3253"/>
                    <a:pt x="2836" y="2529"/>
                  </a:cubicBezTo>
                  <a:lnTo>
                    <a:pt x="2836" y="1804"/>
                  </a:lnTo>
                  <a:cubicBezTo>
                    <a:pt x="2836" y="1615"/>
                    <a:pt x="2647" y="1458"/>
                    <a:pt x="2458" y="1458"/>
                  </a:cubicBezTo>
                  <a:lnTo>
                    <a:pt x="1765" y="1458"/>
                  </a:lnTo>
                  <a:cubicBezTo>
                    <a:pt x="789" y="1458"/>
                    <a:pt x="1" y="2245"/>
                    <a:pt x="1" y="3222"/>
                  </a:cubicBezTo>
                  <a:lnTo>
                    <a:pt x="1" y="3946"/>
                  </a:lnTo>
                  <a:lnTo>
                    <a:pt x="1" y="6057"/>
                  </a:lnTo>
                  <a:cubicBezTo>
                    <a:pt x="1" y="7664"/>
                    <a:pt x="978" y="9082"/>
                    <a:pt x="2395" y="9680"/>
                  </a:cubicBezTo>
                  <a:cubicBezTo>
                    <a:pt x="2017" y="10436"/>
                    <a:pt x="1482" y="11067"/>
                    <a:pt x="852" y="11539"/>
                  </a:cubicBezTo>
                  <a:cubicBezTo>
                    <a:pt x="568" y="11728"/>
                    <a:pt x="694" y="12201"/>
                    <a:pt x="1041" y="12201"/>
                  </a:cubicBezTo>
                  <a:lnTo>
                    <a:pt x="11784" y="12201"/>
                  </a:lnTo>
                  <a:cubicBezTo>
                    <a:pt x="11941" y="12201"/>
                    <a:pt x="12099" y="12075"/>
                    <a:pt x="12162" y="11949"/>
                  </a:cubicBezTo>
                  <a:cubicBezTo>
                    <a:pt x="12193" y="11791"/>
                    <a:pt x="12162" y="11634"/>
                    <a:pt x="12004" y="11571"/>
                  </a:cubicBezTo>
                  <a:cubicBezTo>
                    <a:pt x="10933" y="10846"/>
                    <a:pt x="10209" y="9680"/>
                    <a:pt x="10051" y="8389"/>
                  </a:cubicBezTo>
                  <a:lnTo>
                    <a:pt x="11374" y="7065"/>
                  </a:lnTo>
                  <a:cubicBezTo>
                    <a:pt x="11437" y="7002"/>
                    <a:pt x="11469" y="6908"/>
                    <a:pt x="11469" y="6845"/>
                  </a:cubicBezTo>
                  <a:lnTo>
                    <a:pt x="11469" y="5427"/>
                  </a:lnTo>
                  <a:cubicBezTo>
                    <a:pt x="11469" y="5301"/>
                    <a:pt x="11406" y="5175"/>
                    <a:pt x="11311" y="5112"/>
                  </a:cubicBezTo>
                  <a:cubicBezTo>
                    <a:pt x="11264" y="5065"/>
                    <a:pt x="11209" y="5041"/>
                    <a:pt x="11150" y="5041"/>
                  </a:cubicBezTo>
                  <a:cubicBezTo>
                    <a:pt x="11091" y="5041"/>
                    <a:pt x="11028" y="5065"/>
                    <a:pt x="10965" y="5112"/>
                  </a:cubicBezTo>
                  <a:lnTo>
                    <a:pt x="10051" y="5585"/>
                  </a:lnTo>
                  <a:lnTo>
                    <a:pt x="10051" y="4356"/>
                  </a:lnTo>
                  <a:cubicBezTo>
                    <a:pt x="11154" y="4104"/>
                    <a:pt x="12099" y="3064"/>
                    <a:pt x="12099" y="1804"/>
                  </a:cubicBezTo>
                  <a:lnTo>
                    <a:pt x="12099" y="1111"/>
                  </a:lnTo>
                  <a:cubicBezTo>
                    <a:pt x="12099" y="891"/>
                    <a:pt x="11941" y="733"/>
                    <a:pt x="11752" y="733"/>
                  </a:cubicBezTo>
                  <a:lnTo>
                    <a:pt x="11059" y="733"/>
                  </a:lnTo>
                  <a:cubicBezTo>
                    <a:pt x="10524" y="733"/>
                    <a:pt x="10051" y="891"/>
                    <a:pt x="9673" y="1143"/>
                  </a:cubicBezTo>
                  <a:cubicBezTo>
                    <a:pt x="9326" y="512"/>
                    <a:pt x="8759" y="103"/>
                    <a:pt x="8759" y="71"/>
                  </a:cubicBezTo>
                  <a:cubicBezTo>
                    <a:pt x="8696" y="24"/>
                    <a:pt x="8618" y="1"/>
                    <a:pt x="85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1" name="Google Shape;10251;p78"/>
          <p:cNvGrpSpPr/>
          <p:nvPr/>
        </p:nvGrpSpPr>
        <p:grpSpPr>
          <a:xfrm>
            <a:off x="4916286" y="2275584"/>
            <a:ext cx="475125" cy="471432"/>
            <a:chOff x="-18668025" y="2435725"/>
            <a:chExt cx="305625" cy="303250"/>
          </a:xfrm>
        </p:grpSpPr>
        <p:sp>
          <p:nvSpPr>
            <p:cNvPr id="10252" name="Google Shape;10252;p78"/>
            <p:cNvSpPr/>
            <p:nvPr/>
          </p:nvSpPr>
          <p:spPr>
            <a:xfrm>
              <a:off x="-18668025" y="2435725"/>
              <a:ext cx="305625" cy="303250"/>
            </a:xfrm>
            <a:custGeom>
              <a:avLst/>
              <a:gdLst/>
              <a:ahLst/>
              <a:cxnLst/>
              <a:rect l="l" t="t" r="r" b="b"/>
              <a:pathLst>
                <a:path w="12225" h="12130" extrusionOk="0">
                  <a:moveTo>
                    <a:pt x="2143" y="662"/>
                  </a:moveTo>
                  <a:cubicBezTo>
                    <a:pt x="2395" y="662"/>
                    <a:pt x="2679" y="756"/>
                    <a:pt x="2931" y="914"/>
                  </a:cubicBezTo>
                  <a:cubicBezTo>
                    <a:pt x="2679" y="977"/>
                    <a:pt x="2490" y="1103"/>
                    <a:pt x="2301" y="1260"/>
                  </a:cubicBezTo>
                  <a:cubicBezTo>
                    <a:pt x="1734" y="1670"/>
                    <a:pt x="1419" y="2206"/>
                    <a:pt x="1419" y="2804"/>
                  </a:cubicBezTo>
                  <a:lnTo>
                    <a:pt x="1419" y="3308"/>
                  </a:lnTo>
                  <a:cubicBezTo>
                    <a:pt x="978" y="3088"/>
                    <a:pt x="726" y="2647"/>
                    <a:pt x="726" y="2079"/>
                  </a:cubicBezTo>
                  <a:cubicBezTo>
                    <a:pt x="726" y="1292"/>
                    <a:pt x="1356" y="662"/>
                    <a:pt x="2143" y="662"/>
                  </a:cubicBezTo>
                  <a:close/>
                  <a:moveTo>
                    <a:pt x="10020" y="662"/>
                  </a:moveTo>
                  <a:cubicBezTo>
                    <a:pt x="10807" y="662"/>
                    <a:pt x="11437" y="1292"/>
                    <a:pt x="11437" y="2079"/>
                  </a:cubicBezTo>
                  <a:cubicBezTo>
                    <a:pt x="11437" y="2647"/>
                    <a:pt x="11122" y="3119"/>
                    <a:pt x="10681" y="3340"/>
                  </a:cubicBezTo>
                  <a:lnTo>
                    <a:pt x="10681" y="2804"/>
                  </a:lnTo>
                  <a:cubicBezTo>
                    <a:pt x="10681" y="2206"/>
                    <a:pt x="10366" y="1638"/>
                    <a:pt x="9799" y="1260"/>
                  </a:cubicBezTo>
                  <a:cubicBezTo>
                    <a:pt x="9610" y="1134"/>
                    <a:pt x="9421" y="1008"/>
                    <a:pt x="9169" y="945"/>
                  </a:cubicBezTo>
                  <a:cubicBezTo>
                    <a:pt x="9452" y="756"/>
                    <a:pt x="9736" y="662"/>
                    <a:pt x="10020" y="662"/>
                  </a:cubicBezTo>
                  <a:close/>
                  <a:moveTo>
                    <a:pt x="7909" y="1355"/>
                  </a:moveTo>
                  <a:cubicBezTo>
                    <a:pt x="8476" y="1355"/>
                    <a:pt x="9011" y="1512"/>
                    <a:pt x="9484" y="1827"/>
                  </a:cubicBezTo>
                  <a:cubicBezTo>
                    <a:pt x="9893" y="2079"/>
                    <a:pt x="10083" y="2458"/>
                    <a:pt x="10083" y="2804"/>
                  </a:cubicBezTo>
                  <a:lnTo>
                    <a:pt x="10083" y="3434"/>
                  </a:lnTo>
                  <a:cubicBezTo>
                    <a:pt x="10083" y="5072"/>
                    <a:pt x="10587" y="6774"/>
                    <a:pt x="11500" y="8223"/>
                  </a:cubicBezTo>
                  <a:cubicBezTo>
                    <a:pt x="10555" y="10176"/>
                    <a:pt x="8633" y="11436"/>
                    <a:pt x="6491" y="11436"/>
                  </a:cubicBezTo>
                  <a:lnTo>
                    <a:pt x="5640" y="11436"/>
                  </a:lnTo>
                  <a:cubicBezTo>
                    <a:pt x="3561" y="11436"/>
                    <a:pt x="1576" y="10176"/>
                    <a:pt x="757" y="8223"/>
                  </a:cubicBezTo>
                  <a:cubicBezTo>
                    <a:pt x="1671" y="6805"/>
                    <a:pt x="2143" y="5135"/>
                    <a:pt x="2143" y="3434"/>
                  </a:cubicBezTo>
                  <a:lnTo>
                    <a:pt x="2143" y="2804"/>
                  </a:lnTo>
                  <a:cubicBezTo>
                    <a:pt x="2143" y="2458"/>
                    <a:pt x="2332" y="2079"/>
                    <a:pt x="2710" y="1827"/>
                  </a:cubicBezTo>
                  <a:cubicBezTo>
                    <a:pt x="3120" y="1544"/>
                    <a:pt x="3719" y="1355"/>
                    <a:pt x="4286" y="1355"/>
                  </a:cubicBezTo>
                  <a:cubicBezTo>
                    <a:pt x="4884" y="1355"/>
                    <a:pt x="5483" y="1512"/>
                    <a:pt x="5924" y="1827"/>
                  </a:cubicBezTo>
                  <a:cubicBezTo>
                    <a:pt x="5971" y="1859"/>
                    <a:pt x="6034" y="1875"/>
                    <a:pt x="6105" y="1875"/>
                  </a:cubicBezTo>
                  <a:cubicBezTo>
                    <a:pt x="6176" y="1875"/>
                    <a:pt x="6255" y="1859"/>
                    <a:pt x="6333" y="1827"/>
                  </a:cubicBezTo>
                  <a:cubicBezTo>
                    <a:pt x="6743" y="1512"/>
                    <a:pt x="7342" y="1355"/>
                    <a:pt x="7909" y="1355"/>
                  </a:cubicBezTo>
                  <a:close/>
                  <a:moveTo>
                    <a:pt x="2143" y="0"/>
                  </a:moveTo>
                  <a:cubicBezTo>
                    <a:pt x="946" y="0"/>
                    <a:pt x="1" y="945"/>
                    <a:pt x="1" y="2143"/>
                  </a:cubicBezTo>
                  <a:cubicBezTo>
                    <a:pt x="1" y="3025"/>
                    <a:pt x="568" y="3812"/>
                    <a:pt x="1419" y="4127"/>
                  </a:cubicBezTo>
                  <a:cubicBezTo>
                    <a:pt x="1293" y="5514"/>
                    <a:pt x="820" y="6900"/>
                    <a:pt x="95" y="8034"/>
                  </a:cubicBezTo>
                  <a:cubicBezTo>
                    <a:pt x="1" y="8128"/>
                    <a:pt x="1" y="8286"/>
                    <a:pt x="32" y="8349"/>
                  </a:cubicBezTo>
                  <a:cubicBezTo>
                    <a:pt x="474" y="9483"/>
                    <a:pt x="1261" y="10428"/>
                    <a:pt x="2301" y="11121"/>
                  </a:cubicBezTo>
                  <a:cubicBezTo>
                    <a:pt x="3309" y="11783"/>
                    <a:pt x="4443" y="12130"/>
                    <a:pt x="5672" y="12130"/>
                  </a:cubicBezTo>
                  <a:lnTo>
                    <a:pt x="6554" y="12130"/>
                  </a:lnTo>
                  <a:cubicBezTo>
                    <a:pt x="7751" y="12130"/>
                    <a:pt x="8948" y="11783"/>
                    <a:pt x="9925" y="11121"/>
                  </a:cubicBezTo>
                  <a:cubicBezTo>
                    <a:pt x="10965" y="10428"/>
                    <a:pt x="11689" y="9483"/>
                    <a:pt x="12162" y="8349"/>
                  </a:cubicBezTo>
                  <a:cubicBezTo>
                    <a:pt x="12225" y="8223"/>
                    <a:pt x="12225" y="8128"/>
                    <a:pt x="12130" y="8034"/>
                  </a:cubicBezTo>
                  <a:cubicBezTo>
                    <a:pt x="11311" y="6868"/>
                    <a:pt x="10839" y="5514"/>
                    <a:pt x="10713" y="4127"/>
                  </a:cubicBezTo>
                  <a:cubicBezTo>
                    <a:pt x="11532" y="3812"/>
                    <a:pt x="12130" y="3025"/>
                    <a:pt x="12130" y="2143"/>
                  </a:cubicBezTo>
                  <a:cubicBezTo>
                    <a:pt x="12130" y="945"/>
                    <a:pt x="11185" y="0"/>
                    <a:pt x="10020" y="0"/>
                  </a:cubicBezTo>
                  <a:cubicBezTo>
                    <a:pt x="9389" y="0"/>
                    <a:pt x="8791" y="284"/>
                    <a:pt x="8381" y="756"/>
                  </a:cubicBezTo>
                  <a:cubicBezTo>
                    <a:pt x="8224" y="725"/>
                    <a:pt x="8035" y="725"/>
                    <a:pt x="7846" y="725"/>
                  </a:cubicBezTo>
                  <a:cubicBezTo>
                    <a:pt x="7184" y="725"/>
                    <a:pt x="6554" y="882"/>
                    <a:pt x="6081" y="1197"/>
                  </a:cubicBezTo>
                  <a:cubicBezTo>
                    <a:pt x="5546" y="851"/>
                    <a:pt x="4916" y="725"/>
                    <a:pt x="4254" y="725"/>
                  </a:cubicBezTo>
                  <a:cubicBezTo>
                    <a:pt x="4097" y="725"/>
                    <a:pt x="3908" y="725"/>
                    <a:pt x="3750" y="756"/>
                  </a:cubicBezTo>
                  <a:cubicBezTo>
                    <a:pt x="3340" y="284"/>
                    <a:pt x="2773" y="0"/>
                    <a:pt x="21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3" name="Google Shape;10253;p78"/>
            <p:cNvSpPr/>
            <p:nvPr/>
          </p:nvSpPr>
          <p:spPr>
            <a:xfrm>
              <a:off x="-18596350" y="2524725"/>
              <a:ext cx="160700" cy="178800"/>
            </a:xfrm>
            <a:custGeom>
              <a:avLst/>
              <a:gdLst/>
              <a:ahLst/>
              <a:cxnLst/>
              <a:rect l="l" t="t" r="r" b="b"/>
              <a:pathLst>
                <a:path w="6428" h="7152" extrusionOk="0">
                  <a:moveTo>
                    <a:pt x="1072" y="693"/>
                  </a:moveTo>
                  <a:cubicBezTo>
                    <a:pt x="1261" y="693"/>
                    <a:pt x="1419" y="851"/>
                    <a:pt x="1419" y="1040"/>
                  </a:cubicBezTo>
                  <a:cubicBezTo>
                    <a:pt x="1419" y="1260"/>
                    <a:pt x="1261" y="1418"/>
                    <a:pt x="1072" y="1418"/>
                  </a:cubicBezTo>
                  <a:cubicBezTo>
                    <a:pt x="883" y="1418"/>
                    <a:pt x="726" y="1260"/>
                    <a:pt x="726" y="1040"/>
                  </a:cubicBezTo>
                  <a:cubicBezTo>
                    <a:pt x="726" y="851"/>
                    <a:pt x="883" y="693"/>
                    <a:pt x="1072" y="693"/>
                  </a:cubicBezTo>
                  <a:close/>
                  <a:moveTo>
                    <a:pt x="5325" y="693"/>
                  </a:moveTo>
                  <a:cubicBezTo>
                    <a:pt x="5514" y="693"/>
                    <a:pt x="5672" y="851"/>
                    <a:pt x="5672" y="1040"/>
                  </a:cubicBezTo>
                  <a:cubicBezTo>
                    <a:pt x="5672" y="1260"/>
                    <a:pt x="5514" y="1418"/>
                    <a:pt x="5325" y="1418"/>
                  </a:cubicBezTo>
                  <a:cubicBezTo>
                    <a:pt x="5136" y="1418"/>
                    <a:pt x="4979" y="1260"/>
                    <a:pt x="4979" y="1040"/>
                  </a:cubicBezTo>
                  <a:cubicBezTo>
                    <a:pt x="4979" y="851"/>
                    <a:pt x="5136" y="693"/>
                    <a:pt x="5325" y="693"/>
                  </a:cubicBezTo>
                  <a:close/>
                  <a:moveTo>
                    <a:pt x="3214" y="3781"/>
                  </a:moveTo>
                  <a:cubicBezTo>
                    <a:pt x="3372" y="3781"/>
                    <a:pt x="3529" y="3875"/>
                    <a:pt x="3561" y="4001"/>
                  </a:cubicBezTo>
                  <a:lnTo>
                    <a:pt x="3214" y="4442"/>
                  </a:lnTo>
                  <a:lnTo>
                    <a:pt x="2836" y="4001"/>
                  </a:lnTo>
                  <a:cubicBezTo>
                    <a:pt x="2899" y="3844"/>
                    <a:pt x="3057" y="3781"/>
                    <a:pt x="3214" y="3781"/>
                  </a:cubicBezTo>
                  <a:close/>
                  <a:moveTo>
                    <a:pt x="3214" y="1449"/>
                  </a:moveTo>
                  <a:cubicBezTo>
                    <a:pt x="3876" y="1449"/>
                    <a:pt x="4475" y="1922"/>
                    <a:pt x="4632" y="2552"/>
                  </a:cubicBezTo>
                  <a:lnTo>
                    <a:pt x="5136" y="4631"/>
                  </a:lnTo>
                  <a:cubicBezTo>
                    <a:pt x="5357" y="5545"/>
                    <a:pt x="4664" y="6459"/>
                    <a:pt x="3718" y="6459"/>
                  </a:cubicBezTo>
                  <a:lnTo>
                    <a:pt x="3561" y="6459"/>
                  </a:lnTo>
                  <a:lnTo>
                    <a:pt x="3561" y="5136"/>
                  </a:lnTo>
                  <a:lnTo>
                    <a:pt x="4191" y="4348"/>
                  </a:lnTo>
                  <a:cubicBezTo>
                    <a:pt x="4223" y="4285"/>
                    <a:pt x="4254" y="4190"/>
                    <a:pt x="4254" y="4127"/>
                  </a:cubicBezTo>
                  <a:cubicBezTo>
                    <a:pt x="4254" y="3529"/>
                    <a:pt x="3781" y="3056"/>
                    <a:pt x="3214" y="3056"/>
                  </a:cubicBezTo>
                  <a:cubicBezTo>
                    <a:pt x="2616" y="3056"/>
                    <a:pt x="2143" y="3529"/>
                    <a:pt x="2143" y="4127"/>
                  </a:cubicBezTo>
                  <a:cubicBezTo>
                    <a:pt x="2143" y="4190"/>
                    <a:pt x="2175" y="4285"/>
                    <a:pt x="2206" y="4348"/>
                  </a:cubicBezTo>
                  <a:lnTo>
                    <a:pt x="2836" y="5136"/>
                  </a:lnTo>
                  <a:lnTo>
                    <a:pt x="2836" y="6459"/>
                  </a:lnTo>
                  <a:lnTo>
                    <a:pt x="2679" y="6459"/>
                  </a:lnTo>
                  <a:cubicBezTo>
                    <a:pt x="1734" y="6459"/>
                    <a:pt x="1041" y="5545"/>
                    <a:pt x="1261" y="4631"/>
                  </a:cubicBezTo>
                  <a:lnTo>
                    <a:pt x="1797" y="2552"/>
                  </a:lnTo>
                  <a:cubicBezTo>
                    <a:pt x="1954" y="1891"/>
                    <a:pt x="2521" y="1449"/>
                    <a:pt x="3214" y="1449"/>
                  </a:cubicBezTo>
                  <a:close/>
                  <a:moveTo>
                    <a:pt x="1072" y="0"/>
                  </a:moveTo>
                  <a:cubicBezTo>
                    <a:pt x="473" y="0"/>
                    <a:pt x="1" y="441"/>
                    <a:pt x="1" y="1040"/>
                  </a:cubicBezTo>
                  <a:cubicBezTo>
                    <a:pt x="1" y="1638"/>
                    <a:pt x="473" y="2111"/>
                    <a:pt x="1072" y="2111"/>
                  </a:cubicBezTo>
                  <a:lnTo>
                    <a:pt x="1167" y="2111"/>
                  </a:lnTo>
                  <a:cubicBezTo>
                    <a:pt x="1104" y="2174"/>
                    <a:pt x="1104" y="2269"/>
                    <a:pt x="1072" y="2332"/>
                  </a:cubicBezTo>
                  <a:lnTo>
                    <a:pt x="568" y="4442"/>
                  </a:lnTo>
                  <a:cubicBezTo>
                    <a:pt x="221" y="5797"/>
                    <a:pt x="1261" y="7152"/>
                    <a:pt x="2679" y="7152"/>
                  </a:cubicBezTo>
                  <a:lnTo>
                    <a:pt x="3718" y="7152"/>
                  </a:lnTo>
                  <a:cubicBezTo>
                    <a:pt x="5136" y="7152"/>
                    <a:pt x="6207" y="5797"/>
                    <a:pt x="5829" y="4442"/>
                  </a:cubicBezTo>
                  <a:lnTo>
                    <a:pt x="5325" y="2332"/>
                  </a:lnTo>
                  <a:cubicBezTo>
                    <a:pt x="5294" y="2269"/>
                    <a:pt x="5294" y="2174"/>
                    <a:pt x="5262" y="2111"/>
                  </a:cubicBezTo>
                  <a:lnTo>
                    <a:pt x="5325" y="2111"/>
                  </a:lnTo>
                  <a:cubicBezTo>
                    <a:pt x="5924" y="2111"/>
                    <a:pt x="6396" y="1638"/>
                    <a:pt x="6396" y="1040"/>
                  </a:cubicBezTo>
                  <a:cubicBezTo>
                    <a:pt x="6428" y="473"/>
                    <a:pt x="5924" y="0"/>
                    <a:pt x="5325" y="0"/>
                  </a:cubicBezTo>
                  <a:cubicBezTo>
                    <a:pt x="4790" y="0"/>
                    <a:pt x="4317" y="410"/>
                    <a:pt x="4254" y="977"/>
                  </a:cubicBezTo>
                  <a:cubicBezTo>
                    <a:pt x="3939" y="788"/>
                    <a:pt x="3592" y="693"/>
                    <a:pt x="3214" y="693"/>
                  </a:cubicBezTo>
                  <a:cubicBezTo>
                    <a:pt x="2805" y="693"/>
                    <a:pt x="2458" y="819"/>
                    <a:pt x="2143" y="977"/>
                  </a:cubicBezTo>
                  <a:cubicBezTo>
                    <a:pt x="2112" y="410"/>
                    <a:pt x="1639" y="0"/>
                    <a:pt x="10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4" name="Google Shape;10254;p78"/>
          <p:cNvGrpSpPr/>
          <p:nvPr/>
        </p:nvGrpSpPr>
        <p:grpSpPr>
          <a:xfrm>
            <a:off x="4915683" y="2850902"/>
            <a:ext cx="476329" cy="473881"/>
            <a:chOff x="-18668800" y="2807475"/>
            <a:chExt cx="306400" cy="304825"/>
          </a:xfrm>
        </p:grpSpPr>
        <p:sp>
          <p:nvSpPr>
            <p:cNvPr id="10255" name="Google Shape;10255;p78"/>
            <p:cNvSpPr/>
            <p:nvPr/>
          </p:nvSpPr>
          <p:spPr>
            <a:xfrm>
              <a:off x="-18632575" y="2951600"/>
              <a:ext cx="18150" cy="35475"/>
            </a:xfrm>
            <a:custGeom>
              <a:avLst/>
              <a:gdLst/>
              <a:ahLst/>
              <a:cxnLst/>
              <a:rect l="l" t="t" r="r" b="b"/>
              <a:pathLst>
                <a:path w="726" h="1419" extrusionOk="0">
                  <a:moveTo>
                    <a:pt x="347" y="1"/>
                  </a:moveTo>
                  <a:cubicBezTo>
                    <a:pt x="158" y="1"/>
                    <a:pt x="1" y="158"/>
                    <a:pt x="1" y="347"/>
                  </a:cubicBezTo>
                  <a:lnTo>
                    <a:pt x="1" y="1072"/>
                  </a:lnTo>
                  <a:cubicBezTo>
                    <a:pt x="1" y="1261"/>
                    <a:pt x="158" y="1419"/>
                    <a:pt x="347" y="1419"/>
                  </a:cubicBezTo>
                  <a:cubicBezTo>
                    <a:pt x="568" y="1419"/>
                    <a:pt x="725" y="1261"/>
                    <a:pt x="725" y="1072"/>
                  </a:cubicBezTo>
                  <a:lnTo>
                    <a:pt x="725" y="347"/>
                  </a:ln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6" name="Google Shape;10256;p78"/>
            <p:cNvSpPr/>
            <p:nvPr/>
          </p:nvSpPr>
          <p:spPr>
            <a:xfrm>
              <a:off x="-18597125" y="2916175"/>
              <a:ext cx="18125" cy="35450"/>
            </a:xfrm>
            <a:custGeom>
              <a:avLst/>
              <a:gdLst/>
              <a:ahLst/>
              <a:cxnLst/>
              <a:rect l="l" t="t" r="r" b="b"/>
              <a:pathLst>
                <a:path w="725" h="1418" extrusionOk="0">
                  <a:moveTo>
                    <a:pt x="347" y="0"/>
                  </a:moveTo>
                  <a:cubicBezTo>
                    <a:pt x="158" y="0"/>
                    <a:pt x="0" y="158"/>
                    <a:pt x="0" y="347"/>
                  </a:cubicBezTo>
                  <a:lnTo>
                    <a:pt x="0" y="1071"/>
                  </a:lnTo>
                  <a:cubicBezTo>
                    <a:pt x="0" y="1260"/>
                    <a:pt x="158" y="1418"/>
                    <a:pt x="347" y="1418"/>
                  </a:cubicBezTo>
                  <a:cubicBezTo>
                    <a:pt x="567" y="1418"/>
                    <a:pt x="725" y="1260"/>
                    <a:pt x="725" y="1071"/>
                  </a:cubicBezTo>
                  <a:lnTo>
                    <a:pt x="725" y="347"/>
                  </a:ln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7" name="Google Shape;10257;p78"/>
            <p:cNvSpPr/>
            <p:nvPr/>
          </p:nvSpPr>
          <p:spPr>
            <a:xfrm>
              <a:off x="-18668800" y="2807475"/>
              <a:ext cx="306400" cy="304825"/>
            </a:xfrm>
            <a:custGeom>
              <a:avLst/>
              <a:gdLst/>
              <a:ahLst/>
              <a:cxnLst/>
              <a:rect l="l" t="t" r="r" b="b"/>
              <a:pathLst>
                <a:path w="12256" h="12193" extrusionOk="0">
                  <a:moveTo>
                    <a:pt x="3970" y="946"/>
                  </a:moveTo>
                  <a:cubicBezTo>
                    <a:pt x="4128" y="1198"/>
                    <a:pt x="4348" y="1513"/>
                    <a:pt x="4348" y="1859"/>
                  </a:cubicBezTo>
                  <a:lnTo>
                    <a:pt x="4348" y="2017"/>
                  </a:lnTo>
                  <a:cubicBezTo>
                    <a:pt x="4299" y="2260"/>
                    <a:pt x="4476" y="2447"/>
                    <a:pt x="4690" y="2447"/>
                  </a:cubicBezTo>
                  <a:cubicBezTo>
                    <a:pt x="4753" y="2447"/>
                    <a:pt x="4819" y="2431"/>
                    <a:pt x="4884" y="2395"/>
                  </a:cubicBezTo>
                  <a:cubicBezTo>
                    <a:pt x="5041" y="2269"/>
                    <a:pt x="5230" y="2237"/>
                    <a:pt x="5451" y="2237"/>
                  </a:cubicBezTo>
                  <a:lnTo>
                    <a:pt x="5766" y="2237"/>
                  </a:lnTo>
                  <a:cubicBezTo>
                    <a:pt x="5608" y="2647"/>
                    <a:pt x="5199" y="2930"/>
                    <a:pt x="4726" y="2930"/>
                  </a:cubicBezTo>
                  <a:lnTo>
                    <a:pt x="3214" y="2930"/>
                  </a:lnTo>
                  <a:cubicBezTo>
                    <a:pt x="2741" y="2930"/>
                    <a:pt x="2363" y="2615"/>
                    <a:pt x="2206" y="2237"/>
                  </a:cubicBezTo>
                  <a:lnTo>
                    <a:pt x="2521" y="2237"/>
                  </a:lnTo>
                  <a:cubicBezTo>
                    <a:pt x="2710" y="2237"/>
                    <a:pt x="2899" y="2269"/>
                    <a:pt x="3056" y="2395"/>
                  </a:cubicBezTo>
                  <a:cubicBezTo>
                    <a:pt x="3117" y="2428"/>
                    <a:pt x="3179" y="2443"/>
                    <a:pt x="3238" y="2443"/>
                  </a:cubicBezTo>
                  <a:cubicBezTo>
                    <a:pt x="3459" y="2443"/>
                    <a:pt x="3648" y="2240"/>
                    <a:pt x="3624" y="2017"/>
                  </a:cubicBezTo>
                  <a:lnTo>
                    <a:pt x="3624" y="1859"/>
                  </a:lnTo>
                  <a:cubicBezTo>
                    <a:pt x="3624" y="1513"/>
                    <a:pt x="3813" y="1198"/>
                    <a:pt x="3970" y="946"/>
                  </a:cubicBezTo>
                  <a:close/>
                  <a:moveTo>
                    <a:pt x="8853" y="3718"/>
                  </a:moveTo>
                  <a:lnTo>
                    <a:pt x="9042" y="3907"/>
                  </a:lnTo>
                  <a:cubicBezTo>
                    <a:pt x="9168" y="4033"/>
                    <a:pt x="9294" y="4222"/>
                    <a:pt x="9326" y="4443"/>
                  </a:cubicBezTo>
                  <a:cubicBezTo>
                    <a:pt x="9382" y="4591"/>
                    <a:pt x="9536" y="4685"/>
                    <a:pt x="9686" y="4685"/>
                  </a:cubicBezTo>
                  <a:cubicBezTo>
                    <a:pt x="9790" y="4685"/>
                    <a:pt x="9892" y="4640"/>
                    <a:pt x="9956" y="4537"/>
                  </a:cubicBezTo>
                  <a:cubicBezTo>
                    <a:pt x="9988" y="4506"/>
                    <a:pt x="10051" y="4474"/>
                    <a:pt x="10051" y="4443"/>
                  </a:cubicBezTo>
                  <a:cubicBezTo>
                    <a:pt x="10271" y="4191"/>
                    <a:pt x="10681" y="4065"/>
                    <a:pt x="10901" y="4033"/>
                  </a:cubicBezTo>
                  <a:lnTo>
                    <a:pt x="10901" y="4033"/>
                  </a:lnTo>
                  <a:cubicBezTo>
                    <a:pt x="10870" y="4317"/>
                    <a:pt x="10775" y="4663"/>
                    <a:pt x="10523" y="4915"/>
                  </a:cubicBezTo>
                  <a:cubicBezTo>
                    <a:pt x="10460" y="4947"/>
                    <a:pt x="10429" y="4947"/>
                    <a:pt x="10397" y="4978"/>
                  </a:cubicBezTo>
                  <a:cubicBezTo>
                    <a:pt x="10145" y="5167"/>
                    <a:pt x="10240" y="5545"/>
                    <a:pt x="10523" y="5608"/>
                  </a:cubicBezTo>
                  <a:cubicBezTo>
                    <a:pt x="10712" y="5640"/>
                    <a:pt x="10870" y="5766"/>
                    <a:pt x="11027" y="5892"/>
                  </a:cubicBezTo>
                  <a:lnTo>
                    <a:pt x="11216" y="6081"/>
                  </a:lnTo>
                  <a:cubicBezTo>
                    <a:pt x="11059" y="6144"/>
                    <a:pt x="10901" y="6207"/>
                    <a:pt x="10744" y="6207"/>
                  </a:cubicBezTo>
                  <a:cubicBezTo>
                    <a:pt x="10460" y="6207"/>
                    <a:pt x="10208" y="6081"/>
                    <a:pt x="9988" y="5892"/>
                  </a:cubicBezTo>
                  <a:lnTo>
                    <a:pt x="8979" y="4852"/>
                  </a:lnTo>
                  <a:cubicBezTo>
                    <a:pt x="8727" y="4632"/>
                    <a:pt x="8664" y="4159"/>
                    <a:pt x="8853" y="3718"/>
                  </a:cubicBezTo>
                  <a:close/>
                  <a:moveTo>
                    <a:pt x="3970" y="3687"/>
                  </a:moveTo>
                  <a:cubicBezTo>
                    <a:pt x="4852" y="3687"/>
                    <a:pt x="5514" y="3750"/>
                    <a:pt x="6018" y="3939"/>
                  </a:cubicBezTo>
                  <a:cubicBezTo>
                    <a:pt x="5640" y="4096"/>
                    <a:pt x="5199" y="4348"/>
                    <a:pt x="4852" y="4726"/>
                  </a:cubicBezTo>
                  <a:cubicBezTo>
                    <a:pt x="4033" y="5577"/>
                    <a:pt x="3340" y="6837"/>
                    <a:pt x="3025" y="8129"/>
                  </a:cubicBezTo>
                  <a:cubicBezTo>
                    <a:pt x="2804" y="9042"/>
                    <a:pt x="2804" y="9830"/>
                    <a:pt x="2993" y="10492"/>
                  </a:cubicBezTo>
                  <a:cubicBezTo>
                    <a:pt x="2426" y="10113"/>
                    <a:pt x="2017" y="9578"/>
                    <a:pt x="1639" y="8948"/>
                  </a:cubicBezTo>
                  <a:cubicBezTo>
                    <a:pt x="1103" y="7971"/>
                    <a:pt x="757" y="6742"/>
                    <a:pt x="757" y="5797"/>
                  </a:cubicBezTo>
                  <a:cubicBezTo>
                    <a:pt x="757" y="4222"/>
                    <a:pt x="1576" y="3687"/>
                    <a:pt x="3970" y="3687"/>
                  </a:cubicBezTo>
                  <a:close/>
                  <a:moveTo>
                    <a:pt x="6672" y="4532"/>
                  </a:moveTo>
                  <a:cubicBezTo>
                    <a:pt x="7416" y="4532"/>
                    <a:pt x="8169" y="5082"/>
                    <a:pt x="9042" y="5955"/>
                  </a:cubicBezTo>
                  <a:cubicBezTo>
                    <a:pt x="10555" y="7467"/>
                    <a:pt x="11059" y="8538"/>
                    <a:pt x="9798" y="9735"/>
                  </a:cubicBezTo>
                  <a:cubicBezTo>
                    <a:pt x="9105" y="10460"/>
                    <a:pt x="7908" y="11090"/>
                    <a:pt x="6774" y="11374"/>
                  </a:cubicBezTo>
                  <a:cubicBezTo>
                    <a:pt x="6350" y="11482"/>
                    <a:pt x="5952" y="11535"/>
                    <a:pt x="5591" y="11535"/>
                  </a:cubicBezTo>
                  <a:cubicBezTo>
                    <a:pt x="4905" y="11535"/>
                    <a:pt x="4352" y="11346"/>
                    <a:pt x="4002" y="10996"/>
                  </a:cubicBezTo>
                  <a:cubicBezTo>
                    <a:pt x="3466" y="10460"/>
                    <a:pt x="3340" y="9452"/>
                    <a:pt x="3655" y="8255"/>
                  </a:cubicBezTo>
                  <a:cubicBezTo>
                    <a:pt x="3939" y="7089"/>
                    <a:pt x="4569" y="5923"/>
                    <a:pt x="5262" y="5230"/>
                  </a:cubicBezTo>
                  <a:cubicBezTo>
                    <a:pt x="5746" y="4746"/>
                    <a:pt x="6207" y="4532"/>
                    <a:pt x="6672" y="4532"/>
                  </a:cubicBezTo>
                  <a:close/>
                  <a:moveTo>
                    <a:pt x="3935" y="0"/>
                  </a:moveTo>
                  <a:cubicBezTo>
                    <a:pt x="3844" y="0"/>
                    <a:pt x="3750" y="32"/>
                    <a:pt x="3687" y="95"/>
                  </a:cubicBezTo>
                  <a:cubicBezTo>
                    <a:pt x="3655" y="126"/>
                    <a:pt x="3025" y="694"/>
                    <a:pt x="2899" y="1481"/>
                  </a:cubicBezTo>
                  <a:cubicBezTo>
                    <a:pt x="2804" y="1418"/>
                    <a:pt x="2647" y="1418"/>
                    <a:pt x="2521" y="1418"/>
                  </a:cubicBezTo>
                  <a:lnTo>
                    <a:pt x="1796" y="1418"/>
                  </a:lnTo>
                  <a:cubicBezTo>
                    <a:pt x="1607" y="1418"/>
                    <a:pt x="1450" y="1576"/>
                    <a:pt x="1450" y="1796"/>
                  </a:cubicBezTo>
                  <a:cubicBezTo>
                    <a:pt x="1450" y="2300"/>
                    <a:pt x="1639" y="2741"/>
                    <a:pt x="1954" y="3056"/>
                  </a:cubicBezTo>
                  <a:cubicBezTo>
                    <a:pt x="694" y="3371"/>
                    <a:pt x="0" y="4222"/>
                    <a:pt x="0" y="5671"/>
                  </a:cubicBezTo>
                  <a:cubicBezTo>
                    <a:pt x="0" y="6774"/>
                    <a:pt x="378" y="8097"/>
                    <a:pt x="1009" y="9200"/>
                  </a:cubicBezTo>
                  <a:cubicBezTo>
                    <a:pt x="1702" y="10397"/>
                    <a:pt x="2552" y="11153"/>
                    <a:pt x="3466" y="11405"/>
                  </a:cubicBezTo>
                  <a:cubicBezTo>
                    <a:pt x="4002" y="11941"/>
                    <a:pt x="4758" y="12193"/>
                    <a:pt x="5545" y="12193"/>
                  </a:cubicBezTo>
                  <a:cubicBezTo>
                    <a:pt x="5986" y="12193"/>
                    <a:pt x="6427" y="12098"/>
                    <a:pt x="6932" y="11972"/>
                  </a:cubicBezTo>
                  <a:cubicBezTo>
                    <a:pt x="8192" y="11657"/>
                    <a:pt x="9483" y="10964"/>
                    <a:pt x="10303" y="10177"/>
                  </a:cubicBezTo>
                  <a:cubicBezTo>
                    <a:pt x="11374" y="9105"/>
                    <a:pt x="11468" y="8034"/>
                    <a:pt x="10838" y="6900"/>
                  </a:cubicBezTo>
                  <a:lnTo>
                    <a:pt x="10838" y="6900"/>
                  </a:lnTo>
                  <a:cubicBezTo>
                    <a:pt x="10921" y="6917"/>
                    <a:pt x="11002" y="6924"/>
                    <a:pt x="11081" y="6924"/>
                  </a:cubicBezTo>
                  <a:cubicBezTo>
                    <a:pt x="11453" y="6924"/>
                    <a:pt x="11787" y="6750"/>
                    <a:pt x="12098" y="6490"/>
                  </a:cubicBezTo>
                  <a:cubicBezTo>
                    <a:pt x="12256" y="6333"/>
                    <a:pt x="12256" y="6112"/>
                    <a:pt x="12098" y="5955"/>
                  </a:cubicBezTo>
                  <a:lnTo>
                    <a:pt x="11563" y="5451"/>
                  </a:lnTo>
                  <a:cubicBezTo>
                    <a:pt x="11500" y="5388"/>
                    <a:pt x="11374" y="5293"/>
                    <a:pt x="11248" y="5230"/>
                  </a:cubicBezTo>
                  <a:cubicBezTo>
                    <a:pt x="11689" y="4537"/>
                    <a:pt x="11657" y="3718"/>
                    <a:pt x="11657" y="3687"/>
                  </a:cubicBezTo>
                  <a:cubicBezTo>
                    <a:pt x="11657" y="3497"/>
                    <a:pt x="11500" y="3371"/>
                    <a:pt x="11311" y="3308"/>
                  </a:cubicBezTo>
                  <a:cubicBezTo>
                    <a:pt x="11303" y="3308"/>
                    <a:pt x="11283" y="3308"/>
                    <a:pt x="11252" y="3308"/>
                  </a:cubicBezTo>
                  <a:cubicBezTo>
                    <a:pt x="11038" y="3308"/>
                    <a:pt x="10318" y="3332"/>
                    <a:pt x="9767" y="3718"/>
                  </a:cubicBezTo>
                  <a:cubicBezTo>
                    <a:pt x="9672" y="3592"/>
                    <a:pt x="9609" y="3529"/>
                    <a:pt x="9515" y="3403"/>
                  </a:cubicBezTo>
                  <a:lnTo>
                    <a:pt x="9011" y="2899"/>
                  </a:lnTo>
                  <a:cubicBezTo>
                    <a:pt x="8932" y="2820"/>
                    <a:pt x="8845" y="2781"/>
                    <a:pt x="8759" y="2781"/>
                  </a:cubicBezTo>
                  <a:cubicBezTo>
                    <a:pt x="8672" y="2781"/>
                    <a:pt x="8586" y="2820"/>
                    <a:pt x="8507" y="2899"/>
                  </a:cubicBezTo>
                  <a:cubicBezTo>
                    <a:pt x="8160" y="3245"/>
                    <a:pt x="8003" y="3718"/>
                    <a:pt x="8003" y="4159"/>
                  </a:cubicBezTo>
                  <a:cubicBezTo>
                    <a:pt x="7751" y="4033"/>
                    <a:pt x="7530" y="3907"/>
                    <a:pt x="7278" y="3844"/>
                  </a:cubicBezTo>
                  <a:cubicBezTo>
                    <a:pt x="7247" y="3844"/>
                    <a:pt x="7215" y="3844"/>
                    <a:pt x="7215" y="3781"/>
                  </a:cubicBezTo>
                  <a:cubicBezTo>
                    <a:pt x="6900" y="3466"/>
                    <a:pt x="6459" y="3214"/>
                    <a:pt x="5860" y="3088"/>
                  </a:cubicBezTo>
                  <a:cubicBezTo>
                    <a:pt x="6207" y="2773"/>
                    <a:pt x="6427" y="2300"/>
                    <a:pt x="6427" y="1796"/>
                  </a:cubicBezTo>
                  <a:cubicBezTo>
                    <a:pt x="6427" y="1576"/>
                    <a:pt x="6270" y="1418"/>
                    <a:pt x="6049" y="1418"/>
                  </a:cubicBezTo>
                  <a:lnTo>
                    <a:pt x="5356" y="1418"/>
                  </a:lnTo>
                  <a:cubicBezTo>
                    <a:pt x="5230" y="1418"/>
                    <a:pt x="5073" y="1418"/>
                    <a:pt x="4947" y="1481"/>
                  </a:cubicBezTo>
                  <a:cubicBezTo>
                    <a:pt x="4789" y="694"/>
                    <a:pt x="4159" y="126"/>
                    <a:pt x="4159" y="95"/>
                  </a:cubicBezTo>
                  <a:cubicBezTo>
                    <a:pt x="4112" y="32"/>
                    <a:pt x="4025" y="0"/>
                    <a:pt x="3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8" name="Google Shape;10258;p78"/>
            <p:cNvSpPr/>
            <p:nvPr/>
          </p:nvSpPr>
          <p:spPr>
            <a:xfrm>
              <a:off x="-18496300" y="2977800"/>
              <a:ext cx="33100" cy="31925"/>
            </a:xfrm>
            <a:custGeom>
              <a:avLst/>
              <a:gdLst/>
              <a:ahLst/>
              <a:cxnLst/>
              <a:rect l="l" t="t" r="r" b="b"/>
              <a:pathLst>
                <a:path w="1324" h="1277" extrusionOk="0">
                  <a:moveTo>
                    <a:pt x="914" y="0"/>
                  </a:moveTo>
                  <a:cubicBezTo>
                    <a:pt x="827" y="0"/>
                    <a:pt x="740" y="40"/>
                    <a:pt x="662" y="119"/>
                  </a:cubicBezTo>
                  <a:lnTo>
                    <a:pt x="158" y="654"/>
                  </a:lnTo>
                  <a:cubicBezTo>
                    <a:pt x="0" y="812"/>
                    <a:pt x="0" y="1001"/>
                    <a:pt x="158" y="1158"/>
                  </a:cubicBezTo>
                  <a:cubicBezTo>
                    <a:pt x="205" y="1237"/>
                    <a:pt x="291" y="1276"/>
                    <a:pt x="386" y="1276"/>
                  </a:cubicBezTo>
                  <a:cubicBezTo>
                    <a:pt x="480" y="1276"/>
                    <a:pt x="583" y="1237"/>
                    <a:pt x="662" y="1158"/>
                  </a:cubicBezTo>
                  <a:lnTo>
                    <a:pt x="1166" y="654"/>
                  </a:lnTo>
                  <a:cubicBezTo>
                    <a:pt x="1323" y="497"/>
                    <a:pt x="1323" y="276"/>
                    <a:pt x="1166" y="119"/>
                  </a:cubicBezTo>
                  <a:cubicBezTo>
                    <a:pt x="1087" y="40"/>
                    <a:pt x="1000" y="0"/>
                    <a:pt x="9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9" name="Google Shape;10259;p78"/>
            <p:cNvSpPr/>
            <p:nvPr/>
          </p:nvSpPr>
          <p:spPr>
            <a:xfrm>
              <a:off x="-18559325" y="3042375"/>
              <a:ext cx="33100" cy="31150"/>
            </a:xfrm>
            <a:custGeom>
              <a:avLst/>
              <a:gdLst/>
              <a:ahLst/>
              <a:cxnLst/>
              <a:rect l="l" t="t" r="r" b="b"/>
              <a:pathLst>
                <a:path w="1324" h="1246" extrusionOk="0">
                  <a:moveTo>
                    <a:pt x="902" y="1"/>
                  </a:moveTo>
                  <a:cubicBezTo>
                    <a:pt x="812" y="1"/>
                    <a:pt x="725" y="40"/>
                    <a:pt x="662" y="119"/>
                  </a:cubicBezTo>
                  <a:lnTo>
                    <a:pt x="158" y="623"/>
                  </a:lnTo>
                  <a:cubicBezTo>
                    <a:pt x="1" y="781"/>
                    <a:pt x="1" y="970"/>
                    <a:pt x="158" y="1127"/>
                  </a:cubicBezTo>
                  <a:cubicBezTo>
                    <a:pt x="237" y="1206"/>
                    <a:pt x="324" y="1245"/>
                    <a:pt x="410" y="1245"/>
                  </a:cubicBezTo>
                  <a:cubicBezTo>
                    <a:pt x="497" y="1245"/>
                    <a:pt x="583" y="1206"/>
                    <a:pt x="662" y="1127"/>
                  </a:cubicBezTo>
                  <a:lnTo>
                    <a:pt x="1166" y="623"/>
                  </a:lnTo>
                  <a:cubicBezTo>
                    <a:pt x="1324" y="465"/>
                    <a:pt x="1324" y="276"/>
                    <a:pt x="1166" y="119"/>
                  </a:cubicBezTo>
                  <a:cubicBezTo>
                    <a:pt x="1088" y="40"/>
                    <a:pt x="993" y="1"/>
                    <a:pt x="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0" name="Google Shape;10260;p78"/>
            <p:cNvSpPr/>
            <p:nvPr/>
          </p:nvSpPr>
          <p:spPr>
            <a:xfrm>
              <a:off x="-18559325" y="2991175"/>
              <a:ext cx="33100" cy="31150"/>
            </a:xfrm>
            <a:custGeom>
              <a:avLst/>
              <a:gdLst/>
              <a:ahLst/>
              <a:cxnLst/>
              <a:rect l="l" t="t" r="r" b="b"/>
              <a:pathLst>
                <a:path w="1324" h="1246" extrusionOk="0">
                  <a:moveTo>
                    <a:pt x="914" y="1"/>
                  </a:moveTo>
                  <a:cubicBezTo>
                    <a:pt x="828" y="1"/>
                    <a:pt x="741" y="40"/>
                    <a:pt x="662" y="119"/>
                  </a:cubicBezTo>
                  <a:lnTo>
                    <a:pt x="158" y="623"/>
                  </a:lnTo>
                  <a:cubicBezTo>
                    <a:pt x="1" y="781"/>
                    <a:pt x="1" y="970"/>
                    <a:pt x="158" y="1127"/>
                  </a:cubicBezTo>
                  <a:cubicBezTo>
                    <a:pt x="205" y="1206"/>
                    <a:pt x="292" y="1245"/>
                    <a:pt x="387" y="1245"/>
                  </a:cubicBezTo>
                  <a:cubicBezTo>
                    <a:pt x="481" y="1245"/>
                    <a:pt x="583" y="1206"/>
                    <a:pt x="662" y="1127"/>
                  </a:cubicBezTo>
                  <a:lnTo>
                    <a:pt x="1166" y="623"/>
                  </a:lnTo>
                  <a:cubicBezTo>
                    <a:pt x="1324" y="466"/>
                    <a:pt x="1324" y="277"/>
                    <a:pt x="1166" y="119"/>
                  </a:cubicBezTo>
                  <a:cubicBezTo>
                    <a:pt x="1088" y="40"/>
                    <a:pt x="1001" y="1"/>
                    <a:pt x="9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1" name="Google Shape;10261;p78"/>
            <p:cNvSpPr/>
            <p:nvPr/>
          </p:nvSpPr>
          <p:spPr>
            <a:xfrm>
              <a:off x="-18491575" y="3024275"/>
              <a:ext cx="33100" cy="31925"/>
            </a:xfrm>
            <a:custGeom>
              <a:avLst/>
              <a:gdLst/>
              <a:ahLst/>
              <a:cxnLst/>
              <a:rect l="l" t="t" r="r" b="b"/>
              <a:pathLst>
                <a:path w="1324" h="1277" extrusionOk="0">
                  <a:moveTo>
                    <a:pt x="902" y="0"/>
                  </a:moveTo>
                  <a:cubicBezTo>
                    <a:pt x="811" y="0"/>
                    <a:pt x="725" y="40"/>
                    <a:pt x="662" y="118"/>
                  </a:cubicBezTo>
                  <a:lnTo>
                    <a:pt x="158" y="654"/>
                  </a:lnTo>
                  <a:cubicBezTo>
                    <a:pt x="0" y="811"/>
                    <a:pt x="0" y="1000"/>
                    <a:pt x="158" y="1158"/>
                  </a:cubicBezTo>
                  <a:cubicBezTo>
                    <a:pt x="236" y="1237"/>
                    <a:pt x="323" y="1276"/>
                    <a:pt x="410" y="1276"/>
                  </a:cubicBezTo>
                  <a:cubicBezTo>
                    <a:pt x="496" y="1276"/>
                    <a:pt x="583" y="1237"/>
                    <a:pt x="662" y="1158"/>
                  </a:cubicBezTo>
                  <a:lnTo>
                    <a:pt x="1166" y="654"/>
                  </a:lnTo>
                  <a:cubicBezTo>
                    <a:pt x="1323" y="496"/>
                    <a:pt x="1323" y="276"/>
                    <a:pt x="1166" y="118"/>
                  </a:cubicBezTo>
                  <a:cubicBezTo>
                    <a:pt x="1087" y="40"/>
                    <a:pt x="992" y="0"/>
                    <a:pt x="9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2" name="Google Shape;10262;p78"/>
            <p:cNvSpPr/>
            <p:nvPr/>
          </p:nvSpPr>
          <p:spPr>
            <a:xfrm>
              <a:off x="-18522300" y="2928175"/>
              <a:ext cx="32300" cy="31125"/>
            </a:xfrm>
            <a:custGeom>
              <a:avLst/>
              <a:gdLst/>
              <a:ahLst/>
              <a:cxnLst/>
              <a:rect l="l" t="t" r="r" b="b"/>
              <a:pathLst>
                <a:path w="1292" h="1245" extrusionOk="0">
                  <a:moveTo>
                    <a:pt x="930" y="1"/>
                  </a:moveTo>
                  <a:cubicBezTo>
                    <a:pt x="835" y="1"/>
                    <a:pt x="741" y="40"/>
                    <a:pt x="662" y="119"/>
                  </a:cubicBezTo>
                  <a:lnTo>
                    <a:pt x="158" y="623"/>
                  </a:lnTo>
                  <a:cubicBezTo>
                    <a:pt x="0" y="780"/>
                    <a:pt x="0" y="969"/>
                    <a:pt x="158" y="1127"/>
                  </a:cubicBezTo>
                  <a:cubicBezTo>
                    <a:pt x="237" y="1206"/>
                    <a:pt x="331" y="1245"/>
                    <a:pt x="422" y="1245"/>
                  </a:cubicBezTo>
                  <a:cubicBezTo>
                    <a:pt x="512" y="1245"/>
                    <a:pt x="599" y="1206"/>
                    <a:pt x="662" y="1127"/>
                  </a:cubicBezTo>
                  <a:lnTo>
                    <a:pt x="1198" y="623"/>
                  </a:lnTo>
                  <a:cubicBezTo>
                    <a:pt x="1292" y="497"/>
                    <a:pt x="1292" y="276"/>
                    <a:pt x="1198" y="119"/>
                  </a:cubicBezTo>
                  <a:cubicBezTo>
                    <a:pt x="1119" y="40"/>
                    <a:pt x="1024" y="1"/>
                    <a:pt x="9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3" name="Google Shape;10263;p78"/>
            <p:cNvSpPr/>
            <p:nvPr/>
          </p:nvSpPr>
          <p:spPr>
            <a:xfrm>
              <a:off x="-18446700" y="3004375"/>
              <a:ext cx="33900" cy="31325"/>
            </a:xfrm>
            <a:custGeom>
              <a:avLst/>
              <a:gdLst/>
              <a:ahLst/>
              <a:cxnLst/>
              <a:rect l="l" t="t" r="r" b="b"/>
              <a:pathLst>
                <a:path w="1356" h="1253" extrusionOk="0">
                  <a:moveTo>
                    <a:pt x="922" y="1"/>
                  </a:moveTo>
                  <a:cubicBezTo>
                    <a:pt x="828" y="1"/>
                    <a:pt x="741" y="32"/>
                    <a:pt x="694" y="95"/>
                  </a:cubicBezTo>
                  <a:lnTo>
                    <a:pt x="158" y="599"/>
                  </a:lnTo>
                  <a:cubicBezTo>
                    <a:pt x="1" y="757"/>
                    <a:pt x="1" y="977"/>
                    <a:pt x="158" y="1135"/>
                  </a:cubicBezTo>
                  <a:cubicBezTo>
                    <a:pt x="253" y="1214"/>
                    <a:pt x="347" y="1253"/>
                    <a:pt x="438" y="1253"/>
                  </a:cubicBezTo>
                  <a:cubicBezTo>
                    <a:pt x="529" y="1253"/>
                    <a:pt x="615" y="1214"/>
                    <a:pt x="694" y="1135"/>
                  </a:cubicBezTo>
                  <a:lnTo>
                    <a:pt x="1198" y="599"/>
                  </a:lnTo>
                  <a:cubicBezTo>
                    <a:pt x="1356" y="442"/>
                    <a:pt x="1356" y="253"/>
                    <a:pt x="1198" y="95"/>
                  </a:cubicBezTo>
                  <a:cubicBezTo>
                    <a:pt x="1119" y="32"/>
                    <a:pt x="1017" y="1"/>
                    <a:pt x="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4" name="Google Shape;10264;p78"/>
          <p:cNvGrpSpPr/>
          <p:nvPr/>
        </p:nvGrpSpPr>
        <p:grpSpPr>
          <a:xfrm>
            <a:off x="7869652" y="1687693"/>
            <a:ext cx="416361" cy="475125"/>
            <a:chOff x="-16798200" y="2050575"/>
            <a:chExt cx="267825" cy="305625"/>
          </a:xfrm>
        </p:grpSpPr>
        <p:sp>
          <p:nvSpPr>
            <p:cNvPr id="10265" name="Google Shape;10265;p78"/>
            <p:cNvSpPr/>
            <p:nvPr/>
          </p:nvSpPr>
          <p:spPr>
            <a:xfrm>
              <a:off x="-16798200" y="2050575"/>
              <a:ext cx="267825" cy="305625"/>
            </a:xfrm>
            <a:custGeom>
              <a:avLst/>
              <a:gdLst/>
              <a:ahLst/>
              <a:cxnLst/>
              <a:rect l="l" t="t" r="r" b="b"/>
              <a:pathLst>
                <a:path w="10713" h="12225" extrusionOk="0">
                  <a:moveTo>
                    <a:pt x="5388" y="725"/>
                  </a:moveTo>
                  <a:cubicBezTo>
                    <a:pt x="7940" y="725"/>
                    <a:pt x="10051" y="2804"/>
                    <a:pt x="10051" y="5356"/>
                  </a:cubicBezTo>
                  <a:cubicBezTo>
                    <a:pt x="9988" y="5545"/>
                    <a:pt x="9830" y="5734"/>
                    <a:pt x="9641" y="5734"/>
                  </a:cubicBezTo>
                  <a:lnTo>
                    <a:pt x="1103" y="5734"/>
                  </a:lnTo>
                  <a:cubicBezTo>
                    <a:pt x="914" y="5734"/>
                    <a:pt x="757" y="5545"/>
                    <a:pt x="757" y="5356"/>
                  </a:cubicBezTo>
                  <a:cubicBezTo>
                    <a:pt x="757" y="2804"/>
                    <a:pt x="2836" y="725"/>
                    <a:pt x="5388" y="725"/>
                  </a:cubicBezTo>
                  <a:close/>
                  <a:moveTo>
                    <a:pt x="6050" y="6459"/>
                  </a:moveTo>
                  <a:cubicBezTo>
                    <a:pt x="6113" y="7561"/>
                    <a:pt x="6428" y="8664"/>
                    <a:pt x="6743" y="9609"/>
                  </a:cubicBezTo>
                  <a:cubicBezTo>
                    <a:pt x="6774" y="9767"/>
                    <a:pt x="6806" y="9893"/>
                    <a:pt x="6806" y="10050"/>
                  </a:cubicBezTo>
                  <a:cubicBezTo>
                    <a:pt x="6806" y="10491"/>
                    <a:pt x="6617" y="10901"/>
                    <a:pt x="6270" y="11185"/>
                  </a:cubicBezTo>
                  <a:cubicBezTo>
                    <a:pt x="6004" y="11387"/>
                    <a:pt x="5692" y="11481"/>
                    <a:pt x="5383" y="11481"/>
                  </a:cubicBezTo>
                  <a:cubicBezTo>
                    <a:pt x="4778" y="11481"/>
                    <a:pt x="4190" y="11118"/>
                    <a:pt x="4002" y="10491"/>
                  </a:cubicBezTo>
                  <a:cubicBezTo>
                    <a:pt x="3939" y="10176"/>
                    <a:pt x="3939" y="9861"/>
                    <a:pt x="4065" y="9546"/>
                  </a:cubicBezTo>
                  <a:cubicBezTo>
                    <a:pt x="4443" y="8601"/>
                    <a:pt x="4632" y="7530"/>
                    <a:pt x="4632" y="6459"/>
                  </a:cubicBezTo>
                  <a:close/>
                  <a:moveTo>
                    <a:pt x="5357" y="0"/>
                  </a:moveTo>
                  <a:cubicBezTo>
                    <a:pt x="2395" y="0"/>
                    <a:pt x="1" y="2395"/>
                    <a:pt x="1" y="5356"/>
                  </a:cubicBezTo>
                  <a:cubicBezTo>
                    <a:pt x="1" y="5955"/>
                    <a:pt x="473" y="6427"/>
                    <a:pt x="1072" y="6427"/>
                  </a:cubicBezTo>
                  <a:lnTo>
                    <a:pt x="3907" y="6427"/>
                  </a:lnTo>
                  <a:cubicBezTo>
                    <a:pt x="3907" y="7404"/>
                    <a:pt x="3718" y="8381"/>
                    <a:pt x="3340" y="9263"/>
                  </a:cubicBezTo>
                  <a:cubicBezTo>
                    <a:pt x="3151" y="9704"/>
                    <a:pt x="3151" y="10208"/>
                    <a:pt x="3277" y="10680"/>
                  </a:cubicBezTo>
                  <a:cubicBezTo>
                    <a:pt x="3498" y="11500"/>
                    <a:pt x="4285" y="12224"/>
                    <a:pt x="5325" y="12224"/>
                  </a:cubicBezTo>
                  <a:cubicBezTo>
                    <a:pt x="6491" y="12224"/>
                    <a:pt x="7436" y="11279"/>
                    <a:pt x="7436" y="10082"/>
                  </a:cubicBezTo>
                  <a:cubicBezTo>
                    <a:pt x="7436" y="9861"/>
                    <a:pt x="7404" y="9641"/>
                    <a:pt x="7341" y="9420"/>
                  </a:cubicBezTo>
                  <a:cubicBezTo>
                    <a:pt x="7058" y="8538"/>
                    <a:pt x="6743" y="7498"/>
                    <a:pt x="6743" y="6459"/>
                  </a:cubicBezTo>
                  <a:lnTo>
                    <a:pt x="9578" y="6459"/>
                  </a:lnTo>
                  <a:cubicBezTo>
                    <a:pt x="10177" y="6459"/>
                    <a:pt x="10649" y="5986"/>
                    <a:pt x="10649" y="5388"/>
                  </a:cubicBezTo>
                  <a:cubicBezTo>
                    <a:pt x="10712" y="2395"/>
                    <a:pt x="8350" y="0"/>
                    <a:pt x="5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6" name="Google Shape;10266;p78"/>
            <p:cNvSpPr/>
            <p:nvPr/>
          </p:nvSpPr>
          <p:spPr>
            <a:xfrm>
              <a:off x="-16743850" y="2123025"/>
              <a:ext cx="52800" cy="52800"/>
            </a:xfrm>
            <a:custGeom>
              <a:avLst/>
              <a:gdLst/>
              <a:ahLst/>
              <a:cxnLst/>
              <a:rect l="l" t="t" r="r" b="b"/>
              <a:pathLst>
                <a:path w="2112" h="2112" extrusionOk="0">
                  <a:moveTo>
                    <a:pt x="1040" y="694"/>
                  </a:moveTo>
                  <a:cubicBezTo>
                    <a:pt x="1261" y="694"/>
                    <a:pt x="1418" y="851"/>
                    <a:pt x="1418" y="1040"/>
                  </a:cubicBezTo>
                  <a:cubicBezTo>
                    <a:pt x="1418" y="1261"/>
                    <a:pt x="1261" y="1418"/>
                    <a:pt x="1040" y="1418"/>
                  </a:cubicBezTo>
                  <a:cubicBezTo>
                    <a:pt x="851" y="1418"/>
                    <a:pt x="694" y="1261"/>
                    <a:pt x="694" y="1040"/>
                  </a:cubicBezTo>
                  <a:cubicBezTo>
                    <a:pt x="694" y="851"/>
                    <a:pt x="851" y="694"/>
                    <a:pt x="1040" y="694"/>
                  </a:cubicBezTo>
                  <a:close/>
                  <a:moveTo>
                    <a:pt x="1040" y="1"/>
                  </a:moveTo>
                  <a:cubicBezTo>
                    <a:pt x="473" y="1"/>
                    <a:pt x="1" y="473"/>
                    <a:pt x="1" y="1040"/>
                  </a:cubicBezTo>
                  <a:cubicBezTo>
                    <a:pt x="1" y="1639"/>
                    <a:pt x="473" y="2112"/>
                    <a:pt x="1040" y="2112"/>
                  </a:cubicBezTo>
                  <a:cubicBezTo>
                    <a:pt x="1639" y="2112"/>
                    <a:pt x="2111" y="1639"/>
                    <a:pt x="2111" y="1040"/>
                  </a:cubicBezTo>
                  <a:cubicBezTo>
                    <a:pt x="2111" y="473"/>
                    <a:pt x="163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7" name="Google Shape;10267;p78"/>
            <p:cNvSpPr/>
            <p:nvPr/>
          </p:nvSpPr>
          <p:spPr>
            <a:xfrm>
              <a:off x="-16691075" y="2087600"/>
              <a:ext cx="35475" cy="35450"/>
            </a:xfrm>
            <a:custGeom>
              <a:avLst/>
              <a:gdLst/>
              <a:ahLst/>
              <a:cxnLst/>
              <a:rect l="l" t="t" r="r" b="b"/>
              <a:pathLst>
                <a:path w="1419" h="1418" extrusionOk="0">
                  <a:moveTo>
                    <a:pt x="725" y="0"/>
                  </a:moveTo>
                  <a:cubicBezTo>
                    <a:pt x="315" y="0"/>
                    <a:pt x="0" y="315"/>
                    <a:pt x="0" y="693"/>
                  </a:cubicBezTo>
                  <a:cubicBezTo>
                    <a:pt x="0" y="1103"/>
                    <a:pt x="315" y="1418"/>
                    <a:pt x="725" y="1418"/>
                  </a:cubicBezTo>
                  <a:cubicBezTo>
                    <a:pt x="1103" y="1418"/>
                    <a:pt x="1418" y="1103"/>
                    <a:pt x="1418" y="693"/>
                  </a:cubicBezTo>
                  <a:cubicBezTo>
                    <a:pt x="1418" y="315"/>
                    <a:pt x="1103" y="0"/>
                    <a:pt x="7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68" name="Google Shape;10268;p78"/>
          <p:cNvGrpSpPr/>
          <p:nvPr/>
        </p:nvGrpSpPr>
        <p:grpSpPr>
          <a:xfrm>
            <a:off x="7840270" y="2852127"/>
            <a:ext cx="475125" cy="471432"/>
            <a:chOff x="-16817100" y="2801175"/>
            <a:chExt cx="305625" cy="303250"/>
          </a:xfrm>
        </p:grpSpPr>
        <p:sp>
          <p:nvSpPr>
            <p:cNvPr id="10269" name="Google Shape;10269;p78"/>
            <p:cNvSpPr/>
            <p:nvPr/>
          </p:nvSpPr>
          <p:spPr>
            <a:xfrm>
              <a:off x="-16817100" y="2801175"/>
              <a:ext cx="305625" cy="232375"/>
            </a:xfrm>
            <a:custGeom>
              <a:avLst/>
              <a:gdLst/>
              <a:ahLst/>
              <a:cxnLst/>
              <a:rect l="l" t="t" r="r" b="b"/>
              <a:pathLst>
                <a:path w="12225" h="9295" extrusionOk="0">
                  <a:moveTo>
                    <a:pt x="8633" y="1418"/>
                  </a:moveTo>
                  <a:lnTo>
                    <a:pt x="8633" y="7152"/>
                  </a:lnTo>
                  <a:cubicBezTo>
                    <a:pt x="8507" y="7152"/>
                    <a:pt x="8381" y="7120"/>
                    <a:pt x="8286" y="7120"/>
                  </a:cubicBezTo>
                  <a:cubicBezTo>
                    <a:pt x="8034" y="7120"/>
                    <a:pt x="7845" y="7152"/>
                    <a:pt x="7656" y="7247"/>
                  </a:cubicBezTo>
                  <a:cubicBezTo>
                    <a:pt x="7373" y="6837"/>
                    <a:pt x="6963" y="6522"/>
                    <a:pt x="6491" y="6459"/>
                  </a:cubicBezTo>
                  <a:lnTo>
                    <a:pt x="6491" y="4600"/>
                  </a:lnTo>
                  <a:cubicBezTo>
                    <a:pt x="6491" y="4411"/>
                    <a:pt x="6333" y="4254"/>
                    <a:pt x="6144" y="4254"/>
                  </a:cubicBezTo>
                  <a:cubicBezTo>
                    <a:pt x="5955" y="4254"/>
                    <a:pt x="5798" y="4411"/>
                    <a:pt x="5798" y="4600"/>
                  </a:cubicBezTo>
                  <a:lnTo>
                    <a:pt x="5798" y="6459"/>
                  </a:lnTo>
                  <a:cubicBezTo>
                    <a:pt x="5325" y="6522"/>
                    <a:pt x="4884" y="6837"/>
                    <a:pt x="4663" y="7247"/>
                  </a:cubicBezTo>
                  <a:cubicBezTo>
                    <a:pt x="4443" y="7152"/>
                    <a:pt x="4222" y="7120"/>
                    <a:pt x="4033" y="7120"/>
                  </a:cubicBezTo>
                  <a:cubicBezTo>
                    <a:pt x="3907" y="7120"/>
                    <a:pt x="3781" y="7120"/>
                    <a:pt x="3655" y="7152"/>
                  </a:cubicBezTo>
                  <a:lnTo>
                    <a:pt x="3655" y="1418"/>
                  </a:lnTo>
                  <a:lnTo>
                    <a:pt x="4380" y="1418"/>
                  </a:lnTo>
                  <a:lnTo>
                    <a:pt x="4380" y="2458"/>
                  </a:lnTo>
                  <a:cubicBezTo>
                    <a:pt x="4380" y="2678"/>
                    <a:pt x="4537" y="2836"/>
                    <a:pt x="4726" y="2836"/>
                  </a:cubicBezTo>
                  <a:cubicBezTo>
                    <a:pt x="4915" y="2836"/>
                    <a:pt x="5073" y="2678"/>
                    <a:pt x="5073" y="2458"/>
                  </a:cubicBezTo>
                  <a:lnTo>
                    <a:pt x="5073" y="1418"/>
                  </a:lnTo>
                  <a:lnTo>
                    <a:pt x="5798" y="1418"/>
                  </a:lnTo>
                  <a:lnTo>
                    <a:pt x="5798" y="3182"/>
                  </a:lnTo>
                  <a:cubicBezTo>
                    <a:pt x="5798" y="3371"/>
                    <a:pt x="5955" y="3529"/>
                    <a:pt x="6144" y="3529"/>
                  </a:cubicBezTo>
                  <a:cubicBezTo>
                    <a:pt x="6333" y="3529"/>
                    <a:pt x="6491" y="3371"/>
                    <a:pt x="6491" y="3182"/>
                  </a:cubicBezTo>
                  <a:lnTo>
                    <a:pt x="6491" y="1418"/>
                  </a:lnTo>
                  <a:lnTo>
                    <a:pt x="7215" y="1418"/>
                  </a:lnTo>
                  <a:lnTo>
                    <a:pt x="7215" y="2458"/>
                  </a:lnTo>
                  <a:cubicBezTo>
                    <a:pt x="7215" y="2678"/>
                    <a:pt x="7373" y="2836"/>
                    <a:pt x="7562" y="2836"/>
                  </a:cubicBezTo>
                  <a:cubicBezTo>
                    <a:pt x="7751" y="2836"/>
                    <a:pt x="7940" y="2678"/>
                    <a:pt x="7940" y="2458"/>
                  </a:cubicBezTo>
                  <a:lnTo>
                    <a:pt x="7940" y="1418"/>
                  </a:lnTo>
                  <a:close/>
                  <a:moveTo>
                    <a:pt x="6144" y="7120"/>
                  </a:moveTo>
                  <a:cubicBezTo>
                    <a:pt x="6585" y="7120"/>
                    <a:pt x="7026" y="7404"/>
                    <a:pt x="7184" y="7845"/>
                  </a:cubicBezTo>
                  <a:cubicBezTo>
                    <a:pt x="7227" y="7998"/>
                    <a:pt x="7378" y="8091"/>
                    <a:pt x="7528" y="8091"/>
                  </a:cubicBezTo>
                  <a:cubicBezTo>
                    <a:pt x="7595" y="8091"/>
                    <a:pt x="7662" y="8073"/>
                    <a:pt x="7719" y="8034"/>
                  </a:cubicBezTo>
                  <a:cubicBezTo>
                    <a:pt x="7877" y="7908"/>
                    <a:pt x="8129" y="7845"/>
                    <a:pt x="8318" y="7845"/>
                  </a:cubicBezTo>
                  <a:cubicBezTo>
                    <a:pt x="8790" y="7845"/>
                    <a:pt x="9169" y="8160"/>
                    <a:pt x="9326" y="8538"/>
                  </a:cubicBezTo>
                  <a:lnTo>
                    <a:pt x="3025" y="8538"/>
                  </a:lnTo>
                  <a:cubicBezTo>
                    <a:pt x="3120" y="8160"/>
                    <a:pt x="3498" y="7845"/>
                    <a:pt x="3970" y="7845"/>
                  </a:cubicBezTo>
                  <a:cubicBezTo>
                    <a:pt x="4191" y="7845"/>
                    <a:pt x="4411" y="7908"/>
                    <a:pt x="4569" y="8034"/>
                  </a:cubicBezTo>
                  <a:cubicBezTo>
                    <a:pt x="4624" y="8071"/>
                    <a:pt x="4680" y="8086"/>
                    <a:pt x="4741" y="8086"/>
                  </a:cubicBezTo>
                  <a:cubicBezTo>
                    <a:pt x="4785" y="8086"/>
                    <a:pt x="4832" y="8079"/>
                    <a:pt x="4884" y="8066"/>
                  </a:cubicBezTo>
                  <a:cubicBezTo>
                    <a:pt x="5010" y="8034"/>
                    <a:pt x="5073" y="7940"/>
                    <a:pt x="5136" y="7845"/>
                  </a:cubicBezTo>
                  <a:cubicBezTo>
                    <a:pt x="5293" y="7404"/>
                    <a:pt x="5671" y="7120"/>
                    <a:pt x="6144" y="7120"/>
                  </a:cubicBezTo>
                  <a:close/>
                  <a:moveTo>
                    <a:pt x="9704" y="694"/>
                  </a:moveTo>
                  <a:cubicBezTo>
                    <a:pt x="9893" y="694"/>
                    <a:pt x="10051" y="851"/>
                    <a:pt x="10051" y="1072"/>
                  </a:cubicBezTo>
                  <a:lnTo>
                    <a:pt x="10051" y="6049"/>
                  </a:lnTo>
                  <a:cubicBezTo>
                    <a:pt x="10051" y="6270"/>
                    <a:pt x="10208" y="6427"/>
                    <a:pt x="10397" y="6427"/>
                  </a:cubicBezTo>
                  <a:cubicBezTo>
                    <a:pt x="10618" y="6427"/>
                    <a:pt x="10775" y="6270"/>
                    <a:pt x="10775" y="6049"/>
                  </a:cubicBezTo>
                  <a:lnTo>
                    <a:pt x="10775" y="2111"/>
                  </a:lnTo>
                  <a:lnTo>
                    <a:pt x="11122" y="2111"/>
                  </a:lnTo>
                  <a:cubicBezTo>
                    <a:pt x="11311" y="2111"/>
                    <a:pt x="11500" y="2269"/>
                    <a:pt x="11500" y="2489"/>
                  </a:cubicBezTo>
                  <a:lnTo>
                    <a:pt x="11500" y="8538"/>
                  </a:lnTo>
                  <a:lnTo>
                    <a:pt x="10019" y="8538"/>
                  </a:lnTo>
                  <a:cubicBezTo>
                    <a:pt x="9925" y="8097"/>
                    <a:pt x="9641" y="7719"/>
                    <a:pt x="9326" y="7467"/>
                  </a:cubicBezTo>
                  <a:lnTo>
                    <a:pt x="9326" y="1072"/>
                  </a:lnTo>
                  <a:cubicBezTo>
                    <a:pt x="9326" y="851"/>
                    <a:pt x="9515" y="694"/>
                    <a:pt x="9704" y="694"/>
                  </a:cubicBezTo>
                  <a:close/>
                  <a:moveTo>
                    <a:pt x="2584" y="694"/>
                  </a:moveTo>
                  <a:cubicBezTo>
                    <a:pt x="2773" y="694"/>
                    <a:pt x="2931" y="851"/>
                    <a:pt x="2931" y="1072"/>
                  </a:cubicBezTo>
                  <a:lnTo>
                    <a:pt x="2931" y="7530"/>
                  </a:lnTo>
                  <a:cubicBezTo>
                    <a:pt x="2584" y="7782"/>
                    <a:pt x="2332" y="8160"/>
                    <a:pt x="2269" y="8570"/>
                  </a:cubicBezTo>
                  <a:lnTo>
                    <a:pt x="757" y="8570"/>
                  </a:lnTo>
                  <a:lnTo>
                    <a:pt x="757" y="2489"/>
                  </a:lnTo>
                  <a:cubicBezTo>
                    <a:pt x="757" y="2269"/>
                    <a:pt x="946" y="2111"/>
                    <a:pt x="1135" y="2111"/>
                  </a:cubicBezTo>
                  <a:lnTo>
                    <a:pt x="1513" y="2111"/>
                  </a:lnTo>
                  <a:lnTo>
                    <a:pt x="1513" y="6049"/>
                  </a:lnTo>
                  <a:cubicBezTo>
                    <a:pt x="1513" y="6270"/>
                    <a:pt x="1670" y="6427"/>
                    <a:pt x="1859" y="6427"/>
                  </a:cubicBezTo>
                  <a:cubicBezTo>
                    <a:pt x="2048" y="6427"/>
                    <a:pt x="2206" y="6270"/>
                    <a:pt x="2206" y="6049"/>
                  </a:cubicBezTo>
                  <a:lnTo>
                    <a:pt x="2206" y="1072"/>
                  </a:lnTo>
                  <a:cubicBezTo>
                    <a:pt x="2206" y="851"/>
                    <a:pt x="2363" y="694"/>
                    <a:pt x="2584" y="694"/>
                  </a:cubicBezTo>
                  <a:close/>
                  <a:moveTo>
                    <a:pt x="2521" y="0"/>
                  </a:moveTo>
                  <a:cubicBezTo>
                    <a:pt x="1922" y="0"/>
                    <a:pt x="1450" y="473"/>
                    <a:pt x="1450" y="1072"/>
                  </a:cubicBezTo>
                  <a:lnTo>
                    <a:pt x="1450" y="1418"/>
                  </a:lnTo>
                  <a:lnTo>
                    <a:pt x="1103" y="1418"/>
                  </a:lnTo>
                  <a:cubicBezTo>
                    <a:pt x="505" y="1418"/>
                    <a:pt x="1" y="1891"/>
                    <a:pt x="1" y="2489"/>
                  </a:cubicBezTo>
                  <a:lnTo>
                    <a:pt x="1" y="8948"/>
                  </a:lnTo>
                  <a:cubicBezTo>
                    <a:pt x="1" y="9137"/>
                    <a:pt x="158" y="9294"/>
                    <a:pt x="347" y="9294"/>
                  </a:cubicBezTo>
                  <a:lnTo>
                    <a:pt x="11815" y="9294"/>
                  </a:lnTo>
                  <a:cubicBezTo>
                    <a:pt x="12004" y="9294"/>
                    <a:pt x="12162" y="9137"/>
                    <a:pt x="12162" y="8948"/>
                  </a:cubicBezTo>
                  <a:lnTo>
                    <a:pt x="12162" y="2489"/>
                  </a:lnTo>
                  <a:cubicBezTo>
                    <a:pt x="12225" y="1891"/>
                    <a:pt x="11689" y="1418"/>
                    <a:pt x="11122" y="1418"/>
                  </a:cubicBezTo>
                  <a:lnTo>
                    <a:pt x="10744" y="1418"/>
                  </a:lnTo>
                  <a:lnTo>
                    <a:pt x="10744" y="1072"/>
                  </a:lnTo>
                  <a:cubicBezTo>
                    <a:pt x="10744" y="473"/>
                    <a:pt x="10271" y="0"/>
                    <a:pt x="9704" y="0"/>
                  </a:cubicBezTo>
                  <a:cubicBezTo>
                    <a:pt x="9232" y="0"/>
                    <a:pt x="8822" y="315"/>
                    <a:pt x="8664" y="694"/>
                  </a:cubicBezTo>
                  <a:lnTo>
                    <a:pt x="3561" y="694"/>
                  </a:lnTo>
                  <a:cubicBezTo>
                    <a:pt x="3403" y="284"/>
                    <a:pt x="2994"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0" name="Google Shape;10270;p78"/>
            <p:cNvSpPr/>
            <p:nvPr/>
          </p:nvSpPr>
          <p:spPr>
            <a:xfrm>
              <a:off x="-16636725" y="2889375"/>
              <a:ext cx="18125" cy="72500"/>
            </a:xfrm>
            <a:custGeom>
              <a:avLst/>
              <a:gdLst/>
              <a:ahLst/>
              <a:cxnLst/>
              <a:rect l="l" t="t" r="r" b="b"/>
              <a:pathLst>
                <a:path w="725" h="2900" extrusionOk="0">
                  <a:moveTo>
                    <a:pt x="347" y="1"/>
                  </a:moveTo>
                  <a:cubicBezTo>
                    <a:pt x="158" y="1"/>
                    <a:pt x="0" y="158"/>
                    <a:pt x="0" y="379"/>
                  </a:cubicBezTo>
                  <a:lnTo>
                    <a:pt x="0" y="2521"/>
                  </a:lnTo>
                  <a:cubicBezTo>
                    <a:pt x="0" y="2742"/>
                    <a:pt x="158" y="2899"/>
                    <a:pt x="347" y="2899"/>
                  </a:cubicBezTo>
                  <a:cubicBezTo>
                    <a:pt x="536" y="2899"/>
                    <a:pt x="725" y="2742"/>
                    <a:pt x="725" y="2521"/>
                  </a:cubicBezTo>
                  <a:lnTo>
                    <a:pt x="725" y="379"/>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1" name="Google Shape;10271;p78"/>
            <p:cNvSpPr/>
            <p:nvPr/>
          </p:nvSpPr>
          <p:spPr>
            <a:xfrm>
              <a:off x="-16708400" y="2889375"/>
              <a:ext cx="17350" cy="72500"/>
            </a:xfrm>
            <a:custGeom>
              <a:avLst/>
              <a:gdLst/>
              <a:ahLst/>
              <a:cxnLst/>
              <a:rect l="l" t="t" r="r" b="b"/>
              <a:pathLst>
                <a:path w="694" h="2900" extrusionOk="0">
                  <a:moveTo>
                    <a:pt x="347" y="1"/>
                  </a:moveTo>
                  <a:cubicBezTo>
                    <a:pt x="158" y="1"/>
                    <a:pt x="0" y="158"/>
                    <a:pt x="0" y="379"/>
                  </a:cubicBezTo>
                  <a:lnTo>
                    <a:pt x="0" y="2521"/>
                  </a:lnTo>
                  <a:cubicBezTo>
                    <a:pt x="0" y="2742"/>
                    <a:pt x="158" y="2899"/>
                    <a:pt x="347" y="2899"/>
                  </a:cubicBezTo>
                  <a:cubicBezTo>
                    <a:pt x="536" y="2899"/>
                    <a:pt x="693" y="2742"/>
                    <a:pt x="693" y="2521"/>
                  </a:cubicBezTo>
                  <a:lnTo>
                    <a:pt x="693" y="379"/>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2" name="Google Shape;10272;p78"/>
            <p:cNvSpPr/>
            <p:nvPr/>
          </p:nvSpPr>
          <p:spPr>
            <a:xfrm>
              <a:off x="-16816300" y="3050850"/>
              <a:ext cx="72475" cy="18150"/>
            </a:xfrm>
            <a:custGeom>
              <a:avLst/>
              <a:gdLst/>
              <a:ahLst/>
              <a:cxnLst/>
              <a:rect l="l" t="t" r="r" b="b"/>
              <a:pathLst>
                <a:path w="2899" h="726" extrusionOk="0">
                  <a:moveTo>
                    <a:pt x="378" y="0"/>
                  </a:moveTo>
                  <a:cubicBezTo>
                    <a:pt x="158" y="0"/>
                    <a:pt x="0" y="158"/>
                    <a:pt x="0" y="378"/>
                  </a:cubicBezTo>
                  <a:cubicBezTo>
                    <a:pt x="0" y="568"/>
                    <a:pt x="158" y="725"/>
                    <a:pt x="378" y="725"/>
                  </a:cubicBezTo>
                  <a:lnTo>
                    <a:pt x="2520" y="725"/>
                  </a:lnTo>
                  <a:cubicBezTo>
                    <a:pt x="2741" y="725"/>
                    <a:pt x="2899" y="568"/>
                    <a:pt x="2899" y="378"/>
                  </a:cubicBezTo>
                  <a:cubicBezTo>
                    <a:pt x="2899" y="158"/>
                    <a:pt x="2741"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3" name="Google Shape;10273;p78"/>
            <p:cNvSpPr/>
            <p:nvPr/>
          </p:nvSpPr>
          <p:spPr>
            <a:xfrm>
              <a:off x="-16779300" y="3086300"/>
              <a:ext cx="88250" cy="18125"/>
            </a:xfrm>
            <a:custGeom>
              <a:avLst/>
              <a:gdLst/>
              <a:ahLst/>
              <a:cxnLst/>
              <a:rect l="l" t="t" r="r" b="b"/>
              <a:pathLst>
                <a:path w="3530" h="725" extrusionOk="0">
                  <a:moveTo>
                    <a:pt x="347" y="0"/>
                  </a:moveTo>
                  <a:cubicBezTo>
                    <a:pt x="158" y="0"/>
                    <a:pt x="1" y="158"/>
                    <a:pt x="1" y="378"/>
                  </a:cubicBezTo>
                  <a:cubicBezTo>
                    <a:pt x="1" y="567"/>
                    <a:pt x="158" y="725"/>
                    <a:pt x="347" y="725"/>
                  </a:cubicBezTo>
                  <a:lnTo>
                    <a:pt x="3183" y="725"/>
                  </a:lnTo>
                  <a:cubicBezTo>
                    <a:pt x="3372" y="725"/>
                    <a:pt x="3529" y="567"/>
                    <a:pt x="3529" y="378"/>
                  </a:cubicBezTo>
                  <a:cubicBezTo>
                    <a:pt x="3529" y="221"/>
                    <a:pt x="3372" y="0"/>
                    <a:pt x="31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4" name="Google Shape;10274;p78"/>
            <p:cNvSpPr/>
            <p:nvPr/>
          </p:nvSpPr>
          <p:spPr>
            <a:xfrm>
              <a:off x="-16636725" y="3086300"/>
              <a:ext cx="88225" cy="18125"/>
            </a:xfrm>
            <a:custGeom>
              <a:avLst/>
              <a:gdLst/>
              <a:ahLst/>
              <a:cxnLst/>
              <a:rect l="l" t="t" r="r" b="b"/>
              <a:pathLst>
                <a:path w="3529" h="725" extrusionOk="0">
                  <a:moveTo>
                    <a:pt x="347" y="0"/>
                  </a:moveTo>
                  <a:cubicBezTo>
                    <a:pt x="158" y="0"/>
                    <a:pt x="0" y="158"/>
                    <a:pt x="0" y="378"/>
                  </a:cubicBezTo>
                  <a:cubicBezTo>
                    <a:pt x="0" y="567"/>
                    <a:pt x="158" y="725"/>
                    <a:pt x="347" y="725"/>
                  </a:cubicBezTo>
                  <a:lnTo>
                    <a:pt x="3182" y="725"/>
                  </a:lnTo>
                  <a:cubicBezTo>
                    <a:pt x="3371" y="725"/>
                    <a:pt x="3529" y="567"/>
                    <a:pt x="3529" y="378"/>
                  </a:cubicBezTo>
                  <a:cubicBezTo>
                    <a:pt x="3529" y="221"/>
                    <a:pt x="3371" y="0"/>
                    <a:pt x="31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5" name="Google Shape;10275;p78"/>
            <p:cNvSpPr/>
            <p:nvPr/>
          </p:nvSpPr>
          <p:spPr>
            <a:xfrm>
              <a:off x="-16583950" y="3050850"/>
              <a:ext cx="72475" cy="18150"/>
            </a:xfrm>
            <a:custGeom>
              <a:avLst/>
              <a:gdLst/>
              <a:ahLst/>
              <a:cxnLst/>
              <a:rect l="l" t="t" r="r" b="b"/>
              <a:pathLst>
                <a:path w="2899" h="726" extrusionOk="0">
                  <a:moveTo>
                    <a:pt x="378" y="0"/>
                  </a:moveTo>
                  <a:cubicBezTo>
                    <a:pt x="158" y="0"/>
                    <a:pt x="0" y="158"/>
                    <a:pt x="0" y="378"/>
                  </a:cubicBezTo>
                  <a:cubicBezTo>
                    <a:pt x="0" y="568"/>
                    <a:pt x="158" y="725"/>
                    <a:pt x="378" y="725"/>
                  </a:cubicBezTo>
                  <a:lnTo>
                    <a:pt x="2520" y="725"/>
                  </a:lnTo>
                  <a:cubicBezTo>
                    <a:pt x="2741" y="725"/>
                    <a:pt x="2899" y="568"/>
                    <a:pt x="2899" y="378"/>
                  </a:cubicBezTo>
                  <a:cubicBezTo>
                    <a:pt x="2899" y="158"/>
                    <a:pt x="2741" y="0"/>
                    <a:pt x="25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6" name="Google Shape;10276;p78"/>
            <p:cNvSpPr/>
            <p:nvPr/>
          </p:nvSpPr>
          <p:spPr>
            <a:xfrm>
              <a:off x="-16726525" y="3050850"/>
              <a:ext cx="125250" cy="18150"/>
            </a:xfrm>
            <a:custGeom>
              <a:avLst/>
              <a:gdLst/>
              <a:ahLst/>
              <a:cxnLst/>
              <a:rect l="l" t="t" r="r" b="b"/>
              <a:pathLst>
                <a:path w="5010" h="726" extrusionOk="0">
                  <a:moveTo>
                    <a:pt x="347" y="0"/>
                  </a:moveTo>
                  <a:cubicBezTo>
                    <a:pt x="158" y="0"/>
                    <a:pt x="1" y="158"/>
                    <a:pt x="1" y="378"/>
                  </a:cubicBezTo>
                  <a:cubicBezTo>
                    <a:pt x="1" y="568"/>
                    <a:pt x="158" y="725"/>
                    <a:pt x="347" y="725"/>
                  </a:cubicBezTo>
                  <a:lnTo>
                    <a:pt x="4663" y="725"/>
                  </a:lnTo>
                  <a:cubicBezTo>
                    <a:pt x="4852" y="725"/>
                    <a:pt x="5010" y="568"/>
                    <a:pt x="5010" y="378"/>
                  </a:cubicBezTo>
                  <a:cubicBezTo>
                    <a:pt x="5010" y="158"/>
                    <a:pt x="4852" y="0"/>
                    <a:pt x="46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77" name="Google Shape;10277;p78"/>
          <p:cNvGrpSpPr/>
          <p:nvPr/>
        </p:nvGrpSpPr>
        <p:grpSpPr>
          <a:xfrm>
            <a:off x="7247390" y="3444614"/>
            <a:ext cx="476329" cy="475125"/>
            <a:chOff x="-15717575" y="2786200"/>
            <a:chExt cx="306400" cy="305625"/>
          </a:xfrm>
        </p:grpSpPr>
        <p:sp>
          <p:nvSpPr>
            <p:cNvPr id="10278" name="Google Shape;10278;p78"/>
            <p:cNvSpPr/>
            <p:nvPr/>
          </p:nvSpPr>
          <p:spPr>
            <a:xfrm>
              <a:off x="-15717575" y="2786200"/>
              <a:ext cx="306400" cy="305625"/>
            </a:xfrm>
            <a:custGeom>
              <a:avLst/>
              <a:gdLst/>
              <a:ahLst/>
              <a:cxnLst/>
              <a:rect l="l" t="t" r="r" b="b"/>
              <a:pathLst>
                <a:path w="12256" h="12225" extrusionOk="0">
                  <a:moveTo>
                    <a:pt x="1387" y="788"/>
                  </a:moveTo>
                  <a:cubicBezTo>
                    <a:pt x="1796" y="788"/>
                    <a:pt x="2111" y="1103"/>
                    <a:pt x="2111" y="1513"/>
                  </a:cubicBezTo>
                  <a:lnTo>
                    <a:pt x="2111" y="4727"/>
                  </a:lnTo>
                  <a:cubicBezTo>
                    <a:pt x="2111" y="5325"/>
                    <a:pt x="2584" y="5798"/>
                    <a:pt x="3151" y="5798"/>
                  </a:cubicBezTo>
                  <a:lnTo>
                    <a:pt x="3907" y="5798"/>
                  </a:lnTo>
                  <a:cubicBezTo>
                    <a:pt x="4096" y="5798"/>
                    <a:pt x="4254" y="5640"/>
                    <a:pt x="4254" y="5420"/>
                  </a:cubicBezTo>
                  <a:lnTo>
                    <a:pt x="4254" y="3309"/>
                  </a:lnTo>
                  <a:cubicBezTo>
                    <a:pt x="4254" y="2332"/>
                    <a:pt x="5041" y="1545"/>
                    <a:pt x="6049" y="1545"/>
                  </a:cubicBezTo>
                  <a:cubicBezTo>
                    <a:pt x="7026" y="1545"/>
                    <a:pt x="7814" y="2332"/>
                    <a:pt x="7814" y="3309"/>
                  </a:cubicBezTo>
                  <a:lnTo>
                    <a:pt x="7814" y="8318"/>
                  </a:lnTo>
                  <a:cubicBezTo>
                    <a:pt x="7814" y="8507"/>
                    <a:pt x="7971" y="8665"/>
                    <a:pt x="8160" y="8665"/>
                  </a:cubicBezTo>
                  <a:lnTo>
                    <a:pt x="8916" y="8665"/>
                  </a:lnTo>
                  <a:cubicBezTo>
                    <a:pt x="9515" y="8665"/>
                    <a:pt x="9988" y="8192"/>
                    <a:pt x="9988" y="7593"/>
                  </a:cubicBezTo>
                  <a:lnTo>
                    <a:pt x="9988" y="5105"/>
                  </a:lnTo>
                  <a:cubicBezTo>
                    <a:pt x="9988" y="4727"/>
                    <a:pt x="10303" y="4411"/>
                    <a:pt x="10681" y="4411"/>
                  </a:cubicBezTo>
                  <a:cubicBezTo>
                    <a:pt x="11090" y="4411"/>
                    <a:pt x="11405" y="4727"/>
                    <a:pt x="11405" y="5105"/>
                  </a:cubicBezTo>
                  <a:lnTo>
                    <a:pt x="11405" y="7562"/>
                  </a:lnTo>
                  <a:lnTo>
                    <a:pt x="11437" y="7562"/>
                  </a:lnTo>
                  <a:cubicBezTo>
                    <a:pt x="11437" y="8948"/>
                    <a:pt x="10334" y="10051"/>
                    <a:pt x="8948" y="10051"/>
                  </a:cubicBezTo>
                  <a:lnTo>
                    <a:pt x="8192" y="10051"/>
                  </a:lnTo>
                  <a:cubicBezTo>
                    <a:pt x="8003" y="10051"/>
                    <a:pt x="7845" y="10208"/>
                    <a:pt x="7845" y="10397"/>
                  </a:cubicBezTo>
                  <a:lnTo>
                    <a:pt x="7845" y="11500"/>
                  </a:lnTo>
                  <a:lnTo>
                    <a:pt x="4254" y="11500"/>
                  </a:lnTo>
                  <a:lnTo>
                    <a:pt x="4254" y="7562"/>
                  </a:lnTo>
                  <a:cubicBezTo>
                    <a:pt x="4254" y="7373"/>
                    <a:pt x="4096" y="7215"/>
                    <a:pt x="3907" y="7215"/>
                  </a:cubicBezTo>
                  <a:lnTo>
                    <a:pt x="3151" y="7215"/>
                  </a:lnTo>
                  <a:cubicBezTo>
                    <a:pt x="1796" y="7215"/>
                    <a:pt x="694" y="6113"/>
                    <a:pt x="694" y="4727"/>
                  </a:cubicBezTo>
                  <a:lnTo>
                    <a:pt x="694" y="1513"/>
                  </a:lnTo>
                  <a:cubicBezTo>
                    <a:pt x="694" y="1103"/>
                    <a:pt x="1009" y="788"/>
                    <a:pt x="1387" y="788"/>
                  </a:cubicBezTo>
                  <a:close/>
                  <a:moveTo>
                    <a:pt x="1418" y="1"/>
                  </a:moveTo>
                  <a:cubicBezTo>
                    <a:pt x="631" y="1"/>
                    <a:pt x="1" y="631"/>
                    <a:pt x="1" y="1419"/>
                  </a:cubicBezTo>
                  <a:lnTo>
                    <a:pt x="1" y="4664"/>
                  </a:lnTo>
                  <a:cubicBezTo>
                    <a:pt x="1" y="6428"/>
                    <a:pt x="1481" y="7877"/>
                    <a:pt x="3246" y="7877"/>
                  </a:cubicBezTo>
                  <a:lnTo>
                    <a:pt x="3624" y="7877"/>
                  </a:lnTo>
                  <a:lnTo>
                    <a:pt x="3624" y="11500"/>
                  </a:lnTo>
                  <a:lnTo>
                    <a:pt x="2584" y="11500"/>
                  </a:lnTo>
                  <a:cubicBezTo>
                    <a:pt x="2363" y="11500"/>
                    <a:pt x="2206" y="11658"/>
                    <a:pt x="2206" y="11847"/>
                  </a:cubicBezTo>
                  <a:cubicBezTo>
                    <a:pt x="2206" y="12036"/>
                    <a:pt x="2363" y="12225"/>
                    <a:pt x="2584" y="12225"/>
                  </a:cubicBezTo>
                  <a:lnTo>
                    <a:pt x="9704" y="12225"/>
                  </a:lnTo>
                  <a:cubicBezTo>
                    <a:pt x="9893" y="12225"/>
                    <a:pt x="10051" y="12036"/>
                    <a:pt x="10051" y="11847"/>
                  </a:cubicBezTo>
                  <a:cubicBezTo>
                    <a:pt x="10051" y="11658"/>
                    <a:pt x="9893" y="11500"/>
                    <a:pt x="9704" y="11500"/>
                  </a:cubicBezTo>
                  <a:lnTo>
                    <a:pt x="8633" y="11500"/>
                  </a:lnTo>
                  <a:lnTo>
                    <a:pt x="8633" y="10744"/>
                  </a:lnTo>
                  <a:lnTo>
                    <a:pt x="9042" y="10744"/>
                  </a:lnTo>
                  <a:cubicBezTo>
                    <a:pt x="10807" y="10744"/>
                    <a:pt x="12256" y="9295"/>
                    <a:pt x="12256" y="7530"/>
                  </a:cubicBezTo>
                  <a:lnTo>
                    <a:pt x="12256" y="5042"/>
                  </a:lnTo>
                  <a:cubicBezTo>
                    <a:pt x="12130" y="4285"/>
                    <a:pt x="11500" y="3624"/>
                    <a:pt x="10712" y="3624"/>
                  </a:cubicBezTo>
                  <a:cubicBezTo>
                    <a:pt x="9925" y="3624"/>
                    <a:pt x="9294" y="4254"/>
                    <a:pt x="9294" y="5042"/>
                  </a:cubicBezTo>
                  <a:lnTo>
                    <a:pt x="9294" y="7530"/>
                  </a:lnTo>
                  <a:cubicBezTo>
                    <a:pt x="9294" y="7719"/>
                    <a:pt x="9137" y="7877"/>
                    <a:pt x="8948" y="7877"/>
                  </a:cubicBezTo>
                  <a:lnTo>
                    <a:pt x="8570" y="7877"/>
                  </a:lnTo>
                  <a:lnTo>
                    <a:pt x="8570" y="3246"/>
                  </a:lnTo>
                  <a:cubicBezTo>
                    <a:pt x="8570" y="1860"/>
                    <a:pt x="7467" y="757"/>
                    <a:pt x="6081" y="757"/>
                  </a:cubicBezTo>
                  <a:cubicBezTo>
                    <a:pt x="4695" y="757"/>
                    <a:pt x="3592" y="1860"/>
                    <a:pt x="3592" y="3246"/>
                  </a:cubicBezTo>
                  <a:lnTo>
                    <a:pt x="3592" y="5010"/>
                  </a:lnTo>
                  <a:lnTo>
                    <a:pt x="3214" y="5010"/>
                  </a:lnTo>
                  <a:cubicBezTo>
                    <a:pt x="2993" y="5010"/>
                    <a:pt x="2836" y="4853"/>
                    <a:pt x="2836" y="4664"/>
                  </a:cubicBezTo>
                  <a:lnTo>
                    <a:pt x="2836" y="1419"/>
                  </a:lnTo>
                  <a:cubicBezTo>
                    <a:pt x="2836" y="631"/>
                    <a:pt x="2206" y="1"/>
                    <a:pt x="14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9" name="Google Shape;10279;p78"/>
            <p:cNvSpPr/>
            <p:nvPr/>
          </p:nvSpPr>
          <p:spPr>
            <a:xfrm>
              <a:off x="-15593125" y="2859450"/>
              <a:ext cx="18125" cy="35475"/>
            </a:xfrm>
            <a:custGeom>
              <a:avLst/>
              <a:gdLst/>
              <a:ahLst/>
              <a:cxnLst/>
              <a:rect l="l" t="t" r="r" b="b"/>
              <a:pathLst>
                <a:path w="725" h="1419" extrusionOk="0">
                  <a:moveTo>
                    <a:pt x="347" y="1"/>
                  </a:moveTo>
                  <a:cubicBezTo>
                    <a:pt x="158" y="1"/>
                    <a:pt x="0" y="158"/>
                    <a:pt x="0" y="347"/>
                  </a:cubicBezTo>
                  <a:lnTo>
                    <a:pt x="0" y="1040"/>
                  </a:lnTo>
                  <a:cubicBezTo>
                    <a:pt x="0" y="1261"/>
                    <a:pt x="158" y="1418"/>
                    <a:pt x="347" y="1418"/>
                  </a:cubicBezTo>
                  <a:cubicBezTo>
                    <a:pt x="536" y="1418"/>
                    <a:pt x="725" y="1261"/>
                    <a:pt x="725" y="1040"/>
                  </a:cubicBezTo>
                  <a:lnTo>
                    <a:pt x="725" y="347"/>
                  </a:lnTo>
                  <a:cubicBezTo>
                    <a:pt x="725"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0" name="Google Shape;10280;p78"/>
            <p:cNvSpPr/>
            <p:nvPr/>
          </p:nvSpPr>
          <p:spPr>
            <a:xfrm>
              <a:off x="-15593125" y="2966575"/>
              <a:ext cx="17350" cy="35475"/>
            </a:xfrm>
            <a:custGeom>
              <a:avLst/>
              <a:gdLst/>
              <a:ahLst/>
              <a:cxnLst/>
              <a:rect l="l" t="t" r="r" b="b"/>
              <a:pathLst>
                <a:path w="694" h="1419" extrusionOk="0">
                  <a:moveTo>
                    <a:pt x="347" y="0"/>
                  </a:moveTo>
                  <a:cubicBezTo>
                    <a:pt x="158" y="0"/>
                    <a:pt x="0" y="158"/>
                    <a:pt x="0" y="347"/>
                  </a:cubicBezTo>
                  <a:lnTo>
                    <a:pt x="0" y="1072"/>
                  </a:lnTo>
                  <a:cubicBezTo>
                    <a:pt x="0" y="1261"/>
                    <a:pt x="158" y="1418"/>
                    <a:pt x="347" y="1418"/>
                  </a:cubicBezTo>
                  <a:cubicBezTo>
                    <a:pt x="536" y="1418"/>
                    <a:pt x="693" y="1261"/>
                    <a:pt x="693" y="1072"/>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1" name="Google Shape;10281;p78"/>
            <p:cNvSpPr/>
            <p:nvPr/>
          </p:nvSpPr>
          <p:spPr>
            <a:xfrm>
              <a:off x="-15557675" y="2859450"/>
              <a:ext cx="17350" cy="35475"/>
            </a:xfrm>
            <a:custGeom>
              <a:avLst/>
              <a:gdLst/>
              <a:ahLst/>
              <a:cxnLst/>
              <a:rect l="l" t="t" r="r" b="b"/>
              <a:pathLst>
                <a:path w="694" h="1419" extrusionOk="0">
                  <a:moveTo>
                    <a:pt x="347" y="1"/>
                  </a:moveTo>
                  <a:cubicBezTo>
                    <a:pt x="158" y="1"/>
                    <a:pt x="0" y="158"/>
                    <a:pt x="0" y="347"/>
                  </a:cubicBezTo>
                  <a:lnTo>
                    <a:pt x="0" y="1040"/>
                  </a:lnTo>
                  <a:cubicBezTo>
                    <a:pt x="0" y="1261"/>
                    <a:pt x="158" y="1418"/>
                    <a:pt x="347" y="1418"/>
                  </a:cubicBezTo>
                  <a:cubicBezTo>
                    <a:pt x="536" y="1418"/>
                    <a:pt x="693" y="1261"/>
                    <a:pt x="693" y="1040"/>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2" name="Google Shape;10282;p78"/>
            <p:cNvSpPr/>
            <p:nvPr/>
          </p:nvSpPr>
          <p:spPr>
            <a:xfrm>
              <a:off x="-15557675" y="2966575"/>
              <a:ext cx="17350" cy="35475"/>
            </a:xfrm>
            <a:custGeom>
              <a:avLst/>
              <a:gdLst/>
              <a:ahLst/>
              <a:cxnLst/>
              <a:rect l="l" t="t" r="r" b="b"/>
              <a:pathLst>
                <a:path w="694" h="1419" extrusionOk="0">
                  <a:moveTo>
                    <a:pt x="347" y="0"/>
                  </a:moveTo>
                  <a:cubicBezTo>
                    <a:pt x="158" y="0"/>
                    <a:pt x="0" y="158"/>
                    <a:pt x="0" y="347"/>
                  </a:cubicBezTo>
                  <a:lnTo>
                    <a:pt x="0" y="1072"/>
                  </a:lnTo>
                  <a:cubicBezTo>
                    <a:pt x="0" y="1261"/>
                    <a:pt x="158" y="1418"/>
                    <a:pt x="347" y="1418"/>
                  </a:cubicBezTo>
                  <a:cubicBezTo>
                    <a:pt x="536" y="1418"/>
                    <a:pt x="693" y="1261"/>
                    <a:pt x="693" y="1072"/>
                  </a:cubicBezTo>
                  <a:lnTo>
                    <a:pt x="693" y="347"/>
                  </a:ln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3" name="Google Shape;10283;p78"/>
            <p:cNvSpPr/>
            <p:nvPr/>
          </p:nvSpPr>
          <p:spPr>
            <a:xfrm>
              <a:off x="-15575800" y="2913025"/>
              <a:ext cx="18125" cy="35450"/>
            </a:xfrm>
            <a:custGeom>
              <a:avLst/>
              <a:gdLst/>
              <a:ahLst/>
              <a:cxnLst/>
              <a:rect l="l" t="t" r="r" b="b"/>
              <a:pathLst>
                <a:path w="725" h="1418" extrusionOk="0">
                  <a:moveTo>
                    <a:pt x="378" y="0"/>
                  </a:moveTo>
                  <a:cubicBezTo>
                    <a:pt x="158" y="0"/>
                    <a:pt x="0" y="158"/>
                    <a:pt x="0" y="378"/>
                  </a:cubicBezTo>
                  <a:lnTo>
                    <a:pt x="0" y="1071"/>
                  </a:lnTo>
                  <a:cubicBezTo>
                    <a:pt x="0" y="1260"/>
                    <a:pt x="158" y="1418"/>
                    <a:pt x="378" y="1418"/>
                  </a:cubicBezTo>
                  <a:cubicBezTo>
                    <a:pt x="568" y="1418"/>
                    <a:pt x="725" y="1260"/>
                    <a:pt x="725" y="1071"/>
                  </a:cubicBezTo>
                  <a:lnTo>
                    <a:pt x="725" y="378"/>
                  </a:ln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4" name="Google Shape;10284;p78"/>
            <p:cNvSpPr/>
            <p:nvPr/>
          </p:nvSpPr>
          <p:spPr>
            <a:xfrm>
              <a:off x="-15575800" y="3019350"/>
              <a:ext cx="18125" cy="35450"/>
            </a:xfrm>
            <a:custGeom>
              <a:avLst/>
              <a:gdLst/>
              <a:ahLst/>
              <a:cxnLst/>
              <a:rect l="l" t="t" r="r" b="b"/>
              <a:pathLst>
                <a:path w="725" h="1418" extrusionOk="0">
                  <a:moveTo>
                    <a:pt x="378" y="0"/>
                  </a:moveTo>
                  <a:cubicBezTo>
                    <a:pt x="158" y="0"/>
                    <a:pt x="0" y="158"/>
                    <a:pt x="0" y="378"/>
                  </a:cubicBezTo>
                  <a:lnTo>
                    <a:pt x="0" y="1071"/>
                  </a:lnTo>
                  <a:cubicBezTo>
                    <a:pt x="0" y="1260"/>
                    <a:pt x="158" y="1418"/>
                    <a:pt x="378" y="1418"/>
                  </a:cubicBezTo>
                  <a:cubicBezTo>
                    <a:pt x="568" y="1418"/>
                    <a:pt x="725" y="1260"/>
                    <a:pt x="725" y="1071"/>
                  </a:cubicBezTo>
                  <a:lnTo>
                    <a:pt x="725" y="378"/>
                  </a:lnTo>
                  <a:cubicBezTo>
                    <a:pt x="725" y="158"/>
                    <a:pt x="568"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85" name="Google Shape;10285;p78"/>
          <p:cNvGrpSpPr/>
          <p:nvPr/>
        </p:nvGrpSpPr>
        <p:grpSpPr>
          <a:xfrm>
            <a:off x="2584963" y="1688296"/>
            <a:ext cx="475125" cy="473920"/>
            <a:chOff x="-20173175" y="2038750"/>
            <a:chExt cx="305625" cy="304850"/>
          </a:xfrm>
        </p:grpSpPr>
        <p:sp>
          <p:nvSpPr>
            <p:cNvPr id="10286" name="Google Shape;10286;p78"/>
            <p:cNvSpPr/>
            <p:nvPr/>
          </p:nvSpPr>
          <p:spPr>
            <a:xfrm>
              <a:off x="-20173175" y="2038750"/>
              <a:ext cx="197725" cy="303275"/>
            </a:xfrm>
            <a:custGeom>
              <a:avLst/>
              <a:gdLst/>
              <a:ahLst/>
              <a:cxnLst/>
              <a:rect l="l" t="t" r="r" b="b"/>
              <a:pathLst>
                <a:path w="7909" h="12131" extrusionOk="0">
                  <a:moveTo>
                    <a:pt x="2175" y="3624"/>
                  </a:moveTo>
                  <a:cubicBezTo>
                    <a:pt x="3120" y="3781"/>
                    <a:pt x="3908" y="4506"/>
                    <a:pt x="4160" y="5451"/>
                  </a:cubicBezTo>
                  <a:cubicBezTo>
                    <a:pt x="3845" y="5294"/>
                    <a:pt x="3372" y="5136"/>
                    <a:pt x="2931" y="5042"/>
                  </a:cubicBezTo>
                  <a:cubicBezTo>
                    <a:pt x="2521" y="4663"/>
                    <a:pt x="2238" y="4191"/>
                    <a:pt x="2175" y="3624"/>
                  </a:cubicBezTo>
                  <a:close/>
                  <a:moveTo>
                    <a:pt x="6932" y="725"/>
                  </a:moveTo>
                  <a:cubicBezTo>
                    <a:pt x="6302" y="2332"/>
                    <a:pt x="6302" y="4159"/>
                    <a:pt x="6932" y="5766"/>
                  </a:cubicBezTo>
                  <a:lnTo>
                    <a:pt x="5168" y="5766"/>
                  </a:lnTo>
                  <a:cubicBezTo>
                    <a:pt x="5798" y="4159"/>
                    <a:pt x="5798" y="2332"/>
                    <a:pt x="5168" y="725"/>
                  </a:cubicBezTo>
                  <a:close/>
                  <a:moveTo>
                    <a:pt x="2490" y="5766"/>
                  </a:moveTo>
                  <a:cubicBezTo>
                    <a:pt x="3025" y="5766"/>
                    <a:pt x="3530" y="5955"/>
                    <a:pt x="3908" y="6113"/>
                  </a:cubicBezTo>
                  <a:cubicBezTo>
                    <a:pt x="3530" y="6270"/>
                    <a:pt x="3025" y="6459"/>
                    <a:pt x="2490" y="6459"/>
                  </a:cubicBezTo>
                  <a:cubicBezTo>
                    <a:pt x="1923" y="6459"/>
                    <a:pt x="1419" y="6270"/>
                    <a:pt x="1009" y="6113"/>
                  </a:cubicBezTo>
                  <a:cubicBezTo>
                    <a:pt x="1387" y="5924"/>
                    <a:pt x="1891" y="5766"/>
                    <a:pt x="2490" y="5766"/>
                  </a:cubicBezTo>
                  <a:close/>
                  <a:moveTo>
                    <a:pt x="4128" y="6743"/>
                  </a:moveTo>
                  <a:lnTo>
                    <a:pt x="4128" y="6743"/>
                  </a:lnTo>
                  <a:cubicBezTo>
                    <a:pt x="3908" y="7688"/>
                    <a:pt x="3120" y="8444"/>
                    <a:pt x="2112" y="8570"/>
                  </a:cubicBezTo>
                  <a:cubicBezTo>
                    <a:pt x="2206" y="8003"/>
                    <a:pt x="2490" y="7530"/>
                    <a:pt x="2868" y="7152"/>
                  </a:cubicBezTo>
                  <a:cubicBezTo>
                    <a:pt x="3372" y="7058"/>
                    <a:pt x="3813" y="6900"/>
                    <a:pt x="4128" y="6743"/>
                  </a:cubicBezTo>
                  <a:close/>
                  <a:moveTo>
                    <a:pt x="6932" y="6428"/>
                  </a:moveTo>
                  <a:cubicBezTo>
                    <a:pt x="6270" y="8034"/>
                    <a:pt x="6270" y="9893"/>
                    <a:pt x="6932" y="11469"/>
                  </a:cubicBezTo>
                  <a:lnTo>
                    <a:pt x="5168" y="11469"/>
                  </a:lnTo>
                  <a:cubicBezTo>
                    <a:pt x="5798" y="9862"/>
                    <a:pt x="5798" y="8034"/>
                    <a:pt x="5168" y="6428"/>
                  </a:cubicBezTo>
                  <a:close/>
                  <a:moveTo>
                    <a:pt x="4664" y="1"/>
                  </a:moveTo>
                  <a:cubicBezTo>
                    <a:pt x="4380" y="1"/>
                    <a:pt x="4223" y="284"/>
                    <a:pt x="4349" y="536"/>
                  </a:cubicBezTo>
                  <a:cubicBezTo>
                    <a:pt x="5010" y="1860"/>
                    <a:pt x="5168" y="3403"/>
                    <a:pt x="4758" y="4853"/>
                  </a:cubicBezTo>
                  <a:cubicBezTo>
                    <a:pt x="4286" y="3718"/>
                    <a:pt x="3151" y="2868"/>
                    <a:pt x="1797" y="2868"/>
                  </a:cubicBezTo>
                  <a:cubicBezTo>
                    <a:pt x="1608" y="2868"/>
                    <a:pt x="1450" y="3057"/>
                    <a:pt x="1450" y="3246"/>
                  </a:cubicBezTo>
                  <a:cubicBezTo>
                    <a:pt x="1450" y="3907"/>
                    <a:pt x="1639" y="4537"/>
                    <a:pt x="2017" y="5042"/>
                  </a:cubicBezTo>
                  <a:cubicBezTo>
                    <a:pt x="978" y="5199"/>
                    <a:pt x="158" y="5766"/>
                    <a:pt x="158" y="5798"/>
                  </a:cubicBezTo>
                  <a:cubicBezTo>
                    <a:pt x="95" y="5861"/>
                    <a:pt x="1" y="5955"/>
                    <a:pt x="1" y="6081"/>
                  </a:cubicBezTo>
                  <a:cubicBezTo>
                    <a:pt x="1" y="6207"/>
                    <a:pt x="32" y="6302"/>
                    <a:pt x="158" y="6333"/>
                  </a:cubicBezTo>
                  <a:cubicBezTo>
                    <a:pt x="190" y="6396"/>
                    <a:pt x="978" y="6932"/>
                    <a:pt x="2017" y="7089"/>
                  </a:cubicBezTo>
                  <a:cubicBezTo>
                    <a:pt x="1639" y="7593"/>
                    <a:pt x="1450" y="8287"/>
                    <a:pt x="1450" y="8917"/>
                  </a:cubicBezTo>
                  <a:cubicBezTo>
                    <a:pt x="1450" y="9106"/>
                    <a:pt x="1608" y="9263"/>
                    <a:pt x="1797" y="9263"/>
                  </a:cubicBezTo>
                  <a:cubicBezTo>
                    <a:pt x="3151" y="9263"/>
                    <a:pt x="4286" y="8476"/>
                    <a:pt x="4758" y="7278"/>
                  </a:cubicBezTo>
                  <a:lnTo>
                    <a:pt x="4758" y="7278"/>
                  </a:lnTo>
                  <a:cubicBezTo>
                    <a:pt x="5168" y="8696"/>
                    <a:pt x="5010" y="10271"/>
                    <a:pt x="4349" y="11626"/>
                  </a:cubicBezTo>
                  <a:cubicBezTo>
                    <a:pt x="4223" y="11847"/>
                    <a:pt x="4380" y="12130"/>
                    <a:pt x="4664" y="12130"/>
                  </a:cubicBezTo>
                  <a:lnTo>
                    <a:pt x="7499" y="12130"/>
                  </a:lnTo>
                  <a:cubicBezTo>
                    <a:pt x="7751" y="12130"/>
                    <a:pt x="7909" y="11878"/>
                    <a:pt x="7814" y="11626"/>
                  </a:cubicBezTo>
                  <a:cubicBezTo>
                    <a:pt x="6932" y="9925"/>
                    <a:pt x="6932" y="7908"/>
                    <a:pt x="7814" y="6239"/>
                  </a:cubicBezTo>
                  <a:cubicBezTo>
                    <a:pt x="7846" y="6144"/>
                    <a:pt x="7846" y="6018"/>
                    <a:pt x="7814" y="5924"/>
                  </a:cubicBezTo>
                  <a:cubicBezTo>
                    <a:pt x="6932" y="4222"/>
                    <a:pt x="6932" y="2206"/>
                    <a:pt x="7814" y="505"/>
                  </a:cubicBezTo>
                  <a:cubicBezTo>
                    <a:pt x="7909" y="284"/>
                    <a:pt x="7720" y="1"/>
                    <a:pt x="74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7" name="Google Shape;10287;p78"/>
            <p:cNvSpPr/>
            <p:nvPr/>
          </p:nvSpPr>
          <p:spPr>
            <a:xfrm>
              <a:off x="-19962875" y="2110425"/>
              <a:ext cx="95325" cy="233175"/>
            </a:xfrm>
            <a:custGeom>
              <a:avLst/>
              <a:gdLst/>
              <a:ahLst/>
              <a:cxnLst/>
              <a:rect l="l" t="t" r="r" b="b"/>
              <a:pathLst>
                <a:path w="3813" h="9327" extrusionOk="0">
                  <a:moveTo>
                    <a:pt x="2773" y="725"/>
                  </a:moveTo>
                  <a:cubicBezTo>
                    <a:pt x="2269" y="1859"/>
                    <a:pt x="2269" y="3151"/>
                    <a:pt x="2773" y="4317"/>
                  </a:cubicBezTo>
                  <a:lnTo>
                    <a:pt x="1103" y="4317"/>
                  </a:lnTo>
                  <a:cubicBezTo>
                    <a:pt x="1639" y="3151"/>
                    <a:pt x="1639" y="1859"/>
                    <a:pt x="1103" y="725"/>
                  </a:cubicBezTo>
                  <a:close/>
                  <a:moveTo>
                    <a:pt x="2742" y="4978"/>
                  </a:moveTo>
                  <a:cubicBezTo>
                    <a:pt x="2458" y="5546"/>
                    <a:pt x="2332" y="6176"/>
                    <a:pt x="2332" y="6806"/>
                  </a:cubicBezTo>
                  <a:cubicBezTo>
                    <a:pt x="2332" y="7467"/>
                    <a:pt x="2490" y="8066"/>
                    <a:pt x="2742" y="8602"/>
                  </a:cubicBezTo>
                  <a:lnTo>
                    <a:pt x="1072" y="8602"/>
                  </a:lnTo>
                  <a:cubicBezTo>
                    <a:pt x="1355" y="8066"/>
                    <a:pt x="1482" y="7436"/>
                    <a:pt x="1482" y="6806"/>
                  </a:cubicBezTo>
                  <a:cubicBezTo>
                    <a:pt x="1482" y="6176"/>
                    <a:pt x="1355" y="5546"/>
                    <a:pt x="1072" y="4978"/>
                  </a:cubicBezTo>
                  <a:close/>
                  <a:moveTo>
                    <a:pt x="473" y="1"/>
                  </a:moveTo>
                  <a:cubicBezTo>
                    <a:pt x="221" y="1"/>
                    <a:pt x="32" y="347"/>
                    <a:pt x="158" y="568"/>
                  </a:cubicBezTo>
                  <a:cubicBezTo>
                    <a:pt x="914" y="1670"/>
                    <a:pt x="1009" y="3151"/>
                    <a:pt x="158" y="4474"/>
                  </a:cubicBezTo>
                  <a:cubicBezTo>
                    <a:pt x="95" y="4600"/>
                    <a:pt x="95" y="4726"/>
                    <a:pt x="158" y="4852"/>
                  </a:cubicBezTo>
                  <a:cubicBezTo>
                    <a:pt x="946" y="6050"/>
                    <a:pt x="946" y="7625"/>
                    <a:pt x="158" y="8759"/>
                  </a:cubicBezTo>
                  <a:cubicBezTo>
                    <a:pt x="1" y="9011"/>
                    <a:pt x="158" y="9326"/>
                    <a:pt x="473" y="9326"/>
                  </a:cubicBezTo>
                  <a:lnTo>
                    <a:pt x="3309" y="9326"/>
                  </a:lnTo>
                  <a:cubicBezTo>
                    <a:pt x="3592" y="9326"/>
                    <a:pt x="3813" y="9011"/>
                    <a:pt x="3624" y="8759"/>
                  </a:cubicBezTo>
                  <a:cubicBezTo>
                    <a:pt x="2836" y="7593"/>
                    <a:pt x="2836" y="6018"/>
                    <a:pt x="3624" y="4852"/>
                  </a:cubicBezTo>
                  <a:cubicBezTo>
                    <a:pt x="3718" y="4726"/>
                    <a:pt x="3718" y="4600"/>
                    <a:pt x="3624" y="4474"/>
                  </a:cubicBezTo>
                  <a:cubicBezTo>
                    <a:pt x="2836" y="3277"/>
                    <a:pt x="2836" y="1765"/>
                    <a:pt x="3624" y="568"/>
                  </a:cubicBezTo>
                  <a:cubicBezTo>
                    <a:pt x="3813" y="347"/>
                    <a:pt x="3624" y="1"/>
                    <a:pt x="3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88" name="Google Shape;10288;p78"/>
          <p:cNvSpPr/>
          <p:nvPr/>
        </p:nvSpPr>
        <p:spPr>
          <a:xfrm>
            <a:off x="2584966" y="2275467"/>
            <a:ext cx="472676" cy="472054"/>
          </a:xfrm>
          <a:custGeom>
            <a:avLst/>
            <a:gdLst/>
            <a:ahLst/>
            <a:cxnLst/>
            <a:rect l="l" t="t" r="r" b="b"/>
            <a:pathLst>
              <a:path w="12162" h="12146" extrusionOk="0">
                <a:moveTo>
                  <a:pt x="8979" y="686"/>
                </a:moveTo>
                <a:lnTo>
                  <a:pt x="11437" y="1946"/>
                </a:lnTo>
                <a:lnTo>
                  <a:pt x="11437" y="5096"/>
                </a:lnTo>
                <a:lnTo>
                  <a:pt x="8979" y="6357"/>
                </a:lnTo>
                <a:lnTo>
                  <a:pt x="8444" y="6073"/>
                </a:lnTo>
                <a:cubicBezTo>
                  <a:pt x="8444" y="5821"/>
                  <a:pt x="8381" y="5569"/>
                  <a:pt x="8286" y="5285"/>
                </a:cubicBezTo>
                <a:lnTo>
                  <a:pt x="9767" y="4939"/>
                </a:lnTo>
                <a:cubicBezTo>
                  <a:pt x="9956" y="4907"/>
                  <a:pt x="10082" y="4718"/>
                  <a:pt x="10019" y="4498"/>
                </a:cubicBezTo>
                <a:cubicBezTo>
                  <a:pt x="9993" y="4342"/>
                  <a:pt x="9861" y="4229"/>
                  <a:pt x="9709" y="4229"/>
                </a:cubicBezTo>
                <a:cubicBezTo>
                  <a:pt x="9676" y="4229"/>
                  <a:pt x="9643" y="4235"/>
                  <a:pt x="9609" y="4246"/>
                </a:cubicBezTo>
                <a:lnTo>
                  <a:pt x="7940" y="4655"/>
                </a:lnTo>
                <a:cubicBezTo>
                  <a:pt x="7877" y="4592"/>
                  <a:pt x="7814" y="4498"/>
                  <a:pt x="7751" y="4435"/>
                </a:cubicBezTo>
                <a:lnTo>
                  <a:pt x="8570" y="2986"/>
                </a:lnTo>
                <a:cubicBezTo>
                  <a:pt x="8664" y="2828"/>
                  <a:pt x="8601" y="2576"/>
                  <a:pt x="8444" y="2513"/>
                </a:cubicBezTo>
                <a:cubicBezTo>
                  <a:pt x="8385" y="2477"/>
                  <a:pt x="8317" y="2460"/>
                  <a:pt x="8250" y="2460"/>
                </a:cubicBezTo>
                <a:cubicBezTo>
                  <a:pt x="8139" y="2460"/>
                  <a:pt x="8030" y="2509"/>
                  <a:pt x="7971" y="2607"/>
                </a:cubicBezTo>
                <a:lnTo>
                  <a:pt x="7184" y="3994"/>
                </a:lnTo>
                <a:cubicBezTo>
                  <a:pt x="6963" y="3868"/>
                  <a:pt x="6774" y="3805"/>
                  <a:pt x="6490" y="3710"/>
                </a:cubicBezTo>
                <a:lnTo>
                  <a:pt x="6490" y="1946"/>
                </a:lnTo>
                <a:lnTo>
                  <a:pt x="8979" y="686"/>
                </a:lnTo>
                <a:close/>
                <a:moveTo>
                  <a:pt x="2438" y="3498"/>
                </a:moveTo>
                <a:cubicBezTo>
                  <a:pt x="2782" y="3498"/>
                  <a:pt x="3112" y="3707"/>
                  <a:pt x="3245" y="4088"/>
                </a:cubicBezTo>
                <a:lnTo>
                  <a:pt x="4191" y="6451"/>
                </a:lnTo>
                <a:cubicBezTo>
                  <a:pt x="3876" y="6231"/>
                  <a:pt x="2363" y="5380"/>
                  <a:pt x="2017" y="5191"/>
                </a:cubicBezTo>
                <a:cubicBezTo>
                  <a:pt x="1481" y="4907"/>
                  <a:pt x="1387" y="4183"/>
                  <a:pt x="1796" y="3773"/>
                </a:cubicBezTo>
                <a:cubicBezTo>
                  <a:pt x="1983" y="3587"/>
                  <a:pt x="2213" y="3498"/>
                  <a:pt x="2438" y="3498"/>
                </a:cubicBezTo>
                <a:close/>
                <a:moveTo>
                  <a:pt x="5970" y="4409"/>
                </a:moveTo>
                <a:cubicBezTo>
                  <a:pt x="6417" y="4409"/>
                  <a:pt x="6857" y="4584"/>
                  <a:pt x="7184" y="4939"/>
                </a:cubicBezTo>
                <a:cubicBezTo>
                  <a:pt x="7940" y="5695"/>
                  <a:pt x="7877" y="6987"/>
                  <a:pt x="6995" y="7648"/>
                </a:cubicBezTo>
                <a:lnTo>
                  <a:pt x="5230" y="6955"/>
                </a:lnTo>
                <a:lnTo>
                  <a:pt x="4506" y="5191"/>
                </a:lnTo>
                <a:cubicBezTo>
                  <a:pt x="4870" y="4671"/>
                  <a:pt x="5424" y="4409"/>
                  <a:pt x="5970" y="4409"/>
                </a:cubicBezTo>
                <a:close/>
                <a:moveTo>
                  <a:pt x="3025" y="6609"/>
                </a:moveTo>
                <a:lnTo>
                  <a:pt x="4632" y="7491"/>
                </a:lnTo>
                <a:lnTo>
                  <a:pt x="5545" y="9129"/>
                </a:lnTo>
                <a:lnTo>
                  <a:pt x="5419" y="9223"/>
                </a:lnTo>
                <a:lnTo>
                  <a:pt x="2899" y="6703"/>
                </a:lnTo>
                <a:lnTo>
                  <a:pt x="3025" y="6609"/>
                </a:lnTo>
                <a:close/>
                <a:moveTo>
                  <a:pt x="2395" y="7207"/>
                </a:moveTo>
                <a:lnTo>
                  <a:pt x="4915" y="9759"/>
                </a:lnTo>
                <a:lnTo>
                  <a:pt x="4758" y="9917"/>
                </a:lnTo>
                <a:cubicBezTo>
                  <a:pt x="4632" y="10011"/>
                  <a:pt x="4537" y="10106"/>
                  <a:pt x="4411" y="10232"/>
                </a:cubicBezTo>
                <a:lnTo>
                  <a:pt x="1922" y="7743"/>
                </a:lnTo>
                <a:cubicBezTo>
                  <a:pt x="1985" y="7617"/>
                  <a:pt x="2111" y="7491"/>
                  <a:pt x="2237" y="7396"/>
                </a:cubicBezTo>
                <a:lnTo>
                  <a:pt x="2395" y="7207"/>
                </a:lnTo>
                <a:close/>
                <a:moveTo>
                  <a:pt x="5734" y="7900"/>
                </a:moveTo>
                <a:cubicBezTo>
                  <a:pt x="6018" y="8026"/>
                  <a:pt x="7782" y="8719"/>
                  <a:pt x="8066" y="8845"/>
                </a:cubicBezTo>
                <a:cubicBezTo>
                  <a:pt x="8664" y="9066"/>
                  <a:pt x="8822" y="9854"/>
                  <a:pt x="8381" y="10295"/>
                </a:cubicBezTo>
                <a:cubicBezTo>
                  <a:pt x="8196" y="10479"/>
                  <a:pt x="7968" y="10564"/>
                  <a:pt x="7744" y="10564"/>
                </a:cubicBezTo>
                <a:cubicBezTo>
                  <a:pt x="7432" y="10564"/>
                  <a:pt x="7128" y="10399"/>
                  <a:pt x="6963" y="10106"/>
                </a:cubicBezTo>
                <a:cubicBezTo>
                  <a:pt x="6837" y="9854"/>
                  <a:pt x="5860" y="8089"/>
                  <a:pt x="5734" y="7900"/>
                </a:cubicBezTo>
                <a:close/>
                <a:moveTo>
                  <a:pt x="1576" y="8404"/>
                </a:moveTo>
                <a:lnTo>
                  <a:pt x="3750" y="10578"/>
                </a:lnTo>
                <a:cubicBezTo>
                  <a:pt x="3447" y="10661"/>
                  <a:pt x="3132" y="10707"/>
                  <a:pt x="2819" y="10707"/>
                </a:cubicBezTo>
                <a:cubicBezTo>
                  <a:pt x="2414" y="10707"/>
                  <a:pt x="2012" y="10630"/>
                  <a:pt x="1639" y="10452"/>
                </a:cubicBezTo>
                <a:cubicBezTo>
                  <a:pt x="1324" y="9791"/>
                  <a:pt x="1324" y="9034"/>
                  <a:pt x="1576" y="8404"/>
                </a:cubicBezTo>
                <a:close/>
                <a:moveTo>
                  <a:pt x="8956" y="0"/>
                </a:moveTo>
                <a:cubicBezTo>
                  <a:pt x="8901" y="0"/>
                  <a:pt x="8853" y="8"/>
                  <a:pt x="8822" y="24"/>
                </a:cubicBezTo>
                <a:lnTo>
                  <a:pt x="5986" y="1442"/>
                </a:lnTo>
                <a:cubicBezTo>
                  <a:pt x="5860" y="1505"/>
                  <a:pt x="5766" y="1631"/>
                  <a:pt x="5766" y="1757"/>
                </a:cubicBezTo>
                <a:lnTo>
                  <a:pt x="5766" y="3710"/>
                </a:lnTo>
                <a:cubicBezTo>
                  <a:pt x="5199" y="3773"/>
                  <a:pt x="4632" y="4025"/>
                  <a:pt x="4254" y="4435"/>
                </a:cubicBezTo>
                <a:lnTo>
                  <a:pt x="4002" y="3805"/>
                </a:lnTo>
                <a:cubicBezTo>
                  <a:pt x="3751" y="3149"/>
                  <a:pt x="3134" y="2788"/>
                  <a:pt x="2505" y="2788"/>
                </a:cubicBezTo>
                <a:cubicBezTo>
                  <a:pt x="2107" y="2788"/>
                  <a:pt x="1704" y="2932"/>
                  <a:pt x="1387" y="3238"/>
                </a:cubicBezTo>
                <a:cubicBezTo>
                  <a:pt x="631" y="3994"/>
                  <a:pt x="788" y="5285"/>
                  <a:pt x="1733" y="5821"/>
                </a:cubicBezTo>
                <a:lnTo>
                  <a:pt x="2426" y="6199"/>
                </a:lnTo>
                <a:lnTo>
                  <a:pt x="1765" y="6861"/>
                </a:lnTo>
                <a:cubicBezTo>
                  <a:pt x="788" y="7869"/>
                  <a:pt x="473" y="9349"/>
                  <a:pt x="1009" y="10641"/>
                </a:cubicBezTo>
                <a:lnTo>
                  <a:pt x="158" y="11523"/>
                </a:lnTo>
                <a:cubicBezTo>
                  <a:pt x="0" y="11681"/>
                  <a:pt x="0" y="11870"/>
                  <a:pt x="158" y="12027"/>
                </a:cubicBezTo>
                <a:cubicBezTo>
                  <a:pt x="237" y="12106"/>
                  <a:pt x="323" y="12146"/>
                  <a:pt x="410" y="12146"/>
                </a:cubicBezTo>
                <a:cubicBezTo>
                  <a:pt x="497" y="12146"/>
                  <a:pt x="583" y="12106"/>
                  <a:pt x="662" y="12027"/>
                </a:cubicBezTo>
                <a:lnTo>
                  <a:pt x="1544" y="11177"/>
                </a:lnTo>
                <a:cubicBezTo>
                  <a:pt x="1966" y="11341"/>
                  <a:pt x="2408" y="11422"/>
                  <a:pt x="2846" y="11422"/>
                </a:cubicBezTo>
                <a:cubicBezTo>
                  <a:pt x="3752" y="11422"/>
                  <a:pt x="4646" y="11079"/>
                  <a:pt x="5325" y="10421"/>
                </a:cubicBezTo>
                <a:lnTo>
                  <a:pt x="5986" y="9759"/>
                </a:lnTo>
                <a:lnTo>
                  <a:pt x="6364" y="10452"/>
                </a:lnTo>
                <a:cubicBezTo>
                  <a:pt x="6672" y="10994"/>
                  <a:pt x="7217" y="11277"/>
                  <a:pt x="7776" y="11277"/>
                </a:cubicBezTo>
                <a:cubicBezTo>
                  <a:pt x="8190" y="11277"/>
                  <a:pt x="8612" y="11121"/>
                  <a:pt x="8948" y="10799"/>
                </a:cubicBezTo>
                <a:cubicBezTo>
                  <a:pt x="9767" y="9980"/>
                  <a:pt x="9483" y="8593"/>
                  <a:pt x="8381" y="8184"/>
                </a:cubicBezTo>
                <a:lnTo>
                  <a:pt x="7751" y="7932"/>
                </a:lnTo>
                <a:cubicBezTo>
                  <a:pt x="8066" y="7617"/>
                  <a:pt x="8255" y="7270"/>
                  <a:pt x="8381" y="6829"/>
                </a:cubicBezTo>
                <a:lnTo>
                  <a:pt x="8822" y="7081"/>
                </a:lnTo>
                <a:cubicBezTo>
                  <a:pt x="8885" y="7097"/>
                  <a:pt x="8940" y="7105"/>
                  <a:pt x="8991" y="7105"/>
                </a:cubicBezTo>
                <a:cubicBezTo>
                  <a:pt x="9042" y="7105"/>
                  <a:pt x="9090" y="7097"/>
                  <a:pt x="9137" y="7081"/>
                </a:cubicBezTo>
                <a:lnTo>
                  <a:pt x="11972" y="5663"/>
                </a:lnTo>
                <a:cubicBezTo>
                  <a:pt x="12098" y="5569"/>
                  <a:pt x="12161" y="5443"/>
                  <a:pt x="12161" y="5348"/>
                </a:cubicBezTo>
                <a:lnTo>
                  <a:pt x="12161" y="1757"/>
                </a:lnTo>
                <a:cubicBezTo>
                  <a:pt x="12161" y="1631"/>
                  <a:pt x="12067" y="1473"/>
                  <a:pt x="11972" y="1442"/>
                </a:cubicBezTo>
                <a:lnTo>
                  <a:pt x="9137" y="24"/>
                </a:lnTo>
                <a:cubicBezTo>
                  <a:pt x="9074" y="8"/>
                  <a:pt x="9011" y="0"/>
                  <a:pt x="89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89" name="Google Shape;10289;p78"/>
          <p:cNvGrpSpPr/>
          <p:nvPr/>
        </p:nvGrpSpPr>
        <p:grpSpPr>
          <a:xfrm>
            <a:off x="2586187" y="2850282"/>
            <a:ext cx="472676" cy="475125"/>
            <a:chOff x="-20173175" y="2787775"/>
            <a:chExt cx="304050" cy="305625"/>
          </a:xfrm>
        </p:grpSpPr>
        <p:sp>
          <p:nvSpPr>
            <p:cNvPr id="10290" name="Google Shape;10290;p78"/>
            <p:cNvSpPr/>
            <p:nvPr/>
          </p:nvSpPr>
          <p:spPr>
            <a:xfrm>
              <a:off x="-19959725" y="2896475"/>
              <a:ext cx="18150" cy="18150"/>
            </a:xfrm>
            <a:custGeom>
              <a:avLst/>
              <a:gdLst/>
              <a:ahLst/>
              <a:cxnLst/>
              <a:rect l="l" t="t" r="r" b="b"/>
              <a:pathLst>
                <a:path w="726" h="726" extrusionOk="0">
                  <a:moveTo>
                    <a:pt x="347" y="0"/>
                  </a:moveTo>
                  <a:cubicBezTo>
                    <a:pt x="158" y="0"/>
                    <a:pt x="1" y="158"/>
                    <a:pt x="1" y="347"/>
                  </a:cubicBezTo>
                  <a:cubicBezTo>
                    <a:pt x="1" y="505"/>
                    <a:pt x="158" y="725"/>
                    <a:pt x="347" y="725"/>
                  </a:cubicBezTo>
                  <a:cubicBezTo>
                    <a:pt x="568" y="725"/>
                    <a:pt x="725" y="568"/>
                    <a:pt x="725" y="347"/>
                  </a:cubicBezTo>
                  <a:cubicBezTo>
                    <a:pt x="725" y="158"/>
                    <a:pt x="56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1" name="Google Shape;10291;p78"/>
            <p:cNvSpPr/>
            <p:nvPr/>
          </p:nvSpPr>
          <p:spPr>
            <a:xfrm>
              <a:off x="-19941600" y="28602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2" name="Google Shape;10292;p78"/>
            <p:cNvSpPr/>
            <p:nvPr/>
          </p:nvSpPr>
          <p:spPr>
            <a:xfrm>
              <a:off x="-20102275" y="2895675"/>
              <a:ext cx="18125" cy="17375"/>
            </a:xfrm>
            <a:custGeom>
              <a:avLst/>
              <a:gdLst/>
              <a:ahLst/>
              <a:cxnLst/>
              <a:rect l="l" t="t" r="r" b="b"/>
              <a:pathLst>
                <a:path w="725" h="695" extrusionOk="0">
                  <a:moveTo>
                    <a:pt x="347" y="1"/>
                  </a:moveTo>
                  <a:cubicBezTo>
                    <a:pt x="158" y="1"/>
                    <a:pt x="0" y="159"/>
                    <a:pt x="0" y="348"/>
                  </a:cubicBezTo>
                  <a:cubicBezTo>
                    <a:pt x="0" y="537"/>
                    <a:pt x="158" y="694"/>
                    <a:pt x="347" y="694"/>
                  </a:cubicBezTo>
                  <a:cubicBezTo>
                    <a:pt x="536" y="694"/>
                    <a:pt x="725" y="537"/>
                    <a:pt x="725" y="348"/>
                  </a:cubicBezTo>
                  <a:cubicBezTo>
                    <a:pt x="725" y="159"/>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3" name="Google Shape;10293;p78"/>
            <p:cNvSpPr/>
            <p:nvPr/>
          </p:nvSpPr>
          <p:spPr>
            <a:xfrm>
              <a:off x="-20120400" y="2860250"/>
              <a:ext cx="18150" cy="17350"/>
            </a:xfrm>
            <a:custGeom>
              <a:avLst/>
              <a:gdLst/>
              <a:ahLst/>
              <a:cxnLst/>
              <a:rect l="l" t="t" r="r" b="b"/>
              <a:pathLst>
                <a:path w="726" h="694" extrusionOk="0">
                  <a:moveTo>
                    <a:pt x="379" y="0"/>
                  </a:moveTo>
                  <a:cubicBezTo>
                    <a:pt x="158" y="0"/>
                    <a:pt x="1" y="158"/>
                    <a:pt x="1" y="347"/>
                  </a:cubicBezTo>
                  <a:cubicBezTo>
                    <a:pt x="1" y="536"/>
                    <a:pt x="158" y="693"/>
                    <a:pt x="379" y="693"/>
                  </a:cubicBezTo>
                  <a:cubicBezTo>
                    <a:pt x="568" y="693"/>
                    <a:pt x="725" y="536"/>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4" name="Google Shape;10294;p78"/>
            <p:cNvSpPr/>
            <p:nvPr/>
          </p:nvSpPr>
          <p:spPr>
            <a:xfrm>
              <a:off x="-20173175" y="2787775"/>
              <a:ext cx="304050" cy="305625"/>
            </a:xfrm>
            <a:custGeom>
              <a:avLst/>
              <a:gdLst/>
              <a:ahLst/>
              <a:cxnLst/>
              <a:rect l="l" t="t" r="r" b="b"/>
              <a:pathLst>
                <a:path w="12162" h="12225" extrusionOk="0">
                  <a:moveTo>
                    <a:pt x="11437" y="1482"/>
                  </a:moveTo>
                  <a:lnTo>
                    <a:pt x="11437" y="3246"/>
                  </a:lnTo>
                  <a:lnTo>
                    <a:pt x="11406" y="3246"/>
                  </a:lnTo>
                  <a:cubicBezTo>
                    <a:pt x="11406" y="3844"/>
                    <a:pt x="10902" y="4317"/>
                    <a:pt x="10303" y="4317"/>
                  </a:cubicBezTo>
                  <a:cubicBezTo>
                    <a:pt x="10114" y="4317"/>
                    <a:pt x="9957" y="4475"/>
                    <a:pt x="9957" y="4664"/>
                  </a:cubicBezTo>
                  <a:cubicBezTo>
                    <a:pt x="9957" y="5262"/>
                    <a:pt x="9484" y="5735"/>
                    <a:pt x="8885" y="5735"/>
                  </a:cubicBezTo>
                  <a:lnTo>
                    <a:pt x="7121" y="5735"/>
                  </a:lnTo>
                  <a:cubicBezTo>
                    <a:pt x="7279" y="3435"/>
                    <a:pt x="9137" y="1639"/>
                    <a:pt x="11437" y="1482"/>
                  </a:cubicBezTo>
                  <a:close/>
                  <a:moveTo>
                    <a:pt x="663" y="1513"/>
                  </a:moveTo>
                  <a:cubicBezTo>
                    <a:pt x="2962" y="1671"/>
                    <a:pt x="4790" y="3529"/>
                    <a:pt x="4947" y="5766"/>
                  </a:cubicBezTo>
                  <a:lnTo>
                    <a:pt x="3183" y="5766"/>
                  </a:lnTo>
                  <a:cubicBezTo>
                    <a:pt x="2584" y="5766"/>
                    <a:pt x="2143" y="5294"/>
                    <a:pt x="2143" y="4695"/>
                  </a:cubicBezTo>
                  <a:cubicBezTo>
                    <a:pt x="2143" y="4506"/>
                    <a:pt x="1986" y="4348"/>
                    <a:pt x="1765" y="4348"/>
                  </a:cubicBezTo>
                  <a:cubicBezTo>
                    <a:pt x="1198" y="4348"/>
                    <a:pt x="663" y="3876"/>
                    <a:pt x="663" y="3277"/>
                  </a:cubicBezTo>
                  <a:lnTo>
                    <a:pt x="663" y="1513"/>
                  </a:lnTo>
                  <a:close/>
                  <a:moveTo>
                    <a:pt x="6018" y="4317"/>
                  </a:moveTo>
                  <a:cubicBezTo>
                    <a:pt x="6207" y="4317"/>
                    <a:pt x="6365" y="4475"/>
                    <a:pt x="6365" y="4664"/>
                  </a:cubicBezTo>
                  <a:lnTo>
                    <a:pt x="6365" y="8948"/>
                  </a:lnTo>
                  <a:cubicBezTo>
                    <a:pt x="6365" y="9169"/>
                    <a:pt x="6207" y="9326"/>
                    <a:pt x="6018" y="9326"/>
                  </a:cubicBezTo>
                  <a:cubicBezTo>
                    <a:pt x="5829" y="9326"/>
                    <a:pt x="5672" y="9169"/>
                    <a:pt x="5672" y="8948"/>
                  </a:cubicBezTo>
                  <a:lnTo>
                    <a:pt x="5672" y="4664"/>
                  </a:lnTo>
                  <a:cubicBezTo>
                    <a:pt x="5672" y="4475"/>
                    <a:pt x="5829" y="4317"/>
                    <a:pt x="6018" y="4317"/>
                  </a:cubicBezTo>
                  <a:close/>
                  <a:moveTo>
                    <a:pt x="4947" y="6459"/>
                  </a:moveTo>
                  <a:lnTo>
                    <a:pt x="4947" y="8948"/>
                  </a:lnTo>
                  <a:lnTo>
                    <a:pt x="4947" y="11122"/>
                  </a:lnTo>
                  <a:cubicBezTo>
                    <a:pt x="4947" y="11311"/>
                    <a:pt x="4790" y="11469"/>
                    <a:pt x="4601" y="11469"/>
                  </a:cubicBezTo>
                  <a:cubicBezTo>
                    <a:pt x="4412" y="11469"/>
                    <a:pt x="4254" y="11311"/>
                    <a:pt x="4254" y="11122"/>
                  </a:cubicBezTo>
                  <a:cubicBezTo>
                    <a:pt x="4254" y="10838"/>
                    <a:pt x="4128" y="10586"/>
                    <a:pt x="3939" y="10366"/>
                  </a:cubicBezTo>
                  <a:cubicBezTo>
                    <a:pt x="3750" y="10177"/>
                    <a:pt x="3467" y="10051"/>
                    <a:pt x="3183" y="10051"/>
                  </a:cubicBezTo>
                  <a:cubicBezTo>
                    <a:pt x="2175" y="10051"/>
                    <a:pt x="1324" y="9200"/>
                    <a:pt x="1419" y="8161"/>
                  </a:cubicBezTo>
                  <a:cubicBezTo>
                    <a:pt x="1450" y="7215"/>
                    <a:pt x="2332" y="6459"/>
                    <a:pt x="3309" y="6459"/>
                  </a:cubicBezTo>
                  <a:close/>
                  <a:moveTo>
                    <a:pt x="8791" y="6491"/>
                  </a:moveTo>
                  <a:cubicBezTo>
                    <a:pt x="9767" y="6491"/>
                    <a:pt x="10618" y="7215"/>
                    <a:pt x="10681" y="8161"/>
                  </a:cubicBezTo>
                  <a:cubicBezTo>
                    <a:pt x="10713" y="9200"/>
                    <a:pt x="9925" y="10051"/>
                    <a:pt x="8885" y="10051"/>
                  </a:cubicBezTo>
                  <a:cubicBezTo>
                    <a:pt x="8633" y="10051"/>
                    <a:pt x="8350" y="10177"/>
                    <a:pt x="8161" y="10366"/>
                  </a:cubicBezTo>
                  <a:cubicBezTo>
                    <a:pt x="7940" y="10586"/>
                    <a:pt x="7846" y="10838"/>
                    <a:pt x="7846" y="11122"/>
                  </a:cubicBezTo>
                  <a:cubicBezTo>
                    <a:pt x="7846" y="11311"/>
                    <a:pt x="7688" y="11469"/>
                    <a:pt x="7468" y="11469"/>
                  </a:cubicBezTo>
                  <a:cubicBezTo>
                    <a:pt x="7279" y="11469"/>
                    <a:pt x="7121" y="11311"/>
                    <a:pt x="7121" y="11122"/>
                  </a:cubicBezTo>
                  <a:lnTo>
                    <a:pt x="7121" y="8948"/>
                  </a:lnTo>
                  <a:lnTo>
                    <a:pt x="7121" y="6491"/>
                  </a:lnTo>
                  <a:close/>
                  <a:moveTo>
                    <a:pt x="4632" y="1"/>
                  </a:moveTo>
                  <a:cubicBezTo>
                    <a:pt x="4443" y="1"/>
                    <a:pt x="4286" y="158"/>
                    <a:pt x="4286" y="379"/>
                  </a:cubicBezTo>
                  <a:cubicBezTo>
                    <a:pt x="4286" y="568"/>
                    <a:pt x="4443" y="725"/>
                    <a:pt x="4632" y="725"/>
                  </a:cubicBezTo>
                  <a:cubicBezTo>
                    <a:pt x="5231" y="725"/>
                    <a:pt x="5703" y="1230"/>
                    <a:pt x="5703" y="1828"/>
                  </a:cubicBezTo>
                  <a:lnTo>
                    <a:pt x="5703" y="3687"/>
                  </a:lnTo>
                  <a:cubicBezTo>
                    <a:pt x="5546" y="3750"/>
                    <a:pt x="5388" y="3844"/>
                    <a:pt x="5262" y="4002"/>
                  </a:cubicBezTo>
                  <a:cubicBezTo>
                    <a:pt x="4443" y="2112"/>
                    <a:pt x="2553" y="757"/>
                    <a:pt x="348" y="757"/>
                  </a:cubicBezTo>
                  <a:cubicBezTo>
                    <a:pt x="158" y="757"/>
                    <a:pt x="1" y="914"/>
                    <a:pt x="1" y="1135"/>
                  </a:cubicBezTo>
                  <a:lnTo>
                    <a:pt x="1" y="3246"/>
                  </a:lnTo>
                  <a:cubicBezTo>
                    <a:pt x="1" y="4159"/>
                    <a:pt x="663" y="4853"/>
                    <a:pt x="1482" y="5010"/>
                  </a:cubicBezTo>
                  <a:cubicBezTo>
                    <a:pt x="1576" y="5451"/>
                    <a:pt x="1797" y="5798"/>
                    <a:pt x="2112" y="6081"/>
                  </a:cubicBezTo>
                  <a:cubicBezTo>
                    <a:pt x="1324" y="6491"/>
                    <a:pt x="820" y="7215"/>
                    <a:pt x="757" y="8129"/>
                  </a:cubicBezTo>
                  <a:cubicBezTo>
                    <a:pt x="663" y="9547"/>
                    <a:pt x="1797" y="10775"/>
                    <a:pt x="3214" y="10775"/>
                  </a:cubicBezTo>
                  <a:cubicBezTo>
                    <a:pt x="3435" y="10775"/>
                    <a:pt x="3593" y="10965"/>
                    <a:pt x="3593" y="11154"/>
                  </a:cubicBezTo>
                  <a:cubicBezTo>
                    <a:pt x="3593" y="11752"/>
                    <a:pt x="4065" y="12225"/>
                    <a:pt x="4632" y="12225"/>
                  </a:cubicBezTo>
                  <a:cubicBezTo>
                    <a:pt x="5231" y="12225"/>
                    <a:pt x="5703" y="11752"/>
                    <a:pt x="5703" y="11154"/>
                  </a:cubicBezTo>
                  <a:lnTo>
                    <a:pt x="5703" y="10019"/>
                  </a:lnTo>
                  <a:cubicBezTo>
                    <a:pt x="5829" y="10051"/>
                    <a:pt x="5955" y="10082"/>
                    <a:pt x="6050" y="10082"/>
                  </a:cubicBezTo>
                  <a:cubicBezTo>
                    <a:pt x="6176" y="10082"/>
                    <a:pt x="6302" y="10051"/>
                    <a:pt x="6428" y="10019"/>
                  </a:cubicBezTo>
                  <a:lnTo>
                    <a:pt x="6428" y="11154"/>
                  </a:lnTo>
                  <a:cubicBezTo>
                    <a:pt x="6428" y="11752"/>
                    <a:pt x="6901" y="12225"/>
                    <a:pt x="7468" y="12225"/>
                  </a:cubicBezTo>
                  <a:cubicBezTo>
                    <a:pt x="8066" y="12225"/>
                    <a:pt x="8539" y="11752"/>
                    <a:pt x="8539" y="11154"/>
                  </a:cubicBezTo>
                  <a:cubicBezTo>
                    <a:pt x="8539" y="10965"/>
                    <a:pt x="8696" y="10775"/>
                    <a:pt x="8885" y="10775"/>
                  </a:cubicBezTo>
                  <a:cubicBezTo>
                    <a:pt x="10303" y="10775"/>
                    <a:pt x="11469" y="9578"/>
                    <a:pt x="11374" y="8129"/>
                  </a:cubicBezTo>
                  <a:cubicBezTo>
                    <a:pt x="11343" y="7499"/>
                    <a:pt x="11059" y="6869"/>
                    <a:pt x="10555" y="6428"/>
                  </a:cubicBezTo>
                  <a:cubicBezTo>
                    <a:pt x="10398" y="6270"/>
                    <a:pt x="10209" y="6176"/>
                    <a:pt x="10051" y="6081"/>
                  </a:cubicBezTo>
                  <a:cubicBezTo>
                    <a:pt x="10366" y="5798"/>
                    <a:pt x="10587" y="5451"/>
                    <a:pt x="10681" y="5010"/>
                  </a:cubicBezTo>
                  <a:cubicBezTo>
                    <a:pt x="11500" y="4853"/>
                    <a:pt x="12162" y="4159"/>
                    <a:pt x="12162" y="3246"/>
                  </a:cubicBezTo>
                  <a:lnTo>
                    <a:pt x="12162" y="1135"/>
                  </a:lnTo>
                  <a:cubicBezTo>
                    <a:pt x="12130" y="914"/>
                    <a:pt x="11973" y="757"/>
                    <a:pt x="11784" y="757"/>
                  </a:cubicBezTo>
                  <a:cubicBezTo>
                    <a:pt x="9578" y="757"/>
                    <a:pt x="7688" y="2112"/>
                    <a:pt x="6838" y="4002"/>
                  </a:cubicBezTo>
                  <a:cubicBezTo>
                    <a:pt x="6743" y="3876"/>
                    <a:pt x="6585" y="3750"/>
                    <a:pt x="6428" y="3687"/>
                  </a:cubicBezTo>
                  <a:lnTo>
                    <a:pt x="6428" y="1828"/>
                  </a:lnTo>
                  <a:cubicBezTo>
                    <a:pt x="6428" y="1230"/>
                    <a:pt x="6901" y="725"/>
                    <a:pt x="7468" y="725"/>
                  </a:cubicBezTo>
                  <a:cubicBezTo>
                    <a:pt x="7688" y="725"/>
                    <a:pt x="7846" y="568"/>
                    <a:pt x="7846" y="379"/>
                  </a:cubicBezTo>
                  <a:cubicBezTo>
                    <a:pt x="7846" y="158"/>
                    <a:pt x="7688" y="1"/>
                    <a:pt x="7468" y="1"/>
                  </a:cubicBezTo>
                  <a:cubicBezTo>
                    <a:pt x="6995" y="1"/>
                    <a:pt x="6522" y="221"/>
                    <a:pt x="6207" y="568"/>
                  </a:cubicBezTo>
                  <a:cubicBezTo>
                    <a:pt x="6144" y="631"/>
                    <a:pt x="6113" y="694"/>
                    <a:pt x="6050" y="757"/>
                  </a:cubicBezTo>
                  <a:cubicBezTo>
                    <a:pt x="6018" y="694"/>
                    <a:pt x="5955" y="631"/>
                    <a:pt x="5892" y="568"/>
                  </a:cubicBezTo>
                  <a:cubicBezTo>
                    <a:pt x="5546" y="221"/>
                    <a:pt x="5105" y="1"/>
                    <a:pt x="46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5" name="Google Shape;10295;p78"/>
            <p:cNvSpPr/>
            <p:nvPr/>
          </p:nvSpPr>
          <p:spPr>
            <a:xfrm>
              <a:off x="-19977050" y="2967350"/>
              <a:ext cx="52800" cy="53600"/>
            </a:xfrm>
            <a:custGeom>
              <a:avLst/>
              <a:gdLst/>
              <a:ahLst/>
              <a:cxnLst/>
              <a:rect l="l" t="t" r="r" b="b"/>
              <a:pathLst>
                <a:path w="2112" h="2144" extrusionOk="0">
                  <a:moveTo>
                    <a:pt x="1040" y="726"/>
                  </a:moveTo>
                  <a:cubicBezTo>
                    <a:pt x="1261" y="726"/>
                    <a:pt x="1418" y="883"/>
                    <a:pt x="1418" y="1072"/>
                  </a:cubicBezTo>
                  <a:cubicBezTo>
                    <a:pt x="1418" y="1261"/>
                    <a:pt x="1261" y="1419"/>
                    <a:pt x="1040" y="1419"/>
                  </a:cubicBezTo>
                  <a:cubicBezTo>
                    <a:pt x="851" y="1419"/>
                    <a:pt x="694" y="1261"/>
                    <a:pt x="694" y="1072"/>
                  </a:cubicBezTo>
                  <a:cubicBezTo>
                    <a:pt x="694" y="883"/>
                    <a:pt x="851" y="726"/>
                    <a:pt x="1040" y="726"/>
                  </a:cubicBezTo>
                  <a:close/>
                  <a:moveTo>
                    <a:pt x="1040" y="1"/>
                  </a:moveTo>
                  <a:cubicBezTo>
                    <a:pt x="473" y="1"/>
                    <a:pt x="1" y="473"/>
                    <a:pt x="1" y="1072"/>
                  </a:cubicBezTo>
                  <a:cubicBezTo>
                    <a:pt x="1" y="1671"/>
                    <a:pt x="473" y="2143"/>
                    <a:pt x="1040" y="2143"/>
                  </a:cubicBezTo>
                  <a:cubicBezTo>
                    <a:pt x="1639" y="2143"/>
                    <a:pt x="2112" y="1671"/>
                    <a:pt x="2112" y="1072"/>
                  </a:cubicBezTo>
                  <a:cubicBezTo>
                    <a:pt x="2112" y="473"/>
                    <a:pt x="163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6" name="Google Shape;10296;p78"/>
            <p:cNvSpPr/>
            <p:nvPr/>
          </p:nvSpPr>
          <p:spPr>
            <a:xfrm>
              <a:off x="-20119600" y="2967350"/>
              <a:ext cx="52800" cy="52800"/>
            </a:xfrm>
            <a:custGeom>
              <a:avLst/>
              <a:gdLst/>
              <a:ahLst/>
              <a:cxnLst/>
              <a:rect l="l" t="t" r="r" b="b"/>
              <a:pathLst>
                <a:path w="2112" h="2112" extrusionOk="0">
                  <a:moveTo>
                    <a:pt x="1040" y="726"/>
                  </a:moveTo>
                  <a:cubicBezTo>
                    <a:pt x="1229" y="726"/>
                    <a:pt x="1418" y="883"/>
                    <a:pt x="1418" y="1072"/>
                  </a:cubicBezTo>
                  <a:cubicBezTo>
                    <a:pt x="1418" y="1261"/>
                    <a:pt x="1229" y="1419"/>
                    <a:pt x="1040" y="1419"/>
                  </a:cubicBezTo>
                  <a:cubicBezTo>
                    <a:pt x="851" y="1419"/>
                    <a:pt x="693" y="1261"/>
                    <a:pt x="693" y="1072"/>
                  </a:cubicBezTo>
                  <a:cubicBezTo>
                    <a:pt x="693" y="883"/>
                    <a:pt x="851" y="726"/>
                    <a:pt x="1040" y="726"/>
                  </a:cubicBezTo>
                  <a:close/>
                  <a:moveTo>
                    <a:pt x="1040" y="1"/>
                  </a:moveTo>
                  <a:cubicBezTo>
                    <a:pt x="441" y="1"/>
                    <a:pt x="0" y="473"/>
                    <a:pt x="0" y="1072"/>
                  </a:cubicBezTo>
                  <a:cubicBezTo>
                    <a:pt x="0" y="1639"/>
                    <a:pt x="441" y="2112"/>
                    <a:pt x="1040" y="2112"/>
                  </a:cubicBezTo>
                  <a:cubicBezTo>
                    <a:pt x="1639" y="2112"/>
                    <a:pt x="2111" y="1639"/>
                    <a:pt x="2111" y="1072"/>
                  </a:cubicBezTo>
                  <a:cubicBezTo>
                    <a:pt x="2111" y="473"/>
                    <a:pt x="163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97" name="Google Shape;10297;p78"/>
          <p:cNvGrpSpPr/>
          <p:nvPr/>
        </p:nvGrpSpPr>
        <p:grpSpPr>
          <a:xfrm>
            <a:off x="5511171" y="2275564"/>
            <a:ext cx="473881" cy="471471"/>
            <a:chOff x="-18294675" y="2434925"/>
            <a:chExt cx="304825" cy="303275"/>
          </a:xfrm>
        </p:grpSpPr>
        <p:sp>
          <p:nvSpPr>
            <p:cNvPr id="10298" name="Google Shape;10298;p78"/>
            <p:cNvSpPr/>
            <p:nvPr/>
          </p:nvSpPr>
          <p:spPr>
            <a:xfrm>
              <a:off x="-18294675" y="2434925"/>
              <a:ext cx="304825" cy="303275"/>
            </a:xfrm>
            <a:custGeom>
              <a:avLst/>
              <a:gdLst/>
              <a:ahLst/>
              <a:cxnLst/>
              <a:rect l="l" t="t" r="r" b="b"/>
              <a:pathLst>
                <a:path w="12193" h="12131" extrusionOk="0">
                  <a:moveTo>
                    <a:pt x="1103" y="694"/>
                  </a:moveTo>
                  <a:cubicBezTo>
                    <a:pt x="2363" y="694"/>
                    <a:pt x="3497" y="1450"/>
                    <a:pt x="4033" y="2584"/>
                  </a:cubicBezTo>
                  <a:cubicBezTo>
                    <a:pt x="3434" y="2836"/>
                    <a:pt x="2867" y="3214"/>
                    <a:pt x="2363" y="3687"/>
                  </a:cubicBezTo>
                  <a:lnTo>
                    <a:pt x="2237" y="3813"/>
                  </a:lnTo>
                  <a:cubicBezTo>
                    <a:pt x="1323" y="3214"/>
                    <a:pt x="756" y="2175"/>
                    <a:pt x="756" y="1072"/>
                  </a:cubicBezTo>
                  <a:lnTo>
                    <a:pt x="756" y="694"/>
                  </a:lnTo>
                  <a:close/>
                  <a:moveTo>
                    <a:pt x="11500" y="694"/>
                  </a:moveTo>
                  <a:lnTo>
                    <a:pt x="11500" y="1072"/>
                  </a:lnTo>
                  <a:cubicBezTo>
                    <a:pt x="11500" y="2175"/>
                    <a:pt x="10901" y="3214"/>
                    <a:pt x="9924" y="3813"/>
                  </a:cubicBezTo>
                  <a:cubicBezTo>
                    <a:pt x="9420" y="3277"/>
                    <a:pt x="8822" y="2868"/>
                    <a:pt x="8192" y="2584"/>
                  </a:cubicBezTo>
                  <a:cubicBezTo>
                    <a:pt x="8696" y="1450"/>
                    <a:pt x="9893" y="694"/>
                    <a:pt x="11153" y="694"/>
                  </a:cubicBezTo>
                  <a:close/>
                  <a:moveTo>
                    <a:pt x="2806" y="7389"/>
                  </a:moveTo>
                  <a:cubicBezTo>
                    <a:pt x="2924" y="7389"/>
                    <a:pt x="3043" y="7413"/>
                    <a:pt x="3151" y="7467"/>
                  </a:cubicBezTo>
                  <a:cubicBezTo>
                    <a:pt x="3434" y="7625"/>
                    <a:pt x="3623" y="7908"/>
                    <a:pt x="3623" y="8223"/>
                  </a:cubicBezTo>
                  <a:lnTo>
                    <a:pt x="3623" y="9011"/>
                  </a:lnTo>
                  <a:cubicBezTo>
                    <a:pt x="3182" y="8507"/>
                    <a:pt x="2552" y="8160"/>
                    <a:pt x="1891" y="7940"/>
                  </a:cubicBezTo>
                  <a:lnTo>
                    <a:pt x="2206" y="7625"/>
                  </a:lnTo>
                  <a:cubicBezTo>
                    <a:pt x="2351" y="7480"/>
                    <a:pt x="2578" y="7389"/>
                    <a:pt x="2806" y="7389"/>
                  </a:cubicBezTo>
                  <a:close/>
                  <a:moveTo>
                    <a:pt x="9468" y="7444"/>
                  </a:moveTo>
                  <a:cubicBezTo>
                    <a:pt x="9681" y="7444"/>
                    <a:pt x="9891" y="7528"/>
                    <a:pt x="10050" y="7688"/>
                  </a:cubicBezTo>
                  <a:lnTo>
                    <a:pt x="10365" y="8003"/>
                  </a:lnTo>
                  <a:cubicBezTo>
                    <a:pt x="9672" y="8160"/>
                    <a:pt x="9042" y="8507"/>
                    <a:pt x="8633" y="9043"/>
                  </a:cubicBezTo>
                  <a:lnTo>
                    <a:pt x="8633" y="8255"/>
                  </a:lnTo>
                  <a:cubicBezTo>
                    <a:pt x="8633" y="7940"/>
                    <a:pt x="8790" y="7688"/>
                    <a:pt x="9105" y="7530"/>
                  </a:cubicBezTo>
                  <a:cubicBezTo>
                    <a:pt x="9221" y="7473"/>
                    <a:pt x="9345" y="7444"/>
                    <a:pt x="9468" y="7444"/>
                  </a:cubicBezTo>
                  <a:close/>
                  <a:moveTo>
                    <a:pt x="6112" y="9484"/>
                  </a:moveTo>
                  <a:cubicBezTo>
                    <a:pt x="6270" y="9484"/>
                    <a:pt x="6427" y="9610"/>
                    <a:pt x="6459" y="9736"/>
                  </a:cubicBezTo>
                  <a:lnTo>
                    <a:pt x="6112" y="10145"/>
                  </a:lnTo>
                  <a:lnTo>
                    <a:pt x="5734" y="9736"/>
                  </a:lnTo>
                  <a:cubicBezTo>
                    <a:pt x="5797" y="9578"/>
                    <a:pt x="5955" y="9484"/>
                    <a:pt x="6112" y="9484"/>
                  </a:cubicBezTo>
                  <a:close/>
                  <a:moveTo>
                    <a:pt x="6270" y="2836"/>
                  </a:moveTo>
                  <a:cubicBezTo>
                    <a:pt x="8633" y="2899"/>
                    <a:pt x="10554" y="4884"/>
                    <a:pt x="10743" y="7310"/>
                  </a:cubicBezTo>
                  <a:lnTo>
                    <a:pt x="10554" y="7121"/>
                  </a:lnTo>
                  <a:cubicBezTo>
                    <a:pt x="10258" y="6824"/>
                    <a:pt x="9861" y="6664"/>
                    <a:pt x="9467" y="6664"/>
                  </a:cubicBezTo>
                  <a:cubicBezTo>
                    <a:pt x="9234" y="6664"/>
                    <a:pt x="9001" y="6720"/>
                    <a:pt x="8790" y="6837"/>
                  </a:cubicBezTo>
                  <a:cubicBezTo>
                    <a:pt x="8255" y="7121"/>
                    <a:pt x="7908" y="7625"/>
                    <a:pt x="7908" y="8223"/>
                  </a:cubicBezTo>
                  <a:lnTo>
                    <a:pt x="7908" y="9043"/>
                  </a:lnTo>
                  <a:cubicBezTo>
                    <a:pt x="7908" y="9641"/>
                    <a:pt x="7719" y="10240"/>
                    <a:pt x="7372" y="10744"/>
                  </a:cubicBezTo>
                  <a:cubicBezTo>
                    <a:pt x="7278" y="10870"/>
                    <a:pt x="7215" y="10933"/>
                    <a:pt x="7120" y="11027"/>
                  </a:cubicBezTo>
                  <a:cubicBezTo>
                    <a:pt x="6931" y="11216"/>
                    <a:pt x="6679" y="11342"/>
                    <a:pt x="6490" y="11374"/>
                  </a:cubicBezTo>
                  <a:lnTo>
                    <a:pt x="6490" y="10838"/>
                  </a:lnTo>
                  <a:lnTo>
                    <a:pt x="7120" y="10051"/>
                  </a:lnTo>
                  <a:cubicBezTo>
                    <a:pt x="7152" y="9956"/>
                    <a:pt x="7215" y="9893"/>
                    <a:pt x="7215" y="9799"/>
                  </a:cubicBezTo>
                  <a:cubicBezTo>
                    <a:pt x="7215" y="9200"/>
                    <a:pt x="6742" y="8728"/>
                    <a:pt x="6144" y="8728"/>
                  </a:cubicBezTo>
                  <a:cubicBezTo>
                    <a:pt x="5545" y="8728"/>
                    <a:pt x="5073" y="9200"/>
                    <a:pt x="5073" y="9799"/>
                  </a:cubicBezTo>
                  <a:cubicBezTo>
                    <a:pt x="5073" y="9893"/>
                    <a:pt x="5104" y="9956"/>
                    <a:pt x="5167" y="10051"/>
                  </a:cubicBezTo>
                  <a:lnTo>
                    <a:pt x="5797" y="10838"/>
                  </a:lnTo>
                  <a:lnTo>
                    <a:pt x="5797" y="11374"/>
                  </a:lnTo>
                  <a:cubicBezTo>
                    <a:pt x="5545" y="11311"/>
                    <a:pt x="5356" y="11185"/>
                    <a:pt x="5199" y="11027"/>
                  </a:cubicBezTo>
                  <a:cubicBezTo>
                    <a:pt x="5104" y="10933"/>
                    <a:pt x="5041" y="10838"/>
                    <a:pt x="4947" y="10744"/>
                  </a:cubicBezTo>
                  <a:cubicBezTo>
                    <a:pt x="4600" y="10271"/>
                    <a:pt x="4411" y="9673"/>
                    <a:pt x="4411" y="9043"/>
                  </a:cubicBezTo>
                  <a:lnTo>
                    <a:pt x="4411" y="8223"/>
                  </a:lnTo>
                  <a:cubicBezTo>
                    <a:pt x="4411" y="7625"/>
                    <a:pt x="4096" y="7121"/>
                    <a:pt x="3529" y="6837"/>
                  </a:cubicBezTo>
                  <a:cubicBezTo>
                    <a:pt x="3318" y="6720"/>
                    <a:pt x="3085" y="6664"/>
                    <a:pt x="2852" y="6664"/>
                  </a:cubicBezTo>
                  <a:cubicBezTo>
                    <a:pt x="2458" y="6664"/>
                    <a:pt x="2061" y="6824"/>
                    <a:pt x="1765" y="7121"/>
                  </a:cubicBezTo>
                  <a:lnTo>
                    <a:pt x="1576" y="7310"/>
                  </a:lnTo>
                  <a:cubicBezTo>
                    <a:pt x="1607" y="6270"/>
                    <a:pt x="2017" y="5230"/>
                    <a:pt x="2678" y="4443"/>
                  </a:cubicBezTo>
                  <a:cubicBezTo>
                    <a:pt x="2741" y="4317"/>
                    <a:pt x="2867" y="4254"/>
                    <a:pt x="2962" y="4128"/>
                  </a:cubicBezTo>
                  <a:cubicBezTo>
                    <a:pt x="3466" y="3655"/>
                    <a:pt x="4001" y="3309"/>
                    <a:pt x="4632" y="3057"/>
                  </a:cubicBezTo>
                  <a:cubicBezTo>
                    <a:pt x="5167" y="2899"/>
                    <a:pt x="5703" y="2836"/>
                    <a:pt x="6270" y="2836"/>
                  </a:cubicBezTo>
                  <a:close/>
                  <a:moveTo>
                    <a:pt x="11153" y="1"/>
                  </a:moveTo>
                  <a:cubicBezTo>
                    <a:pt x="10334" y="1"/>
                    <a:pt x="9483" y="253"/>
                    <a:pt x="8822" y="757"/>
                  </a:cubicBezTo>
                  <a:cubicBezTo>
                    <a:pt x="8255" y="1135"/>
                    <a:pt x="7782" y="1733"/>
                    <a:pt x="7530" y="2364"/>
                  </a:cubicBezTo>
                  <a:cubicBezTo>
                    <a:pt x="7120" y="2238"/>
                    <a:pt x="6679" y="2175"/>
                    <a:pt x="6270" y="2175"/>
                  </a:cubicBezTo>
                  <a:cubicBezTo>
                    <a:pt x="5703" y="2175"/>
                    <a:pt x="5199" y="2206"/>
                    <a:pt x="4695" y="2364"/>
                  </a:cubicBezTo>
                  <a:cubicBezTo>
                    <a:pt x="4411" y="1733"/>
                    <a:pt x="3938" y="1166"/>
                    <a:pt x="3371" y="788"/>
                  </a:cubicBezTo>
                  <a:cubicBezTo>
                    <a:pt x="2710" y="253"/>
                    <a:pt x="1891" y="32"/>
                    <a:pt x="1071" y="32"/>
                  </a:cubicBezTo>
                  <a:lnTo>
                    <a:pt x="347" y="32"/>
                  </a:lnTo>
                  <a:cubicBezTo>
                    <a:pt x="158" y="32"/>
                    <a:pt x="0" y="190"/>
                    <a:pt x="0" y="379"/>
                  </a:cubicBezTo>
                  <a:lnTo>
                    <a:pt x="0" y="1103"/>
                  </a:lnTo>
                  <a:cubicBezTo>
                    <a:pt x="0" y="1859"/>
                    <a:pt x="189" y="2553"/>
                    <a:pt x="599" y="3183"/>
                  </a:cubicBezTo>
                  <a:cubicBezTo>
                    <a:pt x="914" y="3655"/>
                    <a:pt x="1292" y="4096"/>
                    <a:pt x="1765" y="4411"/>
                  </a:cubicBezTo>
                  <a:cubicBezTo>
                    <a:pt x="1544" y="4726"/>
                    <a:pt x="1323" y="5073"/>
                    <a:pt x="1166" y="5420"/>
                  </a:cubicBezTo>
                  <a:cubicBezTo>
                    <a:pt x="914" y="6113"/>
                    <a:pt x="756" y="6806"/>
                    <a:pt x="756" y="7562"/>
                  </a:cubicBezTo>
                  <a:lnTo>
                    <a:pt x="756" y="8255"/>
                  </a:lnTo>
                  <a:cubicBezTo>
                    <a:pt x="756" y="8475"/>
                    <a:pt x="914" y="8633"/>
                    <a:pt x="1103" y="8633"/>
                  </a:cubicBezTo>
                  <a:cubicBezTo>
                    <a:pt x="1891" y="8633"/>
                    <a:pt x="2647" y="8980"/>
                    <a:pt x="3119" y="9610"/>
                  </a:cubicBezTo>
                  <a:lnTo>
                    <a:pt x="4316" y="11185"/>
                  </a:lnTo>
                  <a:cubicBezTo>
                    <a:pt x="4411" y="11311"/>
                    <a:pt x="4537" y="11405"/>
                    <a:pt x="4632" y="11531"/>
                  </a:cubicBezTo>
                  <a:cubicBezTo>
                    <a:pt x="5041" y="11941"/>
                    <a:pt x="5545" y="12130"/>
                    <a:pt x="6112" y="12130"/>
                  </a:cubicBezTo>
                  <a:cubicBezTo>
                    <a:pt x="6648" y="12130"/>
                    <a:pt x="7152" y="11941"/>
                    <a:pt x="7561" y="11531"/>
                  </a:cubicBezTo>
                  <a:cubicBezTo>
                    <a:pt x="7687" y="11405"/>
                    <a:pt x="7782" y="11311"/>
                    <a:pt x="7877" y="11185"/>
                  </a:cubicBezTo>
                  <a:lnTo>
                    <a:pt x="9105" y="9610"/>
                  </a:lnTo>
                  <a:cubicBezTo>
                    <a:pt x="9578" y="8980"/>
                    <a:pt x="10302" y="8633"/>
                    <a:pt x="11090" y="8633"/>
                  </a:cubicBezTo>
                  <a:cubicBezTo>
                    <a:pt x="11311" y="8633"/>
                    <a:pt x="11468" y="8475"/>
                    <a:pt x="11468" y="8255"/>
                  </a:cubicBezTo>
                  <a:lnTo>
                    <a:pt x="11468" y="7751"/>
                  </a:lnTo>
                  <a:cubicBezTo>
                    <a:pt x="11468" y="6522"/>
                    <a:pt x="11059" y="5388"/>
                    <a:pt x="10397" y="4411"/>
                  </a:cubicBezTo>
                  <a:cubicBezTo>
                    <a:pt x="10870" y="4096"/>
                    <a:pt x="11311" y="3655"/>
                    <a:pt x="11626" y="3151"/>
                  </a:cubicBezTo>
                  <a:cubicBezTo>
                    <a:pt x="12004" y="2521"/>
                    <a:pt x="12193" y="1796"/>
                    <a:pt x="12193" y="1072"/>
                  </a:cubicBezTo>
                  <a:lnTo>
                    <a:pt x="12193" y="347"/>
                  </a:lnTo>
                  <a:cubicBezTo>
                    <a:pt x="12193" y="158"/>
                    <a:pt x="12035" y="1"/>
                    <a:pt x="1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9" name="Google Shape;10299;p78"/>
            <p:cNvSpPr/>
            <p:nvPr/>
          </p:nvSpPr>
          <p:spPr>
            <a:xfrm>
              <a:off x="-18223800" y="2559575"/>
              <a:ext cx="37050" cy="36850"/>
            </a:xfrm>
            <a:custGeom>
              <a:avLst/>
              <a:gdLst/>
              <a:ahLst/>
              <a:cxnLst/>
              <a:rect l="l" t="t" r="r" b="b"/>
              <a:pathLst>
                <a:path w="1482" h="1474" extrusionOk="0">
                  <a:moveTo>
                    <a:pt x="410" y="0"/>
                  </a:moveTo>
                  <a:cubicBezTo>
                    <a:pt x="324" y="0"/>
                    <a:pt x="237" y="40"/>
                    <a:pt x="158" y="118"/>
                  </a:cubicBezTo>
                  <a:cubicBezTo>
                    <a:pt x="1" y="276"/>
                    <a:pt x="1" y="497"/>
                    <a:pt x="158" y="654"/>
                  </a:cubicBezTo>
                  <a:lnTo>
                    <a:pt x="851" y="1347"/>
                  </a:lnTo>
                  <a:cubicBezTo>
                    <a:pt x="946" y="1442"/>
                    <a:pt x="1009" y="1473"/>
                    <a:pt x="1103" y="1473"/>
                  </a:cubicBezTo>
                  <a:cubicBezTo>
                    <a:pt x="1166" y="1473"/>
                    <a:pt x="1292" y="1442"/>
                    <a:pt x="1324" y="1347"/>
                  </a:cubicBezTo>
                  <a:cubicBezTo>
                    <a:pt x="1481" y="1190"/>
                    <a:pt x="1481" y="1001"/>
                    <a:pt x="1324" y="843"/>
                  </a:cubicBezTo>
                  <a:lnTo>
                    <a:pt x="662" y="118"/>
                  </a:lnTo>
                  <a:cubicBezTo>
                    <a:pt x="584" y="40"/>
                    <a:pt x="497"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0" name="Google Shape;10300;p78"/>
            <p:cNvSpPr/>
            <p:nvPr/>
          </p:nvSpPr>
          <p:spPr>
            <a:xfrm>
              <a:off x="-18098550" y="2559575"/>
              <a:ext cx="37825" cy="36850"/>
            </a:xfrm>
            <a:custGeom>
              <a:avLst/>
              <a:gdLst/>
              <a:ahLst/>
              <a:cxnLst/>
              <a:rect l="l" t="t" r="r" b="b"/>
              <a:pathLst>
                <a:path w="1513" h="1474" extrusionOk="0">
                  <a:moveTo>
                    <a:pt x="1103" y="0"/>
                  </a:moveTo>
                  <a:cubicBezTo>
                    <a:pt x="1016" y="0"/>
                    <a:pt x="929" y="40"/>
                    <a:pt x="851" y="118"/>
                  </a:cubicBezTo>
                  <a:lnTo>
                    <a:pt x="158" y="843"/>
                  </a:lnTo>
                  <a:cubicBezTo>
                    <a:pt x="0" y="1001"/>
                    <a:pt x="0" y="1190"/>
                    <a:pt x="158" y="1347"/>
                  </a:cubicBezTo>
                  <a:cubicBezTo>
                    <a:pt x="221" y="1442"/>
                    <a:pt x="315" y="1473"/>
                    <a:pt x="410" y="1473"/>
                  </a:cubicBezTo>
                  <a:cubicBezTo>
                    <a:pt x="504" y="1473"/>
                    <a:pt x="630" y="1442"/>
                    <a:pt x="662" y="1347"/>
                  </a:cubicBezTo>
                  <a:lnTo>
                    <a:pt x="1355" y="623"/>
                  </a:lnTo>
                  <a:cubicBezTo>
                    <a:pt x="1512" y="465"/>
                    <a:pt x="1512" y="276"/>
                    <a:pt x="1355" y="118"/>
                  </a:cubicBezTo>
                  <a:cubicBezTo>
                    <a:pt x="1276" y="40"/>
                    <a:pt x="1189" y="0"/>
                    <a:pt x="11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1" name="Google Shape;10301;p78"/>
          <p:cNvGrpSpPr/>
          <p:nvPr/>
        </p:nvGrpSpPr>
        <p:grpSpPr>
          <a:xfrm>
            <a:off x="5567487" y="2852107"/>
            <a:ext cx="361250" cy="471471"/>
            <a:chOff x="-18258450" y="2809825"/>
            <a:chExt cx="232375" cy="303275"/>
          </a:xfrm>
        </p:grpSpPr>
        <p:sp>
          <p:nvSpPr>
            <p:cNvPr id="10302" name="Google Shape;10302;p78"/>
            <p:cNvSpPr/>
            <p:nvPr/>
          </p:nvSpPr>
          <p:spPr>
            <a:xfrm>
              <a:off x="-18177325" y="2908300"/>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3" name="Google Shape;10303;p78"/>
            <p:cNvSpPr/>
            <p:nvPr/>
          </p:nvSpPr>
          <p:spPr>
            <a:xfrm>
              <a:off x="-18123775" y="2908300"/>
              <a:ext cx="18150" cy="18125"/>
            </a:xfrm>
            <a:custGeom>
              <a:avLst/>
              <a:gdLst/>
              <a:ahLst/>
              <a:cxnLst/>
              <a:rect l="l" t="t" r="r" b="b"/>
              <a:pathLst>
                <a:path w="726" h="725" extrusionOk="0">
                  <a:moveTo>
                    <a:pt x="379" y="0"/>
                  </a:moveTo>
                  <a:cubicBezTo>
                    <a:pt x="158" y="0"/>
                    <a:pt x="1" y="158"/>
                    <a:pt x="1" y="347"/>
                  </a:cubicBezTo>
                  <a:cubicBezTo>
                    <a:pt x="1" y="567"/>
                    <a:pt x="158" y="725"/>
                    <a:pt x="379" y="725"/>
                  </a:cubicBezTo>
                  <a:cubicBezTo>
                    <a:pt x="568" y="725"/>
                    <a:pt x="725" y="567"/>
                    <a:pt x="725" y="347"/>
                  </a:cubicBezTo>
                  <a:cubicBezTo>
                    <a:pt x="725" y="158"/>
                    <a:pt x="568" y="0"/>
                    <a:pt x="3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4" name="Google Shape;10304;p78"/>
            <p:cNvSpPr/>
            <p:nvPr/>
          </p:nvSpPr>
          <p:spPr>
            <a:xfrm>
              <a:off x="-18258450" y="2809825"/>
              <a:ext cx="232375" cy="303275"/>
            </a:xfrm>
            <a:custGeom>
              <a:avLst/>
              <a:gdLst/>
              <a:ahLst/>
              <a:cxnLst/>
              <a:rect l="l" t="t" r="r" b="b"/>
              <a:pathLst>
                <a:path w="9295" h="12131" extrusionOk="0">
                  <a:moveTo>
                    <a:pt x="4663" y="726"/>
                  </a:moveTo>
                  <a:cubicBezTo>
                    <a:pt x="5640" y="726"/>
                    <a:pt x="6617" y="1387"/>
                    <a:pt x="7373" y="2553"/>
                  </a:cubicBezTo>
                  <a:cubicBezTo>
                    <a:pt x="7121" y="2490"/>
                    <a:pt x="6459" y="2238"/>
                    <a:pt x="6175" y="2175"/>
                  </a:cubicBezTo>
                  <a:cubicBezTo>
                    <a:pt x="6144" y="2159"/>
                    <a:pt x="6097" y="2151"/>
                    <a:pt x="6049" y="2151"/>
                  </a:cubicBezTo>
                  <a:cubicBezTo>
                    <a:pt x="6002" y="2151"/>
                    <a:pt x="5955" y="2159"/>
                    <a:pt x="5923" y="2175"/>
                  </a:cubicBezTo>
                  <a:lnTo>
                    <a:pt x="4663" y="2805"/>
                  </a:lnTo>
                  <a:lnTo>
                    <a:pt x="3403" y="2175"/>
                  </a:lnTo>
                  <a:cubicBezTo>
                    <a:pt x="3356" y="2159"/>
                    <a:pt x="3301" y="2151"/>
                    <a:pt x="3249" y="2151"/>
                  </a:cubicBezTo>
                  <a:cubicBezTo>
                    <a:pt x="3198" y="2151"/>
                    <a:pt x="3151" y="2159"/>
                    <a:pt x="3120" y="2175"/>
                  </a:cubicBezTo>
                  <a:lnTo>
                    <a:pt x="1922" y="2553"/>
                  </a:lnTo>
                  <a:cubicBezTo>
                    <a:pt x="2710" y="1387"/>
                    <a:pt x="3718" y="726"/>
                    <a:pt x="4663" y="726"/>
                  </a:cubicBezTo>
                  <a:close/>
                  <a:moveTo>
                    <a:pt x="6144" y="2868"/>
                  </a:moveTo>
                  <a:lnTo>
                    <a:pt x="6617" y="3025"/>
                  </a:lnTo>
                  <a:cubicBezTo>
                    <a:pt x="7341" y="3908"/>
                    <a:pt x="7404" y="5168"/>
                    <a:pt x="6743" y="6081"/>
                  </a:cubicBezTo>
                  <a:lnTo>
                    <a:pt x="6112" y="6396"/>
                  </a:lnTo>
                  <a:lnTo>
                    <a:pt x="5041" y="5829"/>
                  </a:lnTo>
                  <a:lnTo>
                    <a:pt x="5041" y="5325"/>
                  </a:lnTo>
                  <a:cubicBezTo>
                    <a:pt x="5041" y="5136"/>
                    <a:pt x="4884" y="4979"/>
                    <a:pt x="4695" y="4979"/>
                  </a:cubicBezTo>
                  <a:cubicBezTo>
                    <a:pt x="4506" y="4979"/>
                    <a:pt x="4348" y="5136"/>
                    <a:pt x="4348" y="5325"/>
                  </a:cubicBezTo>
                  <a:lnTo>
                    <a:pt x="4348" y="5829"/>
                  </a:lnTo>
                  <a:lnTo>
                    <a:pt x="3277" y="6396"/>
                  </a:lnTo>
                  <a:lnTo>
                    <a:pt x="2647" y="6081"/>
                  </a:lnTo>
                  <a:cubicBezTo>
                    <a:pt x="1985" y="5136"/>
                    <a:pt x="2048" y="3908"/>
                    <a:pt x="2773" y="3025"/>
                  </a:cubicBezTo>
                  <a:lnTo>
                    <a:pt x="3246" y="2868"/>
                  </a:lnTo>
                  <a:lnTo>
                    <a:pt x="4537" y="3498"/>
                  </a:lnTo>
                  <a:cubicBezTo>
                    <a:pt x="4600" y="3530"/>
                    <a:pt x="4655" y="3545"/>
                    <a:pt x="4707" y="3545"/>
                  </a:cubicBezTo>
                  <a:cubicBezTo>
                    <a:pt x="4758" y="3545"/>
                    <a:pt x="4805" y="3530"/>
                    <a:pt x="4852" y="3498"/>
                  </a:cubicBezTo>
                  <a:lnTo>
                    <a:pt x="6144" y="2868"/>
                  </a:lnTo>
                  <a:close/>
                  <a:moveTo>
                    <a:pt x="7530" y="6459"/>
                  </a:moveTo>
                  <a:lnTo>
                    <a:pt x="8601" y="7027"/>
                  </a:lnTo>
                  <a:cubicBezTo>
                    <a:pt x="8507" y="9641"/>
                    <a:pt x="6932" y="11469"/>
                    <a:pt x="4663" y="11469"/>
                  </a:cubicBezTo>
                  <a:cubicBezTo>
                    <a:pt x="2363" y="11469"/>
                    <a:pt x="788" y="9704"/>
                    <a:pt x="725" y="7027"/>
                  </a:cubicBezTo>
                  <a:lnTo>
                    <a:pt x="1765" y="6459"/>
                  </a:lnTo>
                  <a:lnTo>
                    <a:pt x="2206" y="6648"/>
                  </a:lnTo>
                  <a:lnTo>
                    <a:pt x="3088" y="7090"/>
                  </a:lnTo>
                  <a:cubicBezTo>
                    <a:pt x="3135" y="7105"/>
                    <a:pt x="3190" y="7113"/>
                    <a:pt x="3246" y="7113"/>
                  </a:cubicBezTo>
                  <a:cubicBezTo>
                    <a:pt x="3301" y="7113"/>
                    <a:pt x="3356" y="7105"/>
                    <a:pt x="3403" y="7090"/>
                  </a:cubicBezTo>
                  <a:lnTo>
                    <a:pt x="4663" y="6459"/>
                  </a:lnTo>
                  <a:lnTo>
                    <a:pt x="5923" y="7090"/>
                  </a:lnTo>
                  <a:cubicBezTo>
                    <a:pt x="5971" y="7105"/>
                    <a:pt x="6026" y="7113"/>
                    <a:pt x="6081" y="7113"/>
                  </a:cubicBezTo>
                  <a:cubicBezTo>
                    <a:pt x="6136" y="7113"/>
                    <a:pt x="6191" y="7105"/>
                    <a:pt x="6238" y="7090"/>
                  </a:cubicBezTo>
                  <a:lnTo>
                    <a:pt x="7089" y="6648"/>
                  </a:lnTo>
                  <a:lnTo>
                    <a:pt x="7530" y="6459"/>
                  </a:lnTo>
                  <a:close/>
                  <a:moveTo>
                    <a:pt x="4663" y="1"/>
                  </a:moveTo>
                  <a:cubicBezTo>
                    <a:pt x="3214" y="1"/>
                    <a:pt x="1796" y="1135"/>
                    <a:pt x="883" y="3025"/>
                  </a:cubicBezTo>
                  <a:cubicBezTo>
                    <a:pt x="776" y="3265"/>
                    <a:pt x="939" y="3527"/>
                    <a:pt x="1163" y="3527"/>
                  </a:cubicBezTo>
                  <a:cubicBezTo>
                    <a:pt x="1205" y="3527"/>
                    <a:pt x="1248" y="3518"/>
                    <a:pt x="1292" y="3498"/>
                  </a:cubicBezTo>
                  <a:lnTo>
                    <a:pt x="1702" y="3403"/>
                  </a:lnTo>
                  <a:lnTo>
                    <a:pt x="1702" y="3403"/>
                  </a:lnTo>
                  <a:cubicBezTo>
                    <a:pt x="1387" y="4128"/>
                    <a:pt x="1355" y="4979"/>
                    <a:pt x="1607" y="5766"/>
                  </a:cubicBezTo>
                  <a:lnTo>
                    <a:pt x="221" y="6459"/>
                  </a:lnTo>
                  <a:cubicBezTo>
                    <a:pt x="95" y="6554"/>
                    <a:pt x="1" y="6648"/>
                    <a:pt x="1" y="6774"/>
                  </a:cubicBezTo>
                  <a:cubicBezTo>
                    <a:pt x="1" y="10209"/>
                    <a:pt x="2143" y="12130"/>
                    <a:pt x="4663" y="12130"/>
                  </a:cubicBezTo>
                  <a:cubicBezTo>
                    <a:pt x="7184" y="12130"/>
                    <a:pt x="9294" y="10177"/>
                    <a:pt x="9294" y="6774"/>
                  </a:cubicBezTo>
                  <a:cubicBezTo>
                    <a:pt x="9294" y="6648"/>
                    <a:pt x="9231" y="6554"/>
                    <a:pt x="9105" y="6459"/>
                  </a:cubicBezTo>
                  <a:lnTo>
                    <a:pt x="7688" y="5766"/>
                  </a:lnTo>
                  <a:cubicBezTo>
                    <a:pt x="7971" y="5010"/>
                    <a:pt x="7971" y="4191"/>
                    <a:pt x="7593" y="3403"/>
                  </a:cubicBezTo>
                  <a:lnTo>
                    <a:pt x="7593" y="3403"/>
                  </a:lnTo>
                  <a:lnTo>
                    <a:pt x="8003" y="3498"/>
                  </a:lnTo>
                  <a:cubicBezTo>
                    <a:pt x="8052" y="3518"/>
                    <a:pt x="8099" y="3527"/>
                    <a:pt x="8144" y="3527"/>
                  </a:cubicBezTo>
                  <a:cubicBezTo>
                    <a:pt x="8387" y="3527"/>
                    <a:pt x="8550" y="3265"/>
                    <a:pt x="8444" y="3025"/>
                  </a:cubicBezTo>
                  <a:cubicBezTo>
                    <a:pt x="7530" y="1135"/>
                    <a:pt x="6112" y="1"/>
                    <a:pt x="4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05" name="Google Shape;10305;p78"/>
          <p:cNvSpPr/>
          <p:nvPr/>
        </p:nvSpPr>
        <p:spPr>
          <a:xfrm>
            <a:off x="1440583" y="3444743"/>
            <a:ext cx="471471" cy="475125"/>
          </a:xfrm>
          <a:custGeom>
            <a:avLst/>
            <a:gdLst/>
            <a:ahLst/>
            <a:cxnLst/>
            <a:rect l="l" t="t" r="r" b="b"/>
            <a:pathLst>
              <a:path w="12131" h="12225" extrusionOk="0">
                <a:moveTo>
                  <a:pt x="6050" y="756"/>
                </a:moveTo>
                <a:cubicBezTo>
                  <a:pt x="6239" y="756"/>
                  <a:pt x="6396" y="914"/>
                  <a:pt x="6396" y="1103"/>
                </a:cubicBezTo>
                <a:cubicBezTo>
                  <a:pt x="6396" y="1324"/>
                  <a:pt x="6239" y="1481"/>
                  <a:pt x="6050" y="1481"/>
                </a:cubicBezTo>
                <a:cubicBezTo>
                  <a:pt x="5861" y="1481"/>
                  <a:pt x="5703" y="1324"/>
                  <a:pt x="5703" y="1103"/>
                </a:cubicBezTo>
                <a:cubicBezTo>
                  <a:pt x="5703" y="914"/>
                  <a:pt x="5861" y="756"/>
                  <a:pt x="6050" y="756"/>
                </a:cubicBezTo>
                <a:close/>
                <a:moveTo>
                  <a:pt x="3183" y="2174"/>
                </a:moveTo>
                <a:cubicBezTo>
                  <a:pt x="3372" y="2174"/>
                  <a:pt x="3530" y="2332"/>
                  <a:pt x="3530" y="2521"/>
                </a:cubicBezTo>
                <a:cubicBezTo>
                  <a:pt x="3530" y="2741"/>
                  <a:pt x="3372" y="2899"/>
                  <a:pt x="3183" y="2899"/>
                </a:cubicBezTo>
                <a:cubicBezTo>
                  <a:pt x="2994" y="2899"/>
                  <a:pt x="2836" y="2741"/>
                  <a:pt x="2836" y="2521"/>
                </a:cubicBezTo>
                <a:cubicBezTo>
                  <a:pt x="2836" y="2332"/>
                  <a:pt x="2994" y="2174"/>
                  <a:pt x="3183" y="2174"/>
                </a:cubicBezTo>
                <a:close/>
                <a:moveTo>
                  <a:pt x="8885" y="2174"/>
                </a:moveTo>
                <a:cubicBezTo>
                  <a:pt x="9074" y="2174"/>
                  <a:pt x="9232" y="2332"/>
                  <a:pt x="9232" y="2521"/>
                </a:cubicBezTo>
                <a:cubicBezTo>
                  <a:pt x="9232" y="2741"/>
                  <a:pt x="9074" y="2899"/>
                  <a:pt x="8885" y="2899"/>
                </a:cubicBezTo>
                <a:cubicBezTo>
                  <a:pt x="8696" y="2899"/>
                  <a:pt x="8539" y="2741"/>
                  <a:pt x="8539" y="2521"/>
                </a:cubicBezTo>
                <a:cubicBezTo>
                  <a:pt x="8539" y="2332"/>
                  <a:pt x="8696" y="2174"/>
                  <a:pt x="8885" y="2174"/>
                </a:cubicBezTo>
                <a:close/>
                <a:moveTo>
                  <a:pt x="6050" y="3718"/>
                </a:moveTo>
                <a:cubicBezTo>
                  <a:pt x="6396" y="4033"/>
                  <a:pt x="7153" y="4726"/>
                  <a:pt x="7562" y="5640"/>
                </a:cubicBezTo>
                <a:cubicBezTo>
                  <a:pt x="6869" y="6238"/>
                  <a:pt x="6365" y="6931"/>
                  <a:pt x="6050" y="7814"/>
                </a:cubicBezTo>
                <a:cubicBezTo>
                  <a:pt x="5735" y="6994"/>
                  <a:pt x="5199" y="6238"/>
                  <a:pt x="4569" y="5640"/>
                </a:cubicBezTo>
                <a:cubicBezTo>
                  <a:pt x="4947" y="4726"/>
                  <a:pt x="5703" y="4033"/>
                  <a:pt x="6050" y="3718"/>
                </a:cubicBezTo>
                <a:close/>
                <a:moveTo>
                  <a:pt x="1009" y="5010"/>
                </a:moveTo>
                <a:cubicBezTo>
                  <a:pt x="3561" y="5010"/>
                  <a:pt x="5672" y="7089"/>
                  <a:pt x="5672" y="9704"/>
                </a:cubicBezTo>
                <a:lnTo>
                  <a:pt x="5672" y="10050"/>
                </a:lnTo>
                <a:lnTo>
                  <a:pt x="5294" y="10050"/>
                </a:lnTo>
                <a:cubicBezTo>
                  <a:pt x="2773" y="10050"/>
                  <a:pt x="663" y="7971"/>
                  <a:pt x="663" y="5356"/>
                </a:cubicBezTo>
                <a:lnTo>
                  <a:pt x="663" y="5010"/>
                </a:lnTo>
                <a:close/>
                <a:moveTo>
                  <a:pt x="11406" y="5010"/>
                </a:moveTo>
                <a:lnTo>
                  <a:pt x="11406" y="5356"/>
                </a:lnTo>
                <a:cubicBezTo>
                  <a:pt x="11406" y="7971"/>
                  <a:pt x="9326" y="10050"/>
                  <a:pt x="6775" y="10050"/>
                </a:cubicBezTo>
                <a:lnTo>
                  <a:pt x="6396" y="10050"/>
                </a:lnTo>
                <a:lnTo>
                  <a:pt x="6396" y="9704"/>
                </a:lnTo>
                <a:cubicBezTo>
                  <a:pt x="6396" y="7089"/>
                  <a:pt x="8507" y="5010"/>
                  <a:pt x="11059" y="5010"/>
                </a:cubicBezTo>
                <a:close/>
                <a:moveTo>
                  <a:pt x="7814" y="10649"/>
                </a:moveTo>
                <a:lnTo>
                  <a:pt x="7814" y="10775"/>
                </a:lnTo>
                <a:cubicBezTo>
                  <a:pt x="7814" y="11153"/>
                  <a:pt x="7499" y="11468"/>
                  <a:pt x="7121" y="11468"/>
                </a:cubicBezTo>
                <a:cubicBezTo>
                  <a:pt x="6712" y="11468"/>
                  <a:pt x="6396" y="11153"/>
                  <a:pt x="6396" y="10775"/>
                </a:cubicBezTo>
                <a:cubicBezTo>
                  <a:pt x="6838" y="10775"/>
                  <a:pt x="7247" y="10775"/>
                  <a:pt x="7814" y="10649"/>
                </a:cubicBezTo>
                <a:close/>
                <a:moveTo>
                  <a:pt x="4286" y="10680"/>
                </a:moveTo>
                <a:cubicBezTo>
                  <a:pt x="4884" y="10806"/>
                  <a:pt x="5262" y="10806"/>
                  <a:pt x="5703" y="10806"/>
                </a:cubicBezTo>
                <a:cubicBezTo>
                  <a:pt x="5703" y="11153"/>
                  <a:pt x="5388" y="11500"/>
                  <a:pt x="4979" y="11500"/>
                </a:cubicBezTo>
                <a:cubicBezTo>
                  <a:pt x="4601" y="11500"/>
                  <a:pt x="4286" y="11185"/>
                  <a:pt x="4286" y="10806"/>
                </a:cubicBezTo>
                <a:lnTo>
                  <a:pt x="4286" y="10680"/>
                </a:lnTo>
                <a:close/>
                <a:moveTo>
                  <a:pt x="6050" y="0"/>
                </a:moveTo>
                <a:cubicBezTo>
                  <a:pt x="5451" y="0"/>
                  <a:pt x="4979" y="473"/>
                  <a:pt x="4979" y="1071"/>
                </a:cubicBezTo>
                <a:cubicBezTo>
                  <a:pt x="4979" y="1544"/>
                  <a:pt x="5294" y="1922"/>
                  <a:pt x="5703" y="2080"/>
                </a:cubicBezTo>
                <a:lnTo>
                  <a:pt x="5703" y="3025"/>
                </a:lnTo>
                <a:cubicBezTo>
                  <a:pt x="5357" y="3308"/>
                  <a:pt x="4475" y="4096"/>
                  <a:pt x="3971" y="5167"/>
                </a:cubicBezTo>
                <a:cubicBezTo>
                  <a:pt x="3845" y="5104"/>
                  <a:pt x="3687" y="5010"/>
                  <a:pt x="3561" y="4947"/>
                </a:cubicBezTo>
                <a:lnTo>
                  <a:pt x="3561" y="3529"/>
                </a:lnTo>
                <a:cubicBezTo>
                  <a:pt x="4002" y="3371"/>
                  <a:pt x="4286" y="2962"/>
                  <a:pt x="4286" y="2489"/>
                </a:cubicBezTo>
                <a:cubicBezTo>
                  <a:pt x="4286" y="1891"/>
                  <a:pt x="3813" y="1418"/>
                  <a:pt x="3214" y="1418"/>
                </a:cubicBezTo>
                <a:cubicBezTo>
                  <a:pt x="2616" y="1418"/>
                  <a:pt x="2143" y="1891"/>
                  <a:pt x="2143" y="2489"/>
                </a:cubicBezTo>
                <a:cubicBezTo>
                  <a:pt x="2143" y="2962"/>
                  <a:pt x="2458" y="3371"/>
                  <a:pt x="2868" y="3529"/>
                </a:cubicBezTo>
                <a:lnTo>
                  <a:pt x="2868" y="4632"/>
                </a:lnTo>
                <a:cubicBezTo>
                  <a:pt x="2269" y="4411"/>
                  <a:pt x="1671" y="4316"/>
                  <a:pt x="1041" y="4316"/>
                </a:cubicBezTo>
                <a:lnTo>
                  <a:pt x="348" y="4316"/>
                </a:lnTo>
                <a:cubicBezTo>
                  <a:pt x="158" y="4316"/>
                  <a:pt x="1" y="4474"/>
                  <a:pt x="1" y="4663"/>
                </a:cubicBezTo>
                <a:lnTo>
                  <a:pt x="1" y="5356"/>
                </a:lnTo>
                <a:cubicBezTo>
                  <a:pt x="1" y="6774"/>
                  <a:pt x="537" y="8160"/>
                  <a:pt x="1576" y="9200"/>
                </a:cubicBezTo>
                <a:cubicBezTo>
                  <a:pt x="2143" y="9767"/>
                  <a:pt x="2836" y="10208"/>
                  <a:pt x="3561" y="10491"/>
                </a:cubicBezTo>
                <a:lnTo>
                  <a:pt x="3561" y="10806"/>
                </a:lnTo>
                <a:cubicBezTo>
                  <a:pt x="3561" y="11594"/>
                  <a:pt x="4191" y="12224"/>
                  <a:pt x="4979" y="12224"/>
                </a:cubicBezTo>
                <a:cubicBezTo>
                  <a:pt x="5420" y="12224"/>
                  <a:pt x="5829" y="12035"/>
                  <a:pt x="6050" y="11752"/>
                </a:cubicBezTo>
                <a:cubicBezTo>
                  <a:pt x="6333" y="12067"/>
                  <a:pt x="6680" y="12224"/>
                  <a:pt x="7121" y="12224"/>
                </a:cubicBezTo>
                <a:cubicBezTo>
                  <a:pt x="7909" y="12224"/>
                  <a:pt x="8539" y="11594"/>
                  <a:pt x="8539" y="10806"/>
                </a:cubicBezTo>
                <a:lnTo>
                  <a:pt x="8539" y="10491"/>
                </a:lnTo>
                <a:cubicBezTo>
                  <a:pt x="9295" y="10208"/>
                  <a:pt x="9957" y="9767"/>
                  <a:pt x="10555" y="9200"/>
                </a:cubicBezTo>
                <a:cubicBezTo>
                  <a:pt x="11563" y="8160"/>
                  <a:pt x="12130" y="6837"/>
                  <a:pt x="12130" y="5356"/>
                </a:cubicBezTo>
                <a:lnTo>
                  <a:pt x="12130" y="4663"/>
                </a:lnTo>
                <a:cubicBezTo>
                  <a:pt x="12130" y="4474"/>
                  <a:pt x="11973" y="4316"/>
                  <a:pt x="11752" y="4316"/>
                </a:cubicBezTo>
                <a:lnTo>
                  <a:pt x="11059" y="4316"/>
                </a:lnTo>
                <a:cubicBezTo>
                  <a:pt x="10429" y="4316"/>
                  <a:pt x="9831" y="4411"/>
                  <a:pt x="9232" y="4632"/>
                </a:cubicBezTo>
                <a:lnTo>
                  <a:pt x="9232" y="3529"/>
                </a:lnTo>
                <a:cubicBezTo>
                  <a:pt x="9673" y="3371"/>
                  <a:pt x="9957" y="2962"/>
                  <a:pt x="9957" y="2489"/>
                </a:cubicBezTo>
                <a:cubicBezTo>
                  <a:pt x="9957" y="1891"/>
                  <a:pt x="9484" y="1418"/>
                  <a:pt x="8885" y="1418"/>
                </a:cubicBezTo>
                <a:cubicBezTo>
                  <a:pt x="8287" y="1418"/>
                  <a:pt x="7814" y="1891"/>
                  <a:pt x="7814" y="2489"/>
                </a:cubicBezTo>
                <a:cubicBezTo>
                  <a:pt x="7814" y="2962"/>
                  <a:pt x="8129" y="3371"/>
                  <a:pt x="8539" y="3529"/>
                </a:cubicBezTo>
                <a:lnTo>
                  <a:pt x="8539" y="4947"/>
                </a:lnTo>
                <a:cubicBezTo>
                  <a:pt x="8381" y="5010"/>
                  <a:pt x="8255" y="5104"/>
                  <a:pt x="8129" y="5167"/>
                </a:cubicBezTo>
                <a:cubicBezTo>
                  <a:pt x="7625" y="4096"/>
                  <a:pt x="6775" y="3308"/>
                  <a:pt x="6396" y="3025"/>
                </a:cubicBezTo>
                <a:lnTo>
                  <a:pt x="6396" y="2080"/>
                </a:lnTo>
                <a:cubicBezTo>
                  <a:pt x="6838" y="1922"/>
                  <a:pt x="7121" y="1544"/>
                  <a:pt x="7121" y="1071"/>
                </a:cubicBezTo>
                <a:cubicBezTo>
                  <a:pt x="7121" y="473"/>
                  <a:pt x="6649" y="0"/>
                  <a:pt x="60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06" name="Google Shape;10306;p78"/>
          <p:cNvGrpSpPr/>
          <p:nvPr/>
        </p:nvGrpSpPr>
        <p:grpSpPr>
          <a:xfrm>
            <a:off x="3777686" y="3445233"/>
            <a:ext cx="415117" cy="473920"/>
            <a:chOff x="-16422500" y="2425450"/>
            <a:chExt cx="267025" cy="304850"/>
          </a:xfrm>
        </p:grpSpPr>
        <p:sp>
          <p:nvSpPr>
            <p:cNvPr id="10307" name="Google Shape;10307;p78"/>
            <p:cNvSpPr/>
            <p:nvPr/>
          </p:nvSpPr>
          <p:spPr>
            <a:xfrm>
              <a:off x="-16350825" y="2515275"/>
              <a:ext cx="17350" cy="18125"/>
            </a:xfrm>
            <a:custGeom>
              <a:avLst/>
              <a:gdLst/>
              <a:ahLst/>
              <a:cxnLst/>
              <a:rect l="l" t="t" r="r" b="b"/>
              <a:pathLst>
                <a:path w="694" h="725" extrusionOk="0">
                  <a:moveTo>
                    <a:pt x="347" y="0"/>
                  </a:moveTo>
                  <a:cubicBezTo>
                    <a:pt x="158" y="0"/>
                    <a:pt x="1" y="158"/>
                    <a:pt x="1" y="347"/>
                  </a:cubicBezTo>
                  <a:cubicBezTo>
                    <a:pt x="1" y="567"/>
                    <a:pt x="158" y="725"/>
                    <a:pt x="347" y="725"/>
                  </a:cubicBezTo>
                  <a:cubicBezTo>
                    <a:pt x="536" y="725"/>
                    <a:pt x="694" y="567"/>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8" name="Google Shape;10308;p78"/>
            <p:cNvSpPr/>
            <p:nvPr/>
          </p:nvSpPr>
          <p:spPr>
            <a:xfrm>
              <a:off x="-16245275" y="2515275"/>
              <a:ext cx="18125" cy="18125"/>
            </a:xfrm>
            <a:custGeom>
              <a:avLst/>
              <a:gdLst/>
              <a:ahLst/>
              <a:cxnLst/>
              <a:rect l="l" t="t" r="r" b="b"/>
              <a:pathLst>
                <a:path w="725" h="725" extrusionOk="0">
                  <a:moveTo>
                    <a:pt x="378" y="0"/>
                  </a:moveTo>
                  <a:cubicBezTo>
                    <a:pt x="158" y="0"/>
                    <a:pt x="0" y="158"/>
                    <a:pt x="0" y="378"/>
                  </a:cubicBezTo>
                  <a:cubicBezTo>
                    <a:pt x="0" y="567"/>
                    <a:pt x="158" y="725"/>
                    <a:pt x="378" y="725"/>
                  </a:cubicBezTo>
                  <a:cubicBezTo>
                    <a:pt x="567" y="725"/>
                    <a:pt x="725" y="567"/>
                    <a:pt x="725" y="378"/>
                  </a:cubicBez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9" name="Google Shape;10309;p78"/>
            <p:cNvSpPr/>
            <p:nvPr/>
          </p:nvSpPr>
          <p:spPr>
            <a:xfrm>
              <a:off x="-16422500" y="2425450"/>
              <a:ext cx="267025" cy="304850"/>
            </a:xfrm>
            <a:custGeom>
              <a:avLst/>
              <a:gdLst/>
              <a:ahLst/>
              <a:cxnLst/>
              <a:rect l="l" t="t" r="r" b="b"/>
              <a:pathLst>
                <a:path w="10681" h="12194" extrusionOk="0">
                  <a:moveTo>
                    <a:pt x="5325" y="5925"/>
                  </a:moveTo>
                  <a:cubicBezTo>
                    <a:pt x="5482" y="5925"/>
                    <a:pt x="5640" y="6051"/>
                    <a:pt x="5703" y="6177"/>
                  </a:cubicBezTo>
                  <a:lnTo>
                    <a:pt x="5325" y="6586"/>
                  </a:lnTo>
                  <a:lnTo>
                    <a:pt x="4978" y="6177"/>
                  </a:lnTo>
                  <a:cubicBezTo>
                    <a:pt x="5010" y="6019"/>
                    <a:pt x="5167" y="5925"/>
                    <a:pt x="5325" y="5925"/>
                  </a:cubicBezTo>
                  <a:close/>
                  <a:moveTo>
                    <a:pt x="4411" y="5767"/>
                  </a:moveTo>
                  <a:cubicBezTo>
                    <a:pt x="4348" y="5925"/>
                    <a:pt x="4254" y="6114"/>
                    <a:pt x="4254" y="6334"/>
                  </a:cubicBezTo>
                  <a:cubicBezTo>
                    <a:pt x="4254" y="6366"/>
                    <a:pt x="4254" y="6429"/>
                    <a:pt x="4348" y="6523"/>
                  </a:cubicBezTo>
                  <a:lnTo>
                    <a:pt x="4978" y="7311"/>
                  </a:lnTo>
                  <a:cubicBezTo>
                    <a:pt x="4884" y="8004"/>
                    <a:pt x="4317" y="8602"/>
                    <a:pt x="3561" y="8602"/>
                  </a:cubicBezTo>
                  <a:cubicBezTo>
                    <a:pt x="2773" y="8602"/>
                    <a:pt x="2143" y="7972"/>
                    <a:pt x="2143" y="7185"/>
                  </a:cubicBezTo>
                  <a:cubicBezTo>
                    <a:pt x="2143" y="6397"/>
                    <a:pt x="2773" y="5767"/>
                    <a:pt x="3561" y="5767"/>
                  </a:cubicBezTo>
                  <a:close/>
                  <a:moveTo>
                    <a:pt x="7089" y="5735"/>
                  </a:moveTo>
                  <a:cubicBezTo>
                    <a:pt x="7877" y="5735"/>
                    <a:pt x="8507" y="6366"/>
                    <a:pt x="8507" y="7153"/>
                  </a:cubicBezTo>
                  <a:cubicBezTo>
                    <a:pt x="8507" y="7972"/>
                    <a:pt x="7877" y="8602"/>
                    <a:pt x="7089" y="8602"/>
                  </a:cubicBezTo>
                  <a:cubicBezTo>
                    <a:pt x="6365" y="8602"/>
                    <a:pt x="5734" y="8004"/>
                    <a:pt x="5671" y="7311"/>
                  </a:cubicBezTo>
                  <a:lnTo>
                    <a:pt x="6302" y="6523"/>
                  </a:lnTo>
                  <a:cubicBezTo>
                    <a:pt x="6365" y="6429"/>
                    <a:pt x="6396" y="6366"/>
                    <a:pt x="6396" y="6271"/>
                  </a:cubicBezTo>
                  <a:cubicBezTo>
                    <a:pt x="6396" y="6082"/>
                    <a:pt x="6365" y="5893"/>
                    <a:pt x="6239" y="5735"/>
                  </a:cubicBezTo>
                  <a:close/>
                  <a:moveTo>
                    <a:pt x="5317" y="725"/>
                  </a:moveTo>
                  <a:cubicBezTo>
                    <a:pt x="6534" y="725"/>
                    <a:pt x="7685" y="1194"/>
                    <a:pt x="8570" y="2018"/>
                  </a:cubicBezTo>
                  <a:cubicBezTo>
                    <a:pt x="9452" y="2932"/>
                    <a:pt x="9988" y="4129"/>
                    <a:pt x="9988" y="5389"/>
                  </a:cubicBezTo>
                  <a:lnTo>
                    <a:pt x="9988" y="8256"/>
                  </a:lnTo>
                  <a:cubicBezTo>
                    <a:pt x="9988" y="8854"/>
                    <a:pt x="9515" y="9327"/>
                    <a:pt x="8916" y="9327"/>
                  </a:cubicBezTo>
                  <a:lnTo>
                    <a:pt x="8570" y="9327"/>
                  </a:lnTo>
                  <a:lnTo>
                    <a:pt x="8570" y="8760"/>
                  </a:lnTo>
                  <a:cubicBezTo>
                    <a:pt x="9043" y="8350"/>
                    <a:pt x="9263" y="7783"/>
                    <a:pt x="9263" y="7153"/>
                  </a:cubicBezTo>
                  <a:cubicBezTo>
                    <a:pt x="9263" y="5956"/>
                    <a:pt x="8318" y="5011"/>
                    <a:pt x="7152" y="5011"/>
                  </a:cubicBezTo>
                  <a:lnTo>
                    <a:pt x="3561" y="5011"/>
                  </a:lnTo>
                  <a:cubicBezTo>
                    <a:pt x="2363" y="5011"/>
                    <a:pt x="1418" y="5956"/>
                    <a:pt x="1418" y="7153"/>
                  </a:cubicBezTo>
                  <a:cubicBezTo>
                    <a:pt x="1418" y="7783"/>
                    <a:pt x="1702" y="8319"/>
                    <a:pt x="2143" y="8760"/>
                  </a:cubicBezTo>
                  <a:lnTo>
                    <a:pt x="2143" y="9327"/>
                  </a:lnTo>
                  <a:lnTo>
                    <a:pt x="1796" y="9327"/>
                  </a:lnTo>
                  <a:cubicBezTo>
                    <a:pt x="1198" y="9327"/>
                    <a:pt x="725" y="8854"/>
                    <a:pt x="725" y="8256"/>
                  </a:cubicBezTo>
                  <a:lnTo>
                    <a:pt x="725" y="5609"/>
                  </a:lnTo>
                  <a:cubicBezTo>
                    <a:pt x="725" y="3026"/>
                    <a:pt x="2742" y="821"/>
                    <a:pt x="5199" y="726"/>
                  </a:cubicBezTo>
                  <a:cubicBezTo>
                    <a:pt x="5238" y="725"/>
                    <a:pt x="5278" y="725"/>
                    <a:pt x="5317" y="725"/>
                  </a:cubicBezTo>
                  <a:close/>
                  <a:moveTo>
                    <a:pt x="5325" y="8382"/>
                  </a:moveTo>
                  <a:cubicBezTo>
                    <a:pt x="5577" y="8760"/>
                    <a:pt x="5955" y="9043"/>
                    <a:pt x="6396" y="9201"/>
                  </a:cubicBezTo>
                  <a:lnTo>
                    <a:pt x="6396" y="9674"/>
                  </a:lnTo>
                  <a:cubicBezTo>
                    <a:pt x="6081" y="9894"/>
                    <a:pt x="5734" y="10020"/>
                    <a:pt x="5325" y="10020"/>
                  </a:cubicBezTo>
                  <a:cubicBezTo>
                    <a:pt x="4947" y="10020"/>
                    <a:pt x="4569" y="9894"/>
                    <a:pt x="4254" y="9674"/>
                  </a:cubicBezTo>
                  <a:lnTo>
                    <a:pt x="4254" y="9201"/>
                  </a:lnTo>
                  <a:cubicBezTo>
                    <a:pt x="4695" y="9043"/>
                    <a:pt x="5104" y="8728"/>
                    <a:pt x="5325" y="8382"/>
                  </a:cubicBezTo>
                  <a:close/>
                  <a:moveTo>
                    <a:pt x="2836" y="9201"/>
                  </a:moveTo>
                  <a:cubicBezTo>
                    <a:pt x="3088" y="9264"/>
                    <a:pt x="3309" y="9327"/>
                    <a:pt x="3561" y="9327"/>
                  </a:cubicBezTo>
                  <a:lnTo>
                    <a:pt x="3561" y="11406"/>
                  </a:lnTo>
                  <a:cubicBezTo>
                    <a:pt x="3151" y="11249"/>
                    <a:pt x="2836" y="10839"/>
                    <a:pt x="2836" y="10367"/>
                  </a:cubicBezTo>
                  <a:lnTo>
                    <a:pt x="2836" y="9201"/>
                  </a:lnTo>
                  <a:close/>
                  <a:moveTo>
                    <a:pt x="7814" y="9201"/>
                  </a:moveTo>
                  <a:lnTo>
                    <a:pt x="7814" y="10367"/>
                  </a:lnTo>
                  <a:cubicBezTo>
                    <a:pt x="7814" y="10839"/>
                    <a:pt x="7499" y="11249"/>
                    <a:pt x="7089" y="11406"/>
                  </a:cubicBezTo>
                  <a:lnTo>
                    <a:pt x="7089" y="9327"/>
                  </a:lnTo>
                  <a:cubicBezTo>
                    <a:pt x="7341" y="9327"/>
                    <a:pt x="7562" y="9264"/>
                    <a:pt x="7814" y="9201"/>
                  </a:cubicBezTo>
                  <a:close/>
                  <a:moveTo>
                    <a:pt x="5317" y="0"/>
                  </a:moveTo>
                  <a:cubicBezTo>
                    <a:pt x="5278" y="0"/>
                    <a:pt x="5238" y="1"/>
                    <a:pt x="5199" y="2"/>
                  </a:cubicBezTo>
                  <a:cubicBezTo>
                    <a:pt x="3781" y="65"/>
                    <a:pt x="2489" y="695"/>
                    <a:pt x="1513" y="1766"/>
                  </a:cubicBezTo>
                  <a:cubicBezTo>
                    <a:pt x="568" y="2806"/>
                    <a:pt x="1" y="4160"/>
                    <a:pt x="1" y="5609"/>
                  </a:cubicBezTo>
                  <a:lnTo>
                    <a:pt x="1" y="8256"/>
                  </a:lnTo>
                  <a:cubicBezTo>
                    <a:pt x="1" y="9233"/>
                    <a:pt x="788" y="10020"/>
                    <a:pt x="1796" y="10020"/>
                  </a:cubicBezTo>
                  <a:lnTo>
                    <a:pt x="2143" y="10020"/>
                  </a:lnTo>
                  <a:lnTo>
                    <a:pt x="2143" y="10367"/>
                  </a:lnTo>
                  <a:cubicBezTo>
                    <a:pt x="2143" y="10839"/>
                    <a:pt x="2332" y="11312"/>
                    <a:pt x="2647" y="11627"/>
                  </a:cubicBezTo>
                  <a:cubicBezTo>
                    <a:pt x="2994" y="12005"/>
                    <a:pt x="3435" y="12194"/>
                    <a:pt x="3907" y="12194"/>
                  </a:cubicBezTo>
                  <a:cubicBezTo>
                    <a:pt x="4096" y="12194"/>
                    <a:pt x="4254" y="12036"/>
                    <a:pt x="4254" y="11847"/>
                  </a:cubicBezTo>
                  <a:lnTo>
                    <a:pt x="4254" y="10493"/>
                  </a:lnTo>
                  <a:cubicBezTo>
                    <a:pt x="4569" y="10650"/>
                    <a:pt x="4978" y="10713"/>
                    <a:pt x="5325" y="10713"/>
                  </a:cubicBezTo>
                  <a:cubicBezTo>
                    <a:pt x="5703" y="10713"/>
                    <a:pt x="6081" y="10650"/>
                    <a:pt x="6396" y="10493"/>
                  </a:cubicBezTo>
                  <a:lnTo>
                    <a:pt x="6396" y="11847"/>
                  </a:lnTo>
                  <a:cubicBezTo>
                    <a:pt x="6396" y="12036"/>
                    <a:pt x="6554" y="12194"/>
                    <a:pt x="6743" y="12194"/>
                  </a:cubicBezTo>
                  <a:cubicBezTo>
                    <a:pt x="7215" y="12194"/>
                    <a:pt x="7656" y="12005"/>
                    <a:pt x="8003" y="11627"/>
                  </a:cubicBezTo>
                  <a:cubicBezTo>
                    <a:pt x="8381" y="11280"/>
                    <a:pt x="8538" y="10839"/>
                    <a:pt x="8538" y="10367"/>
                  </a:cubicBezTo>
                  <a:lnTo>
                    <a:pt x="8538" y="10020"/>
                  </a:lnTo>
                  <a:lnTo>
                    <a:pt x="8885" y="10020"/>
                  </a:lnTo>
                  <a:cubicBezTo>
                    <a:pt x="9862" y="10020"/>
                    <a:pt x="10649" y="9233"/>
                    <a:pt x="10649" y="8256"/>
                  </a:cubicBezTo>
                  <a:lnTo>
                    <a:pt x="10649" y="5420"/>
                  </a:lnTo>
                  <a:cubicBezTo>
                    <a:pt x="10681" y="4664"/>
                    <a:pt x="10523" y="3908"/>
                    <a:pt x="10240" y="3247"/>
                  </a:cubicBezTo>
                  <a:cubicBezTo>
                    <a:pt x="9988" y="2585"/>
                    <a:pt x="9578" y="2018"/>
                    <a:pt x="9074" y="1514"/>
                  </a:cubicBezTo>
                  <a:cubicBezTo>
                    <a:pt x="8033" y="534"/>
                    <a:pt x="6694" y="0"/>
                    <a:pt x="5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10" name="Google Shape;10310;p78"/>
          <p:cNvGrpSpPr/>
          <p:nvPr/>
        </p:nvGrpSpPr>
        <p:grpSpPr>
          <a:xfrm>
            <a:off x="6080447" y="3445838"/>
            <a:ext cx="473920" cy="472676"/>
            <a:chOff x="-16442200" y="2801175"/>
            <a:chExt cx="304850" cy="304050"/>
          </a:xfrm>
        </p:grpSpPr>
        <p:sp>
          <p:nvSpPr>
            <p:cNvPr id="10311" name="Google Shape;10311;p78"/>
            <p:cNvSpPr/>
            <p:nvPr/>
          </p:nvSpPr>
          <p:spPr>
            <a:xfrm>
              <a:off x="-16369725" y="2942950"/>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4" y="536"/>
                    <a:pt x="694" y="347"/>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2" name="Google Shape;10312;p78"/>
            <p:cNvSpPr/>
            <p:nvPr/>
          </p:nvSpPr>
          <p:spPr>
            <a:xfrm>
              <a:off x="-16442200" y="2801175"/>
              <a:ext cx="304850" cy="304050"/>
            </a:xfrm>
            <a:custGeom>
              <a:avLst/>
              <a:gdLst/>
              <a:ahLst/>
              <a:cxnLst/>
              <a:rect l="l" t="t" r="r" b="b"/>
              <a:pathLst>
                <a:path w="12194" h="12162" extrusionOk="0">
                  <a:moveTo>
                    <a:pt x="7940" y="694"/>
                  </a:moveTo>
                  <a:cubicBezTo>
                    <a:pt x="8255" y="694"/>
                    <a:pt x="8539" y="914"/>
                    <a:pt x="8602" y="1229"/>
                  </a:cubicBezTo>
                  <a:cubicBezTo>
                    <a:pt x="8633" y="1324"/>
                    <a:pt x="8728" y="1418"/>
                    <a:pt x="8854" y="1450"/>
                  </a:cubicBezTo>
                  <a:cubicBezTo>
                    <a:pt x="9169" y="1544"/>
                    <a:pt x="9358" y="1796"/>
                    <a:pt x="9358" y="2111"/>
                  </a:cubicBezTo>
                  <a:cubicBezTo>
                    <a:pt x="9358" y="2426"/>
                    <a:pt x="9169" y="2710"/>
                    <a:pt x="8854" y="2804"/>
                  </a:cubicBezTo>
                  <a:cubicBezTo>
                    <a:pt x="8728" y="2836"/>
                    <a:pt x="8633" y="2899"/>
                    <a:pt x="8602" y="3025"/>
                  </a:cubicBezTo>
                  <a:cubicBezTo>
                    <a:pt x="8539" y="3340"/>
                    <a:pt x="8255" y="3529"/>
                    <a:pt x="7940" y="3529"/>
                  </a:cubicBezTo>
                  <a:cubicBezTo>
                    <a:pt x="7625" y="3529"/>
                    <a:pt x="7373" y="3340"/>
                    <a:pt x="7279" y="3056"/>
                  </a:cubicBezTo>
                  <a:cubicBezTo>
                    <a:pt x="7216" y="2899"/>
                    <a:pt x="7058" y="2836"/>
                    <a:pt x="6901" y="2836"/>
                  </a:cubicBezTo>
                  <a:lnTo>
                    <a:pt x="6806" y="2836"/>
                  </a:lnTo>
                  <a:cubicBezTo>
                    <a:pt x="6649" y="2836"/>
                    <a:pt x="6522" y="2899"/>
                    <a:pt x="6428" y="3056"/>
                  </a:cubicBezTo>
                  <a:cubicBezTo>
                    <a:pt x="6333" y="3340"/>
                    <a:pt x="6081" y="3529"/>
                    <a:pt x="5766" y="3529"/>
                  </a:cubicBezTo>
                  <a:cubicBezTo>
                    <a:pt x="5451" y="3529"/>
                    <a:pt x="5231" y="3340"/>
                    <a:pt x="5105" y="3056"/>
                  </a:cubicBezTo>
                  <a:cubicBezTo>
                    <a:pt x="5073" y="2899"/>
                    <a:pt x="4916" y="2836"/>
                    <a:pt x="4758" y="2836"/>
                  </a:cubicBezTo>
                  <a:lnTo>
                    <a:pt x="4632" y="2836"/>
                  </a:lnTo>
                  <a:cubicBezTo>
                    <a:pt x="4475" y="2836"/>
                    <a:pt x="4349" y="2899"/>
                    <a:pt x="4254" y="3056"/>
                  </a:cubicBezTo>
                  <a:cubicBezTo>
                    <a:pt x="4191" y="3340"/>
                    <a:pt x="3908" y="3529"/>
                    <a:pt x="3593" y="3529"/>
                  </a:cubicBezTo>
                  <a:cubicBezTo>
                    <a:pt x="3277" y="3529"/>
                    <a:pt x="2994" y="3340"/>
                    <a:pt x="2931" y="3025"/>
                  </a:cubicBezTo>
                  <a:cubicBezTo>
                    <a:pt x="2899" y="2899"/>
                    <a:pt x="2805" y="2836"/>
                    <a:pt x="2679" y="2804"/>
                  </a:cubicBezTo>
                  <a:cubicBezTo>
                    <a:pt x="2395" y="2710"/>
                    <a:pt x="2175" y="2426"/>
                    <a:pt x="2175" y="2111"/>
                  </a:cubicBezTo>
                  <a:cubicBezTo>
                    <a:pt x="2175" y="1796"/>
                    <a:pt x="2395" y="1544"/>
                    <a:pt x="2679" y="1450"/>
                  </a:cubicBezTo>
                  <a:cubicBezTo>
                    <a:pt x="2805" y="1418"/>
                    <a:pt x="2899" y="1324"/>
                    <a:pt x="2931" y="1229"/>
                  </a:cubicBezTo>
                  <a:cubicBezTo>
                    <a:pt x="2994" y="914"/>
                    <a:pt x="3277" y="694"/>
                    <a:pt x="3593" y="694"/>
                  </a:cubicBezTo>
                  <a:cubicBezTo>
                    <a:pt x="3908" y="694"/>
                    <a:pt x="4160" y="914"/>
                    <a:pt x="4254" y="1166"/>
                  </a:cubicBezTo>
                  <a:cubicBezTo>
                    <a:pt x="4317" y="1324"/>
                    <a:pt x="4475" y="1418"/>
                    <a:pt x="4632" y="1418"/>
                  </a:cubicBezTo>
                  <a:lnTo>
                    <a:pt x="4758" y="1418"/>
                  </a:lnTo>
                  <a:cubicBezTo>
                    <a:pt x="4916" y="1418"/>
                    <a:pt x="5010" y="1324"/>
                    <a:pt x="5105" y="1166"/>
                  </a:cubicBezTo>
                  <a:cubicBezTo>
                    <a:pt x="5231" y="914"/>
                    <a:pt x="5451" y="694"/>
                    <a:pt x="5766" y="694"/>
                  </a:cubicBezTo>
                  <a:cubicBezTo>
                    <a:pt x="6081" y="694"/>
                    <a:pt x="6333" y="914"/>
                    <a:pt x="6428" y="1166"/>
                  </a:cubicBezTo>
                  <a:cubicBezTo>
                    <a:pt x="6491" y="1324"/>
                    <a:pt x="6649" y="1418"/>
                    <a:pt x="6806" y="1418"/>
                  </a:cubicBezTo>
                  <a:lnTo>
                    <a:pt x="6901" y="1418"/>
                  </a:lnTo>
                  <a:cubicBezTo>
                    <a:pt x="7058" y="1418"/>
                    <a:pt x="7184" y="1324"/>
                    <a:pt x="7279" y="1166"/>
                  </a:cubicBezTo>
                  <a:cubicBezTo>
                    <a:pt x="7373" y="914"/>
                    <a:pt x="7625" y="694"/>
                    <a:pt x="7940" y="694"/>
                  </a:cubicBezTo>
                  <a:close/>
                  <a:moveTo>
                    <a:pt x="6459" y="4065"/>
                  </a:moveTo>
                  <a:cubicBezTo>
                    <a:pt x="6522" y="4128"/>
                    <a:pt x="7184" y="4632"/>
                    <a:pt x="7184" y="5671"/>
                  </a:cubicBezTo>
                  <a:cubicBezTo>
                    <a:pt x="7184" y="6207"/>
                    <a:pt x="6995" y="6711"/>
                    <a:pt x="6585" y="7120"/>
                  </a:cubicBezTo>
                  <a:cubicBezTo>
                    <a:pt x="6428" y="7120"/>
                    <a:pt x="6270" y="7089"/>
                    <a:pt x="6081" y="7089"/>
                  </a:cubicBezTo>
                  <a:cubicBezTo>
                    <a:pt x="5798" y="7089"/>
                    <a:pt x="5514" y="7120"/>
                    <a:pt x="5294" y="7152"/>
                  </a:cubicBezTo>
                  <a:cubicBezTo>
                    <a:pt x="5577" y="6711"/>
                    <a:pt x="5735" y="6175"/>
                    <a:pt x="5735" y="5608"/>
                  </a:cubicBezTo>
                  <a:cubicBezTo>
                    <a:pt x="5735" y="5104"/>
                    <a:pt x="5577" y="4569"/>
                    <a:pt x="5294" y="4128"/>
                  </a:cubicBezTo>
                  <a:lnTo>
                    <a:pt x="5294" y="4128"/>
                  </a:lnTo>
                  <a:cubicBezTo>
                    <a:pt x="5420" y="4159"/>
                    <a:pt x="5577" y="4191"/>
                    <a:pt x="5735" y="4191"/>
                  </a:cubicBezTo>
                  <a:cubicBezTo>
                    <a:pt x="5792" y="4205"/>
                    <a:pt x="5848" y="4211"/>
                    <a:pt x="5905" y="4211"/>
                  </a:cubicBezTo>
                  <a:cubicBezTo>
                    <a:pt x="6099" y="4211"/>
                    <a:pt x="6289" y="4138"/>
                    <a:pt x="6459" y="4065"/>
                  </a:cubicBezTo>
                  <a:close/>
                  <a:moveTo>
                    <a:pt x="8602" y="4065"/>
                  </a:moveTo>
                  <a:cubicBezTo>
                    <a:pt x="8633" y="4128"/>
                    <a:pt x="9295" y="4632"/>
                    <a:pt x="9295" y="5671"/>
                  </a:cubicBezTo>
                  <a:cubicBezTo>
                    <a:pt x="9295" y="6459"/>
                    <a:pt x="9043" y="7404"/>
                    <a:pt x="8287" y="7751"/>
                  </a:cubicBezTo>
                  <a:cubicBezTo>
                    <a:pt x="8003" y="7562"/>
                    <a:pt x="7688" y="7404"/>
                    <a:pt x="7373" y="7310"/>
                  </a:cubicBezTo>
                  <a:cubicBezTo>
                    <a:pt x="7751" y="6837"/>
                    <a:pt x="7909" y="6270"/>
                    <a:pt x="7909" y="5671"/>
                  </a:cubicBezTo>
                  <a:cubicBezTo>
                    <a:pt x="7877" y="5167"/>
                    <a:pt x="7720" y="4632"/>
                    <a:pt x="7468" y="4159"/>
                  </a:cubicBezTo>
                  <a:lnTo>
                    <a:pt x="7468" y="4159"/>
                  </a:lnTo>
                  <a:cubicBezTo>
                    <a:pt x="7619" y="4209"/>
                    <a:pt x="7775" y="4235"/>
                    <a:pt x="7930" y="4235"/>
                  </a:cubicBezTo>
                  <a:cubicBezTo>
                    <a:pt x="8163" y="4235"/>
                    <a:pt x="8394" y="4178"/>
                    <a:pt x="8602" y="4065"/>
                  </a:cubicBezTo>
                  <a:close/>
                  <a:moveTo>
                    <a:pt x="9894" y="2710"/>
                  </a:moveTo>
                  <a:cubicBezTo>
                    <a:pt x="10870" y="3371"/>
                    <a:pt x="11469" y="4474"/>
                    <a:pt x="11469" y="5671"/>
                  </a:cubicBezTo>
                  <a:cubicBezTo>
                    <a:pt x="11469" y="7367"/>
                    <a:pt x="9957" y="9278"/>
                    <a:pt x="8454" y="9278"/>
                  </a:cubicBezTo>
                  <a:cubicBezTo>
                    <a:pt x="8141" y="9278"/>
                    <a:pt x="7829" y="9195"/>
                    <a:pt x="7531" y="9011"/>
                  </a:cubicBezTo>
                  <a:lnTo>
                    <a:pt x="7405" y="8948"/>
                  </a:lnTo>
                  <a:cubicBezTo>
                    <a:pt x="7011" y="8648"/>
                    <a:pt x="6562" y="8499"/>
                    <a:pt x="6117" y="8499"/>
                  </a:cubicBezTo>
                  <a:cubicBezTo>
                    <a:pt x="5672" y="8499"/>
                    <a:pt x="5231" y="8648"/>
                    <a:pt x="4853" y="8948"/>
                  </a:cubicBezTo>
                  <a:cubicBezTo>
                    <a:pt x="4601" y="9137"/>
                    <a:pt x="4309" y="9231"/>
                    <a:pt x="4018" y="9231"/>
                  </a:cubicBezTo>
                  <a:cubicBezTo>
                    <a:pt x="3726" y="9231"/>
                    <a:pt x="3435" y="9137"/>
                    <a:pt x="3183" y="8948"/>
                  </a:cubicBezTo>
                  <a:cubicBezTo>
                    <a:pt x="2789" y="8622"/>
                    <a:pt x="2329" y="8464"/>
                    <a:pt x="1870" y="8464"/>
                  </a:cubicBezTo>
                  <a:cubicBezTo>
                    <a:pt x="1486" y="8464"/>
                    <a:pt x="1102" y="8575"/>
                    <a:pt x="757" y="8790"/>
                  </a:cubicBezTo>
                  <a:lnTo>
                    <a:pt x="757" y="7940"/>
                  </a:lnTo>
                  <a:cubicBezTo>
                    <a:pt x="1080" y="7815"/>
                    <a:pt x="1423" y="7752"/>
                    <a:pt x="1769" y="7752"/>
                  </a:cubicBezTo>
                  <a:cubicBezTo>
                    <a:pt x="2469" y="7752"/>
                    <a:pt x="3180" y="8011"/>
                    <a:pt x="3750" y="8538"/>
                  </a:cubicBezTo>
                  <a:cubicBezTo>
                    <a:pt x="3813" y="8601"/>
                    <a:pt x="3900" y="8633"/>
                    <a:pt x="3986" y="8633"/>
                  </a:cubicBezTo>
                  <a:cubicBezTo>
                    <a:pt x="4073" y="8633"/>
                    <a:pt x="4160" y="8601"/>
                    <a:pt x="4223" y="8538"/>
                  </a:cubicBezTo>
                  <a:cubicBezTo>
                    <a:pt x="4724" y="8069"/>
                    <a:pt x="5416" y="7833"/>
                    <a:pt x="6124" y="7833"/>
                  </a:cubicBezTo>
                  <a:cubicBezTo>
                    <a:pt x="6796" y="7833"/>
                    <a:pt x="7483" y="8046"/>
                    <a:pt x="8035" y="8475"/>
                  </a:cubicBezTo>
                  <a:cubicBezTo>
                    <a:pt x="8090" y="8512"/>
                    <a:pt x="8167" y="8527"/>
                    <a:pt x="8234" y="8527"/>
                  </a:cubicBezTo>
                  <a:cubicBezTo>
                    <a:pt x="8281" y="8527"/>
                    <a:pt x="8324" y="8520"/>
                    <a:pt x="8350" y="8507"/>
                  </a:cubicBezTo>
                  <a:cubicBezTo>
                    <a:pt x="8917" y="8318"/>
                    <a:pt x="9358" y="7908"/>
                    <a:pt x="9673" y="7373"/>
                  </a:cubicBezTo>
                  <a:cubicBezTo>
                    <a:pt x="9894" y="6900"/>
                    <a:pt x="10051" y="6301"/>
                    <a:pt x="10051" y="5671"/>
                  </a:cubicBezTo>
                  <a:cubicBezTo>
                    <a:pt x="10051" y="4884"/>
                    <a:pt x="9736" y="4128"/>
                    <a:pt x="9137" y="3560"/>
                  </a:cubicBezTo>
                  <a:lnTo>
                    <a:pt x="9106" y="3529"/>
                  </a:lnTo>
                  <a:cubicBezTo>
                    <a:pt x="9137" y="3497"/>
                    <a:pt x="9200" y="3403"/>
                    <a:pt x="9200" y="3371"/>
                  </a:cubicBezTo>
                  <a:cubicBezTo>
                    <a:pt x="9515" y="3214"/>
                    <a:pt x="9736" y="2993"/>
                    <a:pt x="9894" y="2710"/>
                  </a:cubicBezTo>
                  <a:close/>
                  <a:moveTo>
                    <a:pt x="11500" y="8034"/>
                  </a:moveTo>
                  <a:lnTo>
                    <a:pt x="11500" y="11468"/>
                  </a:lnTo>
                  <a:lnTo>
                    <a:pt x="726" y="11468"/>
                  </a:lnTo>
                  <a:lnTo>
                    <a:pt x="726" y="11405"/>
                  </a:lnTo>
                  <a:lnTo>
                    <a:pt x="726" y="9672"/>
                  </a:lnTo>
                  <a:cubicBezTo>
                    <a:pt x="789" y="9641"/>
                    <a:pt x="883" y="9578"/>
                    <a:pt x="946" y="9515"/>
                  </a:cubicBezTo>
                  <a:cubicBezTo>
                    <a:pt x="1214" y="9326"/>
                    <a:pt x="1521" y="9231"/>
                    <a:pt x="1824" y="9231"/>
                  </a:cubicBezTo>
                  <a:cubicBezTo>
                    <a:pt x="2128" y="9231"/>
                    <a:pt x="2427" y="9326"/>
                    <a:pt x="2679" y="9515"/>
                  </a:cubicBezTo>
                  <a:cubicBezTo>
                    <a:pt x="3073" y="9830"/>
                    <a:pt x="3530" y="9987"/>
                    <a:pt x="3986" y="9987"/>
                  </a:cubicBezTo>
                  <a:cubicBezTo>
                    <a:pt x="4443" y="9987"/>
                    <a:pt x="4900" y="9830"/>
                    <a:pt x="5294" y="9515"/>
                  </a:cubicBezTo>
                  <a:cubicBezTo>
                    <a:pt x="5546" y="9326"/>
                    <a:pt x="5837" y="9231"/>
                    <a:pt x="6133" y="9231"/>
                  </a:cubicBezTo>
                  <a:cubicBezTo>
                    <a:pt x="6428" y="9231"/>
                    <a:pt x="6727" y="9326"/>
                    <a:pt x="6995" y="9515"/>
                  </a:cubicBezTo>
                  <a:cubicBezTo>
                    <a:pt x="7027" y="9515"/>
                    <a:pt x="7027" y="9578"/>
                    <a:pt x="7184" y="9641"/>
                  </a:cubicBezTo>
                  <a:cubicBezTo>
                    <a:pt x="7562" y="9893"/>
                    <a:pt x="8003" y="9987"/>
                    <a:pt x="8476" y="9987"/>
                  </a:cubicBezTo>
                  <a:cubicBezTo>
                    <a:pt x="9704" y="9987"/>
                    <a:pt x="10839" y="9105"/>
                    <a:pt x="11500" y="8034"/>
                  </a:cubicBezTo>
                  <a:close/>
                  <a:moveTo>
                    <a:pt x="3624" y="0"/>
                  </a:moveTo>
                  <a:cubicBezTo>
                    <a:pt x="3088" y="0"/>
                    <a:pt x="2584" y="315"/>
                    <a:pt x="2332" y="820"/>
                  </a:cubicBezTo>
                  <a:cubicBezTo>
                    <a:pt x="1828" y="1040"/>
                    <a:pt x="1513" y="1544"/>
                    <a:pt x="1513" y="2111"/>
                  </a:cubicBezTo>
                  <a:cubicBezTo>
                    <a:pt x="1513" y="2678"/>
                    <a:pt x="1828" y="3182"/>
                    <a:pt x="2332" y="3434"/>
                  </a:cubicBezTo>
                  <a:cubicBezTo>
                    <a:pt x="2584" y="3939"/>
                    <a:pt x="3057" y="4254"/>
                    <a:pt x="3624" y="4254"/>
                  </a:cubicBezTo>
                  <a:cubicBezTo>
                    <a:pt x="3876" y="4254"/>
                    <a:pt x="4160" y="4159"/>
                    <a:pt x="4349" y="4065"/>
                  </a:cubicBezTo>
                  <a:cubicBezTo>
                    <a:pt x="4380" y="4128"/>
                    <a:pt x="5042" y="4632"/>
                    <a:pt x="5042" y="5671"/>
                  </a:cubicBezTo>
                  <a:cubicBezTo>
                    <a:pt x="5042" y="6522"/>
                    <a:pt x="4538" y="7278"/>
                    <a:pt x="3750" y="7625"/>
                  </a:cubicBezTo>
                  <a:cubicBezTo>
                    <a:pt x="3164" y="7245"/>
                    <a:pt x="2502" y="7045"/>
                    <a:pt x="1837" y="7045"/>
                  </a:cubicBezTo>
                  <a:cubicBezTo>
                    <a:pt x="1287" y="7045"/>
                    <a:pt x="735" y="7182"/>
                    <a:pt x="221" y="7467"/>
                  </a:cubicBezTo>
                  <a:cubicBezTo>
                    <a:pt x="95" y="7562"/>
                    <a:pt x="1" y="7688"/>
                    <a:pt x="1" y="7782"/>
                  </a:cubicBezTo>
                  <a:lnTo>
                    <a:pt x="1" y="11815"/>
                  </a:lnTo>
                  <a:cubicBezTo>
                    <a:pt x="1" y="12004"/>
                    <a:pt x="158" y="12161"/>
                    <a:pt x="379" y="12161"/>
                  </a:cubicBezTo>
                  <a:lnTo>
                    <a:pt x="11815" y="12161"/>
                  </a:lnTo>
                  <a:cubicBezTo>
                    <a:pt x="12036" y="12161"/>
                    <a:pt x="12193" y="12004"/>
                    <a:pt x="12193" y="11815"/>
                  </a:cubicBezTo>
                  <a:lnTo>
                    <a:pt x="12193" y="5671"/>
                  </a:lnTo>
                  <a:cubicBezTo>
                    <a:pt x="12193" y="4128"/>
                    <a:pt x="11343" y="2710"/>
                    <a:pt x="10020" y="1954"/>
                  </a:cubicBezTo>
                  <a:cubicBezTo>
                    <a:pt x="9988" y="1450"/>
                    <a:pt x="9673" y="1009"/>
                    <a:pt x="9200" y="820"/>
                  </a:cubicBezTo>
                  <a:cubicBezTo>
                    <a:pt x="8948" y="315"/>
                    <a:pt x="8476" y="0"/>
                    <a:pt x="7909" y="0"/>
                  </a:cubicBezTo>
                  <a:cubicBezTo>
                    <a:pt x="7468" y="0"/>
                    <a:pt x="7121" y="189"/>
                    <a:pt x="6838" y="473"/>
                  </a:cubicBezTo>
                  <a:cubicBezTo>
                    <a:pt x="6554" y="158"/>
                    <a:pt x="6144" y="0"/>
                    <a:pt x="5766" y="0"/>
                  </a:cubicBezTo>
                  <a:cubicBezTo>
                    <a:pt x="5357" y="0"/>
                    <a:pt x="4979" y="189"/>
                    <a:pt x="4695" y="473"/>
                  </a:cubicBezTo>
                  <a:cubicBezTo>
                    <a:pt x="4412" y="158"/>
                    <a:pt x="4034" y="0"/>
                    <a:pt x="3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3" name="Google Shape;10313;p78"/>
            <p:cNvSpPr/>
            <p:nvPr/>
          </p:nvSpPr>
          <p:spPr>
            <a:xfrm>
              <a:off x="-16423275" y="2907500"/>
              <a:ext cx="35450" cy="35475"/>
            </a:xfrm>
            <a:custGeom>
              <a:avLst/>
              <a:gdLst/>
              <a:ahLst/>
              <a:cxnLst/>
              <a:rect l="l" t="t" r="r" b="b"/>
              <a:pathLst>
                <a:path w="1418" h="1419" extrusionOk="0">
                  <a:moveTo>
                    <a:pt x="725" y="1"/>
                  </a:moveTo>
                  <a:cubicBezTo>
                    <a:pt x="315" y="1"/>
                    <a:pt x="0" y="316"/>
                    <a:pt x="0" y="694"/>
                  </a:cubicBezTo>
                  <a:cubicBezTo>
                    <a:pt x="0" y="1103"/>
                    <a:pt x="315" y="1418"/>
                    <a:pt x="725" y="1418"/>
                  </a:cubicBezTo>
                  <a:cubicBezTo>
                    <a:pt x="1103" y="1418"/>
                    <a:pt x="1418" y="1103"/>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14" name="Google Shape;10314;p78"/>
          <p:cNvSpPr/>
          <p:nvPr/>
        </p:nvSpPr>
        <p:spPr>
          <a:xfrm>
            <a:off x="3191655" y="3447191"/>
            <a:ext cx="471432" cy="470228"/>
          </a:xfrm>
          <a:custGeom>
            <a:avLst/>
            <a:gdLst/>
            <a:ahLst/>
            <a:cxnLst/>
            <a:rect l="l" t="t" r="r" b="b"/>
            <a:pathLst>
              <a:path w="12130" h="12099" extrusionOk="0">
                <a:moveTo>
                  <a:pt x="6018" y="1072"/>
                </a:moveTo>
                <a:cubicBezTo>
                  <a:pt x="6396" y="1923"/>
                  <a:pt x="7089" y="3624"/>
                  <a:pt x="7089" y="5577"/>
                </a:cubicBezTo>
                <a:cubicBezTo>
                  <a:pt x="6869" y="6018"/>
                  <a:pt x="6680" y="6459"/>
                  <a:pt x="6522" y="6932"/>
                </a:cubicBezTo>
                <a:cubicBezTo>
                  <a:pt x="6333" y="7467"/>
                  <a:pt x="6176" y="8035"/>
                  <a:pt x="6018" y="8633"/>
                </a:cubicBezTo>
                <a:cubicBezTo>
                  <a:pt x="5892" y="8035"/>
                  <a:pt x="5703" y="7467"/>
                  <a:pt x="5514" y="6932"/>
                </a:cubicBezTo>
                <a:cubicBezTo>
                  <a:pt x="5356" y="6459"/>
                  <a:pt x="5136" y="6018"/>
                  <a:pt x="4947" y="5577"/>
                </a:cubicBezTo>
                <a:cubicBezTo>
                  <a:pt x="4978" y="3655"/>
                  <a:pt x="5608" y="1923"/>
                  <a:pt x="6018" y="1072"/>
                </a:cubicBezTo>
                <a:close/>
                <a:moveTo>
                  <a:pt x="2552" y="3183"/>
                </a:moveTo>
                <a:cubicBezTo>
                  <a:pt x="4285" y="5199"/>
                  <a:pt x="5356" y="7720"/>
                  <a:pt x="5608" y="10366"/>
                </a:cubicBezTo>
                <a:cubicBezTo>
                  <a:pt x="4947" y="9452"/>
                  <a:pt x="4411" y="9043"/>
                  <a:pt x="3529" y="8381"/>
                </a:cubicBezTo>
                <a:cubicBezTo>
                  <a:pt x="3529" y="7152"/>
                  <a:pt x="3340" y="5955"/>
                  <a:pt x="3025" y="4790"/>
                </a:cubicBezTo>
                <a:lnTo>
                  <a:pt x="2552" y="3183"/>
                </a:lnTo>
                <a:close/>
                <a:moveTo>
                  <a:pt x="9515" y="3183"/>
                </a:moveTo>
                <a:lnTo>
                  <a:pt x="9043" y="4790"/>
                </a:lnTo>
                <a:cubicBezTo>
                  <a:pt x="8727" y="5987"/>
                  <a:pt x="8538" y="7152"/>
                  <a:pt x="8538" y="8381"/>
                </a:cubicBezTo>
                <a:cubicBezTo>
                  <a:pt x="7719" y="9043"/>
                  <a:pt x="7152" y="9452"/>
                  <a:pt x="6459" y="10366"/>
                </a:cubicBezTo>
                <a:cubicBezTo>
                  <a:pt x="6711" y="7720"/>
                  <a:pt x="7782" y="5199"/>
                  <a:pt x="9515" y="3183"/>
                </a:cubicBezTo>
                <a:close/>
                <a:moveTo>
                  <a:pt x="662" y="5703"/>
                </a:moveTo>
                <a:cubicBezTo>
                  <a:pt x="1166" y="6995"/>
                  <a:pt x="2017" y="8066"/>
                  <a:pt x="3025" y="8885"/>
                </a:cubicBezTo>
                <a:cubicBezTo>
                  <a:pt x="3970" y="9641"/>
                  <a:pt x="4663" y="10145"/>
                  <a:pt x="5419" y="11374"/>
                </a:cubicBezTo>
                <a:cubicBezTo>
                  <a:pt x="2584" y="11374"/>
                  <a:pt x="662" y="9169"/>
                  <a:pt x="662" y="6680"/>
                </a:cubicBezTo>
                <a:lnTo>
                  <a:pt x="662" y="5703"/>
                </a:lnTo>
                <a:close/>
                <a:moveTo>
                  <a:pt x="11405" y="5703"/>
                </a:moveTo>
                <a:lnTo>
                  <a:pt x="11405" y="6680"/>
                </a:lnTo>
                <a:cubicBezTo>
                  <a:pt x="11405" y="9169"/>
                  <a:pt x="9484" y="11374"/>
                  <a:pt x="6648" y="11374"/>
                </a:cubicBezTo>
                <a:cubicBezTo>
                  <a:pt x="7436" y="10051"/>
                  <a:pt x="8192" y="9578"/>
                  <a:pt x="9137" y="8822"/>
                </a:cubicBezTo>
                <a:cubicBezTo>
                  <a:pt x="10145" y="8003"/>
                  <a:pt x="10901" y="6963"/>
                  <a:pt x="11405" y="5703"/>
                </a:cubicBezTo>
                <a:close/>
                <a:moveTo>
                  <a:pt x="6050" y="1"/>
                </a:moveTo>
                <a:cubicBezTo>
                  <a:pt x="5924" y="1"/>
                  <a:pt x="5829" y="64"/>
                  <a:pt x="5734" y="158"/>
                </a:cubicBezTo>
                <a:cubicBezTo>
                  <a:pt x="5734" y="190"/>
                  <a:pt x="5356" y="788"/>
                  <a:pt x="4978" y="1765"/>
                </a:cubicBezTo>
                <a:cubicBezTo>
                  <a:pt x="4758" y="2427"/>
                  <a:pt x="4474" y="3372"/>
                  <a:pt x="4317" y="4443"/>
                </a:cubicBezTo>
                <a:cubicBezTo>
                  <a:pt x="3939" y="3813"/>
                  <a:pt x="3529" y="3277"/>
                  <a:pt x="3057" y="2710"/>
                </a:cubicBezTo>
                <a:lnTo>
                  <a:pt x="2048" y="1482"/>
                </a:lnTo>
                <a:cubicBezTo>
                  <a:pt x="1966" y="1420"/>
                  <a:pt x="1871" y="1372"/>
                  <a:pt x="1771" y="1372"/>
                </a:cubicBezTo>
                <a:cubicBezTo>
                  <a:pt x="1717" y="1372"/>
                  <a:pt x="1662" y="1386"/>
                  <a:pt x="1607" y="1419"/>
                </a:cubicBezTo>
                <a:cubicBezTo>
                  <a:pt x="1450" y="1482"/>
                  <a:pt x="1355" y="1639"/>
                  <a:pt x="1450" y="1797"/>
                </a:cubicBezTo>
                <a:lnTo>
                  <a:pt x="2363" y="5010"/>
                </a:lnTo>
                <a:cubicBezTo>
                  <a:pt x="2584" y="5892"/>
                  <a:pt x="2773" y="6806"/>
                  <a:pt x="2836" y="7720"/>
                </a:cubicBezTo>
                <a:cubicBezTo>
                  <a:pt x="2206" y="7089"/>
                  <a:pt x="1733" y="6302"/>
                  <a:pt x="1355" y="5514"/>
                </a:cubicBezTo>
                <a:lnTo>
                  <a:pt x="662" y="3750"/>
                </a:lnTo>
                <a:cubicBezTo>
                  <a:pt x="568" y="3592"/>
                  <a:pt x="410" y="3498"/>
                  <a:pt x="253" y="3498"/>
                </a:cubicBezTo>
                <a:cubicBezTo>
                  <a:pt x="95" y="3529"/>
                  <a:pt x="1" y="3687"/>
                  <a:pt x="1" y="3844"/>
                </a:cubicBezTo>
                <a:lnTo>
                  <a:pt x="1" y="6680"/>
                </a:lnTo>
                <a:cubicBezTo>
                  <a:pt x="1" y="8098"/>
                  <a:pt x="536" y="9484"/>
                  <a:pt x="1576" y="10523"/>
                </a:cubicBezTo>
                <a:cubicBezTo>
                  <a:pt x="2584" y="11532"/>
                  <a:pt x="3939" y="12099"/>
                  <a:pt x="5356" y="12099"/>
                </a:cubicBezTo>
                <a:lnTo>
                  <a:pt x="6774" y="12099"/>
                </a:lnTo>
                <a:cubicBezTo>
                  <a:pt x="8192" y="12099"/>
                  <a:pt x="9547" y="11532"/>
                  <a:pt x="10555" y="10523"/>
                </a:cubicBezTo>
                <a:cubicBezTo>
                  <a:pt x="11563" y="9484"/>
                  <a:pt x="12130" y="8161"/>
                  <a:pt x="12130" y="6680"/>
                </a:cubicBezTo>
                <a:lnTo>
                  <a:pt x="12130" y="3844"/>
                </a:lnTo>
                <a:cubicBezTo>
                  <a:pt x="12130" y="3687"/>
                  <a:pt x="12004" y="3529"/>
                  <a:pt x="11846" y="3498"/>
                </a:cubicBezTo>
                <a:cubicBezTo>
                  <a:pt x="11821" y="3493"/>
                  <a:pt x="11794" y="3490"/>
                  <a:pt x="11768" y="3490"/>
                </a:cubicBezTo>
                <a:cubicBezTo>
                  <a:pt x="11631" y="3490"/>
                  <a:pt x="11490" y="3560"/>
                  <a:pt x="11437" y="3718"/>
                </a:cubicBezTo>
                <a:lnTo>
                  <a:pt x="10744" y="5514"/>
                </a:lnTo>
                <a:cubicBezTo>
                  <a:pt x="10429" y="6333"/>
                  <a:pt x="9925" y="7089"/>
                  <a:pt x="9295" y="7720"/>
                </a:cubicBezTo>
                <a:cubicBezTo>
                  <a:pt x="9358" y="6806"/>
                  <a:pt x="9515" y="5861"/>
                  <a:pt x="9767" y="4979"/>
                </a:cubicBezTo>
                <a:lnTo>
                  <a:pt x="10649" y="1797"/>
                </a:lnTo>
                <a:cubicBezTo>
                  <a:pt x="10712" y="1639"/>
                  <a:pt x="10618" y="1482"/>
                  <a:pt x="10492" y="1419"/>
                </a:cubicBezTo>
                <a:cubicBezTo>
                  <a:pt x="10454" y="1381"/>
                  <a:pt x="10398" y="1364"/>
                  <a:pt x="10337" y="1364"/>
                </a:cubicBezTo>
                <a:cubicBezTo>
                  <a:pt x="10243" y="1364"/>
                  <a:pt x="10139" y="1405"/>
                  <a:pt x="10082" y="1482"/>
                </a:cubicBezTo>
                <a:lnTo>
                  <a:pt x="9043" y="2710"/>
                </a:lnTo>
                <a:cubicBezTo>
                  <a:pt x="8570" y="3277"/>
                  <a:pt x="8129" y="3844"/>
                  <a:pt x="7782" y="4443"/>
                </a:cubicBezTo>
                <a:cubicBezTo>
                  <a:pt x="7656" y="3372"/>
                  <a:pt x="7404" y="2427"/>
                  <a:pt x="7121" y="1765"/>
                </a:cubicBezTo>
                <a:cubicBezTo>
                  <a:pt x="6774" y="788"/>
                  <a:pt x="6396" y="158"/>
                  <a:pt x="6365" y="158"/>
                </a:cubicBezTo>
                <a:cubicBezTo>
                  <a:pt x="6302" y="32"/>
                  <a:pt x="6176" y="1"/>
                  <a:pt x="60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5" name="Google Shape;10315;p78"/>
          <p:cNvSpPr/>
          <p:nvPr/>
        </p:nvSpPr>
        <p:spPr>
          <a:xfrm>
            <a:off x="3158033" y="1706376"/>
            <a:ext cx="475125" cy="438086"/>
          </a:xfrm>
          <a:custGeom>
            <a:avLst/>
            <a:gdLst/>
            <a:ahLst/>
            <a:cxnLst/>
            <a:rect l="l" t="t" r="r" b="b"/>
            <a:pathLst>
              <a:path w="12225" h="11272" extrusionOk="0">
                <a:moveTo>
                  <a:pt x="2490" y="1190"/>
                </a:moveTo>
                <a:lnTo>
                  <a:pt x="4065" y="4372"/>
                </a:lnTo>
                <a:lnTo>
                  <a:pt x="4159" y="4624"/>
                </a:lnTo>
                <a:lnTo>
                  <a:pt x="3183" y="6577"/>
                </a:lnTo>
                <a:cubicBezTo>
                  <a:pt x="3151" y="6671"/>
                  <a:pt x="3120" y="6766"/>
                  <a:pt x="3057" y="6892"/>
                </a:cubicBezTo>
                <a:cubicBezTo>
                  <a:pt x="2868" y="6923"/>
                  <a:pt x="2679" y="6986"/>
                  <a:pt x="2490" y="6986"/>
                </a:cubicBezTo>
                <a:cubicBezTo>
                  <a:pt x="1482" y="6986"/>
                  <a:pt x="662" y="6199"/>
                  <a:pt x="662" y="5191"/>
                </a:cubicBezTo>
                <a:cubicBezTo>
                  <a:pt x="662" y="4939"/>
                  <a:pt x="757" y="4655"/>
                  <a:pt x="851" y="4372"/>
                </a:cubicBezTo>
                <a:cubicBezTo>
                  <a:pt x="851" y="4372"/>
                  <a:pt x="2269" y="1568"/>
                  <a:pt x="2490" y="1190"/>
                </a:cubicBezTo>
                <a:close/>
                <a:moveTo>
                  <a:pt x="9610" y="1190"/>
                </a:moveTo>
                <a:lnTo>
                  <a:pt x="11217" y="4372"/>
                </a:lnTo>
                <a:cubicBezTo>
                  <a:pt x="11343" y="4655"/>
                  <a:pt x="11406" y="4876"/>
                  <a:pt x="11406" y="5191"/>
                </a:cubicBezTo>
                <a:cubicBezTo>
                  <a:pt x="11406" y="6136"/>
                  <a:pt x="10618" y="6986"/>
                  <a:pt x="9610" y="6986"/>
                </a:cubicBezTo>
                <a:cubicBezTo>
                  <a:pt x="9421" y="6986"/>
                  <a:pt x="9200" y="6923"/>
                  <a:pt x="9011" y="6892"/>
                </a:cubicBezTo>
                <a:cubicBezTo>
                  <a:pt x="8980" y="6766"/>
                  <a:pt x="8948" y="6703"/>
                  <a:pt x="8885" y="6577"/>
                </a:cubicBezTo>
                <a:lnTo>
                  <a:pt x="7909" y="4624"/>
                </a:lnTo>
                <a:lnTo>
                  <a:pt x="8035" y="4372"/>
                </a:lnTo>
                <a:cubicBezTo>
                  <a:pt x="8035" y="4372"/>
                  <a:pt x="9452" y="1536"/>
                  <a:pt x="9610" y="1190"/>
                </a:cubicBezTo>
                <a:close/>
                <a:moveTo>
                  <a:pt x="6050" y="2387"/>
                </a:moveTo>
                <a:lnTo>
                  <a:pt x="8255" y="6892"/>
                </a:lnTo>
                <a:cubicBezTo>
                  <a:pt x="8476" y="7238"/>
                  <a:pt x="8539" y="7648"/>
                  <a:pt x="8539" y="8026"/>
                </a:cubicBezTo>
                <a:cubicBezTo>
                  <a:pt x="8539" y="9412"/>
                  <a:pt x="7436" y="10515"/>
                  <a:pt x="6050" y="10515"/>
                </a:cubicBezTo>
                <a:cubicBezTo>
                  <a:pt x="4695" y="10515"/>
                  <a:pt x="3592" y="9412"/>
                  <a:pt x="3592" y="8026"/>
                </a:cubicBezTo>
                <a:cubicBezTo>
                  <a:pt x="3592" y="7648"/>
                  <a:pt x="3655" y="7238"/>
                  <a:pt x="3844" y="6892"/>
                </a:cubicBezTo>
                <a:lnTo>
                  <a:pt x="6050" y="2387"/>
                </a:lnTo>
                <a:close/>
                <a:moveTo>
                  <a:pt x="2521" y="0"/>
                </a:moveTo>
                <a:cubicBezTo>
                  <a:pt x="2395" y="0"/>
                  <a:pt x="2269" y="71"/>
                  <a:pt x="2206" y="213"/>
                </a:cubicBezTo>
                <a:cubicBezTo>
                  <a:pt x="2112" y="307"/>
                  <a:pt x="284" y="4025"/>
                  <a:pt x="284" y="4025"/>
                </a:cubicBezTo>
                <a:cubicBezTo>
                  <a:pt x="64" y="4372"/>
                  <a:pt x="1" y="4781"/>
                  <a:pt x="1" y="5159"/>
                </a:cubicBezTo>
                <a:cubicBezTo>
                  <a:pt x="1" y="5821"/>
                  <a:pt x="284" y="6451"/>
                  <a:pt x="757" y="6923"/>
                </a:cubicBezTo>
                <a:cubicBezTo>
                  <a:pt x="1230" y="7396"/>
                  <a:pt x="1860" y="7680"/>
                  <a:pt x="2521" y="7680"/>
                </a:cubicBezTo>
                <a:cubicBezTo>
                  <a:pt x="2647" y="7680"/>
                  <a:pt x="2742" y="7680"/>
                  <a:pt x="2899" y="7648"/>
                </a:cubicBezTo>
                <a:lnTo>
                  <a:pt x="2899" y="7648"/>
                </a:lnTo>
                <a:cubicBezTo>
                  <a:pt x="2899" y="7774"/>
                  <a:pt x="2868" y="7932"/>
                  <a:pt x="2868" y="8026"/>
                </a:cubicBezTo>
                <a:cubicBezTo>
                  <a:pt x="2868" y="9822"/>
                  <a:pt x="4348" y="11271"/>
                  <a:pt x="6113" y="11271"/>
                </a:cubicBezTo>
                <a:cubicBezTo>
                  <a:pt x="7877" y="11271"/>
                  <a:pt x="9326" y="9822"/>
                  <a:pt x="9326" y="8026"/>
                </a:cubicBezTo>
                <a:cubicBezTo>
                  <a:pt x="9326" y="7932"/>
                  <a:pt x="9326" y="7774"/>
                  <a:pt x="9295" y="7648"/>
                </a:cubicBezTo>
                <a:cubicBezTo>
                  <a:pt x="9421" y="7648"/>
                  <a:pt x="9547" y="7680"/>
                  <a:pt x="9704" y="7680"/>
                </a:cubicBezTo>
                <a:cubicBezTo>
                  <a:pt x="11059" y="7680"/>
                  <a:pt x="12225" y="6577"/>
                  <a:pt x="12225" y="5191"/>
                </a:cubicBezTo>
                <a:cubicBezTo>
                  <a:pt x="12130" y="4750"/>
                  <a:pt x="12036" y="4372"/>
                  <a:pt x="11847" y="4025"/>
                </a:cubicBezTo>
                <a:lnTo>
                  <a:pt x="9925" y="213"/>
                </a:lnTo>
                <a:cubicBezTo>
                  <a:pt x="9862" y="71"/>
                  <a:pt x="9736" y="0"/>
                  <a:pt x="9610" y="0"/>
                </a:cubicBezTo>
                <a:cubicBezTo>
                  <a:pt x="9484" y="0"/>
                  <a:pt x="9358" y="71"/>
                  <a:pt x="9295" y="213"/>
                </a:cubicBezTo>
                <a:cubicBezTo>
                  <a:pt x="8948" y="906"/>
                  <a:pt x="7530" y="3773"/>
                  <a:pt x="7530" y="3773"/>
                </a:cubicBezTo>
                <a:lnTo>
                  <a:pt x="6365" y="1473"/>
                </a:lnTo>
                <a:cubicBezTo>
                  <a:pt x="6318" y="1331"/>
                  <a:pt x="6192" y="1260"/>
                  <a:pt x="6062" y="1260"/>
                </a:cubicBezTo>
                <a:cubicBezTo>
                  <a:pt x="5932" y="1260"/>
                  <a:pt x="5798" y="1331"/>
                  <a:pt x="5735" y="1473"/>
                </a:cubicBezTo>
                <a:lnTo>
                  <a:pt x="4601" y="3773"/>
                </a:lnTo>
                <a:lnTo>
                  <a:pt x="2836" y="213"/>
                </a:lnTo>
                <a:cubicBezTo>
                  <a:pt x="2773" y="71"/>
                  <a:pt x="2647" y="0"/>
                  <a:pt x="25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16" name="Google Shape;10316;p78"/>
          <p:cNvGrpSpPr/>
          <p:nvPr/>
        </p:nvGrpSpPr>
        <p:grpSpPr>
          <a:xfrm>
            <a:off x="3156161" y="2276343"/>
            <a:ext cx="481265" cy="469917"/>
            <a:chOff x="-19802200" y="2416025"/>
            <a:chExt cx="309575" cy="302275"/>
          </a:xfrm>
        </p:grpSpPr>
        <p:sp>
          <p:nvSpPr>
            <p:cNvPr id="10317" name="Google Shape;10317;p78"/>
            <p:cNvSpPr/>
            <p:nvPr/>
          </p:nvSpPr>
          <p:spPr>
            <a:xfrm>
              <a:off x="-19602925" y="2575125"/>
              <a:ext cx="17350" cy="18150"/>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8" name="Google Shape;10318;p78"/>
            <p:cNvSpPr/>
            <p:nvPr/>
          </p:nvSpPr>
          <p:spPr>
            <a:xfrm>
              <a:off x="-19710825" y="2575925"/>
              <a:ext cx="18925" cy="17350"/>
            </a:xfrm>
            <a:custGeom>
              <a:avLst/>
              <a:gdLst/>
              <a:ahLst/>
              <a:cxnLst/>
              <a:rect l="l" t="t" r="r" b="b"/>
              <a:pathLst>
                <a:path w="757" h="694" extrusionOk="0">
                  <a:moveTo>
                    <a:pt x="378" y="0"/>
                  </a:moveTo>
                  <a:cubicBezTo>
                    <a:pt x="158" y="0"/>
                    <a:pt x="0" y="158"/>
                    <a:pt x="0" y="347"/>
                  </a:cubicBezTo>
                  <a:cubicBezTo>
                    <a:pt x="0" y="536"/>
                    <a:pt x="158" y="693"/>
                    <a:pt x="378" y="693"/>
                  </a:cubicBezTo>
                  <a:cubicBezTo>
                    <a:pt x="567" y="693"/>
                    <a:pt x="725" y="536"/>
                    <a:pt x="725" y="347"/>
                  </a:cubicBezTo>
                  <a:cubicBezTo>
                    <a:pt x="756"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9" name="Google Shape;10319;p78"/>
            <p:cNvSpPr/>
            <p:nvPr/>
          </p:nvSpPr>
          <p:spPr>
            <a:xfrm>
              <a:off x="-19602925" y="2611350"/>
              <a:ext cx="35475" cy="35475"/>
            </a:xfrm>
            <a:custGeom>
              <a:avLst/>
              <a:gdLst/>
              <a:ahLst/>
              <a:cxnLst/>
              <a:rect l="l" t="t" r="r" b="b"/>
              <a:pathLst>
                <a:path w="1419" h="1419" extrusionOk="0">
                  <a:moveTo>
                    <a:pt x="694" y="1"/>
                  </a:moveTo>
                  <a:cubicBezTo>
                    <a:pt x="316" y="1"/>
                    <a:pt x="1" y="316"/>
                    <a:pt x="1" y="694"/>
                  </a:cubicBezTo>
                  <a:cubicBezTo>
                    <a:pt x="1" y="1103"/>
                    <a:pt x="316" y="1418"/>
                    <a:pt x="694" y="1418"/>
                  </a:cubicBezTo>
                  <a:cubicBezTo>
                    <a:pt x="1103" y="1418"/>
                    <a:pt x="1418" y="1103"/>
                    <a:pt x="1418" y="694"/>
                  </a:cubicBezTo>
                  <a:cubicBezTo>
                    <a:pt x="1418" y="316"/>
                    <a:pt x="1103" y="1"/>
                    <a:pt x="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0" name="Google Shape;10320;p78"/>
            <p:cNvSpPr/>
            <p:nvPr/>
          </p:nvSpPr>
          <p:spPr>
            <a:xfrm>
              <a:off x="-19728150" y="2611350"/>
              <a:ext cx="35450" cy="35475"/>
            </a:xfrm>
            <a:custGeom>
              <a:avLst/>
              <a:gdLst/>
              <a:ahLst/>
              <a:cxnLst/>
              <a:rect l="l" t="t" r="r" b="b"/>
              <a:pathLst>
                <a:path w="1418" h="1419" extrusionOk="0">
                  <a:moveTo>
                    <a:pt x="725" y="1"/>
                  </a:moveTo>
                  <a:cubicBezTo>
                    <a:pt x="315" y="1"/>
                    <a:pt x="0" y="316"/>
                    <a:pt x="0" y="694"/>
                  </a:cubicBezTo>
                  <a:cubicBezTo>
                    <a:pt x="0" y="1072"/>
                    <a:pt x="315" y="1418"/>
                    <a:pt x="725" y="1418"/>
                  </a:cubicBezTo>
                  <a:cubicBezTo>
                    <a:pt x="1103" y="1418"/>
                    <a:pt x="1418" y="1072"/>
                    <a:pt x="1418" y="694"/>
                  </a:cubicBezTo>
                  <a:cubicBezTo>
                    <a:pt x="1418" y="316"/>
                    <a:pt x="1103" y="1"/>
                    <a:pt x="7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1" name="Google Shape;10321;p78"/>
            <p:cNvSpPr/>
            <p:nvPr/>
          </p:nvSpPr>
          <p:spPr>
            <a:xfrm>
              <a:off x="-19802200" y="2416025"/>
              <a:ext cx="309575" cy="302275"/>
            </a:xfrm>
            <a:custGeom>
              <a:avLst/>
              <a:gdLst/>
              <a:ahLst/>
              <a:cxnLst/>
              <a:rect l="l" t="t" r="r" b="b"/>
              <a:pathLst>
                <a:path w="12383" h="12091" extrusionOk="0">
                  <a:moveTo>
                    <a:pt x="6176" y="2080"/>
                  </a:moveTo>
                  <a:cubicBezTo>
                    <a:pt x="6711" y="2080"/>
                    <a:pt x="7121" y="2458"/>
                    <a:pt x="7215" y="2931"/>
                  </a:cubicBezTo>
                  <a:cubicBezTo>
                    <a:pt x="6869" y="2836"/>
                    <a:pt x="6554" y="2804"/>
                    <a:pt x="6176" y="2804"/>
                  </a:cubicBezTo>
                  <a:cubicBezTo>
                    <a:pt x="5829" y="2804"/>
                    <a:pt x="5483" y="2836"/>
                    <a:pt x="5168" y="2931"/>
                  </a:cubicBezTo>
                  <a:cubicBezTo>
                    <a:pt x="5231" y="2458"/>
                    <a:pt x="5672" y="2080"/>
                    <a:pt x="6176" y="2080"/>
                  </a:cubicBezTo>
                  <a:close/>
                  <a:moveTo>
                    <a:pt x="6176" y="3561"/>
                  </a:moveTo>
                  <a:cubicBezTo>
                    <a:pt x="6900" y="3561"/>
                    <a:pt x="7562" y="3750"/>
                    <a:pt x="8129" y="4065"/>
                  </a:cubicBezTo>
                  <a:cubicBezTo>
                    <a:pt x="7656" y="4600"/>
                    <a:pt x="6932" y="4978"/>
                    <a:pt x="6176" y="4978"/>
                  </a:cubicBezTo>
                  <a:cubicBezTo>
                    <a:pt x="5451" y="4978"/>
                    <a:pt x="4727" y="4600"/>
                    <a:pt x="4254" y="4065"/>
                  </a:cubicBezTo>
                  <a:cubicBezTo>
                    <a:pt x="4853" y="3750"/>
                    <a:pt x="5483" y="3561"/>
                    <a:pt x="6176" y="3561"/>
                  </a:cubicBezTo>
                  <a:close/>
                  <a:moveTo>
                    <a:pt x="6176" y="6932"/>
                  </a:moveTo>
                  <a:lnTo>
                    <a:pt x="7026" y="10555"/>
                  </a:lnTo>
                  <a:cubicBezTo>
                    <a:pt x="6743" y="10649"/>
                    <a:pt x="6459" y="10681"/>
                    <a:pt x="6176" y="10681"/>
                  </a:cubicBezTo>
                  <a:cubicBezTo>
                    <a:pt x="5924" y="10681"/>
                    <a:pt x="5640" y="10649"/>
                    <a:pt x="5357" y="10555"/>
                  </a:cubicBezTo>
                  <a:lnTo>
                    <a:pt x="6176" y="6932"/>
                  </a:lnTo>
                  <a:close/>
                  <a:moveTo>
                    <a:pt x="3655" y="4443"/>
                  </a:moveTo>
                  <a:cubicBezTo>
                    <a:pt x="4191" y="5073"/>
                    <a:pt x="4884" y="5514"/>
                    <a:pt x="5766" y="5640"/>
                  </a:cubicBezTo>
                  <a:lnTo>
                    <a:pt x="4538" y="11027"/>
                  </a:lnTo>
                  <a:cubicBezTo>
                    <a:pt x="3151" y="10366"/>
                    <a:pt x="2238" y="8979"/>
                    <a:pt x="2238" y="7436"/>
                  </a:cubicBezTo>
                  <a:cubicBezTo>
                    <a:pt x="2238" y="6239"/>
                    <a:pt x="2805" y="5167"/>
                    <a:pt x="3655" y="4443"/>
                  </a:cubicBezTo>
                  <a:close/>
                  <a:moveTo>
                    <a:pt x="8696" y="4443"/>
                  </a:moveTo>
                  <a:cubicBezTo>
                    <a:pt x="9578" y="5167"/>
                    <a:pt x="10114" y="6270"/>
                    <a:pt x="10114" y="7436"/>
                  </a:cubicBezTo>
                  <a:cubicBezTo>
                    <a:pt x="10082" y="8979"/>
                    <a:pt x="9232" y="10366"/>
                    <a:pt x="7846" y="11027"/>
                  </a:cubicBezTo>
                  <a:lnTo>
                    <a:pt x="6617" y="5640"/>
                  </a:lnTo>
                  <a:cubicBezTo>
                    <a:pt x="7499" y="5514"/>
                    <a:pt x="8192" y="5073"/>
                    <a:pt x="8696" y="4443"/>
                  </a:cubicBezTo>
                  <a:close/>
                  <a:moveTo>
                    <a:pt x="4727" y="1"/>
                  </a:moveTo>
                  <a:cubicBezTo>
                    <a:pt x="4538" y="1"/>
                    <a:pt x="4380" y="158"/>
                    <a:pt x="4380" y="347"/>
                  </a:cubicBezTo>
                  <a:cubicBezTo>
                    <a:pt x="4380" y="946"/>
                    <a:pt x="4664" y="1513"/>
                    <a:pt x="5073" y="1828"/>
                  </a:cubicBezTo>
                  <a:cubicBezTo>
                    <a:pt x="4664" y="2143"/>
                    <a:pt x="4380" y="2678"/>
                    <a:pt x="4380" y="3246"/>
                  </a:cubicBezTo>
                  <a:cubicBezTo>
                    <a:pt x="3592" y="3561"/>
                    <a:pt x="2931" y="4096"/>
                    <a:pt x="2395" y="4758"/>
                  </a:cubicBezTo>
                  <a:lnTo>
                    <a:pt x="1387" y="4380"/>
                  </a:lnTo>
                  <a:lnTo>
                    <a:pt x="725" y="3088"/>
                  </a:lnTo>
                  <a:cubicBezTo>
                    <a:pt x="657" y="2974"/>
                    <a:pt x="522" y="2893"/>
                    <a:pt x="393" y="2893"/>
                  </a:cubicBezTo>
                  <a:cubicBezTo>
                    <a:pt x="344" y="2893"/>
                    <a:pt x="296" y="2904"/>
                    <a:pt x="253" y="2931"/>
                  </a:cubicBezTo>
                  <a:cubicBezTo>
                    <a:pt x="95" y="2994"/>
                    <a:pt x="1" y="3246"/>
                    <a:pt x="95" y="3403"/>
                  </a:cubicBezTo>
                  <a:lnTo>
                    <a:pt x="788" y="4789"/>
                  </a:lnTo>
                  <a:cubicBezTo>
                    <a:pt x="820" y="4884"/>
                    <a:pt x="914" y="4978"/>
                    <a:pt x="977" y="4978"/>
                  </a:cubicBezTo>
                  <a:lnTo>
                    <a:pt x="2017" y="5356"/>
                  </a:lnTo>
                  <a:cubicBezTo>
                    <a:pt x="1734" y="5923"/>
                    <a:pt x="1545" y="6491"/>
                    <a:pt x="1513" y="7121"/>
                  </a:cubicBezTo>
                  <a:lnTo>
                    <a:pt x="410" y="7121"/>
                  </a:lnTo>
                  <a:cubicBezTo>
                    <a:pt x="190" y="7121"/>
                    <a:pt x="32" y="7278"/>
                    <a:pt x="32" y="7499"/>
                  </a:cubicBezTo>
                  <a:cubicBezTo>
                    <a:pt x="32" y="7688"/>
                    <a:pt x="190" y="7845"/>
                    <a:pt x="410" y="7845"/>
                  </a:cubicBezTo>
                  <a:lnTo>
                    <a:pt x="1513" y="7845"/>
                  </a:lnTo>
                  <a:cubicBezTo>
                    <a:pt x="1545" y="8475"/>
                    <a:pt x="1734" y="9074"/>
                    <a:pt x="2017" y="9610"/>
                  </a:cubicBezTo>
                  <a:lnTo>
                    <a:pt x="977" y="10019"/>
                  </a:lnTo>
                  <a:cubicBezTo>
                    <a:pt x="914" y="10051"/>
                    <a:pt x="820" y="10082"/>
                    <a:pt x="788" y="10177"/>
                  </a:cubicBezTo>
                  <a:lnTo>
                    <a:pt x="95" y="11594"/>
                  </a:lnTo>
                  <a:cubicBezTo>
                    <a:pt x="1" y="11752"/>
                    <a:pt x="95" y="11972"/>
                    <a:pt x="253" y="12067"/>
                  </a:cubicBezTo>
                  <a:cubicBezTo>
                    <a:pt x="292" y="12083"/>
                    <a:pt x="336" y="12091"/>
                    <a:pt x="380" y="12091"/>
                  </a:cubicBezTo>
                  <a:cubicBezTo>
                    <a:pt x="513" y="12091"/>
                    <a:pt x="655" y="12020"/>
                    <a:pt x="725" y="11878"/>
                  </a:cubicBezTo>
                  <a:lnTo>
                    <a:pt x="1387" y="10586"/>
                  </a:lnTo>
                  <a:lnTo>
                    <a:pt x="2395" y="10208"/>
                  </a:lnTo>
                  <a:cubicBezTo>
                    <a:pt x="2962" y="10933"/>
                    <a:pt x="3718" y="11531"/>
                    <a:pt x="4664" y="11846"/>
                  </a:cubicBezTo>
                  <a:cubicBezTo>
                    <a:pt x="4706" y="11868"/>
                    <a:pt x="4750" y="11878"/>
                    <a:pt x="4794" y="11878"/>
                  </a:cubicBezTo>
                  <a:cubicBezTo>
                    <a:pt x="4944" y="11878"/>
                    <a:pt x="5087" y="11758"/>
                    <a:pt x="5136" y="11563"/>
                  </a:cubicBezTo>
                  <a:lnTo>
                    <a:pt x="5199" y="11248"/>
                  </a:lnTo>
                  <a:cubicBezTo>
                    <a:pt x="5514" y="11342"/>
                    <a:pt x="5829" y="11374"/>
                    <a:pt x="6176" y="11374"/>
                  </a:cubicBezTo>
                  <a:cubicBezTo>
                    <a:pt x="6491" y="11374"/>
                    <a:pt x="6869" y="11342"/>
                    <a:pt x="7184" y="11248"/>
                  </a:cubicBezTo>
                  <a:lnTo>
                    <a:pt x="7247" y="11563"/>
                  </a:lnTo>
                  <a:cubicBezTo>
                    <a:pt x="7275" y="11756"/>
                    <a:pt x="7471" y="11852"/>
                    <a:pt x="7646" y="11852"/>
                  </a:cubicBezTo>
                  <a:cubicBezTo>
                    <a:pt x="7671" y="11852"/>
                    <a:pt x="7696" y="11850"/>
                    <a:pt x="7720" y="11846"/>
                  </a:cubicBezTo>
                  <a:cubicBezTo>
                    <a:pt x="8633" y="11531"/>
                    <a:pt x="9421" y="10933"/>
                    <a:pt x="9956" y="10208"/>
                  </a:cubicBezTo>
                  <a:lnTo>
                    <a:pt x="10996" y="10586"/>
                  </a:lnTo>
                  <a:lnTo>
                    <a:pt x="11658" y="11878"/>
                  </a:lnTo>
                  <a:cubicBezTo>
                    <a:pt x="11729" y="12020"/>
                    <a:pt x="11870" y="12091"/>
                    <a:pt x="12003" y="12091"/>
                  </a:cubicBezTo>
                  <a:cubicBezTo>
                    <a:pt x="12048" y="12091"/>
                    <a:pt x="12091" y="12083"/>
                    <a:pt x="12130" y="12067"/>
                  </a:cubicBezTo>
                  <a:cubicBezTo>
                    <a:pt x="12288" y="11972"/>
                    <a:pt x="12382" y="11720"/>
                    <a:pt x="12288" y="11594"/>
                  </a:cubicBezTo>
                  <a:lnTo>
                    <a:pt x="11500" y="10177"/>
                  </a:lnTo>
                  <a:cubicBezTo>
                    <a:pt x="11469" y="10082"/>
                    <a:pt x="11374" y="10019"/>
                    <a:pt x="11311" y="10019"/>
                  </a:cubicBezTo>
                  <a:lnTo>
                    <a:pt x="10271" y="9610"/>
                  </a:lnTo>
                  <a:cubicBezTo>
                    <a:pt x="10555" y="9074"/>
                    <a:pt x="10712" y="8475"/>
                    <a:pt x="10807" y="7845"/>
                  </a:cubicBezTo>
                  <a:lnTo>
                    <a:pt x="11910" y="7845"/>
                  </a:lnTo>
                  <a:cubicBezTo>
                    <a:pt x="12099" y="7845"/>
                    <a:pt x="12256" y="7688"/>
                    <a:pt x="12256" y="7499"/>
                  </a:cubicBezTo>
                  <a:cubicBezTo>
                    <a:pt x="12256" y="7278"/>
                    <a:pt x="12099" y="7121"/>
                    <a:pt x="11910" y="7121"/>
                  </a:cubicBezTo>
                  <a:lnTo>
                    <a:pt x="10807" y="7121"/>
                  </a:lnTo>
                  <a:cubicBezTo>
                    <a:pt x="10775" y="6491"/>
                    <a:pt x="10555" y="5923"/>
                    <a:pt x="10271" y="5356"/>
                  </a:cubicBezTo>
                  <a:lnTo>
                    <a:pt x="11311" y="4978"/>
                  </a:lnTo>
                  <a:cubicBezTo>
                    <a:pt x="11374" y="4915"/>
                    <a:pt x="11469" y="4884"/>
                    <a:pt x="11500" y="4789"/>
                  </a:cubicBezTo>
                  <a:lnTo>
                    <a:pt x="12225" y="3403"/>
                  </a:lnTo>
                  <a:cubicBezTo>
                    <a:pt x="12288" y="3214"/>
                    <a:pt x="12225" y="2994"/>
                    <a:pt x="12067" y="2931"/>
                  </a:cubicBezTo>
                  <a:cubicBezTo>
                    <a:pt x="12024" y="2904"/>
                    <a:pt x="11973" y="2893"/>
                    <a:pt x="11922" y="2893"/>
                  </a:cubicBezTo>
                  <a:cubicBezTo>
                    <a:pt x="11785" y="2893"/>
                    <a:pt x="11640" y="2974"/>
                    <a:pt x="11595" y="3088"/>
                  </a:cubicBezTo>
                  <a:lnTo>
                    <a:pt x="10902" y="4380"/>
                  </a:lnTo>
                  <a:lnTo>
                    <a:pt x="9893" y="4758"/>
                  </a:lnTo>
                  <a:cubicBezTo>
                    <a:pt x="9389" y="4096"/>
                    <a:pt x="8696" y="3561"/>
                    <a:pt x="7909" y="3246"/>
                  </a:cubicBezTo>
                  <a:cubicBezTo>
                    <a:pt x="7909" y="2647"/>
                    <a:pt x="7656" y="2143"/>
                    <a:pt x="7215" y="1828"/>
                  </a:cubicBezTo>
                  <a:cubicBezTo>
                    <a:pt x="7656" y="1450"/>
                    <a:pt x="7909" y="946"/>
                    <a:pt x="7909" y="347"/>
                  </a:cubicBezTo>
                  <a:cubicBezTo>
                    <a:pt x="7909" y="158"/>
                    <a:pt x="7751" y="1"/>
                    <a:pt x="7562" y="1"/>
                  </a:cubicBezTo>
                  <a:cubicBezTo>
                    <a:pt x="7373" y="1"/>
                    <a:pt x="7215" y="158"/>
                    <a:pt x="7215" y="347"/>
                  </a:cubicBezTo>
                  <a:cubicBezTo>
                    <a:pt x="7215" y="946"/>
                    <a:pt x="6743" y="1450"/>
                    <a:pt x="6144" y="1450"/>
                  </a:cubicBezTo>
                  <a:cubicBezTo>
                    <a:pt x="5546" y="1450"/>
                    <a:pt x="5073" y="946"/>
                    <a:pt x="5073" y="347"/>
                  </a:cubicBezTo>
                  <a:cubicBezTo>
                    <a:pt x="5073" y="158"/>
                    <a:pt x="4916" y="1"/>
                    <a:pt x="47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2" name="Google Shape;10322;p78"/>
          <p:cNvGrpSpPr/>
          <p:nvPr/>
        </p:nvGrpSpPr>
        <p:grpSpPr>
          <a:xfrm>
            <a:off x="3159232" y="2851506"/>
            <a:ext cx="475125" cy="472676"/>
            <a:chOff x="-19801400" y="2788575"/>
            <a:chExt cx="305625" cy="304050"/>
          </a:xfrm>
        </p:grpSpPr>
        <p:sp>
          <p:nvSpPr>
            <p:cNvPr id="10323" name="Google Shape;10323;p78"/>
            <p:cNvSpPr/>
            <p:nvPr/>
          </p:nvSpPr>
          <p:spPr>
            <a:xfrm>
              <a:off x="-19744700" y="2931925"/>
              <a:ext cx="52800" cy="18125"/>
            </a:xfrm>
            <a:custGeom>
              <a:avLst/>
              <a:gdLst/>
              <a:ahLst/>
              <a:cxnLst/>
              <a:rect l="l" t="t" r="r" b="b"/>
              <a:pathLst>
                <a:path w="2112" h="725" extrusionOk="0">
                  <a:moveTo>
                    <a:pt x="347" y="0"/>
                  </a:moveTo>
                  <a:cubicBezTo>
                    <a:pt x="158" y="0"/>
                    <a:pt x="1" y="158"/>
                    <a:pt x="1" y="347"/>
                  </a:cubicBezTo>
                  <a:cubicBezTo>
                    <a:pt x="1" y="567"/>
                    <a:pt x="158" y="725"/>
                    <a:pt x="347" y="725"/>
                  </a:cubicBezTo>
                  <a:lnTo>
                    <a:pt x="1765" y="725"/>
                  </a:lnTo>
                  <a:cubicBezTo>
                    <a:pt x="1922" y="725"/>
                    <a:pt x="2111" y="567"/>
                    <a:pt x="2111" y="347"/>
                  </a:cubicBez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4" name="Google Shape;10324;p78"/>
            <p:cNvSpPr/>
            <p:nvPr/>
          </p:nvSpPr>
          <p:spPr>
            <a:xfrm>
              <a:off x="-19709250" y="2967350"/>
              <a:ext cx="52800" cy="18150"/>
            </a:xfrm>
            <a:custGeom>
              <a:avLst/>
              <a:gdLst/>
              <a:ahLst/>
              <a:cxnLst/>
              <a:rect l="l" t="t" r="r" b="b"/>
              <a:pathLst>
                <a:path w="2112" h="726" extrusionOk="0">
                  <a:moveTo>
                    <a:pt x="347" y="1"/>
                  </a:moveTo>
                  <a:cubicBezTo>
                    <a:pt x="158" y="1"/>
                    <a:pt x="0" y="158"/>
                    <a:pt x="0" y="347"/>
                  </a:cubicBezTo>
                  <a:cubicBezTo>
                    <a:pt x="0" y="568"/>
                    <a:pt x="158" y="726"/>
                    <a:pt x="347" y="726"/>
                  </a:cubicBezTo>
                  <a:lnTo>
                    <a:pt x="1765" y="726"/>
                  </a:lnTo>
                  <a:cubicBezTo>
                    <a:pt x="1954" y="726"/>
                    <a:pt x="2111" y="568"/>
                    <a:pt x="2111" y="347"/>
                  </a:cubicBezTo>
                  <a:cubicBezTo>
                    <a:pt x="2111" y="190"/>
                    <a:pt x="1954" y="1"/>
                    <a:pt x="17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5" name="Google Shape;10325;p78"/>
            <p:cNvSpPr/>
            <p:nvPr/>
          </p:nvSpPr>
          <p:spPr>
            <a:xfrm>
              <a:off x="-19638375" y="2968150"/>
              <a:ext cx="52800" cy="18150"/>
            </a:xfrm>
            <a:custGeom>
              <a:avLst/>
              <a:gdLst/>
              <a:ahLst/>
              <a:cxnLst/>
              <a:rect l="l" t="t" r="r" b="b"/>
              <a:pathLst>
                <a:path w="2112" h="726" extrusionOk="0">
                  <a:moveTo>
                    <a:pt x="347" y="0"/>
                  </a:moveTo>
                  <a:cubicBezTo>
                    <a:pt x="158" y="0"/>
                    <a:pt x="1" y="158"/>
                    <a:pt x="1" y="378"/>
                  </a:cubicBezTo>
                  <a:cubicBezTo>
                    <a:pt x="1" y="568"/>
                    <a:pt x="158" y="725"/>
                    <a:pt x="347" y="725"/>
                  </a:cubicBezTo>
                  <a:lnTo>
                    <a:pt x="1765" y="725"/>
                  </a:lnTo>
                  <a:cubicBezTo>
                    <a:pt x="1954" y="725"/>
                    <a:pt x="2112" y="568"/>
                    <a:pt x="2112" y="378"/>
                  </a:cubicBezTo>
                  <a:cubicBezTo>
                    <a:pt x="2112"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6" name="Google Shape;10326;p78"/>
            <p:cNvSpPr/>
            <p:nvPr/>
          </p:nvSpPr>
          <p:spPr>
            <a:xfrm>
              <a:off x="-19673800" y="2931925"/>
              <a:ext cx="52775" cy="18125"/>
            </a:xfrm>
            <a:custGeom>
              <a:avLst/>
              <a:gdLst/>
              <a:ahLst/>
              <a:cxnLst/>
              <a:rect l="l" t="t" r="r" b="b"/>
              <a:pathLst>
                <a:path w="2111" h="725" extrusionOk="0">
                  <a:moveTo>
                    <a:pt x="347" y="0"/>
                  </a:moveTo>
                  <a:cubicBezTo>
                    <a:pt x="158" y="0"/>
                    <a:pt x="0" y="158"/>
                    <a:pt x="0" y="347"/>
                  </a:cubicBezTo>
                  <a:cubicBezTo>
                    <a:pt x="0" y="567"/>
                    <a:pt x="158" y="725"/>
                    <a:pt x="347" y="725"/>
                  </a:cubicBezTo>
                  <a:lnTo>
                    <a:pt x="1764" y="725"/>
                  </a:lnTo>
                  <a:cubicBezTo>
                    <a:pt x="1953" y="725"/>
                    <a:pt x="2111" y="567"/>
                    <a:pt x="2111" y="347"/>
                  </a:cubicBezTo>
                  <a:cubicBezTo>
                    <a:pt x="2111" y="158"/>
                    <a:pt x="1953"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7" name="Google Shape;10327;p78"/>
            <p:cNvSpPr/>
            <p:nvPr/>
          </p:nvSpPr>
          <p:spPr>
            <a:xfrm>
              <a:off x="-19602925" y="2931925"/>
              <a:ext cx="52800" cy="18125"/>
            </a:xfrm>
            <a:custGeom>
              <a:avLst/>
              <a:gdLst/>
              <a:ahLst/>
              <a:cxnLst/>
              <a:rect l="l" t="t" r="r" b="b"/>
              <a:pathLst>
                <a:path w="2112" h="725" extrusionOk="0">
                  <a:moveTo>
                    <a:pt x="347" y="0"/>
                  </a:moveTo>
                  <a:cubicBezTo>
                    <a:pt x="158" y="0"/>
                    <a:pt x="1" y="158"/>
                    <a:pt x="1" y="347"/>
                  </a:cubicBezTo>
                  <a:cubicBezTo>
                    <a:pt x="1" y="567"/>
                    <a:pt x="158" y="725"/>
                    <a:pt x="347" y="725"/>
                  </a:cubicBezTo>
                  <a:lnTo>
                    <a:pt x="1765" y="725"/>
                  </a:lnTo>
                  <a:cubicBezTo>
                    <a:pt x="1954" y="725"/>
                    <a:pt x="2111" y="567"/>
                    <a:pt x="2111" y="347"/>
                  </a:cubicBezTo>
                  <a:cubicBezTo>
                    <a:pt x="2111" y="158"/>
                    <a:pt x="1954"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8" name="Google Shape;10328;p78"/>
            <p:cNvSpPr/>
            <p:nvPr/>
          </p:nvSpPr>
          <p:spPr>
            <a:xfrm>
              <a:off x="-19801400" y="2788575"/>
              <a:ext cx="305625" cy="304050"/>
            </a:xfrm>
            <a:custGeom>
              <a:avLst/>
              <a:gdLst/>
              <a:ahLst/>
              <a:cxnLst/>
              <a:rect l="l" t="t" r="r" b="b"/>
              <a:pathLst>
                <a:path w="12225" h="12162" extrusionOk="0">
                  <a:moveTo>
                    <a:pt x="6144" y="693"/>
                  </a:moveTo>
                  <a:cubicBezTo>
                    <a:pt x="7026" y="693"/>
                    <a:pt x="7940" y="2584"/>
                    <a:pt x="7940" y="4316"/>
                  </a:cubicBezTo>
                  <a:lnTo>
                    <a:pt x="4348" y="4316"/>
                  </a:lnTo>
                  <a:cubicBezTo>
                    <a:pt x="4348" y="2584"/>
                    <a:pt x="5293" y="693"/>
                    <a:pt x="6144" y="693"/>
                  </a:cubicBezTo>
                  <a:close/>
                  <a:moveTo>
                    <a:pt x="9677" y="1496"/>
                  </a:moveTo>
                  <a:cubicBezTo>
                    <a:pt x="9731" y="1496"/>
                    <a:pt x="9781" y="1501"/>
                    <a:pt x="9830" y="1513"/>
                  </a:cubicBezTo>
                  <a:cubicBezTo>
                    <a:pt x="10145" y="1607"/>
                    <a:pt x="10397" y="1985"/>
                    <a:pt x="10617" y="2552"/>
                  </a:cubicBezTo>
                  <a:cubicBezTo>
                    <a:pt x="10775" y="3056"/>
                    <a:pt x="10838" y="3686"/>
                    <a:pt x="10806" y="4316"/>
                  </a:cubicBezTo>
                  <a:lnTo>
                    <a:pt x="8633" y="4316"/>
                  </a:lnTo>
                  <a:cubicBezTo>
                    <a:pt x="8633" y="3686"/>
                    <a:pt x="8507" y="2993"/>
                    <a:pt x="8318" y="2300"/>
                  </a:cubicBezTo>
                  <a:cubicBezTo>
                    <a:pt x="8762" y="1800"/>
                    <a:pt x="9280" y="1496"/>
                    <a:pt x="9677" y="1496"/>
                  </a:cubicBezTo>
                  <a:close/>
                  <a:moveTo>
                    <a:pt x="2638" y="1496"/>
                  </a:moveTo>
                  <a:cubicBezTo>
                    <a:pt x="3024" y="1496"/>
                    <a:pt x="3501" y="1807"/>
                    <a:pt x="4001" y="2363"/>
                  </a:cubicBezTo>
                  <a:cubicBezTo>
                    <a:pt x="3781" y="2993"/>
                    <a:pt x="3686" y="3686"/>
                    <a:pt x="3686" y="4348"/>
                  </a:cubicBezTo>
                  <a:lnTo>
                    <a:pt x="1513" y="4348"/>
                  </a:lnTo>
                  <a:cubicBezTo>
                    <a:pt x="1481" y="3686"/>
                    <a:pt x="1544" y="3056"/>
                    <a:pt x="1702" y="2552"/>
                  </a:cubicBezTo>
                  <a:cubicBezTo>
                    <a:pt x="1891" y="1954"/>
                    <a:pt x="2174" y="1607"/>
                    <a:pt x="2489" y="1513"/>
                  </a:cubicBezTo>
                  <a:cubicBezTo>
                    <a:pt x="2537" y="1502"/>
                    <a:pt x="2587" y="1496"/>
                    <a:pt x="2638" y="1496"/>
                  </a:cubicBezTo>
                  <a:close/>
                  <a:moveTo>
                    <a:pt x="11153" y="5041"/>
                  </a:moveTo>
                  <a:cubicBezTo>
                    <a:pt x="11342" y="5041"/>
                    <a:pt x="11500" y="5199"/>
                    <a:pt x="11500" y="5388"/>
                  </a:cubicBezTo>
                  <a:cubicBezTo>
                    <a:pt x="11500" y="7152"/>
                    <a:pt x="10050" y="8601"/>
                    <a:pt x="8286" y="8601"/>
                  </a:cubicBezTo>
                  <a:lnTo>
                    <a:pt x="4001" y="8601"/>
                  </a:lnTo>
                  <a:cubicBezTo>
                    <a:pt x="2206" y="8601"/>
                    <a:pt x="756" y="7152"/>
                    <a:pt x="756" y="5388"/>
                  </a:cubicBezTo>
                  <a:cubicBezTo>
                    <a:pt x="756" y="5199"/>
                    <a:pt x="914" y="5041"/>
                    <a:pt x="1103" y="5041"/>
                  </a:cubicBezTo>
                  <a:close/>
                  <a:moveTo>
                    <a:pt x="9357" y="9326"/>
                  </a:moveTo>
                  <a:lnTo>
                    <a:pt x="9357" y="9672"/>
                  </a:lnTo>
                  <a:cubicBezTo>
                    <a:pt x="9357" y="10271"/>
                    <a:pt x="8885" y="10743"/>
                    <a:pt x="8286" y="10743"/>
                  </a:cubicBezTo>
                  <a:lnTo>
                    <a:pt x="7940" y="10743"/>
                  </a:lnTo>
                  <a:lnTo>
                    <a:pt x="7940" y="10397"/>
                  </a:lnTo>
                  <a:cubicBezTo>
                    <a:pt x="7940" y="9798"/>
                    <a:pt x="8412" y="9326"/>
                    <a:pt x="8979" y="9326"/>
                  </a:cubicBezTo>
                  <a:close/>
                  <a:moveTo>
                    <a:pt x="10050" y="9357"/>
                  </a:moveTo>
                  <a:cubicBezTo>
                    <a:pt x="10870" y="9515"/>
                    <a:pt x="11500" y="10208"/>
                    <a:pt x="11500" y="11090"/>
                  </a:cubicBezTo>
                  <a:lnTo>
                    <a:pt x="11500" y="11437"/>
                  </a:lnTo>
                  <a:lnTo>
                    <a:pt x="11153" y="11437"/>
                  </a:lnTo>
                  <a:cubicBezTo>
                    <a:pt x="10617" y="11437"/>
                    <a:pt x="10050" y="11185"/>
                    <a:pt x="9704" y="10743"/>
                  </a:cubicBezTo>
                  <a:cubicBezTo>
                    <a:pt x="9924" y="10428"/>
                    <a:pt x="10050" y="10082"/>
                    <a:pt x="10050" y="9672"/>
                  </a:cubicBezTo>
                  <a:lnTo>
                    <a:pt x="10050" y="9357"/>
                  </a:lnTo>
                  <a:close/>
                  <a:moveTo>
                    <a:pt x="6112" y="0"/>
                  </a:moveTo>
                  <a:cubicBezTo>
                    <a:pt x="5419" y="0"/>
                    <a:pt x="4789" y="536"/>
                    <a:pt x="4253" y="1513"/>
                  </a:cubicBezTo>
                  <a:cubicBezTo>
                    <a:pt x="4253" y="1576"/>
                    <a:pt x="4222" y="1576"/>
                    <a:pt x="4222" y="1607"/>
                  </a:cubicBezTo>
                  <a:cubicBezTo>
                    <a:pt x="3680" y="1065"/>
                    <a:pt x="3096" y="777"/>
                    <a:pt x="2591" y="777"/>
                  </a:cubicBezTo>
                  <a:cubicBezTo>
                    <a:pt x="2479" y="777"/>
                    <a:pt x="2371" y="791"/>
                    <a:pt x="2269" y="819"/>
                  </a:cubicBezTo>
                  <a:cubicBezTo>
                    <a:pt x="1166" y="1135"/>
                    <a:pt x="630" y="2836"/>
                    <a:pt x="725" y="4348"/>
                  </a:cubicBezTo>
                  <a:cubicBezTo>
                    <a:pt x="284" y="4506"/>
                    <a:pt x="0" y="4915"/>
                    <a:pt x="0" y="5388"/>
                  </a:cubicBezTo>
                  <a:cubicBezTo>
                    <a:pt x="0" y="7561"/>
                    <a:pt x="1796" y="9326"/>
                    <a:pt x="3938" y="9326"/>
                  </a:cubicBezTo>
                  <a:lnTo>
                    <a:pt x="7530" y="9326"/>
                  </a:lnTo>
                  <a:cubicBezTo>
                    <a:pt x="7309" y="9641"/>
                    <a:pt x="7183" y="9987"/>
                    <a:pt x="7183" y="10365"/>
                  </a:cubicBezTo>
                  <a:lnTo>
                    <a:pt x="7183" y="11090"/>
                  </a:lnTo>
                  <a:cubicBezTo>
                    <a:pt x="7183" y="11279"/>
                    <a:pt x="7341" y="11437"/>
                    <a:pt x="7530" y="11437"/>
                  </a:cubicBezTo>
                  <a:lnTo>
                    <a:pt x="8255" y="11437"/>
                  </a:lnTo>
                  <a:cubicBezTo>
                    <a:pt x="8570" y="11437"/>
                    <a:pt x="8885" y="11374"/>
                    <a:pt x="9137" y="11216"/>
                  </a:cubicBezTo>
                  <a:cubicBezTo>
                    <a:pt x="9609" y="11815"/>
                    <a:pt x="10365" y="12161"/>
                    <a:pt x="11122" y="12161"/>
                  </a:cubicBezTo>
                  <a:lnTo>
                    <a:pt x="11815" y="12161"/>
                  </a:lnTo>
                  <a:cubicBezTo>
                    <a:pt x="12035" y="12161"/>
                    <a:pt x="12193" y="12004"/>
                    <a:pt x="12193" y="11815"/>
                  </a:cubicBezTo>
                  <a:lnTo>
                    <a:pt x="12193" y="11090"/>
                  </a:lnTo>
                  <a:cubicBezTo>
                    <a:pt x="12224" y="9956"/>
                    <a:pt x="11468" y="9011"/>
                    <a:pt x="10397" y="8696"/>
                  </a:cubicBezTo>
                  <a:cubicBezTo>
                    <a:pt x="11500" y="7971"/>
                    <a:pt x="12224" y="6774"/>
                    <a:pt x="12224" y="5388"/>
                  </a:cubicBezTo>
                  <a:cubicBezTo>
                    <a:pt x="12224" y="4915"/>
                    <a:pt x="11909" y="4506"/>
                    <a:pt x="11500" y="4348"/>
                  </a:cubicBezTo>
                  <a:cubicBezTo>
                    <a:pt x="11594" y="2773"/>
                    <a:pt x="11122" y="1103"/>
                    <a:pt x="9987" y="819"/>
                  </a:cubicBezTo>
                  <a:cubicBezTo>
                    <a:pt x="9879" y="791"/>
                    <a:pt x="9767" y="777"/>
                    <a:pt x="9651" y="777"/>
                  </a:cubicBezTo>
                  <a:cubicBezTo>
                    <a:pt x="9129" y="777"/>
                    <a:pt x="8544" y="1065"/>
                    <a:pt x="8003" y="1607"/>
                  </a:cubicBezTo>
                  <a:cubicBezTo>
                    <a:pt x="8003" y="1576"/>
                    <a:pt x="7971" y="1576"/>
                    <a:pt x="7971" y="1513"/>
                  </a:cubicBezTo>
                  <a:cubicBezTo>
                    <a:pt x="7498" y="536"/>
                    <a:pt x="6837" y="0"/>
                    <a:pt x="61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29" name="Google Shape;10329;p78"/>
          <p:cNvGrpSpPr/>
          <p:nvPr/>
        </p:nvGrpSpPr>
        <p:grpSpPr>
          <a:xfrm>
            <a:off x="6114308" y="1688916"/>
            <a:ext cx="422463" cy="472676"/>
            <a:chOff x="-17903225" y="2060800"/>
            <a:chExt cx="271750" cy="304050"/>
          </a:xfrm>
        </p:grpSpPr>
        <p:sp>
          <p:nvSpPr>
            <p:cNvPr id="10330" name="Google Shape;10330;p78"/>
            <p:cNvSpPr/>
            <p:nvPr/>
          </p:nvSpPr>
          <p:spPr>
            <a:xfrm>
              <a:off x="-17722875" y="2204150"/>
              <a:ext cx="18150" cy="18150"/>
            </a:xfrm>
            <a:custGeom>
              <a:avLst/>
              <a:gdLst/>
              <a:ahLst/>
              <a:cxnLst/>
              <a:rect l="l" t="t" r="r" b="b"/>
              <a:pathLst>
                <a:path w="726" h="726" extrusionOk="0">
                  <a:moveTo>
                    <a:pt x="347" y="1"/>
                  </a:moveTo>
                  <a:cubicBezTo>
                    <a:pt x="158" y="1"/>
                    <a:pt x="1" y="158"/>
                    <a:pt x="1" y="379"/>
                  </a:cubicBezTo>
                  <a:cubicBezTo>
                    <a:pt x="1" y="568"/>
                    <a:pt x="158" y="725"/>
                    <a:pt x="347" y="725"/>
                  </a:cubicBezTo>
                  <a:cubicBezTo>
                    <a:pt x="568" y="725"/>
                    <a:pt x="726" y="568"/>
                    <a:pt x="726" y="379"/>
                  </a:cubicBezTo>
                  <a:cubicBezTo>
                    <a:pt x="726"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1" name="Google Shape;10331;p78"/>
            <p:cNvSpPr/>
            <p:nvPr/>
          </p:nvSpPr>
          <p:spPr>
            <a:xfrm>
              <a:off x="-17829200" y="2204150"/>
              <a:ext cx="18150" cy="18150"/>
            </a:xfrm>
            <a:custGeom>
              <a:avLst/>
              <a:gdLst/>
              <a:ahLst/>
              <a:cxnLst/>
              <a:rect l="l" t="t" r="r" b="b"/>
              <a:pathLst>
                <a:path w="726" h="726" extrusionOk="0">
                  <a:moveTo>
                    <a:pt x="347" y="1"/>
                  </a:moveTo>
                  <a:cubicBezTo>
                    <a:pt x="158" y="1"/>
                    <a:pt x="1" y="158"/>
                    <a:pt x="1" y="379"/>
                  </a:cubicBezTo>
                  <a:cubicBezTo>
                    <a:pt x="1" y="568"/>
                    <a:pt x="158" y="725"/>
                    <a:pt x="347" y="725"/>
                  </a:cubicBezTo>
                  <a:cubicBezTo>
                    <a:pt x="568" y="725"/>
                    <a:pt x="725" y="568"/>
                    <a:pt x="725" y="379"/>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2" name="Google Shape;10332;p78"/>
            <p:cNvSpPr/>
            <p:nvPr/>
          </p:nvSpPr>
          <p:spPr>
            <a:xfrm>
              <a:off x="-17903225" y="2060800"/>
              <a:ext cx="271750" cy="304050"/>
            </a:xfrm>
            <a:custGeom>
              <a:avLst/>
              <a:gdLst/>
              <a:ahLst/>
              <a:cxnLst/>
              <a:rect l="l" t="t" r="r" b="b"/>
              <a:pathLst>
                <a:path w="10870" h="12162" extrusionOk="0">
                  <a:moveTo>
                    <a:pt x="1040" y="694"/>
                  </a:moveTo>
                  <a:cubicBezTo>
                    <a:pt x="1891" y="694"/>
                    <a:pt x="2615" y="1293"/>
                    <a:pt x="2773" y="2112"/>
                  </a:cubicBezTo>
                  <a:cubicBezTo>
                    <a:pt x="2552" y="2364"/>
                    <a:pt x="2332" y="2679"/>
                    <a:pt x="2143" y="2994"/>
                  </a:cubicBezTo>
                  <a:lnTo>
                    <a:pt x="1040" y="694"/>
                  </a:lnTo>
                  <a:close/>
                  <a:moveTo>
                    <a:pt x="9861" y="694"/>
                  </a:moveTo>
                  <a:lnTo>
                    <a:pt x="8727" y="2994"/>
                  </a:lnTo>
                  <a:cubicBezTo>
                    <a:pt x="8507" y="2679"/>
                    <a:pt x="8318" y="2395"/>
                    <a:pt x="8097" y="2112"/>
                  </a:cubicBezTo>
                  <a:cubicBezTo>
                    <a:pt x="8255" y="1293"/>
                    <a:pt x="8979" y="694"/>
                    <a:pt x="9830" y="694"/>
                  </a:cubicBezTo>
                  <a:close/>
                  <a:moveTo>
                    <a:pt x="5451" y="1419"/>
                  </a:moveTo>
                  <a:cubicBezTo>
                    <a:pt x="6144" y="1419"/>
                    <a:pt x="6900" y="1860"/>
                    <a:pt x="7561" y="2584"/>
                  </a:cubicBezTo>
                  <a:lnTo>
                    <a:pt x="6994" y="2994"/>
                  </a:lnTo>
                  <a:cubicBezTo>
                    <a:pt x="6270" y="3466"/>
                    <a:pt x="5829" y="4254"/>
                    <a:pt x="5829" y="5136"/>
                  </a:cubicBezTo>
                  <a:lnTo>
                    <a:pt x="5829" y="6522"/>
                  </a:lnTo>
                  <a:cubicBezTo>
                    <a:pt x="5734" y="6491"/>
                    <a:pt x="5608" y="6491"/>
                    <a:pt x="5482" y="6491"/>
                  </a:cubicBezTo>
                  <a:cubicBezTo>
                    <a:pt x="5356" y="6491"/>
                    <a:pt x="5199" y="6522"/>
                    <a:pt x="5104" y="6554"/>
                  </a:cubicBezTo>
                  <a:lnTo>
                    <a:pt x="5104" y="5199"/>
                  </a:lnTo>
                  <a:cubicBezTo>
                    <a:pt x="5104" y="4317"/>
                    <a:pt x="4663" y="3498"/>
                    <a:pt x="3938" y="3025"/>
                  </a:cubicBezTo>
                  <a:lnTo>
                    <a:pt x="3371" y="2616"/>
                  </a:lnTo>
                  <a:cubicBezTo>
                    <a:pt x="4001" y="1797"/>
                    <a:pt x="4726" y="1419"/>
                    <a:pt x="5451" y="1419"/>
                  </a:cubicBezTo>
                  <a:close/>
                  <a:moveTo>
                    <a:pt x="5451" y="7152"/>
                  </a:moveTo>
                  <a:cubicBezTo>
                    <a:pt x="5608" y="7152"/>
                    <a:pt x="5734" y="7279"/>
                    <a:pt x="5797" y="7405"/>
                  </a:cubicBezTo>
                  <a:lnTo>
                    <a:pt x="5797" y="7562"/>
                  </a:lnTo>
                  <a:cubicBezTo>
                    <a:pt x="5766" y="7625"/>
                    <a:pt x="5608" y="7751"/>
                    <a:pt x="5451" y="7846"/>
                  </a:cubicBezTo>
                  <a:cubicBezTo>
                    <a:pt x="5262" y="7720"/>
                    <a:pt x="5104" y="7594"/>
                    <a:pt x="5104" y="7499"/>
                  </a:cubicBezTo>
                  <a:cubicBezTo>
                    <a:pt x="5104" y="7310"/>
                    <a:pt x="5262" y="7152"/>
                    <a:pt x="5451" y="7152"/>
                  </a:cubicBezTo>
                  <a:close/>
                  <a:moveTo>
                    <a:pt x="2899" y="3151"/>
                  </a:moveTo>
                  <a:lnTo>
                    <a:pt x="3560" y="3561"/>
                  </a:lnTo>
                  <a:cubicBezTo>
                    <a:pt x="4064" y="3907"/>
                    <a:pt x="4379" y="4538"/>
                    <a:pt x="4379" y="5105"/>
                  </a:cubicBezTo>
                  <a:lnTo>
                    <a:pt x="4379" y="7499"/>
                  </a:lnTo>
                  <a:cubicBezTo>
                    <a:pt x="4379" y="7562"/>
                    <a:pt x="4379" y="7625"/>
                    <a:pt x="4411" y="7688"/>
                  </a:cubicBezTo>
                  <a:cubicBezTo>
                    <a:pt x="4505" y="8035"/>
                    <a:pt x="4852" y="8287"/>
                    <a:pt x="5104" y="8413"/>
                  </a:cubicBezTo>
                  <a:lnTo>
                    <a:pt x="5104" y="8948"/>
                  </a:lnTo>
                  <a:lnTo>
                    <a:pt x="5104" y="8980"/>
                  </a:lnTo>
                  <a:cubicBezTo>
                    <a:pt x="5059" y="9813"/>
                    <a:pt x="4353" y="10357"/>
                    <a:pt x="3575" y="10357"/>
                  </a:cubicBezTo>
                  <a:cubicBezTo>
                    <a:pt x="3264" y="10357"/>
                    <a:pt x="2943" y="10271"/>
                    <a:pt x="2647" y="10082"/>
                  </a:cubicBezTo>
                  <a:cubicBezTo>
                    <a:pt x="1859" y="9547"/>
                    <a:pt x="1512" y="8728"/>
                    <a:pt x="1512" y="7499"/>
                  </a:cubicBezTo>
                  <a:cubicBezTo>
                    <a:pt x="1512" y="6144"/>
                    <a:pt x="2017" y="4443"/>
                    <a:pt x="2899" y="3151"/>
                  </a:cubicBezTo>
                  <a:close/>
                  <a:moveTo>
                    <a:pt x="8066" y="3151"/>
                  </a:moveTo>
                  <a:cubicBezTo>
                    <a:pt x="8916" y="4412"/>
                    <a:pt x="9420" y="6144"/>
                    <a:pt x="9420" y="7499"/>
                  </a:cubicBezTo>
                  <a:cubicBezTo>
                    <a:pt x="9389" y="8696"/>
                    <a:pt x="8979" y="9578"/>
                    <a:pt x="8192" y="10082"/>
                  </a:cubicBezTo>
                  <a:cubicBezTo>
                    <a:pt x="7913" y="10271"/>
                    <a:pt x="7599" y="10357"/>
                    <a:pt x="7293" y="10357"/>
                  </a:cubicBezTo>
                  <a:cubicBezTo>
                    <a:pt x="6522" y="10357"/>
                    <a:pt x="5797" y="9813"/>
                    <a:pt x="5797" y="8980"/>
                  </a:cubicBezTo>
                  <a:lnTo>
                    <a:pt x="5797" y="8917"/>
                  </a:lnTo>
                  <a:lnTo>
                    <a:pt x="5797" y="8476"/>
                  </a:lnTo>
                  <a:cubicBezTo>
                    <a:pt x="6175" y="8255"/>
                    <a:pt x="6553" y="7940"/>
                    <a:pt x="6553" y="7499"/>
                  </a:cubicBezTo>
                  <a:lnTo>
                    <a:pt x="6553" y="7310"/>
                  </a:lnTo>
                  <a:lnTo>
                    <a:pt x="6553" y="5105"/>
                  </a:lnTo>
                  <a:cubicBezTo>
                    <a:pt x="6553" y="4475"/>
                    <a:pt x="6868" y="3907"/>
                    <a:pt x="7372" y="3561"/>
                  </a:cubicBezTo>
                  <a:lnTo>
                    <a:pt x="8066" y="3151"/>
                  </a:lnTo>
                  <a:close/>
                  <a:moveTo>
                    <a:pt x="5451" y="10145"/>
                  </a:moveTo>
                  <a:cubicBezTo>
                    <a:pt x="5577" y="10303"/>
                    <a:pt x="5671" y="10429"/>
                    <a:pt x="5797" y="10555"/>
                  </a:cubicBezTo>
                  <a:lnTo>
                    <a:pt x="5797" y="11437"/>
                  </a:lnTo>
                  <a:lnTo>
                    <a:pt x="5104" y="11437"/>
                  </a:lnTo>
                  <a:lnTo>
                    <a:pt x="5104" y="10555"/>
                  </a:lnTo>
                  <a:cubicBezTo>
                    <a:pt x="5199" y="10429"/>
                    <a:pt x="5356" y="10303"/>
                    <a:pt x="5451" y="10145"/>
                  </a:cubicBezTo>
                  <a:close/>
                  <a:moveTo>
                    <a:pt x="441" y="1"/>
                  </a:moveTo>
                  <a:cubicBezTo>
                    <a:pt x="158" y="1"/>
                    <a:pt x="0" y="284"/>
                    <a:pt x="126" y="505"/>
                  </a:cubicBezTo>
                  <a:lnTo>
                    <a:pt x="1733" y="3750"/>
                  </a:lnTo>
                  <a:cubicBezTo>
                    <a:pt x="1166" y="4947"/>
                    <a:pt x="788" y="6302"/>
                    <a:pt x="788" y="7499"/>
                  </a:cubicBezTo>
                  <a:cubicBezTo>
                    <a:pt x="788" y="8917"/>
                    <a:pt x="1260" y="9988"/>
                    <a:pt x="2269" y="10650"/>
                  </a:cubicBezTo>
                  <a:cubicBezTo>
                    <a:pt x="2670" y="10930"/>
                    <a:pt x="3134" y="11071"/>
                    <a:pt x="3598" y="11071"/>
                  </a:cubicBezTo>
                  <a:cubicBezTo>
                    <a:pt x="3863" y="11071"/>
                    <a:pt x="4127" y="11025"/>
                    <a:pt x="4379" y="10933"/>
                  </a:cubicBezTo>
                  <a:lnTo>
                    <a:pt x="4379" y="11815"/>
                  </a:lnTo>
                  <a:cubicBezTo>
                    <a:pt x="4379" y="12004"/>
                    <a:pt x="4537" y="12162"/>
                    <a:pt x="4726" y="12162"/>
                  </a:cubicBezTo>
                  <a:lnTo>
                    <a:pt x="6144" y="12162"/>
                  </a:lnTo>
                  <a:cubicBezTo>
                    <a:pt x="6364" y="12162"/>
                    <a:pt x="6522" y="12004"/>
                    <a:pt x="6522" y="11815"/>
                  </a:cubicBezTo>
                  <a:lnTo>
                    <a:pt x="6522" y="10933"/>
                  </a:lnTo>
                  <a:cubicBezTo>
                    <a:pt x="6774" y="11025"/>
                    <a:pt x="7038" y="11071"/>
                    <a:pt x="7303" y="11071"/>
                  </a:cubicBezTo>
                  <a:cubicBezTo>
                    <a:pt x="7767" y="11071"/>
                    <a:pt x="8232" y="10930"/>
                    <a:pt x="8633" y="10650"/>
                  </a:cubicBezTo>
                  <a:cubicBezTo>
                    <a:pt x="9641" y="9988"/>
                    <a:pt x="10113" y="8917"/>
                    <a:pt x="10113" y="7499"/>
                  </a:cubicBezTo>
                  <a:cubicBezTo>
                    <a:pt x="10113" y="6302"/>
                    <a:pt x="9735" y="4916"/>
                    <a:pt x="9137" y="3750"/>
                  </a:cubicBezTo>
                  <a:lnTo>
                    <a:pt x="10775" y="505"/>
                  </a:lnTo>
                  <a:cubicBezTo>
                    <a:pt x="10869" y="284"/>
                    <a:pt x="10680" y="1"/>
                    <a:pt x="10460" y="1"/>
                  </a:cubicBezTo>
                  <a:lnTo>
                    <a:pt x="9861" y="1"/>
                  </a:lnTo>
                  <a:cubicBezTo>
                    <a:pt x="8853" y="1"/>
                    <a:pt x="7940" y="631"/>
                    <a:pt x="7530" y="1576"/>
                  </a:cubicBezTo>
                  <a:cubicBezTo>
                    <a:pt x="7467" y="1545"/>
                    <a:pt x="7404" y="1450"/>
                    <a:pt x="7341" y="1419"/>
                  </a:cubicBezTo>
                  <a:cubicBezTo>
                    <a:pt x="6742" y="946"/>
                    <a:pt x="6112" y="694"/>
                    <a:pt x="5451" y="694"/>
                  </a:cubicBezTo>
                  <a:cubicBezTo>
                    <a:pt x="4663" y="694"/>
                    <a:pt x="3938" y="1072"/>
                    <a:pt x="3371" y="1576"/>
                  </a:cubicBezTo>
                  <a:cubicBezTo>
                    <a:pt x="2993" y="631"/>
                    <a:pt x="2111"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3" name="Google Shape;10333;p78"/>
          <p:cNvGrpSpPr/>
          <p:nvPr/>
        </p:nvGrpSpPr>
        <p:grpSpPr>
          <a:xfrm>
            <a:off x="6088599" y="2274962"/>
            <a:ext cx="473881" cy="472676"/>
            <a:chOff x="-17918975" y="2435725"/>
            <a:chExt cx="304825" cy="304050"/>
          </a:xfrm>
        </p:grpSpPr>
        <p:sp>
          <p:nvSpPr>
            <p:cNvPr id="10334" name="Google Shape;10334;p78"/>
            <p:cNvSpPr/>
            <p:nvPr/>
          </p:nvSpPr>
          <p:spPr>
            <a:xfrm>
              <a:off x="-17918975" y="2435725"/>
              <a:ext cx="304825" cy="304050"/>
            </a:xfrm>
            <a:custGeom>
              <a:avLst/>
              <a:gdLst/>
              <a:ahLst/>
              <a:cxnLst/>
              <a:rect l="l" t="t" r="r" b="b"/>
              <a:pathLst>
                <a:path w="12193" h="12162" extrusionOk="0">
                  <a:moveTo>
                    <a:pt x="1040" y="662"/>
                  </a:moveTo>
                  <a:cubicBezTo>
                    <a:pt x="1229" y="662"/>
                    <a:pt x="1386" y="819"/>
                    <a:pt x="1386" y="1040"/>
                  </a:cubicBezTo>
                  <a:cubicBezTo>
                    <a:pt x="1386" y="1229"/>
                    <a:pt x="1229" y="1386"/>
                    <a:pt x="1040" y="1386"/>
                  </a:cubicBezTo>
                  <a:cubicBezTo>
                    <a:pt x="851" y="1386"/>
                    <a:pt x="693" y="1229"/>
                    <a:pt x="693" y="1040"/>
                  </a:cubicBezTo>
                  <a:cubicBezTo>
                    <a:pt x="693" y="819"/>
                    <a:pt x="851" y="662"/>
                    <a:pt x="1040" y="662"/>
                  </a:cubicBezTo>
                  <a:close/>
                  <a:moveTo>
                    <a:pt x="3907" y="662"/>
                  </a:moveTo>
                  <a:cubicBezTo>
                    <a:pt x="4096" y="662"/>
                    <a:pt x="4253" y="819"/>
                    <a:pt x="4253" y="1040"/>
                  </a:cubicBezTo>
                  <a:cubicBezTo>
                    <a:pt x="4253" y="1229"/>
                    <a:pt x="4096" y="1386"/>
                    <a:pt x="3907" y="1386"/>
                  </a:cubicBezTo>
                  <a:cubicBezTo>
                    <a:pt x="3718" y="1386"/>
                    <a:pt x="3560" y="1229"/>
                    <a:pt x="3560" y="1040"/>
                  </a:cubicBezTo>
                  <a:cubicBezTo>
                    <a:pt x="3560" y="819"/>
                    <a:pt x="3718" y="662"/>
                    <a:pt x="3907" y="662"/>
                  </a:cubicBezTo>
                  <a:close/>
                  <a:moveTo>
                    <a:pt x="7828" y="2853"/>
                  </a:moveTo>
                  <a:cubicBezTo>
                    <a:pt x="9848" y="2853"/>
                    <a:pt x="11436" y="4484"/>
                    <a:pt x="11436" y="6427"/>
                  </a:cubicBezTo>
                  <a:lnTo>
                    <a:pt x="11436" y="6774"/>
                  </a:lnTo>
                  <a:cubicBezTo>
                    <a:pt x="11436" y="8538"/>
                    <a:pt x="9987" y="10019"/>
                    <a:pt x="8191" y="10019"/>
                  </a:cubicBezTo>
                  <a:cubicBezTo>
                    <a:pt x="6837" y="10019"/>
                    <a:pt x="5671" y="8916"/>
                    <a:pt x="5671" y="7530"/>
                  </a:cubicBezTo>
                  <a:lnTo>
                    <a:pt x="5671" y="6931"/>
                  </a:lnTo>
                  <a:cubicBezTo>
                    <a:pt x="5671" y="5955"/>
                    <a:pt x="6427" y="5072"/>
                    <a:pt x="7372" y="5041"/>
                  </a:cubicBezTo>
                  <a:cubicBezTo>
                    <a:pt x="7392" y="5040"/>
                    <a:pt x="7413" y="5040"/>
                    <a:pt x="7433" y="5040"/>
                  </a:cubicBezTo>
                  <a:cubicBezTo>
                    <a:pt x="8445" y="5040"/>
                    <a:pt x="9263" y="5817"/>
                    <a:pt x="9263" y="6805"/>
                  </a:cubicBezTo>
                  <a:lnTo>
                    <a:pt x="9263" y="7152"/>
                  </a:lnTo>
                  <a:cubicBezTo>
                    <a:pt x="9263" y="7561"/>
                    <a:pt x="8948" y="7876"/>
                    <a:pt x="8570" y="7876"/>
                  </a:cubicBezTo>
                  <a:cubicBezTo>
                    <a:pt x="8160" y="7876"/>
                    <a:pt x="7845" y="7561"/>
                    <a:pt x="7845" y="7152"/>
                  </a:cubicBezTo>
                  <a:lnTo>
                    <a:pt x="7845" y="6805"/>
                  </a:lnTo>
                  <a:cubicBezTo>
                    <a:pt x="7845" y="6616"/>
                    <a:pt x="7687" y="6459"/>
                    <a:pt x="7498" y="6459"/>
                  </a:cubicBezTo>
                  <a:cubicBezTo>
                    <a:pt x="7309" y="6459"/>
                    <a:pt x="7152" y="6616"/>
                    <a:pt x="7152" y="6805"/>
                  </a:cubicBezTo>
                  <a:lnTo>
                    <a:pt x="7152" y="7152"/>
                  </a:lnTo>
                  <a:cubicBezTo>
                    <a:pt x="7152" y="7939"/>
                    <a:pt x="7782" y="8569"/>
                    <a:pt x="8570" y="8569"/>
                  </a:cubicBezTo>
                  <a:cubicBezTo>
                    <a:pt x="9357" y="8569"/>
                    <a:pt x="9987" y="7939"/>
                    <a:pt x="9987" y="7152"/>
                  </a:cubicBezTo>
                  <a:lnTo>
                    <a:pt x="9987" y="6805"/>
                  </a:lnTo>
                  <a:cubicBezTo>
                    <a:pt x="9987" y="5425"/>
                    <a:pt x="8853" y="4314"/>
                    <a:pt x="7456" y="4314"/>
                  </a:cubicBezTo>
                  <a:cubicBezTo>
                    <a:pt x="7418" y="4314"/>
                    <a:pt x="7379" y="4315"/>
                    <a:pt x="7341" y="4316"/>
                  </a:cubicBezTo>
                  <a:cubicBezTo>
                    <a:pt x="5986" y="4411"/>
                    <a:pt x="4946" y="5577"/>
                    <a:pt x="4946" y="6931"/>
                  </a:cubicBezTo>
                  <a:lnTo>
                    <a:pt x="4946" y="7530"/>
                  </a:lnTo>
                  <a:cubicBezTo>
                    <a:pt x="4946" y="8191"/>
                    <a:pt x="5135" y="8790"/>
                    <a:pt x="5482" y="9294"/>
                  </a:cubicBezTo>
                  <a:lnTo>
                    <a:pt x="5293" y="9294"/>
                  </a:lnTo>
                  <a:cubicBezTo>
                    <a:pt x="4694" y="9294"/>
                    <a:pt x="4222" y="8822"/>
                    <a:pt x="4222" y="8223"/>
                  </a:cubicBezTo>
                  <a:lnTo>
                    <a:pt x="4222" y="6616"/>
                  </a:lnTo>
                  <a:cubicBezTo>
                    <a:pt x="4253" y="4663"/>
                    <a:pt x="5671" y="3025"/>
                    <a:pt x="7498" y="2867"/>
                  </a:cubicBezTo>
                  <a:cubicBezTo>
                    <a:pt x="7609" y="2857"/>
                    <a:pt x="7719" y="2853"/>
                    <a:pt x="7828" y="2853"/>
                  </a:cubicBezTo>
                  <a:close/>
                  <a:moveTo>
                    <a:pt x="2518" y="4236"/>
                  </a:moveTo>
                  <a:cubicBezTo>
                    <a:pt x="3101" y="4236"/>
                    <a:pt x="3592" y="4754"/>
                    <a:pt x="3592" y="5324"/>
                  </a:cubicBezTo>
                  <a:lnTo>
                    <a:pt x="3592" y="8160"/>
                  </a:lnTo>
                  <a:cubicBezTo>
                    <a:pt x="3592" y="9137"/>
                    <a:pt x="4379" y="9924"/>
                    <a:pt x="5356" y="9924"/>
                  </a:cubicBezTo>
                  <a:lnTo>
                    <a:pt x="6207" y="9924"/>
                  </a:lnTo>
                  <a:cubicBezTo>
                    <a:pt x="6742" y="10365"/>
                    <a:pt x="7467" y="10617"/>
                    <a:pt x="8254" y="10617"/>
                  </a:cubicBezTo>
                  <a:cubicBezTo>
                    <a:pt x="9011" y="10617"/>
                    <a:pt x="9704" y="10428"/>
                    <a:pt x="10334" y="10050"/>
                  </a:cubicBezTo>
                  <a:cubicBezTo>
                    <a:pt x="10838" y="10334"/>
                    <a:pt x="11279" y="10838"/>
                    <a:pt x="11405" y="11436"/>
                  </a:cubicBezTo>
                  <a:lnTo>
                    <a:pt x="3907" y="11436"/>
                  </a:lnTo>
                  <a:cubicBezTo>
                    <a:pt x="2521" y="11436"/>
                    <a:pt x="1418" y="10271"/>
                    <a:pt x="1418" y="8916"/>
                  </a:cubicBezTo>
                  <a:lnTo>
                    <a:pt x="1418" y="5388"/>
                  </a:lnTo>
                  <a:cubicBezTo>
                    <a:pt x="1418" y="4852"/>
                    <a:pt x="1827" y="4348"/>
                    <a:pt x="2332" y="4253"/>
                  </a:cubicBezTo>
                  <a:cubicBezTo>
                    <a:pt x="2394" y="4241"/>
                    <a:pt x="2457" y="4236"/>
                    <a:pt x="2518" y="4236"/>
                  </a:cubicBezTo>
                  <a:close/>
                  <a:moveTo>
                    <a:pt x="1071" y="0"/>
                  </a:moveTo>
                  <a:cubicBezTo>
                    <a:pt x="473" y="0"/>
                    <a:pt x="0" y="473"/>
                    <a:pt x="0" y="1071"/>
                  </a:cubicBezTo>
                  <a:cubicBezTo>
                    <a:pt x="0" y="1652"/>
                    <a:pt x="504" y="2144"/>
                    <a:pt x="1052" y="2144"/>
                  </a:cubicBezTo>
                  <a:cubicBezTo>
                    <a:pt x="1069" y="2144"/>
                    <a:pt x="1086" y="2143"/>
                    <a:pt x="1103" y="2143"/>
                  </a:cubicBezTo>
                  <a:lnTo>
                    <a:pt x="1733" y="3749"/>
                  </a:lnTo>
                  <a:cubicBezTo>
                    <a:pt x="1103" y="4001"/>
                    <a:pt x="725" y="4694"/>
                    <a:pt x="725" y="5451"/>
                  </a:cubicBezTo>
                  <a:lnTo>
                    <a:pt x="725" y="8948"/>
                  </a:lnTo>
                  <a:cubicBezTo>
                    <a:pt x="725" y="10712"/>
                    <a:pt x="2174" y="12161"/>
                    <a:pt x="3938" y="12161"/>
                  </a:cubicBezTo>
                  <a:lnTo>
                    <a:pt x="11815" y="12161"/>
                  </a:lnTo>
                  <a:cubicBezTo>
                    <a:pt x="12035" y="12161"/>
                    <a:pt x="12193" y="12004"/>
                    <a:pt x="12193" y="11814"/>
                  </a:cubicBezTo>
                  <a:cubicBezTo>
                    <a:pt x="12193" y="11279"/>
                    <a:pt x="11972" y="10712"/>
                    <a:pt x="11657" y="10271"/>
                  </a:cubicBezTo>
                  <a:cubicBezTo>
                    <a:pt x="11468" y="10019"/>
                    <a:pt x="11247" y="9798"/>
                    <a:pt x="10964" y="9641"/>
                  </a:cubicBezTo>
                  <a:cubicBezTo>
                    <a:pt x="11657" y="8916"/>
                    <a:pt x="12193" y="7876"/>
                    <a:pt x="12193" y="6774"/>
                  </a:cubicBezTo>
                  <a:lnTo>
                    <a:pt x="12193" y="6427"/>
                  </a:lnTo>
                  <a:cubicBezTo>
                    <a:pt x="12193" y="4080"/>
                    <a:pt x="10259" y="2153"/>
                    <a:pt x="7898" y="2153"/>
                  </a:cubicBezTo>
                  <a:cubicBezTo>
                    <a:pt x="7756" y="2153"/>
                    <a:pt x="7612" y="2160"/>
                    <a:pt x="7467" y="2174"/>
                  </a:cubicBezTo>
                  <a:cubicBezTo>
                    <a:pt x="5986" y="2332"/>
                    <a:pt x="4726" y="3214"/>
                    <a:pt x="4064" y="4537"/>
                  </a:cubicBezTo>
                  <a:cubicBezTo>
                    <a:pt x="3875" y="4190"/>
                    <a:pt x="3592" y="3907"/>
                    <a:pt x="3245" y="3749"/>
                  </a:cubicBezTo>
                  <a:lnTo>
                    <a:pt x="3875" y="2143"/>
                  </a:lnTo>
                  <a:lnTo>
                    <a:pt x="3907" y="2143"/>
                  </a:lnTo>
                  <a:cubicBezTo>
                    <a:pt x="4505" y="2143"/>
                    <a:pt x="4978" y="1670"/>
                    <a:pt x="4978" y="1071"/>
                  </a:cubicBezTo>
                  <a:cubicBezTo>
                    <a:pt x="4978" y="473"/>
                    <a:pt x="4505" y="0"/>
                    <a:pt x="3907" y="0"/>
                  </a:cubicBezTo>
                  <a:cubicBezTo>
                    <a:pt x="3308" y="0"/>
                    <a:pt x="2836" y="473"/>
                    <a:pt x="2836" y="1071"/>
                  </a:cubicBezTo>
                  <a:cubicBezTo>
                    <a:pt x="2836" y="1386"/>
                    <a:pt x="2993" y="1670"/>
                    <a:pt x="3214" y="1859"/>
                  </a:cubicBezTo>
                  <a:lnTo>
                    <a:pt x="2521" y="3592"/>
                  </a:lnTo>
                  <a:lnTo>
                    <a:pt x="2458" y="3592"/>
                  </a:lnTo>
                  <a:lnTo>
                    <a:pt x="1796" y="1859"/>
                  </a:lnTo>
                  <a:cubicBezTo>
                    <a:pt x="2016" y="1670"/>
                    <a:pt x="2142" y="1386"/>
                    <a:pt x="2142" y="1071"/>
                  </a:cubicBezTo>
                  <a:cubicBezTo>
                    <a:pt x="2142" y="473"/>
                    <a:pt x="1670" y="0"/>
                    <a:pt x="10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5" name="Google Shape;10335;p78"/>
            <p:cNvSpPr/>
            <p:nvPr/>
          </p:nvSpPr>
          <p:spPr>
            <a:xfrm>
              <a:off x="-17865425" y="2560150"/>
              <a:ext cx="17350" cy="17375"/>
            </a:xfrm>
            <a:custGeom>
              <a:avLst/>
              <a:gdLst/>
              <a:ahLst/>
              <a:cxnLst/>
              <a:rect l="l" t="t" r="r" b="b"/>
              <a:pathLst>
                <a:path w="694" h="695" extrusionOk="0">
                  <a:moveTo>
                    <a:pt x="347" y="1"/>
                  </a:moveTo>
                  <a:cubicBezTo>
                    <a:pt x="158" y="1"/>
                    <a:pt x="0" y="158"/>
                    <a:pt x="0" y="347"/>
                  </a:cubicBezTo>
                  <a:cubicBezTo>
                    <a:pt x="0" y="537"/>
                    <a:pt x="158" y="694"/>
                    <a:pt x="347" y="694"/>
                  </a:cubicBezTo>
                  <a:cubicBezTo>
                    <a:pt x="536" y="694"/>
                    <a:pt x="694" y="537"/>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6" name="Google Shape;10336;p78"/>
          <p:cNvGrpSpPr/>
          <p:nvPr/>
        </p:nvGrpSpPr>
        <p:grpSpPr>
          <a:xfrm>
            <a:off x="6117359" y="2852729"/>
            <a:ext cx="416361" cy="470228"/>
            <a:chOff x="-17899300" y="2810625"/>
            <a:chExt cx="267825" cy="302475"/>
          </a:xfrm>
        </p:grpSpPr>
        <p:sp>
          <p:nvSpPr>
            <p:cNvPr id="10337" name="Google Shape;10337;p78"/>
            <p:cNvSpPr/>
            <p:nvPr/>
          </p:nvSpPr>
          <p:spPr>
            <a:xfrm>
              <a:off x="-17899300" y="2810625"/>
              <a:ext cx="267825" cy="302475"/>
            </a:xfrm>
            <a:custGeom>
              <a:avLst/>
              <a:gdLst/>
              <a:ahLst/>
              <a:cxnLst/>
              <a:rect l="l" t="t" r="r" b="b"/>
              <a:pathLst>
                <a:path w="10713" h="12099" extrusionOk="0">
                  <a:moveTo>
                    <a:pt x="1009" y="4978"/>
                  </a:moveTo>
                  <a:cubicBezTo>
                    <a:pt x="1482" y="4978"/>
                    <a:pt x="1860" y="5293"/>
                    <a:pt x="2017" y="5671"/>
                  </a:cubicBezTo>
                  <a:lnTo>
                    <a:pt x="1702" y="5671"/>
                  </a:lnTo>
                  <a:cubicBezTo>
                    <a:pt x="1229" y="5671"/>
                    <a:pt x="851" y="5356"/>
                    <a:pt x="694" y="4978"/>
                  </a:cubicBezTo>
                  <a:close/>
                  <a:moveTo>
                    <a:pt x="9862" y="4978"/>
                  </a:moveTo>
                  <a:cubicBezTo>
                    <a:pt x="9704" y="5356"/>
                    <a:pt x="9295" y="5671"/>
                    <a:pt x="8822" y="5671"/>
                  </a:cubicBezTo>
                  <a:lnTo>
                    <a:pt x="8507" y="5671"/>
                  </a:lnTo>
                  <a:cubicBezTo>
                    <a:pt x="8696" y="5262"/>
                    <a:pt x="9074" y="4978"/>
                    <a:pt x="9547" y="4978"/>
                  </a:cubicBezTo>
                  <a:close/>
                  <a:moveTo>
                    <a:pt x="5294" y="7845"/>
                  </a:moveTo>
                  <a:cubicBezTo>
                    <a:pt x="5451" y="7845"/>
                    <a:pt x="5609" y="7971"/>
                    <a:pt x="5640" y="8097"/>
                  </a:cubicBezTo>
                  <a:lnTo>
                    <a:pt x="5294" y="8507"/>
                  </a:lnTo>
                  <a:lnTo>
                    <a:pt x="4947" y="8097"/>
                  </a:lnTo>
                  <a:cubicBezTo>
                    <a:pt x="4979" y="7971"/>
                    <a:pt x="5136" y="7845"/>
                    <a:pt x="5294" y="7845"/>
                  </a:cubicBezTo>
                  <a:close/>
                  <a:moveTo>
                    <a:pt x="5294" y="4254"/>
                  </a:moveTo>
                  <a:cubicBezTo>
                    <a:pt x="6774" y="4254"/>
                    <a:pt x="7783" y="5104"/>
                    <a:pt x="7783" y="6742"/>
                  </a:cubicBezTo>
                  <a:cubicBezTo>
                    <a:pt x="7783" y="7467"/>
                    <a:pt x="7625" y="8192"/>
                    <a:pt x="7310" y="8885"/>
                  </a:cubicBezTo>
                  <a:lnTo>
                    <a:pt x="7310" y="8822"/>
                  </a:lnTo>
                  <a:cubicBezTo>
                    <a:pt x="7152" y="7845"/>
                    <a:pt x="6270" y="7152"/>
                    <a:pt x="5294" y="7152"/>
                  </a:cubicBezTo>
                  <a:cubicBezTo>
                    <a:pt x="4317" y="7152"/>
                    <a:pt x="3435" y="7845"/>
                    <a:pt x="3277" y="8822"/>
                  </a:cubicBezTo>
                  <a:lnTo>
                    <a:pt x="3277" y="8885"/>
                  </a:lnTo>
                  <a:cubicBezTo>
                    <a:pt x="2962" y="8192"/>
                    <a:pt x="2805" y="7467"/>
                    <a:pt x="2805" y="6742"/>
                  </a:cubicBezTo>
                  <a:cubicBezTo>
                    <a:pt x="2805" y="5104"/>
                    <a:pt x="3844" y="4254"/>
                    <a:pt x="5294" y="4254"/>
                  </a:cubicBezTo>
                  <a:close/>
                  <a:moveTo>
                    <a:pt x="4254" y="8412"/>
                  </a:moveTo>
                  <a:cubicBezTo>
                    <a:pt x="4317" y="8444"/>
                    <a:pt x="4254" y="8412"/>
                    <a:pt x="4947" y="9263"/>
                  </a:cubicBezTo>
                  <a:lnTo>
                    <a:pt x="4947" y="9546"/>
                  </a:lnTo>
                  <a:lnTo>
                    <a:pt x="4348" y="10114"/>
                  </a:lnTo>
                  <a:cubicBezTo>
                    <a:pt x="4191" y="10271"/>
                    <a:pt x="4191" y="10492"/>
                    <a:pt x="4348" y="10649"/>
                  </a:cubicBezTo>
                  <a:cubicBezTo>
                    <a:pt x="4427" y="10728"/>
                    <a:pt x="4514" y="10767"/>
                    <a:pt x="4601" y="10767"/>
                  </a:cubicBezTo>
                  <a:cubicBezTo>
                    <a:pt x="4687" y="10767"/>
                    <a:pt x="4774" y="10728"/>
                    <a:pt x="4853" y="10649"/>
                  </a:cubicBezTo>
                  <a:lnTo>
                    <a:pt x="5325" y="10177"/>
                  </a:lnTo>
                  <a:lnTo>
                    <a:pt x="5798" y="10649"/>
                  </a:lnTo>
                  <a:cubicBezTo>
                    <a:pt x="5876" y="10728"/>
                    <a:pt x="5971" y="10767"/>
                    <a:pt x="6065" y="10767"/>
                  </a:cubicBezTo>
                  <a:cubicBezTo>
                    <a:pt x="6160" y="10767"/>
                    <a:pt x="6255" y="10728"/>
                    <a:pt x="6333" y="10649"/>
                  </a:cubicBezTo>
                  <a:cubicBezTo>
                    <a:pt x="6491" y="10492"/>
                    <a:pt x="6491" y="10271"/>
                    <a:pt x="6333" y="10114"/>
                  </a:cubicBezTo>
                  <a:lnTo>
                    <a:pt x="5735" y="9546"/>
                  </a:lnTo>
                  <a:lnTo>
                    <a:pt x="5735" y="9263"/>
                  </a:lnTo>
                  <a:cubicBezTo>
                    <a:pt x="6428" y="8412"/>
                    <a:pt x="6396" y="8444"/>
                    <a:pt x="6396" y="8412"/>
                  </a:cubicBezTo>
                  <a:lnTo>
                    <a:pt x="6396" y="8412"/>
                  </a:lnTo>
                  <a:cubicBezTo>
                    <a:pt x="6522" y="8570"/>
                    <a:pt x="6617" y="8790"/>
                    <a:pt x="6680" y="8979"/>
                  </a:cubicBezTo>
                  <a:lnTo>
                    <a:pt x="6837" y="9893"/>
                  </a:lnTo>
                  <a:cubicBezTo>
                    <a:pt x="6869" y="10681"/>
                    <a:pt x="6270" y="11437"/>
                    <a:pt x="5451" y="11437"/>
                  </a:cubicBezTo>
                  <a:lnTo>
                    <a:pt x="5136" y="11437"/>
                  </a:lnTo>
                  <a:cubicBezTo>
                    <a:pt x="4317" y="11437"/>
                    <a:pt x="3687" y="10681"/>
                    <a:pt x="3844" y="9893"/>
                  </a:cubicBezTo>
                  <a:lnTo>
                    <a:pt x="4002" y="8979"/>
                  </a:lnTo>
                  <a:cubicBezTo>
                    <a:pt x="4033" y="8759"/>
                    <a:pt x="4096" y="8570"/>
                    <a:pt x="4254" y="8412"/>
                  </a:cubicBezTo>
                  <a:close/>
                  <a:moveTo>
                    <a:pt x="1040" y="0"/>
                  </a:moveTo>
                  <a:cubicBezTo>
                    <a:pt x="851" y="0"/>
                    <a:pt x="694" y="158"/>
                    <a:pt x="694" y="379"/>
                  </a:cubicBezTo>
                  <a:lnTo>
                    <a:pt x="694" y="1072"/>
                  </a:lnTo>
                  <a:cubicBezTo>
                    <a:pt x="694" y="1670"/>
                    <a:pt x="1166" y="2143"/>
                    <a:pt x="1734" y="2143"/>
                  </a:cubicBezTo>
                  <a:lnTo>
                    <a:pt x="2112" y="2143"/>
                  </a:lnTo>
                  <a:lnTo>
                    <a:pt x="2112" y="3529"/>
                  </a:lnTo>
                  <a:cubicBezTo>
                    <a:pt x="2112" y="3907"/>
                    <a:pt x="2332" y="4317"/>
                    <a:pt x="2679" y="4474"/>
                  </a:cubicBezTo>
                  <a:lnTo>
                    <a:pt x="2899" y="4537"/>
                  </a:lnTo>
                  <a:cubicBezTo>
                    <a:pt x="2742" y="4695"/>
                    <a:pt x="2616" y="4852"/>
                    <a:pt x="2521" y="5041"/>
                  </a:cubicBezTo>
                  <a:cubicBezTo>
                    <a:pt x="2206" y="4569"/>
                    <a:pt x="1671" y="4254"/>
                    <a:pt x="1072" y="4254"/>
                  </a:cubicBezTo>
                  <a:lnTo>
                    <a:pt x="379" y="4254"/>
                  </a:lnTo>
                  <a:cubicBezTo>
                    <a:pt x="158" y="4254"/>
                    <a:pt x="1" y="4411"/>
                    <a:pt x="1" y="4632"/>
                  </a:cubicBezTo>
                  <a:cubicBezTo>
                    <a:pt x="1" y="5608"/>
                    <a:pt x="788" y="6396"/>
                    <a:pt x="1797" y="6396"/>
                  </a:cubicBezTo>
                  <a:lnTo>
                    <a:pt x="2143" y="6396"/>
                  </a:lnTo>
                  <a:lnTo>
                    <a:pt x="2143" y="6742"/>
                  </a:lnTo>
                  <a:cubicBezTo>
                    <a:pt x="2143" y="7877"/>
                    <a:pt x="2521" y="9105"/>
                    <a:pt x="3151" y="10019"/>
                  </a:cubicBezTo>
                  <a:cubicBezTo>
                    <a:pt x="3120" y="11153"/>
                    <a:pt x="4065" y="12098"/>
                    <a:pt x="5199" y="12098"/>
                  </a:cubicBezTo>
                  <a:lnTo>
                    <a:pt x="5514" y="12098"/>
                  </a:lnTo>
                  <a:cubicBezTo>
                    <a:pt x="6680" y="12098"/>
                    <a:pt x="7625" y="11153"/>
                    <a:pt x="7562" y="10019"/>
                  </a:cubicBezTo>
                  <a:cubicBezTo>
                    <a:pt x="8192" y="9105"/>
                    <a:pt x="8602" y="7845"/>
                    <a:pt x="8602" y="6742"/>
                  </a:cubicBezTo>
                  <a:lnTo>
                    <a:pt x="8602" y="6396"/>
                  </a:lnTo>
                  <a:lnTo>
                    <a:pt x="8948" y="6396"/>
                  </a:lnTo>
                  <a:cubicBezTo>
                    <a:pt x="9925" y="6396"/>
                    <a:pt x="10712" y="5608"/>
                    <a:pt x="10712" y="4632"/>
                  </a:cubicBezTo>
                  <a:cubicBezTo>
                    <a:pt x="10649" y="4411"/>
                    <a:pt x="10492" y="4254"/>
                    <a:pt x="10303" y="4254"/>
                  </a:cubicBezTo>
                  <a:lnTo>
                    <a:pt x="9578" y="4254"/>
                  </a:lnTo>
                  <a:cubicBezTo>
                    <a:pt x="8980" y="4254"/>
                    <a:pt x="8444" y="4569"/>
                    <a:pt x="8129" y="5041"/>
                  </a:cubicBezTo>
                  <a:cubicBezTo>
                    <a:pt x="8003" y="4852"/>
                    <a:pt x="7909" y="4695"/>
                    <a:pt x="7783" y="4537"/>
                  </a:cubicBezTo>
                  <a:lnTo>
                    <a:pt x="7972" y="4474"/>
                  </a:lnTo>
                  <a:cubicBezTo>
                    <a:pt x="8318" y="4254"/>
                    <a:pt x="8570" y="3907"/>
                    <a:pt x="8570" y="3529"/>
                  </a:cubicBezTo>
                  <a:lnTo>
                    <a:pt x="8570" y="2143"/>
                  </a:lnTo>
                  <a:lnTo>
                    <a:pt x="8917" y="2143"/>
                  </a:lnTo>
                  <a:cubicBezTo>
                    <a:pt x="9515" y="2143"/>
                    <a:pt x="9988" y="1670"/>
                    <a:pt x="9988" y="1072"/>
                  </a:cubicBezTo>
                  <a:lnTo>
                    <a:pt x="9988" y="379"/>
                  </a:lnTo>
                  <a:cubicBezTo>
                    <a:pt x="9988" y="158"/>
                    <a:pt x="9830" y="0"/>
                    <a:pt x="9610" y="0"/>
                  </a:cubicBezTo>
                  <a:cubicBezTo>
                    <a:pt x="9421" y="0"/>
                    <a:pt x="9263" y="158"/>
                    <a:pt x="9263" y="379"/>
                  </a:cubicBezTo>
                  <a:lnTo>
                    <a:pt x="9263" y="1072"/>
                  </a:lnTo>
                  <a:cubicBezTo>
                    <a:pt x="9263" y="1261"/>
                    <a:pt x="9106" y="1418"/>
                    <a:pt x="8917" y="1418"/>
                  </a:cubicBezTo>
                  <a:lnTo>
                    <a:pt x="8570" y="1418"/>
                  </a:lnTo>
                  <a:lnTo>
                    <a:pt x="8570" y="1072"/>
                  </a:lnTo>
                  <a:cubicBezTo>
                    <a:pt x="8570" y="883"/>
                    <a:pt x="8413" y="725"/>
                    <a:pt x="8192" y="725"/>
                  </a:cubicBezTo>
                  <a:cubicBezTo>
                    <a:pt x="8003" y="725"/>
                    <a:pt x="7846" y="883"/>
                    <a:pt x="7846" y="1072"/>
                  </a:cubicBezTo>
                  <a:lnTo>
                    <a:pt x="7846" y="2143"/>
                  </a:lnTo>
                  <a:lnTo>
                    <a:pt x="7499" y="2143"/>
                  </a:lnTo>
                  <a:cubicBezTo>
                    <a:pt x="7310" y="2143"/>
                    <a:pt x="7152" y="1985"/>
                    <a:pt x="7152" y="1796"/>
                  </a:cubicBezTo>
                  <a:lnTo>
                    <a:pt x="7152" y="1072"/>
                  </a:lnTo>
                  <a:cubicBezTo>
                    <a:pt x="7152" y="883"/>
                    <a:pt x="6995" y="725"/>
                    <a:pt x="6774" y="725"/>
                  </a:cubicBezTo>
                  <a:cubicBezTo>
                    <a:pt x="6585" y="725"/>
                    <a:pt x="6428" y="883"/>
                    <a:pt x="6428" y="1072"/>
                  </a:cubicBezTo>
                  <a:lnTo>
                    <a:pt x="6428" y="1796"/>
                  </a:lnTo>
                  <a:cubicBezTo>
                    <a:pt x="6428" y="2363"/>
                    <a:pt x="6900" y="2836"/>
                    <a:pt x="7499" y="2836"/>
                  </a:cubicBezTo>
                  <a:lnTo>
                    <a:pt x="7846" y="2836"/>
                  </a:lnTo>
                  <a:lnTo>
                    <a:pt x="7846" y="3498"/>
                  </a:lnTo>
                  <a:cubicBezTo>
                    <a:pt x="7846" y="3624"/>
                    <a:pt x="7783" y="3781"/>
                    <a:pt x="7656" y="3813"/>
                  </a:cubicBezTo>
                  <a:lnTo>
                    <a:pt x="7184" y="4065"/>
                  </a:lnTo>
                  <a:cubicBezTo>
                    <a:pt x="6680" y="3750"/>
                    <a:pt x="6050" y="3592"/>
                    <a:pt x="5325" y="3592"/>
                  </a:cubicBezTo>
                  <a:cubicBezTo>
                    <a:pt x="4632" y="3592"/>
                    <a:pt x="4002" y="3750"/>
                    <a:pt x="3466" y="4065"/>
                  </a:cubicBezTo>
                  <a:lnTo>
                    <a:pt x="2994" y="3813"/>
                  </a:lnTo>
                  <a:cubicBezTo>
                    <a:pt x="2899" y="3750"/>
                    <a:pt x="2805" y="3624"/>
                    <a:pt x="2805" y="3498"/>
                  </a:cubicBezTo>
                  <a:lnTo>
                    <a:pt x="2805" y="2836"/>
                  </a:lnTo>
                  <a:lnTo>
                    <a:pt x="3151" y="2836"/>
                  </a:lnTo>
                  <a:cubicBezTo>
                    <a:pt x="3750" y="2836"/>
                    <a:pt x="4222" y="2363"/>
                    <a:pt x="4222" y="1796"/>
                  </a:cubicBezTo>
                  <a:lnTo>
                    <a:pt x="4222" y="1072"/>
                  </a:lnTo>
                  <a:cubicBezTo>
                    <a:pt x="4222" y="883"/>
                    <a:pt x="4065" y="725"/>
                    <a:pt x="3876" y="725"/>
                  </a:cubicBezTo>
                  <a:cubicBezTo>
                    <a:pt x="3687" y="725"/>
                    <a:pt x="3529" y="883"/>
                    <a:pt x="3529" y="1072"/>
                  </a:cubicBezTo>
                  <a:lnTo>
                    <a:pt x="3529" y="1796"/>
                  </a:lnTo>
                  <a:cubicBezTo>
                    <a:pt x="3529" y="1985"/>
                    <a:pt x="3372" y="2143"/>
                    <a:pt x="3151" y="2143"/>
                  </a:cubicBezTo>
                  <a:lnTo>
                    <a:pt x="2805" y="2143"/>
                  </a:lnTo>
                  <a:lnTo>
                    <a:pt x="2805" y="1072"/>
                  </a:lnTo>
                  <a:cubicBezTo>
                    <a:pt x="2805" y="883"/>
                    <a:pt x="2647" y="725"/>
                    <a:pt x="2458" y="725"/>
                  </a:cubicBezTo>
                  <a:cubicBezTo>
                    <a:pt x="2269" y="725"/>
                    <a:pt x="2112" y="883"/>
                    <a:pt x="2112" y="1072"/>
                  </a:cubicBezTo>
                  <a:lnTo>
                    <a:pt x="2112" y="1418"/>
                  </a:lnTo>
                  <a:lnTo>
                    <a:pt x="1734" y="1418"/>
                  </a:lnTo>
                  <a:cubicBezTo>
                    <a:pt x="1545" y="1418"/>
                    <a:pt x="1387" y="1261"/>
                    <a:pt x="1387" y="1072"/>
                  </a:cubicBezTo>
                  <a:lnTo>
                    <a:pt x="1387" y="379"/>
                  </a:lnTo>
                  <a:cubicBezTo>
                    <a:pt x="1387" y="158"/>
                    <a:pt x="122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8" name="Google Shape;10338;p78"/>
            <p:cNvSpPr/>
            <p:nvPr/>
          </p:nvSpPr>
          <p:spPr>
            <a:xfrm>
              <a:off x="-17740200" y="2952400"/>
              <a:ext cx="17350" cy="18125"/>
            </a:xfrm>
            <a:custGeom>
              <a:avLst/>
              <a:gdLst/>
              <a:ahLst/>
              <a:cxnLst/>
              <a:rect l="l" t="t" r="r" b="b"/>
              <a:pathLst>
                <a:path w="694" h="725" extrusionOk="0">
                  <a:moveTo>
                    <a:pt x="347" y="0"/>
                  </a:moveTo>
                  <a:cubicBezTo>
                    <a:pt x="158" y="0"/>
                    <a:pt x="1" y="158"/>
                    <a:pt x="1" y="378"/>
                  </a:cubicBezTo>
                  <a:cubicBezTo>
                    <a:pt x="1" y="567"/>
                    <a:pt x="158" y="725"/>
                    <a:pt x="347" y="725"/>
                  </a:cubicBezTo>
                  <a:cubicBezTo>
                    <a:pt x="536" y="725"/>
                    <a:pt x="694" y="567"/>
                    <a:pt x="694" y="378"/>
                  </a:cubicBezTo>
                  <a:cubicBezTo>
                    <a:pt x="694"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9" name="Google Shape;10339;p78"/>
            <p:cNvSpPr/>
            <p:nvPr/>
          </p:nvSpPr>
          <p:spPr>
            <a:xfrm>
              <a:off x="-17811075" y="2952400"/>
              <a:ext cx="17350" cy="18125"/>
            </a:xfrm>
            <a:custGeom>
              <a:avLst/>
              <a:gdLst/>
              <a:ahLst/>
              <a:cxnLst/>
              <a:rect l="l" t="t" r="r" b="b"/>
              <a:pathLst>
                <a:path w="694" h="725" extrusionOk="0">
                  <a:moveTo>
                    <a:pt x="347" y="0"/>
                  </a:moveTo>
                  <a:cubicBezTo>
                    <a:pt x="158" y="0"/>
                    <a:pt x="0" y="158"/>
                    <a:pt x="0" y="378"/>
                  </a:cubicBezTo>
                  <a:cubicBezTo>
                    <a:pt x="0" y="567"/>
                    <a:pt x="158" y="725"/>
                    <a:pt x="347" y="725"/>
                  </a:cubicBezTo>
                  <a:cubicBezTo>
                    <a:pt x="536" y="725"/>
                    <a:pt x="693" y="567"/>
                    <a:pt x="693" y="378"/>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40" name="Google Shape;10340;p78"/>
          <p:cNvGrpSpPr/>
          <p:nvPr/>
        </p:nvGrpSpPr>
        <p:grpSpPr>
          <a:xfrm>
            <a:off x="2023212" y="3461166"/>
            <a:ext cx="472676" cy="442089"/>
            <a:chOff x="-16066500" y="2060800"/>
            <a:chExt cx="304050" cy="284375"/>
          </a:xfrm>
        </p:grpSpPr>
        <p:sp>
          <p:nvSpPr>
            <p:cNvPr id="10341" name="Google Shape;10341;p78"/>
            <p:cNvSpPr/>
            <p:nvPr/>
          </p:nvSpPr>
          <p:spPr>
            <a:xfrm>
              <a:off x="-15978275" y="2203375"/>
              <a:ext cx="18125" cy="18125"/>
            </a:xfrm>
            <a:custGeom>
              <a:avLst/>
              <a:gdLst/>
              <a:ahLst/>
              <a:cxnLst/>
              <a:rect l="l" t="t" r="r" b="b"/>
              <a:pathLst>
                <a:path w="725" h="725" extrusionOk="0">
                  <a:moveTo>
                    <a:pt x="347" y="0"/>
                  </a:moveTo>
                  <a:cubicBezTo>
                    <a:pt x="158" y="0"/>
                    <a:pt x="0" y="158"/>
                    <a:pt x="0" y="347"/>
                  </a:cubicBezTo>
                  <a:cubicBezTo>
                    <a:pt x="0" y="567"/>
                    <a:pt x="158" y="725"/>
                    <a:pt x="347" y="725"/>
                  </a:cubicBezTo>
                  <a:cubicBezTo>
                    <a:pt x="567" y="725"/>
                    <a:pt x="725" y="567"/>
                    <a:pt x="725" y="347"/>
                  </a:cubicBezTo>
                  <a:cubicBezTo>
                    <a:pt x="725" y="158"/>
                    <a:pt x="567"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2" name="Google Shape;10342;p78"/>
            <p:cNvSpPr/>
            <p:nvPr/>
          </p:nvSpPr>
          <p:spPr>
            <a:xfrm>
              <a:off x="-15869575" y="2203375"/>
              <a:ext cx="17350" cy="18125"/>
            </a:xfrm>
            <a:custGeom>
              <a:avLst/>
              <a:gdLst/>
              <a:ahLst/>
              <a:cxnLst/>
              <a:rect l="l" t="t" r="r" b="b"/>
              <a:pathLst>
                <a:path w="694" h="725" extrusionOk="0">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3" name="Google Shape;10343;p78"/>
            <p:cNvSpPr/>
            <p:nvPr/>
          </p:nvSpPr>
          <p:spPr>
            <a:xfrm>
              <a:off x="-15954650" y="2186825"/>
              <a:ext cx="78775" cy="88250"/>
            </a:xfrm>
            <a:custGeom>
              <a:avLst/>
              <a:gdLst/>
              <a:ahLst/>
              <a:cxnLst/>
              <a:rect l="l" t="t" r="r" b="b"/>
              <a:pathLst>
                <a:path w="3151" h="3530" extrusionOk="0">
                  <a:moveTo>
                    <a:pt x="1607" y="662"/>
                  </a:moveTo>
                  <a:cubicBezTo>
                    <a:pt x="1891" y="662"/>
                    <a:pt x="2080" y="820"/>
                    <a:pt x="2174" y="1103"/>
                  </a:cubicBezTo>
                  <a:lnTo>
                    <a:pt x="2458" y="2111"/>
                  </a:lnTo>
                  <a:cubicBezTo>
                    <a:pt x="2489" y="2269"/>
                    <a:pt x="2458" y="2490"/>
                    <a:pt x="2332" y="2584"/>
                  </a:cubicBezTo>
                  <a:cubicBezTo>
                    <a:pt x="2206" y="2710"/>
                    <a:pt x="2048" y="2805"/>
                    <a:pt x="1891" y="2805"/>
                  </a:cubicBezTo>
                  <a:lnTo>
                    <a:pt x="1387" y="2805"/>
                  </a:lnTo>
                  <a:cubicBezTo>
                    <a:pt x="1229" y="2805"/>
                    <a:pt x="1072" y="2710"/>
                    <a:pt x="946" y="2584"/>
                  </a:cubicBezTo>
                  <a:cubicBezTo>
                    <a:pt x="788" y="2458"/>
                    <a:pt x="757" y="2269"/>
                    <a:pt x="788" y="2111"/>
                  </a:cubicBezTo>
                  <a:lnTo>
                    <a:pt x="1072" y="1103"/>
                  </a:lnTo>
                  <a:cubicBezTo>
                    <a:pt x="1135" y="851"/>
                    <a:pt x="1355" y="662"/>
                    <a:pt x="1607" y="662"/>
                  </a:cubicBezTo>
                  <a:close/>
                  <a:moveTo>
                    <a:pt x="1576" y="1"/>
                  </a:moveTo>
                  <a:cubicBezTo>
                    <a:pt x="977" y="1"/>
                    <a:pt x="473" y="379"/>
                    <a:pt x="347" y="946"/>
                  </a:cubicBezTo>
                  <a:lnTo>
                    <a:pt x="95" y="1954"/>
                  </a:lnTo>
                  <a:cubicBezTo>
                    <a:pt x="1" y="2364"/>
                    <a:pt x="95" y="2742"/>
                    <a:pt x="316" y="3057"/>
                  </a:cubicBezTo>
                  <a:cubicBezTo>
                    <a:pt x="599" y="3340"/>
                    <a:pt x="946" y="3529"/>
                    <a:pt x="1355" y="3529"/>
                  </a:cubicBezTo>
                  <a:lnTo>
                    <a:pt x="1859" y="3529"/>
                  </a:lnTo>
                  <a:cubicBezTo>
                    <a:pt x="2237" y="3529"/>
                    <a:pt x="2615" y="3340"/>
                    <a:pt x="2836" y="3057"/>
                  </a:cubicBezTo>
                  <a:cubicBezTo>
                    <a:pt x="3088" y="2742"/>
                    <a:pt x="3151" y="2364"/>
                    <a:pt x="3088" y="1954"/>
                  </a:cubicBezTo>
                  <a:lnTo>
                    <a:pt x="2804" y="946"/>
                  </a:lnTo>
                  <a:cubicBezTo>
                    <a:pt x="2647" y="379"/>
                    <a:pt x="2174" y="1"/>
                    <a:pt x="15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4" name="Google Shape;10344;p78"/>
            <p:cNvSpPr/>
            <p:nvPr/>
          </p:nvSpPr>
          <p:spPr>
            <a:xfrm>
              <a:off x="-16066500" y="2060800"/>
              <a:ext cx="304050" cy="284375"/>
            </a:xfrm>
            <a:custGeom>
              <a:avLst/>
              <a:gdLst/>
              <a:ahLst/>
              <a:cxnLst/>
              <a:rect l="l" t="t" r="r" b="b"/>
              <a:pathLst>
                <a:path w="12162" h="11375" extrusionOk="0">
                  <a:moveTo>
                    <a:pt x="9326" y="694"/>
                  </a:moveTo>
                  <a:cubicBezTo>
                    <a:pt x="10492" y="694"/>
                    <a:pt x="11437" y="1639"/>
                    <a:pt x="11437" y="2836"/>
                  </a:cubicBezTo>
                  <a:cubicBezTo>
                    <a:pt x="11437" y="2962"/>
                    <a:pt x="11437" y="3025"/>
                    <a:pt x="11406" y="3120"/>
                  </a:cubicBezTo>
                  <a:cubicBezTo>
                    <a:pt x="10996" y="2584"/>
                    <a:pt x="10334" y="2269"/>
                    <a:pt x="9673" y="2175"/>
                  </a:cubicBezTo>
                  <a:cubicBezTo>
                    <a:pt x="9649" y="2170"/>
                    <a:pt x="9625" y="2168"/>
                    <a:pt x="9602" y="2168"/>
                  </a:cubicBezTo>
                  <a:cubicBezTo>
                    <a:pt x="9302" y="2168"/>
                    <a:pt x="9153" y="2537"/>
                    <a:pt x="9358" y="2742"/>
                  </a:cubicBezTo>
                  <a:cubicBezTo>
                    <a:pt x="9767" y="3151"/>
                    <a:pt x="9988" y="3687"/>
                    <a:pt x="9988" y="4254"/>
                  </a:cubicBezTo>
                  <a:cubicBezTo>
                    <a:pt x="9988" y="4412"/>
                    <a:pt x="9988" y="4569"/>
                    <a:pt x="9956" y="4727"/>
                  </a:cubicBezTo>
                  <a:cubicBezTo>
                    <a:pt x="9484" y="3844"/>
                    <a:pt x="8759" y="3120"/>
                    <a:pt x="7909" y="2616"/>
                  </a:cubicBezTo>
                  <a:cubicBezTo>
                    <a:pt x="7657" y="2521"/>
                    <a:pt x="7468" y="2395"/>
                    <a:pt x="7247" y="2301"/>
                  </a:cubicBezTo>
                  <a:cubicBezTo>
                    <a:pt x="7468" y="1356"/>
                    <a:pt x="8287" y="694"/>
                    <a:pt x="9326" y="694"/>
                  </a:cubicBezTo>
                  <a:close/>
                  <a:moveTo>
                    <a:pt x="2836" y="757"/>
                  </a:moveTo>
                  <a:cubicBezTo>
                    <a:pt x="3813" y="757"/>
                    <a:pt x="4664" y="1419"/>
                    <a:pt x="4916" y="2364"/>
                  </a:cubicBezTo>
                  <a:cubicBezTo>
                    <a:pt x="3718" y="2742"/>
                    <a:pt x="2773" y="3687"/>
                    <a:pt x="2206" y="4758"/>
                  </a:cubicBezTo>
                  <a:cubicBezTo>
                    <a:pt x="2143" y="4601"/>
                    <a:pt x="2112" y="4443"/>
                    <a:pt x="2112" y="4286"/>
                  </a:cubicBezTo>
                  <a:cubicBezTo>
                    <a:pt x="2112" y="3750"/>
                    <a:pt x="2364" y="3183"/>
                    <a:pt x="2742" y="2773"/>
                  </a:cubicBezTo>
                  <a:cubicBezTo>
                    <a:pt x="2970" y="2574"/>
                    <a:pt x="2811" y="2193"/>
                    <a:pt x="2521" y="2193"/>
                  </a:cubicBezTo>
                  <a:cubicBezTo>
                    <a:pt x="2491" y="2193"/>
                    <a:pt x="2459" y="2197"/>
                    <a:pt x="2427" y="2206"/>
                  </a:cubicBezTo>
                  <a:cubicBezTo>
                    <a:pt x="1765" y="2269"/>
                    <a:pt x="1135" y="2616"/>
                    <a:pt x="694" y="3151"/>
                  </a:cubicBezTo>
                  <a:cubicBezTo>
                    <a:pt x="536" y="1891"/>
                    <a:pt x="1513" y="757"/>
                    <a:pt x="2836" y="757"/>
                  </a:cubicBezTo>
                  <a:close/>
                  <a:moveTo>
                    <a:pt x="6050" y="2836"/>
                  </a:moveTo>
                  <a:cubicBezTo>
                    <a:pt x="8224" y="2836"/>
                    <a:pt x="9988" y="5325"/>
                    <a:pt x="9988" y="7468"/>
                  </a:cubicBezTo>
                  <a:cubicBezTo>
                    <a:pt x="10019" y="9862"/>
                    <a:pt x="7909" y="10713"/>
                    <a:pt x="6050" y="10713"/>
                  </a:cubicBezTo>
                  <a:cubicBezTo>
                    <a:pt x="4254" y="10713"/>
                    <a:pt x="2112" y="9893"/>
                    <a:pt x="2112" y="7468"/>
                  </a:cubicBezTo>
                  <a:cubicBezTo>
                    <a:pt x="2112" y="5325"/>
                    <a:pt x="3876" y="2836"/>
                    <a:pt x="6050" y="2836"/>
                  </a:cubicBezTo>
                  <a:close/>
                  <a:moveTo>
                    <a:pt x="2836" y="1"/>
                  </a:moveTo>
                  <a:cubicBezTo>
                    <a:pt x="1261" y="1"/>
                    <a:pt x="1" y="1293"/>
                    <a:pt x="1" y="2836"/>
                  </a:cubicBezTo>
                  <a:cubicBezTo>
                    <a:pt x="1" y="3246"/>
                    <a:pt x="64" y="3655"/>
                    <a:pt x="253" y="4034"/>
                  </a:cubicBezTo>
                  <a:cubicBezTo>
                    <a:pt x="316" y="4175"/>
                    <a:pt x="450" y="4246"/>
                    <a:pt x="580" y="4246"/>
                  </a:cubicBezTo>
                  <a:cubicBezTo>
                    <a:pt x="710" y="4246"/>
                    <a:pt x="836" y="4175"/>
                    <a:pt x="883" y="4034"/>
                  </a:cubicBezTo>
                  <a:cubicBezTo>
                    <a:pt x="1040" y="3687"/>
                    <a:pt x="1293" y="3403"/>
                    <a:pt x="1608" y="3214"/>
                  </a:cubicBezTo>
                  <a:lnTo>
                    <a:pt x="1608" y="3214"/>
                  </a:lnTo>
                  <a:cubicBezTo>
                    <a:pt x="1482" y="3529"/>
                    <a:pt x="1419" y="3876"/>
                    <a:pt x="1419" y="4254"/>
                  </a:cubicBezTo>
                  <a:cubicBezTo>
                    <a:pt x="1419" y="4727"/>
                    <a:pt x="1513" y="5199"/>
                    <a:pt x="1765" y="5577"/>
                  </a:cubicBezTo>
                  <a:cubicBezTo>
                    <a:pt x="1513" y="6176"/>
                    <a:pt x="1419" y="6806"/>
                    <a:pt x="1419" y="7436"/>
                  </a:cubicBezTo>
                  <a:cubicBezTo>
                    <a:pt x="1419" y="9988"/>
                    <a:pt x="3498" y="11374"/>
                    <a:pt x="6050" y="11374"/>
                  </a:cubicBezTo>
                  <a:cubicBezTo>
                    <a:pt x="8665" y="11374"/>
                    <a:pt x="10713" y="9988"/>
                    <a:pt x="10713" y="7436"/>
                  </a:cubicBezTo>
                  <a:cubicBezTo>
                    <a:pt x="10713" y="6806"/>
                    <a:pt x="10586" y="6176"/>
                    <a:pt x="10334" y="5577"/>
                  </a:cubicBezTo>
                  <a:cubicBezTo>
                    <a:pt x="10586" y="5136"/>
                    <a:pt x="10713" y="4727"/>
                    <a:pt x="10713" y="4254"/>
                  </a:cubicBezTo>
                  <a:cubicBezTo>
                    <a:pt x="10713" y="3876"/>
                    <a:pt x="10618" y="3529"/>
                    <a:pt x="10492" y="3214"/>
                  </a:cubicBezTo>
                  <a:lnTo>
                    <a:pt x="10492" y="3214"/>
                  </a:lnTo>
                  <a:cubicBezTo>
                    <a:pt x="10776" y="3403"/>
                    <a:pt x="11028" y="3687"/>
                    <a:pt x="11217" y="4034"/>
                  </a:cubicBezTo>
                  <a:cubicBezTo>
                    <a:pt x="11280" y="4175"/>
                    <a:pt x="11406" y="4246"/>
                    <a:pt x="11532" y="4246"/>
                  </a:cubicBezTo>
                  <a:cubicBezTo>
                    <a:pt x="11658" y="4246"/>
                    <a:pt x="11784" y="4175"/>
                    <a:pt x="11847" y="4034"/>
                  </a:cubicBezTo>
                  <a:cubicBezTo>
                    <a:pt x="12036" y="3655"/>
                    <a:pt x="12130" y="3246"/>
                    <a:pt x="12130" y="2836"/>
                  </a:cubicBezTo>
                  <a:cubicBezTo>
                    <a:pt x="12162" y="1293"/>
                    <a:pt x="10870" y="1"/>
                    <a:pt x="9295" y="1"/>
                  </a:cubicBezTo>
                  <a:cubicBezTo>
                    <a:pt x="7940" y="1"/>
                    <a:pt x="6837" y="915"/>
                    <a:pt x="6522" y="2175"/>
                  </a:cubicBezTo>
                  <a:cubicBezTo>
                    <a:pt x="6365" y="2112"/>
                    <a:pt x="6207" y="2112"/>
                    <a:pt x="6050" y="2112"/>
                  </a:cubicBezTo>
                  <a:cubicBezTo>
                    <a:pt x="5892" y="2112"/>
                    <a:pt x="5735" y="2112"/>
                    <a:pt x="5577" y="2175"/>
                  </a:cubicBezTo>
                  <a:cubicBezTo>
                    <a:pt x="5262" y="915"/>
                    <a:pt x="4128" y="1"/>
                    <a:pt x="28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5" name="Google Shape;10345;p78"/>
            <p:cNvSpPr/>
            <p:nvPr/>
          </p:nvSpPr>
          <p:spPr>
            <a:xfrm>
              <a:off x="-15960175" y="2287225"/>
              <a:ext cx="91400" cy="24075"/>
            </a:xfrm>
            <a:custGeom>
              <a:avLst/>
              <a:gdLst/>
              <a:ahLst/>
              <a:cxnLst/>
              <a:rect l="l" t="t" r="r" b="b"/>
              <a:pathLst>
                <a:path w="3656" h="963" extrusionOk="0">
                  <a:moveTo>
                    <a:pt x="437" y="1"/>
                  </a:moveTo>
                  <a:cubicBezTo>
                    <a:pt x="284" y="1"/>
                    <a:pt x="142" y="114"/>
                    <a:pt x="64" y="269"/>
                  </a:cubicBezTo>
                  <a:cubicBezTo>
                    <a:pt x="1" y="458"/>
                    <a:pt x="96" y="647"/>
                    <a:pt x="316" y="742"/>
                  </a:cubicBezTo>
                  <a:cubicBezTo>
                    <a:pt x="852" y="931"/>
                    <a:pt x="1450" y="962"/>
                    <a:pt x="1828" y="962"/>
                  </a:cubicBezTo>
                  <a:cubicBezTo>
                    <a:pt x="2238" y="962"/>
                    <a:pt x="2836" y="931"/>
                    <a:pt x="3372" y="742"/>
                  </a:cubicBezTo>
                  <a:cubicBezTo>
                    <a:pt x="3593" y="647"/>
                    <a:pt x="3656" y="458"/>
                    <a:pt x="3624" y="269"/>
                  </a:cubicBezTo>
                  <a:cubicBezTo>
                    <a:pt x="3546" y="114"/>
                    <a:pt x="3383" y="1"/>
                    <a:pt x="3240" y="1"/>
                  </a:cubicBezTo>
                  <a:cubicBezTo>
                    <a:pt x="3209" y="1"/>
                    <a:pt x="3179" y="6"/>
                    <a:pt x="3151" y="17"/>
                  </a:cubicBezTo>
                  <a:cubicBezTo>
                    <a:pt x="2679" y="206"/>
                    <a:pt x="2143" y="238"/>
                    <a:pt x="1828" y="238"/>
                  </a:cubicBezTo>
                  <a:cubicBezTo>
                    <a:pt x="1482" y="238"/>
                    <a:pt x="1009" y="206"/>
                    <a:pt x="537" y="17"/>
                  </a:cubicBezTo>
                  <a:cubicBezTo>
                    <a:pt x="503" y="6"/>
                    <a:pt x="470" y="1"/>
                    <a:pt x="43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6" name="Google Shape;10346;p78"/>
          <p:cNvSpPr/>
          <p:nvPr/>
        </p:nvSpPr>
        <p:spPr>
          <a:xfrm>
            <a:off x="4328946" y="3444762"/>
            <a:ext cx="475125" cy="475086"/>
          </a:xfrm>
          <a:custGeom>
            <a:avLst/>
            <a:gdLst/>
            <a:ahLst/>
            <a:cxnLst/>
            <a:rect l="l" t="t" r="r" b="b"/>
            <a:pathLst>
              <a:path w="12225" h="12224" extrusionOk="0">
                <a:moveTo>
                  <a:pt x="6522" y="1638"/>
                </a:moveTo>
                <a:lnTo>
                  <a:pt x="9074" y="2678"/>
                </a:lnTo>
                <a:lnTo>
                  <a:pt x="8507" y="3245"/>
                </a:lnTo>
                <a:lnTo>
                  <a:pt x="6522" y="2426"/>
                </a:lnTo>
                <a:lnTo>
                  <a:pt x="6522" y="1638"/>
                </a:lnTo>
                <a:close/>
                <a:moveTo>
                  <a:pt x="5766" y="1670"/>
                </a:moveTo>
                <a:lnTo>
                  <a:pt x="5766" y="2457"/>
                </a:lnTo>
                <a:lnTo>
                  <a:pt x="3750" y="3277"/>
                </a:lnTo>
                <a:lnTo>
                  <a:pt x="3214" y="2741"/>
                </a:lnTo>
                <a:lnTo>
                  <a:pt x="5766" y="1670"/>
                </a:lnTo>
                <a:close/>
                <a:moveTo>
                  <a:pt x="5766" y="3214"/>
                </a:moveTo>
                <a:lnTo>
                  <a:pt x="5766" y="4001"/>
                </a:lnTo>
                <a:lnTo>
                  <a:pt x="4821" y="4348"/>
                </a:lnTo>
                <a:lnTo>
                  <a:pt x="4254" y="3781"/>
                </a:lnTo>
                <a:lnTo>
                  <a:pt x="5766" y="3214"/>
                </a:lnTo>
                <a:close/>
                <a:moveTo>
                  <a:pt x="6459" y="3214"/>
                </a:moveTo>
                <a:lnTo>
                  <a:pt x="7972" y="3781"/>
                </a:lnTo>
                <a:lnTo>
                  <a:pt x="7404" y="4348"/>
                </a:lnTo>
                <a:lnTo>
                  <a:pt x="6459" y="4001"/>
                </a:lnTo>
                <a:lnTo>
                  <a:pt x="6459" y="3214"/>
                </a:lnTo>
                <a:close/>
                <a:moveTo>
                  <a:pt x="5766" y="4726"/>
                </a:moveTo>
                <a:lnTo>
                  <a:pt x="5766" y="5293"/>
                </a:lnTo>
                <a:lnTo>
                  <a:pt x="5357" y="4883"/>
                </a:lnTo>
                <a:lnTo>
                  <a:pt x="5766" y="4726"/>
                </a:lnTo>
                <a:close/>
                <a:moveTo>
                  <a:pt x="6459" y="4726"/>
                </a:moveTo>
                <a:lnTo>
                  <a:pt x="6869" y="4883"/>
                </a:lnTo>
                <a:lnTo>
                  <a:pt x="6459" y="5293"/>
                </a:lnTo>
                <a:lnTo>
                  <a:pt x="6459" y="4726"/>
                </a:lnTo>
                <a:close/>
                <a:moveTo>
                  <a:pt x="2679" y="3214"/>
                </a:moveTo>
                <a:lnTo>
                  <a:pt x="3246" y="3749"/>
                </a:lnTo>
                <a:lnTo>
                  <a:pt x="2427" y="5765"/>
                </a:lnTo>
                <a:lnTo>
                  <a:pt x="1639" y="5765"/>
                </a:lnTo>
                <a:lnTo>
                  <a:pt x="2679" y="3214"/>
                </a:lnTo>
                <a:close/>
                <a:moveTo>
                  <a:pt x="4853" y="5356"/>
                </a:moveTo>
                <a:lnTo>
                  <a:pt x="5262" y="5765"/>
                </a:lnTo>
                <a:lnTo>
                  <a:pt x="4695" y="5765"/>
                </a:lnTo>
                <a:lnTo>
                  <a:pt x="4853" y="5356"/>
                </a:lnTo>
                <a:close/>
                <a:moveTo>
                  <a:pt x="7373" y="5356"/>
                </a:moveTo>
                <a:lnTo>
                  <a:pt x="7531" y="5765"/>
                </a:lnTo>
                <a:lnTo>
                  <a:pt x="6995" y="5765"/>
                </a:lnTo>
                <a:lnTo>
                  <a:pt x="7373" y="5356"/>
                </a:lnTo>
                <a:close/>
                <a:moveTo>
                  <a:pt x="8476" y="4253"/>
                </a:moveTo>
                <a:lnTo>
                  <a:pt x="9074" y="5765"/>
                </a:lnTo>
                <a:lnTo>
                  <a:pt x="8287" y="5765"/>
                </a:lnTo>
                <a:lnTo>
                  <a:pt x="7940" y="4820"/>
                </a:lnTo>
                <a:lnTo>
                  <a:pt x="8476" y="4253"/>
                </a:lnTo>
                <a:close/>
                <a:moveTo>
                  <a:pt x="9547" y="3214"/>
                </a:moveTo>
                <a:lnTo>
                  <a:pt x="10618" y="5765"/>
                </a:lnTo>
                <a:lnTo>
                  <a:pt x="9830" y="5765"/>
                </a:lnTo>
                <a:lnTo>
                  <a:pt x="8980" y="3749"/>
                </a:lnTo>
                <a:lnTo>
                  <a:pt x="9547" y="3214"/>
                </a:lnTo>
                <a:close/>
                <a:moveTo>
                  <a:pt x="3781" y="4316"/>
                </a:moveTo>
                <a:lnTo>
                  <a:pt x="4348" y="4852"/>
                </a:lnTo>
                <a:lnTo>
                  <a:pt x="4002" y="5797"/>
                </a:lnTo>
                <a:lnTo>
                  <a:pt x="3214" y="5797"/>
                </a:lnTo>
                <a:lnTo>
                  <a:pt x="3781" y="4316"/>
                </a:lnTo>
                <a:close/>
                <a:moveTo>
                  <a:pt x="5262" y="6522"/>
                </a:moveTo>
                <a:lnTo>
                  <a:pt x="4853" y="6900"/>
                </a:lnTo>
                <a:lnTo>
                  <a:pt x="4695" y="6522"/>
                </a:lnTo>
                <a:close/>
                <a:moveTo>
                  <a:pt x="7531" y="6522"/>
                </a:moveTo>
                <a:lnTo>
                  <a:pt x="7373" y="6900"/>
                </a:lnTo>
                <a:lnTo>
                  <a:pt x="6995" y="6522"/>
                </a:lnTo>
                <a:close/>
                <a:moveTo>
                  <a:pt x="5766" y="6994"/>
                </a:moveTo>
                <a:lnTo>
                  <a:pt x="5766" y="7530"/>
                </a:lnTo>
                <a:lnTo>
                  <a:pt x="5357" y="7372"/>
                </a:lnTo>
                <a:lnTo>
                  <a:pt x="5766" y="6994"/>
                </a:lnTo>
                <a:close/>
                <a:moveTo>
                  <a:pt x="6459" y="6994"/>
                </a:moveTo>
                <a:lnTo>
                  <a:pt x="6869" y="7372"/>
                </a:lnTo>
                <a:lnTo>
                  <a:pt x="6459" y="7530"/>
                </a:lnTo>
                <a:lnTo>
                  <a:pt x="6459" y="6994"/>
                </a:lnTo>
                <a:close/>
                <a:moveTo>
                  <a:pt x="9074" y="6459"/>
                </a:moveTo>
                <a:lnTo>
                  <a:pt x="8476" y="7971"/>
                </a:lnTo>
                <a:lnTo>
                  <a:pt x="7940" y="7404"/>
                </a:lnTo>
                <a:lnTo>
                  <a:pt x="8287" y="6459"/>
                </a:lnTo>
                <a:close/>
                <a:moveTo>
                  <a:pt x="3939" y="6522"/>
                </a:moveTo>
                <a:lnTo>
                  <a:pt x="4317" y="7467"/>
                </a:lnTo>
                <a:lnTo>
                  <a:pt x="3750" y="8002"/>
                </a:lnTo>
                <a:lnTo>
                  <a:pt x="3151" y="6522"/>
                </a:lnTo>
                <a:close/>
                <a:moveTo>
                  <a:pt x="2458" y="6522"/>
                </a:moveTo>
                <a:lnTo>
                  <a:pt x="3277" y="8506"/>
                </a:lnTo>
                <a:lnTo>
                  <a:pt x="2742" y="9073"/>
                </a:lnTo>
                <a:lnTo>
                  <a:pt x="1671" y="6522"/>
                </a:lnTo>
                <a:close/>
                <a:moveTo>
                  <a:pt x="4853" y="7939"/>
                </a:moveTo>
                <a:lnTo>
                  <a:pt x="5798" y="8286"/>
                </a:lnTo>
                <a:lnTo>
                  <a:pt x="5798" y="9073"/>
                </a:lnTo>
                <a:lnTo>
                  <a:pt x="4317" y="8475"/>
                </a:lnTo>
                <a:lnTo>
                  <a:pt x="4853" y="7939"/>
                </a:lnTo>
                <a:close/>
                <a:moveTo>
                  <a:pt x="7404" y="7939"/>
                </a:moveTo>
                <a:lnTo>
                  <a:pt x="7972" y="8475"/>
                </a:lnTo>
                <a:lnTo>
                  <a:pt x="6491" y="9073"/>
                </a:lnTo>
                <a:lnTo>
                  <a:pt x="6491" y="8286"/>
                </a:lnTo>
                <a:lnTo>
                  <a:pt x="6459" y="8286"/>
                </a:lnTo>
                <a:lnTo>
                  <a:pt x="7404" y="7939"/>
                </a:lnTo>
                <a:close/>
                <a:moveTo>
                  <a:pt x="10649" y="6522"/>
                </a:moveTo>
                <a:lnTo>
                  <a:pt x="9578" y="9073"/>
                </a:lnTo>
                <a:lnTo>
                  <a:pt x="9043" y="8506"/>
                </a:lnTo>
                <a:lnTo>
                  <a:pt x="9862" y="6522"/>
                </a:lnTo>
                <a:close/>
                <a:moveTo>
                  <a:pt x="8476" y="8979"/>
                </a:moveTo>
                <a:lnTo>
                  <a:pt x="9043" y="9546"/>
                </a:lnTo>
                <a:lnTo>
                  <a:pt x="6459" y="10617"/>
                </a:lnTo>
                <a:lnTo>
                  <a:pt x="6459" y="9830"/>
                </a:lnTo>
                <a:lnTo>
                  <a:pt x="8476" y="8979"/>
                </a:lnTo>
                <a:close/>
                <a:moveTo>
                  <a:pt x="3750" y="9042"/>
                </a:moveTo>
                <a:lnTo>
                  <a:pt x="5766" y="9861"/>
                </a:lnTo>
                <a:lnTo>
                  <a:pt x="5766" y="10649"/>
                </a:lnTo>
                <a:lnTo>
                  <a:pt x="3214" y="9578"/>
                </a:lnTo>
                <a:lnTo>
                  <a:pt x="3750" y="9042"/>
                </a:lnTo>
                <a:close/>
                <a:moveTo>
                  <a:pt x="6113" y="0"/>
                </a:moveTo>
                <a:cubicBezTo>
                  <a:pt x="5924" y="0"/>
                  <a:pt x="5766" y="158"/>
                  <a:pt x="5766" y="347"/>
                </a:cubicBezTo>
                <a:lnTo>
                  <a:pt x="5766" y="882"/>
                </a:lnTo>
                <a:lnTo>
                  <a:pt x="2647" y="2142"/>
                </a:lnTo>
                <a:lnTo>
                  <a:pt x="2332" y="1827"/>
                </a:lnTo>
                <a:cubicBezTo>
                  <a:pt x="2253" y="1749"/>
                  <a:pt x="2167" y="1709"/>
                  <a:pt x="2080" y="1709"/>
                </a:cubicBezTo>
                <a:cubicBezTo>
                  <a:pt x="1994" y="1709"/>
                  <a:pt x="1907" y="1749"/>
                  <a:pt x="1828" y="1827"/>
                </a:cubicBezTo>
                <a:cubicBezTo>
                  <a:pt x="1671" y="1985"/>
                  <a:pt x="1671" y="2174"/>
                  <a:pt x="1828" y="2331"/>
                </a:cubicBezTo>
                <a:lnTo>
                  <a:pt x="2143" y="2647"/>
                </a:lnTo>
                <a:lnTo>
                  <a:pt x="883" y="5765"/>
                </a:lnTo>
                <a:lnTo>
                  <a:pt x="379" y="5765"/>
                </a:lnTo>
                <a:cubicBezTo>
                  <a:pt x="158" y="5765"/>
                  <a:pt x="1" y="5923"/>
                  <a:pt x="1" y="6112"/>
                </a:cubicBezTo>
                <a:cubicBezTo>
                  <a:pt x="1" y="6301"/>
                  <a:pt x="158" y="6459"/>
                  <a:pt x="379" y="6459"/>
                </a:cubicBezTo>
                <a:lnTo>
                  <a:pt x="883" y="6459"/>
                </a:lnTo>
                <a:lnTo>
                  <a:pt x="2143" y="9578"/>
                </a:lnTo>
                <a:lnTo>
                  <a:pt x="1828" y="9893"/>
                </a:lnTo>
                <a:cubicBezTo>
                  <a:pt x="1671" y="10050"/>
                  <a:pt x="1671" y="10239"/>
                  <a:pt x="1828" y="10397"/>
                </a:cubicBezTo>
                <a:cubicBezTo>
                  <a:pt x="1907" y="10475"/>
                  <a:pt x="1994" y="10515"/>
                  <a:pt x="2080" y="10515"/>
                </a:cubicBezTo>
                <a:cubicBezTo>
                  <a:pt x="2167" y="10515"/>
                  <a:pt x="2253" y="10475"/>
                  <a:pt x="2332" y="10397"/>
                </a:cubicBezTo>
                <a:lnTo>
                  <a:pt x="2647" y="10082"/>
                </a:lnTo>
                <a:lnTo>
                  <a:pt x="5766" y="11342"/>
                </a:lnTo>
                <a:lnTo>
                  <a:pt x="5766" y="11877"/>
                </a:lnTo>
                <a:cubicBezTo>
                  <a:pt x="5766" y="12066"/>
                  <a:pt x="5924" y="12224"/>
                  <a:pt x="6113" y="12224"/>
                </a:cubicBezTo>
                <a:cubicBezTo>
                  <a:pt x="6302" y="12224"/>
                  <a:pt x="6459" y="12066"/>
                  <a:pt x="6459" y="11877"/>
                </a:cubicBezTo>
                <a:lnTo>
                  <a:pt x="6459" y="11405"/>
                </a:lnTo>
                <a:lnTo>
                  <a:pt x="9578" y="10145"/>
                </a:lnTo>
                <a:lnTo>
                  <a:pt x="9893" y="10460"/>
                </a:lnTo>
                <a:cubicBezTo>
                  <a:pt x="9972" y="10538"/>
                  <a:pt x="10067" y="10578"/>
                  <a:pt x="10157" y="10578"/>
                </a:cubicBezTo>
                <a:cubicBezTo>
                  <a:pt x="10248" y="10578"/>
                  <a:pt x="10334" y="10538"/>
                  <a:pt x="10397" y="10460"/>
                </a:cubicBezTo>
                <a:cubicBezTo>
                  <a:pt x="10555" y="10302"/>
                  <a:pt x="10555" y="10082"/>
                  <a:pt x="10397" y="9924"/>
                </a:cubicBezTo>
                <a:lnTo>
                  <a:pt x="10082" y="9609"/>
                </a:lnTo>
                <a:lnTo>
                  <a:pt x="11343" y="6522"/>
                </a:lnTo>
                <a:lnTo>
                  <a:pt x="11878" y="6522"/>
                </a:lnTo>
                <a:cubicBezTo>
                  <a:pt x="12067" y="6522"/>
                  <a:pt x="12225" y="6364"/>
                  <a:pt x="12225" y="6144"/>
                </a:cubicBezTo>
                <a:cubicBezTo>
                  <a:pt x="12225" y="5955"/>
                  <a:pt x="12067" y="5765"/>
                  <a:pt x="11878" y="5765"/>
                </a:cubicBezTo>
                <a:lnTo>
                  <a:pt x="11343" y="5765"/>
                </a:lnTo>
                <a:lnTo>
                  <a:pt x="10082" y="2647"/>
                </a:lnTo>
                <a:lnTo>
                  <a:pt x="10397" y="2331"/>
                </a:lnTo>
                <a:cubicBezTo>
                  <a:pt x="10555" y="2174"/>
                  <a:pt x="10555" y="1985"/>
                  <a:pt x="10397" y="1827"/>
                </a:cubicBezTo>
                <a:cubicBezTo>
                  <a:pt x="10319" y="1749"/>
                  <a:pt x="10232" y="1709"/>
                  <a:pt x="10145" y="1709"/>
                </a:cubicBezTo>
                <a:cubicBezTo>
                  <a:pt x="10059" y="1709"/>
                  <a:pt x="9972" y="1749"/>
                  <a:pt x="9893" y="1827"/>
                </a:cubicBezTo>
                <a:lnTo>
                  <a:pt x="9578" y="2142"/>
                </a:lnTo>
                <a:lnTo>
                  <a:pt x="6459" y="882"/>
                </a:lnTo>
                <a:lnTo>
                  <a:pt x="6459" y="347"/>
                </a:lnTo>
                <a:cubicBezTo>
                  <a:pt x="6459" y="158"/>
                  <a:pt x="6302" y="0"/>
                  <a:pt x="6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7" name="Google Shape;10347;p78"/>
          <p:cNvSpPr/>
          <p:nvPr/>
        </p:nvSpPr>
        <p:spPr>
          <a:xfrm>
            <a:off x="6702735" y="3444898"/>
            <a:ext cx="391876" cy="474814"/>
          </a:xfrm>
          <a:custGeom>
            <a:avLst/>
            <a:gdLst/>
            <a:ahLst/>
            <a:cxnLst/>
            <a:rect l="l" t="t" r="r" b="b"/>
            <a:pathLst>
              <a:path w="10083" h="12217" extrusionOk="0">
                <a:moveTo>
                  <a:pt x="5356" y="1001"/>
                </a:moveTo>
                <a:cubicBezTo>
                  <a:pt x="5577" y="1316"/>
                  <a:pt x="5734" y="1694"/>
                  <a:pt x="5734" y="2104"/>
                </a:cubicBezTo>
                <a:cubicBezTo>
                  <a:pt x="5734" y="2135"/>
                  <a:pt x="5734" y="2198"/>
                  <a:pt x="5766" y="2261"/>
                </a:cubicBezTo>
                <a:cubicBezTo>
                  <a:pt x="5624" y="2230"/>
                  <a:pt x="5498" y="2214"/>
                  <a:pt x="5372" y="2214"/>
                </a:cubicBezTo>
                <a:cubicBezTo>
                  <a:pt x="5246" y="2214"/>
                  <a:pt x="5120" y="2230"/>
                  <a:pt x="4978" y="2261"/>
                </a:cubicBezTo>
                <a:cubicBezTo>
                  <a:pt x="5010" y="2198"/>
                  <a:pt x="5010" y="2135"/>
                  <a:pt x="5010" y="2104"/>
                </a:cubicBezTo>
                <a:cubicBezTo>
                  <a:pt x="5041" y="1663"/>
                  <a:pt x="5167" y="1316"/>
                  <a:pt x="5356" y="1001"/>
                </a:cubicBezTo>
                <a:close/>
                <a:moveTo>
                  <a:pt x="3529" y="1474"/>
                </a:moveTo>
                <a:cubicBezTo>
                  <a:pt x="3876" y="1631"/>
                  <a:pt x="4159" y="1883"/>
                  <a:pt x="4380" y="2261"/>
                </a:cubicBezTo>
                <a:lnTo>
                  <a:pt x="4506" y="2356"/>
                </a:lnTo>
                <a:cubicBezTo>
                  <a:pt x="4254" y="2450"/>
                  <a:pt x="4033" y="2608"/>
                  <a:pt x="3844" y="2765"/>
                </a:cubicBezTo>
                <a:cubicBezTo>
                  <a:pt x="3844" y="2734"/>
                  <a:pt x="3844" y="2639"/>
                  <a:pt x="3781" y="2608"/>
                </a:cubicBezTo>
                <a:cubicBezTo>
                  <a:pt x="3592" y="2261"/>
                  <a:pt x="3529" y="1852"/>
                  <a:pt x="3529" y="1474"/>
                </a:cubicBezTo>
                <a:close/>
                <a:moveTo>
                  <a:pt x="7247" y="1474"/>
                </a:moveTo>
                <a:lnTo>
                  <a:pt x="7247" y="1474"/>
                </a:lnTo>
                <a:cubicBezTo>
                  <a:pt x="7310" y="1852"/>
                  <a:pt x="7215" y="2261"/>
                  <a:pt x="7026" y="2608"/>
                </a:cubicBezTo>
                <a:cubicBezTo>
                  <a:pt x="6995" y="2639"/>
                  <a:pt x="6995" y="2734"/>
                  <a:pt x="6995" y="2765"/>
                </a:cubicBezTo>
                <a:cubicBezTo>
                  <a:pt x="6806" y="2608"/>
                  <a:pt x="6554" y="2450"/>
                  <a:pt x="6301" y="2356"/>
                </a:cubicBezTo>
                <a:cubicBezTo>
                  <a:pt x="6301" y="2324"/>
                  <a:pt x="6364" y="2293"/>
                  <a:pt x="6396" y="2261"/>
                </a:cubicBezTo>
                <a:cubicBezTo>
                  <a:pt x="6585" y="1883"/>
                  <a:pt x="6900" y="1663"/>
                  <a:pt x="7247" y="1474"/>
                </a:cubicBezTo>
                <a:close/>
                <a:moveTo>
                  <a:pt x="2143" y="2797"/>
                </a:moveTo>
                <a:cubicBezTo>
                  <a:pt x="2521" y="2797"/>
                  <a:pt x="2930" y="2891"/>
                  <a:pt x="3277" y="3080"/>
                </a:cubicBezTo>
                <a:cubicBezTo>
                  <a:pt x="3309" y="3112"/>
                  <a:pt x="3403" y="3112"/>
                  <a:pt x="3435" y="3112"/>
                </a:cubicBezTo>
                <a:cubicBezTo>
                  <a:pt x="3277" y="3301"/>
                  <a:pt x="3119" y="3553"/>
                  <a:pt x="3056" y="3773"/>
                </a:cubicBezTo>
                <a:lnTo>
                  <a:pt x="2930" y="3647"/>
                </a:lnTo>
                <a:cubicBezTo>
                  <a:pt x="2584" y="3458"/>
                  <a:pt x="2332" y="3143"/>
                  <a:pt x="2143" y="2797"/>
                </a:cubicBezTo>
                <a:close/>
                <a:moveTo>
                  <a:pt x="8487" y="2822"/>
                </a:moveTo>
                <a:cubicBezTo>
                  <a:pt x="8536" y="2822"/>
                  <a:pt x="8585" y="2824"/>
                  <a:pt x="8633" y="2828"/>
                </a:cubicBezTo>
                <a:cubicBezTo>
                  <a:pt x="8475" y="3206"/>
                  <a:pt x="8192" y="3458"/>
                  <a:pt x="7845" y="3710"/>
                </a:cubicBezTo>
                <a:lnTo>
                  <a:pt x="7719" y="3836"/>
                </a:lnTo>
                <a:cubicBezTo>
                  <a:pt x="7656" y="3584"/>
                  <a:pt x="7499" y="3364"/>
                  <a:pt x="7341" y="3143"/>
                </a:cubicBezTo>
                <a:cubicBezTo>
                  <a:pt x="7373" y="3112"/>
                  <a:pt x="7404" y="3112"/>
                  <a:pt x="7499" y="3080"/>
                </a:cubicBezTo>
                <a:cubicBezTo>
                  <a:pt x="7801" y="2915"/>
                  <a:pt x="8152" y="2822"/>
                  <a:pt x="8487" y="2822"/>
                </a:cubicBezTo>
                <a:close/>
                <a:moveTo>
                  <a:pt x="2930" y="4309"/>
                </a:moveTo>
                <a:lnTo>
                  <a:pt x="2930" y="4309"/>
                </a:lnTo>
                <a:cubicBezTo>
                  <a:pt x="2899" y="4561"/>
                  <a:pt x="2899" y="4813"/>
                  <a:pt x="2930" y="5097"/>
                </a:cubicBezTo>
                <a:cubicBezTo>
                  <a:pt x="2899" y="5034"/>
                  <a:pt x="2804" y="5034"/>
                  <a:pt x="2773" y="5034"/>
                </a:cubicBezTo>
                <a:cubicBezTo>
                  <a:pt x="2363" y="5034"/>
                  <a:pt x="1985" y="4939"/>
                  <a:pt x="1670" y="4687"/>
                </a:cubicBezTo>
                <a:cubicBezTo>
                  <a:pt x="1985" y="4498"/>
                  <a:pt x="2363" y="4341"/>
                  <a:pt x="2773" y="4341"/>
                </a:cubicBezTo>
                <a:cubicBezTo>
                  <a:pt x="2804" y="4341"/>
                  <a:pt x="2899" y="4341"/>
                  <a:pt x="2930" y="4309"/>
                </a:cubicBezTo>
                <a:close/>
                <a:moveTo>
                  <a:pt x="7845" y="4309"/>
                </a:moveTo>
                <a:cubicBezTo>
                  <a:pt x="7877" y="4341"/>
                  <a:pt x="7971" y="4341"/>
                  <a:pt x="8003" y="4341"/>
                </a:cubicBezTo>
                <a:cubicBezTo>
                  <a:pt x="8412" y="4372"/>
                  <a:pt x="8790" y="4498"/>
                  <a:pt x="9105" y="4687"/>
                </a:cubicBezTo>
                <a:cubicBezTo>
                  <a:pt x="8790" y="4876"/>
                  <a:pt x="8412" y="5034"/>
                  <a:pt x="8003" y="5034"/>
                </a:cubicBezTo>
                <a:cubicBezTo>
                  <a:pt x="7971" y="5034"/>
                  <a:pt x="7877" y="5034"/>
                  <a:pt x="7845" y="5097"/>
                </a:cubicBezTo>
                <a:cubicBezTo>
                  <a:pt x="7877" y="4813"/>
                  <a:pt x="7877" y="4561"/>
                  <a:pt x="7845" y="4309"/>
                </a:cubicBezTo>
                <a:close/>
                <a:moveTo>
                  <a:pt x="5356" y="2923"/>
                </a:moveTo>
                <a:cubicBezTo>
                  <a:pt x="6364" y="2923"/>
                  <a:pt x="7152" y="3710"/>
                  <a:pt x="7152" y="4687"/>
                </a:cubicBezTo>
                <a:cubicBezTo>
                  <a:pt x="7152" y="5664"/>
                  <a:pt x="6364" y="6451"/>
                  <a:pt x="5356" y="6451"/>
                </a:cubicBezTo>
                <a:cubicBezTo>
                  <a:pt x="4380" y="6451"/>
                  <a:pt x="3592" y="5664"/>
                  <a:pt x="3592" y="4687"/>
                </a:cubicBezTo>
                <a:cubicBezTo>
                  <a:pt x="3592" y="3710"/>
                  <a:pt x="4380" y="2923"/>
                  <a:pt x="5356" y="2923"/>
                </a:cubicBezTo>
                <a:close/>
                <a:moveTo>
                  <a:pt x="3056" y="5601"/>
                </a:moveTo>
                <a:cubicBezTo>
                  <a:pt x="3119" y="5821"/>
                  <a:pt x="3277" y="6073"/>
                  <a:pt x="3435" y="6262"/>
                </a:cubicBezTo>
                <a:cubicBezTo>
                  <a:pt x="3403" y="6262"/>
                  <a:pt x="3309" y="6262"/>
                  <a:pt x="3277" y="6294"/>
                </a:cubicBezTo>
                <a:cubicBezTo>
                  <a:pt x="2985" y="6479"/>
                  <a:pt x="2649" y="6554"/>
                  <a:pt x="2324" y="6554"/>
                </a:cubicBezTo>
                <a:cubicBezTo>
                  <a:pt x="2263" y="6554"/>
                  <a:pt x="2203" y="6551"/>
                  <a:pt x="2143" y="6546"/>
                </a:cubicBezTo>
                <a:cubicBezTo>
                  <a:pt x="2300" y="6199"/>
                  <a:pt x="2584" y="5916"/>
                  <a:pt x="2930" y="5664"/>
                </a:cubicBezTo>
                <a:cubicBezTo>
                  <a:pt x="2962" y="5664"/>
                  <a:pt x="2993" y="5632"/>
                  <a:pt x="3056" y="5601"/>
                </a:cubicBezTo>
                <a:close/>
                <a:moveTo>
                  <a:pt x="7719" y="5601"/>
                </a:moveTo>
                <a:lnTo>
                  <a:pt x="7845" y="5727"/>
                </a:lnTo>
                <a:cubicBezTo>
                  <a:pt x="8192" y="5916"/>
                  <a:pt x="8444" y="6231"/>
                  <a:pt x="8633" y="6577"/>
                </a:cubicBezTo>
                <a:cubicBezTo>
                  <a:pt x="8571" y="6583"/>
                  <a:pt x="8509" y="6585"/>
                  <a:pt x="8447" y="6585"/>
                </a:cubicBezTo>
                <a:cubicBezTo>
                  <a:pt x="8124" y="6585"/>
                  <a:pt x="7789" y="6515"/>
                  <a:pt x="7499" y="6357"/>
                </a:cubicBezTo>
                <a:cubicBezTo>
                  <a:pt x="7467" y="6294"/>
                  <a:pt x="7373" y="6294"/>
                  <a:pt x="7341" y="6294"/>
                </a:cubicBezTo>
                <a:cubicBezTo>
                  <a:pt x="7499" y="6073"/>
                  <a:pt x="7625" y="5821"/>
                  <a:pt x="7719" y="5601"/>
                </a:cubicBezTo>
                <a:close/>
                <a:moveTo>
                  <a:pt x="3781" y="6609"/>
                </a:moveTo>
                <a:cubicBezTo>
                  <a:pt x="4002" y="6766"/>
                  <a:pt x="4222" y="6924"/>
                  <a:pt x="4474" y="7018"/>
                </a:cubicBezTo>
                <a:lnTo>
                  <a:pt x="4348" y="7144"/>
                </a:lnTo>
                <a:cubicBezTo>
                  <a:pt x="4159" y="7491"/>
                  <a:pt x="3844" y="7712"/>
                  <a:pt x="3466" y="7932"/>
                </a:cubicBezTo>
                <a:cubicBezTo>
                  <a:pt x="3529" y="7523"/>
                  <a:pt x="3592" y="7144"/>
                  <a:pt x="3750" y="6766"/>
                </a:cubicBezTo>
                <a:cubicBezTo>
                  <a:pt x="3781" y="6735"/>
                  <a:pt x="3781" y="6672"/>
                  <a:pt x="3781" y="6609"/>
                </a:cubicBezTo>
                <a:close/>
                <a:moveTo>
                  <a:pt x="6932" y="6609"/>
                </a:moveTo>
                <a:cubicBezTo>
                  <a:pt x="6932" y="6672"/>
                  <a:pt x="6932" y="6735"/>
                  <a:pt x="6995" y="6766"/>
                </a:cubicBezTo>
                <a:cubicBezTo>
                  <a:pt x="7184" y="7144"/>
                  <a:pt x="7247" y="7523"/>
                  <a:pt x="7215" y="7932"/>
                </a:cubicBezTo>
                <a:cubicBezTo>
                  <a:pt x="6869" y="7775"/>
                  <a:pt x="6585" y="7491"/>
                  <a:pt x="6364" y="7144"/>
                </a:cubicBezTo>
                <a:lnTo>
                  <a:pt x="6238" y="7018"/>
                </a:lnTo>
                <a:cubicBezTo>
                  <a:pt x="6522" y="6924"/>
                  <a:pt x="6743" y="6829"/>
                  <a:pt x="6932" y="6609"/>
                </a:cubicBezTo>
                <a:close/>
                <a:moveTo>
                  <a:pt x="5766" y="7176"/>
                </a:moveTo>
                <a:cubicBezTo>
                  <a:pt x="5766" y="7207"/>
                  <a:pt x="5734" y="7239"/>
                  <a:pt x="5734" y="7334"/>
                </a:cubicBezTo>
                <a:cubicBezTo>
                  <a:pt x="5734" y="7712"/>
                  <a:pt x="5608" y="8121"/>
                  <a:pt x="5356" y="8436"/>
                </a:cubicBezTo>
                <a:cubicBezTo>
                  <a:pt x="5167" y="8121"/>
                  <a:pt x="5010" y="7712"/>
                  <a:pt x="5010" y="7334"/>
                </a:cubicBezTo>
                <a:cubicBezTo>
                  <a:pt x="5010" y="7302"/>
                  <a:pt x="5010" y="7207"/>
                  <a:pt x="4978" y="7176"/>
                </a:cubicBezTo>
                <a:lnTo>
                  <a:pt x="4978" y="7176"/>
                </a:lnTo>
                <a:cubicBezTo>
                  <a:pt x="5120" y="7192"/>
                  <a:pt x="5246" y="7200"/>
                  <a:pt x="5372" y="7200"/>
                </a:cubicBezTo>
                <a:cubicBezTo>
                  <a:pt x="5498" y="7200"/>
                  <a:pt x="5624" y="7192"/>
                  <a:pt x="5766" y="7176"/>
                </a:cubicBezTo>
                <a:close/>
                <a:moveTo>
                  <a:pt x="7971" y="7460"/>
                </a:moveTo>
                <a:cubicBezTo>
                  <a:pt x="8790" y="7869"/>
                  <a:pt x="9357" y="8751"/>
                  <a:pt x="9357" y="9728"/>
                </a:cubicBezTo>
                <a:lnTo>
                  <a:pt x="9357" y="10295"/>
                </a:lnTo>
                <a:lnTo>
                  <a:pt x="8538" y="9444"/>
                </a:lnTo>
                <a:cubicBezTo>
                  <a:pt x="8460" y="9366"/>
                  <a:pt x="8365" y="9326"/>
                  <a:pt x="8271" y="9326"/>
                </a:cubicBezTo>
                <a:cubicBezTo>
                  <a:pt x="8176" y="9326"/>
                  <a:pt x="8082" y="9366"/>
                  <a:pt x="8003" y="9444"/>
                </a:cubicBezTo>
                <a:cubicBezTo>
                  <a:pt x="7845" y="9602"/>
                  <a:pt x="7845" y="9822"/>
                  <a:pt x="8003" y="9980"/>
                </a:cubicBezTo>
                <a:lnTo>
                  <a:pt x="8853" y="10799"/>
                </a:lnTo>
                <a:lnTo>
                  <a:pt x="8286" y="10799"/>
                </a:lnTo>
                <a:cubicBezTo>
                  <a:pt x="7152" y="10799"/>
                  <a:pt x="6144" y="10043"/>
                  <a:pt x="5829" y="8972"/>
                </a:cubicBezTo>
                <a:cubicBezTo>
                  <a:pt x="6049" y="8751"/>
                  <a:pt x="6207" y="8436"/>
                  <a:pt x="6301" y="8121"/>
                </a:cubicBezTo>
                <a:cubicBezTo>
                  <a:pt x="6617" y="8405"/>
                  <a:pt x="7026" y="8625"/>
                  <a:pt x="7467" y="8720"/>
                </a:cubicBezTo>
                <a:cubicBezTo>
                  <a:pt x="7487" y="8723"/>
                  <a:pt x="7507" y="8725"/>
                  <a:pt x="7526" y="8725"/>
                </a:cubicBezTo>
                <a:cubicBezTo>
                  <a:pt x="7694" y="8725"/>
                  <a:pt x="7849" y="8609"/>
                  <a:pt x="7877" y="8468"/>
                </a:cubicBezTo>
                <a:cubicBezTo>
                  <a:pt x="7971" y="8121"/>
                  <a:pt x="8003" y="7806"/>
                  <a:pt x="7971" y="7460"/>
                </a:cubicBezTo>
                <a:close/>
                <a:moveTo>
                  <a:pt x="2836" y="7365"/>
                </a:moveTo>
                <a:cubicBezTo>
                  <a:pt x="2804" y="7712"/>
                  <a:pt x="2804" y="8121"/>
                  <a:pt x="2930" y="8468"/>
                </a:cubicBezTo>
                <a:cubicBezTo>
                  <a:pt x="2956" y="8623"/>
                  <a:pt x="3089" y="8736"/>
                  <a:pt x="3258" y="8736"/>
                </a:cubicBezTo>
                <a:cubicBezTo>
                  <a:pt x="3294" y="8736"/>
                  <a:pt x="3332" y="8731"/>
                  <a:pt x="3372" y="8720"/>
                </a:cubicBezTo>
                <a:cubicBezTo>
                  <a:pt x="3781" y="8594"/>
                  <a:pt x="4159" y="8373"/>
                  <a:pt x="4506" y="8121"/>
                </a:cubicBezTo>
                <a:cubicBezTo>
                  <a:pt x="4632" y="8436"/>
                  <a:pt x="4789" y="8751"/>
                  <a:pt x="4978" y="8972"/>
                </a:cubicBezTo>
                <a:cubicBezTo>
                  <a:pt x="4569" y="10452"/>
                  <a:pt x="3277" y="11492"/>
                  <a:pt x="1828" y="11492"/>
                </a:cubicBezTo>
                <a:lnTo>
                  <a:pt x="1261" y="11492"/>
                </a:lnTo>
                <a:lnTo>
                  <a:pt x="2804" y="9980"/>
                </a:lnTo>
                <a:cubicBezTo>
                  <a:pt x="2962" y="9822"/>
                  <a:pt x="2962" y="9602"/>
                  <a:pt x="2804" y="9444"/>
                </a:cubicBezTo>
                <a:cubicBezTo>
                  <a:pt x="2726" y="9366"/>
                  <a:pt x="2639" y="9326"/>
                  <a:pt x="2552" y="9326"/>
                </a:cubicBezTo>
                <a:cubicBezTo>
                  <a:pt x="2466" y="9326"/>
                  <a:pt x="2379" y="9366"/>
                  <a:pt x="2300" y="9444"/>
                </a:cubicBezTo>
                <a:lnTo>
                  <a:pt x="757" y="10988"/>
                </a:lnTo>
                <a:lnTo>
                  <a:pt x="757" y="10452"/>
                </a:lnTo>
                <a:cubicBezTo>
                  <a:pt x="757" y="9066"/>
                  <a:pt x="1639" y="7838"/>
                  <a:pt x="2836" y="7365"/>
                </a:cubicBezTo>
                <a:close/>
                <a:moveTo>
                  <a:pt x="5388" y="1"/>
                </a:moveTo>
                <a:cubicBezTo>
                  <a:pt x="5301" y="1"/>
                  <a:pt x="5215" y="40"/>
                  <a:pt x="5136" y="119"/>
                </a:cubicBezTo>
                <a:cubicBezTo>
                  <a:pt x="4821" y="434"/>
                  <a:pt x="4569" y="781"/>
                  <a:pt x="4474" y="1222"/>
                </a:cubicBezTo>
                <a:cubicBezTo>
                  <a:pt x="4159" y="938"/>
                  <a:pt x="3750" y="718"/>
                  <a:pt x="3309" y="623"/>
                </a:cubicBezTo>
                <a:cubicBezTo>
                  <a:pt x="3289" y="620"/>
                  <a:pt x="3269" y="618"/>
                  <a:pt x="3250" y="618"/>
                </a:cubicBezTo>
                <a:cubicBezTo>
                  <a:pt x="3082" y="618"/>
                  <a:pt x="2927" y="734"/>
                  <a:pt x="2899" y="875"/>
                </a:cubicBezTo>
                <a:cubicBezTo>
                  <a:pt x="2773" y="1316"/>
                  <a:pt x="2773" y="1726"/>
                  <a:pt x="2836" y="2135"/>
                </a:cubicBezTo>
                <a:cubicBezTo>
                  <a:pt x="2646" y="2091"/>
                  <a:pt x="2449" y="2068"/>
                  <a:pt x="2252" y="2068"/>
                </a:cubicBezTo>
                <a:cubicBezTo>
                  <a:pt x="2024" y="2068"/>
                  <a:pt x="1795" y="2099"/>
                  <a:pt x="1576" y="2167"/>
                </a:cubicBezTo>
                <a:cubicBezTo>
                  <a:pt x="1513" y="2198"/>
                  <a:pt x="1418" y="2261"/>
                  <a:pt x="1387" y="2324"/>
                </a:cubicBezTo>
                <a:cubicBezTo>
                  <a:pt x="1355" y="2419"/>
                  <a:pt x="1324" y="2513"/>
                  <a:pt x="1355" y="2608"/>
                </a:cubicBezTo>
                <a:cubicBezTo>
                  <a:pt x="1481" y="3049"/>
                  <a:pt x="1670" y="3395"/>
                  <a:pt x="1954" y="3742"/>
                </a:cubicBezTo>
                <a:cubicBezTo>
                  <a:pt x="1544" y="3868"/>
                  <a:pt x="1166" y="4089"/>
                  <a:pt x="851" y="4404"/>
                </a:cubicBezTo>
                <a:cubicBezTo>
                  <a:pt x="694" y="4561"/>
                  <a:pt x="694" y="4782"/>
                  <a:pt x="851" y="4939"/>
                </a:cubicBezTo>
                <a:cubicBezTo>
                  <a:pt x="1166" y="5254"/>
                  <a:pt x="1513" y="5475"/>
                  <a:pt x="1954" y="5601"/>
                </a:cubicBezTo>
                <a:cubicBezTo>
                  <a:pt x="1670" y="5916"/>
                  <a:pt x="1418" y="6294"/>
                  <a:pt x="1355" y="6735"/>
                </a:cubicBezTo>
                <a:cubicBezTo>
                  <a:pt x="1324" y="6924"/>
                  <a:pt x="1418" y="7144"/>
                  <a:pt x="1576" y="7176"/>
                </a:cubicBezTo>
                <a:cubicBezTo>
                  <a:pt x="1639" y="7176"/>
                  <a:pt x="1670" y="7176"/>
                  <a:pt x="1702" y="7207"/>
                </a:cubicBezTo>
                <a:cubicBezTo>
                  <a:pt x="1418" y="7397"/>
                  <a:pt x="1198" y="7649"/>
                  <a:pt x="946" y="7869"/>
                </a:cubicBezTo>
                <a:cubicBezTo>
                  <a:pt x="379" y="8594"/>
                  <a:pt x="0" y="9507"/>
                  <a:pt x="0" y="10452"/>
                </a:cubicBezTo>
                <a:lnTo>
                  <a:pt x="0" y="11870"/>
                </a:lnTo>
                <a:cubicBezTo>
                  <a:pt x="0" y="12028"/>
                  <a:pt x="127" y="12185"/>
                  <a:pt x="284" y="12217"/>
                </a:cubicBezTo>
                <a:lnTo>
                  <a:pt x="1733" y="12217"/>
                </a:lnTo>
                <a:cubicBezTo>
                  <a:pt x="2647" y="12217"/>
                  <a:pt x="3561" y="11870"/>
                  <a:pt x="4254" y="11272"/>
                </a:cubicBezTo>
                <a:cubicBezTo>
                  <a:pt x="4726" y="10862"/>
                  <a:pt x="5104" y="10358"/>
                  <a:pt x="5325" y="9822"/>
                </a:cubicBezTo>
                <a:cubicBezTo>
                  <a:pt x="5892" y="10831"/>
                  <a:pt x="6995" y="11492"/>
                  <a:pt x="8129" y="11492"/>
                </a:cubicBezTo>
                <a:lnTo>
                  <a:pt x="9546" y="11492"/>
                </a:lnTo>
                <a:cubicBezTo>
                  <a:pt x="9862" y="11492"/>
                  <a:pt x="10019" y="11335"/>
                  <a:pt x="10019" y="11146"/>
                </a:cubicBezTo>
                <a:lnTo>
                  <a:pt x="10019" y="9728"/>
                </a:lnTo>
                <a:cubicBezTo>
                  <a:pt x="10019" y="8751"/>
                  <a:pt x="9578" y="7838"/>
                  <a:pt x="8885" y="7239"/>
                </a:cubicBezTo>
                <a:cubicBezTo>
                  <a:pt x="8979" y="7239"/>
                  <a:pt x="9074" y="7207"/>
                  <a:pt x="9200" y="7176"/>
                </a:cubicBezTo>
                <a:cubicBezTo>
                  <a:pt x="9389" y="7144"/>
                  <a:pt x="9515" y="6924"/>
                  <a:pt x="9420" y="6735"/>
                </a:cubicBezTo>
                <a:cubicBezTo>
                  <a:pt x="9294" y="6294"/>
                  <a:pt x="9105" y="5947"/>
                  <a:pt x="8822" y="5601"/>
                </a:cubicBezTo>
                <a:cubicBezTo>
                  <a:pt x="9231" y="5475"/>
                  <a:pt x="9610" y="5254"/>
                  <a:pt x="9925" y="4939"/>
                </a:cubicBezTo>
                <a:cubicBezTo>
                  <a:pt x="10082" y="4782"/>
                  <a:pt x="10082" y="4561"/>
                  <a:pt x="9925" y="4404"/>
                </a:cubicBezTo>
                <a:cubicBezTo>
                  <a:pt x="9610" y="4089"/>
                  <a:pt x="9263" y="3868"/>
                  <a:pt x="8822" y="3742"/>
                </a:cubicBezTo>
                <a:cubicBezTo>
                  <a:pt x="9105" y="3427"/>
                  <a:pt x="9357" y="3049"/>
                  <a:pt x="9420" y="2608"/>
                </a:cubicBezTo>
                <a:cubicBezTo>
                  <a:pt x="9452" y="2419"/>
                  <a:pt x="9357" y="2198"/>
                  <a:pt x="9200" y="2167"/>
                </a:cubicBezTo>
                <a:cubicBezTo>
                  <a:pt x="8964" y="2099"/>
                  <a:pt x="8727" y="2068"/>
                  <a:pt x="8501" y="2068"/>
                </a:cubicBezTo>
                <a:cubicBezTo>
                  <a:pt x="8304" y="2068"/>
                  <a:pt x="8115" y="2091"/>
                  <a:pt x="7940" y="2135"/>
                </a:cubicBezTo>
                <a:cubicBezTo>
                  <a:pt x="8003" y="1694"/>
                  <a:pt x="8003" y="1253"/>
                  <a:pt x="7877" y="875"/>
                </a:cubicBezTo>
                <a:cubicBezTo>
                  <a:pt x="7851" y="719"/>
                  <a:pt x="7718" y="607"/>
                  <a:pt x="7567" y="607"/>
                </a:cubicBezTo>
                <a:cubicBezTo>
                  <a:pt x="7534" y="607"/>
                  <a:pt x="7501" y="612"/>
                  <a:pt x="7467" y="623"/>
                </a:cubicBezTo>
                <a:cubicBezTo>
                  <a:pt x="7026" y="749"/>
                  <a:pt x="6680" y="938"/>
                  <a:pt x="6301" y="1222"/>
                </a:cubicBezTo>
                <a:cubicBezTo>
                  <a:pt x="6207" y="844"/>
                  <a:pt x="5955" y="434"/>
                  <a:pt x="5640" y="119"/>
                </a:cubicBezTo>
                <a:cubicBezTo>
                  <a:pt x="5561" y="40"/>
                  <a:pt x="5474" y="1"/>
                  <a:pt x="5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8" name="Google Shape;10348;p78"/>
          <p:cNvSpPr/>
          <p:nvPr/>
        </p:nvSpPr>
        <p:spPr>
          <a:xfrm>
            <a:off x="5497759" y="3446880"/>
            <a:ext cx="475086" cy="470849"/>
          </a:xfrm>
          <a:custGeom>
            <a:avLst/>
            <a:gdLst/>
            <a:ahLst/>
            <a:cxnLst/>
            <a:rect l="l" t="t" r="r" b="b"/>
            <a:pathLst>
              <a:path w="12224" h="12115" extrusionOk="0">
                <a:moveTo>
                  <a:pt x="3245" y="741"/>
                </a:moveTo>
                <a:cubicBezTo>
                  <a:pt x="3497" y="993"/>
                  <a:pt x="3938" y="1465"/>
                  <a:pt x="3938" y="2033"/>
                </a:cubicBezTo>
                <a:cubicBezTo>
                  <a:pt x="3938" y="2568"/>
                  <a:pt x="3497" y="3104"/>
                  <a:pt x="3245" y="3324"/>
                </a:cubicBezTo>
                <a:cubicBezTo>
                  <a:pt x="2962" y="3041"/>
                  <a:pt x="2520" y="2568"/>
                  <a:pt x="2520" y="2033"/>
                </a:cubicBezTo>
                <a:cubicBezTo>
                  <a:pt x="2520" y="1528"/>
                  <a:pt x="2962" y="993"/>
                  <a:pt x="3245" y="741"/>
                </a:cubicBezTo>
                <a:close/>
                <a:moveTo>
                  <a:pt x="8979" y="741"/>
                </a:moveTo>
                <a:cubicBezTo>
                  <a:pt x="9263" y="993"/>
                  <a:pt x="9704" y="1465"/>
                  <a:pt x="9704" y="2033"/>
                </a:cubicBezTo>
                <a:cubicBezTo>
                  <a:pt x="9704" y="2568"/>
                  <a:pt x="9263" y="3104"/>
                  <a:pt x="8979" y="3324"/>
                </a:cubicBezTo>
                <a:cubicBezTo>
                  <a:pt x="8695" y="3041"/>
                  <a:pt x="8286" y="2568"/>
                  <a:pt x="8286" y="2033"/>
                </a:cubicBezTo>
                <a:cubicBezTo>
                  <a:pt x="8286" y="1528"/>
                  <a:pt x="8758" y="993"/>
                  <a:pt x="8979" y="741"/>
                </a:cubicBezTo>
                <a:close/>
                <a:moveTo>
                  <a:pt x="1827" y="3482"/>
                </a:moveTo>
                <a:cubicBezTo>
                  <a:pt x="2394" y="3482"/>
                  <a:pt x="2899" y="3954"/>
                  <a:pt x="2899" y="4553"/>
                </a:cubicBezTo>
                <a:lnTo>
                  <a:pt x="2899" y="4899"/>
                </a:lnTo>
                <a:lnTo>
                  <a:pt x="2520" y="4899"/>
                </a:lnTo>
                <a:cubicBezTo>
                  <a:pt x="1922" y="4899"/>
                  <a:pt x="1449" y="4427"/>
                  <a:pt x="1449" y="3828"/>
                </a:cubicBezTo>
                <a:lnTo>
                  <a:pt x="1449" y="3482"/>
                </a:lnTo>
                <a:close/>
                <a:moveTo>
                  <a:pt x="5041" y="3482"/>
                </a:moveTo>
                <a:lnTo>
                  <a:pt x="5041" y="3828"/>
                </a:lnTo>
                <a:cubicBezTo>
                  <a:pt x="5041" y="4427"/>
                  <a:pt x="4568" y="4899"/>
                  <a:pt x="3970" y="4899"/>
                </a:cubicBezTo>
                <a:lnTo>
                  <a:pt x="3623" y="4899"/>
                </a:lnTo>
                <a:lnTo>
                  <a:pt x="3623" y="4553"/>
                </a:lnTo>
                <a:cubicBezTo>
                  <a:pt x="3623" y="3954"/>
                  <a:pt x="4096" y="3482"/>
                  <a:pt x="4694" y="3482"/>
                </a:cubicBezTo>
                <a:close/>
                <a:moveTo>
                  <a:pt x="7561" y="3482"/>
                </a:moveTo>
                <a:cubicBezTo>
                  <a:pt x="8160" y="3482"/>
                  <a:pt x="8632" y="3954"/>
                  <a:pt x="8632" y="4553"/>
                </a:cubicBezTo>
                <a:lnTo>
                  <a:pt x="8632" y="4899"/>
                </a:lnTo>
                <a:lnTo>
                  <a:pt x="8286" y="4899"/>
                </a:lnTo>
                <a:cubicBezTo>
                  <a:pt x="7687" y="4899"/>
                  <a:pt x="7215" y="4427"/>
                  <a:pt x="7215" y="3828"/>
                </a:cubicBezTo>
                <a:lnTo>
                  <a:pt x="7215" y="3482"/>
                </a:lnTo>
                <a:close/>
                <a:moveTo>
                  <a:pt x="10806" y="3482"/>
                </a:moveTo>
                <a:lnTo>
                  <a:pt x="10806" y="3828"/>
                </a:lnTo>
                <a:cubicBezTo>
                  <a:pt x="10806" y="4427"/>
                  <a:pt x="10334" y="4899"/>
                  <a:pt x="9735" y="4899"/>
                </a:cubicBezTo>
                <a:lnTo>
                  <a:pt x="9389" y="4899"/>
                </a:lnTo>
                <a:lnTo>
                  <a:pt x="9389" y="4553"/>
                </a:lnTo>
                <a:cubicBezTo>
                  <a:pt x="9389" y="3954"/>
                  <a:pt x="9861" y="3482"/>
                  <a:pt x="10428" y="3482"/>
                </a:cubicBezTo>
                <a:close/>
                <a:moveTo>
                  <a:pt x="1827" y="5624"/>
                </a:moveTo>
                <a:cubicBezTo>
                  <a:pt x="2394" y="5624"/>
                  <a:pt x="2899" y="6065"/>
                  <a:pt x="2899" y="6664"/>
                </a:cubicBezTo>
                <a:lnTo>
                  <a:pt x="2899" y="7042"/>
                </a:lnTo>
                <a:lnTo>
                  <a:pt x="2520" y="7042"/>
                </a:lnTo>
                <a:cubicBezTo>
                  <a:pt x="1922" y="7042"/>
                  <a:pt x="1449" y="6569"/>
                  <a:pt x="1449" y="5971"/>
                </a:cubicBezTo>
                <a:lnTo>
                  <a:pt x="1449" y="5624"/>
                </a:lnTo>
                <a:close/>
                <a:moveTo>
                  <a:pt x="7561" y="5624"/>
                </a:moveTo>
                <a:cubicBezTo>
                  <a:pt x="8160" y="5624"/>
                  <a:pt x="8632" y="6065"/>
                  <a:pt x="8632" y="6664"/>
                </a:cubicBezTo>
                <a:lnTo>
                  <a:pt x="8632" y="7042"/>
                </a:lnTo>
                <a:lnTo>
                  <a:pt x="8286" y="7042"/>
                </a:lnTo>
                <a:cubicBezTo>
                  <a:pt x="7687" y="7042"/>
                  <a:pt x="7215" y="6569"/>
                  <a:pt x="7215" y="5971"/>
                </a:cubicBezTo>
                <a:lnTo>
                  <a:pt x="7215" y="5624"/>
                </a:lnTo>
                <a:close/>
                <a:moveTo>
                  <a:pt x="5009" y="5656"/>
                </a:moveTo>
                <a:lnTo>
                  <a:pt x="5009" y="6002"/>
                </a:lnTo>
                <a:cubicBezTo>
                  <a:pt x="5009" y="6601"/>
                  <a:pt x="4537" y="7073"/>
                  <a:pt x="3938" y="7073"/>
                </a:cubicBezTo>
                <a:lnTo>
                  <a:pt x="3592" y="7073"/>
                </a:lnTo>
                <a:lnTo>
                  <a:pt x="3592" y="6727"/>
                </a:lnTo>
                <a:cubicBezTo>
                  <a:pt x="3592" y="6128"/>
                  <a:pt x="4064" y="5656"/>
                  <a:pt x="4663" y="5656"/>
                </a:cubicBezTo>
                <a:close/>
                <a:moveTo>
                  <a:pt x="10806" y="5656"/>
                </a:moveTo>
                <a:lnTo>
                  <a:pt x="10806" y="6002"/>
                </a:lnTo>
                <a:cubicBezTo>
                  <a:pt x="10806" y="6601"/>
                  <a:pt x="10334" y="7073"/>
                  <a:pt x="9735" y="7073"/>
                </a:cubicBezTo>
                <a:lnTo>
                  <a:pt x="9389" y="7073"/>
                </a:lnTo>
                <a:lnTo>
                  <a:pt x="9389" y="6727"/>
                </a:lnTo>
                <a:cubicBezTo>
                  <a:pt x="9389" y="6128"/>
                  <a:pt x="9861" y="5656"/>
                  <a:pt x="10428" y="5656"/>
                </a:cubicBezTo>
                <a:close/>
                <a:moveTo>
                  <a:pt x="1827" y="7766"/>
                </a:moveTo>
                <a:cubicBezTo>
                  <a:pt x="2394" y="7766"/>
                  <a:pt x="2899" y="8239"/>
                  <a:pt x="2899" y="8838"/>
                </a:cubicBezTo>
                <a:lnTo>
                  <a:pt x="2899" y="9184"/>
                </a:lnTo>
                <a:lnTo>
                  <a:pt x="2520" y="9184"/>
                </a:lnTo>
                <a:cubicBezTo>
                  <a:pt x="1922" y="9184"/>
                  <a:pt x="1449" y="8712"/>
                  <a:pt x="1449" y="8144"/>
                </a:cubicBezTo>
                <a:lnTo>
                  <a:pt x="1449" y="7766"/>
                </a:lnTo>
                <a:close/>
                <a:moveTo>
                  <a:pt x="5041" y="7766"/>
                </a:moveTo>
                <a:lnTo>
                  <a:pt x="5041" y="8144"/>
                </a:lnTo>
                <a:cubicBezTo>
                  <a:pt x="5041" y="8712"/>
                  <a:pt x="4568" y="9184"/>
                  <a:pt x="3970" y="9184"/>
                </a:cubicBezTo>
                <a:lnTo>
                  <a:pt x="3623" y="9184"/>
                </a:lnTo>
                <a:lnTo>
                  <a:pt x="3623" y="8838"/>
                </a:lnTo>
                <a:cubicBezTo>
                  <a:pt x="3623" y="8239"/>
                  <a:pt x="4096" y="7766"/>
                  <a:pt x="4694" y="7766"/>
                </a:cubicBezTo>
                <a:close/>
                <a:moveTo>
                  <a:pt x="7561" y="7766"/>
                </a:moveTo>
                <a:cubicBezTo>
                  <a:pt x="8160" y="7766"/>
                  <a:pt x="8632" y="8239"/>
                  <a:pt x="8632" y="8838"/>
                </a:cubicBezTo>
                <a:lnTo>
                  <a:pt x="8632" y="9184"/>
                </a:lnTo>
                <a:lnTo>
                  <a:pt x="8286" y="9184"/>
                </a:lnTo>
                <a:cubicBezTo>
                  <a:pt x="7687" y="9184"/>
                  <a:pt x="7215" y="8712"/>
                  <a:pt x="7215" y="8144"/>
                </a:cubicBezTo>
                <a:lnTo>
                  <a:pt x="7215" y="7766"/>
                </a:lnTo>
                <a:close/>
                <a:moveTo>
                  <a:pt x="10806" y="7766"/>
                </a:moveTo>
                <a:lnTo>
                  <a:pt x="10806" y="8144"/>
                </a:lnTo>
                <a:cubicBezTo>
                  <a:pt x="10806" y="8712"/>
                  <a:pt x="10334" y="9184"/>
                  <a:pt x="9735" y="9184"/>
                </a:cubicBezTo>
                <a:lnTo>
                  <a:pt x="9389" y="9184"/>
                </a:lnTo>
                <a:lnTo>
                  <a:pt x="9389" y="8838"/>
                </a:lnTo>
                <a:cubicBezTo>
                  <a:pt x="9389" y="8239"/>
                  <a:pt x="9861" y="7766"/>
                  <a:pt x="10428" y="7766"/>
                </a:cubicBezTo>
                <a:close/>
                <a:moveTo>
                  <a:pt x="3214" y="0"/>
                </a:moveTo>
                <a:cubicBezTo>
                  <a:pt x="3135" y="0"/>
                  <a:pt x="3056" y="16"/>
                  <a:pt x="2993" y="48"/>
                </a:cubicBezTo>
                <a:cubicBezTo>
                  <a:pt x="2962" y="79"/>
                  <a:pt x="1796" y="961"/>
                  <a:pt x="1796" y="2127"/>
                </a:cubicBezTo>
                <a:cubicBezTo>
                  <a:pt x="1796" y="2379"/>
                  <a:pt x="1827" y="2663"/>
                  <a:pt x="1953" y="2852"/>
                </a:cubicBezTo>
                <a:lnTo>
                  <a:pt x="1071" y="2852"/>
                </a:lnTo>
                <a:cubicBezTo>
                  <a:pt x="882" y="2852"/>
                  <a:pt x="725" y="3009"/>
                  <a:pt x="725" y="3198"/>
                </a:cubicBezTo>
                <a:lnTo>
                  <a:pt x="725" y="3923"/>
                </a:lnTo>
                <a:cubicBezTo>
                  <a:pt x="725" y="4301"/>
                  <a:pt x="851" y="4710"/>
                  <a:pt x="1071" y="4994"/>
                </a:cubicBezTo>
                <a:cubicBezTo>
                  <a:pt x="882" y="4994"/>
                  <a:pt x="725" y="5152"/>
                  <a:pt x="725" y="5341"/>
                </a:cubicBezTo>
                <a:lnTo>
                  <a:pt x="725" y="6034"/>
                </a:lnTo>
                <a:cubicBezTo>
                  <a:pt x="725" y="6443"/>
                  <a:pt x="851" y="6821"/>
                  <a:pt x="1071" y="7105"/>
                </a:cubicBezTo>
                <a:cubicBezTo>
                  <a:pt x="882" y="7105"/>
                  <a:pt x="725" y="7262"/>
                  <a:pt x="725" y="7451"/>
                </a:cubicBezTo>
                <a:lnTo>
                  <a:pt x="725" y="8176"/>
                </a:lnTo>
                <a:cubicBezTo>
                  <a:pt x="725" y="9153"/>
                  <a:pt x="1512" y="9940"/>
                  <a:pt x="2489" y="9940"/>
                </a:cubicBezTo>
                <a:lnTo>
                  <a:pt x="2836" y="9940"/>
                </a:lnTo>
                <a:lnTo>
                  <a:pt x="2836" y="11389"/>
                </a:lnTo>
                <a:lnTo>
                  <a:pt x="378" y="11389"/>
                </a:lnTo>
                <a:cubicBezTo>
                  <a:pt x="158" y="11389"/>
                  <a:pt x="0" y="11547"/>
                  <a:pt x="0" y="11768"/>
                </a:cubicBezTo>
                <a:cubicBezTo>
                  <a:pt x="0" y="11957"/>
                  <a:pt x="158" y="12114"/>
                  <a:pt x="378" y="12114"/>
                </a:cubicBezTo>
                <a:lnTo>
                  <a:pt x="11814" y="12114"/>
                </a:lnTo>
                <a:cubicBezTo>
                  <a:pt x="12035" y="12114"/>
                  <a:pt x="12192" y="11957"/>
                  <a:pt x="12192" y="11768"/>
                </a:cubicBezTo>
                <a:cubicBezTo>
                  <a:pt x="12224" y="11547"/>
                  <a:pt x="12066" y="11389"/>
                  <a:pt x="11846" y="11389"/>
                </a:cubicBezTo>
                <a:lnTo>
                  <a:pt x="9389" y="11389"/>
                </a:lnTo>
                <a:lnTo>
                  <a:pt x="9389" y="9940"/>
                </a:lnTo>
                <a:lnTo>
                  <a:pt x="9735" y="9940"/>
                </a:lnTo>
                <a:cubicBezTo>
                  <a:pt x="10712" y="9940"/>
                  <a:pt x="11499" y="9153"/>
                  <a:pt x="11499" y="8176"/>
                </a:cubicBezTo>
                <a:lnTo>
                  <a:pt x="11499" y="7451"/>
                </a:lnTo>
                <a:cubicBezTo>
                  <a:pt x="11499" y="7262"/>
                  <a:pt x="11342" y="7105"/>
                  <a:pt x="11153" y="7105"/>
                </a:cubicBezTo>
                <a:cubicBezTo>
                  <a:pt x="11373" y="6790"/>
                  <a:pt x="11499" y="6443"/>
                  <a:pt x="11499" y="6034"/>
                </a:cubicBezTo>
                <a:lnTo>
                  <a:pt x="11499" y="5341"/>
                </a:lnTo>
                <a:cubicBezTo>
                  <a:pt x="11499" y="5152"/>
                  <a:pt x="11342" y="4994"/>
                  <a:pt x="11153" y="4994"/>
                </a:cubicBezTo>
                <a:cubicBezTo>
                  <a:pt x="11373" y="4679"/>
                  <a:pt x="11499" y="4301"/>
                  <a:pt x="11499" y="3923"/>
                </a:cubicBezTo>
                <a:lnTo>
                  <a:pt x="11499" y="3198"/>
                </a:lnTo>
                <a:cubicBezTo>
                  <a:pt x="11499" y="3009"/>
                  <a:pt x="11342" y="2852"/>
                  <a:pt x="11153" y="2852"/>
                </a:cubicBezTo>
                <a:lnTo>
                  <a:pt x="10271" y="2852"/>
                </a:lnTo>
                <a:cubicBezTo>
                  <a:pt x="10365" y="2631"/>
                  <a:pt x="10428" y="2379"/>
                  <a:pt x="10428" y="2127"/>
                </a:cubicBezTo>
                <a:cubicBezTo>
                  <a:pt x="10428" y="993"/>
                  <a:pt x="9263" y="79"/>
                  <a:pt x="9231" y="48"/>
                </a:cubicBezTo>
                <a:cubicBezTo>
                  <a:pt x="9168" y="16"/>
                  <a:pt x="9089" y="0"/>
                  <a:pt x="9010" y="0"/>
                </a:cubicBezTo>
                <a:cubicBezTo>
                  <a:pt x="8932" y="0"/>
                  <a:pt x="8853" y="16"/>
                  <a:pt x="8790" y="48"/>
                </a:cubicBezTo>
                <a:cubicBezTo>
                  <a:pt x="8758" y="79"/>
                  <a:pt x="7561" y="961"/>
                  <a:pt x="7561" y="2127"/>
                </a:cubicBezTo>
                <a:cubicBezTo>
                  <a:pt x="7561" y="2379"/>
                  <a:pt x="7624" y="2663"/>
                  <a:pt x="7719" y="2852"/>
                </a:cubicBezTo>
                <a:lnTo>
                  <a:pt x="6868" y="2852"/>
                </a:lnTo>
                <a:cubicBezTo>
                  <a:pt x="6679" y="2852"/>
                  <a:pt x="6522" y="3009"/>
                  <a:pt x="6522" y="3198"/>
                </a:cubicBezTo>
                <a:lnTo>
                  <a:pt x="6522" y="3923"/>
                </a:lnTo>
                <a:cubicBezTo>
                  <a:pt x="6522" y="4301"/>
                  <a:pt x="6616" y="4710"/>
                  <a:pt x="6868" y="4994"/>
                </a:cubicBezTo>
                <a:cubicBezTo>
                  <a:pt x="6679" y="4994"/>
                  <a:pt x="6522" y="5152"/>
                  <a:pt x="6522" y="5341"/>
                </a:cubicBezTo>
                <a:lnTo>
                  <a:pt x="6522" y="6034"/>
                </a:lnTo>
                <a:cubicBezTo>
                  <a:pt x="6522" y="6443"/>
                  <a:pt x="6616" y="6821"/>
                  <a:pt x="6868" y="7105"/>
                </a:cubicBezTo>
                <a:cubicBezTo>
                  <a:pt x="6679" y="7105"/>
                  <a:pt x="6522" y="7262"/>
                  <a:pt x="6522" y="7451"/>
                </a:cubicBezTo>
                <a:lnTo>
                  <a:pt x="6522" y="8176"/>
                </a:lnTo>
                <a:cubicBezTo>
                  <a:pt x="6522" y="9153"/>
                  <a:pt x="7309" y="9940"/>
                  <a:pt x="8286" y="9940"/>
                </a:cubicBezTo>
                <a:lnTo>
                  <a:pt x="8632" y="9940"/>
                </a:lnTo>
                <a:lnTo>
                  <a:pt x="8632" y="11389"/>
                </a:lnTo>
                <a:lnTo>
                  <a:pt x="3592" y="11389"/>
                </a:lnTo>
                <a:lnTo>
                  <a:pt x="3592" y="9940"/>
                </a:lnTo>
                <a:lnTo>
                  <a:pt x="3938" y="9940"/>
                </a:lnTo>
                <a:cubicBezTo>
                  <a:pt x="4946" y="9940"/>
                  <a:pt x="5734" y="9153"/>
                  <a:pt x="5734" y="8176"/>
                </a:cubicBezTo>
                <a:lnTo>
                  <a:pt x="5734" y="7451"/>
                </a:lnTo>
                <a:cubicBezTo>
                  <a:pt x="5734" y="7262"/>
                  <a:pt x="5576" y="7105"/>
                  <a:pt x="5356" y="7105"/>
                </a:cubicBezTo>
                <a:cubicBezTo>
                  <a:pt x="5608" y="6790"/>
                  <a:pt x="5734" y="6443"/>
                  <a:pt x="5734" y="6034"/>
                </a:cubicBezTo>
                <a:lnTo>
                  <a:pt x="5734" y="5341"/>
                </a:lnTo>
                <a:cubicBezTo>
                  <a:pt x="5734" y="5152"/>
                  <a:pt x="5576" y="4994"/>
                  <a:pt x="5356" y="4994"/>
                </a:cubicBezTo>
                <a:cubicBezTo>
                  <a:pt x="5608" y="4679"/>
                  <a:pt x="5734" y="4301"/>
                  <a:pt x="5734" y="3923"/>
                </a:cubicBezTo>
                <a:lnTo>
                  <a:pt x="5734" y="3198"/>
                </a:lnTo>
                <a:cubicBezTo>
                  <a:pt x="5734" y="3009"/>
                  <a:pt x="5576" y="2852"/>
                  <a:pt x="5356" y="2852"/>
                </a:cubicBezTo>
                <a:lnTo>
                  <a:pt x="4505" y="2852"/>
                </a:lnTo>
                <a:cubicBezTo>
                  <a:pt x="4568" y="2631"/>
                  <a:pt x="4663" y="2379"/>
                  <a:pt x="4663" y="2127"/>
                </a:cubicBezTo>
                <a:cubicBezTo>
                  <a:pt x="4663" y="993"/>
                  <a:pt x="3466" y="79"/>
                  <a:pt x="3434" y="48"/>
                </a:cubicBezTo>
                <a:cubicBezTo>
                  <a:pt x="3371" y="16"/>
                  <a:pt x="3292" y="0"/>
                  <a:pt x="32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9" name="Google Shape;10349;p78"/>
          <p:cNvGrpSpPr/>
          <p:nvPr/>
        </p:nvGrpSpPr>
        <p:grpSpPr>
          <a:xfrm>
            <a:off x="7907919" y="2297751"/>
            <a:ext cx="368362" cy="419314"/>
            <a:chOff x="4995050" y="3245650"/>
            <a:chExt cx="236950" cy="269725"/>
          </a:xfrm>
        </p:grpSpPr>
        <p:sp>
          <p:nvSpPr>
            <p:cNvPr id="10350" name="Google Shape;10350;p78"/>
            <p:cNvSpPr/>
            <p:nvPr/>
          </p:nvSpPr>
          <p:spPr>
            <a:xfrm>
              <a:off x="5074475" y="3356450"/>
              <a:ext cx="16050" cy="16050"/>
            </a:xfrm>
            <a:custGeom>
              <a:avLst/>
              <a:gdLst/>
              <a:ahLst/>
              <a:cxnLst/>
              <a:rect l="l" t="t" r="r" b="b"/>
              <a:pathLst>
                <a:path w="642" h="642" extrusionOk="0">
                  <a:moveTo>
                    <a:pt x="307" y="1"/>
                  </a:moveTo>
                  <a:cubicBezTo>
                    <a:pt x="140" y="1"/>
                    <a:pt x="1" y="140"/>
                    <a:pt x="1" y="307"/>
                  </a:cubicBezTo>
                  <a:cubicBezTo>
                    <a:pt x="1" y="502"/>
                    <a:pt x="140" y="642"/>
                    <a:pt x="307" y="642"/>
                  </a:cubicBezTo>
                  <a:cubicBezTo>
                    <a:pt x="503" y="642"/>
                    <a:pt x="642" y="502"/>
                    <a:pt x="642" y="307"/>
                  </a:cubicBezTo>
                  <a:cubicBezTo>
                    <a:pt x="642" y="140"/>
                    <a:pt x="503"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1" name="Google Shape;10351;p78"/>
            <p:cNvSpPr/>
            <p:nvPr/>
          </p:nvSpPr>
          <p:spPr>
            <a:xfrm>
              <a:off x="5137200" y="3356450"/>
              <a:ext cx="16050" cy="16050"/>
            </a:xfrm>
            <a:custGeom>
              <a:avLst/>
              <a:gdLst/>
              <a:ahLst/>
              <a:cxnLst/>
              <a:rect l="l" t="t" r="r" b="b"/>
              <a:pathLst>
                <a:path w="642" h="642" extrusionOk="0">
                  <a:moveTo>
                    <a:pt x="307" y="1"/>
                  </a:moveTo>
                  <a:cubicBezTo>
                    <a:pt x="140" y="1"/>
                    <a:pt x="1" y="140"/>
                    <a:pt x="1" y="307"/>
                  </a:cubicBezTo>
                  <a:cubicBezTo>
                    <a:pt x="1" y="502"/>
                    <a:pt x="140" y="642"/>
                    <a:pt x="307" y="642"/>
                  </a:cubicBezTo>
                  <a:cubicBezTo>
                    <a:pt x="474" y="642"/>
                    <a:pt x="614" y="502"/>
                    <a:pt x="614" y="307"/>
                  </a:cubicBezTo>
                  <a:cubicBezTo>
                    <a:pt x="642" y="140"/>
                    <a:pt x="474"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2" name="Google Shape;10352;p78"/>
            <p:cNvSpPr/>
            <p:nvPr/>
          </p:nvSpPr>
          <p:spPr>
            <a:xfrm>
              <a:off x="5089125" y="3371950"/>
              <a:ext cx="48100" cy="63100"/>
            </a:xfrm>
            <a:custGeom>
              <a:avLst/>
              <a:gdLst/>
              <a:ahLst/>
              <a:cxnLst/>
              <a:rect l="l" t="t" r="r" b="b"/>
              <a:pathLst>
                <a:path w="1924" h="2524" extrusionOk="0">
                  <a:moveTo>
                    <a:pt x="976" y="774"/>
                  </a:moveTo>
                  <a:lnTo>
                    <a:pt x="1227" y="1025"/>
                  </a:lnTo>
                  <a:lnTo>
                    <a:pt x="976" y="1499"/>
                  </a:lnTo>
                  <a:lnTo>
                    <a:pt x="753" y="1025"/>
                  </a:lnTo>
                  <a:lnTo>
                    <a:pt x="976" y="774"/>
                  </a:lnTo>
                  <a:close/>
                  <a:moveTo>
                    <a:pt x="976" y="1"/>
                  </a:moveTo>
                  <a:cubicBezTo>
                    <a:pt x="899" y="1"/>
                    <a:pt x="822" y="36"/>
                    <a:pt x="753" y="105"/>
                  </a:cubicBezTo>
                  <a:lnTo>
                    <a:pt x="112" y="747"/>
                  </a:lnTo>
                  <a:cubicBezTo>
                    <a:pt x="0" y="858"/>
                    <a:pt x="0" y="997"/>
                    <a:pt x="56" y="1081"/>
                  </a:cubicBezTo>
                  <a:lnTo>
                    <a:pt x="669" y="2335"/>
                  </a:lnTo>
                  <a:cubicBezTo>
                    <a:pt x="725" y="2461"/>
                    <a:pt x="836" y="2524"/>
                    <a:pt x="948" y="2524"/>
                  </a:cubicBezTo>
                  <a:cubicBezTo>
                    <a:pt x="1059" y="2524"/>
                    <a:pt x="1171" y="2461"/>
                    <a:pt x="1227" y="2335"/>
                  </a:cubicBezTo>
                  <a:lnTo>
                    <a:pt x="1840" y="1081"/>
                  </a:lnTo>
                  <a:cubicBezTo>
                    <a:pt x="1924" y="997"/>
                    <a:pt x="1896" y="802"/>
                    <a:pt x="1784" y="747"/>
                  </a:cubicBezTo>
                  <a:lnTo>
                    <a:pt x="1199" y="105"/>
                  </a:lnTo>
                  <a:cubicBezTo>
                    <a:pt x="1129" y="36"/>
                    <a:pt x="1052" y="1"/>
                    <a:pt x="9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53" name="Google Shape;10353;p78"/>
            <p:cNvGrpSpPr/>
            <p:nvPr/>
          </p:nvGrpSpPr>
          <p:grpSpPr>
            <a:xfrm>
              <a:off x="4995050" y="3245650"/>
              <a:ext cx="236950" cy="269725"/>
              <a:chOff x="4995050" y="3245650"/>
              <a:chExt cx="236950" cy="269725"/>
            </a:xfrm>
          </p:grpSpPr>
          <p:sp>
            <p:nvSpPr>
              <p:cNvPr id="10354" name="Google Shape;10354;p78"/>
              <p:cNvSpPr/>
              <p:nvPr/>
            </p:nvSpPr>
            <p:spPr>
              <a:xfrm>
                <a:off x="4995050" y="3245650"/>
                <a:ext cx="236950" cy="269725"/>
              </a:xfrm>
              <a:custGeom>
                <a:avLst/>
                <a:gdLst/>
                <a:ahLst/>
                <a:cxnLst/>
                <a:rect l="l" t="t" r="r" b="b"/>
                <a:pathLst>
                  <a:path w="9478" h="10789" extrusionOk="0">
                    <a:moveTo>
                      <a:pt x="4822" y="614"/>
                    </a:moveTo>
                    <a:cubicBezTo>
                      <a:pt x="7080" y="614"/>
                      <a:pt x="8920" y="2454"/>
                      <a:pt x="8920" y="4711"/>
                    </a:cubicBezTo>
                    <a:lnTo>
                      <a:pt x="8920" y="10147"/>
                    </a:lnTo>
                    <a:lnTo>
                      <a:pt x="8223" y="10147"/>
                    </a:lnTo>
                    <a:cubicBezTo>
                      <a:pt x="8223" y="8976"/>
                      <a:pt x="7805" y="8001"/>
                      <a:pt x="7108" y="7304"/>
                    </a:cubicBezTo>
                    <a:cubicBezTo>
                      <a:pt x="7471" y="6941"/>
                      <a:pt x="7749" y="6495"/>
                      <a:pt x="7944" y="6049"/>
                    </a:cubicBezTo>
                    <a:cubicBezTo>
                      <a:pt x="8167" y="5548"/>
                      <a:pt x="8251" y="5074"/>
                      <a:pt x="8251" y="4544"/>
                    </a:cubicBezTo>
                    <a:cubicBezTo>
                      <a:pt x="8251" y="3569"/>
                      <a:pt x="7526" y="2649"/>
                      <a:pt x="6551" y="2565"/>
                    </a:cubicBezTo>
                    <a:cubicBezTo>
                      <a:pt x="6475" y="2556"/>
                      <a:pt x="6400" y="2552"/>
                      <a:pt x="6324" y="2552"/>
                    </a:cubicBezTo>
                    <a:cubicBezTo>
                      <a:pt x="5706" y="2552"/>
                      <a:pt x="5115" y="2855"/>
                      <a:pt x="4767" y="3401"/>
                    </a:cubicBezTo>
                    <a:cubicBezTo>
                      <a:pt x="4424" y="2853"/>
                      <a:pt x="3838" y="2548"/>
                      <a:pt x="3192" y="2548"/>
                    </a:cubicBezTo>
                    <a:cubicBezTo>
                      <a:pt x="3050" y="2548"/>
                      <a:pt x="2905" y="2563"/>
                      <a:pt x="2760" y="2593"/>
                    </a:cubicBezTo>
                    <a:cubicBezTo>
                      <a:pt x="1923" y="2788"/>
                      <a:pt x="1338" y="3596"/>
                      <a:pt x="1338" y="4516"/>
                    </a:cubicBezTo>
                    <a:cubicBezTo>
                      <a:pt x="1338" y="5130"/>
                      <a:pt x="1505" y="5715"/>
                      <a:pt x="1868" y="6245"/>
                    </a:cubicBezTo>
                    <a:lnTo>
                      <a:pt x="2509" y="7220"/>
                    </a:lnTo>
                    <a:lnTo>
                      <a:pt x="2035" y="7861"/>
                    </a:lnTo>
                    <a:cubicBezTo>
                      <a:pt x="1589" y="8419"/>
                      <a:pt x="1338" y="9116"/>
                      <a:pt x="1338" y="9841"/>
                    </a:cubicBezTo>
                    <a:lnTo>
                      <a:pt x="1338" y="10119"/>
                    </a:lnTo>
                    <a:lnTo>
                      <a:pt x="697" y="10119"/>
                    </a:lnTo>
                    <a:lnTo>
                      <a:pt x="697" y="4711"/>
                    </a:lnTo>
                    <a:cubicBezTo>
                      <a:pt x="697" y="2454"/>
                      <a:pt x="2565" y="614"/>
                      <a:pt x="4822" y="614"/>
                    </a:cubicBezTo>
                    <a:close/>
                    <a:moveTo>
                      <a:pt x="6241" y="3171"/>
                    </a:moveTo>
                    <a:cubicBezTo>
                      <a:pt x="6288" y="3171"/>
                      <a:pt x="6335" y="3173"/>
                      <a:pt x="6383" y="3178"/>
                    </a:cubicBezTo>
                    <a:cubicBezTo>
                      <a:pt x="6997" y="3234"/>
                      <a:pt x="7498" y="3847"/>
                      <a:pt x="7498" y="4544"/>
                    </a:cubicBezTo>
                    <a:cubicBezTo>
                      <a:pt x="7498" y="5408"/>
                      <a:pt x="7164" y="6245"/>
                      <a:pt x="6523" y="6858"/>
                    </a:cubicBezTo>
                    <a:lnTo>
                      <a:pt x="6328" y="7081"/>
                    </a:lnTo>
                    <a:cubicBezTo>
                      <a:pt x="6188" y="7220"/>
                      <a:pt x="6188" y="7387"/>
                      <a:pt x="6328" y="7527"/>
                    </a:cubicBezTo>
                    <a:cubicBezTo>
                      <a:pt x="6634" y="7834"/>
                      <a:pt x="7498" y="8614"/>
                      <a:pt x="7498" y="10175"/>
                    </a:cubicBezTo>
                    <a:lnTo>
                      <a:pt x="1896" y="10175"/>
                    </a:lnTo>
                    <a:lnTo>
                      <a:pt x="1896" y="10147"/>
                    </a:lnTo>
                    <a:cubicBezTo>
                      <a:pt x="1896" y="9813"/>
                      <a:pt x="1868" y="9032"/>
                      <a:pt x="2453" y="8307"/>
                    </a:cubicBezTo>
                    <a:lnTo>
                      <a:pt x="3066" y="7499"/>
                    </a:lnTo>
                    <a:cubicBezTo>
                      <a:pt x="3150" y="7387"/>
                      <a:pt x="3178" y="7248"/>
                      <a:pt x="3066" y="7109"/>
                    </a:cubicBezTo>
                    <a:lnTo>
                      <a:pt x="2286" y="5938"/>
                    </a:lnTo>
                    <a:cubicBezTo>
                      <a:pt x="2007" y="5520"/>
                      <a:pt x="1868" y="5018"/>
                      <a:pt x="1868" y="4544"/>
                    </a:cubicBezTo>
                    <a:cubicBezTo>
                      <a:pt x="1868" y="3903"/>
                      <a:pt x="2286" y="3346"/>
                      <a:pt x="2788" y="3206"/>
                    </a:cubicBezTo>
                    <a:cubicBezTo>
                      <a:pt x="2884" y="3187"/>
                      <a:pt x="2980" y="3178"/>
                      <a:pt x="3074" y="3178"/>
                    </a:cubicBezTo>
                    <a:cubicBezTo>
                      <a:pt x="3788" y="3178"/>
                      <a:pt x="4376" y="3718"/>
                      <a:pt x="4376" y="4433"/>
                    </a:cubicBezTo>
                    <a:cubicBezTo>
                      <a:pt x="4376" y="4600"/>
                      <a:pt x="4516" y="4739"/>
                      <a:pt x="4683" y="4739"/>
                    </a:cubicBezTo>
                    <a:cubicBezTo>
                      <a:pt x="4850" y="4739"/>
                      <a:pt x="4990" y="4600"/>
                      <a:pt x="4990" y="4433"/>
                    </a:cubicBezTo>
                    <a:cubicBezTo>
                      <a:pt x="4990" y="3753"/>
                      <a:pt x="5530" y="3171"/>
                      <a:pt x="6241" y="3171"/>
                    </a:cubicBezTo>
                    <a:close/>
                    <a:moveTo>
                      <a:pt x="4739" y="1"/>
                    </a:moveTo>
                    <a:cubicBezTo>
                      <a:pt x="2146" y="1"/>
                      <a:pt x="0" y="2147"/>
                      <a:pt x="0" y="4739"/>
                    </a:cubicBezTo>
                    <a:lnTo>
                      <a:pt x="0" y="10454"/>
                    </a:lnTo>
                    <a:cubicBezTo>
                      <a:pt x="0" y="10649"/>
                      <a:pt x="139" y="10788"/>
                      <a:pt x="335" y="10788"/>
                    </a:cubicBezTo>
                    <a:lnTo>
                      <a:pt x="9171" y="10788"/>
                    </a:lnTo>
                    <a:cubicBezTo>
                      <a:pt x="9338" y="10788"/>
                      <a:pt x="9478" y="10649"/>
                      <a:pt x="9478" y="10454"/>
                    </a:cubicBezTo>
                    <a:lnTo>
                      <a:pt x="9478" y="4739"/>
                    </a:lnTo>
                    <a:cubicBezTo>
                      <a:pt x="9478" y="2147"/>
                      <a:pt x="7359" y="1"/>
                      <a:pt x="4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5" name="Google Shape;10355;p78"/>
              <p:cNvSpPr/>
              <p:nvPr/>
            </p:nvSpPr>
            <p:spPr>
              <a:xfrm flipH="1">
                <a:off x="4995050" y="3245650"/>
                <a:ext cx="236950" cy="269725"/>
              </a:xfrm>
              <a:custGeom>
                <a:avLst/>
                <a:gdLst/>
                <a:ahLst/>
                <a:cxnLst/>
                <a:rect l="l" t="t" r="r" b="b"/>
                <a:pathLst>
                  <a:path w="9478" h="10789" extrusionOk="0">
                    <a:moveTo>
                      <a:pt x="4822" y="614"/>
                    </a:moveTo>
                    <a:cubicBezTo>
                      <a:pt x="7080" y="614"/>
                      <a:pt x="8920" y="2454"/>
                      <a:pt x="8920" y="4711"/>
                    </a:cubicBezTo>
                    <a:lnTo>
                      <a:pt x="8920" y="10147"/>
                    </a:lnTo>
                    <a:lnTo>
                      <a:pt x="8223" y="10147"/>
                    </a:lnTo>
                    <a:cubicBezTo>
                      <a:pt x="8223" y="8976"/>
                      <a:pt x="7805" y="8001"/>
                      <a:pt x="7108" y="7304"/>
                    </a:cubicBezTo>
                    <a:cubicBezTo>
                      <a:pt x="7471" y="6941"/>
                      <a:pt x="7749" y="6495"/>
                      <a:pt x="7944" y="6049"/>
                    </a:cubicBezTo>
                    <a:cubicBezTo>
                      <a:pt x="8167" y="5548"/>
                      <a:pt x="8251" y="5074"/>
                      <a:pt x="8251" y="4544"/>
                    </a:cubicBezTo>
                    <a:cubicBezTo>
                      <a:pt x="8251" y="3569"/>
                      <a:pt x="7526" y="2649"/>
                      <a:pt x="6551" y="2565"/>
                    </a:cubicBezTo>
                    <a:cubicBezTo>
                      <a:pt x="6475" y="2556"/>
                      <a:pt x="6400" y="2552"/>
                      <a:pt x="6324" y="2552"/>
                    </a:cubicBezTo>
                    <a:cubicBezTo>
                      <a:pt x="5706" y="2552"/>
                      <a:pt x="5115" y="2855"/>
                      <a:pt x="4767" y="3401"/>
                    </a:cubicBezTo>
                    <a:cubicBezTo>
                      <a:pt x="4424" y="2853"/>
                      <a:pt x="3838" y="2548"/>
                      <a:pt x="3192" y="2548"/>
                    </a:cubicBezTo>
                    <a:cubicBezTo>
                      <a:pt x="3050" y="2548"/>
                      <a:pt x="2905" y="2563"/>
                      <a:pt x="2760" y="2593"/>
                    </a:cubicBezTo>
                    <a:cubicBezTo>
                      <a:pt x="1923" y="2788"/>
                      <a:pt x="1338" y="3596"/>
                      <a:pt x="1338" y="4516"/>
                    </a:cubicBezTo>
                    <a:cubicBezTo>
                      <a:pt x="1338" y="5130"/>
                      <a:pt x="1505" y="5715"/>
                      <a:pt x="1868" y="6245"/>
                    </a:cubicBezTo>
                    <a:lnTo>
                      <a:pt x="2509" y="7220"/>
                    </a:lnTo>
                    <a:lnTo>
                      <a:pt x="2035" y="7861"/>
                    </a:lnTo>
                    <a:cubicBezTo>
                      <a:pt x="1589" y="8419"/>
                      <a:pt x="1338" y="9116"/>
                      <a:pt x="1338" y="9841"/>
                    </a:cubicBezTo>
                    <a:lnTo>
                      <a:pt x="1338" y="10119"/>
                    </a:lnTo>
                    <a:lnTo>
                      <a:pt x="697" y="10119"/>
                    </a:lnTo>
                    <a:lnTo>
                      <a:pt x="697" y="4711"/>
                    </a:lnTo>
                    <a:cubicBezTo>
                      <a:pt x="697" y="2454"/>
                      <a:pt x="2565" y="614"/>
                      <a:pt x="4822" y="614"/>
                    </a:cubicBezTo>
                    <a:close/>
                    <a:moveTo>
                      <a:pt x="6241" y="3171"/>
                    </a:moveTo>
                    <a:cubicBezTo>
                      <a:pt x="6288" y="3171"/>
                      <a:pt x="6335" y="3173"/>
                      <a:pt x="6383" y="3178"/>
                    </a:cubicBezTo>
                    <a:cubicBezTo>
                      <a:pt x="6997" y="3234"/>
                      <a:pt x="7498" y="3847"/>
                      <a:pt x="7498" y="4544"/>
                    </a:cubicBezTo>
                    <a:cubicBezTo>
                      <a:pt x="7498" y="5408"/>
                      <a:pt x="7164" y="6245"/>
                      <a:pt x="6523" y="6858"/>
                    </a:cubicBezTo>
                    <a:lnTo>
                      <a:pt x="6328" y="7081"/>
                    </a:lnTo>
                    <a:cubicBezTo>
                      <a:pt x="6188" y="7220"/>
                      <a:pt x="6188" y="7387"/>
                      <a:pt x="6328" y="7527"/>
                    </a:cubicBezTo>
                    <a:cubicBezTo>
                      <a:pt x="6634" y="7834"/>
                      <a:pt x="7498" y="8614"/>
                      <a:pt x="7498" y="10175"/>
                    </a:cubicBezTo>
                    <a:lnTo>
                      <a:pt x="1896" y="10175"/>
                    </a:lnTo>
                    <a:lnTo>
                      <a:pt x="1896" y="10147"/>
                    </a:lnTo>
                    <a:cubicBezTo>
                      <a:pt x="1896" y="9813"/>
                      <a:pt x="1868" y="9032"/>
                      <a:pt x="2453" y="8307"/>
                    </a:cubicBezTo>
                    <a:lnTo>
                      <a:pt x="3066" y="7499"/>
                    </a:lnTo>
                    <a:cubicBezTo>
                      <a:pt x="3150" y="7387"/>
                      <a:pt x="3178" y="7248"/>
                      <a:pt x="3066" y="7109"/>
                    </a:cubicBezTo>
                    <a:lnTo>
                      <a:pt x="2286" y="5938"/>
                    </a:lnTo>
                    <a:cubicBezTo>
                      <a:pt x="2007" y="5520"/>
                      <a:pt x="1868" y="5018"/>
                      <a:pt x="1868" y="4544"/>
                    </a:cubicBezTo>
                    <a:cubicBezTo>
                      <a:pt x="1868" y="3903"/>
                      <a:pt x="2286" y="3346"/>
                      <a:pt x="2788" y="3206"/>
                    </a:cubicBezTo>
                    <a:cubicBezTo>
                      <a:pt x="2884" y="3187"/>
                      <a:pt x="2980" y="3178"/>
                      <a:pt x="3074" y="3178"/>
                    </a:cubicBezTo>
                    <a:cubicBezTo>
                      <a:pt x="3788" y="3178"/>
                      <a:pt x="4376" y="3718"/>
                      <a:pt x="4376" y="4433"/>
                    </a:cubicBezTo>
                    <a:cubicBezTo>
                      <a:pt x="4376" y="4600"/>
                      <a:pt x="4516" y="4739"/>
                      <a:pt x="4683" y="4739"/>
                    </a:cubicBezTo>
                    <a:cubicBezTo>
                      <a:pt x="4850" y="4739"/>
                      <a:pt x="4990" y="4600"/>
                      <a:pt x="4990" y="4433"/>
                    </a:cubicBezTo>
                    <a:cubicBezTo>
                      <a:pt x="4990" y="3753"/>
                      <a:pt x="5530" y="3171"/>
                      <a:pt x="6241" y="3171"/>
                    </a:cubicBezTo>
                    <a:close/>
                    <a:moveTo>
                      <a:pt x="4739" y="1"/>
                    </a:moveTo>
                    <a:cubicBezTo>
                      <a:pt x="2146" y="1"/>
                      <a:pt x="0" y="2147"/>
                      <a:pt x="0" y="4739"/>
                    </a:cubicBezTo>
                    <a:lnTo>
                      <a:pt x="0" y="10454"/>
                    </a:lnTo>
                    <a:cubicBezTo>
                      <a:pt x="0" y="10649"/>
                      <a:pt x="139" y="10788"/>
                      <a:pt x="335" y="10788"/>
                    </a:cubicBezTo>
                    <a:lnTo>
                      <a:pt x="9171" y="10788"/>
                    </a:lnTo>
                    <a:cubicBezTo>
                      <a:pt x="9338" y="10788"/>
                      <a:pt x="9478" y="10649"/>
                      <a:pt x="9478" y="10454"/>
                    </a:cubicBezTo>
                    <a:lnTo>
                      <a:pt x="9478" y="4739"/>
                    </a:lnTo>
                    <a:cubicBezTo>
                      <a:pt x="9478" y="2147"/>
                      <a:pt x="7359" y="1"/>
                      <a:pt x="47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356" name="Google Shape;10356;p78"/>
          <p:cNvGrpSpPr/>
          <p:nvPr/>
        </p:nvGrpSpPr>
        <p:grpSpPr>
          <a:xfrm>
            <a:off x="5507712" y="1689744"/>
            <a:ext cx="483749" cy="481292"/>
            <a:chOff x="4724650" y="2885700"/>
            <a:chExt cx="270750" cy="269375"/>
          </a:xfrm>
        </p:grpSpPr>
        <p:sp>
          <p:nvSpPr>
            <p:cNvPr id="10357" name="Google Shape;10357;p78"/>
            <p:cNvSpPr/>
            <p:nvPr/>
          </p:nvSpPr>
          <p:spPr>
            <a:xfrm flipH="1">
              <a:off x="4725000" y="2885700"/>
              <a:ext cx="270400" cy="269375"/>
            </a:xfrm>
            <a:custGeom>
              <a:avLst/>
              <a:gdLst/>
              <a:ahLst/>
              <a:cxnLst/>
              <a:rect l="l" t="t" r="r" b="b"/>
              <a:pathLst>
                <a:path w="10816" h="10775" extrusionOk="0">
                  <a:moveTo>
                    <a:pt x="1655" y="3145"/>
                  </a:moveTo>
                  <a:cubicBezTo>
                    <a:pt x="1870" y="3145"/>
                    <a:pt x="2092" y="3219"/>
                    <a:pt x="2286" y="3388"/>
                  </a:cubicBezTo>
                  <a:cubicBezTo>
                    <a:pt x="1840" y="3722"/>
                    <a:pt x="1450" y="4308"/>
                    <a:pt x="1338" y="5005"/>
                  </a:cubicBezTo>
                  <a:cubicBezTo>
                    <a:pt x="948" y="4865"/>
                    <a:pt x="697" y="4503"/>
                    <a:pt x="697" y="4085"/>
                  </a:cubicBezTo>
                  <a:cubicBezTo>
                    <a:pt x="697" y="3540"/>
                    <a:pt x="1158" y="3145"/>
                    <a:pt x="1655" y="3145"/>
                  </a:cubicBezTo>
                  <a:close/>
                  <a:moveTo>
                    <a:pt x="9227" y="3165"/>
                  </a:moveTo>
                  <a:cubicBezTo>
                    <a:pt x="9757" y="3165"/>
                    <a:pt x="10203" y="3555"/>
                    <a:pt x="10203" y="4085"/>
                  </a:cubicBezTo>
                  <a:cubicBezTo>
                    <a:pt x="10203" y="4503"/>
                    <a:pt x="9924" y="4865"/>
                    <a:pt x="9534" y="5005"/>
                  </a:cubicBezTo>
                  <a:cubicBezTo>
                    <a:pt x="9450" y="4419"/>
                    <a:pt x="9199" y="3917"/>
                    <a:pt x="8725" y="3499"/>
                  </a:cubicBezTo>
                  <a:cubicBezTo>
                    <a:pt x="8697" y="3471"/>
                    <a:pt x="8642" y="3444"/>
                    <a:pt x="8586" y="3388"/>
                  </a:cubicBezTo>
                  <a:cubicBezTo>
                    <a:pt x="8781" y="3248"/>
                    <a:pt x="8976" y="3165"/>
                    <a:pt x="9227" y="3165"/>
                  </a:cubicBezTo>
                  <a:close/>
                  <a:moveTo>
                    <a:pt x="5436" y="712"/>
                  </a:moveTo>
                  <a:lnTo>
                    <a:pt x="5882" y="991"/>
                  </a:lnTo>
                  <a:cubicBezTo>
                    <a:pt x="5921" y="1010"/>
                    <a:pt x="5972" y="1042"/>
                    <a:pt x="6037" y="1042"/>
                  </a:cubicBezTo>
                  <a:cubicBezTo>
                    <a:pt x="6066" y="1042"/>
                    <a:pt x="6098" y="1036"/>
                    <a:pt x="6133" y="1018"/>
                  </a:cubicBezTo>
                  <a:lnTo>
                    <a:pt x="6635" y="879"/>
                  </a:lnTo>
                  <a:lnTo>
                    <a:pt x="7025" y="1269"/>
                  </a:lnTo>
                  <a:cubicBezTo>
                    <a:pt x="7109" y="1325"/>
                    <a:pt x="7164" y="1381"/>
                    <a:pt x="7248" y="1381"/>
                  </a:cubicBezTo>
                  <a:lnTo>
                    <a:pt x="7805" y="1409"/>
                  </a:lnTo>
                  <a:lnTo>
                    <a:pt x="8028" y="1910"/>
                  </a:lnTo>
                  <a:cubicBezTo>
                    <a:pt x="8084" y="1966"/>
                    <a:pt x="8140" y="2050"/>
                    <a:pt x="8224" y="2050"/>
                  </a:cubicBezTo>
                  <a:lnTo>
                    <a:pt x="8725" y="2217"/>
                  </a:lnTo>
                  <a:lnTo>
                    <a:pt x="8809" y="2552"/>
                  </a:lnTo>
                  <a:cubicBezTo>
                    <a:pt x="8502" y="2663"/>
                    <a:pt x="8168" y="2830"/>
                    <a:pt x="7973" y="3109"/>
                  </a:cubicBezTo>
                  <a:cubicBezTo>
                    <a:pt x="7879" y="3091"/>
                    <a:pt x="7785" y="3082"/>
                    <a:pt x="7692" y="3082"/>
                  </a:cubicBezTo>
                  <a:cubicBezTo>
                    <a:pt x="7061" y="3082"/>
                    <a:pt x="6459" y="3478"/>
                    <a:pt x="6217" y="4085"/>
                  </a:cubicBezTo>
                  <a:lnTo>
                    <a:pt x="6021" y="4642"/>
                  </a:lnTo>
                  <a:cubicBezTo>
                    <a:pt x="5910" y="4893"/>
                    <a:pt x="5715" y="5032"/>
                    <a:pt x="5464" y="5032"/>
                  </a:cubicBezTo>
                  <a:cubicBezTo>
                    <a:pt x="5213" y="5032"/>
                    <a:pt x="4962" y="4893"/>
                    <a:pt x="4906" y="4642"/>
                  </a:cubicBezTo>
                  <a:lnTo>
                    <a:pt x="4683" y="4085"/>
                  </a:lnTo>
                  <a:cubicBezTo>
                    <a:pt x="4441" y="3478"/>
                    <a:pt x="3839" y="3082"/>
                    <a:pt x="3227" y="3082"/>
                  </a:cubicBezTo>
                  <a:cubicBezTo>
                    <a:pt x="3136" y="3082"/>
                    <a:pt x="3045" y="3091"/>
                    <a:pt x="2955" y="3109"/>
                  </a:cubicBezTo>
                  <a:cubicBezTo>
                    <a:pt x="2732" y="2830"/>
                    <a:pt x="2453" y="2635"/>
                    <a:pt x="2119" y="2552"/>
                  </a:cubicBezTo>
                  <a:lnTo>
                    <a:pt x="2175" y="2217"/>
                  </a:lnTo>
                  <a:lnTo>
                    <a:pt x="2649" y="2050"/>
                  </a:lnTo>
                  <a:cubicBezTo>
                    <a:pt x="2704" y="1994"/>
                    <a:pt x="2788" y="1966"/>
                    <a:pt x="2816" y="1910"/>
                  </a:cubicBezTo>
                  <a:lnTo>
                    <a:pt x="3067" y="1409"/>
                  </a:lnTo>
                  <a:lnTo>
                    <a:pt x="3624" y="1381"/>
                  </a:lnTo>
                  <a:cubicBezTo>
                    <a:pt x="3680" y="1381"/>
                    <a:pt x="3764" y="1353"/>
                    <a:pt x="3819" y="1269"/>
                  </a:cubicBezTo>
                  <a:lnTo>
                    <a:pt x="4210" y="879"/>
                  </a:lnTo>
                  <a:lnTo>
                    <a:pt x="4739" y="1018"/>
                  </a:lnTo>
                  <a:cubicBezTo>
                    <a:pt x="4756" y="1036"/>
                    <a:pt x="4779" y="1042"/>
                    <a:pt x="4804" y="1042"/>
                  </a:cubicBezTo>
                  <a:cubicBezTo>
                    <a:pt x="4859" y="1042"/>
                    <a:pt x="4924" y="1010"/>
                    <a:pt x="4962" y="991"/>
                  </a:cubicBezTo>
                  <a:lnTo>
                    <a:pt x="5436" y="712"/>
                  </a:lnTo>
                  <a:close/>
                  <a:moveTo>
                    <a:pt x="5436" y="7625"/>
                  </a:moveTo>
                  <a:cubicBezTo>
                    <a:pt x="5603" y="7625"/>
                    <a:pt x="5743" y="7681"/>
                    <a:pt x="5882" y="7792"/>
                  </a:cubicBezTo>
                  <a:cubicBezTo>
                    <a:pt x="5966" y="7904"/>
                    <a:pt x="6021" y="7987"/>
                    <a:pt x="6049" y="8099"/>
                  </a:cubicBezTo>
                  <a:cubicBezTo>
                    <a:pt x="5826" y="8350"/>
                    <a:pt x="5603" y="8600"/>
                    <a:pt x="5436" y="8768"/>
                  </a:cubicBezTo>
                  <a:lnTo>
                    <a:pt x="4795" y="8127"/>
                  </a:lnTo>
                  <a:cubicBezTo>
                    <a:pt x="4879" y="7848"/>
                    <a:pt x="5102" y="7625"/>
                    <a:pt x="5436" y="7625"/>
                  </a:cubicBezTo>
                  <a:close/>
                  <a:moveTo>
                    <a:pt x="3226" y="3711"/>
                  </a:moveTo>
                  <a:cubicBezTo>
                    <a:pt x="3600" y="3711"/>
                    <a:pt x="3965" y="3943"/>
                    <a:pt x="4126" y="4336"/>
                  </a:cubicBezTo>
                  <a:lnTo>
                    <a:pt x="4349" y="4893"/>
                  </a:lnTo>
                  <a:cubicBezTo>
                    <a:pt x="4516" y="5395"/>
                    <a:pt x="4990" y="5701"/>
                    <a:pt x="5492" y="5701"/>
                  </a:cubicBezTo>
                  <a:cubicBezTo>
                    <a:pt x="6021" y="5701"/>
                    <a:pt x="6467" y="5395"/>
                    <a:pt x="6635" y="4893"/>
                  </a:cubicBezTo>
                  <a:lnTo>
                    <a:pt x="6858" y="4336"/>
                  </a:lnTo>
                  <a:cubicBezTo>
                    <a:pt x="7002" y="3957"/>
                    <a:pt x="7379" y="3730"/>
                    <a:pt x="7756" y="3730"/>
                  </a:cubicBezTo>
                  <a:cubicBezTo>
                    <a:pt x="7962" y="3730"/>
                    <a:pt x="8168" y="3798"/>
                    <a:pt x="8335" y="3945"/>
                  </a:cubicBezTo>
                  <a:cubicBezTo>
                    <a:pt x="8725" y="4308"/>
                    <a:pt x="8948" y="4782"/>
                    <a:pt x="8948" y="5339"/>
                  </a:cubicBezTo>
                  <a:cubicBezTo>
                    <a:pt x="8920" y="6175"/>
                    <a:pt x="8502" y="7430"/>
                    <a:pt x="7861" y="8405"/>
                  </a:cubicBezTo>
                  <a:cubicBezTo>
                    <a:pt x="7248" y="9381"/>
                    <a:pt x="6467" y="10022"/>
                    <a:pt x="5771" y="10161"/>
                  </a:cubicBezTo>
                  <a:lnTo>
                    <a:pt x="5771" y="9353"/>
                  </a:lnTo>
                  <a:cubicBezTo>
                    <a:pt x="5938" y="9186"/>
                    <a:pt x="6328" y="8796"/>
                    <a:pt x="6635" y="8517"/>
                  </a:cubicBezTo>
                  <a:cubicBezTo>
                    <a:pt x="6718" y="8461"/>
                    <a:pt x="6746" y="8377"/>
                    <a:pt x="6746" y="8322"/>
                  </a:cubicBezTo>
                  <a:cubicBezTo>
                    <a:pt x="6746" y="7959"/>
                    <a:pt x="6607" y="7653"/>
                    <a:pt x="6356" y="7402"/>
                  </a:cubicBezTo>
                  <a:cubicBezTo>
                    <a:pt x="6105" y="7151"/>
                    <a:pt x="5798" y="7012"/>
                    <a:pt x="5464" y="7012"/>
                  </a:cubicBezTo>
                  <a:cubicBezTo>
                    <a:pt x="4767" y="7012"/>
                    <a:pt x="4210" y="7569"/>
                    <a:pt x="4210" y="8266"/>
                  </a:cubicBezTo>
                  <a:cubicBezTo>
                    <a:pt x="4210" y="8350"/>
                    <a:pt x="4237" y="8461"/>
                    <a:pt x="4293" y="8489"/>
                  </a:cubicBezTo>
                  <a:lnTo>
                    <a:pt x="5185" y="9353"/>
                  </a:lnTo>
                  <a:lnTo>
                    <a:pt x="5185" y="10161"/>
                  </a:lnTo>
                  <a:cubicBezTo>
                    <a:pt x="4433" y="10022"/>
                    <a:pt x="3708" y="9381"/>
                    <a:pt x="3095" y="8405"/>
                  </a:cubicBezTo>
                  <a:cubicBezTo>
                    <a:pt x="2453" y="7430"/>
                    <a:pt x="2035" y="6231"/>
                    <a:pt x="2035" y="5339"/>
                  </a:cubicBezTo>
                  <a:cubicBezTo>
                    <a:pt x="2035" y="4782"/>
                    <a:pt x="2258" y="4336"/>
                    <a:pt x="2621" y="3945"/>
                  </a:cubicBezTo>
                  <a:cubicBezTo>
                    <a:pt x="2801" y="3785"/>
                    <a:pt x="3015" y="3711"/>
                    <a:pt x="3226" y="3711"/>
                  </a:cubicBezTo>
                  <a:close/>
                  <a:moveTo>
                    <a:pt x="5408" y="1"/>
                  </a:moveTo>
                  <a:cubicBezTo>
                    <a:pt x="5352" y="1"/>
                    <a:pt x="5297" y="15"/>
                    <a:pt x="5241" y="43"/>
                  </a:cubicBezTo>
                  <a:lnTo>
                    <a:pt x="4739" y="377"/>
                  </a:lnTo>
                  <a:lnTo>
                    <a:pt x="4126" y="238"/>
                  </a:lnTo>
                  <a:cubicBezTo>
                    <a:pt x="4103" y="222"/>
                    <a:pt x="4077" y="215"/>
                    <a:pt x="4050" y="215"/>
                  </a:cubicBezTo>
                  <a:cubicBezTo>
                    <a:pt x="3980" y="215"/>
                    <a:pt x="3900" y="261"/>
                    <a:pt x="3819" y="322"/>
                  </a:cubicBezTo>
                  <a:lnTo>
                    <a:pt x="3401" y="740"/>
                  </a:lnTo>
                  <a:lnTo>
                    <a:pt x="2816" y="795"/>
                  </a:lnTo>
                  <a:cubicBezTo>
                    <a:pt x="2704" y="795"/>
                    <a:pt x="2593" y="851"/>
                    <a:pt x="2537" y="963"/>
                  </a:cubicBezTo>
                  <a:lnTo>
                    <a:pt x="2258" y="1492"/>
                  </a:lnTo>
                  <a:lnTo>
                    <a:pt x="1701" y="1687"/>
                  </a:lnTo>
                  <a:cubicBezTo>
                    <a:pt x="1589" y="1715"/>
                    <a:pt x="1534" y="1827"/>
                    <a:pt x="1478" y="1938"/>
                  </a:cubicBezTo>
                  <a:lnTo>
                    <a:pt x="1394" y="2524"/>
                  </a:lnTo>
                  <a:cubicBezTo>
                    <a:pt x="1032" y="2552"/>
                    <a:pt x="725" y="2747"/>
                    <a:pt x="474" y="2970"/>
                  </a:cubicBezTo>
                  <a:cubicBezTo>
                    <a:pt x="168" y="3304"/>
                    <a:pt x="0" y="3667"/>
                    <a:pt x="0" y="4085"/>
                  </a:cubicBezTo>
                  <a:cubicBezTo>
                    <a:pt x="0" y="4865"/>
                    <a:pt x="586" y="5534"/>
                    <a:pt x="1283" y="5618"/>
                  </a:cubicBezTo>
                  <a:cubicBezTo>
                    <a:pt x="1338" y="6566"/>
                    <a:pt x="1812" y="7764"/>
                    <a:pt x="2426" y="8740"/>
                  </a:cubicBezTo>
                  <a:cubicBezTo>
                    <a:pt x="3290" y="10050"/>
                    <a:pt x="4349" y="10775"/>
                    <a:pt x="5352" y="10775"/>
                  </a:cubicBezTo>
                  <a:cubicBezTo>
                    <a:pt x="6412" y="10775"/>
                    <a:pt x="7443" y="10050"/>
                    <a:pt x="8279" y="8740"/>
                  </a:cubicBezTo>
                  <a:cubicBezTo>
                    <a:pt x="8893" y="7764"/>
                    <a:pt x="9366" y="6566"/>
                    <a:pt x="9422" y="5618"/>
                  </a:cubicBezTo>
                  <a:cubicBezTo>
                    <a:pt x="9729" y="5562"/>
                    <a:pt x="10008" y="5423"/>
                    <a:pt x="10258" y="5200"/>
                  </a:cubicBezTo>
                  <a:cubicBezTo>
                    <a:pt x="10649" y="4921"/>
                    <a:pt x="10816" y="4503"/>
                    <a:pt x="10816" y="4085"/>
                  </a:cubicBezTo>
                  <a:cubicBezTo>
                    <a:pt x="10816" y="3667"/>
                    <a:pt x="10649" y="3248"/>
                    <a:pt x="10342" y="2970"/>
                  </a:cubicBezTo>
                  <a:cubicBezTo>
                    <a:pt x="10091" y="2747"/>
                    <a:pt x="9785" y="2607"/>
                    <a:pt x="9422" y="2524"/>
                  </a:cubicBezTo>
                  <a:lnTo>
                    <a:pt x="9339" y="1938"/>
                  </a:lnTo>
                  <a:cubicBezTo>
                    <a:pt x="9283" y="1827"/>
                    <a:pt x="9227" y="1715"/>
                    <a:pt x="9116" y="1687"/>
                  </a:cubicBezTo>
                  <a:lnTo>
                    <a:pt x="8558" y="1492"/>
                  </a:lnTo>
                  <a:lnTo>
                    <a:pt x="8279" y="963"/>
                  </a:lnTo>
                  <a:cubicBezTo>
                    <a:pt x="8251" y="851"/>
                    <a:pt x="8140" y="795"/>
                    <a:pt x="8001" y="795"/>
                  </a:cubicBezTo>
                  <a:lnTo>
                    <a:pt x="7415" y="740"/>
                  </a:lnTo>
                  <a:lnTo>
                    <a:pt x="6997" y="322"/>
                  </a:lnTo>
                  <a:cubicBezTo>
                    <a:pt x="6913" y="266"/>
                    <a:pt x="6774" y="238"/>
                    <a:pt x="6690" y="238"/>
                  </a:cubicBezTo>
                  <a:lnTo>
                    <a:pt x="6077" y="377"/>
                  </a:lnTo>
                  <a:lnTo>
                    <a:pt x="5575" y="43"/>
                  </a:lnTo>
                  <a:cubicBezTo>
                    <a:pt x="5520" y="15"/>
                    <a:pt x="5464" y="1"/>
                    <a:pt x="5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8" name="Google Shape;10358;p78"/>
            <p:cNvSpPr/>
            <p:nvPr/>
          </p:nvSpPr>
          <p:spPr>
            <a:xfrm>
              <a:off x="4724650" y="2885700"/>
              <a:ext cx="270400" cy="269375"/>
            </a:xfrm>
            <a:custGeom>
              <a:avLst/>
              <a:gdLst/>
              <a:ahLst/>
              <a:cxnLst/>
              <a:rect l="l" t="t" r="r" b="b"/>
              <a:pathLst>
                <a:path w="10816" h="10775" extrusionOk="0">
                  <a:moveTo>
                    <a:pt x="1655" y="3145"/>
                  </a:moveTo>
                  <a:cubicBezTo>
                    <a:pt x="1870" y="3145"/>
                    <a:pt x="2092" y="3219"/>
                    <a:pt x="2286" y="3388"/>
                  </a:cubicBezTo>
                  <a:cubicBezTo>
                    <a:pt x="1840" y="3722"/>
                    <a:pt x="1450" y="4308"/>
                    <a:pt x="1338" y="5005"/>
                  </a:cubicBezTo>
                  <a:cubicBezTo>
                    <a:pt x="948" y="4865"/>
                    <a:pt x="697" y="4503"/>
                    <a:pt x="697" y="4085"/>
                  </a:cubicBezTo>
                  <a:cubicBezTo>
                    <a:pt x="697" y="3540"/>
                    <a:pt x="1158" y="3145"/>
                    <a:pt x="1655" y="3145"/>
                  </a:cubicBezTo>
                  <a:close/>
                  <a:moveTo>
                    <a:pt x="9227" y="3165"/>
                  </a:moveTo>
                  <a:cubicBezTo>
                    <a:pt x="9757" y="3165"/>
                    <a:pt x="10203" y="3555"/>
                    <a:pt x="10203" y="4085"/>
                  </a:cubicBezTo>
                  <a:cubicBezTo>
                    <a:pt x="10203" y="4503"/>
                    <a:pt x="9924" y="4865"/>
                    <a:pt x="9534" y="5005"/>
                  </a:cubicBezTo>
                  <a:cubicBezTo>
                    <a:pt x="9450" y="4419"/>
                    <a:pt x="9199" y="3917"/>
                    <a:pt x="8725" y="3499"/>
                  </a:cubicBezTo>
                  <a:cubicBezTo>
                    <a:pt x="8697" y="3471"/>
                    <a:pt x="8642" y="3444"/>
                    <a:pt x="8586" y="3388"/>
                  </a:cubicBezTo>
                  <a:cubicBezTo>
                    <a:pt x="8781" y="3248"/>
                    <a:pt x="8976" y="3165"/>
                    <a:pt x="9227" y="3165"/>
                  </a:cubicBezTo>
                  <a:close/>
                  <a:moveTo>
                    <a:pt x="5436" y="712"/>
                  </a:moveTo>
                  <a:lnTo>
                    <a:pt x="5882" y="991"/>
                  </a:lnTo>
                  <a:cubicBezTo>
                    <a:pt x="5921" y="1010"/>
                    <a:pt x="5972" y="1042"/>
                    <a:pt x="6037" y="1042"/>
                  </a:cubicBezTo>
                  <a:cubicBezTo>
                    <a:pt x="6066" y="1042"/>
                    <a:pt x="6098" y="1036"/>
                    <a:pt x="6133" y="1018"/>
                  </a:cubicBezTo>
                  <a:lnTo>
                    <a:pt x="6635" y="879"/>
                  </a:lnTo>
                  <a:lnTo>
                    <a:pt x="7025" y="1269"/>
                  </a:lnTo>
                  <a:cubicBezTo>
                    <a:pt x="7109" y="1325"/>
                    <a:pt x="7164" y="1381"/>
                    <a:pt x="7248" y="1381"/>
                  </a:cubicBezTo>
                  <a:lnTo>
                    <a:pt x="7805" y="1409"/>
                  </a:lnTo>
                  <a:lnTo>
                    <a:pt x="8028" y="1910"/>
                  </a:lnTo>
                  <a:cubicBezTo>
                    <a:pt x="8084" y="1966"/>
                    <a:pt x="8140" y="2050"/>
                    <a:pt x="8224" y="2050"/>
                  </a:cubicBezTo>
                  <a:lnTo>
                    <a:pt x="8725" y="2217"/>
                  </a:lnTo>
                  <a:lnTo>
                    <a:pt x="8809" y="2552"/>
                  </a:lnTo>
                  <a:cubicBezTo>
                    <a:pt x="8502" y="2663"/>
                    <a:pt x="8168" y="2830"/>
                    <a:pt x="7973" y="3109"/>
                  </a:cubicBezTo>
                  <a:cubicBezTo>
                    <a:pt x="7879" y="3091"/>
                    <a:pt x="7785" y="3082"/>
                    <a:pt x="7692" y="3082"/>
                  </a:cubicBezTo>
                  <a:cubicBezTo>
                    <a:pt x="7061" y="3082"/>
                    <a:pt x="6459" y="3478"/>
                    <a:pt x="6217" y="4085"/>
                  </a:cubicBezTo>
                  <a:lnTo>
                    <a:pt x="6021" y="4642"/>
                  </a:lnTo>
                  <a:cubicBezTo>
                    <a:pt x="5910" y="4893"/>
                    <a:pt x="5715" y="5032"/>
                    <a:pt x="5464" y="5032"/>
                  </a:cubicBezTo>
                  <a:cubicBezTo>
                    <a:pt x="5213" y="5032"/>
                    <a:pt x="4962" y="4893"/>
                    <a:pt x="4906" y="4642"/>
                  </a:cubicBezTo>
                  <a:lnTo>
                    <a:pt x="4683" y="4085"/>
                  </a:lnTo>
                  <a:cubicBezTo>
                    <a:pt x="4441" y="3478"/>
                    <a:pt x="3839" y="3082"/>
                    <a:pt x="3227" y="3082"/>
                  </a:cubicBezTo>
                  <a:cubicBezTo>
                    <a:pt x="3136" y="3082"/>
                    <a:pt x="3045" y="3091"/>
                    <a:pt x="2955" y="3109"/>
                  </a:cubicBezTo>
                  <a:cubicBezTo>
                    <a:pt x="2732" y="2830"/>
                    <a:pt x="2453" y="2635"/>
                    <a:pt x="2119" y="2552"/>
                  </a:cubicBezTo>
                  <a:lnTo>
                    <a:pt x="2175" y="2217"/>
                  </a:lnTo>
                  <a:lnTo>
                    <a:pt x="2649" y="2050"/>
                  </a:lnTo>
                  <a:cubicBezTo>
                    <a:pt x="2704" y="1994"/>
                    <a:pt x="2788" y="1966"/>
                    <a:pt x="2816" y="1910"/>
                  </a:cubicBezTo>
                  <a:lnTo>
                    <a:pt x="3067" y="1409"/>
                  </a:lnTo>
                  <a:lnTo>
                    <a:pt x="3624" y="1381"/>
                  </a:lnTo>
                  <a:cubicBezTo>
                    <a:pt x="3680" y="1381"/>
                    <a:pt x="3764" y="1353"/>
                    <a:pt x="3819" y="1269"/>
                  </a:cubicBezTo>
                  <a:lnTo>
                    <a:pt x="4210" y="879"/>
                  </a:lnTo>
                  <a:lnTo>
                    <a:pt x="4739" y="1018"/>
                  </a:lnTo>
                  <a:cubicBezTo>
                    <a:pt x="4756" y="1036"/>
                    <a:pt x="4779" y="1042"/>
                    <a:pt x="4804" y="1042"/>
                  </a:cubicBezTo>
                  <a:cubicBezTo>
                    <a:pt x="4859" y="1042"/>
                    <a:pt x="4924" y="1010"/>
                    <a:pt x="4962" y="991"/>
                  </a:cubicBezTo>
                  <a:lnTo>
                    <a:pt x="5436" y="712"/>
                  </a:lnTo>
                  <a:close/>
                  <a:moveTo>
                    <a:pt x="5436" y="7625"/>
                  </a:moveTo>
                  <a:cubicBezTo>
                    <a:pt x="5603" y="7625"/>
                    <a:pt x="5743" y="7681"/>
                    <a:pt x="5882" y="7792"/>
                  </a:cubicBezTo>
                  <a:cubicBezTo>
                    <a:pt x="5966" y="7904"/>
                    <a:pt x="6021" y="7987"/>
                    <a:pt x="6049" y="8099"/>
                  </a:cubicBezTo>
                  <a:cubicBezTo>
                    <a:pt x="5826" y="8350"/>
                    <a:pt x="5603" y="8600"/>
                    <a:pt x="5436" y="8768"/>
                  </a:cubicBezTo>
                  <a:lnTo>
                    <a:pt x="4795" y="8127"/>
                  </a:lnTo>
                  <a:cubicBezTo>
                    <a:pt x="4879" y="7848"/>
                    <a:pt x="5102" y="7625"/>
                    <a:pt x="5436" y="7625"/>
                  </a:cubicBezTo>
                  <a:close/>
                  <a:moveTo>
                    <a:pt x="3226" y="3711"/>
                  </a:moveTo>
                  <a:cubicBezTo>
                    <a:pt x="3600" y="3711"/>
                    <a:pt x="3965" y="3943"/>
                    <a:pt x="4126" y="4336"/>
                  </a:cubicBezTo>
                  <a:lnTo>
                    <a:pt x="4349" y="4893"/>
                  </a:lnTo>
                  <a:cubicBezTo>
                    <a:pt x="4516" y="5395"/>
                    <a:pt x="4990" y="5701"/>
                    <a:pt x="5492" y="5701"/>
                  </a:cubicBezTo>
                  <a:cubicBezTo>
                    <a:pt x="6021" y="5701"/>
                    <a:pt x="6467" y="5395"/>
                    <a:pt x="6635" y="4893"/>
                  </a:cubicBezTo>
                  <a:lnTo>
                    <a:pt x="6858" y="4336"/>
                  </a:lnTo>
                  <a:cubicBezTo>
                    <a:pt x="7002" y="3957"/>
                    <a:pt x="7379" y="3730"/>
                    <a:pt x="7756" y="3730"/>
                  </a:cubicBezTo>
                  <a:cubicBezTo>
                    <a:pt x="7962" y="3730"/>
                    <a:pt x="8168" y="3798"/>
                    <a:pt x="8335" y="3945"/>
                  </a:cubicBezTo>
                  <a:cubicBezTo>
                    <a:pt x="8725" y="4308"/>
                    <a:pt x="8948" y="4782"/>
                    <a:pt x="8948" y="5339"/>
                  </a:cubicBezTo>
                  <a:cubicBezTo>
                    <a:pt x="8920" y="6175"/>
                    <a:pt x="8502" y="7430"/>
                    <a:pt x="7861" y="8405"/>
                  </a:cubicBezTo>
                  <a:cubicBezTo>
                    <a:pt x="7248" y="9381"/>
                    <a:pt x="6467" y="10022"/>
                    <a:pt x="5771" y="10161"/>
                  </a:cubicBezTo>
                  <a:lnTo>
                    <a:pt x="5771" y="9353"/>
                  </a:lnTo>
                  <a:cubicBezTo>
                    <a:pt x="5938" y="9186"/>
                    <a:pt x="6328" y="8796"/>
                    <a:pt x="6635" y="8517"/>
                  </a:cubicBezTo>
                  <a:cubicBezTo>
                    <a:pt x="6718" y="8461"/>
                    <a:pt x="6746" y="8377"/>
                    <a:pt x="6746" y="8322"/>
                  </a:cubicBezTo>
                  <a:cubicBezTo>
                    <a:pt x="6746" y="7959"/>
                    <a:pt x="6607" y="7653"/>
                    <a:pt x="6356" y="7402"/>
                  </a:cubicBezTo>
                  <a:cubicBezTo>
                    <a:pt x="6105" y="7151"/>
                    <a:pt x="5798" y="7012"/>
                    <a:pt x="5464" y="7012"/>
                  </a:cubicBezTo>
                  <a:cubicBezTo>
                    <a:pt x="4767" y="7012"/>
                    <a:pt x="4210" y="7569"/>
                    <a:pt x="4210" y="8266"/>
                  </a:cubicBezTo>
                  <a:cubicBezTo>
                    <a:pt x="4210" y="8350"/>
                    <a:pt x="4237" y="8461"/>
                    <a:pt x="4293" y="8489"/>
                  </a:cubicBezTo>
                  <a:lnTo>
                    <a:pt x="5185" y="9353"/>
                  </a:lnTo>
                  <a:lnTo>
                    <a:pt x="5185" y="10161"/>
                  </a:lnTo>
                  <a:cubicBezTo>
                    <a:pt x="4433" y="10022"/>
                    <a:pt x="3708" y="9381"/>
                    <a:pt x="3095" y="8405"/>
                  </a:cubicBezTo>
                  <a:cubicBezTo>
                    <a:pt x="2453" y="7430"/>
                    <a:pt x="2035" y="6231"/>
                    <a:pt x="2035" y="5339"/>
                  </a:cubicBezTo>
                  <a:cubicBezTo>
                    <a:pt x="2035" y="4782"/>
                    <a:pt x="2258" y="4336"/>
                    <a:pt x="2621" y="3945"/>
                  </a:cubicBezTo>
                  <a:cubicBezTo>
                    <a:pt x="2801" y="3785"/>
                    <a:pt x="3015" y="3711"/>
                    <a:pt x="3226" y="3711"/>
                  </a:cubicBezTo>
                  <a:close/>
                  <a:moveTo>
                    <a:pt x="5408" y="1"/>
                  </a:moveTo>
                  <a:cubicBezTo>
                    <a:pt x="5352" y="1"/>
                    <a:pt x="5297" y="15"/>
                    <a:pt x="5241" y="43"/>
                  </a:cubicBezTo>
                  <a:lnTo>
                    <a:pt x="4739" y="377"/>
                  </a:lnTo>
                  <a:lnTo>
                    <a:pt x="4126" y="238"/>
                  </a:lnTo>
                  <a:cubicBezTo>
                    <a:pt x="4103" y="222"/>
                    <a:pt x="4077" y="215"/>
                    <a:pt x="4050" y="215"/>
                  </a:cubicBezTo>
                  <a:cubicBezTo>
                    <a:pt x="3980" y="215"/>
                    <a:pt x="3900" y="261"/>
                    <a:pt x="3819" y="322"/>
                  </a:cubicBezTo>
                  <a:lnTo>
                    <a:pt x="3401" y="740"/>
                  </a:lnTo>
                  <a:lnTo>
                    <a:pt x="2816" y="795"/>
                  </a:lnTo>
                  <a:cubicBezTo>
                    <a:pt x="2704" y="795"/>
                    <a:pt x="2593" y="851"/>
                    <a:pt x="2537" y="963"/>
                  </a:cubicBezTo>
                  <a:lnTo>
                    <a:pt x="2258" y="1492"/>
                  </a:lnTo>
                  <a:lnTo>
                    <a:pt x="1701" y="1687"/>
                  </a:lnTo>
                  <a:cubicBezTo>
                    <a:pt x="1589" y="1715"/>
                    <a:pt x="1534" y="1827"/>
                    <a:pt x="1478" y="1938"/>
                  </a:cubicBezTo>
                  <a:lnTo>
                    <a:pt x="1394" y="2524"/>
                  </a:lnTo>
                  <a:cubicBezTo>
                    <a:pt x="1032" y="2552"/>
                    <a:pt x="725" y="2747"/>
                    <a:pt x="474" y="2970"/>
                  </a:cubicBezTo>
                  <a:cubicBezTo>
                    <a:pt x="168" y="3304"/>
                    <a:pt x="0" y="3667"/>
                    <a:pt x="0" y="4085"/>
                  </a:cubicBezTo>
                  <a:cubicBezTo>
                    <a:pt x="0" y="4865"/>
                    <a:pt x="586" y="5534"/>
                    <a:pt x="1283" y="5618"/>
                  </a:cubicBezTo>
                  <a:cubicBezTo>
                    <a:pt x="1338" y="6566"/>
                    <a:pt x="1812" y="7764"/>
                    <a:pt x="2426" y="8740"/>
                  </a:cubicBezTo>
                  <a:cubicBezTo>
                    <a:pt x="3290" y="10050"/>
                    <a:pt x="4349" y="10775"/>
                    <a:pt x="5352" y="10775"/>
                  </a:cubicBezTo>
                  <a:cubicBezTo>
                    <a:pt x="6412" y="10775"/>
                    <a:pt x="7443" y="10050"/>
                    <a:pt x="8279" y="8740"/>
                  </a:cubicBezTo>
                  <a:cubicBezTo>
                    <a:pt x="8893" y="7764"/>
                    <a:pt x="9366" y="6566"/>
                    <a:pt x="9422" y="5618"/>
                  </a:cubicBezTo>
                  <a:cubicBezTo>
                    <a:pt x="9729" y="5562"/>
                    <a:pt x="10008" y="5423"/>
                    <a:pt x="10258" y="5200"/>
                  </a:cubicBezTo>
                  <a:cubicBezTo>
                    <a:pt x="10649" y="4921"/>
                    <a:pt x="10816" y="4503"/>
                    <a:pt x="10816" y="4085"/>
                  </a:cubicBezTo>
                  <a:cubicBezTo>
                    <a:pt x="10816" y="3667"/>
                    <a:pt x="10649" y="3248"/>
                    <a:pt x="10342" y="2970"/>
                  </a:cubicBezTo>
                  <a:cubicBezTo>
                    <a:pt x="10091" y="2747"/>
                    <a:pt x="9785" y="2607"/>
                    <a:pt x="9422" y="2524"/>
                  </a:cubicBezTo>
                  <a:lnTo>
                    <a:pt x="9339" y="1938"/>
                  </a:lnTo>
                  <a:cubicBezTo>
                    <a:pt x="9283" y="1827"/>
                    <a:pt x="9227" y="1715"/>
                    <a:pt x="9116" y="1687"/>
                  </a:cubicBezTo>
                  <a:lnTo>
                    <a:pt x="8558" y="1492"/>
                  </a:lnTo>
                  <a:lnTo>
                    <a:pt x="8279" y="963"/>
                  </a:lnTo>
                  <a:cubicBezTo>
                    <a:pt x="8251" y="851"/>
                    <a:pt x="8140" y="795"/>
                    <a:pt x="8001" y="795"/>
                  </a:cubicBezTo>
                  <a:lnTo>
                    <a:pt x="7415" y="740"/>
                  </a:lnTo>
                  <a:lnTo>
                    <a:pt x="6997" y="322"/>
                  </a:lnTo>
                  <a:cubicBezTo>
                    <a:pt x="6913" y="266"/>
                    <a:pt x="6774" y="238"/>
                    <a:pt x="6690" y="238"/>
                  </a:cubicBezTo>
                  <a:lnTo>
                    <a:pt x="6077" y="377"/>
                  </a:lnTo>
                  <a:lnTo>
                    <a:pt x="5575" y="43"/>
                  </a:lnTo>
                  <a:cubicBezTo>
                    <a:pt x="5520" y="15"/>
                    <a:pt x="5464" y="1"/>
                    <a:pt x="5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9" name="Google Shape;10359;p78"/>
            <p:cNvSpPr/>
            <p:nvPr/>
          </p:nvSpPr>
          <p:spPr>
            <a:xfrm>
              <a:off x="4900250" y="3027525"/>
              <a:ext cx="16075" cy="15350"/>
            </a:xfrm>
            <a:custGeom>
              <a:avLst/>
              <a:gdLst/>
              <a:ahLst/>
              <a:cxnLst/>
              <a:rect l="l" t="t" r="r" b="b"/>
              <a:pathLst>
                <a:path w="643" h="614" extrusionOk="0">
                  <a:moveTo>
                    <a:pt x="308" y="1"/>
                  </a:moveTo>
                  <a:cubicBezTo>
                    <a:pt x="140" y="1"/>
                    <a:pt x="1" y="140"/>
                    <a:pt x="1" y="307"/>
                  </a:cubicBezTo>
                  <a:cubicBezTo>
                    <a:pt x="1" y="474"/>
                    <a:pt x="140" y="614"/>
                    <a:pt x="308" y="614"/>
                  </a:cubicBezTo>
                  <a:cubicBezTo>
                    <a:pt x="503" y="614"/>
                    <a:pt x="642" y="474"/>
                    <a:pt x="642" y="307"/>
                  </a:cubicBezTo>
                  <a:cubicBezTo>
                    <a:pt x="642" y="140"/>
                    <a:pt x="503" y="1"/>
                    <a:pt x="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0" name="Google Shape;10360;p78"/>
            <p:cNvSpPr/>
            <p:nvPr/>
          </p:nvSpPr>
          <p:spPr>
            <a:xfrm>
              <a:off x="4805475" y="3027525"/>
              <a:ext cx="15375" cy="15350"/>
            </a:xfrm>
            <a:custGeom>
              <a:avLst/>
              <a:gdLst/>
              <a:ahLst/>
              <a:cxnLst/>
              <a:rect l="l" t="t" r="r" b="b"/>
              <a:pathLst>
                <a:path w="615" h="614" extrusionOk="0">
                  <a:moveTo>
                    <a:pt x="308" y="1"/>
                  </a:moveTo>
                  <a:cubicBezTo>
                    <a:pt x="140" y="1"/>
                    <a:pt x="1" y="140"/>
                    <a:pt x="1" y="307"/>
                  </a:cubicBezTo>
                  <a:cubicBezTo>
                    <a:pt x="1" y="474"/>
                    <a:pt x="140" y="614"/>
                    <a:pt x="308" y="614"/>
                  </a:cubicBezTo>
                  <a:cubicBezTo>
                    <a:pt x="475" y="614"/>
                    <a:pt x="614" y="474"/>
                    <a:pt x="614" y="307"/>
                  </a:cubicBezTo>
                  <a:cubicBezTo>
                    <a:pt x="614" y="140"/>
                    <a:pt x="475" y="1"/>
                    <a:pt x="3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1" name="Google Shape;10361;p78"/>
            <p:cNvSpPr/>
            <p:nvPr/>
          </p:nvSpPr>
          <p:spPr>
            <a:xfrm>
              <a:off x="4820825" y="2932750"/>
              <a:ext cx="16050" cy="32075"/>
            </a:xfrm>
            <a:custGeom>
              <a:avLst/>
              <a:gdLst/>
              <a:ahLst/>
              <a:cxnLst/>
              <a:rect l="l" t="t" r="r" b="b"/>
              <a:pathLst>
                <a:path w="642" h="1283" extrusionOk="0">
                  <a:moveTo>
                    <a:pt x="335" y="1"/>
                  </a:moveTo>
                  <a:cubicBezTo>
                    <a:pt x="140" y="1"/>
                    <a:pt x="0" y="140"/>
                    <a:pt x="0" y="335"/>
                  </a:cubicBezTo>
                  <a:lnTo>
                    <a:pt x="0" y="948"/>
                  </a:lnTo>
                  <a:cubicBezTo>
                    <a:pt x="0" y="1143"/>
                    <a:pt x="140" y="1283"/>
                    <a:pt x="335" y="1283"/>
                  </a:cubicBezTo>
                  <a:cubicBezTo>
                    <a:pt x="502" y="1283"/>
                    <a:pt x="641" y="1143"/>
                    <a:pt x="641" y="948"/>
                  </a:cubicBezTo>
                  <a:lnTo>
                    <a:pt x="641" y="335"/>
                  </a:lnTo>
                  <a:cubicBezTo>
                    <a:pt x="641" y="140"/>
                    <a:pt x="502"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2" name="Google Shape;10362;p78"/>
            <p:cNvSpPr/>
            <p:nvPr/>
          </p:nvSpPr>
          <p:spPr>
            <a:xfrm>
              <a:off x="4884925" y="2932750"/>
              <a:ext cx="15350" cy="32075"/>
            </a:xfrm>
            <a:custGeom>
              <a:avLst/>
              <a:gdLst/>
              <a:ahLst/>
              <a:cxnLst/>
              <a:rect l="l" t="t" r="r" b="b"/>
              <a:pathLst>
                <a:path w="614" h="1283" extrusionOk="0">
                  <a:moveTo>
                    <a:pt x="307" y="1"/>
                  </a:moveTo>
                  <a:cubicBezTo>
                    <a:pt x="112" y="1"/>
                    <a:pt x="1" y="140"/>
                    <a:pt x="1" y="335"/>
                  </a:cubicBezTo>
                  <a:lnTo>
                    <a:pt x="1" y="948"/>
                  </a:lnTo>
                  <a:cubicBezTo>
                    <a:pt x="1" y="1143"/>
                    <a:pt x="112" y="1283"/>
                    <a:pt x="307" y="1283"/>
                  </a:cubicBezTo>
                  <a:cubicBezTo>
                    <a:pt x="475" y="1283"/>
                    <a:pt x="614" y="1143"/>
                    <a:pt x="614" y="948"/>
                  </a:cubicBezTo>
                  <a:lnTo>
                    <a:pt x="614" y="335"/>
                  </a:lnTo>
                  <a:cubicBezTo>
                    <a:pt x="614" y="140"/>
                    <a:pt x="47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3" name="Google Shape;10363;p78"/>
            <p:cNvSpPr/>
            <p:nvPr/>
          </p:nvSpPr>
          <p:spPr>
            <a:xfrm>
              <a:off x="4852175" y="2948775"/>
              <a:ext cx="16050" cy="31400"/>
            </a:xfrm>
            <a:custGeom>
              <a:avLst/>
              <a:gdLst/>
              <a:ahLst/>
              <a:cxnLst/>
              <a:rect l="l" t="t" r="r" b="b"/>
              <a:pathLst>
                <a:path w="642" h="1256" extrusionOk="0">
                  <a:moveTo>
                    <a:pt x="335" y="1"/>
                  </a:moveTo>
                  <a:cubicBezTo>
                    <a:pt x="140" y="1"/>
                    <a:pt x="1" y="140"/>
                    <a:pt x="1" y="307"/>
                  </a:cubicBezTo>
                  <a:lnTo>
                    <a:pt x="1" y="948"/>
                  </a:lnTo>
                  <a:cubicBezTo>
                    <a:pt x="1" y="1116"/>
                    <a:pt x="140" y="1255"/>
                    <a:pt x="335" y="1255"/>
                  </a:cubicBezTo>
                  <a:cubicBezTo>
                    <a:pt x="502" y="1255"/>
                    <a:pt x="642" y="1116"/>
                    <a:pt x="642" y="948"/>
                  </a:cubicBezTo>
                  <a:lnTo>
                    <a:pt x="642" y="307"/>
                  </a:lnTo>
                  <a:cubicBezTo>
                    <a:pt x="642" y="140"/>
                    <a:pt x="502" y="1"/>
                    <a:pt x="3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4" name="Google Shape;10364;p78"/>
          <p:cNvGrpSpPr/>
          <p:nvPr/>
        </p:nvGrpSpPr>
        <p:grpSpPr>
          <a:xfrm>
            <a:off x="4374817" y="1683870"/>
            <a:ext cx="389425" cy="467822"/>
            <a:chOff x="4459350" y="2882125"/>
            <a:chExt cx="228375" cy="274350"/>
          </a:xfrm>
        </p:grpSpPr>
        <p:sp>
          <p:nvSpPr>
            <p:cNvPr id="10365" name="Google Shape;10365;p78"/>
            <p:cNvSpPr/>
            <p:nvPr/>
          </p:nvSpPr>
          <p:spPr>
            <a:xfrm>
              <a:off x="4537175" y="3045650"/>
              <a:ext cx="15375" cy="15350"/>
            </a:xfrm>
            <a:custGeom>
              <a:avLst/>
              <a:gdLst/>
              <a:ahLst/>
              <a:cxnLst/>
              <a:rect l="l" t="t" r="r" b="b"/>
              <a:pathLst>
                <a:path w="615" h="614" extrusionOk="0">
                  <a:moveTo>
                    <a:pt x="308" y="0"/>
                  </a:moveTo>
                  <a:cubicBezTo>
                    <a:pt x="140" y="0"/>
                    <a:pt x="1" y="140"/>
                    <a:pt x="1" y="307"/>
                  </a:cubicBezTo>
                  <a:cubicBezTo>
                    <a:pt x="1" y="474"/>
                    <a:pt x="140" y="614"/>
                    <a:pt x="308" y="614"/>
                  </a:cubicBezTo>
                  <a:cubicBezTo>
                    <a:pt x="475" y="614"/>
                    <a:pt x="614" y="474"/>
                    <a:pt x="614" y="307"/>
                  </a:cubicBezTo>
                  <a:cubicBezTo>
                    <a:pt x="614" y="140"/>
                    <a:pt x="475" y="0"/>
                    <a:pt x="3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6" name="Google Shape;10366;p78"/>
            <p:cNvSpPr/>
            <p:nvPr/>
          </p:nvSpPr>
          <p:spPr>
            <a:xfrm>
              <a:off x="4599900" y="3045650"/>
              <a:ext cx="15350" cy="15350"/>
            </a:xfrm>
            <a:custGeom>
              <a:avLst/>
              <a:gdLst/>
              <a:ahLst/>
              <a:cxnLst/>
              <a:rect l="l" t="t" r="r" b="b"/>
              <a:pathLst>
                <a:path w="614" h="614" extrusionOk="0">
                  <a:moveTo>
                    <a:pt x="307" y="0"/>
                  </a:moveTo>
                  <a:cubicBezTo>
                    <a:pt x="140" y="0"/>
                    <a:pt x="1" y="140"/>
                    <a:pt x="1" y="307"/>
                  </a:cubicBezTo>
                  <a:cubicBezTo>
                    <a:pt x="1" y="474"/>
                    <a:pt x="140" y="614"/>
                    <a:pt x="307" y="614"/>
                  </a:cubicBezTo>
                  <a:cubicBezTo>
                    <a:pt x="475" y="614"/>
                    <a:pt x="614" y="474"/>
                    <a:pt x="614" y="307"/>
                  </a:cubicBezTo>
                  <a:cubicBezTo>
                    <a:pt x="614" y="140"/>
                    <a:pt x="475" y="0"/>
                    <a:pt x="3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7" name="Google Shape;10367;p78"/>
            <p:cNvSpPr/>
            <p:nvPr/>
          </p:nvSpPr>
          <p:spPr>
            <a:xfrm>
              <a:off x="4464700" y="2886250"/>
              <a:ext cx="223025" cy="270225"/>
            </a:xfrm>
            <a:custGeom>
              <a:avLst/>
              <a:gdLst/>
              <a:ahLst/>
              <a:cxnLst/>
              <a:rect l="l" t="t" r="r" b="b"/>
              <a:pathLst>
                <a:path w="8921" h="10809" extrusionOk="0">
                  <a:moveTo>
                    <a:pt x="921" y="773"/>
                  </a:moveTo>
                  <a:cubicBezTo>
                    <a:pt x="1757" y="1219"/>
                    <a:pt x="2398" y="1916"/>
                    <a:pt x="2788" y="2808"/>
                  </a:cubicBezTo>
                  <a:cubicBezTo>
                    <a:pt x="2900" y="3059"/>
                    <a:pt x="2956" y="3310"/>
                    <a:pt x="3039" y="3589"/>
                  </a:cubicBezTo>
                  <a:cubicBezTo>
                    <a:pt x="2538" y="3868"/>
                    <a:pt x="2175" y="4314"/>
                    <a:pt x="1924" y="4843"/>
                  </a:cubicBezTo>
                  <a:cubicBezTo>
                    <a:pt x="1534" y="4481"/>
                    <a:pt x="1255" y="4035"/>
                    <a:pt x="1060" y="3561"/>
                  </a:cubicBezTo>
                  <a:cubicBezTo>
                    <a:pt x="670" y="2641"/>
                    <a:pt x="642" y="1665"/>
                    <a:pt x="921" y="773"/>
                  </a:cubicBezTo>
                  <a:close/>
                  <a:moveTo>
                    <a:pt x="8029" y="773"/>
                  </a:moveTo>
                  <a:lnTo>
                    <a:pt x="8029" y="773"/>
                  </a:lnTo>
                  <a:cubicBezTo>
                    <a:pt x="8308" y="1665"/>
                    <a:pt x="8252" y="2641"/>
                    <a:pt x="7890" y="3561"/>
                  </a:cubicBezTo>
                  <a:cubicBezTo>
                    <a:pt x="7667" y="4035"/>
                    <a:pt x="7388" y="4481"/>
                    <a:pt x="6998" y="4843"/>
                  </a:cubicBezTo>
                  <a:cubicBezTo>
                    <a:pt x="6775" y="4314"/>
                    <a:pt x="6356" y="3868"/>
                    <a:pt x="5883" y="3589"/>
                  </a:cubicBezTo>
                  <a:cubicBezTo>
                    <a:pt x="5966" y="3310"/>
                    <a:pt x="6022" y="3031"/>
                    <a:pt x="6133" y="2808"/>
                  </a:cubicBezTo>
                  <a:cubicBezTo>
                    <a:pt x="6496" y="1944"/>
                    <a:pt x="7137" y="1219"/>
                    <a:pt x="8029" y="773"/>
                  </a:cubicBezTo>
                  <a:close/>
                  <a:moveTo>
                    <a:pt x="4545" y="3840"/>
                  </a:moveTo>
                  <a:cubicBezTo>
                    <a:pt x="5660" y="3923"/>
                    <a:pt x="6524" y="4983"/>
                    <a:pt x="6524" y="6153"/>
                  </a:cubicBezTo>
                  <a:lnTo>
                    <a:pt x="6524" y="6265"/>
                  </a:lnTo>
                  <a:cubicBezTo>
                    <a:pt x="6524" y="6655"/>
                    <a:pt x="6663" y="6990"/>
                    <a:pt x="6942" y="7352"/>
                  </a:cubicBezTo>
                  <a:cubicBezTo>
                    <a:pt x="7081" y="7547"/>
                    <a:pt x="7165" y="7742"/>
                    <a:pt x="7165" y="7937"/>
                  </a:cubicBezTo>
                  <a:cubicBezTo>
                    <a:pt x="7276" y="8300"/>
                    <a:pt x="7053" y="8662"/>
                    <a:pt x="6635" y="8941"/>
                  </a:cubicBezTo>
                  <a:cubicBezTo>
                    <a:pt x="6579" y="8774"/>
                    <a:pt x="6496" y="8578"/>
                    <a:pt x="6356" y="8383"/>
                  </a:cubicBezTo>
                  <a:cubicBezTo>
                    <a:pt x="6291" y="8302"/>
                    <a:pt x="6189" y="8259"/>
                    <a:pt x="6087" y="8259"/>
                  </a:cubicBezTo>
                  <a:cubicBezTo>
                    <a:pt x="6014" y="8259"/>
                    <a:pt x="5941" y="8281"/>
                    <a:pt x="5883" y="8328"/>
                  </a:cubicBezTo>
                  <a:cubicBezTo>
                    <a:pt x="5743" y="8439"/>
                    <a:pt x="5715" y="8634"/>
                    <a:pt x="5827" y="8774"/>
                  </a:cubicBezTo>
                  <a:cubicBezTo>
                    <a:pt x="5994" y="9024"/>
                    <a:pt x="6022" y="9275"/>
                    <a:pt x="5938" y="9470"/>
                  </a:cubicBezTo>
                  <a:cubicBezTo>
                    <a:pt x="5827" y="9693"/>
                    <a:pt x="5604" y="9861"/>
                    <a:pt x="5297" y="10000"/>
                  </a:cubicBezTo>
                  <a:lnTo>
                    <a:pt x="4712" y="9136"/>
                  </a:lnTo>
                  <a:lnTo>
                    <a:pt x="4712" y="8718"/>
                  </a:lnTo>
                  <a:lnTo>
                    <a:pt x="5241" y="8188"/>
                  </a:lnTo>
                  <a:cubicBezTo>
                    <a:pt x="5381" y="8049"/>
                    <a:pt x="5381" y="7882"/>
                    <a:pt x="5241" y="7742"/>
                  </a:cubicBezTo>
                  <a:cubicBezTo>
                    <a:pt x="5172" y="7673"/>
                    <a:pt x="5088" y="7638"/>
                    <a:pt x="5005" y="7638"/>
                  </a:cubicBezTo>
                  <a:cubicBezTo>
                    <a:pt x="4921" y="7638"/>
                    <a:pt x="4837" y="7673"/>
                    <a:pt x="4768" y="7742"/>
                  </a:cubicBezTo>
                  <a:lnTo>
                    <a:pt x="4349" y="8160"/>
                  </a:lnTo>
                  <a:lnTo>
                    <a:pt x="3931" y="7742"/>
                  </a:lnTo>
                  <a:cubicBezTo>
                    <a:pt x="3862" y="7673"/>
                    <a:pt x="3785" y="7638"/>
                    <a:pt x="3708" y="7638"/>
                  </a:cubicBezTo>
                  <a:cubicBezTo>
                    <a:pt x="3632" y="7638"/>
                    <a:pt x="3555" y="7673"/>
                    <a:pt x="3485" y="7742"/>
                  </a:cubicBezTo>
                  <a:cubicBezTo>
                    <a:pt x="3346" y="7882"/>
                    <a:pt x="3346" y="8049"/>
                    <a:pt x="3485" y="8188"/>
                  </a:cubicBezTo>
                  <a:lnTo>
                    <a:pt x="4015" y="8718"/>
                  </a:lnTo>
                  <a:lnTo>
                    <a:pt x="4015" y="9136"/>
                  </a:lnTo>
                  <a:lnTo>
                    <a:pt x="3430" y="10000"/>
                  </a:lnTo>
                  <a:cubicBezTo>
                    <a:pt x="3151" y="9889"/>
                    <a:pt x="2900" y="9693"/>
                    <a:pt x="2788" y="9470"/>
                  </a:cubicBezTo>
                  <a:cubicBezTo>
                    <a:pt x="2677" y="9275"/>
                    <a:pt x="2733" y="9024"/>
                    <a:pt x="2900" y="8774"/>
                  </a:cubicBezTo>
                  <a:cubicBezTo>
                    <a:pt x="3011" y="8634"/>
                    <a:pt x="2956" y="8439"/>
                    <a:pt x="2816" y="8328"/>
                  </a:cubicBezTo>
                  <a:cubicBezTo>
                    <a:pt x="2758" y="8281"/>
                    <a:pt x="2690" y="8259"/>
                    <a:pt x="2623" y="8259"/>
                  </a:cubicBezTo>
                  <a:cubicBezTo>
                    <a:pt x="2529" y="8259"/>
                    <a:pt x="2435" y="8302"/>
                    <a:pt x="2370" y="8383"/>
                  </a:cubicBezTo>
                  <a:cubicBezTo>
                    <a:pt x="2231" y="8578"/>
                    <a:pt x="2175" y="8774"/>
                    <a:pt x="2092" y="8941"/>
                  </a:cubicBezTo>
                  <a:cubicBezTo>
                    <a:pt x="1673" y="8662"/>
                    <a:pt x="1423" y="8328"/>
                    <a:pt x="1423" y="7937"/>
                  </a:cubicBezTo>
                  <a:cubicBezTo>
                    <a:pt x="1423" y="7742"/>
                    <a:pt x="1506" y="7519"/>
                    <a:pt x="1673" y="7352"/>
                  </a:cubicBezTo>
                  <a:cubicBezTo>
                    <a:pt x="1952" y="6990"/>
                    <a:pt x="2092" y="6655"/>
                    <a:pt x="2092" y="6265"/>
                  </a:cubicBezTo>
                  <a:lnTo>
                    <a:pt x="2092" y="6153"/>
                  </a:lnTo>
                  <a:cubicBezTo>
                    <a:pt x="2092" y="4983"/>
                    <a:pt x="2956" y="3923"/>
                    <a:pt x="4071" y="3840"/>
                  </a:cubicBezTo>
                  <a:close/>
                  <a:moveTo>
                    <a:pt x="4461" y="9749"/>
                  </a:moveTo>
                  <a:lnTo>
                    <a:pt x="4712" y="10139"/>
                  </a:lnTo>
                  <a:lnTo>
                    <a:pt x="4461" y="10139"/>
                  </a:lnTo>
                  <a:cubicBezTo>
                    <a:pt x="4405" y="10153"/>
                    <a:pt x="4363" y="10160"/>
                    <a:pt x="4325" y="10160"/>
                  </a:cubicBezTo>
                  <a:cubicBezTo>
                    <a:pt x="4287" y="10160"/>
                    <a:pt x="4252" y="10153"/>
                    <a:pt x="4210" y="10139"/>
                  </a:cubicBezTo>
                  <a:lnTo>
                    <a:pt x="4461" y="9749"/>
                  </a:lnTo>
                  <a:close/>
                  <a:moveTo>
                    <a:pt x="744" y="0"/>
                  </a:moveTo>
                  <a:cubicBezTo>
                    <a:pt x="622" y="0"/>
                    <a:pt x="510" y="68"/>
                    <a:pt x="447" y="216"/>
                  </a:cubicBezTo>
                  <a:cubicBezTo>
                    <a:pt x="1" y="1359"/>
                    <a:pt x="1" y="2641"/>
                    <a:pt x="503" y="3784"/>
                  </a:cubicBezTo>
                  <a:cubicBezTo>
                    <a:pt x="781" y="4453"/>
                    <a:pt x="1200" y="5038"/>
                    <a:pt x="1701" y="5512"/>
                  </a:cubicBezTo>
                  <a:cubicBezTo>
                    <a:pt x="1646" y="5847"/>
                    <a:pt x="1646" y="6098"/>
                    <a:pt x="1646" y="6265"/>
                  </a:cubicBezTo>
                  <a:cubicBezTo>
                    <a:pt x="1646" y="6516"/>
                    <a:pt x="1534" y="6711"/>
                    <a:pt x="1367" y="6962"/>
                  </a:cubicBezTo>
                  <a:cubicBezTo>
                    <a:pt x="1116" y="7268"/>
                    <a:pt x="1004" y="7603"/>
                    <a:pt x="1004" y="7937"/>
                  </a:cubicBezTo>
                  <a:cubicBezTo>
                    <a:pt x="1004" y="8746"/>
                    <a:pt x="1646" y="9359"/>
                    <a:pt x="2370" y="9721"/>
                  </a:cubicBezTo>
                  <a:cubicBezTo>
                    <a:pt x="2677" y="10390"/>
                    <a:pt x="3569" y="10809"/>
                    <a:pt x="4461" y="10809"/>
                  </a:cubicBezTo>
                  <a:cubicBezTo>
                    <a:pt x="5381" y="10809"/>
                    <a:pt x="6217" y="10418"/>
                    <a:pt x="6552" y="9749"/>
                  </a:cubicBezTo>
                  <a:cubicBezTo>
                    <a:pt x="6552" y="9749"/>
                    <a:pt x="6552" y="9721"/>
                    <a:pt x="6579" y="9721"/>
                  </a:cubicBezTo>
                  <a:cubicBezTo>
                    <a:pt x="7332" y="9359"/>
                    <a:pt x="7945" y="8746"/>
                    <a:pt x="7945" y="7937"/>
                  </a:cubicBezTo>
                  <a:cubicBezTo>
                    <a:pt x="7945" y="7603"/>
                    <a:pt x="7834" y="7268"/>
                    <a:pt x="7611" y="6962"/>
                  </a:cubicBezTo>
                  <a:cubicBezTo>
                    <a:pt x="7416" y="6711"/>
                    <a:pt x="7332" y="6516"/>
                    <a:pt x="7332" y="6265"/>
                  </a:cubicBezTo>
                  <a:cubicBezTo>
                    <a:pt x="7332" y="6125"/>
                    <a:pt x="7332" y="5847"/>
                    <a:pt x="7248" y="5512"/>
                  </a:cubicBezTo>
                  <a:cubicBezTo>
                    <a:pt x="7750" y="5038"/>
                    <a:pt x="8168" y="4453"/>
                    <a:pt x="8447" y="3784"/>
                  </a:cubicBezTo>
                  <a:cubicBezTo>
                    <a:pt x="8921" y="2641"/>
                    <a:pt x="8921" y="1359"/>
                    <a:pt x="8475" y="216"/>
                  </a:cubicBezTo>
                  <a:cubicBezTo>
                    <a:pt x="8412" y="68"/>
                    <a:pt x="8300" y="0"/>
                    <a:pt x="8177" y="0"/>
                  </a:cubicBezTo>
                  <a:cubicBezTo>
                    <a:pt x="8138" y="0"/>
                    <a:pt x="8097" y="7"/>
                    <a:pt x="8057" y="21"/>
                  </a:cubicBezTo>
                  <a:cubicBezTo>
                    <a:pt x="6914" y="523"/>
                    <a:pt x="5994" y="1415"/>
                    <a:pt x="5548" y="2530"/>
                  </a:cubicBezTo>
                  <a:cubicBezTo>
                    <a:pt x="5437" y="2780"/>
                    <a:pt x="5381" y="3031"/>
                    <a:pt x="5297" y="3310"/>
                  </a:cubicBezTo>
                  <a:cubicBezTo>
                    <a:pt x="5130" y="3226"/>
                    <a:pt x="4963" y="3199"/>
                    <a:pt x="4740" y="3199"/>
                  </a:cubicBezTo>
                  <a:cubicBezTo>
                    <a:pt x="4656" y="3185"/>
                    <a:pt x="4558" y="3178"/>
                    <a:pt x="4461" y="3178"/>
                  </a:cubicBezTo>
                  <a:cubicBezTo>
                    <a:pt x="4363" y="3178"/>
                    <a:pt x="4266" y="3185"/>
                    <a:pt x="4182" y="3199"/>
                  </a:cubicBezTo>
                  <a:cubicBezTo>
                    <a:pt x="4015" y="3226"/>
                    <a:pt x="3792" y="3254"/>
                    <a:pt x="3625" y="3310"/>
                  </a:cubicBezTo>
                  <a:cubicBezTo>
                    <a:pt x="3569" y="3031"/>
                    <a:pt x="3485" y="2780"/>
                    <a:pt x="3374" y="2530"/>
                  </a:cubicBezTo>
                  <a:cubicBezTo>
                    <a:pt x="2928" y="1387"/>
                    <a:pt x="2036" y="523"/>
                    <a:pt x="865" y="21"/>
                  </a:cubicBezTo>
                  <a:cubicBezTo>
                    <a:pt x="824" y="7"/>
                    <a:pt x="784" y="0"/>
                    <a:pt x="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8" name="Google Shape;10368;p78"/>
            <p:cNvSpPr/>
            <p:nvPr/>
          </p:nvSpPr>
          <p:spPr>
            <a:xfrm flipH="1">
              <a:off x="4459350" y="2886250"/>
              <a:ext cx="223025" cy="270225"/>
            </a:xfrm>
            <a:custGeom>
              <a:avLst/>
              <a:gdLst/>
              <a:ahLst/>
              <a:cxnLst/>
              <a:rect l="l" t="t" r="r" b="b"/>
              <a:pathLst>
                <a:path w="8921" h="10809" extrusionOk="0">
                  <a:moveTo>
                    <a:pt x="921" y="773"/>
                  </a:moveTo>
                  <a:cubicBezTo>
                    <a:pt x="1757" y="1219"/>
                    <a:pt x="2398" y="1916"/>
                    <a:pt x="2788" y="2808"/>
                  </a:cubicBezTo>
                  <a:cubicBezTo>
                    <a:pt x="2900" y="3059"/>
                    <a:pt x="2956" y="3310"/>
                    <a:pt x="3039" y="3589"/>
                  </a:cubicBezTo>
                  <a:cubicBezTo>
                    <a:pt x="2538" y="3868"/>
                    <a:pt x="2175" y="4314"/>
                    <a:pt x="1924" y="4843"/>
                  </a:cubicBezTo>
                  <a:cubicBezTo>
                    <a:pt x="1534" y="4481"/>
                    <a:pt x="1255" y="4035"/>
                    <a:pt x="1060" y="3561"/>
                  </a:cubicBezTo>
                  <a:cubicBezTo>
                    <a:pt x="670" y="2641"/>
                    <a:pt x="642" y="1665"/>
                    <a:pt x="921" y="773"/>
                  </a:cubicBezTo>
                  <a:close/>
                  <a:moveTo>
                    <a:pt x="8029" y="773"/>
                  </a:moveTo>
                  <a:lnTo>
                    <a:pt x="8029" y="773"/>
                  </a:lnTo>
                  <a:cubicBezTo>
                    <a:pt x="8308" y="1665"/>
                    <a:pt x="8252" y="2641"/>
                    <a:pt x="7890" y="3561"/>
                  </a:cubicBezTo>
                  <a:cubicBezTo>
                    <a:pt x="7667" y="4035"/>
                    <a:pt x="7388" y="4481"/>
                    <a:pt x="6998" y="4843"/>
                  </a:cubicBezTo>
                  <a:cubicBezTo>
                    <a:pt x="6775" y="4314"/>
                    <a:pt x="6356" y="3868"/>
                    <a:pt x="5883" y="3589"/>
                  </a:cubicBezTo>
                  <a:cubicBezTo>
                    <a:pt x="5966" y="3310"/>
                    <a:pt x="6022" y="3031"/>
                    <a:pt x="6133" y="2808"/>
                  </a:cubicBezTo>
                  <a:cubicBezTo>
                    <a:pt x="6496" y="1944"/>
                    <a:pt x="7137" y="1219"/>
                    <a:pt x="8029" y="773"/>
                  </a:cubicBezTo>
                  <a:close/>
                  <a:moveTo>
                    <a:pt x="4545" y="3840"/>
                  </a:moveTo>
                  <a:cubicBezTo>
                    <a:pt x="5660" y="3923"/>
                    <a:pt x="6524" y="4983"/>
                    <a:pt x="6524" y="6153"/>
                  </a:cubicBezTo>
                  <a:lnTo>
                    <a:pt x="6524" y="6265"/>
                  </a:lnTo>
                  <a:cubicBezTo>
                    <a:pt x="6524" y="6655"/>
                    <a:pt x="6663" y="6990"/>
                    <a:pt x="6942" y="7352"/>
                  </a:cubicBezTo>
                  <a:cubicBezTo>
                    <a:pt x="7081" y="7547"/>
                    <a:pt x="7165" y="7742"/>
                    <a:pt x="7165" y="7937"/>
                  </a:cubicBezTo>
                  <a:cubicBezTo>
                    <a:pt x="7276" y="8300"/>
                    <a:pt x="7053" y="8662"/>
                    <a:pt x="6635" y="8941"/>
                  </a:cubicBezTo>
                  <a:cubicBezTo>
                    <a:pt x="6579" y="8774"/>
                    <a:pt x="6496" y="8578"/>
                    <a:pt x="6356" y="8383"/>
                  </a:cubicBezTo>
                  <a:cubicBezTo>
                    <a:pt x="6291" y="8302"/>
                    <a:pt x="6189" y="8259"/>
                    <a:pt x="6087" y="8259"/>
                  </a:cubicBezTo>
                  <a:cubicBezTo>
                    <a:pt x="6014" y="8259"/>
                    <a:pt x="5941" y="8281"/>
                    <a:pt x="5883" y="8328"/>
                  </a:cubicBezTo>
                  <a:cubicBezTo>
                    <a:pt x="5743" y="8439"/>
                    <a:pt x="5715" y="8634"/>
                    <a:pt x="5827" y="8774"/>
                  </a:cubicBezTo>
                  <a:cubicBezTo>
                    <a:pt x="5994" y="9024"/>
                    <a:pt x="6022" y="9275"/>
                    <a:pt x="5938" y="9470"/>
                  </a:cubicBezTo>
                  <a:cubicBezTo>
                    <a:pt x="5827" y="9693"/>
                    <a:pt x="5604" y="9861"/>
                    <a:pt x="5297" y="10000"/>
                  </a:cubicBezTo>
                  <a:lnTo>
                    <a:pt x="4712" y="9136"/>
                  </a:lnTo>
                  <a:lnTo>
                    <a:pt x="4712" y="8718"/>
                  </a:lnTo>
                  <a:lnTo>
                    <a:pt x="5241" y="8188"/>
                  </a:lnTo>
                  <a:cubicBezTo>
                    <a:pt x="5381" y="8049"/>
                    <a:pt x="5381" y="7882"/>
                    <a:pt x="5241" y="7742"/>
                  </a:cubicBezTo>
                  <a:cubicBezTo>
                    <a:pt x="5172" y="7673"/>
                    <a:pt x="5088" y="7638"/>
                    <a:pt x="5005" y="7638"/>
                  </a:cubicBezTo>
                  <a:cubicBezTo>
                    <a:pt x="4921" y="7638"/>
                    <a:pt x="4837" y="7673"/>
                    <a:pt x="4768" y="7742"/>
                  </a:cubicBezTo>
                  <a:lnTo>
                    <a:pt x="4349" y="8160"/>
                  </a:lnTo>
                  <a:lnTo>
                    <a:pt x="3931" y="7742"/>
                  </a:lnTo>
                  <a:cubicBezTo>
                    <a:pt x="3862" y="7673"/>
                    <a:pt x="3785" y="7638"/>
                    <a:pt x="3708" y="7638"/>
                  </a:cubicBezTo>
                  <a:cubicBezTo>
                    <a:pt x="3632" y="7638"/>
                    <a:pt x="3555" y="7673"/>
                    <a:pt x="3485" y="7742"/>
                  </a:cubicBezTo>
                  <a:cubicBezTo>
                    <a:pt x="3346" y="7882"/>
                    <a:pt x="3346" y="8049"/>
                    <a:pt x="3485" y="8188"/>
                  </a:cubicBezTo>
                  <a:lnTo>
                    <a:pt x="4015" y="8718"/>
                  </a:lnTo>
                  <a:lnTo>
                    <a:pt x="4015" y="9136"/>
                  </a:lnTo>
                  <a:lnTo>
                    <a:pt x="3430" y="10000"/>
                  </a:lnTo>
                  <a:cubicBezTo>
                    <a:pt x="3151" y="9889"/>
                    <a:pt x="2900" y="9693"/>
                    <a:pt x="2788" y="9470"/>
                  </a:cubicBezTo>
                  <a:cubicBezTo>
                    <a:pt x="2677" y="9275"/>
                    <a:pt x="2733" y="9024"/>
                    <a:pt x="2900" y="8774"/>
                  </a:cubicBezTo>
                  <a:cubicBezTo>
                    <a:pt x="3011" y="8634"/>
                    <a:pt x="2956" y="8439"/>
                    <a:pt x="2816" y="8328"/>
                  </a:cubicBezTo>
                  <a:cubicBezTo>
                    <a:pt x="2758" y="8281"/>
                    <a:pt x="2690" y="8259"/>
                    <a:pt x="2623" y="8259"/>
                  </a:cubicBezTo>
                  <a:cubicBezTo>
                    <a:pt x="2529" y="8259"/>
                    <a:pt x="2435" y="8302"/>
                    <a:pt x="2370" y="8383"/>
                  </a:cubicBezTo>
                  <a:cubicBezTo>
                    <a:pt x="2231" y="8578"/>
                    <a:pt x="2175" y="8774"/>
                    <a:pt x="2092" y="8941"/>
                  </a:cubicBezTo>
                  <a:cubicBezTo>
                    <a:pt x="1673" y="8662"/>
                    <a:pt x="1423" y="8328"/>
                    <a:pt x="1423" y="7937"/>
                  </a:cubicBezTo>
                  <a:cubicBezTo>
                    <a:pt x="1423" y="7742"/>
                    <a:pt x="1506" y="7519"/>
                    <a:pt x="1673" y="7352"/>
                  </a:cubicBezTo>
                  <a:cubicBezTo>
                    <a:pt x="1952" y="6990"/>
                    <a:pt x="2092" y="6655"/>
                    <a:pt x="2092" y="6265"/>
                  </a:cubicBezTo>
                  <a:lnTo>
                    <a:pt x="2092" y="6153"/>
                  </a:lnTo>
                  <a:cubicBezTo>
                    <a:pt x="2092" y="4983"/>
                    <a:pt x="2956" y="3923"/>
                    <a:pt x="4071" y="3840"/>
                  </a:cubicBezTo>
                  <a:close/>
                  <a:moveTo>
                    <a:pt x="4461" y="9749"/>
                  </a:moveTo>
                  <a:lnTo>
                    <a:pt x="4712" y="10139"/>
                  </a:lnTo>
                  <a:lnTo>
                    <a:pt x="4461" y="10139"/>
                  </a:lnTo>
                  <a:cubicBezTo>
                    <a:pt x="4405" y="10153"/>
                    <a:pt x="4363" y="10160"/>
                    <a:pt x="4325" y="10160"/>
                  </a:cubicBezTo>
                  <a:cubicBezTo>
                    <a:pt x="4287" y="10160"/>
                    <a:pt x="4252" y="10153"/>
                    <a:pt x="4210" y="10139"/>
                  </a:cubicBezTo>
                  <a:lnTo>
                    <a:pt x="4461" y="9749"/>
                  </a:lnTo>
                  <a:close/>
                  <a:moveTo>
                    <a:pt x="744" y="0"/>
                  </a:moveTo>
                  <a:cubicBezTo>
                    <a:pt x="622" y="0"/>
                    <a:pt x="510" y="68"/>
                    <a:pt x="447" y="216"/>
                  </a:cubicBezTo>
                  <a:cubicBezTo>
                    <a:pt x="1" y="1359"/>
                    <a:pt x="1" y="2641"/>
                    <a:pt x="503" y="3784"/>
                  </a:cubicBezTo>
                  <a:cubicBezTo>
                    <a:pt x="781" y="4453"/>
                    <a:pt x="1200" y="5038"/>
                    <a:pt x="1701" y="5512"/>
                  </a:cubicBezTo>
                  <a:cubicBezTo>
                    <a:pt x="1646" y="5847"/>
                    <a:pt x="1646" y="6098"/>
                    <a:pt x="1646" y="6265"/>
                  </a:cubicBezTo>
                  <a:cubicBezTo>
                    <a:pt x="1646" y="6516"/>
                    <a:pt x="1534" y="6711"/>
                    <a:pt x="1367" y="6962"/>
                  </a:cubicBezTo>
                  <a:cubicBezTo>
                    <a:pt x="1116" y="7268"/>
                    <a:pt x="1004" y="7603"/>
                    <a:pt x="1004" y="7937"/>
                  </a:cubicBezTo>
                  <a:cubicBezTo>
                    <a:pt x="1004" y="8746"/>
                    <a:pt x="1646" y="9359"/>
                    <a:pt x="2370" y="9721"/>
                  </a:cubicBezTo>
                  <a:cubicBezTo>
                    <a:pt x="2677" y="10390"/>
                    <a:pt x="3569" y="10809"/>
                    <a:pt x="4461" y="10809"/>
                  </a:cubicBezTo>
                  <a:cubicBezTo>
                    <a:pt x="5381" y="10809"/>
                    <a:pt x="6217" y="10418"/>
                    <a:pt x="6552" y="9749"/>
                  </a:cubicBezTo>
                  <a:cubicBezTo>
                    <a:pt x="6552" y="9749"/>
                    <a:pt x="6552" y="9721"/>
                    <a:pt x="6579" y="9721"/>
                  </a:cubicBezTo>
                  <a:cubicBezTo>
                    <a:pt x="7332" y="9359"/>
                    <a:pt x="7945" y="8746"/>
                    <a:pt x="7945" y="7937"/>
                  </a:cubicBezTo>
                  <a:cubicBezTo>
                    <a:pt x="7945" y="7603"/>
                    <a:pt x="7834" y="7268"/>
                    <a:pt x="7611" y="6962"/>
                  </a:cubicBezTo>
                  <a:cubicBezTo>
                    <a:pt x="7416" y="6711"/>
                    <a:pt x="7332" y="6516"/>
                    <a:pt x="7332" y="6265"/>
                  </a:cubicBezTo>
                  <a:cubicBezTo>
                    <a:pt x="7332" y="6125"/>
                    <a:pt x="7332" y="5847"/>
                    <a:pt x="7248" y="5512"/>
                  </a:cubicBezTo>
                  <a:cubicBezTo>
                    <a:pt x="7750" y="5038"/>
                    <a:pt x="8168" y="4453"/>
                    <a:pt x="8447" y="3784"/>
                  </a:cubicBezTo>
                  <a:cubicBezTo>
                    <a:pt x="8921" y="2641"/>
                    <a:pt x="8921" y="1359"/>
                    <a:pt x="8475" y="216"/>
                  </a:cubicBezTo>
                  <a:cubicBezTo>
                    <a:pt x="8412" y="68"/>
                    <a:pt x="8300" y="0"/>
                    <a:pt x="8177" y="0"/>
                  </a:cubicBezTo>
                  <a:cubicBezTo>
                    <a:pt x="8138" y="0"/>
                    <a:pt x="8097" y="7"/>
                    <a:pt x="8057" y="21"/>
                  </a:cubicBezTo>
                  <a:cubicBezTo>
                    <a:pt x="6914" y="523"/>
                    <a:pt x="5994" y="1415"/>
                    <a:pt x="5548" y="2530"/>
                  </a:cubicBezTo>
                  <a:cubicBezTo>
                    <a:pt x="5437" y="2780"/>
                    <a:pt x="5381" y="3031"/>
                    <a:pt x="5297" y="3310"/>
                  </a:cubicBezTo>
                  <a:cubicBezTo>
                    <a:pt x="5130" y="3226"/>
                    <a:pt x="4963" y="3199"/>
                    <a:pt x="4740" y="3199"/>
                  </a:cubicBezTo>
                  <a:cubicBezTo>
                    <a:pt x="4656" y="3185"/>
                    <a:pt x="4558" y="3178"/>
                    <a:pt x="4461" y="3178"/>
                  </a:cubicBezTo>
                  <a:cubicBezTo>
                    <a:pt x="4363" y="3178"/>
                    <a:pt x="4266" y="3185"/>
                    <a:pt x="4182" y="3199"/>
                  </a:cubicBezTo>
                  <a:cubicBezTo>
                    <a:pt x="4015" y="3226"/>
                    <a:pt x="3792" y="3254"/>
                    <a:pt x="3625" y="3310"/>
                  </a:cubicBezTo>
                  <a:cubicBezTo>
                    <a:pt x="3569" y="3031"/>
                    <a:pt x="3485" y="2780"/>
                    <a:pt x="3374" y="2530"/>
                  </a:cubicBezTo>
                  <a:cubicBezTo>
                    <a:pt x="2928" y="1387"/>
                    <a:pt x="2036" y="523"/>
                    <a:pt x="865" y="21"/>
                  </a:cubicBezTo>
                  <a:cubicBezTo>
                    <a:pt x="824" y="7"/>
                    <a:pt x="784" y="0"/>
                    <a:pt x="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9" name="Google Shape;10369;p78"/>
            <p:cNvSpPr/>
            <p:nvPr/>
          </p:nvSpPr>
          <p:spPr>
            <a:xfrm rot="-537108">
              <a:off x="4468759" y="2883937"/>
              <a:ext cx="24732" cy="18476"/>
            </a:xfrm>
            <a:custGeom>
              <a:avLst/>
              <a:gdLst/>
              <a:ahLst/>
              <a:cxnLst/>
              <a:rect l="l" t="t" r="r" b="b"/>
              <a:pathLst>
                <a:path w="1081" h="721" extrusionOk="0">
                  <a:moveTo>
                    <a:pt x="17" y="657"/>
                  </a:moveTo>
                  <a:cubicBezTo>
                    <a:pt x="-46" y="550"/>
                    <a:pt x="128" y="70"/>
                    <a:pt x="303" y="14"/>
                  </a:cubicBezTo>
                  <a:cubicBezTo>
                    <a:pt x="478" y="-41"/>
                    <a:pt x="1002" y="217"/>
                    <a:pt x="1065" y="324"/>
                  </a:cubicBezTo>
                  <a:cubicBezTo>
                    <a:pt x="1129" y="431"/>
                    <a:pt x="859" y="602"/>
                    <a:pt x="684" y="657"/>
                  </a:cubicBezTo>
                  <a:cubicBezTo>
                    <a:pt x="509" y="713"/>
                    <a:pt x="81" y="764"/>
                    <a:pt x="17" y="657"/>
                  </a:cubicBezTo>
                  <a:close/>
                </a:path>
              </a:pathLst>
            </a:custGeom>
            <a:solidFill>
              <a:schemeClr val="dk2"/>
            </a:solidFill>
            <a:ln>
              <a:noFill/>
            </a:ln>
          </p:spPr>
          <p:txBody>
            <a:bodyPr/>
            <a:lstStyle/>
            <a:p>
              <a:endParaRPr lang="ro-RO"/>
            </a:p>
          </p:txBody>
        </p:sp>
        <p:sp>
          <p:nvSpPr>
            <p:cNvPr id="10370" name="Google Shape;10370;p78"/>
            <p:cNvSpPr/>
            <p:nvPr/>
          </p:nvSpPr>
          <p:spPr>
            <a:xfrm rot="537108" flipH="1">
              <a:off x="4653897" y="2883937"/>
              <a:ext cx="24732" cy="18476"/>
            </a:xfrm>
            <a:custGeom>
              <a:avLst/>
              <a:gdLst/>
              <a:ahLst/>
              <a:cxnLst/>
              <a:rect l="l" t="t" r="r" b="b"/>
              <a:pathLst>
                <a:path w="1081" h="721" extrusionOk="0">
                  <a:moveTo>
                    <a:pt x="17" y="657"/>
                  </a:moveTo>
                  <a:cubicBezTo>
                    <a:pt x="-46" y="550"/>
                    <a:pt x="128" y="70"/>
                    <a:pt x="303" y="14"/>
                  </a:cubicBezTo>
                  <a:cubicBezTo>
                    <a:pt x="478" y="-41"/>
                    <a:pt x="1002" y="217"/>
                    <a:pt x="1065" y="324"/>
                  </a:cubicBezTo>
                  <a:cubicBezTo>
                    <a:pt x="1129" y="431"/>
                    <a:pt x="859" y="602"/>
                    <a:pt x="684" y="657"/>
                  </a:cubicBezTo>
                  <a:cubicBezTo>
                    <a:pt x="509" y="713"/>
                    <a:pt x="81" y="764"/>
                    <a:pt x="17" y="657"/>
                  </a:cubicBezTo>
                  <a:close/>
                </a:path>
              </a:pathLst>
            </a:custGeom>
            <a:solidFill>
              <a:schemeClr val="dk2"/>
            </a:solidFill>
            <a:ln>
              <a:noFill/>
            </a:ln>
          </p:spPr>
          <p:txBody>
            <a:bodyPr/>
            <a:lstStyle/>
            <a:p>
              <a:endParaRPr lang="ro-RO"/>
            </a:p>
          </p:txBody>
        </p:sp>
      </p:grpSp>
      <p:sp>
        <p:nvSpPr>
          <p:cNvPr id="10371" name="Google Shape;10371;p78"/>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Nature Icons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0375"/>
        <p:cNvGrpSpPr/>
        <p:nvPr/>
      </p:nvGrpSpPr>
      <p:grpSpPr>
        <a:xfrm>
          <a:off x="0" y="0"/>
          <a:ext cx="0" cy="0"/>
          <a:chOff x="0" y="0"/>
          <a:chExt cx="0" cy="0"/>
        </a:xfrm>
      </p:grpSpPr>
      <p:sp>
        <p:nvSpPr>
          <p:cNvPr id="10376" name="Google Shape;10376;p79"/>
          <p:cNvSpPr txBox="1">
            <a:spLocks noGrp="1"/>
          </p:cNvSpPr>
          <p:nvPr>
            <p:ph type="title"/>
          </p:nvPr>
        </p:nvSpPr>
        <p:spPr>
          <a:xfrm>
            <a:off x="716700" y="511025"/>
            <a:ext cx="77106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a:solidFill>
                  <a:srgbClr val="FFFFFF"/>
                </a:solidFill>
                <a:latin typeface="Arial"/>
                <a:ea typeface="Arial"/>
                <a:cs typeface="Arial"/>
                <a:sym typeface="Arial"/>
              </a:rPr>
              <a:t>SEO &amp; Marketing Icons</a:t>
            </a:r>
            <a:endParaRPr>
              <a:solidFill>
                <a:srgbClr val="FFFFFF"/>
              </a:solidFill>
              <a:latin typeface="Arial"/>
              <a:ea typeface="Arial"/>
              <a:cs typeface="Arial"/>
              <a:sym typeface="Arial"/>
            </a:endParaRPr>
          </a:p>
        </p:txBody>
      </p:sp>
      <p:sp>
        <p:nvSpPr>
          <p:cNvPr id="10377" name="Google Shape;10377;p79"/>
          <p:cNvSpPr/>
          <p:nvPr/>
        </p:nvSpPr>
        <p:spPr>
          <a:xfrm>
            <a:off x="832597" y="1630139"/>
            <a:ext cx="433284" cy="422781"/>
          </a:xfrm>
          <a:custGeom>
            <a:avLst/>
            <a:gdLst/>
            <a:ahLst/>
            <a:cxnLst/>
            <a:rect l="l" t="t" r="r" b="b"/>
            <a:pathLst>
              <a:path w="12004" h="11713" extrusionOk="0">
                <a:moveTo>
                  <a:pt x="8633" y="2088"/>
                </a:moveTo>
                <a:cubicBezTo>
                  <a:pt x="8900" y="2088"/>
                  <a:pt x="9168" y="2182"/>
                  <a:pt x="9357" y="2371"/>
                </a:cubicBezTo>
                <a:cubicBezTo>
                  <a:pt x="9767" y="2781"/>
                  <a:pt x="9767" y="3442"/>
                  <a:pt x="9357" y="3820"/>
                </a:cubicBezTo>
                <a:lnTo>
                  <a:pt x="8128" y="5018"/>
                </a:lnTo>
                <a:cubicBezTo>
                  <a:pt x="7939" y="4702"/>
                  <a:pt x="7750" y="4419"/>
                  <a:pt x="7498" y="4135"/>
                </a:cubicBezTo>
                <a:cubicBezTo>
                  <a:pt x="7278" y="3915"/>
                  <a:pt x="6994" y="3726"/>
                  <a:pt x="6679" y="3568"/>
                </a:cubicBezTo>
                <a:lnTo>
                  <a:pt x="7908" y="2371"/>
                </a:lnTo>
                <a:cubicBezTo>
                  <a:pt x="8097" y="2182"/>
                  <a:pt x="8365" y="2088"/>
                  <a:pt x="8633" y="2088"/>
                </a:cubicBezTo>
                <a:close/>
                <a:moveTo>
                  <a:pt x="5230" y="5333"/>
                </a:moveTo>
                <a:cubicBezTo>
                  <a:pt x="5514" y="5333"/>
                  <a:pt x="5829" y="5396"/>
                  <a:pt x="6018" y="5648"/>
                </a:cubicBezTo>
                <a:cubicBezTo>
                  <a:pt x="6207" y="5837"/>
                  <a:pt x="6333" y="6120"/>
                  <a:pt x="6333" y="6435"/>
                </a:cubicBezTo>
                <a:cubicBezTo>
                  <a:pt x="6049" y="6435"/>
                  <a:pt x="5766" y="6309"/>
                  <a:pt x="5545" y="6120"/>
                </a:cubicBezTo>
                <a:cubicBezTo>
                  <a:pt x="5356" y="5931"/>
                  <a:pt x="5230" y="5648"/>
                  <a:pt x="5230" y="5333"/>
                </a:cubicBezTo>
                <a:close/>
                <a:moveTo>
                  <a:pt x="8617" y="717"/>
                </a:moveTo>
                <a:cubicBezTo>
                  <a:pt x="9223" y="717"/>
                  <a:pt x="9830" y="953"/>
                  <a:pt x="10302" y="1426"/>
                </a:cubicBezTo>
                <a:cubicBezTo>
                  <a:pt x="11247" y="2340"/>
                  <a:pt x="11247" y="3883"/>
                  <a:pt x="10302" y="4828"/>
                </a:cubicBezTo>
                <a:lnTo>
                  <a:pt x="8381" y="6719"/>
                </a:lnTo>
                <a:cubicBezTo>
                  <a:pt x="8412" y="6404"/>
                  <a:pt x="8412" y="6089"/>
                  <a:pt x="8349" y="5774"/>
                </a:cubicBezTo>
                <a:lnTo>
                  <a:pt x="9798" y="4356"/>
                </a:lnTo>
                <a:cubicBezTo>
                  <a:pt x="10460" y="3663"/>
                  <a:pt x="10460" y="2560"/>
                  <a:pt x="9798" y="1930"/>
                </a:cubicBezTo>
                <a:cubicBezTo>
                  <a:pt x="9467" y="1599"/>
                  <a:pt x="9034" y="1434"/>
                  <a:pt x="8601" y="1434"/>
                </a:cubicBezTo>
                <a:cubicBezTo>
                  <a:pt x="8168" y="1434"/>
                  <a:pt x="7735" y="1599"/>
                  <a:pt x="7404" y="1930"/>
                </a:cubicBezTo>
                <a:cubicBezTo>
                  <a:pt x="7309" y="2025"/>
                  <a:pt x="5356" y="3946"/>
                  <a:pt x="5073" y="4230"/>
                </a:cubicBezTo>
                <a:cubicBezTo>
                  <a:pt x="4411" y="4892"/>
                  <a:pt x="4411" y="5963"/>
                  <a:pt x="5073" y="6624"/>
                </a:cubicBezTo>
                <a:cubicBezTo>
                  <a:pt x="5356" y="6908"/>
                  <a:pt x="5671" y="7065"/>
                  <a:pt x="6049" y="7097"/>
                </a:cubicBezTo>
                <a:lnTo>
                  <a:pt x="5514" y="7664"/>
                </a:lnTo>
                <a:cubicBezTo>
                  <a:pt x="5167" y="7538"/>
                  <a:pt x="4883" y="7349"/>
                  <a:pt x="4600" y="7097"/>
                </a:cubicBezTo>
                <a:cubicBezTo>
                  <a:pt x="3655" y="6152"/>
                  <a:pt x="3655" y="4671"/>
                  <a:pt x="4600" y="3726"/>
                </a:cubicBezTo>
                <a:lnTo>
                  <a:pt x="6931" y="1426"/>
                </a:lnTo>
                <a:cubicBezTo>
                  <a:pt x="7404" y="953"/>
                  <a:pt x="8010" y="717"/>
                  <a:pt x="8617" y="717"/>
                </a:cubicBezTo>
                <a:close/>
                <a:moveTo>
                  <a:pt x="3497" y="6719"/>
                </a:moveTo>
                <a:cubicBezTo>
                  <a:pt x="3655" y="7034"/>
                  <a:pt x="3844" y="7286"/>
                  <a:pt x="4127" y="7569"/>
                </a:cubicBezTo>
                <a:cubicBezTo>
                  <a:pt x="4348" y="7821"/>
                  <a:pt x="4663" y="8042"/>
                  <a:pt x="4978" y="8168"/>
                </a:cubicBezTo>
                <a:lnTo>
                  <a:pt x="3812" y="9334"/>
                </a:lnTo>
                <a:cubicBezTo>
                  <a:pt x="3608" y="9538"/>
                  <a:pt x="3340" y="9641"/>
                  <a:pt x="3076" y="9641"/>
                </a:cubicBezTo>
                <a:cubicBezTo>
                  <a:pt x="2812" y="9641"/>
                  <a:pt x="2552" y="9538"/>
                  <a:pt x="2363" y="9334"/>
                </a:cubicBezTo>
                <a:cubicBezTo>
                  <a:pt x="1954" y="8956"/>
                  <a:pt x="1954" y="8294"/>
                  <a:pt x="2363" y="7884"/>
                </a:cubicBezTo>
                <a:lnTo>
                  <a:pt x="3497" y="6719"/>
                </a:lnTo>
                <a:close/>
                <a:moveTo>
                  <a:pt x="6112" y="4135"/>
                </a:moveTo>
                <a:cubicBezTo>
                  <a:pt x="6396" y="4261"/>
                  <a:pt x="6742" y="4450"/>
                  <a:pt x="6963" y="4702"/>
                </a:cubicBezTo>
                <a:cubicBezTo>
                  <a:pt x="7908" y="5648"/>
                  <a:pt x="7908" y="7128"/>
                  <a:pt x="6963" y="8073"/>
                </a:cubicBezTo>
                <a:lnTo>
                  <a:pt x="4757" y="10342"/>
                </a:lnTo>
                <a:cubicBezTo>
                  <a:pt x="4285" y="10814"/>
                  <a:pt x="3671" y="11051"/>
                  <a:pt x="3056" y="11051"/>
                </a:cubicBezTo>
                <a:cubicBezTo>
                  <a:pt x="2442" y="11051"/>
                  <a:pt x="1828" y="10814"/>
                  <a:pt x="1355" y="10342"/>
                </a:cubicBezTo>
                <a:cubicBezTo>
                  <a:pt x="945" y="9901"/>
                  <a:pt x="662" y="9271"/>
                  <a:pt x="662" y="8641"/>
                </a:cubicBezTo>
                <a:cubicBezTo>
                  <a:pt x="662" y="8010"/>
                  <a:pt x="882" y="7380"/>
                  <a:pt x="1355" y="6939"/>
                </a:cubicBezTo>
                <a:lnTo>
                  <a:pt x="3214" y="5081"/>
                </a:lnTo>
                <a:lnTo>
                  <a:pt x="3214" y="5081"/>
                </a:lnTo>
                <a:cubicBezTo>
                  <a:pt x="3182" y="5396"/>
                  <a:pt x="3214" y="5679"/>
                  <a:pt x="3245" y="5994"/>
                </a:cubicBezTo>
                <a:lnTo>
                  <a:pt x="1828" y="7443"/>
                </a:lnTo>
                <a:cubicBezTo>
                  <a:pt x="1166" y="8105"/>
                  <a:pt x="1166" y="9176"/>
                  <a:pt x="1828" y="9838"/>
                </a:cubicBezTo>
                <a:cubicBezTo>
                  <a:pt x="2174" y="10184"/>
                  <a:pt x="2623" y="10358"/>
                  <a:pt x="3064" y="10358"/>
                </a:cubicBezTo>
                <a:cubicBezTo>
                  <a:pt x="3505" y="10358"/>
                  <a:pt x="3938" y="10184"/>
                  <a:pt x="4253" y="9838"/>
                </a:cubicBezTo>
                <a:lnTo>
                  <a:pt x="6490" y="7569"/>
                </a:lnTo>
                <a:cubicBezTo>
                  <a:pt x="7152" y="6908"/>
                  <a:pt x="7152" y="5837"/>
                  <a:pt x="6490" y="5175"/>
                </a:cubicBezTo>
                <a:cubicBezTo>
                  <a:pt x="6207" y="4892"/>
                  <a:pt x="5892" y="4734"/>
                  <a:pt x="5514" y="4702"/>
                </a:cubicBezTo>
                <a:lnTo>
                  <a:pt x="6112" y="4135"/>
                </a:lnTo>
                <a:close/>
                <a:moveTo>
                  <a:pt x="8585" y="0"/>
                </a:moveTo>
                <a:cubicBezTo>
                  <a:pt x="7798" y="0"/>
                  <a:pt x="7010" y="308"/>
                  <a:pt x="6396" y="922"/>
                </a:cubicBezTo>
                <a:lnTo>
                  <a:pt x="4096" y="3190"/>
                </a:lnTo>
                <a:lnTo>
                  <a:pt x="882" y="6467"/>
                </a:lnTo>
                <a:cubicBezTo>
                  <a:pt x="315" y="7065"/>
                  <a:pt x="0" y="7821"/>
                  <a:pt x="0" y="8641"/>
                </a:cubicBezTo>
                <a:cubicBezTo>
                  <a:pt x="0" y="9460"/>
                  <a:pt x="315" y="10247"/>
                  <a:pt x="882" y="10814"/>
                </a:cubicBezTo>
                <a:cubicBezTo>
                  <a:pt x="1497" y="11413"/>
                  <a:pt x="2284" y="11712"/>
                  <a:pt x="3072" y="11712"/>
                </a:cubicBezTo>
                <a:cubicBezTo>
                  <a:pt x="3860" y="11712"/>
                  <a:pt x="4647" y="11413"/>
                  <a:pt x="5262" y="10814"/>
                </a:cubicBezTo>
                <a:cubicBezTo>
                  <a:pt x="8034" y="8010"/>
                  <a:pt x="6837" y="9145"/>
                  <a:pt x="10775" y="5301"/>
                </a:cubicBezTo>
                <a:cubicBezTo>
                  <a:pt x="12004" y="4072"/>
                  <a:pt x="12004" y="2151"/>
                  <a:pt x="10775" y="922"/>
                </a:cubicBezTo>
                <a:cubicBezTo>
                  <a:pt x="10161" y="308"/>
                  <a:pt x="9373" y="0"/>
                  <a:pt x="85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78" name="Google Shape;10378;p79"/>
          <p:cNvGrpSpPr/>
          <p:nvPr/>
        </p:nvGrpSpPr>
        <p:grpSpPr>
          <a:xfrm>
            <a:off x="835580" y="2140412"/>
            <a:ext cx="426462" cy="420796"/>
            <a:chOff x="-6713450" y="2397900"/>
            <a:chExt cx="295375" cy="291450"/>
          </a:xfrm>
        </p:grpSpPr>
        <p:sp>
          <p:nvSpPr>
            <p:cNvPr id="10379" name="Google Shape;10379;p79"/>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0" name="Google Shape;10380;p79"/>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1" name="Google Shape;10381;p79"/>
          <p:cNvSpPr/>
          <p:nvPr/>
        </p:nvSpPr>
        <p:spPr>
          <a:xfrm>
            <a:off x="847921" y="2660229"/>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2" name="Google Shape;10382;p79"/>
          <p:cNvGrpSpPr/>
          <p:nvPr/>
        </p:nvGrpSpPr>
        <p:grpSpPr>
          <a:xfrm>
            <a:off x="3540341" y="1631401"/>
            <a:ext cx="423069" cy="420507"/>
            <a:chOff x="-4932650" y="2046625"/>
            <a:chExt cx="293025" cy="291250"/>
          </a:xfrm>
        </p:grpSpPr>
        <p:sp>
          <p:nvSpPr>
            <p:cNvPr id="10383" name="Google Shape;10383;p79"/>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4" name="Google Shape;10384;p79"/>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85" name="Google Shape;10385;p79"/>
          <p:cNvSpPr/>
          <p:nvPr/>
        </p:nvSpPr>
        <p:spPr>
          <a:xfrm>
            <a:off x="3541793" y="2140826"/>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6" name="Google Shape;10386;p79"/>
          <p:cNvGrpSpPr/>
          <p:nvPr/>
        </p:nvGrpSpPr>
        <p:grpSpPr>
          <a:xfrm>
            <a:off x="3552272" y="2660957"/>
            <a:ext cx="423069" cy="420796"/>
            <a:chOff x="-4931075" y="2765725"/>
            <a:chExt cx="293025" cy="291450"/>
          </a:xfrm>
        </p:grpSpPr>
        <p:sp>
          <p:nvSpPr>
            <p:cNvPr id="10387" name="Google Shape;10387;p79"/>
            <p:cNvSpPr/>
            <p:nvPr/>
          </p:nvSpPr>
          <p:spPr>
            <a:xfrm>
              <a:off x="-4810550" y="2884650"/>
              <a:ext cx="51225" cy="51225"/>
            </a:xfrm>
            <a:custGeom>
              <a:avLst/>
              <a:gdLst/>
              <a:ahLst/>
              <a:cxnLst/>
              <a:rect l="l" t="t" r="r" b="b"/>
              <a:pathLst>
                <a:path w="2049" h="2049" extrusionOk="0">
                  <a:moveTo>
                    <a:pt x="1008" y="663"/>
                  </a:moveTo>
                  <a:cubicBezTo>
                    <a:pt x="1229" y="663"/>
                    <a:pt x="1386" y="820"/>
                    <a:pt x="1386" y="1041"/>
                  </a:cubicBezTo>
                  <a:cubicBezTo>
                    <a:pt x="1386" y="1230"/>
                    <a:pt x="1229" y="1387"/>
                    <a:pt x="1008" y="1387"/>
                  </a:cubicBezTo>
                  <a:cubicBezTo>
                    <a:pt x="819" y="1387"/>
                    <a:pt x="662" y="1230"/>
                    <a:pt x="662" y="1041"/>
                  </a:cubicBezTo>
                  <a:cubicBezTo>
                    <a:pt x="662" y="820"/>
                    <a:pt x="819" y="663"/>
                    <a:pt x="1008" y="663"/>
                  </a:cubicBezTo>
                  <a:close/>
                  <a:moveTo>
                    <a:pt x="1008" y="1"/>
                  </a:moveTo>
                  <a:cubicBezTo>
                    <a:pt x="473" y="1"/>
                    <a:pt x="0" y="473"/>
                    <a:pt x="0" y="1041"/>
                  </a:cubicBezTo>
                  <a:cubicBezTo>
                    <a:pt x="0" y="1576"/>
                    <a:pt x="473" y="2049"/>
                    <a:pt x="1040" y="2049"/>
                  </a:cubicBezTo>
                  <a:cubicBezTo>
                    <a:pt x="1575" y="2049"/>
                    <a:pt x="2048" y="1576"/>
                    <a:pt x="2048" y="1041"/>
                  </a:cubicBezTo>
                  <a:cubicBezTo>
                    <a:pt x="2048" y="473"/>
                    <a:pt x="160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8" name="Google Shape;10388;p79"/>
            <p:cNvSpPr/>
            <p:nvPr/>
          </p:nvSpPr>
          <p:spPr>
            <a:xfrm>
              <a:off x="-4931075" y="2765725"/>
              <a:ext cx="293025" cy="291450"/>
            </a:xfrm>
            <a:custGeom>
              <a:avLst/>
              <a:gdLst/>
              <a:ahLst/>
              <a:cxnLst/>
              <a:rect l="l" t="t" r="r" b="b"/>
              <a:pathLst>
                <a:path w="11721" h="11658" extrusionOk="0">
                  <a:moveTo>
                    <a:pt x="3214" y="1387"/>
                  </a:moveTo>
                  <a:lnTo>
                    <a:pt x="4475" y="3844"/>
                  </a:lnTo>
                  <a:cubicBezTo>
                    <a:pt x="4223" y="4002"/>
                    <a:pt x="4034" y="4222"/>
                    <a:pt x="3876" y="4443"/>
                  </a:cubicBezTo>
                  <a:lnTo>
                    <a:pt x="1356" y="3214"/>
                  </a:lnTo>
                  <a:cubicBezTo>
                    <a:pt x="1828" y="2427"/>
                    <a:pt x="2458" y="1796"/>
                    <a:pt x="3214" y="1387"/>
                  </a:cubicBezTo>
                  <a:close/>
                  <a:moveTo>
                    <a:pt x="5829" y="4128"/>
                  </a:moveTo>
                  <a:cubicBezTo>
                    <a:pt x="6775" y="4128"/>
                    <a:pt x="7531" y="4884"/>
                    <a:pt x="7531" y="5829"/>
                  </a:cubicBezTo>
                  <a:cubicBezTo>
                    <a:pt x="7562" y="6743"/>
                    <a:pt x="6775" y="7530"/>
                    <a:pt x="5829" y="7530"/>
                  </a:cubicBezTo>
                  <a:cubicBezTo>
                    <a:pt x="4884" y="7530"/>
                    <a:pt x="4160" y="6774"/>
                    <a:pt x="4160" y="5829"/>
                  </a:cubicBezTo>
                  <a:cubicBezTo>
                    <a:pt x="4160" y="4884"/>
                    <a:pt x="4884" y="4128"/>
                    <a:pt x="5829" y="4128"/>
                  </a:cubicBezTo>
                  <a:close/>
                  <a:moveTo>
                    <a:pt x="5798" y="662"/>
                  </a:moveTo>
                  <a:cubicBezTo>
                    <a:pt x="8665" y="662"/>
                    <a:pt x="10996" y="2994"/>
                    <a:pt x="10996" y="5861"/>
                  </a:cubicBezTo>
                  <a:cubicBezTo>
                    <a:pt x="10996" y="6585"/>
                    <a:pt x="10839" y="7247"/>
                    <a:pt x="10618" y="7845"/>
                  </a:cubicBezTo>
                  <a:lnTo>
                    <a:pt x="8129" y="6585"/>
                  </a:lnTo>
                  <a:cubicBezTo>
                    <a:pt x="8192" y="6333"/>
                    <a:pt x="8255" y="6050"/>
                    <a:pt x="8255" y="5829"/>
                  </a:cubicBezTo>
                  <a:cubicBezTo>
                    <a:pt x="8255" y="4474"/>
                    <a:pt x="7184" y="3435"/>
                    <a:pt x="5829" y="3435"/>
                  </a:cubicBezTo>
                  <a:cubicBezTo>
                    <a:pt x="5577" y="3435"/>
                    <a:pt x="5325" y="3466"/>
                    <a:pt x="5105" y="3529"/>
                  </a:cubicBezTo>
                  <a:lnTo>
                    <a:pt x="3845" y="1072"/>
                  </a:lnTo>
                  <a:cubicBezTo>
                    <a:pt x="4412" y="820"/>
                    <a:pt x="5105" y="662"/>
                    <a:pt x="5798" y="662"/>
                  </a:cubicBezTo>
                  <a:close/>
                  <a:moveTo>
                    <a:pt x="7814" y="7152"/>
                  </a:moveTo>
                  <a:lnTo>
                    <a:pt x="10303" y="8412"/>
                  </a:lnTo>
                  <a:cubicBezTo>
                    <a:pt x="9862" y="9200"/>
                    <a:pt x="9232" y="9830"/>
                    <a:pt x="8444" y="10271"/>
                  </a:cubicBezTo>
                  <a:lnTo>
                    <a:pt x="7216" y="7751"/>
                  </a:lnTo>
                  <a:cubicBezTo>
                    <a:pt x="7468" y="7593"/>
                    <a:pt x="7657" y="7404"/>
                    <a:pt x="7814" y="7152"/>
                  </a:cubicBezTo>
                  <a:close/>
                  <a:moveTo>
                    <a:pt x="1072" y="3844"/>
                  </a:moveTo>
                  <a:lnTo>
                    <a:pt x="3593" y="5073"/>
                  </a:lnTo>
                  <a:cubicBezTo>
                    <a:pt x="3530" y="5325"/>
                    <a:pt x="3498" y="5546"/>
                    <a:pt x="3498" y="5829"/>
                  </a:cubicBezTo>
                  <a:cubicBezTo>
                    <a:pt x="3498" y="7152"/>
                    <a:pt x="4538" y="8223"/>
                    <a:pt x="5892" y="8223"/>
                  </a:cubicBezTo>
                  <a:cubicBezTo>
                    <a:pt x="6176" y="8223"/>
                    <a:pt x="6396" y="8192"/>
                    <a:pt x="6648" y="8097"/>
                  </a:cubicBezTo>
                  <a:lnTo>
                    <a:pt x="7846" y="10618"/>
                  </a:lnTo>
                  <a:cubicBezTo>
                    <a:pt x="7216" y="10901"/>
                    <a:pt x="6554" y="11027"/>
                    <a:pt x="5892" y="11027"/>
                  </a:cubicBezTo>
                  <a:cubicBezTo>
                    <a:pt x="2994" y="10996"/>
                    <a:pt x="694" y="8665"/>
                    <a:pt x="694" y="5829"/>
                  </a:cubicBezTo>
                  <a:cubicBezTo>
                    <a:pt x="694" y="5104"/>
                    <a:pt x="852" y="4443"/>
                    <a:pt x="1072" y="3844"/>
                  </a:cubicBezTo>
                  <a:close/>
                  <a:moveTo>
                    <a:pt x="5798" y="1"/>
                  </a:moveTo>
                  <a:cubicBezTo>
                    <a:pt x="4254" y="1"/>
                    <a:pt x="2773" y="599"/>
                    <a:pt x="1702" y="1702"/>
                  </a:cubicBezTo>
                  <a:cubicBezTo>
                    <a:pt x="600" y="2805"/>
                    <a:pt x="1" y="4254"/>
                    <a:pt x="1" y="5798"/>
                  </a:cubicBezTo>
                  <a:cubicBezTo>
                    <a:pt x="1" y="8980"/>
                    <a:pt x="2647" y="11657"/>
                    <a:pt x="5892" y="11657"/>
                  </a:cubicBezTo>
                  <a:cubicBezTo>
                    <a:pt x="9106" y="11657"/>
                    <a:pt x="11721" y="9043"/>
                    <a:pt x="11721" y="5829"/>
                  </a:cubicBezTo>
                  <a:cubicBezTo>
                    <a:pt x="11658" y="2647"/>
                    <a:pt x="9043" y="1"/>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89" name="Google Shape;10389;p79"/>
          <p:cNvGrpSpPr/>
          <p:nvPr/>
        </p:nvGrpSpPr>
        <p:grpSpPr>
          <a:xfrm>
            <a:off x="6257840" y="1656289"/>
            <a:ext cx="420796" cy="370732"/>
            <a:chOff x="-3137650" y="2067900"/>
            <a:chExt cx="291450" cy="256775"/>
          </a:xfrm>
        </p:grpSpPr>
        <p:sp>
          <p:nvSpPr>
            <p:cNvPr id="10390" name="Google Shape;10390;p79"/>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1" name="Google Shape;10391;p79"/>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2" name="Google Shape;10392;p79"/>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3" name="Google Shape;10393;p79"/>
          <p:cNvGrpSpPr/>
          <p:nvPr/>
        </p:nvGrpSpPr>
        <p:grpSpPr>
          <a:xfrm>
            <a:off x="6257840" y="2139926"/>
            <a:ext cx="420796" cy="421770"/>
            <a:chOff x="-3137650" y="2408950"/>
            <a:chExt cx="291450" cy="292125"/>
          </a:xfrm>
        </p:grpSpPr>
        <p:sp>
          <p:nvSpPr>
            <p:cNvPr id="10394" name="Google Shape;10394;p79"/>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5" name="Google Shape;10395;p79"/>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6" name="Google Shape;10396;p79"/>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7" name="Google Shape;10397;p79"/>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8" name="Google Shape;10398;p79"/>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99" name="Google Shape;10399;p79"/>
          <p:cNvGrpSpPr/>
          <p:nvPr/>
        </p:nvGrpSpPr>
        <p:grpSpPr>
          <a:xfrm>
            <a:off x="6269771" y="2685412"/>
            <a:ext cx="420796" cy="371887"/>
            <a:chOff x="-3137650" y="2787000"/>
            <a:chExt cx="291450" cy="257575"/>
          </a:xfrm>
        </p:grpSpPr>
        <p:sp>
          <p:nvSpPr>
            <p:cNvPr id="10400" name="Google Shape;10400;p79"/>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1" name="Google Shape;10401;p79"/>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2" name="Google Shape;10402;p79"/>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3" name="Google Shape;10403;p79"/>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4" name="Google Shape;10404;p79"/>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5" name="Google Shape;10405;p79"/>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6" name="Google Shape;10406;p79"/>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7" name="Google Shape;10407;p79"/>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08" name="Google Shape;10408;p79"/>
          <p:cNvSpPr/>
          <p:nvPr/>
        </p:nvSpPr>
        <p:spPr>
          <a:xfrm>
            <a:off x="1347632" y="3294616"/>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9" name="Google Shape;10409;p79"/>
          <p:cNvSpPr/>
          <p:nvPr/>
        </p:nvSpPr>
        <p:spPr>
          <a:xfrm>
            <a:off x="1376423" y="1630482"/>
            <a:ext cx="421914" cy="422095"/>
          </a:xfrm>
          <a:custGeom>
            <a:avLst/>
            <a:gdLst/>
            <a:ahLst/>
            <a:cxnLst/>
            <a:rect l="l" t="t" r="r" b="b"/>
            <a:pathLst>
              <a:path w="11689" h="11694" extrusionOk="0">
                <a:moveTo>
                  <a:pt x="5829" y="2048"/>
                </a:moveTo>
                <a:cubicBezTo>
                  <a:pt x="6018" y="2048"/>
                  <a:pt x="6175" y="2206"/>
                  <a:pt x="6175" y="2395"/>
                </a:cubicBezTo>
                <a:cubicBezTo>
                  <a:pt x="6175" y="2615"/>
                  <a:pt x="6018" y="2804"/>
                  <a:pt x="5829" y="2804"/>
                </a:cubicBezTo>
                <a:cubicBezTo>
                  <a:pt x="5640" y="2804"/>
                  <a:pt x="5482" y="2615"/>
                  <a:pt x="5482" y="2395"/>
                </a:cubicBezTo>
                <a:cubicBezTo>
                  <a:pt x="5482" y="2206"/>
                  <a:pt x="5640" y="2048"/>
                  <a:pt x="5829" y="2048"/>
                </a:cubicBezTo>
                <a:close/>
                <a:moveTo>
                  <a:pt x="5829" y="725"/>
                </a:moveTo>
                <a:cubicBezTo>
                  <a:pt x="6774" y="725"/>
                  <a:pt x="7530" y="1449"/>
                  <a:pt x="7530" y="2395"/>
                </a:cubicBezTo>
                <a:cubicBezTo>
                  <a:pt x="7530" y="2521"/>
                  <a:pt x="7530" y="2678"/>
                  <a:pt x="7467" y="2804"/>
                </a:cubicBezTo>
                <a:lnTo>
                  <a:pt x="6774" y="2804"/>
                </a:lnTo>
                <a:cubicBezTo>
                  <a:pt x="6806" y="2678"/>
                  <a:pt x="6837" y="2552"/>
                  <a:pt x="6837" y="2395"/>
                </a:cubicBezTo>
                <a:cubicBezTo>
                  <a:pt x="6837" y="1859"/>
                  <a:pt x="6364" y="1386"/>
                  <a:pt x="5829" y="1386"/>
                </a:cubicBezTo>
                <a:cubicBezTo>
                  <a:pt x="5262" y="1386"/>
                  <a:pt x="4789" y="1859"/>
                  <a:pt x="4789" y="2395"/>
                </a:cubicBezTo>
                <a:cubicBezTo>
                  <a:pt x="4789" y="2521"/>
                  <a:pt x="4852" y="2678"/>
                  <a:pt x="4884" y="2804"/>
                </a:cubicBezTo>
                <a:lnTo>
                  <a:pt x="4159" y="2804"/>
                </a:lnTo>
                <a:cubicBezTo>
                  <a:pt x="4128" y="2678"/>
                  <a:pt x="4128" y="2521"/>
                  <a:pt x="4128" y="2395"/>
                </a:cubicBezTo>
                <a:cubicBezTo>
                  <a:pt x="4128" y="1449"/>
                  <a:pt x="4884" y="725"/>
                  <a:pt x="5829" y="725"/>
                </a:cubicBezTo>
                <a:close/>
                <a:moveTo>
                  <a:pt x="10681" y="3466"/>
                </a:moveTo>
                <a:cubicBezTo>
                  <a:pt x="10870" y="3466"/>
                  <a:pt x="11027" y="3623"/>
                  <a:pt x="11027" y="3812"/>
                </a:cubicBezTo>
                <a:cubicBezTo>
                  <a:pt x="11027" y="4033"/>
                  <a:pt x="10870" y="4190"/>
                  <a:pt x="10681" y="4190"/>
                </a:cubicBezTo>
                <a:lnTo>
                  <a:pt x="1009" y="4190"/>
                </a:lnTo>
                <a:cubicBezTo>
                  <a:pt x="820" y="4190"/>
                  <a:pt x="662" y="4033"/>
                  <a:pt x="662" y="3812"/>
                </a:cubicBezTo>
                <a:cubicBezTo>
                  <a:pt x="662" y="3623"/>
                  <a:pt x="851" y="3466"/>
                  <a:pt x="1009" y="3466"/>
                </a:cubicBezTo>
                <a:close/>
                <a:moveTo>
                  <a:pt x="9799" y="4852"/>
                </a:moveTo>
                <a:lnTo>
                  <a:pt x="7058" y="7593"/>
                </a:lnTo>
                <a:lnTo>
                  <a:pt x="4600" y="7593"/>
                </a:lnTo>
                <a:lnTo>
                  <a:pt x="1859" y="4852"/>
                </a:lnTo>
                <a:close/>
                <a:moveTo>
                  <a:pt x="6869" y="8255"/>
                </a:moveTo>
                <a:lnTo>
                  <a:pt x="6869" y="9767"/>
                </a:lnTo>
                <a:lnTo>
                  <a:pt x="4789" y="10775"/>
                </a:lnTo>
                <a:lnTo>
                  <a:pt x="4789" y="8255"/>
                </a:lnTo>
                <a:close/>
                <a:moveTo>
                  <a:pt x="5829" y="0"/>
                </a:moveTo>
                <a:cubicBezTo>
                  <a:pt x="4474" y="0"/>
                  <a:pt x="3435" y="1071"/>
                  <a:pt x="3435" y="2395"/>
                </a:cubicBezTo>
                <a:cubicBezTo>
                  <a:pt x="3435" y="2521"/>
                  <a:pt x="3435" y="2678"/>
                  <a:pt x="3466" y="2804"/>
                </a:cubicBezTo>
                <a:lnTo>
                  <a:pt x="1009" y="2804"/>
                </a:lnTo>
                <a:cubicBezTo>
                  <a:pt x="473" y="2804"/>
                  <a:pt x="0" y="3277"/>
                  <a:pt x="0" y="3812"/>
                </a:cubicBezTo>
                <a:cubicBezTo>
                  <a:pt x="0" y="4348"/>
                  <a:pt x="379" y="4757"/>
                  <a:pt x="851" y="4852"/>
                </a:cubicBezTo>
                <a:lnTo>
                  <a:pt x="4096" y="8065"/>
                </a:lnTo>
                <a:lnTo>
                  <a:pt x="4096" y="11342"/>
                </a:lnTo>
                <a:cubicBezTo>
                  <a:pt x="4096" y="11518"/>
                  <a:pt x="4277" y="11694"/>
                  <a:pt x="4462" y="11694"/>
                </a:cubicBezTo>
                <a:cubicBezTo>
                  <a:pt x="4508" y="11694"/>
                  <a:pt x="4556" y="11683"/>
                  <a:pt x="4600" y="11657"/>
                </a:cubicBezTo>
                <a:lnTo>
                  <a:pt x="7373" y="10271"/>
                </a:lnTo>
                <a:cubicBezTo>
                  <a:pt x="7467" y="10239"/>
                  <a:pt x="7562" y="10113"/>
                  <a:pt x="7562" y="9956"/>
                </a:cubicBezTo>
                <a:lnTo>
                  <a:pt x="7562" y="8034"/>
                </a:lnTo>
                <a:lnTo>
                  <a:pt x="10838" y="4820"/>
                </a:lnTo>
                <a:cubicBezTo>
                  <a:pt x="11311" y="4757"/>
                  <a:pt x="11689" y="4348"/>
                  <a:pt x="11689" y="3812"/>
                </a:cubicBezTo>
                <a:cubicBezTo>
                  <a:pt x="11689" y="3277"/>
                  <a:pt x="11216" y="2804"/>
                  <a:pt x="10681" y="2804"/>
                </a:cubicBezTo>
                <a:lnTo>
                  <a:pt x="8192" y="2804"/>
                </a:lnTo>
                <a:cubicBezTo>
                  <a:pt x="8192" y="2678"/>
                  <a:pt x="8223" y="2521"/>
                  <a:pt x="8223" y="2395"/>
                </a:cubicBezTo>
                <a:cubicBezTo>
                  <a:pt x="8223" y="1071"/>
                  <a:pt x="7152"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0" name="Google Shape;10410;p79"/>
          <p:cNvSpPr/>
          <p:nvPr/>
        </p:nvSpPr>
        <p:spPr>
          <a:xfrm>
            <a:off x="1374708" y="2139274"/>
            <a:ext cx="425343" cy="422781"/>
          </a:xfrm>
          <a:custGeom>
            <a:avLst/>
            <a:gdLst/>
            <a:ahLst/>
            <a:cxnLst/>
            <a:rect l="l" t="t" r="r" b="b"/>
            <a:pathLst>
              <a:path w="11784" h="11713" extrusionOk="0">
                <a:moveTo>
                  <a:pt x="5136" y="4128"/>
                </a:moveTo>
                <a:cubicBezTo>
                  <a:pt x="5671" y="4128"/>
                  <a:pt x="6112" y="4569"/>
                  <a:pt x="6144" y="5136"/>
                </a:cubicBezTo>
                <a:lnTo>
                  <a:pt x="5230" y="4853"/>
                </a:lnTo>
                <a:cubicBezTo>
                  <a:pt x="5198" y="4839"/>
                  <a:pt x="5165" y="4832"/>
                  <a:pt x="5131" y="4832"/>
                </a:cubicBezTo>
                <a:cubicBezTo>
                  <a:pt x="4934" y="4832"/>
                  <a:pt x="4735" y="5052"/>
                  <a:pt x="4789" y="5294"/>
                </a:cubicBezTo>
                <a:lnTo>
                  <a:pt x="5073" y="6239"/>
                </a:lnTo>
                <a:cubicBezTo>
                  <a:pt x="4537" y="6176"/>
                  <a:pt x="4096" y="5703"/>
                  <a:pt x="4096" y="5168"/>
                </a:cubicBezTo>
                <a:cubicBezTo>
                  <a:pt x="4096" y="4601"/>
                  <a:pt x="4569" y="4128"/>
                  <a:pt x="5136" y="4128"/>
                </a:cubicBezTo>
                <a:close/>
                <a:moveTo>
                  <a:pt x="5199" y="2364"/>
                </a:moveTo>
                <a:cubicBezTo>
                  <a:pt x="6680" y="2364"/>
                  <a:pt x="7940" y="3592"/>
                  <a:pt x="7940" y="5136"/>
                </a:cubicBezTo>
                <a:cubicBezTo>
                  <a:pt x="7940" y="5294"/>
                  <a:pt x="7940" y="5388"/>
                  <a:pt x="7908" y="5546"/>
                </a:cubicBezTo>
                <a:lnTo>
                  <a:pt x="6932" y="5294"/>
                </a:lnTo>
                <a:lnTo>
                  <a:pt x="6932" y="5136"/>
                </a:lnTo>
                <a:cubicBezTo>
                  <a:pt x="6806" y="4223"/>
                  <a:pt x="6049" y="3466"/>
                  <a:pt x="5104" y="3466"/>
                </a:cubicBezTo>
                <a:cubicBezTo>
                  <a:pt x="4159" y="3466"/>
                  <a:pt x="3435" y="4223"/>
                  <a:pt x="3435" y="5168"/>
                </a:cubicBezTo>
                <a:cubicBezTo>
                  <a:pt x="3435" y="5609"/>
                  <a:pt x="3624" y="6081"/>
                  <a:pt x="3939" y="6396"/>
                </a:cubicBezTo>
                <a:cubicBezTo>
                  <a:pt x="4254" y="6743"/>
                  <a:pt x="4695" y="6900"/>
                  <a:pt x="5167" y="6900"/>
                </a:cubicBezTo>
                <a:lnTo>
                  <a:pt x="5325" y="6900"/>
                </a:lnTo>
                <a:lnTo>
                  <a:pt x="5577" y="7877"/>
                </a:lnTo>
                <a:cubicBezTo>
                  <a:pt x="5482" y="7909"/>
                  <a:pt x="5325" y="7909"/>
                  <a:pt x="5199" y="7909"/>
                </a:cubicBezTo>
                <a:cubicBezTo>
                  <a:pt x="3687" y="7909"/>
                  <a:pt x="2426" y="6648"/>
                  <a:pt x="2426" y="5136"/>
                </a:cubicBezTo>
                <a:cubicBezTo>
                  <a:pt x="2426" y="3624"/>
                  <a:pt x="3655" y="2364"/>
                  <a:pt x="5199" y="2364"/>
                </a:cubicBezTo>
                <a:close/>
                <a:moveTo>
                  <a:pt x="5167" y="726"/>
                </a:moveTo>
                <a:cubicBezTo>
                  <a:pt x="7940" y="726"/>
                  <a:pt x="10051" y="3277"/>
                  <a:pt x="9515" y="6018"/>
                </a:cubicBezTo>
                <a:lnTo>
                  <a:pt x="8507" y="5766"/>
                </a:lnTo>
                <a:cubicBezTo>
                  <a:pt x="8538" y="5546"/>
                  <a:pt x="8538" y="5357"/>
                  <a:pt x="8538" y="5136"/>
                </a:cubicBezTo>
                <a:cubicBezTo>
                  <a:pt x="8538" y="3246"/>
                  <a:pt x="7026" y="1702"/>
                  <a:pt x="5104" y="1702"/>
                </a:cubicBezTo>
                <a:cubicBezTo>
                  <a:pt x="3214" y="1702"/>
                  <a:pt x="1702" y="3246"/>
                  <a:pt x="1702" y="5136"/>
                </a:cubicBezTo>
                <a:cubicBezTo>
                  <a:pt x="1702" y="7027"/>
                  <a:pt x="3214" y="8602"/>
                  <a:pt x="5104" y="8602"/>
                </a:cubicBezTo>
                <a:cubicBezTo>
                  <a:pt x="5325" y="8602"/>
                  <a:pt x="5514" y="8602"/>
                  <a:pt x="5703" y="8539"/>
                </a:cubicBezTo>
                <a:lnTo>
                  <a:pt x="5986" y="9578"/>
                </a:lnTo>
                <a:cubicBezTo>
                  <a:pt x="5695" y="9636"/>
                  <a:pt x="5405" y="9664"/>
                  <a:pt x="5119" y="9664"/>
                </a:cubicBezTo>
                <a:cubicBezTo>
                  <a:pt x="2751" y="9664"/>
                  <a:pt x="694" y="7758"/>
                  <a:pt x="694" y="5199"/>
                </a:cubicBezTo>
                <a:cubicBezTo>
                  <a:pt x="694" y="2679"/>
                  <a:pt x="2773" y="726"/>
                  <a:pt x="5167" y="726"/>
                </a:cubicBezTo>
                <a:close/>
                <a:moveTo>
                  <a:pt x="5671" y="5672"/>
                </a:moveTo>
                <a:lnTo>
                  <a:pt x="5671" y="5672"/>
                </a:lnTo>
                <a:cubicBezTo>
                  <a:pt x="10240" y="6964"/>
                  <a:pt x="9578" y="6774"/>
                  <a:pt x="9704" y="6806"/>
                </a:cubicBezTo>
                <a:lnTo>
                  <a:pt x="8853" y="7373"/>
                </a:lnTo>
                <a:cubicBezTo>
                  <a:pt x="8664" y="7499"/>
                  <a:pt x="8664" y="7751"/>
                  <a:pt x="8822" y="7877"/>
                </a:cubicBezTo>
                <a:lnTo>
                  <a:pt x="10964" y="9956"/>
                </a:lnTo>
                <a:cubicBezTo>
                  <a:pt x="11027" y="10114"/>
                  <a:pt x="11027" y="10335"/>
                  <a:pt x="10901" y="10492"/>
                </a:cubicBezTo>
                <a:lnTo>
                  <a:pt x="10429" y="10965"/>
                </a:lnTo>
                <a:cubicBezTo>
                  <a:pt x="10366" y="11012"/>
                  <a:pt x="10279" y="11035"/>
                  <a:pt x="10192" y="11035"/>
                </a:cubicBezTo>
                <a:cubicBezTo>
                  <a:pt x="10106" y="11035"/>
                  <a:pt x="10019" y="11012"/>
                  <a:pt x="9956" y="10965"/>
                </a:cubicBezTo>
                <a:lnTo>
                  <a:pt x="7845" y="8854"/>
                </a:lnTo>
                <a:cubicBezTo>
                  <a:pt x="7777" y="8786"/>
                  <a:pt x="7691" y="8753"/>
                  <a:pt x="7606" y="8753"/>
                </a:cubicBezTo>
                <a:cubicBezTo>
                  <a:pt x="7493" y="8753"/>
                  <a:pt x="7381" y="8809"/>
                  <a:pt x="7310" y="8917"/>
                </a:cubicBezTo>
                <a:cubicBezTo>
                  <a:pt x="7247" y="8980"/>
                  <a:pt x="6806" y="9641"/>
                  <a:pt x="6774" y="9736"/>
                </a:cubicBezTo>
                <a:cubicBezTo>
                  <a:pt x="6680" y="9484"/>
                  <a:pt x="5703" y="5861"/>
                  <a:pt x="5671" y="5672"/>
                </a:cubicBezTo>
                <a:close/>
                <a:moveTo>
                  <a:pt x="5104" y="1"/>
                </a:moveTo>
                <a:cubicBezTo>
                  <a:pt x="2363" y="1"/>
                  <a:pt x="0" y="2238"/>
                  <a:pt x="0" y="5168"/>
                </a:cubicBezTo>
                <a:cubicBezTo>
                  <a:pt x="0" y="8066"/>
                  <a:pt x="2332" y="10303"/>
                  <a:pt x="5104" y="10303"/>
                </a:cubicBezTo>
                <a:cubicBezTo>
                  <a:pt x="5482" y="10303"/>
                  <a:pt x="5797" y="10272"/>
                  <a:pt x="6144" y="10208"/>
                </a:cubicBezTo>
                <a:lnTo>
                  <a:pt x="6270" y="10587"/>
                </a:lnTo>
                <a:cubicBezTo>
                  <a:pt x="6307" y="10755"/>
                  <a:pt x="6444" y="10845"/>
                  <a:pt x="6596" y="10845"/>
                </a:cubicBezTo>
                <a:cubicBezTo>
                  <a:pt x="6700" y="10845"/>
                  <a:pt x="6810" y="10802"/>
                  <a:pt x="6900" y="10713"/>
                </a:cubicBezTo>
                <a:lnTo>
                  <a:pt x="7625" y="9610"/>
                </a:lnTo>
                <a:lnTo>
                  <a:pt x="9483" y="11406"/>
                </a:lnTo>
                <a:cubicBezTo>
                  <a:pt x="9688" y="11610"/>
                  <a:pt x="9956" y="11713"/>
                  <a:pt x="10220" y="11713"/>
                </a:cubicBezTo>
                <a:cubicBezTo>
                  <a:pt x="10484" y="11713"/>
                  <a:pt x="10744" y="11610"/>
                  <a:pt x="10933" y="11406"/>
                </a:cubicBezTo>
                <a:lnTo>
                  <a:pt x="11405" y="10933"/>
                </a:lnTo>
                <a:cubicBezTo>
                  <a:pt x="11783" y="10555"/>
                  <a:pt x="11783" y="9893"/>
                  <a:pt x="11374" y="9484"/>
                </a:cubicBezTo>
                <a:lnTo>
                  <a:pt x="9515" y="7720"/>
                </a:lnTo>
                <a:lnTo>
                  <a:pt x="10618" y="6964"/>
                </a:lnTo>
                <a:cubicBezTo>
                  <a:pt x="10870" y="6806"/>
                  <a:pt x="10838" y="6428"/>
                  <a:pt x="10555" y="6333"/>
                </a:cubicBezTo>
                <a:lnTo>
                  <a:pt x="10145" y="6239"/>
                </a:lnTo>
                <a:cubicBezTo>
                  <a:pt x="10303" y="5483"/>
                  <a:pt x="10271" y="4695"/>
                  <a:pt x="10082" y="3908"/>
                </a:cubicBezTo>
                <a:cubicBezTo>
                  <a:pt x="9483" y="1576"/>
                  <a:pt x="7436" y="1"/>
                  <a:pt x="51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11" name="Google Shape;10411;p79"/>
          <p:cNvGrpSpPr/>
          <p:nvPr/>
        </p:nvGrpSpPr>
        <p:grpSpPr>
          <a:xfrm>
            <a:off x="1387948" y="2660397"/>
            <a:ext cx="421914" cy="421914"/>
            <a:chOff x="-6354300" y="2757075"/>
            <a:chExt cx="292225" cy="292225"/>
          </a:xfrm>
        </p:grpSpPr>
        <p:sp>
          <p:nvSpPr>
            <p:cNvPr id="10412" name="Google Shape;10412;p79"/>
            <p:cNvSpPr/>
            <p:nvPr/>
          </p:nvSpPr>
          <p:spPr>
            <a:xfrm>
              <a:off x="-6354300" y="2757075"/>
              <a:ext cx="292225" cy="292225"/>
            </a:xfrm>
            <a:custGeom>
              <a:avLst/>
              <a:gdLst/>
              <a:ahLst/>
              <a:cxnLst/>
              <a:rect l="l" t="t" r="r" b="b"/>
              <a:pathLst>
                <a:path w="11689" h="11689" extrusionOk="0">
                  <a:moveTo>
                    <a:pt x="10681" y="4159"/>
                  </a:moveTo>
                  <a:cubicBezTo>
                    <a:pt x="10870" y="4159"/>
                    <a:pt x="11027" y="4316"/>
                    <a:pt x="11027" y="4505"/>
                  </a:cubicBezTo>
                  <a:lnTo>
                    <a:pt x="11027" y="4915"/>
                  </a:lnTo>
                  <a:cubicBezTo>
                    <a:pt x="10901" y="4883"/>
                    <a:pt x="10775" y="4883"/>
                    <a:pt x="10681" y="4883"/>
                  </a:cubicBezTo>
                  <a:lnTo>
                    <a:pt x="9609" y="4883"/>
                  </a:lnTo>
                  <a:lnTo>
                    <a:pt x="9609" y="4190"/>
                  </a:lnTo>
                  <a:lnTo>
                    <a:pt x="10681" y="4190"/>
                  </a:lnTo>
                  <a:lnTo>
                    <a:pt x="10681" y="4159"/>
                  </a:lnTo>
                  <a:close/>
                  <a:moveTo>
                    <a:pt x="2048" y="2773"/>
                  </a:moveTo>
                  <a:lnTo>
                    <a:pt x="2048" y="6207"/>
                  </a:lnTo>
                  <a:lnTo>
                    <a:pt x="662" y="6207"/>
                  </a:lnTo>
                  <a:lnTo>
                    <a:pt x="662" y="3151"/>
                  </a:lnTo>
                  <a:cubicBezTo>
                    <a:pt x="694" y="2930"/>
                    <a:pt x="851" y="2773"/>
                    <a:pt x="1009" y="2773"/>
                  </a:cubicBezTo>
                  <a:close/>
                  <a:moveTo>
                    <a:pt x="8885" y="693"/>
                  </a:moveTo>
                  <a:lnTo>
                    <a:pt x="8885" y="4883"/>
                  </a:lnTo>
                  <a:cubicBezTo>
                    <a:pt x="8538" y="4915"/>
                    <a:pt x="8223" y="5104"/>
                    <a:pt x="8066" y="5419"/>
                  </a:cubicBezTo>
                  <a:lnTo>
                    <a:pt x="7751" y="6049"/>
                  </a:lnTo>
                  <a:cubicBezTo>
                    <a:pt x="7719" y="6175"/>
                    <a:pt x="7593" y="6238"/>
                    <a:pt x="7436" y="6238"/>
                  </a:cubicBezTo>
                  <a:lnTo>
                    <a:pt x="2710" y="6238"/>
                  </a:lnTo>
                  <a:lnTo>
                    <a:pt x="2710" y="693"/>
                  </a:lnTo>
                  <a:close/>
                  <a:moveTo>
                    <a:pt x="10681" y="5513"/>
                  </a:moveTo>
                  <a:cubicBezTo>
                    <a:pt x="10870" y="5513"/>
                    <a:pt x="11027" y="5671"/>
                    <a:pt x="11027" y="5860"/>
                  </a:cubicBezTo>
                  <a:lnTo>
                    <a:pt x="11027" y="10649"/>
                  </a:lnTo>
                  <a:cubicBezTo>
                    <a:pt x="11027" y="10869"/>
                    <a:pt x="10870" y="11027"/>
                    <a:pt x="10681" y="11027"/>
                  </a:cubicBezTo>
                  <a:lnTo>
                    <a:pt x="1009" y="11027"/>
                  </a:lnTo>
                  <a:cubicBezTo>
                    <a:pt x="820" y="11027"/>
                    <a:pt x="662" y="10869"/>
                    <a:pt x="662" y="10649"/>
                  </a:cubicBezTo>
                  <a:lnTo>
                    <a:pt x="662" y="6868"/>
                  </a:lnTo>
                  <a:lnTo>
                    <a:pt x="7436" y="6868"/>
                  </a:lnTo>
                  <a:cubicBezTo>
                    <a:pt x="7845" y="6868"/>
                    <a:pt x="8192" y="6648"/>
                    <a:pt x="8349" y="6333"/>
                  </a:cubicBezTo>
                  <a:lnTo>
                    <a:pt x="8664" y="5703"/>
                  </a:lnTo>
                  <a:cubicBezTo>
                    <a:pt x="8696" y="5576"/>
                    <a:pt x="8822" y="5513"/>
                    <a:pt x="8979" y="5513"/>
                  </a:cubicBezTo>
                  <a:close/>
                  <a:moveTo>
                    <a:pt x="2395" y="0"/>
                  </a:moveTo>
                  <a:cubicBezTo>
                    <a:pt x="2206" y="0"/>
                    <a:pt x="2048" y="158"/>
                    <a:pt x="2048" y="347"/>
                  </a:cubicBezTo>
                  <a:lnTo>
                    <a:pt x="2048" y="2111"/>
                  </a:lnTo>
                  <a:lnTo>
                    <a:pt x="1009" y="2111"/>
                  </a:lnTo>
                  <a:cubicBezTo>
                    <a:pt x="473" y="2111"/>
                    <a:pt x="0" y="2584"/>
                    <a:pt x="0" y="3151"/>
                  </a:cubicBezTo>
                  <a:lnTo>
                    <a:pt x="0" y="10649"/>
                  </a:lnTo>
                  <a:cubicBezTo>
                    <a:pt x="0" y="11216"/>
                    <a:pt x="473" y="11688"/>
                    <a:pt x="1009" y="11688"/>
                  </a:cubicBezTo>
                  <a:lnTo>
                    <a:pt x="10618" y="11688"/>
                  </a:lnTo>
                  <a:cubicBezTo>
                    <a:pt x="11185" y="11688"/>
                    <a:pt x="11657" y="11216"/>
                    <a:pt x="11657" y="10649"/>
                  </a:cubicBezTo>
                  <a:lnTo>
                    <a:pt x="11657" y="4505"/>
                  </a:lnTo>
                  <a:cubicBezTo>
                    <a:pt x="11689" y="3938"/>
                    <a:pt x="11216" y="3466"/>
                    <a:pt x="10681" y="3466"/>
                  </a:cubicBezTo>
                  <a:lnTo>
                    <a:pt x="9609" y="3466"/>
                  </a:lnTo>
                  <a:lnTo>
                    <a:pt x="9609" y="347"/>
                  </a:lnTo>
                  <a:cubicBezTo>
                    <a:pt x="9609" y="158"/>
                    <a:pt x="9452" y="0"/>
                    <a:pt x="9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3" name="Google Shape;10413;p79"/>
            <p:cNvSpPr/>
            <p:nvPr/>
          </p:nvSpPr>
          <p:spPr>
            <a:xfrm>
              <a:off x="-6268450" y="279015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4" name="Google Shape;10414;p79"/>
            <p:cNvSpPr/>
            <p:nvPr/>
          </p:nvSpPr>
          <p:spPr>
            <a:xfrm>
              <a:off x="-6268450" y="2825600"/>
              <a:ext cx="119750" cy="18125"/>
            </a:xfrm>
            <a:custGeom>
              <a:avLst/>
              <a:gdLst/>
              <a:ahLst/>
              <a:cxnLst/>
              <a:rect l="l" t="t" r="r" b="b"/>
              <a:pathLst>
                <a:path w="4790" h="725" extrusionOk="0">
                  <a:moveTo>
                    <a:pt x="347" y="0"/>
                  </a:moveTo>
                  <a:cubicBezTo>
                    <a:pt x="158" y="0"/>
                    <a:pt x="1" y="158"/>
                    <a:pt x="1" y="347"/>
                  </a:cubicBezTo>
                  <a:cubicBezTo>
                    <a:pt x="1" y="599"/>
                    <a:pt x="158" y="725"/>
                    <a:pt x="347" y="725"/>
                  </a:cubicBezTo>
                  <a:lnTo>
                    <a:pt x="4443" y="725"/>
                  </a:lnTo>
                  <a:cubicBezTo>
                    <a:pt x="4632" y="725"/>
                    <a:pt x="4789" y="567"/>
                    <a:pt x="4789" y="347"/>
                  </a:cubicBezTo>
                  <a:cubicBezTo>
                    <a:pt x="4789" y="158"/>
                    <a:pt x="46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5" name="Google Shape;10415;p79"/>
            <p:cNvSpPr/>
            <p:nvPr/>
          </p:nvSpPr>
          <p:spPr>
            <a:xfrm>
              <a:off x="-6268450" y="2860250"/>
              <a:ext cx="119750" cy="17350"/>
            </a:xfrm>
            <a:custGeom>
              <a:avLst/>
              <a:gdLst/>
              <a:ahLst/>
              <a:cxnLst/>
              <a:rect l="l" t="t" r="r" b="b"/>
              <a:pathLst>
                <a:path w="4790" h="694" extrusionOk="0">
                  <a:moveTo>
                    <a:pt x="347" y="0"/>
                  </a:moveTo>
                  <a:cubicBezTo>
                    <a:pt x="158" y="0"/>
                    <a:pt x="1" y="158"/>
                    <a:pt x="1" y="347"/>
                  </a:cubicBezTo>
                  <a:cubicBezTo>
                    <a:pt x="1" y="536"/>
                    <a:pt x="158" y="693"/>
                    <a:pt x="347" y="693"/>
                  </a:cubicBezTo>
                  <a:lnTo>
                    <a:pt x="4443" y="693"/>
                  </a:lnTo>
                  <a:cubicBezTo>
                    <a:pt x="4632" y="693"/>
                    <a:pt x="4789" y="536"/>
                    <a:pt x="4789" y="347"/>
                  </a:cubicBezTo>
                  <a:cubicBezTo>
                    <a:pt x="4789" y="158"/>
                    <a:pt x="4632"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6" name="Google Shape;10416;p79"/>
          <p:cNvGrpSpPr/>
          <p:nvPr/>
        </p:nvGrpSpPr>
        <p:grpSpPr>
          <a:xfrm>
            <a:off x="4081951" y="1629560"/>
            <a:ext cx="424188" cy="424188"/>
            <a:chOff x="-4573475" y="2045850"/>
            <a:chExt cx="293800" cy="293800"/>
          </a:xfrm>
        </p:grpSpPr>
        <p:sp>
          <p:nvSpPr>
            <p:cNvPr id="10417" name="Google Shape;10417;p79"/>
            <p:cNvSpPr/>
            <p:nvPr/>
          </p:nvSpPr>
          <p:spPr>
            <a:xfrm>
              <a:off x="-4573475" y="2045850"/>
              <a:ext cx="293800" cy="293800"/>
            </a:xfrm>
            <a:custGeom>
              <a:avLst/>
              <a:gdLst/>
              <a:ahLst/>
              <a:cxnLst/>
              <a:rect l="l" t="t" r="r" b="b"/>
              <a:pathLst>
                <a:path w="11752" h="11752" extrusionOk="0">
                  <a:moveTo>
                    <a:pt x="6333" y="756"/>
                  </a:moveTo>
                  <a:lnTo>
                    <a:pt x="6459" y="1292"/>
                  </a:lnTo>
                  <a:cubicBezTo>
                    <a:pt x="6490" y="1418"/>
                    <a:pt x="6585" y="1544"/>
                    <a:pt x="6742" y="1576"/>
                  </a:cubicBezTo>
                  <a:cubicBezTo>
                    <a:pt x="7372" y="1702"/>
                    <a:pt x="7908" y="1922"/>
                    <a:pt x="8444" y="2300"/>
                  </a:cubicBezTo>
                  <a:cubicBezTo>
                    <a:pt x="8491" y="2332"/>
                    <a:pt x="8546" y="2347"/>
                    <a:pt x="8605" y="2347"/>
                  </a:cubicBezTo>
                  <a:cubicBezTo>
                    <a:pt x="8664" y="2347"/>
                    <a:pt x="8727" y="2332"/>
                    <a:pt x="8790" y="2300"/>
                  </a:cubicBezTo>
                  <a:lnTo>
                    <a:pt x="9231" y="2017"/>
                  </a:lnTo>
                  <a:lnTo>
                    <a:pt x="9798" y="2584"/>
                  </a:lnTo>
                  <a:lnTo>
                    <a:pt x="9546" y="3025"/>
                  </a:lnTo>
                  <a:cubicBezTo>
                    <a:pt x="9452" y="3151"/>
                    <a:pt x="9452" y="3308"/>
                    <a:pt x="9546" y="3371"/>
                  </a:cubicBezTo>
                  <a:cubicBezTo>
                    <a:pt x="9893" y="3907"/>
                    <a:pt x="10113" y="4505"/>
                    <a:pt x="10239" y="5073"/>
                  </a:cubicBezTo>
                  <a:cubicBezTo>
                    <a:pt x="10271" y="5199"/>
                    <a:pt x="10365" y="5325"/>
                    <a:pt x="10523" y="5356"/>
                  </a:cubicBezTo>
                  <a:lnTo>
                    <a:pt x="11058" y="5482"/>
                  </a:lnTo>
                  <a:lnTo>
                    <a:pt x="11058" y="6301"/>
                  </a:lnTo>
                  <a:lnTo>
                    <a:pt x="10523" y="6427"/>
                  </a:lnTo>
                  <a:cubicBezTo>
                    <a:pt x="10397" y="6459"/>
                    <a:pt x="10271" y="6553"/>
                    <a:pt x="10239" y="6711"/>
                  </a:cubicBezTo>
                  <a:cubicBezTo>
                    <a:pt x="10113" y="7309"/>
                    <a:pt x="9893" y="7877"/>
                    <a:pt x="9546" y="8381"/>
                  </a:cubicBezTo>
                  <a:cubicBezTo>
                    <a:pt x="9452" y="8507"/>
                    <a:pt x="9452" y="8633"/>
                    <a:pt x="9546" y="8759"/>
                  </a:cubicBezTo>
                  <a:lnTo>
                    <a:pt x="9798" y="9168"/>
                  </a:lnTo>
                  <a:lnTo>
                    <a:pt x="9231" y="9767"/>
                  </a:lnTo>
                  <a:lnTo>
                    <a:pt x="8790" y="9483"/>
                  </a:lnTo>
                  <a:cubicBezTo>
                    <a:pt x="8727" y="9452"/>
                    <a:pt x="8656" y="9436"/>
                    <a:pt x="8593" y="9436"/>
                  </a:cubicBezTo>
                  <a:cubicBezTo>
                    <a:pt x="8530" y="9436"/>
                    <a:pt x="8475" y="9452"/>
                    <a:pt x="8444" y="9483"/>
                  </a:cubicBezTo>
                  <a:cubicBezTo>
                    <a:pt x="7908" y="9861"/>
                    <a:pt x="7341" y="10082"/>
                    <a:pt x="6742" y="10208"/>
                  </a:cubicBezTo>
                  <a:cubicBezTo>
                    <a:pt x="6616" y="10239"/>
                    <a:pt x="6490" y="10334"/>
                    <a:pt x="6459" y="10428"/>
                  </a:cubicBezTo>
                  <a:lnTo>
                    <a:pt x="6333" y="10964"/>
                  </a:lnTo>
                  <a:lnTo>
                    <a:pt x="5514" y="10964"/>
                  </a:lnTo>
                  <a:lnTo>
                    <a:pt x="5388" y="10428"/>
                  </a:lnTo>
                  <a:cubicBezTo>
                    <a:pt x="5356" y="10334"/>
                    <a:pt x="5230" y="10208"/>
                    <a:pt x="5136" y="10208"/>
                  </a:cubicBezTo>
                  <a:cubicBezTo>
                    <a:pt x="4505" y="10082"/>
                    <a:pt x="3938" y="9861"/>
                    <a:pt x="3434" y="9483"/>
                  </a:cubicBezTo>
                  <a:cubicBezTo>
                    <a:pt x="3371" y="9452"/>
                    <a:pt x="3308" y="9436"/>
                    <a:pt x="3249" y="9436"/>
                  </a:cubicBezTo>
                  <a:cubicBezTo>
                    <a:pt x="3190" y="9436"/>
                    <a:pt x="3135" y="9452"/>
                    <a:pt x="3088" y="9483"/>
                  </a:cubicBezTo>
                  <a:lnTo>
                    <a:pt x="2647" y="9767"/>
                  </a:lnTo>
                  <a:lnTo>
                    <a:pt x="2048" y="9168"/>
                  </a:lnTo>
                  <a:lnTo>
                    <a:pt x="2332" y="8759"/>
                  </a:lnTo>
                  <a:cubicBezTo>
                    <a:pt x="2395" y="8633"/>
                    <a:pt x="2395" y="8475"/>
                    <a:pt x="2332" y="8381"/>
                  </a:cubicBezTo>
                  <a:cubicBezTo>
                    <a:pt x="1985" y="7877"/>
                    <a:pt x="1733" y="7278"/>
                    <a:pt x="1607" y="6711"/>
                  </a:cubicBezTo>
                  <a:cubicBezTo>
                    <a:pt x="1575" y="6585"/>
                    <a:pt x="1512" y="6459"/>
                    <a:pt x="1386" y="6427"/>
                  </a:cubicBezTo>
                  <a:lnTo>
                    <a:pt x="882" y="6301"/>
                  </a:lnTo>
                  <a:lnTo>
                    <a:pt x="882" y="5482"/>
                  </a:lnTo>
                  <a:lnTo>
                    <a:pt x="1386" y="5356"/>
                  </a:lnTo>
                  <a:cubicBezTo>
                    <a:pt x="1512" y="5325"/>
                    <a:pt x="1607" y="5199"/>
                    <a:pt x="1607" y="5073"/>
                  </a:cubicBezTo>
                  <a:cubicBezTo>
                    <a:pt x="1733" y="4442"/>
                    <a:pt x="1985" y="3907"/>
                    <a:pt x="2332" y="3371"/>
                  </a:cubicBezTo>
                  <a:cubicBezTo>
                    <a:pt x="2395" y="3277"/>
                    <a:pt x="2395" y="3151"/>
                    <a:pt x="2332" y="3025"/>
                  </a:cubicBezTo>
                  <a:lnTo>
                    <a:pt x="2048" y="2584"/>
                  </a:lnTo>
                  <a:lnTo>
                    <a:pt x="2647" y="2017"/>
                  </a:lnTo>
                  <a:lnTo>
                    <a:pt x="3088" y="2300"/>
                  </a:lnTo>
                  <a:cubicBezTo>
                    <a:pt x="3135" y="2332"/>
                    <a:pt x="3198" y="2347"/>
                    <a:pt x="3261" y="2347"/>
                  </a:cubicBezTo>
                  <a:cubicBezTo>
                    <a:pt x="3324" y="2347"/>
                    <a:pt x="3387" y="2332"/>
                    <a:pt x="3434" y="2300"/>
                  </a:cubicBezTo>
                  <a:cubicBezTo>
                    <a:pt x="3938" y="1922"/>
                    <a:pt x="4537" y="1702"/>
                    <a:pt x="5136" y="1576"/>
                  </a:cubicBezTo>
                  <a:cubicBezTo>
                    <a:pt x="5230" y="1544"/>
                    <a:pt x="5356" y="1450"/>
                    <a:pt x="5388" y="1292"/>
                  </a:cubicBezTo>
                  <a:lnTo>
                    <a:pt x="5514" y="756"/>
                  </a:lnTo>
                  <a:close/>
                  <a:moveTo>
                    <a:pt x="5167" y="0"/>
                  </a:moveTo>
                  <a:cubicBezTo>
                    <a:pt x="5009" y="0"/>
                    <a:pt x="4852" y="126"/>
                    <a:pt x="4852" y="284"/>
                  </a:cubicBezTo>
                  <a:lnTo>
                    <a:pt x="4694" y="882"/>
                  </a:lnTo>
                  <a:cubicBezTo>
                    <a:pt x="4127" y="977"/>
                    <a:pt x="3623" y="1229"/>
                    <a:pt x="3119" y="1513"/>
                  </a:cubicBezTo>
                  <a:lnTo>
                    <a:pt x="2615" y="1197"/>
                  </a:lnTo>
                  <a:cubicBezTo>
                    <a:pt x="2557" y="1154"/>
                    <a:pt x="2485" y="1130"/>
                    <a:pt x="2412" y="1130"/>
                  </a:cubicBezTo>
                  <a:cubicBezTo>
                    <a:pt x="2327" y="1130"/>
                    <a:pt x="2242" y="1161"/>
                    <a:pt x="2174" y="1229"/>
                  </a:cubicBezTo>
                  <a:lnTo>
                    <a:pt x="1197" y="2206"/>
                  </a:lnTo>
                  <a:cubicBezTo>
                    <a:pt x="1071" y="2332"/>
                    <a:pt x="1071" y="2489"/>
                    <a:pt x="1134" y="2647"/>
                  </a:cubicBezTo>
                  <a:lnTo>
                    <a:pt x="1449" y="3151"/>
                  </a:lnTo>
                  <a:cubicBezTo>
                    <a:pt x="1134" y="3623"/>
                    <a:pt x="945" y="4159"/>
                    <a:pt x="819" y="4726"/>
                  </a:cubicBezTo>
                  <a:lnTo>
                    <a:pt x="284" y="4884"/>
                  </a:lnTo>
                  <a:cubicBezTo>
                    <a:pt x="126" y="4915"/>
                    <a:pt x="0" y="5041"/>
                    <a:pt x="0" y="5199"/>
                  </a:cubicBezTo>
                  <a:lnTo>
                    <a:pt x="0" y="6585"/>
                  </a:lnTo>
                  <a:cubicBezTo>
                    <a:pt x="0" y="6742"/>
                    <a:pt x="126" y="6868"/>
                    <a:pt x="284" y="6900"/>
                  </a:cubicBezTo>
                  <a:lnTo>
                    <a:pt x="819" y="7057"/>
                  </a:lnTo>
                  <a:cubicBezTo>
                    <a:pt x="945" y="7593"/>
                    <a:pt x="1197" y="8129"/>
                    <a:pt x="1449" y="8633"/>
                  </a:cubicBezTo>
                  <a:lnTo>
                    <a:pt x="1134" y="9137"/>
                  </a:lnTo>
                  <a:cubicBezTo>
                    <a:pt x="1071" y="9263"/>
                    <a:pt x="1071" y="9452"/>
                    <a:pt x="1197" y="9578"/>
                  </a:cubicBezTo>
                  <a:lnTo>
                    <a:pt x="2174" y="10554"/>
                  </a:lnTo>
                  <a:cubicBezTo>
                    <a:pt x="2242" y="10622"/>
                    <a:pt x="2318" y="10653"/>
                    <a:pt x="2399" y="10653"/>
                  </a:cubicBezTo>
                  <a:cubicBezTo>
                    <a:pt x="2469" y="10653"/>
                    <a:pt x="2542" y="10630"/>
                    <a:pt x="2615" y="10586"/>
                  </a:cubicBezTo>
                  <a:lnTo>
                    <a:pt x="3119" y="10271"/>
                  </a:lnTo>
                  <a:cubicBezTo>
                    <a:pt x="3592" y="10586"/>
                    <a:pt x="4127" y="10806"/>
                    <a:pt x="4694" y="10901"/>
                  </a:cubicBezTo>
                  <a:lnTo>
                    <a:pt x="4852" y="11468"/>
                  </a:lnTo>
                  <a:cubicBezTo>
                    <a:pt x="4883" y="11626"/>
                    <a:pt x="5009" y="11752"/>
                    <a:pt x="5167" y="11752"/>
                  </a:cubicBezTo>
                  <a:lnTo>
                    <a:pt x="6553" y="11752"/>
                  </a:lnTo>
                  <a:cubicBezTo>
                    <a:pt x="6711" y="11752"/>
                    <a:pt x="6805" y="11626"/>
                    <a:pt x="6868" y="11468"/>
                  </a:cubicBezTo>
                  <a:lnTo>
                    <a:pt x="7026" y="10901"/>
                  </a:lnTo>
                  <a:cubicBezTo>
                    <a:pt x="7561" y="10806"/>
                    <a:pt x="8065" y="10554"/>
                    <a:pt x="8601" y="10271"/>
                  </a:cubicBezTo>
                  <a:lnTo>
                    <a:pt x="9105" y="10586"/>
                  </a:lnTo>
                  <a:cubicBezTo>
                    <a:pt x="9164" y="10630"/>
                    <a:pt x="9236" y="10653"/>
                    <a:pt x="9309" y="10653"/>
                  </a:cubicBezTo>
                  <a:cubicBezTo>
                    <a:pt x="9393" y="10653"/>
                    <a:pt x="9479" y="10622"/>
                    <a:pt x="9546" y="10554"/>
                  </a:cubicBezTo>
                  <a:lnTo>
                    <a:pt x="10523" y="9578"/>
                  </a:lnTo>
                  <a:cubicBezTo>
                    <a:pt x="10649" y="9452"/>
                    <a:pt x="10649" y="9294"/>
                    <a:pt x="10554" y="9137"/>
                  </a:cubicBezTo>
                  <a:lnTo>
                    <a:pt x="10239" y="8633"/>
                  </a:lnTo>
                  <a:cubicBezTo>
                    <a:pt x="10554" y="8160"/>
                    <a:pt x="10743" y="7656"/>
                    <a:pt x="10869" y="7057"/>
                  </a:cubicBezTo>
                  <a:lnTo>
                    <a:pt x="11468" y="6900"/>
                  </a:lnTo>
                  <a:cubicBezTo>
                    <a:pt x="11626" y="6868"/>
                    <a:pt x="11752" y="6742"/>
                    <a:pt x="11752" y="6585"/>
                  </a:cubicBezTo>
                  <a:lnTo>
                    <a:pt x="11752" y="5199"/>
                  </a:lnTo>
                  <a:cubicBezTo>
                    <a:pt x="11752" y="5041"/>
                    <a:pt x="11626" y="4915"/>
                    <a:pt x="11468" y="4884"/>
                  </a:cubicBezTo>
                  <a:lnTo>
                    <a:pt x="10869" y="4726"/>
                  </a:lnTo>
                  <a:cubicBezTo>
                    <a:pt x="10743" y="4159"/>
                    <a:pt x="10523" y="3655"/>
                    <a:pt x="10239" y="3151"/>
                  </a:cubicBezTo>
                  <a:lnTo>
                    <a:pt x="10554" y="2647"/>
                  </a:lnTo>
                  <a:cubicBezTo>
                    <a:pt x="10649" y="2521"/>
                    <a:pt x="10649" y="2332"/>
                    <a:pt x="10523" y="2206"/>
                  </a:cubicBezTo>
                  <a:lnTo>
                    <a:pt x="9546" y="1229"/>
                  </a:lnTo>
                  <a:cubicBezTo>
                    <a:pt x="9479" y="1161"/>
                    <a:pt x="9402" y="1130"/>
                    <a:pt x="9321" y="1130"/>
                  </a:cubicBezTo>
                  <a:cubicBezTo>
                    <a:pt x="9251" y="1130"/>
                    <a:pt x="9178" y="1154"/>
                    <a:pt x="9105" y="1197"/>
                  </a:cubicBezTo>
                  <a:lnTo>
                    <a:pt x="8601" y="1513"/>
                  </a:lnTo>
                  <a:cubicBezTo>
                    <a:pt x="8128" y="1197"/>
                    <a:pt x="7593" y="977"/>
                    <a:pt x="7026" y="882"/>
                  </a:cubicBezTo>
                  <a:lnTo>
                    <a:pt x="6868" y="284"/>
                  </a:lnTo>
                  <a:cubicBezTo>
                    <a:pt x="6805" y="126"/>
                    <a:pt x="6711" y="0"/>
                    <a:pt x="6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8" name="Google Shape;10418;p79"/>
            <p:cNvSpPr/>
            <p:nvPr/>
          </p:nvSpPr>
          <p:spPr>
            <a:xfrm>
              <a:off x="-4521500" y="2099400"/>
              <a:ext cx="189050" cy="188275"/>
            </a:xfrm>
            <a:custGeom>
              <a:avLst/>
              <a:gdLst/>
              <a:ahLst/>
              <a:cxnLst/>
              <a:rect l="l" t="t" r="r" b="b"/>
              <a:pathLst>
                <a:path w="7562" h="7531" extrusionOk="0">
                  <a:moveTo>
                    <a:pt x="3750" y="662"/>
                  </a:moveTo>
                  <a:cubicBezTo>
                    <a:pt x="5451" y="662"/>
                    <a:pt x="6837" y="2017"/>
                    <a:pt x="6837" y="3718"/>
                  </a:cubicBezTo>
                  <a:cubicBezTo>
                    <a:pt x="6869" y="5104"/>
                    <a:pt x="6049" y="6239"/>
                    <a:pt x="4821" y="6648"/>
                  </a:cubicBezTo>
                  <a:lnTo>
                    <a:pt x="4821" y="5892"/>
                  </a:lnTo>
                  <a:cubicBezTo>
                    <a:pt x="5640" y="5514"/>
                    <a:pt x="6207" y="4663"/>
                    <a:pt x="6207" y="3718"/>
                  </a:cubicBezTo>
                  <a:cubicBezTo>
                    <a:pt x="6207" y="2710"/>
                    <a:pt x="5577" y="1796"/>
                    <a:pt x="4569" y="1481"/>
                  </a:cubicBezTo>
                  <a:cubicBezTo>
                    <a:pt x="4535" y="1472"/>
                    <a:pt x="4501" y="1467"/>
                    <a:pt x="4468" y="1467"/>
                  </a:cubicBezTo>
                  <a:cubicBezTo>
                    <a:pt x="4278" y="1467"/>
                    <a:pt x="4096" y="1609"/>
                    <a:pt x="4096" y="1796"/>
                  </a:cubicBezTo>
                  <a:lnTo>
                    <a:pt x="4096" y="3372"/>
                  </a:lnTo>
                  <a:lnTo>
                    <a:pt x="3435" y="3372"/>
                  </a:lnTo>
                  <a:lnTo>
                    <a:pt x="3435" y="1796"/>
                  </a:lnTo>
                  <a:cubicBezTo>
                    <a:pt x="3435" y="1609"/>
                    <a:pt x="3276" y="1467"/>
                    <a:pt x="3073" y="1467"/>
                  </a:cubicBezTo>
                  <a:cubicBezTo>
                    <a:pt x="3037" y="1467"/>
                    <a:pt x="3000" y="1472"/>
                    <a:pt x="2962" y="1481"/>
                  </a:cubicBezTo>
                  <a:cubicBezTo>
                    <a:pt x="2017" y="1828"/>
                    <a:pt x="1355" y="2742"/>
                    <a:pt x="1355" y="3718"/>
                  </a:cubicBezTo>
                  <a:cubicBezTo>
                    <a:pt x="1355" y="4663"/>
                    <a:pt x="1891" y="5514"/>
                    <a:pt x="2741" y="5892"/>
                  </a:cubicBezTo>
                  <a:lnTo>
                    <a:pt x="2741" y="6648"/>
                  </a:lnTo>
                  <a:cubicBezTo>
                    <a:pt x="1544" y="6207"/>
                    <a:pt x="694" y="5073"/>
                    <a:pt x="694" y="3718"/>
                  </a:cubicBezTo>
                  <a:cubicBezTo>
                    <a:pt x="694" y="2017"/>
                    <a:pt x="2048" y="662"/>
                    <a:pt x="3750" y="662"/>
                  </a:cubicBezTo>
                  <a:close/>
                  <a:moveTo>
                    <a:pt x="4852" y="2363"/>
                  </a:moveTo>
                  <a:cubicBezTo>
                    <a:pt x="5293" y="2679"/>
                    <a:pt x="5514" y="3183"/>
                    <a:pt x="5514" y="3718"/>
                  </a:cubicBezTo>
                  <a:cubicBezTo>
                    <a:pt x="5514" y="4443"/>
                    <a:pt x="5041" y="5104"/>
                    <a:pt x="4380" y="5356"/>
                  </a:cubicBezTo>
                  <a:cubicBezTo>
                    <a:pt x="4254" y="5388"/>
                    <a:pt x="4159" y="5545"/>
                    <a:pt x="4159" y="5671"/>
                  </a:cubicBezTo>
                  <a:lnTo>
                    <a:pt x="4159" y="6806"/>
                  </a:lnTo>
                  <a:lnTo>
                    <a:pt x="3781" y="6806"/>
                  </a:lnTo>
                  <a:cubicBezTo>
                    <a:pt x="3734" y="6821"/>
                    <a:pt x="3679" y="6829"/>
                    <a:pt x="3624" y="6829"/>
                  </a:cubicBezTo>
                  <a:cubicBezTo>
                    <a:pt x="3568" y="6829"/>
                    <a:pt x="3513" y="6821"/>
                    <a:pt x="3466" y="6806"/>
                  </a:cubicBezTo>
                  <a:lnTo>
                    <a:pt x="3466" y="5671"/>
                  </a:lnTo>
                  <a:cubicBezTo>
                    <a:pt x="3466" y="5514"/>
                    <a:pt x="3403" y="5388"/>
                    <a:pt x="3246" y="5356"/>
                  </a:cubicBezTo>
                  <a:cubicBezTo>
                    <a:pt x="2584" y="5104"/>
                    <a:pt x="2111" y="4443"/>
                    <a:pt x="2111" y="3718"/>
                  </a:cubicBezTo>
                  <a:cubicBezTo>
                    <a:pt x="2111" y="3183"/>
                    <a:pt x="2363" y="2679"/>
                    <a:pt x="2773" y="2363"/>
                  </a:cubicBezTo>
                  <a:lnTo>
                    <a:pt x="2773" y="3718"/>
                  </a:lnTo>
                  <a:cubicBezTo>
                    <a:pt x="2773" y="3939"/>
                    <a:pt x="2930" y="4096"/>
                    <a:pt x="3120" y="4096"/>
                  </a:cubicBezTo>
                  <a:lnTo>
                    <a:pt x="4506" y="4096"/>
                  </a:lnTo>
                  <a:cubicBezTo>
                    <a:pt x="4695" y="4096"/>
                    <a:pt x="4852" y="3939"/>
                    <a:pt x="4852" y="3718"/>
                  </a:cubicBezTo>
                  <a:lnTo>
                    <a:pt x="4852" y="2363"/>
                  </a:lnTo>
                  <a:close/>
                  <a:moveTo>
                    <a:pt x="3781" y="1"/>
                  </a:moveTo>
                  <a:cubicBezTo>
                    <a:pt x="1702" y="1"/>
                    <a:pt x="1" y="1670"/>
                    <a:pt x="1" y="3781"/>
                  </a:cubicBezTo>
                  <a:cubicBezTo>
                    <a:pt x="1" y="5861"/>
                    <a:pt x="1702" y="7530"/>
                    <a:pt x="3781" y="7530"/>
                  </a:cubicBezTo>
                  <a:cubicBezTo>
                    <a:pt x="5892" y="7530"/>
                    <a:pt x="7562" y="5861"/>
                    <a:pt x="7562" y="3781"/>
                  </a:cubicBezTo>
                  <a:cubicBezTo>
                    <a:pt x="7562" y="1670"/>
                    <a:pt x="5892"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9" name="Google Shape;10419;p79"/>
          <p:cNvGrpSpPr/>
          <p:nvPr/>
        </p:nvGrpSpPr>
        <p:grpSpPr>
          <a:xfrm>
            <a:off x="4081374" y="2138699"/>
            <a:ext cx="425343" cy="424225"/>
            <a:chOff x="-4570325" y="2405775"/>
            <a:chExt cx="294600" cy="293825"/>
          </a:xfrm>
        </p:grpSpPr>
        <p:sp>
          <p:nvSpPr>
            <p:cNvPr id="10420" name="Google Shape;10420;p79"/>
            <p:cNvSpPr/>
            <p:nvPr/>
          </p:nvSpPr>
          <p:spPr>
            <a:xfrm>
              <a:off x="-4570325" y="2405775"/>
              <a:ext cx="294600" cy="293825"/>
            </a:xfrm>
            <a:custGeom>
              <a:avLst/>
              <a:gdLst/>
              <a:ahLst/>
              <a:cxnLst/>
              <a:rect l="l" t="t" r="r" b="b"/>
              <a:pathLst>
                <a:path w="11784" h="11753" extrusionOk="0">
                  <a:moveTo>
                    <a:pt x="5734" y="694"/>
                  </a:moveTo>
                  <a:cubicBezTo>
                    <a:pt x="7624" y="694"/>
                    <a:pt x="9168" y="2238"/>
                    <a:pt x="9168" y="4128"/>
                  </a:cubicBezTo>
                  <a:cubicBezTo>
                    <a:pt x="9168" y="6050"/>
                    <a:pt x="7624" y="7594"/>
                    <a:pt x="5734" y="7594"/>
                  </a:cubicBezTo>
                  <a:cubicBezTo>
                    <a:pt x="3844" y="7594"/>
                    <a:pt x="2332" y="6018"/>
                    <a:pt x="2332" y="4128"/>
                  </a:cubicBezTo>
                  <a:cubicBezTo>
                    <a:pt x="2332" y="2238"/>
                    <a:pt x="3844" y="694"/>
                    <a:pt x="5734" y="694"/>
                  </a:cubicBezTo>
                  <a:close/>
                  <a:moveTo>
                    <a:pt x="977" y="7531"/>
                  </a:moveTo>
                  <a:cubicBezTo>
                    <a:pt x="1166" y="7531"/>
                    <a:pt x="1323" y="7688"/>
                    <a:pt x="1323" y="7909"/>
                  </a:cubicBezTo>
                  <a:cubicBezTo>
                    <a:pt x="1292" y="8129"/>
                    <a:pt x="1134" y="8255"/>
                    <a:pt x="977" y="8255"/>
                  </a:cubicBezTo>
                  <a:cubicBezTo>
                    <a:pt x="788" y="8255"/>
                    <a:pt x="630" y="8098"/>
                    <a:pt x="630" y="7909"/>
                  </a:cubicBezTo>
                  <a:cubicBezTo>
                    <a:pt x="630" y="7688"/>
                    <a:pt x="788" y="7531"/>
                    <a:pt x="977" y="7531"/>
                  </a:cubicBezTo>
                  <a:close/>
                  <a:moveTo>
                    <a:pt x="10586" y="7531"/>
                  </a:moveTo>
                  <a:cubicBezTo>
                    <a:pt x="10775" y="7531"/>
                    <a:pt x="10932" y="7688"/>
                    <a:pt x="10932" y="7909"/>
                  </a:cubicBezTo>
                  <a:cubicBezTo>
                    <a:pt x="10932" y="8129"/>
                    <a:pt x="10775" y="8255"/>
                    <a:pt x="10586" y="8255"/>
                  </a:cubicBezTo>
                  <a:cubicBezTo>
                    <a:pt x="10397" y="8255"/>
                    <a:pt x="10239" y="8098"/>
                    <a:pt x="10239" y="7909"/>
                  </a:cubicBezTo>
                  <a:cubicBezTo>
                    <a:pt x="10239" y="7688"/>
                    <a:pt x="10397" y="7531"/>
                    <a:pt x="10586" y="7531"/>
                  </a:cubicBezTo>
                  <a:close/>
                  <a:moveTo>
                    <a:pt x="3025" y="9641"/>
                  </a:moveTo>
                  <a:cubicBezTo>
                    <a:pt x="3214" y="9641"/>
                    <a:pt x="3371" y="9799"/>
                    <a:pt x="3371" y="9988"/>
                  </a:cubicBezTo>
                  <a:cubicBezTo>
                    <a:pt x="3340" y="10177"/>
                    <a:pt x="3214" y="10335"/>
                    <a:pt x="3025" y="10335"/>
                  </a:cubicBezTo>
                  <a:cubicBezTo>
                    <a:pt x="2836" y="10335"/>
                    <a:pt x="2678" y="10177"/>
                    <a:pt x="2678" y="9988"/>
                  </a:cubicBezTo>
                  <a:cubicBezTo>
                    <a:pt x="2678" y="9799"/>
                    <a:pt x="2836" y="9641"/>
                    <a:pt x="3025" y="9641"/>
                  </a:cubicBezTo>
                  <a:close/>
                  <a:moveTo>
                    <a:pt x="8475" y="9641"/>
                  </a:moveTo>
                  <a:cubicBezTo>
                    <a:pt x="8696" y="9641"/>
                    <a:pt x="8822" y="9799"/>
                    <a:pt x="8822" y="9988"/>
                  </a:cubicBezTo>
                  <a:cubicBezTo>
                    <a:pt x="8822" y="10177"/>
                    <a:pt x="8664" y="10335"/>
                    <a:pt x="8475" y="10335"/>
                  </a:cubicBezTo>
                  <a:cubicBezTo>
                    <a:pt x="8255" y="10335"/>
                    <a:pt x="8128" y="10177"/>
                    <a:pt x="8128" y="9988"/>
                  </a:cubicBezTo>
                  <a:cubicBezTo>
                    <a:pt x="8128" y="9799"/>
                    <a:pt x="8255" y="9641"/>
                    <a:pt x="8475" y="9641"/>
                  </a:cubicBezTo>
                  <a:close/>
                  <a:moveTo>
                    <a:pt x="5734" y="10303"/>
                  </a:moveTo>
                  <a:cubicBezTo>
                    <a:pt x="5955" y="10303"/>
                    <a:pt x="6112" y="10461"/>
                    <a:pt x="6112" y="10650"/>
                  </a:cubicBezTo>
                  <a:cubicBezTo>
                    <a:pt x="6112" y="10839"/>
                    <a:pt x="5955" y="10996"/>
                    <a:pt x="5734" y="10996"/>
                  </a:cubicBezTo>
                  <a:cubicBezTo>
                    <a:pt x="5545" y="10996"/>
                    <a:pt x="5388" y="10839"/>
                    <a:pt x="5388" y="10650"/>
                  </a:cubicBezTo>
                  <a:cubicBezTo>
                    <a:pt x="5388" y="10461"/>
                    <a:pt x="5545" y="10303"/>
                    <a:pt x="5734" y="10303"/>
                  </a:cubicBezTo>
                  <a:close/>
                  <a:moveTo>
                    <a:pt x="5797" y="1"/>
                  </a:moveTo>
                  <a:cubicBezTo>
                    <a:pt x="3497" y="1"/>
                    <a:pt x="1701" y="1860"/>
                    <a:pt x="1701" y="4097"/>
                  </a:cubicBezTo>
                  <a:cubicBezTo>
                    <a:pt x="1701" y="5010"/>
                    <a:pt x="2017" y="5924"/>
                    <a:pt x="2552" y="6617"/>
                  </a:cubicBezTo>
                  <a:lnTo>
                    <a:pt x="1701" y="7153"/>
                  </a:lnTo>
                  <a:cubicBezTo>
                    <a:pt x="1481" y="6995"/>
                    <a:pt x="1260" y="6901"/>
                    <a:pt x="1040" y="6901"/>
                  </a:cubicBezTo>
                  <a:cubicBezTo>
                    <a:pt x="473" y="6901"/>
                    <a:pt x="0" y="7373"/>
                    <a:pt x="0" y="7940"/>
                  </a:cubicBezTo>
                  <a:cubicBezTo>
                    <a:pt x="0" y="8476"/>
                    <a:pt x="473" y="8948"/>
                    <a:pt x="1040" y="8948"/>
                  </a:cubicBezTo>
                  <a:cubicBezTo>
                    <a:pt x="1575" y="8948"/>
                    <a:pt x="2048" y="8476"/>
                    <a:pt x="2048" y="7940"/>
                  </a:cubicBezTo>
                  <a:lnTo>
                    <a:pt x="2048" y="7751"/>
                  </a:lnTo>
                  <a:lnTo>
                    <a:pt x="3088" y="7153"/>
                  </a:lnTo>
                  <a:cubicBezTo>
                    <a:pt x="3340" y="7373"/>
                    <a:pt x="3623" y="7625"/>
                    <a:pt x="3970" y="7783"/>
                  </a:cubicBezTo>
                  <a:lnTo>
                    <a:pt x="3308" y="8948"/>
                  </a:lnTo>
                  <a:lnTo>
                    <a:pt x="3119" y="8948"/>
                  </a:lnTo>
                  <a:cubicBezTo>
                    <a:pt x="2552" y="8948"/>
                    <a:pt x="2080" y="9421"/>
                    <a:pt x="2080" y="9988"/>
                  </a:cubicBezTo>
                  <a:cubicBezTo>
                    <a:pt x="2080" y="10524"/>
                    <a:pt x="2552" y="10996"/>
                    <a:pt x="3119" y="10996"/>
                  </a:cubicBezTo>
                  <a:cubicBezTo>
                    <a:pt x="3655" y="10996"/>
                    <a:pt x="4127" y="10524"/>
                    <a:pt x="4127" y="9988"/>
                  </a:cubicBezTo>
                  <a:cubicBezTo>
                    <a:pt x="4127" y="9736"/>
                    <a:pt x="4064" y="9515"/>
                    <a:pt x="3907" y="9326"/>
                  </a:cubicBezTo>
                  <a:lnTo>
                    <a:pt x="4600" y="8098"/>
                  </a:lnTo>
                  <a:cubicBezTo>
                    <a:pt x="4883" y="8161"/>
                    <a:pt x="5199" y="8255"/>
                    <a:pt x="5514" y="8287"/>
                  </a:cubicBezTo>
                  <a:lnTo>
                    <a:pt x="5514" y="9736"/>
                  </a:lnTo>
                  <a:cubicBezTo>
                    <a:pt x="5136" y="9894"/>
                    <a:pt x="4852" y="10272"/>
                    <a:pt x="4852" y="10713"/>
                  </a:cubicBezTo>
                  <a:cubicBezTo>
                    <a:pt x="4852" y="11280"/>
                    <a:pt x="5325" y="11752"/>
                    <a:pt x="5860" y="11752"/>
                  </a:cubicBezTo>
                  <a:cubicBezTo>
                    <a:pt x="6427" y="11752"/>
                    <a:pt x="6900" y="11280"/>
                    <a:pt x="6900" y="10713"/>
                  </a:cubicBezTo>
                  <a:cubicBezTo>
                    <a:pt x="6900" y="10303"/>
                    <a:pt x="6616" y="9894"/>
                    <a:pt x="6238" y="9736"/>
                  </a:cubicBezTo>
                  <a:lnTo>
                    <a:pt x="6238" y="8287"/>
                  </a:lnTo>
                  <a:cubicBezTo>
                    <a:pt x="6553" y="8255"/>
                    <a:pt x="6868" y="8224"/>
                    <a:pt x="7120" y="8098"/>
                  </a:cubicBezTo>
                  <a:lnTo>
                    <a:pt x="7845" y="9326"/>
                  </a:lnTo>
                  <a:cubicBezTo>
                    <a:pt x="7687" y="9515"/>
                    <a:pt x="7593" y="9736"/>
                    <a:pt x="7593" y="9988"/>
                  </a:cubicBezTo>
                  <a:cubicBezTo>
                    <a:pt x="7593" y="10524"/>
                    <a:pt x="8065" y="10996"/>
                    <a:pt x="8633" y="10996"/>
                  </a:cubicBezTo>
                  <a:cubicBezTo>
                    <a:pt x="9168" y="10996"/>
                    <a:pt x="9641" y="10524"/>
                    <a:pt x="9641" y="9988"/>
                  </a:cubicBezTo>
                  <a:cubicBezTo>
                    <a:pt x="9641" y="9421"/>
                    <a:pt x="9168" y="8948"/>
                    <a:pt x="8633" y="8948"/>
                  </a:cubicBezTo>
                  <a:lnTo>
                    <a:pt x="8444" y="8948"/>
                  </a:lnTo>
                  <a:lnTo>
                    <a:pt x="7750" y="7783"/>
                  </a:lnTo>
                  <a:cubicBezTo>
                    <a:pt x="8065" y="7625"/>
                    <a:pt x="8381" y="7373"/>
                    <a:pt x="8664" y="7153"/>
                  </a:cubicBezTo>
                  <a:lnTo>
                    <a:pt x="9735" y="7751"/>
                  </a:lnTo>
                  <a:lnTo>
                    <a:pt x="9735" y="7940"/>
                  </a:lnTo>
                  <a:cubicBezTo>
                    <a:pt x="9735" y="8476"/>
                    <a:pt x="10208" y="8948"/>
                    <a:pt x="10743" y="8948"/>
                  </a:cubicBezTo>
                  <a:cubicBezTo>
                    <a:pt x="11310" y="8948"/>
                    <a:pt x="11783" y="8476"/>
                    <a:pt x="11783" y="7940"/>
                  </a:cubicBezTo>
                  <a:cubicBezTo>
                    <a:pt x="11626" y="7342"/>
                    <a:pt x="11153" y="6901"/>
                    <a:pt x="10586" y="6901"/>
                  </a:cubicBezTo>
                  <a:cubicBezTo>
                    <a:pt x="10302" y="6901"/>
                    <a:pt x="10082" y="6995"/>
                    <a:pt x="9924" y="7153"/>
                  </a:cubicBezTo>
                  <a:lnTo>
                    <a:pt x="9011" y="6617"/>
                  </a:lnTo>
                  <a:cubicBezTo>
                    <a:pt x="9578" y="5924"/>
                    <a:pt x="9893" y="5010"/>
                    <a:pt x="9893" y="4097"/>
                  </a:cubicBezTo>
                  <a:cubicBezTo>
                    <a:pt x="9893" y="1828"/>
                    <a:pt x="8034" y="1"/>
                    <a:pt x="5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1" name="Google Shape;10421;p79"/>
            <p:cNvSpPr/>
            <p:nvPr/>
          </p:nvSpPr>
          <p:spPr>
            <a:xfrm>
              <a:off x="-4478175" y="2439650"/>
              <a:ext cx="103975" cy="120525"/>
            </a:xfrm>
            <a:custGeom>
              <a:avLst/>
              <a:gdLst/>
              <a:ahLst/>
              <a:cxnLst/>
              <a:rect l="l" t="t" r="r" b="b"/>
              <a:pathLst>
                <a:path w="4159" h="4821" extrusionOk="0">
                  <a:moveTo>
                    <a:pt x="2048" y="725"/>
                  </a:moveTo>
                  <a:cubicBezTo>
                    <a:pt x="2458" y="725"/>
                    <a:pt x="2741" y="1040"/>
                    <a:pt x="2741" y="1387"/>
                  </a:cubicBezTo>
                  <a:cubicBezTo>
                    <a:pt x="2741" y="1765"/>
                    <a:pt x="2426" y="2049"/>
                    <a:pt x="2048" y="2049"/>
                  </a:cubicBezTo>
                  <a:cubicBezTo>
                    <a:pt x="1702" y="2049"/>
                    <a:pt x="1387" y="1733"/>
                    <a:pt x="1387" y="1387"/>
                  </a:cubicBezTo>
                  <a:cubicBezTo>
                    <a:pt x="1387" y="1040"/>
                    <a:pt x="1702" y="725"/>
                    <a:pt x="2048" y="725"/>
                  </a:cubicBezTo>
                  <a:close/>
                  <a:moveTo>
                    <a:pt x="2363" y="2773"/>
                  </a:moveTo>
                  <a:cubicBezTo>
                    <a:pt x="2930" y="2773"/>
                    <a:pt x="3403" y="3246"/>
                    <a:pt x="3403" y="3781"/>
                  </a:cubicBezTo>
                  <a:lnTo>
                    <a:pt x="3403" y="4128"/>
                  </a:lnTo>
                  <a:lnTo>
                    <a:pt x="630" y="4128"/>
                  </a:lnTo>
                  <a:lnTo>
                    <a:pt x="630" y="3781"/>
                  </a:lnTo>
                  <a:lnTo>
                    <a:pt x="693" y="3781"/>
                  </a:lnTo>
                  <a:cubicBezTo>
                    <a:pt x="693" y="3246"/>
                    <a:pt x="1166" y="2773"/>
                    <a:pt x="1702" y="2773"/>
                  </a:cubicBezTo>
                  <a:close/>
                  <a:moveTo>
                    <a:pt x="2111" y="1"/>
                  </a:moveTo>
                  <a:cubicBezTo>
                    <a:pt x="1355" y="1"/>
                    <a:pt x="725" y="631"/>
                    <a:pt x="725" y="1387"/>
                  </a:cubicBezTo>
                  <a:cubicBezTo>
                    <a:pt x="725" y="1702"/>
                    <a:pt x="851" y="2017"/>
                    <a:pt x="1040" y="2238"/>
                  </a:cubicBezTo>
                  <a:cubicBezTo>
                    <a:pt x="441" y="2521"/>
                    <a:pt x="63" y="3120"/>
                    <a:pt x="63" y="3781"/>
                  </a:cubicBezTo>
                  <a:lnTo>
                    <a:pt x="63" y="4443"/>
                  </a:lnTo>
                  <a:cubicBezTo>
                    <a:pt x="0" y="4663"/>
                    <a:pt x="158" y="4821"/>
                    <a:pt x="378" y="4821"/>
                  </a:cubicBezTo>
                  <a:lnTo>
                    <a:pt x="3781" y="4821"/>
                  </a:lnTo>
                  <a:cubicBezTo>
                    <a:pt x="4001" y="4821"/>
                    <a:pt x="4159" y="4663"/>
                    <a:pt x="4159" y="4443"/>
                  </a:cubicBezTo>
                  <a:lnTo>
                    <a:pt x="4159" y="3781"/>
                  </a:lnTo>
                  <a:cubicBezTo>
                    <a:pt x="4159" y="3120"/>
                    <a:pt x="3749" y="2521"/>
                    <a:pt x="3151" y="2238"/>
                  </a:cubicBezTo>
                  <a:cubicBezTo>
                    <a:pt x="3371" y="2017"/>
                    <a:pt x="3466" y="1733"/>
                    <a:pt x="3466" y="1387"/>
                  </a:cubicBezTo>
                  <a:cubicBezTo>
                    <a:pt x="3466" y="631"/>
                    <a:pt x="2836" y="1"/>
                    <a:pt x="21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2" name="Google Shape;10422;p79"/>
          <p:cNvGrpSpPr/>
          <p:nvPr/>
        </p:nvGrpSpPr>
        <p:grpSpPr>
          <a:xfrm>
            <a:off x="4094442" y="2659838"/>
            <a:ext cx="423069" cy="423033"/>
            <a:chOff x="-4572700" y="2764950"/>
            <a:chExt cx="293025" cy="293000"/>
          </a:xfrm>
        </p:grpSpPr>
        <p:sp>
          <p:nvSpPr>
            <p:cNvPr id="10423" name="Google Shape;10423;p79"/>
            <p:cNvSpPr/>
            <p:nvPr/>
          </p:nvSpPr>
          <p:spPr>
            <a:xfrm>
              <a:off x="-4572700" y="2764950"/>
              <a:ext cx="293025" cy="293000"/>
            </a:xfrm>
            <a:custGeom>
              <a:avLst/>
              <a:gdLst/>
              <a:ahLst/>
              <a:cxnLst/>
              <a:rect l="l" t="t" r="r" b="b"/>
              <a:pathLst>
                <a:path w="11721" h="11720" extrusionOk="0">
                  <a:moveTo>
                    <a:pt x="10681" y="2048"/>
                  </a:moveTo>
                  <a:cubicBezTo>
                    <a:pt x="10870" y="2048"/>
                    <a:pt x="11027" y="2206"/>
                    <a:pt x="11027" y="2395"/>
                  </a:cubicBezTo>
                  <a:lnTo>
                    <a:pt x="11027" y="7246"/>
                  </a:lnTo>
                  <a:cubicBezTo>
                    <a:pt x="11027" y="7435"/>
                    <a:pt x="10870" y="7593"/>
                    <a:pt x="10681" y="7593"/>
                  </a:cubicBezTo>
                  <a:lnTo>
                    <a:pt x="1072" y="7593"/>
                  </a:lnTo>
                  <a:cubicBezTo>
                    <a:pt x="883" y="7593"/>
                    <a:pt x="725" y="7435"/>
                    <a:pt x="725" y="7246"/>
                  </a:cubicBezTo>
                  <a:lnTo>
                    <a:pt x="725" y="2395"/>
                  </a:lnTo>
                  <a:cubicBezTo>
                    <a:pt x="725" y="2206"/>
                    <a:pt x="883" y="2048"/>
                    <a:pt x="1072" y="2048"/>
                  </a:cubicBezTo>
                  <a:close/>
                  <a:moveTo>
                    <a:pt x="4821" y="8286"/>
                  </a:moveTo>
                  <a:lnTo>
                    <a:pt x="4821" y="8979"/>
                  </a:lnTo>
                  <a:lnTo>
                    <a:pt x="3435" y="8979"/>
                  </a:lnTo>
                  <a:lnTo>
                    <a:pt x="3435" y="8286"/>
                  </a:lnTo>
                  <a:close/>
                  <a:moveTo>
                    <a:pt x="8287" y="8286"/>
                  </a:moveTo>
                  <a:lnTo>
                    <a:pt x="8287" y="8979"/>
                  </a:lnTo>
                  <a:lnTo>
                    <a:pt x="6869" y="8979"/>
                  </a:lnTo>
                  <a:lnTo>
                    <a:pt x="6869" y="8286"/>
                  </a:lnTo>
                  <a:close/>
                  <a:moveTo>
                    <a:pt x="6207" y="8254"/>
                  </a:moveTo>
                  <a:lnTo>
                    <a:pt x="6207" y="11027"/>
                  </a:lnTo>
                  <a:lnTo>
                    <a:pt x="5514" y="11027"/>
                  </a:lnTo>
                  <a:lnTo>
                    <a:pt x="5514" y="8254"/>
                  </a:lnTo>
                  <a:close/>
                  <a:moveTo>
                    <a:pt x="1733" y="0"/>
                  </a:moveTo>
                  <a:cubicBezTo>
                    <a:pt x="1544" y="0"/>
                    <a:pt x="1387" y="158"/>
                    <a:pt x="1387" y="347"/>
                  </a:cubicBezTo>
                  <a:cubicBezTo>
                    <a:pt x="1387" y="536"/>
                    <a:pt x="1544" y="693"/>
                    <a:pt x="1733" y="693"/>
                  </a:cubicBezTo>
                  <a:lnTo>
                    <a:pt x="2112" y="693"/>
                  </a:lnTo>
                  <a:lnTo>
                    <a:pt x="2112" y="1355"/>
                  </a:lnTo>
                  <a:lnTo>
                    <a:pt x="1072" y="1355"/>
                  </a:lnTo>
                  <a:cubicBezTo>
                    <a:pt x="536" y="1355"/>
                    <a:pt x="64" y="1827"/>
                    <a:pt x="64" y="2395"/>
                  </a:cubicBezTo>
                  <a:lnTo>
                    <a:pt x="64" y="7246"/>
                  </a:lnTo>
                  <a:cubicBezTo>
                    <a:pt x="64" y="7782"/>
                    <a:pt x="536" y="8254"/>
                    <a:pt x="1072" y="8254"/>
                  </a:cubicBezTo>
                  <a:lnTo>
                    <a:pt x="2773" y="8254"/>
                  </a:lnTo>
                  <a:lnTo>
                    <a:pt x="2773" y="8916"/>
                  </a:lnTo>
                  <a:lnTo>
                    <a:pt x="1733" y="8916"/>
                  </a:lnTo>
                  <a:cubicBezTo>
                    <a:pt x="1544" y="8916"/>
                    <a:pt x="1387" y="9074"/>
                    <a:pt x="1387" y="9294"/>
                  </a:cubicBezTo>
                  <a:cubicBezTo>
                    <a:pt x="1387" y="9483"/>
                    <a:pt x="1544" y="9641"/>
                    <a:pt x="1733" y="9641"/>
                  </a:cubicBezTo>
                  <a:lnTo>
                    <a:pt x="4821" y="9641"/>
                  </a:lnTo>
                  <a:lnTo>
                    <a:pt x="4821" y="11027"/>
                  </a:lnTo>
                  <a:lnTo>
                    <a:pt x="379" y="11027"/>
                  </a:lnTo>
                  <a:cubicBezTo>
                    <a:pt x="158" y="11027"/>
                    <a:pt x="1" y="11184"/>
                    <a:pt x="1" y="11373"/>
                  </a:cubicBezTo>
                  <a:cubicBezTo>
                    <a:pt x="1" y="11562"/>
                    <a:pt x="158" y="11720"/>
                    <a:pt x="379" y="11720"/>
                  </a:cubicBezTo>
                  <a:lnTo>
                    <a:pt x="11342" y="11720"/>
                  </a:lnTo>
                  <a:cubicBezTo>
                    <a:pt x="11563" y="11720"/>
                    <a:pt x="11721" y="11562"/>
                    <a:pt x="11721" y="11373"/>
                  </a:cubicBezTo>
                  <a:cubicBezTo>
                    <a:pt x="11721" y="11184"/>
                    <a:pt x="11563" y="11027"/>
                    <a:pt x="11342" y="11027"/>
                  </a:cubicBezTo>
                  <a:lnTo>
                    <a:pt x="6869" y="11027"/>
                  </a:lnTo>
                  <a:lnTo>
                    <a:pt x="6869" y="9641"/>
                  </a:lnTo>
                  <a:lnTo>
                    <a:pt x="9988" y="9641"/>
                  </a:lnTo>
                  <a:cubicBezTo>
                    <a:pt x="10177" y="9641"/>
                    <a:pt x="10334" y="9483"/>
                    <a:pt x="10334" y="9294"/>
                  </a:cubicBezTo>
                  <a:cubicBezTo>
                    <a:pt x="10334" y="9074"/>
                    <a:pt x="10177" y="8916"/>
                    <a:pt x="9988" y="8916"/>
                  </a:cubicBezTo>
                  <a:lnTo>
                    <a:pt x="8948" y="8916"/>
                  </a:lnTo>
                  <a:lnTo>
                    <a:pt x="8948" y="8254"/>
                  </a:lnTo>
                  <a:lnTo>
                    <a:pt x="10681" y="8254"/>
                  </a:lnTo>
                  <a:cubicBezTo>
                    <a:pt x="11248" y="8254"/>
                    <a:pt x="11721" y="7782"/>
                    <a:pt x="11721" y="7246"/>
                  </a:cubicBezTo>
                  <a:lnTo>
                    <a:pt x="11721" y="2395"/>
                  </a:lnTo>
                  <a:cubicBezTo>
                    <a:pt x="11721" y="1827"/>
                    <a:pt x="11248" y="1355"/>
                    <a:pt x="10681" y="1355"/>
                  </a:cubicBezTo>
                  <a:lnTo>
                    <a:pt x="9673" y="1355"/>
                  </a:lnTo>
                  <a:lnTo>
                    <a:pt x="9673" y="693"/>
                  </a:lnTo>
                  <a:lnTo>
                    <a:pt x="10019" y="693"/>
                  </a:lnTo>
                  <a:cubicBezTo>
                    <a:pt x="10208" y="693"/>
                    <a:pt x="10366" y="536"/>
                    <a:pt x="10366" y="347"/>
                  </a:cubicBezTo>
                  <a:cubicBezTo>
                    <a:pt x="10366" y="158"/>
                    <a:pt x="10208" y="0"/>
                    <a:pt x="10019" y="0"/>
                  </a:cubicBezTo>
                  <a:lnTo>
                    <a:pt x="8633" y="0"/>
                  </a:lnTo>
                  <a:cubicBezTo>
                    <a:pt x="8444" y="0"/>
                    <a:pt x="8287" y="158"/>
                    <a:pt x="8287" y="347"/>
                  </a:cubicBezTo>
                  <a:cubicBezTo>
                    <a:pt x="8287" y="536"/>
                    <a:pt x="8444" y="693"/>
                    <a:pt x="8633" y="693"/>
                  </a:cubicBezTo>
                  <a:lnTo>
                    <a:pt x="8980" y="693"/>
                  </a:lnTo>
                  <a:lnTo>
                    <a:pt x="8980" y="1355"/>
                  </a:lnTo>
                  <a:lnTo>
                    <a:pt x="6207" y="1355"/>
                  </a:lnTo>
                  <a:lnTo>
                    <a:pt x="6207" y="693"/>
                  </a:lnTo>
                  <a:lnTo>
                    <a:pt x="6554" y="693"/>
                  </a:lnTo>
                  <a:cubicBezTo>
                    <a:pt x="6743" y="693"/>
                    <a:pt x="6900" y="536"/>
                    <a:pt x="6900" y="347"/>
                  </a:cubicBezTo>
                  <a:cubicBezTo>
                    <a:pt x="6900" y="158"/>
                    <a:pt x="6743" y="0"/>
                    <a:pt x="6554" y="0"/>
                  </a:cubicBezTo>
                  <a:lnTo>
                    <a:pt x="5168" y="0"/>
                  </a:lnTo>
                  <a:cubicBezTo>
                    <a:pt x="4978" y="0"/>
                    <a:pt x="4821" y="158"/>
                    <a:pt x="4821" y="347"/>
                  </a:cubicBezTo>
                  <a:cubicBezTo>
                    <a:pt x="4821" y="536"/>
                    <a:pt x="4978" y="693"/>
                    <a:pt x="5168" y="693"/>
                  </a:cubicBezTo>
                  <a:lnTo>
                    <a:pt x="5514" y="693"/>
                  </a:lnTo>
                  <a:lnTo>
                    <a:pt x="5514" y="1355"/>
                  </a:lnTo>
                  <a:lnTo>
                    <a:pt x="2773" y="1355"/>
                  </a:lnTo>
                  <a:lnTo>
                    <a:pt x="2773" y="693"/>
                  </a:lnTo>
                  <a:lnTo>
                    <a:pt x="3120" y="693"/>
                  </a:lnTo>
                  <a:cubicBezTo>
                    <a:pt x="3309" y="693"/>
                    <a:pt x="3466" y="536"/>
                    <a:pt x="3466" y="347"/>
                  </a:cubicBezTo>
                  <a:cubicBezTo>
                    <a:pt x="3466" y="158"/>
                    <a:pt x="3309" y="0"/>
                    <a:pt x="31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4" name="Google Shape;10424;p79"/>
            <p:cNvSpPr/>
            <p:nvPr/>
          </p:nvSpPr>
          <p:spPr>
            <a:xfrm>
              <a:off x="-4538825" y="2833475"/>
              <a:ext cx="86650" cy="104775"/>
            </a:xfrm>
            <a:custGeom>
              <a:avLst/>
              <a:gdLst/>
              <a:ahLst/>
              <a:cxnLst/>
              <a:rect l="l" t="t" r="r" b="b"/>
              <a:pathLst>
                <a:path w="3466" h="4191" extrusionOk="0">
                  <a:moveTo>
                    <a:pt x="2804" y="662"/>
                  </a:moveTo>
                  <a:lnTo>
                    <a:pt x="2804" y="3466"/>
                  </a:lnTo>
                  <a:lnTo>
                    <a:pt x="757" y="3466"/>
                  </a:lnTo>
                  <a:lnTo>
                    <a:pt x="757" y="662"/>
                  </a:lnTo>
                  <a:close/>
                  <a:moveTo>
                    <a:pt x="347" y="0"/>
                  </a:moveTo>
                  <a:cubicBezTo>
                    <a:pt x="158" y="0"/>
                    <a:pt x="0" y="158"/>
                    <a:pt x="0" y="347"/>
                  </a:cubicBezTo>
                  <a:lnTo>
                    <a:pt x="0" y="3812"/>
                  </a:lnTo>
                  <a:cubicBezTo>
                    <a:pt x="0" y="4033"/>
                    <a:pt x="158" y="4190"/>
                    <a:pt x="347" y="4190"/>
                  </a:cubicBezTo>
                  <a:lnTo>
                    <a:pt x="3119" y="4190"/>
                  </a:lnTo>
                  <a:cubicBezTo>
                    <a:pt x="3308" y="4190"/>
                    <a:pt x="3466" y="4033"/>
                    <a:pt x="3466" y="3812"/>
                  </a:cubicBezTo>
                  <a:lnTo>
                    <a:pt x="3466" y="347"/>
                  </a:lnTo>
                  <a:cubicBezTo>
                    <a:pt x="3466" y="158"/>
                    <a:pt x="3308"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5" name="Google Shape;10425;p79"/>
            <p:cNvSpPr/>
            <p:nvPr/>
          </p:nvSpPr>
          <p:spPr>
            <a:xfrm>
              <a:off x="-4435650" y="2902775"/>
              <a:ext cx="121325" cy="17350"/>
            </a:xfrm>
            <a:custGeom>
              <a:avLst/>
              <a:gdLst/>
              <a:ahLst/>
              <a:cxnLst/>
              <a:rect l="l" t="t" r="r" b="b"/>
              <a:pathLst>
                <a:path w="4853" h="694" extrusionOk="0">
                  <a:moveTo>
                    <a:pt x="347" y="1"/>
                  </a:moveTo>
                  <a:cubicBezTo>
                    <a:pt x="158" y="1"/>
                    <a:pt x="1" y="158"/>
                    <a:pt x="1" y="347"/>
                  </a:cubicBezTo>
                  <a:cubicBezTo>
                    <a:pt x="32" y="536"/>
                    <a:pt x="158" y="694"/>
                    <a:pt x="347" y="694"/>
                  </a:cubicBezTo>
                  <a:lnTo>
                    <a:pt x="4506" y="694"/>
                  </a:lnTo>
                  <a:cubicBezTo>
                    <a:pt x="4695" y="694"/>
                    <a:pt x="4852" y="536"/>
                    <a:pt x="4852" y="347"/>
                  </a:cubicBezTo>
                  <a:cubicBezTo>
                    <a:pt x="4852"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6" name="Google Shape;10426;p79"/>
            <p:cNvSpPr/>
            <p:nvPr/>
          </p:nvSpPr>
          <p:spPr>
            <a:xfrm>
              <a:off x="-4435650" y="2867325"/>
              <a:ext cx="121325" cy="17350"/>
            </a:xfrm>
            <a:custGeom>
              <a:avLst/>
              <a:gdLst/>
              <a:ahLst/>
              <a:cxnLst/>
              <a:rect l="l" t="t" r="r" b="b"/>
              <a:pathLst>
                <a:path w="4853" h="694" extrusionOk="0">
                  <a:moveTo>
                    <a:pt x="347" y="1"/>
                  </a:moveTo>
                  <a:cubicBezTo>
                    <a:pt x="158" y="1"/>
                    <a:pt x="1" y="158"/>
                    <a:pt x="1" y="347"/>
                  </a:cubicBezTo>
                  <a:cubicBezTo>
                    <a:pt x="32" y="568"/>
                    <a:pt x="158" y="694"/>
                    <a:pt x="347" y="694"/>
                  </a:cubicBezTo>
                  <a:lnTo>
                    <a:pt x="4506" y="694"/>
                  </a:lnTo>
                  <a:cubicBezTo>
                    <a:pt x="4695" y="694"/>
                    <a:pt x="4852" y="536"/>
                    <a:pt x="4852" y="347"/>
                  </a:cubicBezTo>
                  <a:cubicBezTo>
                    <a:pt x="4852"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7" name="Google Shape;10427;p79"/>
            <p:cNvSpPr/>
            <p:nvPr/>
          </p:nvSpPr>
          <p:spPr>
            <a:xfrm>
              <a:off x="-4435650" y="2833475"/>
              <a:ext cx="121325" cy="18125"/>
            </a:xfrm>
            <a:custGeom>
              <a:avLst/>
              <a:gdLst/>
              <a:ahLst/>
              <a:cxnLst/>
              <a:rect l="l" t="t" r="r" b="b"/>
              <a:pathLst>
                <a:path w="4853" h="725" extrusionOk="0">
                  <a:moveTo>
                    <a:pt x="347" y="0"/>
                  </a:moveTo>
                  <a:cubicBezTo>
                    <a:pt x="158" y="0"/>
                    <a:pt x="1" y="158"/>
                    <a:pt x="1" y="347"/>
                  </a:cubicBezTo>
                  <a:cubicBezTo>
                    <a:pt x="32" y="567"/>
                    <a:pt x="158" y="725"/>
                    <a:pt x="347" y="725"/>
                  </a:cubicBezTo>
                  <a:lnTo>
                    <a:pt x="4506" y="725"/>
                  </a:lnTo>
                  <a:cubicBezTo>
                    <a:pt x="4695" y="725"/>
                    <a:pt x="4852" y="567"/>
                    <a:pt x="4852" y="347"/>
                  </a:cubicBezTo>
                  <a:cubicBezTo>
                    <a:pt x="4852" y="158"/>
                    <a:pt x="4695" y="0"/>
                    <a:pt x="45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8" name="Google Shape;10428;p79"/>
          <p:cNvGrpSpPr/>
          <p:nvPr/>
        </p:nvGrpSpPr>
        <p:grpSpPr>
          <a:xfrm>
            <a:off x="6813205" y="1631239"/>
            <a:ext cx="414840" cy="420832"/>
            <a:chOff x="-2777700" y="2049775"/>
            <a:chExt cx="287325" cy="291475"/>
          </a:xfrm>
        </p:grpSpPr>
        <p:sp>
          <p:nvSpPr>
            <p:cNvPr id="10429" name="Google Shape;10429;p79"/>
            <p:cNvSpPr/>
            <p:nvPr/>
          </p:nvSpPr>
          <p:spPr>
            <a:xfrm>
              <a:off x="-2777700" y="2049775"/>
              <a:ext cx="287325" cy="291475"/>
            </a:xfrm>
            <a:custGeom>
              <a:avLst/>
              <a:gdLst/>
              <a:ahLst/>
              <a:cxnLst/>
              <a:rect l="l" t="t" r="r" b="b"/>
              <a:pathLst>
                <a:path w="11493" h="11659" extrusionOk="0">
                  <a:moveTo>
                    <a:pt x="7121" y="662"/>
                  </a:moveTo>
                  <a:cubicBezTo>
                    <a:pt x="7341" y="662"/>
                    <a:pt x="7499" y="820"/>
                    <a:pt x="7499" y="1040"/>
                  </a:cubicBezTo>
                  <a:cubicBezTo>
                    <a:pt x="7499" y="1230"/>
                    <a:pt x="7341" y="1387"/>
                    <a:pt x="7121" y="1387"/>
                  </a:cubicBezTo>
                  <a:lnTo>
                    <a:pt x="4380" y="1387"/>
                  </a:lnTo>
                  <a:cubicBezTo>
                    <a:pt x="4191" y="1387"/>
                    <a:pt x="4033" y="1230"/>
                    <a:pt x="4033" y="1040"/>
                  </a:cubicBezTo>
                  <a:cubicBezTo>
                    <a:pt x="4033" y="820"/>
                    <a:pt x="4191" y="662"/>
                    <a:pt x="4380" y="662"/>
                  </a:cubicBezTo>
                  <a:close/>
                  <a:moveTo>
                    <a:pt x="6774" y="2049"/>
                  </a:moveTo>
                  <a:lnTo>
                    <a:pt x="6774" y="4285"/>
                  </a:lnTo>
                  <a:cubicBezTo>
                    <a:pt x="6774" y="4412"/>
                    <a:pt x="6774" y="4443"/>
                    <a:pt x="7499" y="5514"/>
                  </a:cubicBezTo>
                  <a:lnTo>
                    <a:pt x="3970" y="5514"/>
                  </a:lnTo>
                  <a:cubicBezTo>
                    <a:pt x="4758" y="4412"/>
                    <a:pt x="4726" y="4443"/>
                    <a:pt x="4726" y="4348"/>
                  </a:cubicBezTo>
                  <a:lnTo>
                    <a:pt x="4726" y="2049"/>
                  </a:lnTo>
                  <a:close/>
                  <a:moveTo>
                    <a:pt x="8003" y="6176"/>
                  </a:moveTo>
                  <a:cubicBezTo>
                    <a:pt x="8696" y="7215"/>
                    <a:pt x="9578" y="8507"/>
                    <a:pt x="10177" y="9389"/>
                  </a:cubicBezTo>
                  <a:cubicBezTo>
                    <a:pt x="10649" y="10082"/>
                    <a:pt x="10177" y="10996"/>
                    <a:pt x="9294" y="10996"/>
                  </a:cubicBezTo>
                  <a:lnTo>
                    <a:pt x="2206" y="10996"/>
                  </a:lnTo>
                  <a:cubicBezTo>
                    <a:pt x="1387" y="10996"/>
                    <a:pt x="914" y="10051"/>
                    <a:pt x="1387" y="9389"/>
                  </a:cubicBezTo>
                  <a:cubicBezTo>
                    <a:pt x="1859" y="8665"/>
                    <a:pt x="2804" y="7341"/>
                    <a:pt x="3561" y="6176"/>
                  </a:cubicBezTo>
                  <a:close/>
                  <a:moveTo>
                    <a:pt x="4380" y="1"/>
                  </a:moveTo>
                  <a:cubicBezTo>
                    <a:pt x="3813" y="1"/>
                    <a:pt x="3340" y="473"/>
                    <a:pt x="3340" y="1040"/>
                  </a:cubicBezTo>
                  <a:cubicBezTo>
                    <a:pt x="3340" y="1513"/>
                    <a:pt x="3655" y="1860"/>
                    <a:pt x="4065" y="2017"/>
                  </a:cubicBezTo>
                  <a:lnTo>
                    <a:pt x="4065" y="4222"/>
                  </a:lnTo>
                  <a:cubicBezTo>
                    <a:pt x="3718" y="4790"/>
                    <a:pt x="1198" y="8413"/>
                    <a:pt x="788" y="8980"/>
                  </a:cubicBezTo>
                  <a:cubicBezTo>
                    <a:pt x="1" y="10114"/>
                    <a:pt x="820" y="11658"/>
                    <a:pt x="2206" y="11658"/>
                  </a:cubicBezTo>
                  <a:lnTo>
                    <a:pt x="9294" y="11658"/>
                  </a:lnTo>
                  <a:cubicBezTo>
                    <a:pt x="9308" y="11658"/>
                    <a:pt x="9322" y="11658"/>
                    <a:pt x="9335" y="11658"/>
                  </a:cubicBezTo>
                  <a:cubicBezTo>
                    <a:pt x="10697" y="11658"/>
                    <a:pt x="11492" y="10103"/>
                    <a:pt x="10712" y="9011"/>
                  </a:cubicBezTo>
                  <a:cubicBezTo>
                    <a:pt x="10271" y="8444"/>
                    <a:pt x="7845" y="4853"/>
                    <a:pt x="7499" y="4254"/>
                  </a:cubicBezTo>
                  <a:lnTo>
                    <a:pt x="7499" y="1986"/>
                  </a:lnTo>
                  <a:cubicBezTo>
                    <a:pt x="7877" y="1828"/>
                    <a:pt x="8160" y="1450"/>
                    <a:pt x="8160" y="1040"/>
                  </a:cubicBezTo>
                  <a:cubicBezTo>
                    <a:pt x="8160" y="473"/>
                    <a:pt x="7688" y="1"/>
                    <a:pt x="7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0" name="Google Shape;10430;p79"/>
            <p:cNvSpPr/>
            <p:nvPr/>
          </p:nvSpPr>
          <p:spPr>
            <a:xfrm>
              <a:off x="-2694200" y="2221475"/>
              <a:ext cx="69325" cy="68550"/>
            </a:xfrm>
            <a:custGeom>
              <a:avLst/>
              <a:gdLst/>
              <a:ahLst/>
              <a:cxnLst/>
              <a:rect l="l" t="t" r="r" b="b"/>
              <a:pathLst>
                <a:path w="2773" h="2742" extrusionOk="0">
                  <a:moveTo>
                    <a:pt x="1386" y="694"/>
                  </a:moveTo>
                  <a:cubicBezTo>
                    <a:pt x="1733" y="694"/>
                    <a:pt x="2048" y="1009"/>
                    <a:pt x="2048" y="1356"/>
                  </a:cubicBezTo>
                  <a:cubicBezTo>
                    <a:pt x="2048" y="1765"/>
                    <a:pt x="1764" y="2049"/>
                    <a:pt x="1386" y="2049"/>
                  </a:cubicBezTo>
                  <a:cubicBezTo>
                    <a:pt x="1008" y="2049"/>
                    <a:pt x="725" y="1702"/>
                    <a:pt x="725" y="1356"/>
                  </a:cubicBezTo>
                  <a:cubicBezTo>
                    <a:pt x="725" y="978"/>
                    <a:pt x="1040" y="694"/>
                    <a:pt x="1386" y="694"/>
                  </a:cubicBezTo>
                  <a:close/>
                  <a:moveTo>
                    <a:pt x="1386" y="1"/>
                  </a:moveTo>
                  <a:cubicBezTo>
                    <a:pt x="630" y="1"/>
                    <a:pt x="0" y="631"/>
                    <a:pt x="0" y="1356"/>
                  </a:cubicBezTo>
                  <a:cubicBezTo>
                    <a:pt x="0" y="2112"/>
                    <a:pt x="630" y="2742"/>
                    <a:pt x="1386" y="2742"/>
                  </a:cubicBezTo>
                  <a:cubicBezTo>
                    <a:pt x="2142" y="2742"/>
                    <a:pt x="2772" y="2112"/>
                    <a:pt x="2772" y="1356"/>
                  </a:cubicBezTo>
                  <a:cubicBezTo>
                    <a:pt x="2772" y="631"/>
                    <a:pt x="2142" y="1"/>
                    <a:pt x="1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1" name="Google Shape;10431;p79"/>
            <p:cNvSpPr/>
            <p:nvPr/>
          </p:nvSpPr>
          <p:spPr>
            <a:xfrm>
              <a:off x="-2608350" y="2255350"/>
              <a:ext cx="51200" cy="51225"/>
            </a:xfrm>
            <a:custGeom>
              <a:avLst/>
              <a:gdLst/>
              <a:ahLst/>
              <a:cxnLst/>
              <a:rect l="l" t="t" r="r" b="b"/>
              <a:pathLst>
                <a:path w="2048" h="2049" extrusionOk="0">
                  <a:moveTo>
                    <a:pt x="1040" y="694"/>
                  </a:moveTo>
                  <a:cubicBezTo>
                    <a:pt x="1229" y="694"/>
                    <a:pt x="1386" y="851"/>
                    <a:pt x="1386" y="1040"/>
                  </a:cubicBezTo>
                  <a:cubicBezTo>
                    <a:pt x="1386" y="1229"/>
                    <a:pt x="1229" y="1387"/>
                    <a:pt x="1040" y="1387"/>
                  </a:cubicBezTo>
                  <a:cubicBezTo>
                    <a:pt x="819" y="1387"/>
                    <a:pt x="693" y="1229"/>
                    <a:pt x="693" y="1040"/>
                  </a:cubicBezTo>
                  <a:cubicBezTo>
                    <a:pt x="693" y="851"/>
                    <a:pt x="819" y="694"/>
                    <a:pt x="1040" y="694"/>
                  </a:cubicBezTo>
                  <a:close/>
                  <a:moveTo>
                    <a:pt x="1040" y="1"/>
                  </a:moveTo>
                  <a:cubicBezTo>
                    <a:pt x="473" y="1"/>
                    <a:pt x="0" y="473"/>
                    <a:pt x="0" y="1040"/>
                  </a:cubicBezTo>
                  <a:cubicBezTo>
                    <a:pt x="0" y="1576"/>
                    <a:pt x="473" y="2048"/>
                    <a:pt x="1040" y="2048"/>
                  </a:cubicBezTo>
                  <a:cubicBezTo>
                    <a:pt x="1575" y="2048"/>
                    <a:pt x="2048" y="1576"/>
                    <a:pt x="2048" y="1040"/>
                  </a:cubicBezTo>
                  <a:cubicBezTo>
                    <a:pt x="2048" y="473"/>
                    <a:pt x="1575"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32" name="Google Shape;10432;p79"/>
          <p:cNvGrpSpPr/>
          <p:nvPr/>
        </p:nvGrpSpPr>
        <p:grpSpPr>
          <a:xfrm>
            <a:off x="6809667" y="2140431"/>
            <a:ext cx="421914" cy="420759"/>
            <a:chOff x="-2571737" y="2403625"/>
            <a:chExt cx="292225" cy="291425"/>
          </a:xfrm>
        </p:grpSpPr>
        <p:sp>
          <p:nvSpPr>
            <p:cNvPr id="10433" name="Google Shape;10433;p79"/>
            <p:cNvSpPr/>
            <p:nvPr/>
          </p:nvSpPr>
          <p:spPr>
            <a:xfrm>
              <a:off x="-2571737" y="2403625"/>
              <a:ext cx="292225" cy="291425"/>
            </a:xfrm>
            <a:custGeom>
              <a:avLst/>
              <a:gdLst/>
              <a:ahLst/>
              <a:cxnLst/>
              <a:rect l="l" t="t" r="r" b="b"/>
              <a:pathLst>
                <a:path w="11689" h="11657" extrusionOk="0">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4" name="Google Shape;10434;p79"/>
            <p:cNvSpPr/>
            <p:nvPr/>
          </p:nvSpPr>
          <p:spPr>
            <a:xfrm>
              <a:off x="-2485967" y="2649150"/>
              <a:ext cx="173300" cy="18150"/>
            </a:xfrm>
            <a:custGeom>
              <a:avLst/>
              <a:gdLst/>
              <a:ahLst/>
              <a:cxnLst/>
              <a:rect l="l" t="t" r="r" b="b"/>
              <a:pathLst>
                <a:path w="6932" h="726" extrusionOk="0">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5" name="Google Shape;10435;p79"/>
            <p:cNvSpPr/>
            <p:nvPr/>
          </p:nvSpPr>
          <p:spPr>
            <a:xfrm>
              <a:off x="-2485967" y="2511325"/>
              <a:ext cx="173300" cy="18150"/>
            </a:xfrm>
            <a:custGeom>
              <a:avLst/>
              <a:gdLst/>
              <a:ahLst/>
              <a:cxnLst/>
              <a:rect l="l" t="t" r="r" b="b"/>
              <a:pathLst>
                <a:path w="6932" h="726" extrusionOk="0">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6" name="Google Shape;10436;p79"/>
            <p:cNvSpPr/>
            <p:nvPr/>
          </p:nvSpPr>
          <p:spPr>
            <a:xfrm>
              <a:off x="-2540185" y="2511325"/>
              <a:ext cx="18125" cy="18925"/>
            </a:xfrm>
            <a:custGeom>
              <a:avLst/>
              <a:gdLst/>
              <a:ahLst/>
              <a:cxnLst/>
              <a:rect l="l" t="t" r="r" b="b"/>
              <a:pathLst>
                <a:path w="725" h="757" extrusionOk="0">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7" name="Google Shape;10437;p79"/>
            <p:cNvSpPr/>
            <p:nvPr/>
          </p:nvSpPr>
          <p:spPr>
            <a:xfrm>
              <a:off x="-2485579" y="2580625"/>
              <a:ext cx="172525" cy="17350"/>
            </a:xfrm>
            <a:custGeom>
              <a:avLst/>
              <a:gdLst/>
              <a:ahLst/>
              <a:cxnLst/>
              <a:rect l="l" t="t" r="r" b="b"/>
              <a:pathLst>
                <a:path w="6901" h="694" extrusionOk="0">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8" name="Google Shape;10438;p79"/>
            <p:cNvSpPr/>
            <p:nvPr/>
          </p:nvSpPr>
          <p:spPr>
            <a:xfrm>
              <a:off x="-2540185" y="2580625"/>
              <a:ext cx="18125" cy="17350"/>
            </a:xfrm>
            <a:custGeom>
              <a:avLst/>
              <a:gdLst/>
              <a:ahLst/>
              <a:cxnLst/>
              <a:rect l="l" t="t" r="r" b="b"/>
              <a:pathLst>
                <a:path w="725" h="694" extrusionOk="0">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9" name="Google Shape;10439;p79"/>
            <p:cNvSpPr/>
            <p:nvPr/>
          </p:nvSpPr>
          <p:spPr>
            <a:xfrm>
              <a:off x="-2540185" y="2649150"/>
              <a:ext cx="18125" cy="18150"/>
            </a:xfrm>
            <a:custGeom>
              <a:avLst/>
              <a:gdLst/>
              <a:ahLst/>
              <a:cxnLst/>
              <a:rect l="l" t="t" r="r" b="b"/>
              <a:pathLst>
                <a:path w="725" h="726" extrusionOk="0">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0" name="Google Shape;10440;p79"/>
          <p:cNvGrpSpPr/>
          <p:nvPr/>
        </p:nvGrpSpPr>
        <p:grpSpPr>
          <a:xfrm>
            <a:off x="6809667" y="2661534"/>
            <a:ext cx="421914" cy="419640"/>
            <a:chOff x="-2571737" y="2764550"/>
            <a:chExt cx="292225" cy="290650"/>
          </a:xfrm>
        </p:grpSpPr>
        <p:sp>
          <p:nvSpPr>
            <p:cNvPr id="10441" name="Google Shape;10441;p79"/>
            <p:cNvSpPr/>
            <p:nvPr/>
          </p:nvSpPr>
          <p:spPr>
            <a:xfrm>
              <a:off x="-2496085" y="3009100"/>
              <a:ext cx="17350" cy="17350"/>
            </a:xfrm>
            <a:custGeom>
              <a:avLst/>
              <a:gdLst/>
              <a:ahLst/>
              <a:cxnLst/>
              <a:rect l="l" t="t" r="r" b="b"/>
              <a:pathLst>
                <a:path w="694" h="694" extrusionOk="0">
                  <a:moveTo>
                    <a:pt x="347" y="1"/>
                  </a:moveTo>
                  <a:cubicBezTo>
                    <a:pt x="127" y="1"/>
                    <a:pt x="0" y="158"/>
                    <a:pt x="0" y="347"/>
                  </a:cubicBezTo>
                  <a:cubicBezTo>
                    <a:pt x="0" y="536"/>
                    <a:pt x="127" y="694"/>
                    <a:pt x="347" y="694"/>
                  </a:cubicBezTo>
                  <a:cubicBezTo>
                    <a:pt x="536" y="694"/>
                    <a:pt x="694" y="536"/>
                    <a:pt x="694" y="347"/>
                  </a:cubicBezTo>
                  <a:cubicBezTo>
                    <a:pt x="662" y="158"/>
                    <a:pt x="505"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2" name="Google Shape;10442;p79"/>
            <p:cNvSpPr/>
            <p:nvPr/>
          </p:nvSpPr>
          <p:spPr>
            <a:xfrm>
              <a:off x="-2398548" y="2800375"/>
              <a:ext cx="52000" cy="120525"/>
            </a:xfrm>
            <a:custGeom>
              <a:avLst/>
              <a:gdLst/>
              <a:ahLst/>
              <a:cxnLst/>
              <a:rect l="l" t="t" r="r" b="b"/>
              <a:pathLst>
                <a:path w="2080" h="4821" extrusionOk="0">
                  <a:moveTo>
                    <a:pt x="1008" y="0"/>
                  </a:moveTo>
                  <a:cubicBezTo>
                    <a:pt x="819" y="0"/>
                    <a:pt x="662" y="158"/>
                    <a:pt x="662" y="378"/>
                  </a:cubicBezTo>
                  <a:lnTo>
                    <a:pt x="662" y="757"/>
                  </a:lnTo>
                  <a:cubicBezTo>
                    <a:pt x="252" y="914"/>
                    <a:pt x="0" y="1261"/>
                    <a:pt x="0" y="1733"/>
                  </a:cubicBezTo>
                  <a:cubicBezTo>
                    <a:pt x="0" y="2300"/>
                    <a:pt x="473" y="2773"/>
                    <a:pt x="1008" y="2773"/>
                  </a:cubicBezTo>
                  <a:cubicBezTo>
                    <a:pt x="1323" y="2773"/>
                    <a:pt x="1481" y="3119"/>
                    <a:pt x="1260" y="3371"/>
                  </a:cubicBezTo>
                  <a:cubicBezTo>
                    <a:pt x="1197" y="3419"/>
                    <a:pt x="1103" y="3442"/>
                    <a:pt x="1012" y="3442"/>
                  </a:cubicBezTo>
                  <a:cubicBezTo>
                    <a:pt x="922" y="3442"/>
                    <a:pt x="835" y="3419"/>
                    <a:pt x="788" y="3371"/>
                  </a:cubicBezTo>
                  <a:cubicBezTo>
                    <a:pt x="725" y="3308"/>
                    <a:pt x="630" y="3277"/>
                    <a:pt x="540" y="3277"/>
                  </a:cubicBezTo>
                  <a:cubicBezTo>
                    <a:pt x="449" y="3277"/>
                    <a:pt x="362" y="3308"/>
                    <a:pt x="315" y="3371"/>
                  </a:cubicBezTo>
                  <a:cubicBezTo>
                    <a:pt x="189" y="3466"/>
                    <a:pt x="189" y="3718"/>
                    <a:pt x="315" y="3844"/>
                  </a:cubicBezTo>
                  <a:cubicBezTo>
                    <a:pt x="410" y="3939"/>
                    <a:pt x="536" y="4033"/>
                    <a:pt x="693" y="4065"/>
                  </a:cubicBezTo>
                  <a:lnTo>
                    <a:pt x="693" y="4474"/>
                  </a:lnTo>
                  <a:cubicBezTo>
                    <a:pt x="693" y="4663"/>
                    <a:pt x="851" y="4821"/>
                    <a:pt x="1040" y="4821"/>
                  </a:cubicBezTo>
                  <a:cubicBezTo>
                    <a:pt x="1260" y="4821"/>
                    <a:pt x="1418" y="4663"/>
                    <a:pt x="1418" y="4474"/>
                  </a:cubicBezTo>
                  <a:lnTo>
                    <a:pt x="1418" y="4065"/>
                  </a:lnTo>
                  <a:cubicBezTo>
                    <a:pt x="1796" y="3907"/>
                    <a:pt x="2079" y="3560"/>
                    <a:pt x="2079" y="3088"/>
                  </a:cubicBezTo>
                  <a:cubicBezTo>
                    <a:pt x="2079" y="2521"/>
                    <a:pt x="1607" y="2048"/>
                    <a:pt x="1040" y="2048"/>
                  </a:cubicBezTo>
                  <a:cubicBezTo>
                    <a:pt x="851" y="2048"/>
                    <a:pt x="693" y="1891"/>
                    <a:pt x="693" y="1702"/>
                  </a:cubicBezTo>
                  <a:cubicBezTo>
                    <a:pt x="693" y="1495"/>
                    <a:pt x="842" y="1356"/>
                    <a:pt x="1016" y="1356"/>
                  </a:cubicBezTo>
                  <a:cubicBezTo>
                    <a:pt x="1107" y="1356"/>
                    <a:pt x="1205" y="1394"/>
                    <a:pt x="1292" y="1481"/>
                  </a:cubicBezTo>
                  <a:cubicBezTo>
                    <a:pt x="1355" y="1528"/>
                    <a:pt x="1441" y="1552"/>
                    <a:pt x="1528" y="1552"/>
                  </a:cubicBezTo>
                  <a:cubicBezTo>
                    <a:pt x="1615" y="1552"/>
                    <a:pt x="1701" y="1528"/>
                    <a:pt x="1764" y="1481"/>
                  </a:cubicBezTo>
                  <a:cubicBezTo>
                    <a:pt x="1859" y="1355"/>
                    <a:pt x="1859" y="1103"/>
                    <a:pt x="1764" y="1009"/>
                  </a:cubicBezTo>
                  <a:cubicBezTo>
                    <a:pt x="1638" y="883"/>
                    <a:pt x="1512" y="788"/>
                    <a:pt x="1355" y="757"/>
                  </a:cubicBezTo>
                  <a:lnTo>
                    <a:pt x="1355" y="378"/>
                  </a:lnTo>
                  <a:cubicBezTo>
                    <a:pt x="1355" y="158"/>
                    <a:pt x="1197" y="0"/>
                    <a:pt x="1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3" name="Google Shape;10443;p79"/>
            <p:cNvSpPr/>
            <p:nvPr/>
          </p:nvSpPr>
          <p:spPr>
            <a:xfrm>
              <a:off x="-2571737" y="2764550"/>
              <a:ext cx="292225" cy="290650"/>
            </a:xfrm>
            <a:custGeom>
              <a:avLst/>
              <a:gdLst/>
              <a:ahLst/>
              <a:cxnLst/>
              <a:rect l="l" t="t" r="r" b="b"/>
              <a:pathLst>
                <a:path w="11689" h="11626" extrusionOk="0">
                  <a:moveTo>
                    <a:pt x="5009" y="1355"/>
                  </a:moveTo>
                  <a:cubicBezTo>
                    <a:pt x="4789" y="1576"/>
                    <a:pt x="4694" y="1796"/>
                    <a:pt x="4537" y="2049"/>
                  </a:cubicBezTo>
                  <a:lnTo>
                    <a:pt x="662" y="2049"/>
                  </a:lnTo>
                  <a:lnTo>
                    <a:pt x="662" y="1670"/>
                  </a:lnTo>
                  <a:cubicBezTo>
                    <a:pt x="662" y="1513"/>
                    <a:pt x="819" y="1355"/>
                    <a:pt x="1008" y="1355"/>
                  </a:cubicBezTo>
                  <a:close/>
                  <a:moveTo>
                    <a:pt x="7908" y="694"/>
                  </a:moveTo>
                  <a:cubicBezTo>
                    <a:pt x="9609" y="694"/>
                    <a:pt x="10995" y="2080"/>
                    <a:pt x="10995" y="3781"/>
                  </a:cubicBezTo>
                  <a:cubicBezTo>
                    <a:pt x="10995" y="5451"/>
                    <a:pt x="9609" y="6837"/>
                    <a:pt x="7908" y="6837"/>
                  </a:cubicBezTo>
                  <a:cubicBezTo>
                    <a:pt x="7309" y="6837"/>
                    <a:pt x="6679" y="6680"/>
                    <a:pt x="6206" y="6365"/>
                  </a:cubicBezTo>
                  <a:cubicBezTo>
                    <a:pt x="6162" y="6342"/>
                    <a:pt x="6086" y="6320"/>
                    <a:pt x="6023" y="6320"/>
                  </a:cubicBezTo>
                  <a:cubicBezTo>
                    <a:pt x="5997" y="6320"/>
                    <a:pt x="5973" y="6324"/>
                    <a:pt x="5954" y="6333"/>
                  </a:cubicBezTo>
                  <a:cubicBezTo>
                    <a:pt x="5671" y="6396"/>
                    <a:pt x="5324" y="6522"/>
                    <a:pt x="5009" y="6648"/>
                  </a:cubicBezTo>
                  <a:lnTo>
                    <a:pt x="5324" y="5703"/>
                  </a:lnTo>
                  <a:cubicBezTo>
                    <a:pt x="5356" y="5609"/>
                    <a:pt x="5324" y="5514"/>
                    <a:pt x="5261" y="5420"/>
                  </a:cubicBezTo>
                  <a:cubicBezTo>
                    <a:pt x="4946" y="4947"/>
                    <a:pt x="4789" y="4348"/>
                    <a:pt x="4789" y="3781"/>
                  </a:cubicBezTo>
                  <a:cubicBezTo>
                    <a:pt x="4789" y="2080"/>
                    <a:pt x="6238" y="694"/>
                    <a:pt x="7908" y="694"/>
                  </a:cubicBezTo>
                  <a:close/>
                  <a:moveTo>
                    <a:pt x="4253" y="2710"/>
                  </a:moveTo>
                  <a:cubicBezTo>
                    <a:pt x="4190" y="3025"/>
                    <a:pt x="4096" y="3372"/>
                    <a:pt x="4096" y="3718"/>
                  </a:cubicBezTo>
                  <a:cubicBezTo>
                    <a:pt x="4096" y="4411"/>
                    <a:pt x="4253" y="5041"/>
                    <a:pt x="4600" y="5609"/>
                  </a:cubicBezTo>
                  <a:lnTo>
                    <a:pt x="4127" y="7089"/>
                  </a:lnTo>
                  <a:cubicBezTo>
                    <a:pt x="4096" y="7184"/>
                    <a:pt x="4127" y="7341"/>
                    <a:pt x="4222" y="7436"/>
                  </a:cubicBezTo>
                  <a:cubicBezTo>
                    <a:pt x="4266" y="7480"/>
                    <a:pt x="4358" y="7525"/>
                    <a:pt x="4453" y="7525"/>
                  </a:cubicBezTo>
                  <a:cubicBezTo>
                    <a:pt x="4492" y="7525"/>
                    <a:pt x="4531" y="7517"/>
                    <a:pt x="4568" y="7499"/>
                  </a:cubicBezTo>
                  <a:cubicBezTo>
                    <a:pt x="4568" y="7499"/>
                    <a:pt x="5387" y="7247"/>
                    <a:pt x="6017" y="7026"/>
                  </a:cubicBezTo>
                  <a:cubicBezTo>
                    <a:pt x="6080" y="7089"/>
                    <a:pt x="6143" y="7089"/>
                    <a:pt x="6175" y="7121"/>
                  </a:cubicBezTo>
                  <a:lnTo>
                    <a:pt x="6175" y="8223"/>
                  </a:lnTo>
                  <a:lnTo>
                    <a:pt x="662" y="8223"/>
                  </a:lnTo>
                  <a:lnTo>
                    <a:pt x="662" y="2710"/>
                  </a:lnTo>
                  <a:close/>
                  <a:moveTo>
                    <a:pt x="6112" y="8885"/>
                  </a:moveTo>
                  <a:lnTo>
                    <a:pt x="6112" y="10618"/>
                  </a:lnTo>
                  <a:cubicBezTo>
                    <a:pt x="6143" y="10807"/>
                    <a:pt x="5986" y="10964"/>
                    <a:pt x="5797" y="10964"/>
                  </a:cubicBezTo>
                  <a:lnTo>
                    <a:pt x="977" y="10964"/>
                  </a:lnTo>
                  <a:cubicBezTo>
                    <a:pt x="788" y="10964"/>
                    <a:pt x="630" y="10807"/>
                    <a:pt x="630" y="10618"/>
                  </a:cubicBezTo>
                  <a:lnTo>
                    <a:pt x="630" y="8885"/>
                  </a:lnTo>
                  <a:close/>
                  <a:moveTo>
                    <a:pt x="7908" y="1"/>
                  </a:moveTo>
                  <a:cubicBezTo>
                    <a:pt x="7120" y="1"/>
                    <a:pt x="6364" y="221"/>
                    <a:pt x="5734" y="662"/>
                  </a:cubicBezTo>
                  <a:lnTo>
                    <a:pt x="1008" y="662"/>
                  </a:lnTo>
                  <a:cubicBezTo>
                    <a:pt x="473" y="662"/>
                    <a:pt x="0" y="1135"/>
                    <a:pt x="0" y="1670"/>
                  </a:cubicBezTo>
                  <a:lnTo>
                    <a:pt x="0" y="10618"/>
                  </a:lnTo>
                  <a:cubicBezTo>
                    <a:pt x="0" y="11153"/>
                    <a:pt x="473" y="11626"/>
                    <a:pt x="1008" y="11626"/>
                  </a:cubicBezTo>
                  <a:lnTo>
                    <a:pt x="5828" y="11626"/>
                  </a:lnTo>
                  <a:cubicBezTo>
                    <a:pt x="6364" y="11626"/>
                    <a:pt x="6837" y="11153"/>
                    <a:pt x="6837" y="10618"/>
                  </a:cubicBezTo>
                  <a:lnTo>
                    <a:pt x="6837" y="7341"/>
                  </a:lnTo>
                  <a:cubicBezTo>
                    <a:pt x="7215" y="7436"/>
                    <a:pt x="7561" y="7499"/>
                    <a:pt x="7908" y="7499"/>
                  </a:cubicBezTo>
                  <a:cubicBezTo>
                    <a:pt x="9987" y="7499"/>
                    <a:pt x="11688" y="5798"/>
                    <a:pt x="11688" y="3718"/>
                  </a:cubicBezTo>
                  <a:cubicBezTo>
                    <a:pt x="11657" y="1670"/>
                    <a:pt x="9956" y="1"/>
                    <a:pt x="7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4" name="Google Shape;10444;p79"/>
          <p:cNvGrpSpPr/>
          <p:nvPr/>
        </p:nvGrpSpPr>
        <p:grpSpPr>
          <a:xfrm>
            <a:off x="3009168" y="3230538"/>
            <a:ext cx="421914" cy="423864"/>
            <a:chOff x="-1333975" y="2365850"/>
            <a:chExt cx="292225" cy="293575"/>
          </a:xfrm>
        </p:grpSpPr>
        <p:sp>
          <p:nvSpPr>
            <p:cNvPr id="10445" name="Google Shape;10445;p79"/>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6" name="Google Shape;10446;p79"/>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7" name="Google Shape;10447;p79"/>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8" name="Google Shape;10448;p79"/>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9" name="Google Shape;10449;p79"/>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0" name="Google Shape;10450;p79"/>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1" name="Google Shape;10451;p79"/>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2" name="Google Shape;10452;p79"/>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3" name="Google Shape;10453;p79"/>
          <p:cNvGrpSpPr/>
          <p:nvPr/>
        </p:nvGrpSpPr>
        <p:grpSpPr>
          <a:xfrm>
            <a:off x="1942643" y="2660397"/>
            <a:ext cx="398020" cy="421914"/>
            <a:chOff x="-5995925" y="2757850"/>
            <a:chExt cx="275675" cy="292225"/>
          </a:xfrm>
        </p:grpSpPr>
        <p:sp>
          <p:nvSpPr>
            <p:cNvPr id="10454" name="Google Shape;10454;p79"/>
            <p:cNvSpPr/>
            <p:nvPr/>
          </p:nvSpPr>
          <p:spPr>
            <a:xfrm>
              <a:off x="-5995925" y="2757850"/>
              <a:ext cx="275675" cy="292225"/>
            </a:xfrm>
            <a:custGeom>
              <a:avLst/>
              <a:gdLst/>
              <a:ahLst/>
              <a:cxnLst/>
              <a:rect l="l" t="t" r="r" b="b"/>
              <a:pathLst>
                <a:path w="11027" h="11689" extrusionOk="0">
                  <a:moveTo>
                    <a:pt x="9924" y="1324"/>
                  </a:moveTo>
                  <a:cubicBezTo>
                    <a:pt x="10113" y="1324"/>
                    <a:pt x="10271" y="1481"/>
                    <a:pt x="10271" y="1702"/>
                  </a:cubicBezTo>
                  <a:lnTo>
                    <a:pt x="10271" y="9263"/>
                  </a:lnTo>
                  <a:lnTo>
                    <a:pt x="10302" y="9263"/>
                  </a:lnTo>
                  <a:cubicBezTo>
                    <a:pt x="10302" y="9452"/>
                    <a:pt x="10145" y="9610"/>
                    <a:pt x="9956" y="9610"/>
                  </a:cubicBezTo>
                  <a:lnTo>
                    <a:pt x="9609" y="9610"/>
                  </a:lnTo>
                  <a:lnTo>
                    <a:pt x="9609" y="8570"/>
                  </a:lnTo>
                  <a:cubicBezTo>
                    <a:pt x="9609" y="8381"/>
                    <a:pt x="9452" y="8223"/>
                    <a:pt x="9263" y="8223"/>
                  </a:cubicBezTo>
                  <a:lnTo>
                    <a:pt x="4442" y="8223"/>
                  </a:lnTo>
                  <a:cubicBezTo>
                    <a:pt x="4253" y="8223"/>
                    <a:pt x="4096" y="8381"/>
                    <a:pt x="4096" y="8570"/>
                  </a:cubicBezTo>
                  <a:lnTo>
                    <a:pt x="4096" y="9610"/>
                  </a:lnTo>
                  <a:lnTo>
                    <a:pt x="3434" y="9610"/>
                  </a:lnTo>
                  <a:lnTo>
                    <a:pt x="3434" y="1324"/>
                  </a:lnTo>
                  <a:close/>
                  <a:moveTo>
                    <a:pt x="2426" y="631"/>
                  </a:moveTo>
                  <a:cubicBezTo>
                    <a:pt x="2647" y="631"/>
                    <a:pt x="2804" y="788"/>
                    <a:pt x="2804" y="977"/>
                  </a:cubicBezTo>
                  <a:lnTo>
                    <a:pt x="2804" y="9925"/>
                  </a:lnTo>
                  <a:cubicBezTo>
                    <a:pt x="2804" y="10114"/>
                    <a:pt x="2647" y="10271"/>
                    <a:pt x="2426" y="10271"/>
                  </a:cubicBezTo>
                  <a:lnTo>
                    <a:pt x="1071" y="10271"/>
                  </a:lnTo>
                  <a:cubicBezTo>
                    <a:pt x="851" y="10271"/>
                    <a:pt x="693" y="10114"/>
                    <a:pt x="693" y="9925"/>
                  </a:cubicBezTo>
                  <a:lnTo>
                    <a:pt x="693" y="977"/>
                  </a:lnTo>
                  <a:cubicBezTo>
                    <a:pt x="693" y="788"/>
                    <a:pt x="851" y="631"/>
                    <a:pt x="1071" y="631"/>
                  </a:cubicBezTo>
                  <a:close/>
                  <a:moveTo>
                    <a:pt x="8948" y="8948"/>
                  </a:moveTo>
                  <a:lnTo>
                    <a:pt x="8948" y="10996"/>
                  </a:lnTo>
                  <a:lnTo>
                    <a:pt x="4852" y="10996"/>
                  </a:lnTo>
                  <a:lnTo>
                    <a:pt x="4852" y="8948"/>
                  </a:lnTo>
                  <a:close/>
                  <a:moveTo>
                    <a:pt x="1008" y="1"/>
                  </a:moveTo>
                  <a:cubicBezTo>
                    <a:pt x="473" y="1"/>
                    <a:pt x="0" y="473"/>
                    <a:pt x="0" y="1009"/>
                  </a:cubicBezTo>
                  <a:lnTo>
                    <a:pt x="0" y="9956"/>
                  </a:lnTo>
                  <a:cubicBezTo>
                    <a:pt x="0" y="10523"/>
                    <a:pt x="473" y="10996"/>
                    <a:pt x="1008" y="10996"/>
                  </a:cubicBezTo>
                  <a:lnTo>
                    <a:pt x="2395" y="10996"/>
                  </a:lnTo>
                  <a:cubicBezTo>
                    <a:pt x="2836" y="10996"/>
                    <a:pt x="3214" y="10712"/>
                    <a:pt x="3371" y="10303"/>
                  </a:cubicBezTo>
                  <a:lnTo>
                    <a:pt x="4127" y="10303"/>
                  </a:lnTo>
                  <a:lnTo>
                    <a:pt x="4127" y="11342"/>
                  </a:lnTo>
                  <a:cubicBezTo>
                    <a:pt x="4127" y="11531"/>
                    <a:pt x="4285" y="11689"/>
                    <a:pt x="4474" y="11689"/>
                  </a:cubicBezTo>
                  <a:lnTo>
                    <a:pt x="9294" y="11689"/>
                  </a:lnTo>
                  <a:cubicBezTo>
                    <a:pt x="9483" y="11689"/>
                    <a:pt x="9641" y="11531"/>
                    <a:pt x="9641" y="11342"/>
                  </a:cubicBezTo>
                  <a:lnTo>
                    <a:pt x="9641" y="10271"/>
                  </a:lnTo>
                  <a:lnTo>
                    <a:pt x="9987" y="10271"/>
                  </a:lnTo>
                  <a:cubicBezTo>
                    <a:pt x="10554" y="10271"/>
                    <a:pt x="11027" y="9799"/>
                    <a:pt x="11027" y="9263"/>
                  </a:cubicBezTo>
                  <a:lnTo>
                    <a:pt x="11027" y="1702"/>
                  </a:lnTo>
                  <a:cubicBezTo>
                    <a:pt x="10995" y="1103"/>
                    <a:pt x="10554" y="662"/>
                    <a:pt x="9956" y="662"/>
                  </a:cubicBezTo>
                  <a:lnTo>
                    <a:pt x="3371" y="662"/>
                  </a:lnTo>
                  <a:cubicBezTo>
                    <a:pt x="3214" y="284"/>
                    <a:pt x="2867"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5" name="Google Shape;10455;p79"/>
            <p:cNvSpPr/>
            <p:nvPr/>
          </p:nvSpPr>
          <p:spPr>
            <a:xfrm>
              <a:off x="-5892750" y="2808250"/>
              <a:ext cx="137850" cy="69350"/>
            </a:xfrm>
            <a:custGeom>
              <a:avLst/>
              <a:gdLst/>
              <a:ahLst/>
              <a:cxnLst/>
              <a:rect l="l" t="t" r="r" b="b"/>
              <a:pathLst>
                <a:path w="5514" h="2774" extrusionOk="0">
                  <a:moveTo>
                    <a:pt x="4821" y="694"/>
                  </a:moveTo>
                  <a:lnTo>
                    <a:pt x="4821" y="2112"/>
                  </a:lnTo>
                  <a:lnTo>
                    <a:pt x="725" y="2112"/>
                  </a:lnTo>
                  <a:lnTo>
                    <a:pt x="725" y="694"/>
                  </a:lnTo>
                  <a:close/>
                  <a:moveTo>
                    <a:pt x="347" y="1"/>
                  </a:moveTo>
                  <a:cubicBezTo>
                    <a:pt x="158" y="1"/>
                    <a:pt x="0" y="158"/>
                    <a:pt x="0" y="348"/>
                  </a:cubicBezTo>
                  <a:lnTo>
                    <a:pt x="0" y="2427"/>
                  </a:lnTo>
                  <a:cubicBezTo>
                    <a:pt x="0" y="2616"/>
                    <a:pt x="158" y="2773"/>
                    <a:pt x="347" y="2773"/>
                  </a:cubicBezTo>
                  <a:lnTo>
                    <a:pt x="5167" y="2773"/>
                  </a:lnTo>
                  <a:cubicBezTo>
                    <a:pt x="5356" y="2773"/>
                    <a:pt x="5514" y="2616"/>
                    <a:pt x="5514" y="2427"/>
                  </a:cubicBezTo>
                  <a:lnTo>
                    <a:pt x="5514" y="348"/>
                  </a:lnTo>
                  <a:cubicBezTo>
                    <a:pt x="5514" y="158"/>
                    <a:pt x="5356" y="1"/>
                    <a:pt x="51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6" name="Google Shape;10456;p79"/>
            <p:cNvSpPr/>
            <p:nvPr/>
          </p:nvSpPr>
          <p:spPr>
            <a:xfrm>
              <a:off x="-5891975" y="2895675"/>
              <a:ext cx="34700" cy="17375"/>
            </a:xfrm>
            <a:custGeom>
              <a:avLst/>
              <a:gdLst/>
              <a:ahLst/>
              <a:cxnLst/>
              <a:rect l="l" t="t" r="r" b="b"/>
              <a:pathLst>
                <a:path w="1388" h="695" extrusionOk="0">
                  <a:moveTo>
                    <a:pt x="379" y="1"/>
                  </a:moveTo>
                  <a:cubicBezTo>
                    <a:pt x="158" y="1"/>
                    <a:pt x="1" y="159"/>
                    <a:pt x="1" y="348"/>
                  </a:cubicBezTo>
                  <a:cubicBezTo>
                    <a:pt x="1" y="537"/>
                    <a:pt x="158" y="694"/>
                    <a:pt x="379" y="694"/>
                  </a:cubicBezTo>
                  <a:lnTo>
                    <a:pt x="1041" y="694"/>
                  </a:lnTo>
                  <a:cubicBezTo>
                    <a:pt x="1230" y="694"/>
                    <a:pt x="1387" y="537"/>
                    <a:pt x="1387" y="348"/>
                  </a:cubicBezTo>
                  <a:cubicBezTo>
                    <a:pt x="1356" y="127"/>
                    <a:pt x="1198"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7" name="Google Shape;10457;p79"/>
            <p:cNvSpPr/>
            <p:nvPr/>
          </p:nvSpPr>
          <p:spPr>
            <a:xfrm>
              <a:off x="-5891975" y="2928775"/>
              <a:ext cx="34700" cy="18125"/>
            </a:xfrm>
            <a:custGeom>
              <a:avLst/>
              <a:gdLst/>
              <a:ahLst/>
              <a:cxnLst/>
              <a:rect l="l" t="t" r="r" b="b"/>
              <a:pathLst>
                <a:path w="1388" h="725" extrusionOk="0">
                  <a:moveTo>
                    <a:pt x="379" y="0"/>
                  </a:moveTo>
                  <a:cubicBezTo>
                    <a:pt x="158" y="0"/>
                    <a:pt x="1" y="158"/>
                    <a:pt x="1" y="378"/>
                  </a:cubicBezTo>
                  <a:cubicBezTo>
                    <a:pt x="1" y="567"/>
                    <a:pt x="158" y="725"/>
                    <a:pt x="379" y="725"/>
                  </a:cubicBezTo>
                  <a:lnTo>
                    <a:pt x="1041" y="725"/>
                  </a:lnTo>
                  <a:cubicBezTo>
                    <a:pt x="1230" y="725"/>
                    <a:pt x="1387" y="567"/>
                    <a:pt x="1387" y="378"/>
                  </a:cubicBezTo>
                  <a:cubicBezTo>
                    <a:pt x="1356" y="158"/>
                    <a:pt x="1198" y="0"/>
                    <a:pt x="10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8" name="Google Shape;10458;p79"/>
            <p:cNvSpPr/>
            <p:nvPr/>
          </p:nvSpPr>
          <p:spPr>
            <a:xfrm>
              <a:off x="-58407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9" name="Google Shape;10459;p79"/>
            <p:cNvSpPr/>
            <p:nvPr/>
          </p:nvSpPr>
          <p:spPr>
            <a:xfrm>
              <a:off x="-58407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0" name="Google Shape;10460;p79"/>
            <p:cNvSpPr/>
            <p:nvPr/>
          </p:nvSpPr>
          <p:spPr>
            <a:xfrm>
              <a:off x="-5789575" y="2895675"/>
              <a:ext cx="34675" cy="17375"/>
            </a:xfrm>
            <a:custGeom>
              <a:avLst/>
              <a:gdLst/>
              <a:ahLst/>
              <a:cxnLst/>
              <a:rect l="l" t="t" r="r" b="b"/>
              <a:pathLst>
                <a:path w="1387" h="695" extrusionOk="0">
                  <a:moveTo>
                    <a:pt x="379" y="1"/>
                  </a:moveTo>
                  <a:cubicBezTo>
                    <a:pt x="158" y="1"/>
                    <a:pt x="1" y="159"/>
                    <a:pt x="1" y="348"/>
                  </a:cubicBezTo>
                  <a:cubicBezTo>
                    <a:pt x="1" y="537"/>
                    <a:pt x="158" y="694"/>
                    <a:pt x="379" y="694"/>
                  </a:cubicBezTo>
                  <a:lnTo>
                    <a:pt x="1040" y="694"/>
                  </a:lnTo>
                  <a:cubicBezTo>
                    <a:pt x="1229" y="694"/>
                    <a:pt x="1387" y="537"/>
                    <a:pt x="1387" y="348"/>
                  </a:cubicBezTo>
                  <a:cubicBezTo>
                    <a:pt x="1387" y="127"/>
                    <a:pt x="1229" y="1"/>
                    <a:pt x="10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1" name="Google Shape;10461;p79"/>
            <p:cNvSpPr/>
            <p:nvPr/>
          </p:nvSpPr>
          <p:spPr>
            <a:xfrm>
              <a:off x="-5789575" y="2928775"/>
              <a:ext cx="34675" cy="18125"/>
            </a:xfrm>
            <a:custGeom>
              <a:avLst/>
              <a:gdLst/>
              <a:ahLst/>
              <a:cxnLst/>
              <a:rect l="l" t="t" r="r" b="b"/>
              <a:pathLst>
                <a:path w="1387" h="725" extrusionOk="0">
                  <a:moveTo>
                    <a:pt x="379" y="0"/>
                  </a:moveTo>
                  <a:cubicBezTo>
                    <a:pt x="158" y="0"/>
                    <a:pt x="1" y="158"/>
                    <a:pt x="1" y="378"/>
                  </a:cubicBezTo>
                  <a:cubicBezTo>
                    <a:pt x="1" y="567"/>
                    <a:pt x="158" y="725"/>
                    <a:pt x="379" y="725"/>
                  </a:cubicBezTo>
                  <a:lnTo>
                    <a:pt x="1040" y="725"/>
                  </a:lnTo>
                  <a:cubicBezTo>
                    <a:pt x="1229" y="725"/>
                    <a:pt x="1387" y="567"/>
                    <a:pt x="1387" y="378"/>
                  </a:cubicBezTo>
                  <a:cubicBezTo>
                    <a:pt x="1387" y="158"/>
                    <a:pt x="1229"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2" name="Google Shape;10462;p79"/>
            <p:cNvSpPr/>
            <p:nvPr/>
          </p:nvSpPr>
          <p:spPr>
            <a:xfrm>
              <a:off x="-5858100" y="2998075"/>
              <a:ext cx="68550" cy="17350"/>
            </a:xfrm>
            <a:custGeom>
              <a:avLst/>
              <a:gdLst/>
              <a:ahLst/>
              <a:cxnLst/>
              <a:rect l="l" t="t" r="r" b="b"/>
              <a:pathLst>
                <a:path w="2742" h="694" extrusionOk="0">
                  <a:moveTo>
                    <a:pt x="347" y="1"/>
                  </a:moveTo>
                  <a:cubicBezTo>
                    <a:pt x="158" y="1"/>
                    <a:pt x="1" y="158"/>
                    <a:pt x="1" y="347"/>
                  </a:cubicBezTo>
                  <a:cubicBezTo>
                    <a:pt x="1" y="536"/>
                    <a:pt x="158" y="694"/>
                    <a:pt x="347" y="694"/>
                  </a:cubicBezTo>
                  <a:lnTo>
                    <a:pt x="2395" y="694"/>
                  </a:lnTo>
                  <a:cubicBezTo>
                    <a:pt x="2584" y="694"/>
                    <a:pt x="2742" y="536"/>
                    <a:pt x="2742" y="347"/>
                  </a:cubicBezTo>
                  <a:cubicBezTo>
                    <a:pt x="2742" y="158"/>
                    <a:pt x="2584"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3" name="Google Shape;10463;p79"/>
          <p:cNvGrpSpPr/>
          <p:nvPr/>
        </p:nvGrpSpPr>
        <p:grpSpPr>
          <a:xfrm>
            <a:off x="4622930" y="1631816"/>
            <a:ext cx="421951" cy="419677"/>
            <a:chOff x="-4211975" y="2046625"/>
            <a:chExt cx="292250" cy="290675"/>
          </a:xfrm>
        </p:grpSpPr>
        <p:sp>
          <p:nvSpPr>
            <p:cNvPr id="10464" name="Google Shape;10464;p79"/>
            <p:cNvSpPr/>
            <p:nvPr/>
          </p:nvSpPr>
          <p:spPr>
            <a:xfrm>
              <a:off x="-4211975" y="2081300"/>
              <a:ext cx="256025" cy="256000"/>
            </a:xfrm>
            <a:custGeom>
              <a:avLst/>
              <a:gdLst/>
              <a:ahLst/>
              <a:cxnLst/>
              <a:rect l="l" t="t" r="r" b="b"/>
              <a:pathLst>
                <a:path w="10241" h="10240" extrusionOk="0">
                  <a:moveTo>
                    <a:pt x="4758" y="693"/>
                  </a:moveTo>
                  <a:lnTo>
                    <a:pt x="4758" y="5167"/>
                  </a:lnTo>
                  <a:cubicBezTo>
                    <a:pt x="4758" y="5356"/>
                    <a:pt x="4916" y="5513"/>
                    <a:pt x="5105" y="5513"/>
                  </a:cubicBezTo>
                  <a:lnTo>
                    <a:pt x="9578" y="5513"/>
                  </a:lnTo>
                  <a:cubicBezTo>
                    <a:pt x="9358" y="7813"/>
                    <a:pt x="7436" y="9609"/>
                    <a:pt x="5105" y="9609"/>
                  </a:cubicBezTo>
                  <a:cubicBezTo>
                    <a:pt x="2679" y="9609"/>
                    <a:pt x="663" y="7593"/>
                    <a:pt x="663" y="5167"/>
                  </a:cubicBezTo>
                  <a:cubicBezTo>
                    <a:pt x="663" y="2835"/>
                    <a:pt x="2490" y="914"/>
                    <a:pt x="4758" y="693"/>
                  </a:cubicBezTo>
                  <a:close/>
                  <a:moveTo>
                    <a:pt x="5105" y="0"/>
                  </a:moveTo>
                  <a:cubicBezTo>
                    <a:pt x="2269" y="0"/>
                    <a:pt x="1" y="2300"/>
                    <a:pt x="1" y="5104"/>
                  </a:cubicBezTo>
                  <a:cubicBezTo>
                    <a:pt x="1" y="7939"/>
                    <a:pt x="2269" y="10239"/>
                    <a:pt x="5105" y="10239"/>
                  </a:cubicBezTo>
                  <a:cubicBezTo>
                    <a:pt x="7940" y="10239"/>
                    <a:pt x="10240" y="7939"/>
                    <a:pt x="10240" y="5104"/>
                  </a:cubicBezTo>
                  <a:cubicBezTo>
                    <a:pt x="10240" y="4978"/>
                    <a:pt x="10083" y="4820"/>
                    <a:pt x="9925" y="4820"/>
                  </a:cubicBezTo>
                  <a:lnTo>
                    <a:pt x="5483" y="4820"/>
                  </a:lnTo>
                  <a:lnTo>
                    <a:pt x="5483" y="347"/>
                  </a:lnTo>
                  <a:cubicBezTo>
                    <a:pt x="5483" y="158"/>
                    <a:pt x="5325" y="0"/>
                    <a:pt x="51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5" name="Google Shape;10465;p79"/>
            <p:cNvSpPr/>
            <p:nvPr/>
          </p:nvSpPr>
          <p:spPr>
            <a:xfrm>
              <a:off x="-4057600" y="2046625"/>
              <a:ext cx="137875" cy="137875"/>
            </a:xfrm>
            <a:custGeom>
              <a:avLst/>
              <a:gdLst/>
              <a:ahLst/>
              <a:cxnLst/>
              <a:rect l="l" t="t" r="r" b="b"/>
              <a:pathLst>
                <a:path w="5515" h="5515" extrusionOk="0">
                  <a:moveTo>
                    <a:pt x="663" y="694"/>
                  </a:moveTo>
                  <a:cubicBezTo>
                    <a:pt x="2836" y="851"/>
                    <a:pt x="4601" y="2616"/>
                    <a:pt x="4758" y="4790"/>
                  </a:cubicBezTo>
                  <a:lnTo>
                    <a:pt x="663" y="4790"/>
                  </a:lnTo>
                  <a:lnTo>
                    <a:pt x="663" y="694"/>
                  </a:lnTo>
                  <a:close/>
                  <a:moveTo>
                    <a:pt x="348" y="1"/>
                  </a:moveTo>
                  <a:cubicBezTo>
                    <a:pt x="158" y="1"/>
                    <a:pt x="1" y="158"/>
                    <a:pt x="1" y="379"/>
                  </a:cubicBezTo>
                  <a:lnTo>
                    <a:pt x="1" y="5168"/>
                  </a:lnTo>
                  <a:cubicBezTo>
                    <a:pt x="1" y="5357"/>
                    <a:pt x="158" y="5514"/>
                    <a:pt x="348" y="5514"/>
                  </a:cubicBezTo>
                  <a:lnTo>
                    <a:pt x="5168" y="5514"/>
                  </a:lnTo>
                  <a:cubicBezTo>
                    <a:pt x="5357" y="5514"/>
                    <a:pt x="5514" y="5357"/>
                    <a:pt x="5514" y="5168"/>
                  </a:cubicBezTo>
                  <a:cubicBezTo>
                    <a:pt x="5483" y="3750"/>
                    <a:pt x="4979" y="2490"/>
                    <a:pt x="3971" y="1513"/>
                  </a:cubicBezTo>
                  <a:cubicBezTo>
                    <a:pt x="2994" y="536"/>
                    <a:pt x="1734" y="1"/>
                    <a:pt x="3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66" name="Google Shape;10466;p79"/>
          <p:cNvGrpSpPr/>
          <p:nvPr/>
        </p:nvGrpSpPr>
        <p:grpSpPr>
          <a:xfrm>
            <a:off x="4672976" y="2138699"/>
            <a:ext cx="321859" cy="424225"/>
            <a:chOff x="-4178875" y="2405775"/>
            <a:chExt cx="222925" cy="293825"/>
          </a:xfrm>
        </p:grpSpPr>
        <p:sp>
          <p:nvSpPr>
            <p:cNvPr id="10467" name="Google Shape;10467;p79"/>
            <p:cNvSpPr/>
            <p:nvPr/>
          </p:nvSpPr>
          <p:spPr>
            <a:xfrm>
              <a:off x="-4178875" y="2405775"/>
              <a:ext cx="222925" cy="293825"/>
            </a:xfrm>
            <a:custGeom>
              <a:avLst/>
              <a:gdLst/>
              <a:ahLst/>
              <a:cxnLst/>
              <a:rect l="l" t="t" r="r" b="b"/>
              <a:pathLst>
                <a:path w="8917" h="11753" extrusionOk="0">
                  <a:moveTo>
                    <a:pt x="4474" y="694"/>
                  </a:moveTo>
                  <a:cubicBezTo>
                    <a:pt x="6553" y="694"/>
                    <a:pt x="8254" y="2395"/>
                    <a:pt x="8254" y="4475"/>
                  </a:cubicBezTo>
                  <a:cubicBezTo>
                    <a:pt x="8191" y="5262"/>
                    <a:pt x="7971" y="6018"/>
                    <a:pt x="7530" y="6649"/>
                  </a:cubicBezTo>
                  <a:lnTo>
                    <a:pt x="4474" y="10776"/>
                  </a:lnTo>
                  <a:lnTo>
                    <a:pt x="1418" y="6712"/>
                  </a:lnTo>
                  <a:cubicBezTo>
                    <a:pt x="945" y="6050"/>
                    <a:pt x="693" y="5294"/>
                    <a:pt x="693" y="4475"/>
                  </a:cubicBezTo>
                  <a:cubicBezTo>
                    <a:pt x="693" y="2395"/>
                    <a:pt x="2363" y="694"/>
                    <a:pt x="4474" y="694"/>
                  </a:cubicBezTo>
                  <a:close/>
                  <a:moveTo>
                    <a:pt x="4474" y="1"/>
                  </a:moveTo>
                  <a:cubicBezTo>
                    <a:pt x="2017" y="1"/>
                    <a:pt x="0" y="2017"/>
                    <a:pt x="0" y="4475"/>
                  </a:cubicBezTo>
                  <a:cubicBezTo>
                    <a:pt x="0" y="5451"/>
                    <a:pt x="315" y="6365"/>
                    <a:pt x="882" y="7153"/>
                  </a:cubicBezTo>
                  <a:lnTo>
                    <a:pt x="4190" y="11595"/>
                  </a:lnTo>
                  <a:cubicBezTo>
                    <a:pt x="4253" y="11689"/>
                    <a:pt x="4348" y="11752"/>
                    <a:pt x="4474" y="11752"/>
                  </a:cubicBezTo>
                  <a:cubicBezTo>
                    <a:pt x="4568" y="11752"/>
                    <a:pt x="4663" y="11721"/>
                    <a:pt x="4726" y="11595"/>
                  </a:cubicBezTo>
                  <a:lnTo>
                    <a:pt x="8097" y="7058"/>
                  </a:lnTo>
                  <a:cubicBezTo>
                    <a:pt x="8633" y="6333"/>
                    <a:pt x="8916" y="5420"/>
                    <a:pt x="8916" y="4506"/>
                  </a:cubicBezTo>
                  <a:cubicBezTo>
                    <a:pt x="8916" y="1986"/>
                    <a:pt x="6900" y="1"/>
                    <a:pt x="44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8" name="Google Shape;10468;p79"/>
            <p:cNvSpPr/>
            <p:nvPr/>
          </p:nvSpPr>
          <p:spPr>
            <a:xfrm>
              <a:off x="-4093025" y="2491650"/>
              <a:ext cx="51225" cy="51200"/>
            </a:xfrm>
            <a:custGeom>
              <a:avLst/>
              <a:gdLst/>
              <a:ahLst/>
              <a:cxnLst/>
              <a:rect l="l" t="t" r="r" b="b"/>
              <a:pathLst>
                <a:path w="2049" h="2048" extrusionOk="0">
                  <a:moveTo>
                    <a:pt x="1040" y="630"/>
                  </a:moveTo>
                  <a:cubicBezTo>
                    <a:pt x="1229" y="630"/>
                    <a:pt x="1386" y="788"/>
                    <a:pt x="1386" y="1008"/>
                  </a:cubicBezTo>
                  <a:cubicBezTo>
                    <a:pt x="1386" y="1197"/>
                    <a:pt x="1197" y="1355"/>
                    <a:pt x="1040" y="1355"/>
                  </a:cubicBezTo>
                  <a:cubicBezTo>
                    <a:pt x="819" y="1355"/>
                    <a:pt x="662" y="1197"/>
                    <a:pt x="662" y="1008"/>
                  </a:cubicBezTo>
                  <a:cubicBezTo>
                    <a:pt x="662" y="788"/>
                    <a:pt x="819" y="630"/>
                    <a:pt x="1040" y="630"/>
                  </a:cubicBezTo>
                  <a:close/>
                  <a:moveTo>
                    <a:pt x="1040" y="0"/>
                  </a:moveTo>
                  <a:cubicBezTo>
                    <a:pt x="473" y="0"/>
                    <a:pt x="0" y="473"/>
                    <a:pt x="0" y="1040"/>
                  </a:cubicBezTo>
                  <a:cubicBezTo>
                    <a:pt x="0" y="1575"/>
                    <a:pt x="473" y="2048"/>
                    <a:pt x="1040" y="2048"/>
                  </a:cubicBezTo>
                  <a:cubicBezTo>
                    <a:pt x="1575" y="2048"/>
                    <a:pt x="2048" y="1575"/>
                    <a:pt x="2048" y="1040"/>
                  </a:cubicBezTo>
                  <a:cubicBezTo>
                    <a:pt x="2048" y="441"/>
                    <a:pt x="1575" y="0"/>
                    <a:pt x="10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9" name="Google Shape;10469;p79"/>
            <p:cNvSpPr/>
            <p:nvPr/>
          </p:nvSpPr>
          <p:spPr>
            <a:xfrm>
              <a:off x="-4145800" y="2439650"/>
              <a:ext cx="155975" cy="155200"/>
            </a:xfrm>
            <a:custGeom>
              <a:avLst/>
              <a:gdLst/>
              <a:ahLst/>
              <a:cxnLst/>
              <a:rect l="l" t="t" r="r" b="b"/>
              <a:pathLst>
                <a:path w="6239" h="6208" extrusionOk="0">
                  <a:moveTo>
                    <a:pt x="3403" y="694"/>
                  </a:moveTo>
                  <a:lnTo>
                    <a:pt x="3403" y="1166"/>
                  </a:lnTo>
                  <a:cubicBezTo>
                    <a:pt x="3403" y="1324"/>
                    <a:pt x="3497" y="1450"/>
                    <a:pt x="3655" y="1481"/>
                  </a:cubicBezTo>
                  <a:cubicBezTo>
                    <a:pt x="3844" y="1576"/>
                    <a:pt x="4033" y="1670"/>
                    <a:pt x="4191" y="1828"/>
                  </a:cubicBezTo>
                  <a:cubicBezTo>
                    <a:pt x="4268" y="1867"/>
                    <a:pt x="4358" y="1894"/>
                    <a:pt x="4445" y="1894"/>
                  </a:cubicBezTo>
                  <a:cubicBezTo>
                    <a:pt x="4499" y="1894"/>
                    <a:pt x="4552" y="1884"/>
                    <a:pt x="4600" y="1859"/>
                  </a:cubicBezTo>
                  <a:lnTo>
                    <a:pt x="4978" y="1607"/>
                  </a:lnTo>
                  <a:lnTo>
                    <a:pt x="5356" y="2206"/>
                  </a:lnTo>
                  <a:lnTo>
                    <a:pt x="4947" y="2458"/>
                  </a:lnTo>
                  <a:cubicBezTo>
                    <a:pt x="4821" y="2521"/>
                    <a:pt x="4789" y="2647"/>
                    <a:pt x="4789" y="2805"/>
                  </a:cubicBezTo>
                  <a:cubicBezTo>
                    <a:pt x="4821" y="3025"/>
                    <a:pt x="4821" y="3183"/>
                    <a:pt x="4789" y="3435"/>
                  </a:cubicBezTo>
                  <a:cubicBezTo>
                    <a:pt x="4758" y="3592"/>
                    <a:pt x="4821" y="3687"/>
                    <a:pt x="4947" y="3781"/>
                  </a:cubicBezTo>
                  <a:lnTo>
                    <a:pt x="5356" y="4033"/>
                  </a:lnTo>
                  <a:lnTo>
                    <a:pt x="4978" y="4600"/>
                  </a:lnTo>
                  <a:lnTo>
                    <a:pt x="4600" y="4380"/>
                  </a:lnTo>
                  <a:cubicBezTo>
                    <a:pt x="4554" y="4345"/>
                    <a:pt x="4503" y="4332"/>
                    <a:pt x="4452" y="4332"/>
                  </a:cubicBezTo>
                  <a:cubicBezTo>
                    <a:pt x="4363" y="4332"/>
                    <a:pt x="4270" y="4372"/>
                    <a:pt x="4191" y="4411"/>
                  </a:cubicBezTo>
                  <a:cubicBezTo>
                    <a:pt x="4033" y="4537"/>
                    <a:pt x="3844" y="4632"/>
                    <a:pt x="3655" y="4726"/>
                  </a:cubicBezTo>
                  <a:cubicBezTo>
                    <a:pt x="3529" y="4758"/>
                    <a:pt x="3403" y="4915"/>
                    <a:pt x="3403" y="5041"/>
                  </a:cubicBezTo>
                  <a:lnTo>
                    <a:pt x="3403" y="5514"/>
                  </a:lnTo>
                  <a:lnTo>
                    <a:pt x="2741" y="5514"/>
                  </a:lnTo>
                  <a:lnTo>
                    <a:pt x="2741" y="5041"/>
                  </a:lnTo>
                  <a:cubicBezTo>
                    <a:pt x="2741" y="4884"/>
                    <a:pt x="2678" y="4758"/>
                    <a:pt x="2521" y="4726"/>
                  </a:cubicBezTo>
                  <a:cubicBezTo>
                    <a:pt x="2300" y="4663"/>
                    <a:pt x="2111" y="4569"/>
                    <a:pt x="1954" y="4411"/>
                  </a:cubicBezTo>
                  <a:cubicBezTo>
                    <a:pt x="1874" y="4372"/>
                    <a:pt x="1782" y="4332"/>
                    <a:pt x="1701" y="4332"/>
                  </a:cubicBezTo>
                  <a:cubicBezTo>
                    <a:pt x="1654" y="4332"/>
                    <a:pt x="1610" y="4345"/>
                    <a:pt x="1576" y="4380"/>
                  </a:cubicBezTo>
                  <a:lnTo>
                    <a:pt x="1166" y="4600"/>
                  </a:lnTo>
                  <a:lnTo>
                    <a:pt x="820" y="4033"/>
                  </a:lnTo>
                  <a:lnTo>
                    <a:pt x="1198" y="3781"/>
                  </a:lnTo>
                  <a:cubicBezTo>
                    <a:pt x="1324" y="3718"/>
                    <a:pt x="1418" y="3592"/>
                    <a:pt x="1355" y="3435"/>
                  </a:cubicBezTo>
                  <a:cubicBezTo>
                    <a:pt x="1324" y="3183"/>
                    <a:pt x="1324" y="3025"/>
                    <a:pt x="1355" y="2805"/>
                  </a:cubicBezTo>
                  <a:cubicBezTo>
                    <a:pt x="1418" y="2647"/>
                    <a:pt x="1324" y="2521"/>
                    <a:pt x="1198" y="2458"/>
                  </a:cubicBezTo>
                  <a:lnTo>
                    <a:pt x="820" y="2206"/>
                  </a:lnTo>
                  <a:lnTo>
                    <a:pt x="1166" y="1607"/>
                  </a:lnTo>
                  <a:lnTo>
                    <a:pt x="1576" y="1859"/>
                  </a:lnTo>
                  <a:cubicBezTo>
                    <a:pt x="1612" y="1884"/>
                    <a:pt x="1657" y="1894"/>
                    <a:pt x="1706" y="1894"/>
                  </a:cubicBezTo>
                  <a:cubicBezTo>
                    <a:pt x="1786" y="1894"/>
                    <a:pt x="1876" y="1867"/>
                    <a:pt x="1954" y="1828"/>
                  </a:cubicBezTo>
                  <a:cubicBezTo>
                    <a:pt x="2111" y="1702"/>
                    <a:pt x="2300" y="1576"/>
                    <a:pt x="2521" y="1481"/>
                  </a:cubicBezTo>
                  <a:cubicBezTo>
                    <a:pt x="2615" y="1450"/>
                    <a:pt x="2741" y="1292"/>
                    <a:pt x="2741" y="1166"/>
                  </a:cubicBezTo>
                  <a:lnTo>
                    <a:pt x="2741" y="694"/>
                  </a:lnTo>
                  <a:close/>
                  <a:moveTo>
                    <a:pt x="2426" y="1"/>
                  </a:moveTo>
                  <a:cubicBezTo>
                    <a:pt x="2237" y="1"/>
                    <a:pt x="2080" y="158"/>
                    <a:pt x="2080" y="347"/>
                  </a:cubicBezTo>
                  <a:lnTo>
                    <a:pt x="2080" y="946"/>
                  </a:lnTo>
                  <a:cubicBezTo>
                    <a:pt x="1954" y="977"/>
                    <a:pt x="1828" y="1072"/>
                    <a:pt x="1765" y="1135"/>
                  </a:cubicBezTo>
                  <a:lnTo>
                    <a:pt x="1261" y="851"/>
                  </a:lnTo>
                  <a:cubicBezTo>
                    <a:pt x="1211" y="831"/>
                    <a:pt x="1158" y="821"/>
                    <a:pt x="1104" y="821"/>
                  </a:cubicBezTo>
                  <a:cubicBezTo>
                    <a:pt x="990" y="821"/>
                    <a:pt x="874" y="870"/>
                    <a:pt x="788" y="977"/>
                  </a:cubicBezTo>
                  <a:lnTo>
                    <a:pt x="126" y="2175"/>
                  </a:lnTo>
                  <a:cubicBezTo>
                    <a:pt x="32" y="2332"/>
                    <a:pt x="63" y="2521"/>
                    <a:pt x="221" y="2647"/>
                  </a:cubicBezTo>
                  <a:lnTo>
                    <a:pt x="757" y="2899"/>
                  </a:lnTo>
                  <a:lnTo>
                    <a:pt x="757" y="3120"/>
                  </a:lnTo>
                  <a:lnTo>
                    <a:pt x="757" y="3309"/>
                  </a:lnTo>
                  <a:lnTo>
                    <a:pt x="221" y="3592"/>
                  </a:lnTo>
                  <a:cubicBezTo>
                    <a:pt x="63" y="3655"/>
                    <a:pt x="0" y="3907"/>
                    <a:pt x="126" y="4065"/>
                  </a:cubicBezTo>
                  <a:lnTo>
                    <a:pt x="788" y="5231"/>
                  </a:lnTo>
                  <a:cubicBezTo>
                    <a:pt x="831" y="5337"/>
                    <a:pt x="960" y="5415"/>
                    <a:pt x="1088" y="5415"/>
                  </a:cubicBezTo>
                  <a:cubicBezTo>
                    <a:pt x="1149" y="5415"/>
                    <a:pt x="1210" y="5397"/>
                    <a:pt x="1261" y="5357"/>
                  </a:cubicBezTo>
                  <a:lnTo>
                    <a:pt x="1765" y="5073"/>
                  </a:lnTo>
                  <a:cubicBezTo>
                    <a:pt x="1891" y="5167"/>
                    <a:pt x="1954" y="5199"/>
                    <a:pt x="2080" y="5262"/>
                  </a:cubicBezTo>
                  <a:lnTo>
                    <a:pt x="2080" y="5861"/>
                  </a:lnTo>
                  <a:cubicBezTo>
                    <a:pt x="2080" y="6050"/>
                    <a:pt x="2237" y="6207"/>
                    <a:pt x="2426" y="6207"/>
                  </a:cubicBezTo>
                  <a:lnTo>
                    <a:pt x="3812" y="6207"/>
                  </a:lnTo>
                  <a:cubicBezTo>
                    <a:pt x="4002" y="6207"/>
                    <a:pt x="4159" y="6050"/>
                    <a:pt x="4159" y="5861"/>
                  </a:cubicBezTo>
                  <a:lnTo>
                    <a:pt x="4159" y="5262"/>
                  </a:lnTo>
                  <a:cubicBezTo>
                    <a:pt x="4285" y="5231"/>
                    <a:pt x="4411" y="5167"/>
                    <a:pt x="4474" y="5073"/>
                  </a:cubicBezTo>
                  <a:lnTo>
                    <a:pt x="4978" y="5357"/>
                  </a:lnTo>
                  <a:cubicBezTo>
                    <a:pt x="5028" y="5376"/>
                    <a:pt x="5084" y="5387"/>
                    <a:pt x="5141" y="5387"/>
                  </a:cubicBezTo>
                  <a:cubicBezTo>
                    <a:pt x="5263" y="5387"/>
                    <a:pt x="5386" y="5338"/>
                    <a:pt x="5451" y="5231"/>
                  </a:cubicBezTo>
                  <a:lnTo>
                    <a:pt x="6144" y="4065"/>
                  </a:lnTo>
                  <a:cubicBezTo>
                    <a:pt x="6207" y="3907"/>
                    <a:pt x="6175" y="3687"/>
                    <a:pt x="6018" y="3592"/>
                  </a:cubicBezTo>
                  <a:lnTo>
                    <a:pt x="5514" y="3309"/>
                  </a:lnTo>
                  <a:lnTo>
                    <a:pt x="5514" y="3120"/>
                  </a:lnTo>
                  <a:lnTo>
                    <a:pt x="5514" y="2899"/>
                  </a:lnTo>
                  <a:lnTo>
                    <a:pt x="6018" y="2647"/>
                  </a:lnTo>
                  <a:cubicBezTo>
                    <a:pt x="6175" y="2521"/>
                    <a:pt x="6238" y="2332"/>
                    <a:pt x="6144" y="2175"/>
                  </a:cubicBezTo>
                  <a:lnTo>
                    <a:pt x="5451" y="977"/>
                  </a:lnTo>
                  <a:cubicBezTo>
                    <a:pt x="5408" y="870"/>
                    <a:pt x="5278" y="807"/>
                    <a:pt x="5149" y="807"/>
                  </a:cubicBezTo>
                  <a:cubicBezTo>
                    <a:pt x="5089" y="807"/>
                    <a:pt x="5029" y="821"/>
                    <a:pt x="4978" y="851"/>
                  </a:cubicBezTo>
                  <a:lnTo>
                    <a:pt x="4474" y="1135"/>
                  </a:lnTo>
                  <a:cubicBezTo>
                    <a:pt x="4348" y="1072"/>
                    <a:pt x="4285" y="1009"/>
                    <a:pt x="4159" y="946"/>
                  </a:cubicBezTo>
                  <a:lnTo>
                    <a:pt x="4159" y="347"/>
                  </a:lnTo>
                  <a:cubicBezTo>
                    <a:pt x="4159" y="158"/>
                    <a:pt x="4002" y="1"/>
                    <a:pt x="38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0" name="Google Shape;10470;p79"/>
          <p:cNvGrpSpPr/>
          <p:nvPr/>
        </p:nvGrpSpPr>
        <p:grpSpPr>
          <a:xfrm>
            <a:off x="4635439" y="2673483"/>
            <a:ext cx="420796" cy="395746"/>
            <a:chOff x="-4211975" y="2783850"/>
            <a:chExt cx="291450" cy="274100"/>
          </a:xfrm>
        </p:grpSpPr>
        <p:sp>
          <p:nvSpPr>
            <p:cNvPr id="10471" name="Google Shape;10471;p79"/>
            <p:cNvSpPr/>
            <p:nvPr/>
          </p:nvSpPr>
          <p:spPr>
            <a:xfrm>
              <a:off x="-4211975" y="2937125"/>
              <a:ext cx="291450" cy="120825"/>
            </a:xfrm>
            <a:custGeom>
              <a:avLst/>
              <a:gdLst/>
              <a:ahLst/>
              <a:cxnLst/>
              <a:rect l="l" t="t" r="r" b="b"/>
              <a:pathLst>
                <a:path w="11658" h="4833" extrusionOk="0">
                  <a:moveTo>
                    <a:pt x="978" y="706"/>
                  </a:moveTo>
                  <a:cubicBezTo>
                    <a:pt x="1167" y="706"/>
                    <a:pt x="1324" y="863"/>
                    <a:pt x="1324" y="1052"/>
                  </a:cubicBezTo>
                  <a:lnTo>
                    <a:pt x="1324" y="3762"/>
                  </a:lnTo>
                  <a:cubicBezTo>
                    <a:pt x="1324" y="3982"/>
                    <a:pt x="1167" y="4140"/>
                    <a:pt x="978" y="4140"/>
                  </a:cubicBezTo>
                  <a:lnTo>
                    <a:pt x="631" y="4140"/>
                  </a:lnTo>
                  <a:lnTo>
                    <a:pt x="631" y="706"/>
                  </a:lnTo>
                  <a:close/>
                  <a:moveTo>
                    <a:pt x="3866" y="717"/>
                  </a:moveTo>
                  <a:cubicBezTo>
                    <a:pt x="4374" y="717"/>
                    <a:pt x="4886" y="859"/>
                    <a:pt x="5325" y="1147"/>
                  </a:cubicBezTo>
                  <a:cubicBezTo>
                    <a:pt x="5672" y="1367"/>
                    <a:pt x="5703" y="1399"/>
                    <a:pt x="5829" y="1399"/>
                  </a:cubicBezTo>
                  <a:lnTo>
                    <a:pt x="7247" y="1399"/>
                  </a:lnTo>
                  <a:cubicBezTo>
                    <a:pt x="7436" y="1399"/>
                    <a:pt x="7594" y="1556"/>
                    <a:pt x="7594" y="1777"/>
                  </a:cubicBezTo>
                  <a:cubicBezTo>
                    <a:pt x="7594" y="1966"/>
                    <a:pt x="7436" y="2124"/>
                    <a:pt x="7247" y="2124"/>
                  </a:cubicBezTo>
                  <a:lnTo>
                    <a:pt x="4758" y="2124"/>
                  </a:lnTo>
                  <a:cubicBezTo>
                    <a:pt x="4380" y="2124"/>
                    <a:pt x="4034" y="2344"/>
                    <a:pt x="3845" y="2659"/>
                  </a:cubicBezTo>
                  <a:cubicBezTo>
                    <a:pt x="3782" y="2817"/>
                    <a:pt x="3845" y="3069"/>
                    <a:pt x="4002" y="3132"/>
                  </a:cubicBezTo>
                  <a:cubicBezTo>
                    <a:pt x="4045" y="3158"/>
                    <a:pt x="4096" y="3169"/>
                    <a:pt x="4148" y="3169"/>
                  </a:cubicBezTo>
                  <a:cubicBezTo>
                    <a:pt x="4284" y="3169"/>
                    <a:pt x="4429" y="3088"/>
                    <a:pt x="4475" y="2974"/>
                  </a:cubicBezTo>
                  <a:cubicBezTo>
                    <a:pt x="4538" y="2848"/>
                    <a:pt x="4632" y="2785"/>
                    <a:pt x="4790" y="2785"/>
                  </a:cubicBezTo>
                  <a:lnTo>
                    <a:pt x="7562" y="2785"/>
                  </a:lnTo>
                  <a:cubicBezTo>
                    <a:pt x="7783" y="2785"/>
                    <a:pt x="8003" y="2722"/>
                    <a:pt x="8192" y="2596"/>
                  </a:cubicBezTo>
                  <a:lnTo>
                    <a:pt x="10555" y="769"/>
                  </a:lnTo>
                  <a:cubicBezTo>
                    <a:pt x="10603" y="747"/>
                    <a:pt x="10649" y="737"/>
                    <a:pt x="10693" y="737"/>
                  </a:cubicBezTo>
                  <a:cubicBezTo>
                    <a:pt x="10969" y="737"/>
                    <a:pt x="11146" y="1123"/>
                    <a:pt x="10902" y="1367"/>
                  </a:cubicBezTo>
                  <a:cubicBezTo>
                    <a:pt x="10844" y="1406"/>
                    <a:pt x="10817" y="1419"/>
                    <a:pt x="10805" y="1419"/>
                  </a:cubicBezTo>
                  <a:cubicBezTo>
                    <a:pt x="10780" y="1419"/>
                    <a:pt x="10836" y="1354"/>
                    <a:pt x="10826" y="1354"/>
                  </a:cubicBezTo>
                  <a:cubicBezTo>
                    <a:pt x="10804" y="1354"/>
                    <a:pt x="10447" y="1686"/>
                    <a:pt x="8066" y="3856"/>
                  </a:cubicBezTo>
                  <a:cubicBezTo>
                    <a:pt x="7877" y="4014"/>
                    <a:pt x="7625" y="4140"/>
                    <a:pt x="7373" y="4140"/>
                  </a:cubicBezTo>
                  <a:lnTo>
                    <a:pt x="3435" y="4140"/>
                  </a:lnTo>
                  <a:cubicBezTo>
                    <a:pt x="2962" y="4140"/>
                    <a:pt x="2490" y="4014"/>
                    <a:pt x="2049" y="3825"/>
                  </a:cubicBezTo>
                  <a:lnTo>
                    <a:pt x="2049" y="1399"/>
                  </a:lnTo>
                  <a:lnTo>
                    <a:pt x="2332" y="1210"/>
                  </a:lnTo>
                  <a:cubicBezTo>
                    <a:pt x="2774" y="883"/>
                    <a:pt x="3318" y="717"/>
                    <a:pt x="3866" y="717"/>
                  </a:cubicBezTo>
                  <a:close/>
                  <a:moveTo>
                    <a:pt x="3817" y="0"/>
                  </a:moveTo>
                  <a:cubicBezTo>
                    <a:pt x="3151" y="0"/>
                    <a:pt x="2491" y="205"/>
                    <a:pt x="1923" y="611"/>
                  </a:cubicBezTo>
                  <a:cubicBezTo>
                    <a:pt x="1765" y="265"/>
                    <a:pt x="1419" y="13"/>
                    <a:pt x="1009" y="13"/>
                  </a:cubicBezTo>
                  <a:lnTo>
                    <a:pt x="348" y="13"/>
                  </a:lnTo>
                  <a:cubicBezTo>
                    <a:pt x="159" y="13"/>
                    <a:pt x="1" y="170"/>
                    <a:pt x="1" y="391"/>
                  </a:cubicBezTo>
                  <a:lnTo>
                    <a:pt x="1" y="4486"/>
                  </a:lnTo>
                  <a:cubicBezTo>
                    <a:pt x="1" y="4675"/>
                    <a:pt x="159" y="4833"/>
                    <a:pt x="348" y="4833"/>
                  </a:cubicBezTo>
                  <a:lnTo>
                    <a:pt x="1009" y="4833"/>
                  </a:lnTo>
                  <a:cubicBezTo>
                    <a:pt x="1324" y="4833"/>
                    <a:pt x="1608" y="4675"/>
                    <a:pt x="1797" y="4486"/>
                  </a:cubicBezTo>
                  <a:cubicBezTo>
                    <a:pt x="2332" y="4707"/>
                    <a:pt x="2868" y="4833"/>
                    <a:pt x="3435" y="4833"/>
                  </a:cubicBezTo>
                  <a:lnTo>
                    <a:pt x="7373" y="4833"/>
                  </a:lnTo>
                  <a:cubicBezTo>
                    <a:pt x="7783" y="4833"/>
                    <a:pt x="8192" y="4675"/>
                    <a:pt x="8507" y="4392"/>
                  </a:cubicBezTo>
                  <a:cubicBezTo>
                    <a:pt x="8539" y="4392"/>
                    <a:pt x="11217" y="1903"/>
                    <a:pt x="11248" y="1872"/>
                  </a:cubicBezTo>
                  <a:cubicBezTo>
                    <a:pt x="11406" y="1809"/>
                    <a:pt x="11658" y="1493"/>
                    <a:pt x="11658" y="1084"/>
                  </a:cubicBezTo>
                  <a:cubicBezTo>
                    <a:pt x="11658" y="454"/>
                    <a:pt x="11185" y="44"/>
                    <a:pt x="10618" y="44"/>
                  </a:cubicBezTo>
                  <a:cubicBezTo>
                    <a:pt x="10303" y="44"/>
                    <a:pt x="10051" y="202"/>
                    <a:pt x="9925" y="296"/>
                  </a:cubicBezTo>
                  <a:lnTo>
                    <a:pt x="8192" y="1619"/>
                  </a:lnTo>
                  <a:cubicBezTo>
                    <a:pt x="8098" y="1084"/>
                    <a:pt x="7688" y="706"/>
                    <a:pt x="7153" y="706"/>
                  </a:cubicBezTo>
                  <a:lnTo>
                    <a:pt x="5861" y="706"/>
                  </a:lnTo>
                  <a:lnTo>
                    <a:pt x="5640" y="548"/>
                  </a:lnTo>
                  <a:cubicBezTo>
                    <a:pt x="5075" y="182"/>
                    <a:pt x="4444" y="0"/>
                    <a:pt x="38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2" name="Google Shape;10472;p79"/>
            <p:cNvSpPr/>
            <p:nvPr/>
          </p:nvSpPr>
          <p:spPr>
            <a:xfrm>
              <a:off x="-4109575" y="2783850"/>
              <a:ext cx="153625" cy="154400"/>
            </a:xfrm>
            <a:custGeom>
              <a:avLst/>
              <a:gdLst/>
              <a:ahLst/>
              <a:cxnLst/>
              <a:rect l="l" t="t" r="r" b="b"/>
              <a:pathLst>
                <a:path w="6145" h="6176" extrusionOk="0">
                  <a:moveTo>
                    <a:pt x="3057" y="693"/>
                  </a:moveTo>
                  <a:cubicBezTo>
                    <a:pt x="4411" y="693"/>
                    <a:pt x="5482" y="1765"/>
                    <a:pt x="5482" y="3088"/>
                  </a:cubicBezTo>
                  <a:cubicBezTo>
                    <a:pt x="5482" y="4442"/>
                    <a:pt x="4411" y="5482"/>
                    <a:pt x="3057" y="5482"/>
                  </a:cubicBezTo>
                  <a:cubicBezTo>
                    <a:pt x="1733" y="5482"/>
                    <a:pt x="662" y="4442"/>
                    <a:pt x="662" y="3088"/>
                  </a:cubicBezTo>
                  <a:cubicBezTo>
                    <a:pt x="662" y="1765"/>
                    <a:pt x="1733" y="693"/>
                    <a:pt x="3057" y="693"/>
                  </a:cubicBezTo>
                  <a:close/>
                  <a:moveTo>
                    <a:pt x="3057" y="0"/>
                  </a:moveTo>
                  <a:cubicBezTo>
                    <a:pt x="1387" y="0"/>
                    <a:pt x="1" y="1387"/>
                    <a:pt x="1" y="3088"/>
                  </a:cubicBezTo>
                  <a:cubicBezTo>
                    <a:pt x="1" y="4789"/>
                    <a:pt x="1387" y="6175"/>
                    <a:pt x="3057" y="6175"/>
                  </a:cubicBezTo>
                  <a:cubicBezTo>
                    <a:pt x="4758" y="6175"/>
                    <a:pt x="6144" y="4789"/>
                    <a:pt x="6144" y="3088"/>
                  </a:cubicBezTo>
                  <a:cubicBezTo>
                    <a:pt x="6144" y="1387"/>
                    <a:pt x="4758" y="0"/>
                    <a:pt x="30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3" name="Google Shape;10473;p79"/>
            <p:cNvSpPr/>
            <p:nvPr/>
          </p:nvSpPr>
          <p:spPr>
            <a:xfrm>
              <a:off x="-4074925" y="2818500"/>
              <a:ext cx="84300" cy="85100"/>
            </a:xfrm>
            <a:custGeom>
              <a:avLst/>
              <a:gdLst/>
              <a:ahLst/>
              <a:cxnLst/>
              <a:rect l="l" t="t" r="r" b="b"/>
              <a:pathLst>
                <a:path w="3372" h="3404" extrusionOk="0">
                  <a:moveTo>
                    <a:pt x="1671" y="631"/>
                  </a:moveTo>
                  <a:cubicBezTo>
                    <a:pt x="2238" y="631"/>
                    <a:pt x="2710" y="1103"/>
                    <a:pt x="2710" y="1670"/>
                  </a:cubicBezTo>
                  <a:cubicBezTo>
                    <a:pt x="2710" y="2206"/>
                    <a:pt x="2238" y="2678"/>
                    <a:pt x="1671" y="2678"/>
                  </a:cubicBezTo>
                  <a:cubicBezTo>
                    <a:pt x="1135" y="2678"/>
                    <a:pt x="662" y="2206"/>
                    <a:pt x="662" y="1670"/>
                  </a:cubicBezTo>
                  <a:cubicBezTo>
                    <a:pt x="662" y="1103"/>
                    <a:pt x="1135" y="631"/>
                    <a:pt x="1671" y="631"/>
                  </a:cubicBezTo>
                  <a:close/>
                  <a:moveTo>
                    <a:pt x="1671" y="1"/>
                  </a:moveTo>
                  <a:cubicBezTo>
                    <a:pt x="725" y="1"/>
                    <a:pt x="1" y="757"/>
                    <a:pt x="1" y="1702"/>
                  </a:cubicBezTo>
                  <a:cubicBezTo>
                    <a:pt x="1" y="2647"/>
                    <a:pt x="725" y="3403"/>
                    <a:pt x="1671" y="3403"/>
                  </a:cubicBezTo>
                  <a:cubicBezTo>
                    <a:pt x="2616" y="3403"/>
                    <a:pt x="3372" y="2647"/>
                    <a:pt x="3372" y="1702"/>
                  </a:cubicBezTo>
                  <a:cubicBezTo>
                    <a:pt x="3372" y="757"/>
                    <a:pt x="2616" y="1"/>
                    <a:pt x="16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74" name="Google Shape;10474;p79"/>
          <p:cNvSpPr/>
          <p:nvPr/>
        </p:nvSpPr>
        <p:spPr>
          <a:xfrm>
            <a:off x="7351333" y="1629995"/>
            <a:ext cx="399175" cy="423069"/>
          </a:xfrm>
          <a:custGeom>
            <a:avLst/>
            <a:gdLst/>
            <a:ahLst/>
            <a:cxnLst/>
            <a:rect l="l" t="t" r="r" b="b"/>
            <a:pathLst>
              <a:path w="11059" h="11721" extrusionOk="0">
                <a:moveTo>
                  <a:pt x="1418" y="693"/>
                </a:moveTo>
                <a:lnTo>
                  <a:pt x="1418" y="1387"/>
                </a:lnTo>
                <a:lnTo>
                  <a:pt x="725" y="1387"/>
                </a:lnTo>
                <a:lnTo>
                  <a:pt x="725" y="693"/>
                </a:lnTo>
                <a:close/>
                <a:moveTo>
                  <a:pt x="9011" y="693"/>
                </a:moveTo>
                <a:lnTo>
                  <a:pt x="9011" y="1387"/>
                </a:lnTo>
                <a:lnTo>
                  <a:pt x="8349" y="1387"/>
                </a:lnTo>
                <a:lnTo>
                  <a:pt x="8349" y="693"/>
                </a:lnTo>
                <a:close/>
                <a:moveTo>
                  <a:pt x="7656" y="1324"/>
                </a:moveTo>
                <a:lnTo>
                  <a:pt x="7656" y="1670"/>
                </a:lnTo>
                <a:cubicBezTo>
                  <a:pt x="7656" y="1891"/>
                  <a:pt x="7813" y="2048"/>
                  <a:pt x="8034" y="2048"/>
                </a:cubicBezTo>
                <a:lnTo>
                  <a:pt x="8381" y="2048"/>
                </a:lnTo>
                <a:lnTo>
                  <a:pt x="8381" y="4222"/>
                </a:lnTo>
                <a:cubicBezTo>
                  <a:pt x="8255" y="4253"/>
                  <a:pt x="8160" y="4316"/>
                  <a:pt x="8034" y="4411"/>
                </a:cubicBezTo>
                <a:cubicBezTo>
                  <a:pt x="7845" y="4243"/>
                  <a:pt x="7614" y="4159"/>
                  <a:pt x="7369" y="4159"/>
                </a:cubicBezTo>
                <a:cubicBezTo>
                  <a:pt x="7246" y="4159"/>
                  <a:pt x="7120" y="4180"/>
                  <a:pt x="6994" y="4222"/>
                </a:cubicBezTo>
                <a:lnTo>
                  <a:pt x="6994" y="3088"/>
                </a:lnTo>
                <a:cubicBezTo>
                  <a:pt x="6994" y="2552"/>
                  <a:pt x="6522" y="2080"/>
                  <a:pt x="5986" y="2080"/>
                </a:cubicBezTo>
                <a:cubicBezTo>
                  <a:pt x="5419" y="2080"/>
                  <a:pt x="4947" y="2552"/>
                  <a:pt x="4947" y="3088"/>
                </a:cubicBezTo>
                <a:lnTo>
                  <a:pt x="4947" y="6459"/>
                </a:lnTo>
                <a:lnTo>
                  <a:pt x="4789" y="6301"/>
                </a:lnTo>
                <a:cubicBezTo>
                  <a:pt x="4600" y="6097"/>
                  <a:pt x="4340" y="5994"/>
                  <a:pt x="4076" y="5994"/>
                </a:cubicBezTo>
                <a:cubicBezTo>
                  <a:pt x="3812" y="5994"/>
                  <a:pt x="3545" y="6097"/>
                  <a:pt x="3340" y="6301"/>
                </a:cubicBezTo>
                <a:cubicBezTo>
                  <a:pt x="2962" y="6679"/>
                  <a:pt x="2962" y="7341"/>
                  <a:pt x="3340" y="7751"/>
                </a:cubicBezTo>
                <a:lnTo>
                  <a:pt x="3812" y="8223"/>
                </a:lnTo>
                <a:lnTo>
                  <a:pt x="2111" y="8223"/>
                </a:lnTo>
                <a:lnTo>
                  <a:pt x="2111" y="7908"/>
                </a:lnTo>
                <a:cubicBezTo>
                  <a:pt x="2111" y="7719"/>
                  <a:pt x="1954" y="7561"/>
                  <a:pt x="1765" y="7561"/>
                </a:cubicBezTo>
                <a:lnTo>
                  <a:pt x="1418" y="7561"/>
                </a:lnTo>
                <a:lnTo>
                  <a:pt x="1418" y="2048"/>
                </a:lnTo>
                <a:lnTo>
                  <a:pt x="1765" y="2048"/>
                </a:lnTo>
                <a:cubicBezTo>
                  <a:pt x="1954" y="2048"/>
                  <a:pt x="2111" y="1891"/>
                  <a:pt x="2111" y="1670"/>
                </a:cubicBezTo>
                <a:lnTo>
                  <a:pt x="2111" y="1324"/>
                </a:lnTo>
                <a:close/>
                <a:moveTo>
                  <a:pt x="1418" y="8255"/>
                </a:moveTo>
                <a:lnTo>
                  <a:pt x="1418" y="8948"/>
                </a:lnTo>
                <a:lnTo>
                  <a:pt x="725" y="8948"/>
                </a:lnTo>
                <a:lnTo>
                  <a:pt x="725" y="8255"/>
                </a:lnTo>
                <a:close/>
                <a:moveTo>
                  <a:pt x="5955" y="2836"/>
                </a:moveTo>
                <a:cubicBezTo>
                  <a:pt x="6144" y="2836"/>
                  <a:pt x="6301" y="2993"/>
                  <a:pt x="6301" y="3182"/>
                </a:cubicBezTo>
                <a:lnTo>
                  <a:pt x="6301" y="6616"/>
                </a:lnTo>
                <a:cubicBezTo>
                  <a:pt x="6301" y="6805"/>
                  <a:pt x="6459" y="6963"/>
                  <a:pt x="6648" y="6963"/>
                </a:cubicBezTo>
                <a:cubicBezTo>
                  <a:pt x="6837" y="6963"/>
                  <a:pt x="6994" y="6805"/>
                  <a:pt x="6994" y="6616"/>
                </a:cubicBezTo>
                <a:lnTo>
                  <a:pt x="6994" y="5230"/>
                </a:lnTo>
                <a:cubicBezTo>
                  <a:pt x="6994" y="5041"/>
                  <a:pt x="7152" y="4884"/>
                  <a:pt x="7372" y="4884"/>
                </a:cubicBezTo>
                <a:cubicBezTo>
                  <a:pt x="7561" y="4884"/>
                  <a:pt x="7719" y="5041"/>
                  <a:pt x="7719" y="5230"/>
                </a:cubicBezTo>
                <a:lnTo>
                  <a:pt x="7719" y="6616"/>
                </a:lnTo>
                <a:cubicBezTo>
                  <a:pt x="7719" y="6805"/>
                  <a:pt x="7876" y="6963"/>
                  <a:pt x="8066" y="6963"/>
                </a:cubicBezTo>
                <a:cubicBezTo>
                  <a:pt x="8255" y="6963"/>
                  <a:pt x="8412" y="6805"/>
                  <a:pt x="8412" y="6616"/>
                </a:cubicBezTo>
                <a:lnTo>
                  <a:pt x="8412" y="5230"/>
                </a:lnTo>
                <a:cubicBezTo>
                  <a:pt x="8412" y="5041"/>
                  <a:pt x="8570" y="4884"/>
                  <a:pt x="8790" y="4884"/>
                </a:cubicBezTo>
                <a:cubicBezTo>
                  <a:pt x="8979" y="4884"/>
                  <a:pt x="9137" y="5041"/>
                  <a:pt x="9137" y="5230"/>
                </a:cubicBezTo>
                <a:lnTo>
                  <a:pt x="9137" y="6616"/>
                </a:lnTo>
                <a:cubicBezTo>
                  <a:pt x="9137" y="6805"/>
                  <a:pt x="9294" y="6963"/>
                  <a:pt x="9483" y="6963"/>
                </a:cubicBezTo>
                <a:cubicBezTo>
                  <a:pt x="9672" y="6963"/>
                  <a:pt x="9830" y="6805"/>
                  <a:pt x="9830" y="6616"/>
                </a:cubicBezTo>
                <a:lnTo>
                  <a:pt x="9830" y="5955"/>
                </a:lnTo>
                <a:cubicBezTo>
                  <a:pt x="9704" y="5703"/>
                  <a:pt x="9861" y="5545"/>
                  <a:pt x="10019" y="5545"/>
                </a:cubicBezTo>
                <a:cubicBezTo>
                  <a:pt x="10239" y="5545"/>
                  <a:pt x="10397" y="5703"/>
                  <a:pt x="10397" y="5892"/>
                </a:cubicBezTo>
                <a:lnTo>
                  <a:pt x="10397" y="7057"/>
                </a:lnTo>
                <a:cubicBezTo>
                  <a:pt x="10397" y="8003"/>
                  <a:pt x="10176" y="8885"/>
                  <a:pt x="9830" y="9672"/>
                </a:cubicBezTo>
                <a:lnTo>
                  <a:pt x="6144" y="9672"/>
                </a:lnTo>
                <a:lnTo>
                  <a:pt x="3812" y="7372"/>
                </a:lnTo>
                <a:cubicBezTo>
                  <a:pt x="3686" y="7246"/>
                  <a:pt x="3686" y="6994"/>
                  <a:pt x="3812" y="6900"/>
                </a:cubicBezTo>
                <a:cubicBezTo>
                  <a:pt x="3875" y="6837"/>
                  <a:pt x="3962" y="6805"/>
                  <a:pt x="4049" y="6805"/>
                </a:cubicBezTo>
                <a:cubicBezTo>
                  <a:pt x="4135" y="6805"/>
                  <a:pt x="4222" y="6837"/>
                  <a:pt x="4285" y="6900"/>
                </a:cubicBezTo>
                <a:lnTo>
                  <a:pt x="5010" y="7593"/>
                </a:lnTo>
                <a:cubicBezTo>
                  <a:pt x="5075" y="7659"/>
                  <a:pt x="5163" y="7690"/>
                  <a:pt x="5251" y="7690"/>
                </a:cubicBezTo>
                <a:cubicBezTo>
                  <a:pt x="5415" y="7690"/>
                  <a:pt x="5577" y="7578"/>
                  <a:pt x="5577" y="7372"/>
                </a:cubicBezTo>
                <a:lnTo>
                  <a:pt x="5577" y="3182"/>
                </a:lnTo>
                <a:cubicBezTo>
                  <a:pt x="5577" y="2993"/>
                  <a:pt x="5734" y="2836"/>
                  <a:pt x="5955" y="2836"/>
                </a:cubicBezTo>
                <a:close/>
                <a:moveTo>
                  <a:pt x="9672" y="10302"/>
                </a:moveTo>
                <a:lnTo>
                  <a:pt x="9672" y="10680"/>
                </a:lnTo>
                <a:cubicBezTo>
                  <a:pt x="9704" y="10869"/>
                  <a:pt x="9546" y="11027"/>
                  <a:pt x="9357" y="11027"/>
                </a:cubicBezTo>
                <a:lnTo>
                  <a:pt x="6616" y="11027"/>
                </a:lnTo>
                <a:cubicBezTo>
                  <a:pt x="6396" y="11027"/>
                  <a:pt x="6238" y="10869"/>
                  <a:pt x="6238" y="10680"/>
                </a:cubicBezTo>
                <a:lnTo>
                  <a:pt x="6238" y="10302"/>
                </a:lnTo>
                <a:close/>
                <a:moveTo>
                  <a:pt x="347" y="0"/>
                </a:moveTo>
                <a:cubicBezTo>
                  <a:pt x="158" y="0"/>
                  <a:pt x="0" y="158"/>
                  <a:pt x="0" y="347"/>
                </a:cubicBezTo>
                <a:lnTo>
                  <a:pt x="0" y="1733"/>
                </a:lnTo>
                <a:cubicBezTo>
                  <a:pt x="0" y="1922"/>
                  <a:pt x="158" y="2080"/>
                  <a:pt x="347" y="2080"/>
                </a:cubicBezTo>
                <a:lnTo>
                  <a:pt x="693" y="2080"/>
                </a:lnTo>
                <a:lnTo>
                  <a:pt x="693" y="7593"/>
                </a:lnTo>
                <a:lnTo>
                  <a:pt x="347" y="7593"/>
                </a:lnTo>
                <a:cubicBezTo>
                  <a:pt x="158" y="7593"/>
                  <a:pt x="0" y="7751"/>
                  <a:pt x="0" y="7940"/>
                </a:cubicBezTo>
                <a:lnTo>
                  <a:pt x="0" y="9326"/>
                </a:lnTo>
                <a:cubicBezTo>
                  <a:pt x="0" y="9515"/>
                  <a:pt x="158" y="9672"/>
                  <a:pt x="347" y="9672"/>
                </a:cubicBezTo>
                <a:lnTo>
                  <a:pt x="1733" y="9672"/>
                </a:lnTo>
                <a:cubicBezTo>
                  <a:pt x="1922" y="9672"/>
                  <a:pt x="2080" y="9515"/>
                  <a:pt x="2080" y="9326"/>
                </a:cubicBezTo>
                <a:lnTo>
                  <a:pt x="2080" y="8979"/>
                </a:lnTo>
                <a:lnTo>
                  <a:pt x="4442" y="8979"/>
                </a:lnTo>
                <a:lnTo>
                  <a:pt x="5577" y="10113"/>
                </a:lnTo>
                <a:lnTo>
                  <a:pt x="5577" y="10712"/>
                </a:lnTo>
                <a:cubicBezTo>
                  <a:pt x="5577" y="11248"/>
                  <a:pt x="6049" y="11720"/>
                  <a:pt x="6616" y="11720"/>
                </a:cubicBezTo>
                <a:lnTo>
                  <a:pt x="9357" y="11720"/>
                </a:lnTo>
                <a:cubicBezTo>
                  <a:pt x="9924" y="11720"/>
                  <a:pt x="10397" y="11248"/>
                  <a:pt x="10397" y="10712"/>
                </a:cubicBezTo>
                <a:lnTo>
                  <a:pt x="10397" y="10113"/>
                </a:lnTo>
                <a:cubicBezTo>
                  <a:pt x="10806" y="9200"/>
                  <a:pt x="11058" y="8160"/>
                  <a:pt x="11058" y="7026"/>
                </a:cubicBezTo>
                <a:lnTo>
                  <a:pt x="11058" y="5892"/>
                </a:lnTo>
                <a:cubicBezTo>
                  <a:pt x="11058" y="5325"/>
                  <a:pt x="10617" y="4884"/>
                  <a:pt x="10019" y="4884"/>
                </a:cubicBezTo>
                <a:cubicBezTo>
                  <a:pt x="9924" y="4884"/>
                  <a:pt x="9767" y="4915"/>
                  <a:pt x="9641" y="4947"/>
                </a:cubicBezTo>
                <a:cubicBezTo>
                  <a:pt x="9546" y="4632"/>
                  <a:pt x="9326" y="4379"/>
                  <a:pt x="9011" y="4253"/>
                </a:cubicBezTo>
                <a:lnTo>
                  <a:pt x="9011" y="2080"/>
                </a:lnTo>
                <a:lnTo>
                  <a:pt x="9357" y="2080"/>
                </a:lnTo>
                <a:cubicBezTo>
                  <a:pt x="9546" y="2080"/>
                  <a:pt x="9735" y="1922"/>
                  <a:pt x="9735" y="1733"/>
                </a:cubicBezTo>
                <a:lnTo>
                  <a:pt x="9735" y="347"/>
                </a:lnTo>
                <a:cubicBezTo>
                  <a:pt x="9735" y="158"/>
                  <a:pt x="9546" y="0"/>
                  <a:pt x="9357" y="0"/>
                </a:cubicBezTo>
                <a:lnTo>
                  <a:pt x="7971" y="0"/>
                </a:lnTo>
                <a:cubicBezTo>
                  <a:pt x="7782" y="0"/>
                  <a:pt x="7624" y="158"/>
                  <a:pt x="7624" y="347"/>
                </a:cubicBezTo>
                <a:lnTo>
                  <a:pt x="7624" y="693"/>
                </a:lnTo>
                <a:lnTo>
                  <a:pt x="2080" y="693"/>
                </a:lnTo>
                <a:lnTo>
                  <a:pt x="2080" y="347"/>
                </a:ln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75" name="Google Shape;10475;p79"/>
          <p:cNvGrpSpPr/>
          <p:nvPr/>
        </p:nvGrpSpPr>
        <p:grpSpPr>
          <a:xfrm>
            <a:off x="7340368" y="2140413"/>
            <a:ext cx="420796" cy="420796"/>
            <a:chOff x="-2419325" y="2408150"/>
            <a:chExt cx="291450" cy="291450"/>
          </a:xfrm>
        </p:grpSpPr>
        <p:sp>
          <p:nvSpPr>
            <p:cNvPr id="10476" name="Google Shape;10476;p79"/>
            <p:cNvSpPr/>
            <p:nvPr/>
          </p:nvSpPr>
          <p:spPr>
            <a:xfrm>
              <a:off x="-2419325" y="2408150"/>
              <a:ext cx="291450" cy="291450"/>
            </a:xfrm>
            <a:custGeom>
              <a:avLst/>
              <a:gdLst/>
              <a:ahLst/>
              <a:cxnLst/>
              <a:rect l="l" t="t" r="r" b="b"/>
              <a:pathLst>
                <a:path w="11658" h="11658" extrusionOk="0">
                  <a:moveTo>
                    <a:pt x="8948" y="725"/>
                  </a:moveTo>
                  <a:lnTo>
                    <a:pt x="8948" y="2489"/>
                  </a:lnTo>
                  <a:lnTo>
                    <a:pt x="8948" y="10366"/>
                  </a:lnTo>
                  <a:cubicBezTo>
                    <a:pt x="8948" y="10586"/>
                    <a:pt x="9011" y="10838"/>
                    <a:pt x="9137" y="11027"/>
                  </a:cubicBezTo>
                  <a:lnTo>
                    <a:pt x="1733" y="11027"/>
                  </a:lnTo>
                  <a:cubicBezTo>
                    <a:pt x="1134" y="11027"/>
                    <a:pt x="662" y="10586"/>
                    <a:pt x="662" y="10019"/>
                  </a:cubicBezTo>
                  <a:lnTo>
                    <a:pt x="662" y="725"/>
                  </a:lnTo>
                  <a:close/>
                  <a:moveTo>
                    <a:pt x="11027" y="2836"/>
                  </a:moveTo>
                  <a:lnTo>
                    <a:pt x="11027" y="10366"/>
                  </a:lnTo>
                  <a:lnTo>
                    <a:pt x="10995" y="10366"/>
                  </a:lnTo>
                  <a:cubicBezTo>
                    <a:pt x="10995" y="10744"/>
                    <a:pt x="10680" y="11027"/>
                    <a:pt x="10334" y="11027"/>
                  </a:cubicBezTo>
                  <a:cubicBezTo>
                    <a:pt x="9987" y="11027"/>
                    <a:pt x="9672" y="10712"/>
                    <a:pt x="9672" y="10366"/>
                  </a:cubicBezTo>
                  <a:lnTo>
                    <a:pt x="9672" y="2836"/>
                  </a:lnTo>
                  <a:close/>
                  <a:moveTo>
                    <a:pt x="347" y="1"/>
                  </a:moveTo>
                  <a:cubicBezTo>
                    <a:pt x="158" y="1"/>
                    <a:pt x="0" y="158"/>
                    <a:pt x="0" y="347"/>
                  </a:cubicBezTo>
                  <a:lnTo>
                    <a:pt x="0" y="9956"/>
                  </a:lnTo>
                  <a:cubicBezTo>
                    <a:pt x="0" y="10901"/>
                    <a:pt x="756" y="11657"/>
                    <a:pt x="1702" y="11657"/>
                  </a:cubicBezTo>
                  <a:lnTo>
                    <a:pt x="10302" y="11657"/>
                  </a:lnTo>
                  <a:cubicBezTo>
                    <a:pt x="11027" y="11657"/>
                    <a:pt x="11657" y="11027"/>
                    <a:pt x="11657" y="10271"/>
                  </a:cubicBezTo>
                  <a:lnTo>
                    <a:pt x="11657" y="2395"/>
                  </a:lnTo>
                  <a:cubicBezTo>
                    <a:pt x="11657" y="2300"/>
                    <a:pt x="11500" y="2143"/>
                    <a:pt x="11342" y="2143"/>
                  </a:cubicBezTo>
                  <a:lnTo>
                    <a:pt x="9641" y="2143"/>
                  </a:lnTo>
                  <a:lnTo>
                    <a:pt x="9641" y="347"/>
                  </a:lnTo>
                  <a:cubicBezTo>
                    <a:pt x="9641" y="158"/>
                    <a:pt x="9483" y="1"/>
                    <a:pt x="92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7" name="Google Shape;10477;p79"/>
            <p:cNvSpPr/>
            <p:nvPr/>
          </p:nvSpPr>
          <p:spPr>
            <a:xfrm>
              <a:off x="-2385475" y="2444375"/>
              <a:ext cx="173325" cy="86675"/>
            </a:xfrm>
            <a:custGeom>
              <a:avLst/>
              <a:gdLst/>
              <a:ahLst/>
              <a:cxnLst/>
              <a:rect l="l" t="t" r="r" b="b"/>
              <a:pathLst>
                <a:path w="6933" h="3467" extrusionOk="0">
                  <a:moveTo>
                    <a:pt x="6207" y="694"/>
                  </a:moveTo>
                  <a:lnTo>
                    <a:pt x="6207" y="2742"/>
                  </a:lnTo>
                  <a:lnTo>
                    <a:pt x="694" y="2742"/>
                  </a:lnTo>
                  <a:lnTo>
                    <a:pt x="694" y="694"/>
                  </a:lnTo>
                  <a:close/>
                  <a:moveTo>
                    <a:pt x="348" y="1"/>
                  </a:moveTo>
                  <a:cubicBezTo>
                    <a:pt x="159" y="1"/>
                    <a:pt x="1" y="158"/>
                    <a:pt x="1" y="379"/>
                  </a:cubicBezTo>
                  <a:lnTo>
                    <a:pt x="1" y="3120"/>
                  </a:lnTo>
                  <a:cubicBezTo>
                    <a:pt x="1" y="3309"/>
                    <a:pt x="159" y="3466"/>
                    <a:pt x="348" y="3466"/>
                  </a:cubicBezTo>
                  <a:lnTo>
                    <a:pt x="6554" y="3466"/>
                  </a:lnTo>
                  <a:cubicBezTo>
                    <a:pt x="6775" y="3466"/>
                    <a:pt x="6932" y="3309"/>
                    <a:pt x="6932" y="3120"/>
                  </a:cubicBezTo>
                  <a:lnTo>
                    <a:pt x="6932" y="379"/>
                  </a:lnTo>
                  <a:cubicBezTo>
                    <a:pt x="6869" y="158"/>
                    <a:pt x="6712" y="1"/>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8" name="Google Shape;10478;p79"/>
            <p:cNvSpPr/>
            <p:nvPr/>
          </p:nvSpPr>
          <p:spPr>
            <a:xfrm>
              <a:off x="-2385475" y="2545975"/>
              <a:ext cx="86675" cy="86675"/>
            </a:xfrm>
            <a:custGeom>
              <a:avLst/>
              <a:gdLst/>
              <a:ahLst/>
              <a:cxnLst/>
              <a:rect l="l" t="t" r="r" b="b"/>
              <a:pathLst>
                <a:path w="3467" h="3467" extrusionOk="0">
                  <a:moveTo>
                    <a:pt x="2742" y="757"/>
                  </a:moveTo>
                  <a:lnTo>
                    <a:pt x="2742" y="2805"/>
                  </a:lnTo>
                  <a:lnTo>
                    <a:pt x="694" y="2805"/>
                  </a:lnTo>
                  <a:lnTo>
                    <a:pt x="694" y="757"/>
                  </a:lnTo>
                  <a:close/>
                  <a:moveTo>
                    <a:pt x="348" y="1"/>
                  </a:moveTo>
                  <a:cubicBezTo>
                    <a:pt x="159" y="1"/>
                    <a:pt x="1" y="158"/>
                    <a:pt x="1" y="347"/>
                  </a:cubicBezTo>
                  <a:lnTo>
                    <a:pt x="1" y="3120"/>
                  </a:lnTo>
                  <a:cubicBezTo>
                    <a:pt x="1" y="3309"/>
                    <a:pt x="159" y="3466"/>
                    <a:pt x="348" y="3466"/>
                  </a:cubicBezTo>
                  <a:lnTo>
                    <a:pt x="3088" y="3466"/>
                  </a:lnTo>
                  <a:cubicBezTo>
                    <a:pt x="3309" y="3466"/>
                    <a:pt x="3467" y="3309"/>
                    <a:pt x="3467" y="3120"/>
                  </a:cubicBezTo>
                  <a:lnTo>
                    <a:pt x="3467" y="347"/>
                  </a:lnTo>
                  <a:cubicBezTo>
                    <a:pt x="3467" y="158"/>
                    <a:pt x="3309" y="1"/>
                    <a:pt x="3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9" name="Google Shape;10479;p79"/>
            <p:cNvSpPr/>
            <p:nvPr/>
          </p:nvSpPr>
          <p:spPr>
            <a:xfrm>
              <a:off x="-2281500" y="25467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553"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0" name="Google Shape;10480;p79"/>
            <p:cNvSpPr/>
            <p:nvPr/>
          </p:nvSpPr>
          <p:spPr>
            <a:xfrm>
              <a:off x="-2281500" y="2581425"/>
              <a:ext cx="69350" cy="18150"/>
            </a:xfrm>
            <a:custGeom>
              <a:avLst/>
              <a:gdLst/>
              <a:ahLst/>
              <a:cxnLst/>
              <a:rect l="l" t="t" r="r" b="b"/>
              <a:pathLst>
                <a:path w="2774" h="726" extrusionOk="0">
                  <a:moveTo>
                    <a:pt x="347" y="1"/>
                  </a:moveTo>
                  <a:cubicBezTo>
                    <a:pt x="158" y="1"/>
                    <a:pt x="1" y="158"/>
                    <a:pt x="1" y="347"/>
                  </a:cubicBezTo>
                  <a:cubicBezTo>
                    <a:pt x="1" y="568"/>
                    <a:pt x="158" y="725"/>
                    <a:pt x="347" y="725"/>
                  </a:cubicBezTo>
                  <a:lnTo>
                    <a:pt x="2395" y="725"/>
                  </a:lnTo>
                  <a:cubicBezTo>
                    <a:pt x="2616" y="725"/>
                    <a:pt x="2773" y="568"/>
                    <a:pt x="2773" y="347"/>
                  </a:cubicBezTo>
                  <a:cubicBezTo>
                    <a:pt x="2710" y="158"/>
                    <a:pt x="2553"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1" name="Google Shape;10481;p79"/>
            <p:cNvSpPr/>
            <p:nvPr/>
          </p:nvSpPr>
          <p:spPr>
            <a:xfrm>
              <a:off x="-2281500" y="2616075"/>
              <a:ext cx="69350" cy="17350"/>
            </a:xfrm>
            <a:custGeom>
              <a:avLst/>
              <a:gdLst/>
              <a:ahLst/>
              <a:cxnLst/>
              <a:rect l="l" t="t" r="r" b="b"/>
              <a:pathLst>
                <a:path w="2774" h="694" extrusionOk="0">
                  <a:moveTo>
                    <a:pt x="347" y="1"/>
                  </a:moveTo>
                  <a:cubicBezTo>
                    <a:pt x="158" y="1"/>
                    <a:pt x="1" y="158"/>
                    <a:pt x="1" y="347"/>
                  </a:cubicBezTo>
                  <a:cubicBezTo>
                    <a:pt x="1" y="536"/>
                    <a:pt x="158" y="694"/>
                    <a:pt x="347" y="694"/>
                  </a:cubicBezTo>
                  <a:lnTo>
                    <a:pt x="2395" y="694"/>
                  </a:lnTo>
                  <a:cubicBezTo>
                    <a:pt x="2616" y="694"/>
                    <a:pt x="2773" y="536"/>
                    <a:pt x="2773" y="347"/>
                  </a:cubicBezTo>
                  <a:cubicBezTo>
                    <a:pt x="2710" y="158"/>
                    <a:pt x="2553" y="1"/>
                    <a:pt x="23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2" name="Google Shape;10482;p79"/>
            <p:cNvSpPr/>
            <p:nvPr/>
          </p:nvSpPr>
          <p:spPr>
            <a:xfrm>
              <a:off x="-2385475" y="2649150"/>
              <a:ext cx="173325" cy="18150"/>
            </a:xfrm>
            <a:custGeom>
              <a:avLst/>
              <a:gdLst/>
              <a:ahLst/>
              <a:cxnLst/>
              <a:rect l="l" t="t" r="r" b="b"/>
              <a:pathLst>
                <a:path w="6933" h="726" extrusionOk="0">
                  <a:moveTo>
                    <a:pt x="348" y="1"/>
                  </a:moveTo>
                  <a:cubicBezTo>
                    <a:pt x="159" y="1"/>
                    <a:pt x="1" y="159"/>
                    <a:pt x="1" y="379"/>
                  </a:cubicBezTo>
                  <a:cubicBezTo>
                    <a:pt x="1" y="568"/>
                    <a:pt x="159" y="726"/>
                    <a:pt x="348" y="726"/>
                  </a:cubicBezTo>
                  <a:lnTo>
                    <a:pt x="6554" y="726"/>
                  </a:lnTo>
                  <a:cubicBezTo>
                    <a:pt x="6775" y="726"/>
                    <a:pt x="6932" y="568"/>
                    <a:pt x="6932" y="379"/>
                  </a:cubicBezTo>
                  <a:cubicBezTo>
                    <a:pt x="6869" y="159"/>
                    <a:pt x="6712" y="1"/>
                    <a:pt x="6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3" name="Google Shape;10483;p79"/>
          <p:cNvSpPr/>
          <p:nvPr/>
        </p:nvSpPr>
        <p:spPr>
          <a:xfrm>
            <a:off x="7350758" y="2659651"/>
            <a:ext cx="424188" cy="423069"/>
          </a:xfrm>
          <a:custGeom>
            <a:avLst/>
            <a:gdLst/>
            <a:ahLst/>
            <a:cxnLst/>
            <a:rect l="l" t="t" r="r" b="b"/>
            <a:pathLst>
              <a:path w="11752" h="11721" extrusionOk="0">
                <a:moveTo>
                  <a:pt x="6490" y="662"/>
                </a:moveTo>
                <a:cubicBezTo>
                  <a:pt x="6711" y="662"/>
                  <a:pt x="6868" y="820"/>
                  <a:pt x="6868" y="1009"/>
                </a:cubicBezTo>
                <a:lnTo>
                  <a:pt x="6868" y="1355"/>
                </a:lnTo>
                <a:lnTo>
                  <a:pt x="5167" y="1355"/>
                </a:lnTo>
                <a:cubicBezTo>
                  <a:pt x="4600" y="1355"/>
                  <a:pt x="4127" y="1828"/>
                  <a:pt x="4127" y="2395"/>
                </a:cubicBezTo>
                <a:lnTo>
                  <a:pt x="4127" y="2773"/>
                </a:lnTo>
                <a:lnTo>
                  <a:pt x="3088" y="2773"/>
                </a:lnTo>
                <a:cubicBezTo>
                  <a:pt x="2993" y="2773"/>
                  <a:pt x="2867" y="2836"/>
                  <a:pt x="2836" y="2899"/>
                </a:cubicBezTo>
                <a:lnTo>
                  <a:pt x="2048" y="3687"/>
                </a:lnTo>
                <a:lnTo>
                  <a:pt x="2048" y="3151"/>
                </a:lnTo>
                <a:cubicBezTo>
                  <a:pt x="2048" y="2931"/>
                  <a:pt x="1891" y="2773"/>
                  <a:pt x="1702" y="2773"/>
                </a:cubicBezTo>
                <a:lnTo>
                  <a:pt x="1040" y="2773"/>
                </a:lnTo>
                <a:cubicBezTo>
                  <a:pt x="819" y="2773"/>
                  <a:pt x="662" y="2616"/>
                  <a:pt x="662" y="2427"/>
                </a:cubicBezTo>
                <a:lnTo>
                  <a:pt x="662" y="1009"/>
                </a:lnTo>
                <a:cubicBezTo>
                  <a:pt x="662" y="820"/>
                  <a:pt x="819" y="662"/>
                  <a:pt x="1040" y="662"/>
                </a:cubicBezTo>
                <a:close/>
                <a:moveTo>
                  <a:pt x="10649" y="1986"/>
                </a:moveTo>
                <a:cubicBezTo>
                  <a:pt x="10838" y="1986"/>
                  <a:pt x="10995" y="2143"/>
                  <a:pt x="10995" y="2364"/>
                </a:cubicBezTo>
                <a:lnTo>
                  <a:pt x="10995" y="3781"/>
                </a:lnTo>
                <a:cubicBezTo>
                  <a:pt x="10995" y="3970"/>
                  <a:pt x="10838" y="4128"/>
                  <a:pt x="10649" y="4128"/>
                </a:cubicBezTo>
                <a:lnTo>
                  <a:pt x="8601" y="4128"/>
                </a:lnTo>
                <a:cubicBezTo>
                  <a:pt x="8412" y="4128"/>
                  <a:pt x="8255" y="4285"/>
                  <a:pt x="8255" y="4474"/>
                </a:cubicBezTo>
                <a:lnTo>
                  <a:pt x="8255" y="5041"/>
                </a:lnTo>
                <a:lnTo>
                  <a:pt x="7404" y="4191"/>
                </a:lnTo>
                <a:cubicBezTo>
                  <a:pt x="7372" y="4159"/>
                  <a:pt x="7246" y="4128"/>
                  <a:pt x="7183" y="4128"/>
                </a:cubicBezTo>
                <a:lnTo>
                  <a:pt x="5136" y="4128"/>
                </a:lnTo>
                <a:cubicBezTo>
                  <a:pt x="4947" y="4128"/>
                  <a:pt x="4789" y="3970"/>
                  <a:pt x="4789" y="3781"/>
                </a:cubicBezTo>
                <a:lnTo>
                  <a:pt x="4789" y="2364"/>
                </a:lnTo>
                <a:cubicBezTo>
                  <a:pt x="4789" y="2143"/>
                  <a:pt x="4947" y="1986"/>
                  <a:pt x="5136" y="1986"/>
                </a:cubicBezTo>
                <a:close/>
                <a:moveTo>
                  <a:pt x="3088" y="6207"/>
                </a:moveTo>
                <a:cubicBezTo>
                  <a:pt x="3623" y="6207"/>
                  <a:pt x="4096" y="6680"/>
                  <a:pt x="4096" y="7247"/>
                </a:cubicBezTo>
                <a:cubicBezTo>
                  <a:pt x="4096" y="7782"/>
                  <a:pt x="3623" y="8255"/>
                  <a:pt x="3088" y="8255"/>
                </a:cubicBezTo>
                <a:cubicBezTo>
                  <a:pt x="2521" y="8255"/>
                  <a:pt x="2048" y="7782"/>
                  <a:pt x="2048" y="7247"/>
                </a:cubicBezTo>
                <a:cubicBezTo>
                  <a:pt x="2048" y="6648"/>
                  <a:pt x="2489" y="6207"/>
                  <a:pt x="3088" y="6207"/>
                </a:cubicBezTo>
                <a:close/>
                <a:moveTo>
                  <a:pt x="8601" y="6207"/>
                </a:moveTo>
                <a:cubicBezTo>
                  <a:pt x="9137" y="6207"/>
                  <a:pt x="9609" y="6648"/>
                  <a:pt x="9609" y="7247"/>
                </a:cubicBezTo>
                <a:cubicBezTo>
                  <a:pt x="9609" y="7782"/>
                  <a:pt x="9137" y="8255"/>
                  <a:pt x="8601" y="8255"/>
                </a:cubicBezTo>
                <a:cubicBezTo>
                  <a:pt x="8003" y="8255"/>
                  <a:pt x="7530" y="7782"/>
                  <a:pt x="7530" y="7247"/>
                </a:cubicBezTo>
                <a:cubicBezTo>
                  <a:pt x="7530" y="6680"/>
                  <a:pt x="8003" y="6207"/>
                  <a:pt x="8601" y="6207"/>
                </a:cubicBezTo>
                <a:close/>
                <a:moveTo>
                  <a:pt x="3749" y="8980"/>
                </a:moveTo>
                <a:cubicBezTo>
                  <a:pt x="4695" y="8980"/>
                  <a:pt x="5451" y="9704"/>
                  <a:pt x="5451" y="10649"/>
                </a:cubicBezTo>
                <a:lnTo>
                  <a:pt x="5451" y="11027"/>
                </a:lnTo>
                <a:lnTo>
                  <a:pt x="630" y="11027"/>
                </a:lnTo>
                <a:lnTo>
                  <a:pt x="630" y="10649"/>
                </a:lnTo>
                <a:lnTo>
                  <a:pt x="662" y="10649"/>
                </a:lnTo>
                <a:cubicBezTo>
                  <a:pt x="662" y="9704"/>
                  <a:pt x="1418" y="8980"/>
                  <a:pt x="2363" y="8980"/>
                </a:cubicBezTo>
                <a:close/>
                <a:moveTo>
                  <a:pt x="9369" y="8976"/>
                </a:moveTo>
                <a:cubicBezTo>
                  <a:pt x="10266" y="8976"/>
                  <a:pt x="10995" y="9740"/>
                  <a:pt x="10995" y="10649"/>
                </a:cubicBezTo>
                <a:lnTo>
                  <a:pt x="10995" y="11027"/>
                </a:lnTo>
                <a:lnTo>
                  <a:pt x="6144" y="11027"/>
                </a:lnTo>
                <a:lnTo>
                  <a:pt x="6144" y="10649"/>
                </a:lnTo>
                <a:cubicBezTo>
                  <a:pt x="6144" y="9704"/>
                  <a:pt x="6900" y="8980"/>
                  <a:pt x="7845" y="8980"/>
                </a:cubicBezTo>
                <a:lnTo>
                  <a:pt x="9263" y="8980"/>
                </a:lnTo>
                <a:cubicBezTo>
                  <a:pt x="9298" y="8977"/>
                  <a:pt x="9334" y="8976"/>
                  <a:pt x="9369" y="8976"/>
                </a:cubicBezTo>
                <a:close/>
                <a:moveTo>
                  <a:pt x="1040" y="1"/>
                </a:moveTo>
                <a:cubicBezTo>
                  <a:pt x="473" y="1"/>
                  <a:pt x="0" y="473"/>
                  <a:pt x="0" y="1009"/>
                </a:cubicBezTo>
                <a:lnTo>
                  <a:pt x="0" y="2427"/>
                </a:lnTo>
                <a:cubicBezTo>
                  <a:pt x="0" y="2994"/>
                  <a:pt x="473" y="3466"/>
                  <a:pt x="1040" y="3466"/>
                </a:cubicBezTo>
                <a:lnTo>
                  <a:pt x="1386" y="3466"/>
                </a:lnTo>
                <a:lnTo>
                  <a:pt x="1386" y="4474"/>
                </a:lnTo>
                <a:cubicBezTo>
                  <a:pt x="1386" y="4688"/>
                  <a:pt x="1546" y="4829"/>
                  <a:pt x="1727" y="4829"/>
                </a:cubicBezTo>
                <a:cubicBezTo>
                  <a:pt x="1813" y="4829"/>
                  <a:pt x="1904" y="4797"/>
                  <a:pt x="1985" y="4726"/>
                </a:cubicBezTo>
                <a:lnTo>
                  <a:pt x="3245" y="3466"/>
                </a:lnTo>
                <a:lnTo>
                  <a:pt x="4096" y="3466"/>
                </a:lnTo>
                <a:lnTo>
                  <a:pt x="4096" y="3813"/>
                </a:lnTo>
                <a:cubicBezTo>
                  <a:pt x="4096" y="4348"/>
                  <a:pt x="4568" y="4821"/>
                  <a:pt x="5136" y="4821"/>
                </a:cubicBezTo>
                <a:lnTo>
                  <a:pt x="7057" y="4821"/>
                </a:lnTo>
                <a:lnTo>
                  <a:pt x="7908" y="5672"/>
                </a:lnTo>
                <a:cubicBezTo>
                  <a:pt x="7341" y="5924"/>
                  <a:pt x="6868" y="6522"/>
                  <a:pt x="6868" y="7247"/>
                </a:cubicBezTo>
                <a:cubicBezTo>
                  <a:pt x="6868" y="7625"/>
                  <a:pt x="7026" y="8034"/>
                  <a:pt x="7278" y="8349"/>
                </a:cubicBezTo>
                <a:cubicBezTo>
                  <a:pt x="6648" y="8507"/>
                  <a:pt x="6144" y="8885"/>
                  <a:pt x="5829" y="9452"/>
                </a:cubicBezTo>
                <a:cubicBezTo>
                  <a:pt x="5514" y="8917"/>
                  <a:pt x="5010" y="8539"/>
                  <a:pt x="4411" y="8381"/>
                </a:cubicBezTo>
                <a:cubicBezTo>
                  <a:pt x="4663" y="8066"/>
                  <a:pt x="4821" y="7719"/>
                  <a:pt x="4821" y="7278"/>
                </a:cubicBezTo>
                <a:cubicBezTo>
                  <a:pt x="4821" y="6333"/>
                  <a:pt x="4064" y="5577"/>
                  <a:pt x="3119" y="5577"/>
                </a:cubicBezTo>
                <a:cubicBezTo>
                  <a:pt x="2174" y="5577"/>
                  <a:pt x="1418" y="6333"/>
                  <a:pt x="1418" y="7278"/>
                </a:cubicBezTo>
                <a:cubicBezTo>
                  <a:pt x="1418" y="7719"/>
                  <a:pt x="1576" y="8097"/>
                  <a:pt x="1828" y="8381"/>
                </a:cubicBezTo>
                <a:cubicBezTo>
                  <a:pt x="788" y="8665"/>
                  <a:pt x="32" y="9610"/>
                  <a:pt x="32" y="10712"/>
                </a:cubicBezTo>
                <a:lnTo>
                  <a:pt x="32" y="11374"/>
                </a:lnTo>
                <a:cubicBezTo>
                  <a:pt x="32" y="11563"/>
                  <a:pt x="189" y="11721"/>
                  <a:pt x="410" y="11721"/>
                </a:cubicBezTo>
                <a:lnTo>
                  <a:pt x="11374" y="11721"/>
                </a:lnTo>
                <a:cubicBezTo>
                  <a:pt x="11594" y="11721"/>
                  <a:pt x="11752" y="11563"/>
                  <a:pt x="11752" y="11374"/>
                </a:cubicBezTo>
                <a:lnTo>
                  <a:pt x="11752" y="10712"/>
                </a:lnTo>
                <a:cubicBezTo>
                  <a:pt x="11752" y="9610"/>
                  <a:pt x="10995" y="8665"/>
                  <a:pt x="9956" y="8381"/>
                </a:cubicBezTo>
                <a:cubicBezTo>
                  <a:pt x="10208" y="8066"/>
                  <a:pt x="10365" y="7719"/>
                  <a:pt x="10365" y="7278"/>
                </a:cubicBezTo>
                <a:cubicBezTo>
                  <a:pt x="10365" y="6459"/>
                  <a:pt x="9767" y="5735"/>
                  <a:pt x="8979" y="5577"/>
                </a:cubicBezTo>
                <a:lnTo>
                  <a:pt x="8979" y="4884"/>
                </a:lnTo>
                <a:lnTo>
                  <a:pt x="10649" y="4884"/>
                </a:lnTo>
                <a:lnTo>
                  <a:pt x="10649" y="4821"/>
                </a:lnTo>
                <a:cubicBezTo>
                  <a:pt x="11185" y="4821"/>
                  <a:pt x="11657" y="4348"/>
                  <a:pt x="11657" y="3813"/>
                </a:cubicBezTo>
                <a:lnTo>
                  <a:pt x="11657" y="2395"/>
                </a:lnTo>
                <a:cubicBezTo>
                  <a:pt x="11657" y="1828"/>
                  <a:pt x="11185" y="1355"/>
                  <a:pt x="10649" y="1355"/>
                </a:cubicBezTo>
                <a:lnTo>
                  <a:pt x="7530" y="1355"/>
                </a:lnTo>
                <a:lnTo>
                  <a:pt x="7530" y="1009"/>
                </a:lnTo>
                <a:cubicBezTo>
                  <a:pt x="7530" y="473"/>
                  <a:pt x="7057" y="1"/>
                  <a:pt x="64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84" name="Google Shape;10484;p79"/>
          <p:cNvGrpSpPr/>
          <p:nvPr/>
        </p:nvGrpSpPr>
        <p:grpSpPr>
          <a:xfrm>
            <a:off x="4661893" y="3231514"/>
            <a:ext cx="420796" cy="421914"/>
            <a:chOff x="-1333200" y="2770450"/>
            <a:chExt cx="291450" cy="292225"/>
          </a:xfrm>
        </p:grpSpPr>
        <p:sp>
          <p:nvSpPr>
            <p:cNvPr id="10485" name="Google Shape;10485;p79"/>
            <p:cNvSpPr/>
            <p:nvPr/>
          </p:nvSpPr>
          <p:spPr>
            <a:xfrm>
              <a:off x="-1299325" y="2808250"/>
              <a:ext cx="222925" cy="134725"/>
            </a:xfrm>
            <a:custGeom>
              <a:avLst/>
              <a:gdLst/>
              <a:ahLst/>
              <a:cxnLst/>
              <a:rect l="l" t="t" r="r" b="b"/>
              <a:pathLst>
                <a:path w="8917" h="5389" extrusionOk="0">
                  <a:moveTo>
                    <a:pt x="7877" y="631"/>
                  </a:moveTo>
                  <a:cubicBezTo>
                    <a:pt x="8066" y="631"/>
                    <a:pt x="8223" y="789"/>
                    <a:pt x="8223" y="978"/>
                  </a:cubicBezTo>
                  <a:cubicBezTo>
                    <a:pt x="8223" y="1167"/>
                    <a:pt x="8066" y="1324"/>
                    <a:pt x="7877" y="1324"/>
                  </a:cubicBezTo>
                  <a:cubicBezTo>
                    <a:pt x="7656" y="1324"/>
                    <a:pt x="7498" y="1167"/>
                    <a:pt x="7498" y="978"/>
                  </a:cubicBezTo>
                  <a:cubicBezTo>
                    <a:pt x="7498" y="789"/>
                    <a:pt x="7656" y="631"/>
                    <a:pt x="7877" y="631"/>
                  </a:cubicBezTo>
                  <a:close/>
                  <a:moveTo>
                    <a:pt x="3056" y="1293"/>
                  </a:moveTo>
                  <a:cubicBezTo>
                    <a:pt x="3245" y="1293"/>
                    <a:pt x="3403" y="1450"/>
                    <a:pt x="3403" y="1639"/>
                  </a:cubicBezTo>
                  <a:cubicBezTo>
                    <a:pt x="3403" y="1828"/>
                    <a:pt x="3245" y="1986"/>
                    <a:pt x="3056" y="1986"/>
                  </a:cubicBezTo>
                  <a:cubicBezTo>
                    <a:pt x="2867" y="1986"/>
                    <a:pt x="2710" y="1828"/>
                    <a:pt x="2710" y="1639"/>
                  </a:cubicBezTo>
                  <a:cubicBezTo>
                    <a:pt x="2741" y="1450"/>
                    <a:pt x="2899" y="1293"/>
                    <a:pt x="3056" y="1293"/>
                  </a:cubicBezTo>
                  <a:close/>
                  <a:moveTo>
                    <a:pt x="5797" y="3340"/>
                  </a:moveTo>
                  <a:cubicBezTo>
                    <a:pt x="6018" y="3340"/>
                    <a:pt x="6175" y="3498"/>
                    <a:pt x="6175" y="3687"/>
                  </a:cubicBezTo>
                  <a:cubicBezTo>
                    <a:pt x="6175" y="3876"/>
                    <a:pt x="6018" y="4034"/>
                    <a:pt x="5797" y="4034"/>
                  </a:cubicBezTo>
                  <a:cubicBezTo>
                    <a:pt x="5608" y="4034"/>
                    <a:pt x="5451" y="3876"/>
                    <a:pt x="5451" y="3687"/>
                  </a:cubicBezTo>
                  <a:cubicBezTo>
                    <a:pt x="5451" y="3498"/>
                    <a:pt x="5608" y="3340"/>
                    <a:pt x="5797" y="3340"/>
                  </a:cubicBezTo>
                  <a:close/>
                  <a:moveTo>
                    <a:pt x="1008" y="4034"/>
                  </a:moveTo>
                  <a:cubicBezTo>
                    <a:pt x="1198" y="4034"/>
                    <a:pt x="1355" y="4191"/>
                    <a:pt x="1355" y="4412"/>
                  </a:cubicBezTo>
                  <a:cubicBezTo>
                    <a:pt x="1355" y="4601"/>
                    <a:pt x="1198" y="4758"/>
                    <a:pt x="1008" y="4758"/>
                  </a:cubicBezTo>
                  <a:cubicBezTo>
                    <a:pt x="819" y="4758"/>
                    <a:pt x="662" y="4601"/>
                    <a:pt x="662" y="4412"/>
                  </a:cubicBezTo>
                  <a:cubicBezTo>
                    <a:pt x="662" y="4191"/>
                    <a:pt x="819" y="4034"/>
                    <a:pt x="1008" y="4034"/>
                  </a:cubicBezTo>
                  <a:close/>
                  <a:moveTo>
                    <a:pt x="7908" y="1"/>
                  </a:moveTo>
                  <a:cubicBezTo>
                    <a:pt x="7341" y="1"/>
                    <a:pt x="6868" y="474"/>
                    <a:pt x="6868" y="1009"/>
                  </a:cubicBezTo>
                  <a:cubicBezTo>
                    <a:pt x="6868" y="1198"/>
                    <a:pt x="6963" y="1419"/>
                    <a:pt x="7026" y="1576"/>
                  </a:cubicBezTo>
                  <a:lnTo>
                    <a:pt x="6112" y="2742"/>
                  </a:lnTo>
                  <a:cubicBezTo>
                    <a:pt x="6032" y="2722"/>
                    <a:pt x="5943" y="2711"/>
                    <a:pt x="5850" y="2711"/>
                  </a:cubicBezTo>
                  <a:cubicBezTo>
                    <a:pt x="5650" y="2711"/>
                    <a:pt x="5434" y="2760"/>
                    <a:pt x="5262" y="2868"/>
                  </a:cubicBezTo>
                  <a:lnTo>
                    <a:pt x="4096" y="1954"/>
                  </a:lnTo>
                  <a:cubicBezTo>
                    <a:pt x="4127" y="1891"/>
                    <a:pt x="4127" y="1765"/>
                    <a:pt x="4127" y="1639"/>
                  </a:cubicBezTo>
                  <a:cubicBezTo>
                    <a:pt x="4127" y="1104"/>
                    <a:pt x="3655" y="631"/>
                    <a:pt x="3088" y="631"/>
                  </a:cubicBezTo>
                  <a:cubicBezTo>
                    <a:pt x="2552" y="631"/>
                    <a:pt x="2080" y="1104"/>
                    <a:pt x="2080" y="1639"/>
                  </a:cubicBezTo>
                  <a:cubicBezTo>
                    <a:pt x="2080" y="1828"/>
                    <a:pt x="2143" y="2049"/>
                    <a:pt x="2237" y="2206"/>
                  </a:cubicBezTo>
                  <a:lnTo>
                    <a:pt x="1324" y="3372"/>
                  </a:lnTo>
                  <a:cubicBezTo>
                    <a:pt x="1261" y="3340"/>
                    <a:pt x="1134" y="3340"/>
                    <a:pt x="1008" y="3340"/>
                  </a:cubicBezTo>
                  <a:cubicBezTo>
                    <a:pt x="441" y="3340"/>
                    <a:pt x="0" y="3813"/>
                    <a:pt x="0" y="4349"/>
                  </a:cubicBezTo>
                  <a:cubicBezTo>
                    <a:pt x="0" y="4947"/>
                    <a:pt x="441" y="5388"/>
                    <a:pt x="1008" y="5388"/>
                  </a:cubicBezTo>
                  <a:cubicBezTo>
                    <a:pt x="1576" y="5388"/>
                    <a:pt x="2017" y="4916"/>
                    <a:pt x="2017" y="4349"/>
                  </a:cubicBezTo>
                  <a:cubicBezTo>
                    <a:pt x="2017" y="4160"/>
                    <a:pt x="1954" y="3971"/>
                    <a:pt x="1859" y="3813"/>
                  </a:cubicBezTo>
                  <a:lnTo>
                    <a:pt x="2773" y="2616"/>
                  </a:lnTo>
                  <a:cubicBezTo>
                    <a:pt x="2875" y="2650"/>
                    <a:pt x="2980" y="2667"/>
                    <a:pt x="3087" y="2667"/>
                  </a:cubicBezTo>
                  <a:cubicBezTo>
                    <a:pt x="3278" y="2667"/>
                    <a:pt x="3473" y="2611"/>
                    <a:pt x="3655" y="2490"/>
                  </a:cubicBezTo>
                  <a:lnTo>
                    <a:pt x="4821" y="3403"/>
                  </a:lnTo>
                  <a:cubicBezTo>
                    <a:pt x="4789" y="3498"/>
                    <a:pt x="4789" y="3624"/>
                    <a:pt x="4789" y="3719"/>
                  </a:cubicBezTo>
                  <a:cubicBezTo>
                    <a:pt x="4789" y="4286"/>
                    <a:pt x="5262" y="4758"/>
                    <a:pt x="5797" y="4758"/>
                  </a:cubicBezTo>
                  <a:cubicBezTo>
                    <a:pt x="6364" y="4758"/>
                    <a:pt x="6837" y="4286"/>
                    <a:pt x="6837" y="3719"/>
                  </a:cubicBezTo>
                  <a:cubicBezTo>
                    <a:pt x="6837" y="3529"/>
                    <a:pt x="6742" y="3340"/>
                    <a:pt x="6679" y="3183"/>
                  </a:cubicBezTo>
                  <a:lnTo>
                    <a:pt x="7593" y="1986"/>
                  </a:lnTo>
                  <a:cubicBezTo>
                    <a:pt x="7656" y="2049"/>
                    <a:pt x="7782" y="2049"/>
                    <a:pt x="7908" y="2049"/>
                  </a:cubicBezTo>
                  <a:cubicBezTo>
                    <a:pt x="8444" y="2049"/>
                    <a:pt x="8916" y="1576"/>
                    <a:pt x="8916" y="1009"/>
                  </a:cubicBezTo>
                  <a:cubicBezTo>
                    <a:pt x="8916" y="474"/>
                    <a:pt x="8444" y="1"/>
                    <a:pt x="79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6" name="Google Shape;10486;p79"/>
            <p:cNvSpPr/>
            <p:nvPr/>
          </p:nvSpPr>
          <p:spPr>
            <a:xfrm>
              <a:off x="-1333200" y="2770450"/>
              <a:ext cx="291450" cy="292225"/>
            </a:xfrm>
            <a:custGeom>
              <a:avLst/>
              <a:gdLst/>
              <a:ahLst/>
              <a:cxnLst/>
              <a:rect l="l" t="t" r="r" b="b"/>
              <a:pathLst>
                <a:path w="11658" h="11689" extrusionOk="0">
                  <a:moveTo>
                    <a:pt x="10586" y="725"/>
                  </a:moveTo>
                  <a:cubicBezTo>
                    <a:pt x="10807" y="725"/>
                    <a:pt x="10964" y="883"/>
                    <a:pt x="10964" y="1072"/>
                  </a:cubicBezTo>
                  <a:lnTo>
                    <a:pt x="10964" y="7593"/>
                  </a:lnTo>
                  <a:lnTo>
                    <a:pt x="631" y="7593"/>
                  </a:lnTo>
                  <a:lnTo>
                    <a:pt x="631" y="1072"/>
                  </a:lnTo>
                  <a:cubicBezTo>
                    <a:pt x="662" y="883"/>
                    <a:pt x="820" y="725"/>
                    <a:pt x="977" y="725"/>
                  </a:cubicBezTo>
                  <a:close/>
                  <a:moveTo>
                    <a:pt x="10996" y="8286"/>
                  </a:moveTo>
                  <a:lnTo>
                    <a:pt x="10996" y="8633"/>
                  </a:lnTo>
                  <a:cubicBezTo>
                    <a:pt x="10996" y="8822"/>
                    <a:pt x="10838" y="8980"/>
                    <a:pt x="10618" y="8980"/>
                  </a:cubicBezTo>
                  <a:lnTo>
                    <a:pt x="1009" y="8980"/>
                  </a:lnTo>
                  <a:cubicBezTo>
                    <a:pt x="820" y="8980"/>
                    <a:pt x="662" y="8822"/>
                    <a:pt x="662" y="8633"/>
                  </a:cubicBezTo>
                  <a:lnTo>
                    <a:pt x="662" y="8286"/>
                  </a:lnTo>
                  <a:close/>
                  <a:moveTo>
                    <a:pt x="6617" y="9641"/>
                  </a:moveTo>
                  <a:lnTo>
                    <a:pt x="6932" y="11027"/>
                  </a:lnTo>
                  <a:lnTo>
                    <a:pt x="4632" y="11027"/>
                  </a:lnTo>
                  <a:lnTo>
                    <a:pt x="4947" y="9641"/>
                  </a:lnTo>
                  <a:close/>
                  <a:moveTo>
                    <a:pt x="1009" y="1"/>
                  </a:moveTo>
                  <a:cubicBezTo>
                    <a:pt x="473" y="1"/>
                    <a:pt x="1" y="473"/>
                    <a:pt x="1" y="1040"/>
                  </a:cubicBezTo>
                  <a:lnTo>
                    <a:pt x="1" y="8570"/>
                  </a:lnTo>
                  <a:cubicBezTo>
                    <a:pt x="1" y="9137"/>
                    <a:pt x="473" y="9610"/>
                    <a:pt x="1009" y="9610"/>
                  </a:cubicBezTo>
                  <a:lnTo>
                    <a:pt x="4285" y="9610"/>
                  </a:lnTo>
                  <a:lnTo>
                    <a:pt x="3970" y="10996"/>
                  </a:lnTo>
                  <a:lnTo>
                    <a:pt x="3057" y="10996"/>
                  </a:lnTo>
                  <a:cubicBezTo>
                    <a:pt x="2868" y="10996"/>
                    <a:pt x="2710" y="11153"/>
                    <a:pt x="2710" y="11342"/>
                  </a:cubicBezTo>
                  <a:cubicBezTo>
                    <a:pt x="2710" y="11531"/>
                    <a:pt x="2868" y="11689"/>
                    <a:pt x="3057" y="11689"/>
                  </a:cubicBezTo>
                  <a:lnTo>
                    <a:pt x="8538" y="11689"/>
                  </a:lnTo>
                  <a:cubicBezTo>
                    <a:pt x="8727" y="11689"/>
                    <a:pt x="8885" y="11531"/>
                    <a:pt x="8885" y="11342"/>
                  </a:cubicBezTo>
                  <a:cubicBezTo>
                    <a:pt x="8885" y="11153"/>
                    <a:pt x="8727" y="10996"/>
                    <a:pt x="8538" y="10996"/>
                  </a:cubicBezTo>
                  <a:lnTo>
                    <a:pt x="7625" y="10996"/>
                  </a:lnTo>
                  <a:lnTo>
                    <a:pt x="7310" y="9610"/>
                  </a:lnTo>
                  <a:lnTo>
                    <a:pt x="10618" y="9610"/>
                  </a:lnTo>
                  <a:cubicBezTo>
                    <a:pt x="11185" y="9610"/>
                    <a:pt x="11657" y="9137"/>
                    <a:pt x="11657" y="8570"/>
                  </a:cubicBezTo>
                  <a:lnTo>
                    <a:pt x="11657" y="1040"/>
                  </a:lnTo>
                  <a:cubicBezTo>
                    <a:pt x="11657" y="473"/>
                    <a:pt x="11185" y="1"/>
                    <a:pt x="106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87" name="Google Shape;10487;p79"/>
          <p:cNvGrpSpPr/>
          <p:nvPr/>
        </p:nvGrpSpPr>
        <p:grpSpPr>
          <a:xfrm>
            <a:off x="2458506" y="1631256"/>
            <a:ext cx="423069" cy="420796"/>
            <a:chOff x="-5635200" y="2037975"/>
            <a:chExt cx="293025" cy="291450"/>
          </a:xfrm>
        </p:grpSpPr>
        <p:sp>
          <p:nvSpPr>
            <p:cNvPr id="10488" name="Google Shape;10488;p79"/>
            <p:cNvSpPr/>
            <p:nvPr/>
          </p:nvSpPr>
          <p:spPr>
            <a:xfrm>
              <a:off x="-5635200" y="2037975"/>
              <a:ext cx="293025" cy="291450"/>
            </a:xfrm>
            <a:custGeom>
              <a:avLst/>
              <a:gdLst/>
              <a:ahLst/>
              <a:cxnLst/>
              <a:rect l="l" t="t" r="r" b="b"/>
              <a:pathLst>
                <a:path w="11721" h="11658" extrusionOk="0">
                  <a:moveTo>
                    <a:pt x="2395" y="725"/>
                  </a:moveTo>
                  <a:cubicBezTo>
                    <a:pt x="2930" y="725"/>
                    <a:pt x="3403" y="1197"/>
                    <a:pt x="3403" y="1733"/>
                  </a:cubicBezTo>
                  <a:cubicBezTo>
                    <a:pt x="3403" y="2300"/>
                    <a:pt x="2930" y="2773"/>
                    <a:pt x="2395" y="2773"/>
                  </a:cubicBezTo>
                  <a:cubicBezTo>
                    <a:pt x="1828" y="2773"/>
                    <a:pt x="1355" y="2300"/>
                    <a:pt x="1355" y="1733"/>
                  </a:cubicBezTo>
                  <a:cubicBezTo>
                    <a:pt x="1355" y="1197"/>
                    <a:pt x="1828" y="725"/>
                    <a:pt x="2395" y="725"/>
                  </a:cubicBezTo>
                  <a:close/>
                  <a:moveTo>
                    <a:pt x="10303" y="725"/>
                  </a:moveTo>
                  <a:lnTo>
                    <a:pt x="10303" y="6585"/>
                  </a:lnTo>
                  <a:lnTo>
                    <a:pt x="10334" y="6585"/>
                  </a:lnTo>
                  <a:cubicBezTo>
                    <a:pt x="10334" y="6774"/>
                    <a:pt x="10177" y="6931"/>
                    <a:pt x="9988" y="6931"/>
                  </a:cubicBezTo>
                  <a:lnTo>
                    <a:pt x="4789" y="6931"/>
                  </a:lnTo>
                  <a:lnTo>
                    <a:pt x="4789" y="5167"/>
                  </a:lnTo>
                  <a:cubicBezTo>
                    <a:pt x="4789" y="4253"/>
                    <a:pt x="4285" y="3434"/>
                    <a:pt x="3498" y="3025"/>
                  </a:cubicBezTo>
                  <a:cubicBezTo>
                    <a:pt x="3844" y="2710"/>
                    <a:pt x="4096" y="2237"/>
                    <a:pt x="4096" y="1733"/>
                  </a:cubicBezTo>
                  <a:cubicBezTo>
                    <a:pt x="4096" y="1355"/>
                    <a:pt x="3970" y="977"/>
                    <a:pt x="3718" y="725"/>
                  </a:cubicBezTo>
                  <a:close/>
                  <a:moveTo>
                    <a:pt x="2710" y="3466"/>
                  </a:moveTo>
                  <a:cubicBezTo>
                    <a:pt x="3498" y="3623"/>
                    <a:pt x="4096" y="4316"/>
                    <a:pt x="4096" y="5167"/>
                  </a:cubicBezTo>
                  <a:lnTo>
                    <a:pt x="4096" y="7246"/>
                  </a:lnTo>
                  <a:cubicBezTo>
                    <a:pt x="4128" y="7435"/>
                    <a:pt x="3970" y="7593"/>
                    <a:pt x="3750" y="7593"/>
                  </a:cubicBezTo>
                  <a:cubicBezTo>
                    <a:pt x="3561" y="7593"/>
                    <a:pt x="3403" y="7750"/>
                    <a:pt x="3403" y="7971"/>
                  </a:cubicBezTo>
                  <a:lnTo>
                    <a:pt x="3403" y="10712"/>
                  </a:lnTo>
                  <a:cubicBezTo>
                    <a:pt x="3403" y="10901"/>
                    <a:pt x="3246" y="11058"/>
                    <a:pt x="3056" y="11058"/>
                  </a:cubicBezTo>
                  <a:lnTo>
                    <a:pt x="1670" y="11058"/>
                  </a:lnTo>
                  <a:cubicBezTo>
                    <a:pt x="1481" y="11058"/>
                    <a:pt x="1324" y="10901"/>
                    <a:pt x="1324" y="10712"/>
                  </a:cubicBezTo>
                  <a:lnTo>
                    <a:pt x="1324" y="7971"/>
                  </a:lnTo>
                  <a:cubicBezTo>
                    <a:pt x="1324" y="7750"/>
                    <a:pt x="1166" y="7593"/>
                    <a:pt x="977" y="7593"/>
                  </a:cubicBezTo>
                  <a:cubicBezTo>
                    <a:pt x="788" y="7593"/>
                    <a:pt x="631" y="7435"/>
                    <a:pt x="631" y="7246"/>
                  </a:cubicBezTo>
                  <a:lnTo>
                    <a:pt x="631" y="5167"/>
                  </a:lnTo>
                  <a:cubicBezTo>
                    <a:pt x="631" y="4316"/>
                    <a:pt x="1198" y="3623"/>
                    <a:pt x="1985" y="3466"/>
                  </a:cubicBezTo>
                  <a:lnTo>
                    <a:pt x="1985" y="5829"/>
                  </a:lnTo>
                  <a:cubicBezTo>
                    <a:pt x="1985" y="6018"/>
                    <a:pt x="2143" y="6175"/>
                    <a:pt x="2363" y="6175"/>
                  </a:cubicBezTo>
                  <a:cubicBezTo>
                    <a:pt x="2552" y="6175"/>
                    <a:pt x="2710" y="6018"/>
                    <a:pt x="2710" y="5829"/>
                  </a:cubicBezTo>
                  <a:lnTo>
                    <a:pt x="2710" y="3466"/>
                  </a:lnTo>
                  <a:close/>
                  <a:moveTo>
                    <a:pt x="2395" y="0"/>
                  </a:moveTo>
                  <a:cubicBezTo>
                    <a:pt x="1450" y="0"/>
                    <a:pt x="694" y="756"/>
                    <a:pt x="694" y="1702"/>
                  </a:cubicBezTo>
                  <a:cubicBezTo>
                    <a:pt x="694" y="2206"/>
                    <a:pt x="946" y="2678"/>
                    <a:pt x="1292" y="2993"/>
                  </a:cubicBezTo>
                  <a:cubicBezTo>
                    <a:pt x="536" y="3403"/>
                    <a:pt x="1" y="4222"/>
                    <a:pt x="1" y="5136"/>
                  </a:cubicBezTo>
                  <a:lnTo>
                    <a:pt x="1" y="7215"/>
                  </a:lnTo>
                  <a:cubicBezTo>
                    <a:pt x="1" y="7656"/>
                    <a:pt x="253" y="8034"/>
                    <a:pt x="662" y="8192"/>
                  </a:cubicBezTo>
                  <a:lnTo>
                    <a:pt x="662" y="10649"/>
                  </a:lnTo>
                  <a:cubicBezTo>
                    <a:pt x="662" y="11184"/>
                    <a:pt x="1135" y="11657"/>
                    <a:pt x="1670" y="11657"/>
                  </a:cubicBezTo>
                  <a:lnTo>
                    <a:pt x="3056" y="11657"/>
                  </a:lnTo>
                  <a:cubicBezTo>
                    <a:pt x="3624" y="11657"/>
                    <a:pt x="4096" y="11184"/>
                    <a:pt x="4096" y="10649"/>
                  </a:cubicBezTo>
                  <a:lnTo>
                    <a:pt x="4096" y="8192"/>
                  </a:lnTo>
                  <a:cubicBezTo>
                    <a:pt x="4348" y="8065"/>
                    <a:pt x="4600" y="7876"/>
                    <a:pt x="4726" y="7561"/>
                  </a:cubicBezTo>
                  <a:lnTo>
                    <a:pt x="9988" y="7561"/>
                  </a:lnTo>
                  <a:cubicBezTo>
                    <a:pt x="10555" y="7561"/>
                    <a:pt x="11027" y="7089"/>
                    <a:pt x="11027" y="6553"/>
                  </a:cubicBezTo>
                  <a:lnTo>
                    <a:pt x="11027" y="662"/>
                  </a:lnTo>
                  <a:lnTo>
                    <a:pt x="11374" y="662"/>
                  </a:lnTo>
                  <a:cubicBezTo>
                    <a:pt x="11563" y="662"/>
                    <a:pt x="11720" y="504"/>
                    <a:pt x="11720" y="315"/>
                  </a:cubicBezTo>
                  <a:cubicBezTo>
                    <a:pt x="11720" y="158"/>
                    <a:pt x="11563" y="0"/>
                    <a:pt x="1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9" name="Google Shape;10489;p79"/>
            <p:cNvSpPr/>
            <p:nvPr/>
          </p:nvSpPr>
          <p:spPr>
            <a:xfrm>
              <a:off x="-5496575" y="2072625"/>
              <a:ext cx="102425" cy="102425"/>
            </a:xfrm>
            <a:custGeom>
              <a:avLst/>
              <a:gdLst/>
              <a:ahLst/>
              <a:cxnLst/>
              <a:rect l="l" t="t" r="r" b="b"/>
              <a:pathLst>
                <a:path w="4097" h="4097" extrusionOk="0">
                  <a:moveTo>
                    <a:pt x="2395" y="725"/>
                  </a:moveTo>
                  <a:cubicBezTo>
                    <a:pt x="2867" y="851"/>
                    <a:pt x="3245" y="1229"/>
                    <a:pt x="3371" y="1733"/>
                  </a:cubicBezTo>
                  <a:lnTo>
                    <a:pt x="2395" y="1733"/>
                  </a:lnTo>
                  <a:lnTo>
                    <a:pt x="2395" y="725"/>
                  </a:lnTo>
                  <a:close/>
                  <a:moveTo>
                    <a:pt x="1733" y="757"/>
                  </a:moveTo>
                  <a:lnTo>
                    <a:pt x="1733" y="2080"/>
                  </a:lnTo>
                  <a:cubicBezTo>
                    <a:pt x="1733" y="2269"/>
                    <a:pt x="1891" y="2426"/>
                    <a:pt x="2080" y="2426"/>
                  </a:cubicBezTo>
                  <a:lnTo>
                    <a:pt x="3403" y="2426"/>
                  </a:lnTo>
                  <a:cubicBezTo>
                    <a:pt x="3245" y="3025"/>
                    <a:pt x="2741" y="3466"/>
                    <a:pt x="2080" y="3466"/>
                  </a:cubicBezTo>
                  <a:cubicBezTo>
                    <a:pt x="1324" y="3466"/>
                    <a:pt x="693" y="2836"/>
                    <a:pt x="693" y="2080"/>
                  </a:cubicBezTo>
                  <a:cubicBezTo>
                    <a:pt x="693" y="1418"/>
                    <a:pt x="1135" y="851"/>
                    <a:pt x="1733" y="757"/>
                  </a:cubicBezTo>
                  <a:close/>
                  <a:moveTo>
                    <a:pt x="2048" y="0"/>
                  </a:moveTo>
                  <a:cubicBezTo>
                    <a:pt x="883" y="0"/>
                    <a:pt x="0" y="914"/>
                    <a:pt x="0" y="2048"/>
                  </a:cubicBezTo>
                  <a:cubicBezTo>
                    <a:pt x="0" y="3182"/>
                    <a:pt x="946" y="4096"/>
                    <a:pt x="2048" y="4096"/>
                  </a:cubicBezTo>
                  <a:cubicBezTo>
                    <a:pt x="3182" y="4096"/>
                    <a:pt x="4096" y="3182"/>
                    <a:pt x="4096" y="2048"/>
                  </a:cubicBezTo>
                  <a:cubicBezTo>
                    <a:pt x="4096" y="914"/>
                    <a:pt x="3182" y="0"/>
                    <a:pt x="2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0" name="Google Shape;10490;p79"/>
          <p:cNvGrpSpPr/>
          <p:nvPr/>
        </p:nvGrpSpPr>
        <p:grpSpPr>
          <a:xfrm>
            <a:off x="2456792" y="2140412"/>
            <a:ext cx="426499" cy="420796"/>
            <a:chOff x="-5637575" y="2397900"/>
            <a:chExt cx="295400" cy="291450"/>
          </a:xfrm>
        </p:grpSpPr>
        <p:sp>
          <p:nvSpPr>
            <p:cNvPr id="10491" name="Google Shape;10491;p79"/>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2" name="Google Shape;10492;p79"/>
            <p:cNvSpPr/>
            <p:nvPr/>
          </p:nvSpPr>
          <p:spPr>
            <a:xfrm>
              <a:off x="-5526500" y="2499525"/>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3" name="Google Shape;10493;p79"/>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4" name="Google Shape;10494;p79"/>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5" name="Google Shape;10495;p79"/>
          <p:cNvGrpSpPr/>
          <p:nvPr/>
        </p:nvGrpSpPr>
        <p:grpSpPr>
          <a:xfrm>
            <a:off x="2470455" y="2660397"/>
            <a:ext cx="423033" cy="421914"/>
            <a:chOff x="-5635975" y="2757075"/>
            <a:chExt cx="293000" cy="292225"/>
          </a:xfrm>
        </p:grpSpPr>
        <p:sp>
          <p:nvSpPr>
            <p:cNvPr id="10496" name="Google Shape;10496;p79"/>
            <p:cNvSpPr/>
            <p:nvPr/>
          </p:nvSpPr>
          <p:spPr>
            <a:xfrm>
              <a:off x="-5635975" y="2757075"/>
              <a:ext cx="293000" cy="292225"/>
            </a:xfrm>
            <a:custGeom>
              <a:avLst/>
              <a:gdLst/>
              <a:ahLst/>
              <a:cxnLst/>
              <a:rect l="l" t="t" r="r" b="b"/>
              <a:pathLst>
                <a:path w="11720" h="11689" extrusionOk="0">
                  <a:moveTo>
                    <a:pt x="10649" y="693"/>
                  </a:moveTo>
                  <a:cubicBezTo>
                    <a:pt x="10838" y="693"/>
                    <a:pt x="10995" y="851"/>
                    <a:pt x="10995" y="1040"/>
                  </a:cubicBezTo>
                  <a:lnTo>
                    <a:pt x="10995" y="7593"/>
                  </a:lnTo>
                  <a:lnTo>
                    <a:pt x="693" y="7593"/>
                  </a:lnTo>
                  <a:lnTo>
                    <a:pt x="693" y="1040"/>
                  </a:lnTo>
                  <a:cubicBezTo>
                    <a:pt x="725" y="851"/>
                    <a:pt x="882" y="693"/>
                    <a:pt x="1040" y="693"/>
                  </a:cubicBezTo>
                  <a:close/>
                  <a:moveTo>
                    <a:pt x="10995" y="8223"/>
                  </a:moveTo>
                  <a:lnTo>
                    <a:pt x="10995" y="8569"/>
                  </a:lnTo>
                  <a:cubicBezTo>
                    <a:pt x="11027" y="8821"/>
                    <a:pt x="10869" y="8916"/>
                    <a:pt x="10680" y="8916"/>
                  </a:cubicBezTo>
                  <a:lnTo>
                    <a:pt x="1040" y="8916"/>
                  </a:lnTo>
                  <a:cubicBezTo>
                    <a:pt x="851" y="8916"/>
                    <a:pt x="693" y="8758"/>
                    <a:pt x="693" y="8569"/>
                  </a:cubicBezTo>
                  <a:lnTo>
                    <a:pt x="693" y="8223"/>
                  </a:lnTo>
                  <a:close/>
                  <a:moveTo>
                    <a:pt x="6679" y="9641"/>
                  </a:moveTo>
                  <a:lnTo>
                    <a:pt x="6994" y="11027"/>
                  </a:lnTo>
                  <a:lnTo>
                    <a:pt x="4694" y="11027"/>
                  </a:lnTo>
                  <a:lnTo>
                    <a:pt x="5009" y="9641"/>
                  </a:lnTo>
                  <a:close/>
                  <a:moveTo>
                    <a:pt x="1040" y="0"/>
                  </a:moveTo>
                  <a:cubicBezTo>
                    <a:pt x="473" y="0"/>
                    <a:pt x="0" y="473"/>
                    <a:pt x="0" y="1008"/>
                  </a:cubicBezTo>
                  <a:lnTo>
                    <a:pt x="0" y="8569"/>
                  </a:lnTo>
                  <a:cubicBezTo>
                    <a:pt x="0" y="9137"/>
                    <a:pt x="473" y="9609"/>
                    <a:pt x="1040" y="9609"/>
                  </a:cubicBezTo>
                  <a:lnTo>
                    <a:pt x="4316" y="9609"/>
                  </a:lnTo>
                  <a:lnTo>
                    <a:pt x="4001" y="10964"/>
                  </a:lnTo>
                  <a:lnTo>
                    <a:pt x="3087" y="10964"/>
                  </a:lnTo>
                  <a:cubicBezTo>
                    <a:pt x="2898" y="10964"/>
                    <a:pt x="2741" y="11121"/>
                    <a:pt x="2741" y="11342"/>
                  </a:cubicBezTo>
                  <a:cubicBezTo>
                    <a:pt x="2741" y="11531"/>
                    <a:pt x="2898" y="11688"/>
                    <a:pt x="3087" y="11688"/>
                  </a:cubicBezTo>
                  <a:lnTo>
                    <a:pt x="8569" y="11688"/>
                  </a:lnTo>
                  <a:cubicBezTo>
                    <a:pt x="8758" y="11688"/>
                    <a:pt x="8916" y="11531"/>
                    <a:pt x="8916" y="11342"/>
                  </a:cubicBezTo>
                  <a:cubicBezTo>
                    <a:pt x="8916" y="11121"/>
                    <a:pt x="8758" y="10964"/>
                    <a:pt x="8569" y="10964"/>
                  </a:cubicBezTo>
                  <a:lnTo>
                    <a:pt x="7656" y="10964"/>
                  </a:lnTo>
                  <a:lnTo>
                    <a:pt x="7341" y="9609"/>
                  </a:lnTo>
                  <a:lnTo>
                    <a:pt x="10649" y="9609"/>
                  </a:lnTo>
                  <a:cubicBezTo>
                    <a:pt x="11216" y="9609"/>
                    <a:pt x="11688" y="9137"/>
                    <a:pt x="11688" y="8569"/>
                  </a:cubicBezTo>
                  <a:lnTo>
                    <a:pt x="11688" y="1008"/>
                  </a:lnTo>
                  <a:cubicBezTo>
                    <a:pt x="11720" y="473"/>
                    <a:pt x="11247" y="0"/>
                    <a:pt x="10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7" name="Google Shape;10497;p79"/>
            <p:cNvSpPr/>
            <p:nvPr/>
          </p:nvSpPr>
          <p:spPr>
            <a:xfrm>
              <a:off x="-5584800" y="2790150"/>
              <a:ext cx="189850" cy="138050"/>
            </a:xfrm>
            <a:custGeom>
              <a:avLst/>
              <a:gdLst/>
              <a:ahLst/>
              <a:cxnLst/>
              <a:rect l="l" t="t" r="r" b="b"/>
              <a:pathLst>
                <a:path w="7594" h="5522" extrusionOk="0">
                  <a:moveTo>
                    <a:pt x="2994" y="725"/>
                  </a:moveTo>
                  <a:lnTo>
                    <a:pt x="2332" y="1387"/>
                  </a:lnTo>
                  <a:lnTo>
                    <a:pt x="1230" y="1387"/>
                  </a:lnTo>
                  <a:lnTo>
                    <a:pt x="1891" y="725"/>
                  </a:lnTo>
                  <a:close/>
                  <a:moveTo>
                    <a:pt x="3781" y="882"/>
                  </a:moveTo>
                  <a:lnTo>
                    <a:pt x="4349" y="1418"/>
                  </a:lnTo>
                  <a:lnTo>
                    <a:pt x="3246" y="1418"/>
                  </a:lnTo>
                  <a:lnTo>
                    <a:pt x="3781" y="882"/>
                  </a:lnTo>
                  <a:close/>
                  <a:moveTo>
                    <a:pt x="5735" y="756"/>
                  </a:moveTo>
                  <a:lnTo>
                    <a:pt x="6396" y="1418"/>
                  </a:lnTo>
                  <a:lnTo>
                    <a:pt x="5294" y="1418"/>
                  </a:lnTo>
                  <a:lnTo>
                    <a:pt x="4632" y="756"/>
                  </a:lnTo>
                  <a:close/>
                  <a:moveTo>
                    <a:pt x="2175" y="2080"/>
                  </a:moveTo>
                  <a:lnTo>
                    <a:pt x="2868" y="3749"/>
                  </a:lnTo>
                  <a:lnTo>
                    <a:pt x="1198" y="2080"/>
                  </a:lnTo>
                  <a:close/>
                  <a:moveTo>
                    <a:pt x="6396" y="2080"/>
                  </a:moveTo>
                  <a:lnTo>
                    <a:pt x="4727" y="3749"/>
                  </a:lnTo>
                  <a:lnTo>
                    <a:pt x="5420" y="2080"/>
                  </a:lnTo>
                  <a:close/>
                  <a:moveTo>
                    <a:pt x="4664" y="2080"/>
                  </a:moveTo>
                  <a:lnTo>
                    <a:pt x="3781" y="4253"/>
                  </a:lnTo>
                  <a:lnTo>
                    <a:pt x="2931" y="2080"/>
                  </a:lnTo>
                  <a:close/>
                  <a:moveTo>
                    <a:pt x="1734" y="0"/>
                  </a:moveTo>
                  <a:cubicBezTo>
                    <a:pt x="1671" y="0"/>
                    <a:pt x="1545" y="32"/>
                    <a:pt x="1513" y="126"/>
                  </a:cubicBezTo>
                  <a:lnTo>
                    <a:pt x="127" y="1513"/>
                  </a:lnTo>
                  <a:cubicBezTo>
                    <a:pt x="1" y="1670"/>
                    <a:pt x="1" y="1859"/>
                    <a:pt x="127" y="2017"/>
                  </a:cubicBezTo>
                  <a:lnTo>
                    <a:pt x="3561" y="5451"/>
                  </a:lnTo>
                  <a:cubicBezTo>
                    <a:pt x="3624" y="5498"/>
                    <a:pt x="3711" y="5522"/>
                    <a:pt x="3797" y="5522"/>
                  </a:cubicBezTo>
                  <a:cubicBezTo>
                    <a:pt x="3884" y="5522"/>
                    <a:pt x="3970" y="5498"/>
                    <a:pt x="4033" y="5451"/>
                  </a:cubicBezTo>
                  <a:lnTo>
                    <a:pt x="7468" y="2017"/>
                  </a:lnTo>
                  <a:cubicBezTo>
                    <a:pt x="7594" y="1891"/>
                    <a:pt x="7594" y="1702"/>
                    <a:pt x="7499" y="1544"/>
                  </a:cubicBezTo>
                  <a:lnTo>
                    <a:pt x="7468" y="1513"/>
                  </a:lnTo>
                  <a:lnTo>
                    <a:pt x="6081" y="126"/>
                  </a:lnTo>
                  <a:cubicBezTo>
                    <a:pt x="6018" y="32"/>
                    <a:pt x="5924" y="0"/>
                    <a:pt x="58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98" name="Google Shape;10498;p79"/>
          <p:cNvGrpSpPr/>
          <p:nvPr/>
        </p:nvGrpSpPr>
        <p:grpSpPr>
          <a:xfrm>
            <a:off x="5154391" y="1631256"/>
            <a:ext cx="423069" cy="420796"/>
            <a:chOff x="-3854375" y="2046625"/>
            <a:chExt cx="293025" cy="291450"/>
          </a:xfrm>
        </p:grpSpPr>
        <p:sp>
          <p:nvSpPr>
            <p:cNvPr id="10499" name="Google Shape;10499;p79"/>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0" name="Google Shape;10500;p79"/>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1" name="Google Shape;10501;p79"/>
          <p:cNvGrpSpPr/>
          <p:nvPr/>
        </p:nvGrpSpPr>
        <p:grpSpPr>
          <a:xfrm>
            <a:off x="5153254" y="2138717"/>
            <a:ext cx="425343" cy="424188"/>
            <a:chOff x="-3854375" y="2405000"/>
            <a:chExt cx="294600" cy="293800"/>
          </a:xfrm>
        </p:grpSpPr>
        <p:sp>
          <p:nvSpPr>
            <p:cNvPr id="10502" name="Google Shape;10502;p79"/>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3" name="Google Shape;10503;p79"/>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04" name="Google Shape;10504;p79"/>
          <p:cNvGrpSpPr/>
          <p:nvPr/>
        </p:nvGrpSpPr>
        <p:grpSpPr>
          <a:xfrm>
            <a:off x="5167459" y="2659838"/>
            <a:ext cx="420796" cy="423033"/>
            <a:chOff x="-3852025" y="2764950"/>
            <a:chExt cx="291450" cy="293000"/>
          </a:xfrm>
        </p:grpSpPr>
        <p:sp>
          <p:nvSpPr>
            <p:cNvPr id="10505" name="Google Shape;10505;p79"/>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6" name="Google Shape;10506;p79"/>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07" name="Google Shape;10507;p79"/>
          <p:cNvSpPr/>
          <p:nvPr/>
        </p:nvSpPr>
        <p:spPr>
          <a:xfrm>
            <a:off x="7889488" y="1681753"/>
            <a:ext cx="421914" cy="319549"/>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8" name="Google Shape;10508;p79"/>
          <p:cNvSpPr/>
          <p:nvPr/>
        </p:nvSpPr>
        <p:spPr>
          <a:xfrm>
            <a:off x="7889488" y="2140284"/>
            <a:ext cx="421914" cy="420759"/>
          </a:xfrm>
          <a:custGeom>
            <a:avLst/>
            <a:gdLst/>
            <a:ahLst/>
            <a:cxnLst/>
            <a:rect l="l" t="t" r="r" b="b"/>
            <a:pathLst>
              <a:path w="11689" h="11657" extrusionOk="0">
                <a:moveTo>
                  <a:pt x="5860" y="662"/>
                </a:moveTo>
                <a:cubicBezTo>
                  <a:pt x="6080" y="662"/>
                  <a:pt x="6238" y="851"/>
                  <a:pt x="6238" y="1040"/>
                </a:cubicBezTo>
                <a:lnTo>
                  <a:pt x="6238" y="1386"/>
                </a:lnTo>
                <a:lnTo>
                  <a:pt x="756" y="1386"/>
                </a:lnTo>
                <a:lnTo>
                  <a:pt x="756" y="1040"/>
                </a:lnTo>
                <a:cubicBezTo>
                  <a:pt x="725" y="851"/>
                  <a:pt x="882" y="662"/>
                  <a:pt x="1071" y="662"/>
                </a:cubicBezTo>
                <a:close/>
                <a:moveTo>
                  <a:pt x="6175" y="2048"/>
                </a:moveTo>
                <a:lnTo>
                  <a:pt x="6175" y="3686"/>
                </a:lnTo>
                <a:cubicBezTo>
                  <a:pt x="5639" y="3686"/>
                  <a:pt x="5198" y="4096"/>
                  <a:pt x="5198" y="4663"/>
                </a:cubicBezTo>
                <a:cubicBezTo>
                  <a:pt x="4820" y="4694"/>
                  <a:pt x="4505" y="4883"/>
                  <a:pt x="4348" y="5261"/>
                </a:cubicBezTo>
                <a:lnTo>
                  <a:pt x="3592" y="4505"/>
                </a:lnTo>
                <a:cubicBezTo>
                  <a:pt x="3403" y="4300"/>
                  <a:pt x="3135" y="4198"/>
                  <a:pt x="2867" y="4198"/>
                </a:cubicBezTo>
                <a:cubicBezTo>
                  <a:pt x="2599" y="4198"/>
                  <a:pt x="2331" y="4300"/>
                  <a:pt x="2142" y="4505"/>
                </a:cubicBezTo>
                <a:cubicBezTo>
                  <a:pt x="1733" y="4883"/>
                  <a:pt x="1733" y="5576"/>
                  <a:pt x="2142" y="5954"/>
                </a:cubicBezTo>
                <a:lnTo>
                  <a:pt x="4505" y="8317"/>
                </a:lnTo>
                <a:lnTo>
                  <a:pt x="4316" y="8317"/>
                </a:lnTo>
                <a:cubicBezTo>
                  <a:pt x="3875" y="8317"/>
                  <a:pt x="3466" y="8601"/>
                  <a:pt x="3308" y="9042"/>
                </a:cubicBezTo>
                <a:lnTo>
                  <a:pt x="725" y="9042"/>
                </a:lnTo>
                <a:lnTo>
                  <a:pt x="725" y="8979"/>
                </a:lnTo>
                <a:lnTo>
                  <a:pt x="725" y="2048"/>
                </a:lnTo>
                <a:close/>
                <a:moveTo>
                  <a:pt x="7640" y="3907"/>
                </a:moveTo>
                <a:cubicBezTo>
                  <a:pt x="7727" y="3907"/>
                  <a:pt x="7813" y="3938"/>
                  <a:pt x="7876" y="4001"/>
                </a:cubicBezTo>
                <a:lnTo>
                  <a:pt x="8664" y="4789"/>
                </a:lnTo>
                <a:cubicBezTo>
                  <a:pt x="9325" y="5450"/>
                  <a:pt x="9861" y="6238"/>
                  <a:pt x="10113" y="7026"/>
                </a:cubicBezTo>
                <a:lnTo>
                  <a:pt x="7530" y="9609"/>
                </a:lnTo>
                <a:lnTo>
                  <a:pt x="4222" y="9609"/>
                </a:lnTo>
                <a:cubicBezTo>
                  <a:pt x="4033" y="9609"/>
                  <a:pt x="3875" y="9451"/>
                  <a:pt x="3875" y="9262"/>
                </a:cubicBezTo>
                <a:cubicBezTo>
                  <a:pt x="3875" y="9073"/>
                  <a:pt x="4033" y="8916"/>
                  <a:pt x="4222" y="8916"/>
                </a:cubicBezTo>
                <a:lnTo>
                  <a:pt x="5230" y="8916"/>
                </a:lnTo>
                <a:cubicBezTo>
                  <a:pt x="5387" y="8916"/>
                  <a:pt x="5513" y="8821"/>
                  <a:pt x="5545" y="8695"/>
                </a:cubicBezTo>
                <a:cubicBezTo>
                  <a:pt x="5608" y="8601"/>
                  <a:pt x="5608" y="8443"/>
                  <a:pt x="5482" y="8349"/>
                </a:cubicBezTo>
                <a:lnTo>
                  <a:pt x="2520" y="5387"/>
                </a:lnTo>
                <a:cubicBezTo>
                  <a:pt x="2394" y="5293"/>
                  <a:pt x="2394" y="5041"/>
                  <a:pt x="2520" y="4915"/>
                </a:cubicBezTo>
                <a:cubicBezTo>
                  <a:pt x="2583" y="4868"/>
                  <a:pt x="2670" y="4844"/>
                  <a:pt x="2757" y="4844"/>
                </a:cubicBezTo>
                <a:cubicBezTo>
                  <a:pt x="2843" y="4844"/>
                  <a:pt x="2930" y="4868"/>
                  <a:pt x="2993" y="4915"/>
                </a:cubicBezTo>
                <a:lnTo>
                  <a:pt x="4442" y="6395"/>
                </a:lnTo>
                <a:lnTo>
                  <a:pt x="5450" y="7372"/>
                </a:lnTo>
                <a:cubicBezTo>
                  <a:pt x="5498" y="7435"/>
                  <a:pt x="5584" y="7467"/>
                  <a:pt x="5675" y="7467"/>
                </a:cubicBezTo>
                <a:cubicBezTo>
                  <a:pt x="5765" y="7467"/>
                  <a:pt x="5860" y="7435"/>
                  <a:pt x="5923" y="7372"/>
                </a:cubicBezTo>
                <a:cubicBezTo>
                  <a:pt x="6017" y="7246"/>
                  <a:pt x="6017" y="7026"/>
                  <a:pt x="5923" y="6900"/>
                </a:cubicBezTo>
                <a:lnTo>
                  <a:pt x="4915" y="5923"/>
                </a:lnTo>
                <a:cubicBezTo>
                  <a:pt x="4820" y="5797"/>
                  <a:pt x="4820" y="5545"/>
                  <a:pt x="4915" y="5450"/>
                </a:cubicBezTo>
                <a:cubicBezTo>
                  <a:pt x="4978" y="5387"/>
                  <a:pt x="5072" y="5356"/>
                  <a:pt x="5163" y="5356"/>
                </a:cubicBezTo>
                <a:cubicBezTo>
                  <a:pt x="5253" y="5356"/>
                  <a:pt x="5340" y="5387"/>
                  <a:pt x="5387" y="5450"/>
                </a:cubicBezTo>
                <a:lnTo>
                  <a:pt x="6396" y="6427"/>
                </a:lnTo>
                <a:cubicBezTo>
                  <a:pt x="6443" y="6490"/>
                  <a:pt x="6529" y="6522"/>
                  <a:pt x="6620" y="6522"/>
                </a:cubicBezTo>
                <a:cubicBezTo>
                  <a:pt x="6711" y="6522"/>
                  <a:pt x="6805" y="6490"/>
                  <a:pt x="6868" y="6427"/>
                </a:cubicBezTo>
                <a:cubicBezTo>
                  <a:pt x="6963" y="6301"/>
                  <a:pt x="6963" y="6080"/>
                  <a:pt x="6868" y="5954"/>
                </a:cubicBezTo>
                <a:lnTo>
                  <a:pt x="5860" y="4978"/>
                </a:lnTo>
                <a:cubicBezTo>
                  <a:pt x="5765" y="4852"/>
                  <a:pt x="5765" y="4631"/>
                  <a:pt x="5860" y="4505"/>
                </a:cubicBezTo>
                <a:cubicBezTo>
                  <a:pt x="5923" y="4442"/>
                  <a:pt x="6017" y="4411"/>
                  <a:pt x="6108" y="4411"/>
                </a:cubicBezTo>
                <a:cubicBezTo>
                  <a:pt x="6199" y="4411"/>
                  <a:pt x="6285" y="4442"/>
                  <a:pt x="6333" y="4505"/>
                </a:cubicBezTo>
                <a:lnTo>
                  <a:pt x="7341" y="5482"/>
                </a:lnTo>
                <a:cubicBezTo>
                  <a:pt x="7388" y="5545"/>
                  <a:pt x="7475" y="5576"/>
                  <a:pt x="7565" y="5576"/>
                </a:cubicBezTo>
                <a:cubicBezTo>
                  <a:pt x="7656" y="5576"/>
                  <a:pt x="7750" y="5545"/>
                  <a:pt x="7813" y="5482"/>
                </a:cubicBezTo>
                <a:cubicBezTo>
                  <a:pt x="7908" y="5356"/>
                  <a:pt x="7908" y="5135"/>
                  <a:pt x="7813" y="5009"/>
                </a:cubicBezTo>
                <a:lnTo>
                  <a:pt x="7341" y="4537"/>
                </a:lnTo>
                <a:cubicBezTo>
                  <a:pt x="7278" y="4348"/>
                  <a:pt x="7278" y="4096"/>
                  <a:pt x="7404" y="4001"/>
                </a:cubicBezTo>
                <a:cubicBezTo>
                  <a:pt x="7467" y="3938"/>
                  <a:pt x="7553" y="3907"/>
                  <a:pt x="7640" y="3907"/>
                </a:cubicBezTo>
                <a:close/>
                <a:moveTo>
                  <a:pt x="10554" y="7624"/>
                </a:moveTo>
                <a:lnTo>
                  <a:pt x="10806" y="7845"/>
                </a:lnTo>
                <a:cubicBezTo>
                  <a:pt x="10964" y="8002"/>
                  <a:pt x="10964" y="8191"/>
                  <a:pt x="10806" y="8317"/>
                </a:cubicBezTo>
                <a:lnTo>
                  <a:pt x="8853" y="10239"/>
                </a:lnTo>
                <a:cubicBezTo>
                  <a:pt x="8806" y="10302"/>
                  <a:pt x="8719" y="10334"/>
                  <a:pt x="8628" y="10334"/>
                </a:cubicBezTo>
                <a:cubicBezTo>
                  <a:pt x="8538" y="10334"/>
                  <a:pt x="8443" y="10302"/>
                  <a:pt x="8380" y="10239"/>
                </a:cubicBezTo>
                <a:lnTo>
                  <a:pt x="8160" y="10019"/>
                </a:lnTo>
                <a:lnTo>
                  <a:pt x="10554" y="7624"/>
                </a:lnTo>
                <a:close/>
                <a:moveTo>
                  <a:pt x="3277" y="9672"/>
                </a:moveTo>
                <a:cubicBezTo>
                  <a:pt x="3434" y="10050"/>
                  <a:pt x="3781" y="10334"/>
                  <a:pt x="4222" y="10334"/>
                </a:cubicBezTo>
                <a:lnTo>
                  <a:pt x="6143" y="10334"/>
                </a:lnTo>
                <a:lnTo>
                  <a:pt x="6143" y="10680"/>
                </a:lnTo>
                <a:lnTo>
                  <a:pt x="6175" y="10680"/>
                </a:lnTo>
                <a:cubicBezTo>
                  <a:pt x="6175" y="10869"/>
                  <a:pt x="6017" y="11027"/>
                  <a:pt x="5828" y="11027"/>
                </a:cubicBezTo>
                <a:lnTo>
                  <a:pt x="1040" y="11027"/>
                </a:lnTo>
                <a:cubicBezTo>
                  <a:pt x="819" y="11027"/>
                  <a:pt x="662" y="10869"/>
                  <a:pt x="662" y="10680"/>
                </a:cubicBezTo>
                <a:lnTo>
                  <a:pt x="662" y="9672"/>
                </a:lnTo>
                <a:close/>
                <a:moveTo>
                  <a:pt x="1040" y="0"/>
                </a:moveTo>
                <a:cubicBezTo>
                  <a:pt x="473" y="0"/>
                  <a:pt x="0" y="473"/>
                  <a:pt x="0" y="1040"/>
                </a:cubicBezTo>
                <a:lnTo>
                  <a:pt x="0" y="10649"/>
                </a:lnTo>
                <a:cubicBezTo>
                  <a:pt x="0" y="11184"/>
                  <a:pt x="473" y="11657"/>
                  <a:pt x="1040" y="11657"/>
                </a:cubicBezTo>
                <a:lnTo>
                  <a:pt x="5828" y="11657"/>
                </a:lnTo>
                <a:cubicBezTo>
                  <a:pt x="6396" y="11657"/>
                  <a:pt x="6868" y="11184"/>
                  <a:pt x="6868" y="10649"/>
                </a:cubicBezTo>
                <a:lnTo>
                  <a:pt x="6868" y="10334"/>
                </a:lnTo>
                <a:lnTo>
                  <a:pt x="7467" y="10334"/>
                </a:lnTo>
                <a:lnTo>
                  <a:pt x="7876" y="10775"/>
                </a:lnTo>
                <a:cubicBezTo>
                  <a:pt x="8081" y="10964"/>
                  <a:pt x="8349" y="11058"/>
                  <a:pt x="8613" y="11058"/>
                </a:cubicBezTo>
                <a:cubicBezTo>
                  <a:pt x="8877" y="11058"/>
                  <a:pt x="9136" y="10964"/>
                  <a:pt x="9325" y="10775"/>
                </a:cubicBezTo>
                <a:lnTo>
                  <a:pt x="11279" y="8821"/>
                </a:lnTo>
                <a:cubicBezTo>
                  <a:pt x="11688" y="8443"/>
                  <a:pt x="11688" y="7782"/>
                  <a:pt x="11310" y="7372"/>
                </a:cubicBezTo>
                <a:lnTo>
                  <a:pt x="10869" y="6931"/>
                </a:lnTo>
                <a:cubicBezTo>
                  <a:pt x="10554" y="6080"/>
                  <a:pt x="10082" y="5261"/>
                  <a:pt x="9420" y="4505"/>
                </a:cubicBezTo>
                <a:lnTo>
                  <a:pt x="8380" y="3466"/>
                </a:lnTo>
                <a:cubicBezTo>
                  <a:pt x="8191" y="3277"/>
                  <a:pt x="7931" y="3182"/>
                  <a:pt x="7668" y="3182"/>
                </a:cubicBezTo>
                <a:cubicBezTo>
                  <a:pt x="7404" y="3182"/>
                  <a:pt x="7136" y="3277"/>
                  <a:pt x="6931" y="3466"/>
                </a:cubicBezTo>
                <a:lnTo>
                  <a:pt x="6868" y="3560"/>
                </a:lnTo>
                <a:lnTo>
                  <a:pt x="6868" y="1040"/>
                </a:lnTo>
                <a:cubicBezTo>
                  <a:pt x="6868" y="473"/>
                  <a:pt x="6396" y="0"/>
                  <a:pt x="58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09" name="Google Shape;10509;p79"/>
          <p:cNvGrpSpPr/>
          <p:nvPr/>
        </p:nvGrpSpPr>
        <p:grpSpPr>
          <a:xfrm>
            <a:off x="7890048" y="2660398"/>
            <a:ext cx="420796" cy="421914"/>
            <a:chOff x="-2060175" y="2768875"/>
            <a:chExt cx="291450" cy="292225"/>
          </a:xfrm>
        </p:grpSpPr>
        <p:sp>
          <p:nvSpPr>
            <p:cNvPr id="10510" name="Google Shape;10510;p79"/>
            <p:cNvSpPr/>
            <p:nvPr/>
          </p:nvSpPr>
          <p:spPr>
            <a:xfrm>
              <a:off x="-2060175" y="2768875"/>
              <a:ext cx="291450" cy="292225"/>
            </a:xfrm>
            <a:custGeom>
              <a:avLst/>
              <a:gdLst/>
              <a:ahLst/>
              <a:cxnLst/>
              <a:rect l="l" t="t" r="r" b="b"/>
              <a:pathLst>
                <a:path w="11658" h="11689" extrusionOk="0">
                  <a:moveTo>
                    <a:pt x="10649" y="662"/>
                  </a:moveTo>
                  <a:cubicBezTo>
                    <a:pt x="10838" y="662"/>
                    <a:pt x="10996" y="820"/>
                    <a:pt x="10996" y="1009"/>
                  </a:cubicBezTo>
                  <a:cubicBezTo>
                    <a:pt x="10996" y="1198"/>
                    <a:pt x="10838" y="1355"/>
                    <a:pt x="10649" y="1355"/>
                  </a:cubicBezTo>
                  <a:lnTo>
                    <a:pt x="1040" y="1355"/>
                  </a:lnTo>
                  <a:cubicBezTo>
                    <a:pt x="851" y="1355"/>
                    <a:pt x="694" y="1198"/>
                    <a:pt x="694" y="1009"/>
                  </a:cubicBezTo>
                  <a:cubicBezTo>
                    <a:pt x="694" y="820"/>
                    <a:pt x="851" y="662"/>
                    <a:pt x="1040" y="662"/>
                  </a:cubicBezTo>
                  <a:close/>
                  <a:moveTo>
                    <a:pt x="10303" y="2049"/>
                  </a:moveTo>
                  <a:lnTo>
                    <a:pt x="10303" y="7908"/>
                  </a:lnTo>
                  <a:cubicBezTo>
                    <a:pt x="10334" y="8097"/>
                    <a:pt x="10177" y="8255"/>
                    <a:pt x="9988" y="8255"/>
                  </a:cubicBezTo>
                  <a:lnTo>
                    <a:pt x="1702" y="8255"/>
                  </a:lnTo>
                  <a:cubicBezTo>
                    <a:pt x="1513" y="8255"/>
                    <a:pt x="1355" y="8097"/>
                    <a:pt x="1355" y="7908"/>
                  </a:cubicBezTo>
                  <a:lnTo>
                    <a:pt x="1355" y="2049"/>
                  </a:lnTo>
                  <a:close/>
                  <a:moveTo>
                    <a:pt x="5797" y="10271"/>
                  </a:moveTo>
                  <a:cubicBezTo>
                    <a:pt x="5986" y="10271"/>
                    <a:pt x="6144" y="10429"/>
                    <a:pt x="6144" y="10618"/>
                  </a:cubicBezTo>
                  <a:cubicBezTo>
                    <a:pt x="6144" y="10807"/>
                    <a:pt x="5986" y="10964"/>
                    <a:pt x="5797" y="10964"/>
                  </a:cubicBezTo>
                  <a:cubicBezTo>
                    <a:pt x="5608" y="10964"/>
                    <a:pt x="5451" y="10807"/>
                    <a:pt x="5451" y="10618"/>
                  </a:cubicBezTo>
                  <a:cubicBezTo>
                    <a:pt x="5451" y="10429"/>
                    <a:pt x="5608" y="10271"/>
                    <a:pt x="5797" y="10271"/>
                  </a:cubicBezTo>
                  <a:close/>
                  <a:moveTo>
                    <a:pt x="1040" y="1"/>
                  </a:moveTo>
                  <a:cubicBezTo>
                    <a:pt x="473" y="1"/>
                    <a:pt x="1" y="473"/>
                    <a:pt x="1" y="1009"/>
                  </a:cubicBezTo>
                  <a:cubicBezTo>
                    <a:pt x="1" y="1450"/>
                    <a:pt x="284" y="1828"/>
                    <a:pt x="694" y="1986"/>
                  </a:cubicBezTo>
                  <a:lnTo>
                    <a:pt x="694" y="7908"/>
                  </a:lnTo>
                  <a:cubicBezTo>
                    <a:pt x="694" y="8444"/>
                    <a:pt x="1166" y="8917"/>
                    <a:pt x="1702" y="8917"/>
                  </a:cubicBezTo>
                  <a:lnTo>
                    <a:pt x="5482" y="8917"/>
                  </a:lnTo>
                  <a:lnTo>
                    <a:pt x="5482" y="9673"/>
                  </a:lnTo>
                  <a:cubicBezTo>
                    <a:pt x="5104" y="9830"/>
                    <a:pt x="4821" y="10177"/>
                    <a:pt x="4821" y="10649"/>
                  </a:cubicBezTo>
                  <a:cubicBezTo>
                    <a:pt x="4821" y="11216"/>
                    <a:pt x="5293" y="11689"/>
                    <a:pt x="5829" y="11689"/>
                  </a:cubicBezTo>
                  <a:cubicBezTo>
                    <a:pt x="6396" y="11689"/>
                    <a:pt x="6869" y="11216"/>
                    <a:pt x="6869" y="10649"/>
                  </a:cubicBezTo>
                  <a:cubicBezTo>
                    <a:pt x="6869" y="10240"/>
                    <a:pt x="6585" y="9830"/>
                    <a:pt x="6207" y="9673"/>
                  </a:cubicBezTo>
                  <a:lnTo>
                    <a:pt x="6207" y="8917"/>
                  </a:lnTo>
                  <a:lnTo>
                    <a:pt x="10019" y="8917"/>
                  </a:lnTo>
                  <a:cubicBezTo>
                    <a:pt x="10555" y="8917"/>
                    <a:pt x="11027" y="8444"/>
                    <a:pt x="11027" y="7908"/>
                  </a:cubicBezTo>
                  <a:lnTo>
                    <a:pt x="11027" y="1986"/>
                  </a:lnTo>
                  <a:cubicBezTo>
                    <a:pt x="11405" y="1828"/>
                    <a:pt x="11657" y="1450"/>
                    <a:pt x="11657" y="1009"/>
                  </a:cubicBezTo>
                  <a:cubicBezTo>
                    <a:pt x="11657" y="473"/>
                    <a:pt x="11185" y="1"/>
                    <a:pt x="106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1" name="Google Shape;10511;p79"/>
            <p:cNvSpPr/>
            <p:nvPr/>
          </p:nvSpPr>
          <p:spPr>
            <a:xfrm>
              <a:off x="-2008975" y="2855525"/>
              <a:ext cx="189050" cy="84500"/>
            </a:xfrm>
            <a:custGeom>
              <a:avLst/>
              <a:gdLst/>
              <a:ahLst/>
              <a:cxnLst/>
              <a:rect l="l" t="t" r="r" b="b"/>
              <a:pathLst>
                <a:path w="7562" h="3380" extrusionOk="0">
                  <a:moveTo>
                    <a:pt x="6553" y="0"/>
                  </a:moveTo>
                  <a:cubicBezTo>
                    <a:pt x="6144" y="0"/>
                    <a:pt x="6081" y="504"/>
                    <a:pt x="6427" y="662"/>
                  </a:cubicBezTo>
                  <a:lnTo>
                    <a:pt x="4474" y="2584"/>
                  </a:lnTo>
                  <a:lnTo>
                    <a:pt x="2647" y="788"/>
                  </a:lnTo>
                  <a:cubicBezTo>
                    <a:pt x="2584" y="725"/>
                    <a:pt x="2497" y="693"/>
                    <a:pt x="2410" y="693"/>
                  </a:cubicBezTo>
                  <a:cubicBezTo>
                    <a:pt x="2324" y="693"/>
                    <a:pt x="2237" y="725"/>
                    <a:pt x="2174" y="788"/>
                  </a:cubicBezTo>
                  <a:lnTo>
                    <a:pt x="126" y="2836"/>
                  </a:lnTo>
                  <a:cubicBezTo>
                    <a:pt x="0" y="2930"/>
                    <a:pt x="0" y="3182"/>
                    <a:pt x="126" y="3308"/>
                  </a:cubicBezTo>
                  <a:cubicBezTo>
                    <a:pt x="189" y="3356"/>
                    <a:pt x="276" y="3379"/>
                    <a:pt x="363" y="3379"/>
                  </a:cubicBezTo>
                  <a:cubicBezTo>
                    <a:pt x="449" y="3379"/>
                    <a:pt x="536" y="3356"/>
                    <a:pt x="599" y="3308"/>
                  </a:cubicBezTo>
                  <a:lnTo>
                    <a:pt x="2426" y="1481"/>
                  </a:lnTo>
                  <a:lnTo>
                    <a:pt x="4222" y="3308"/>
                  </a:lnTo>
                  <a:cubicBezTo>
                    <a:pt x="4285" y="3356"/>
                    <a:pt x="4372" y="3379"/>
                    <a:pt x="4458" y="3379"/>
                  </a:cubicBezTo>
                  <a:cubicBezTo>
                    <a:pt x="4545" y="3379"/>
                    <a:pt x="4632" y="3356"/>
                    <a:pt x="4695" y="3308"/>
                  </a:cubicBezTo>
                  <a:lnTo>
                    <a:pt x="6900" y="1134"/>
                  </a:lnTo>
                  <a:cubicBezTo>
                    <a:pt x="6931" y="1260"/>
                    <a:pt x="7057" y="1355"/>
                    <a:pt x="7215" y="1355"/>
                  </a:cubicBezTo>
                  <a:cubicBezTo>
                    <a:pt x="7404" y="1355"/>
                    <a:pt x="7562" y="1197"/>
                    <a:pt x="7562" y="1008"/>
                  </a:cubicBezTo>
                  <a:lnTo>
                    <a:pt x="7562" y="347"/>
                  </a:lnTo>
                  <a:cubicBezTo>
                    <a:pt x="7562" y="158"/>
                    <a:pt x="7467" y="0"/>
                    <a:pt x="7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2" name="Google Shape;10512;p79"/>
          <p:cNvGrpSpPr/>
          <p:nvPr/>
        </p:nvGrpSpPr>
        <p:grpSpPr>
          <a:xfrm>
            <a:off x="1903657" y="3232071"/>
            <a:ext cx="421914" cy="420796"/>
            <a:chOff x="-937025" y="2064750"/>
            <a:chExt cx="292225" cy="291450"/>
          </a:xfrm>
        </p:grpSpPr>
        <p:sp>
          <p:nvSpPr>
            <p:cNvPr id="10513" name="Google Shape;10513;p79"/>
            <p:cNvSpPr/>
            <p:nvPr/>
          </p:nvSpPr>
          <p:spPr>
            <a:xfrm>
              <a:off x="-834625" y="2134850"/>
              <a:ext cx="86650" cy="85075"/>
            </a:xfrm>
            <a:custGeom>
              <a:avLst/>
              <a:gdLst/>
              <a:ahLst/>
              <a:cxnLst/>
              <a:rect l="l" t="t" r="r" b="b"/>
              <a:pathLst>
                <a:path w="3466" h="3403" extrusionOk="0">
                  <a:moveTo>
                    <a:pt x="1702" y="599"/>
                  </a:moveTo>
                  <a:cubicBezTo>
                    <a:pt x="1922" y="599"/>
                    <a:pt x="2080" y="788"/>
                    <a:pt x="2080" y="977"/>
                  </a:cubicBezTo>
                  <a:cubicBezTo>
                    <a:pt x="2080" y="1166"/>
                    <a:pt x="1922" y="1324"/>
                    <a:pt x="1702" y="1324"/>
                  </a:cubicBezTo>
                  <a:cubicBezTo>
                    <a:pt x="1512" y="1324"/>
                    <a:pt x="1355" y="1166"/>
                    <a:pt x="1355" y="977"/>
                  </a:cubicBezTo>
                  <a:cubicBezTo>
                    <a:pt x="1355" y="788"/>
                    <a:pt x="1512" y="599"/>
                    <a:pt x="1702" y="599"/>
                  </a:cubicBezTo>
                  <a:close/>
                  <a:moveTo>
                    <a:pt x="1765" y="2048"/>
                  </a:moveTo>
                  <a:cubicBezTo>
                    <a:pt x="2174" y="2048"/>
                    <a:pt x="2584" y="2300"/>
                    <a:pt x="2741" y="2710"/>
                  </a:cubicBezTo>
                  <a:lnTo>
                    <a:pt x="756" y="2710"/>
                  </a:lnTo>
                  <a:cubicBezTo>
                    <a:pt x="914" y="2300"/>
                    <a:pt x="1292" y="2048"/>
                    <a:pt x="1765" y="2048"/>
                  </a:cubicBezTo>
                  <a:close/>
                  <a:moveTo>
                    <a:pt x="1702" y="0"/>
                  </a:moveTo>
                  <a:cubicBezTo>
                    <a:pt x="1166" y="0"/>
                    <a:pt x="693" y="441"/>
                    <a:pt x="693" y="1009"/>
                  </a:cubicBezTo>
                  <a:cubicBezTo>
                    <a:pt x="693" y="1198"/>
                    <a:pt x="788" y="1387"/>
                    <a:pt x="851" y="1576"/>
                  </a:cubicBezTo>
                  <a:cubicBezTo>
                    <a:pt x="347" y="1891"/>
                    <a:pt x="0" y="2426"/>
                    <a:pt x="0" y="3056"/>
                  </a:cubicBezTo>
                  <a:cubicBezTo>
                    <a:pt x="0" y="3245"/>
                    <a:pt x="158" y="3403"/>
                    <a:pt x="347" y="3403"/>
                  </a:cubicBezTo>
                  <a:lnTo>
                    <a:pt x="3088" y="3403"/>
                  </a:lnTo>
                  <a:cubicBezTo>
                    <a:pt x="3308" y="3403"/>
                    <a:pt x="3466" y="3245"/>
                    <a:pt x="3466" y="3056"/>
                  </a:cubicBezTo>
                  <a:cubicBezTo>
                    <a:pt x="3434" y="2426"/>
                    <a:pt x="3088" y="1828"/>
                    <a:pt x="2584" y="1576"/>
                  </a:cubicBezTo>
                  <a:cubicBezTo>
                    <a:pt x="2710" y="1387"/>
                    <a:pt x="2741" y="1198"/>
                    <a:pt x="2741" y="1009"/>
                  </a:cubicBezTo>
                  <a:cubicBezTo>
                    <a:pt x="2741" y="441"/>
                    <a:pt x="2269" y="0"/>
                    <a:pt x="17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4" name="Google Shape;10514;p79"/>
            <p:cNvSpPr/>
            <p:nvPr/>
          </p:nvSpPr>
          <p:spPr>
            <a:xfrm>
              <a:off x="-936225" y="2304975"/>
              <a:ext cx="289850" cy="51225"/>
            </a:xfrm>
            <a:custGeom>
              <a:avLst/>
              <a:gdLst/>
              <a:ahLst/>
              <a:cxnLst/>
              <a:rect l="l" t="t" r="r" b="b"/>
              <a:pathLst>
                <a:path w="11594" h="2049" extrusionOk="0">
                  <a:moveTo>
                    <a:pt x="3056" y="662"/>
                  </a:moveTo>
                  <a:cubicBezTo>
                    <a:pt x="3277" y="662"/>
                    <a:pt x="3434" y="820"/>
                    <a:pt x="3434" y="1009"/>
                  </a:cubicBezTo>
                  <a:cubicBezTo>
                    <a:pt x="3434" y="1229"/>
                    <a:pt x="3277" y="1387"/>
                    <a:pt x="3056" y="1387"/>
                  </a:cubicBezTo>
                  <a:lnTo>
                    <a:pt x="1008" y="1387"/>
                  </a:lnTo>
                  <a:cubicBezTo>
                    <a:pt x="819" y="1387"/>
                    <a:pt x="662" y="1229"/>
                    <a:pt x="662" y="1009"/>
                  </a:cubicBezTo>
                  <a:cubicBezTo>
                    <a:pt x="662" y="820"/>
                    <a:pt x="819" y="662"/>
                    <a:pt x="1008" y="662"/>
                  </a:cubicBezTo>
                  <a:close/>
                  <a:moveTo>
                    <a:pt x="10586" y="693"/>
                  </a:moveTo>
                  <a:cubicBezTo>
                    <a:pt x="10775" y="693"/>
                    <a:pt x="10932" y="851"/>
                    <a:pt x="10932" y="1072"/>
                  </a:cubicBezTo>
                  <a:cubicBezTo>
                    <a:pt x="10901" y="1229"/>
                    <a:pt x="10775" y="1387"/>
                    <a:pt x="10586" y="1387"/>
                  </a:cubicBezTo>
                  <a:lnTo>
                    <a:pt x="4001" y="1387"/>
                  </a:lnTo>
                  <a:cubicBezTo>
                    <a:pt x="4096" y="1166"/>
                    <a:pt x="4096" y="914"/>
                    <a:pt x="4001" y="693"/>
                  </a:cubicBezTo>
                  <a:close/>
                  <a:moveTo>
                    <a:pt x="1008" y="0"/>
                  </a:moveTo>
                  <a:cubicBezTo>
                    <a:pt x="473" y="0"/>
                    <a:pt x="0" y="473"/>
                    <a:pt x="0" y="1009"/>
                  </a:cubicBezTo>
                  <a:cubicBezTo>
                    <a:pt x="0" y="1576"/>
                    <a:pt x="473" y="2048"/>
                    <a:pt x="1008" y="2048"/>
                  </a:cubicBezTo>
                  <a:lnTo>
                    <a:pt x="10586" y="2048"/>
                  </a:lnTo>
                  <a:cubicBezTo>
                    <a:pt x="11121" y="2048"/>
                    <a:pt x="11594" y="1576"/>
                    <a:pt x="11594" y="1009"/>
                  </a:cubicBezTo>
                  <a:cubicBezTo>
                    <a:pt x="11594" y="473"/>
                    <a:pt x="11121" y="0"/>
                    <a:pt x="10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5" name="Google Shape;10515;p79"/>
            <p:cNvSpPr/>
            <p:nvPr/>
          </p:nvSpPr>
          <p:spPr>
            <a:xfrm>
              <a:off x="-937025" y="2064750"/>
              <a:ext cx="292225" cy="223125"/>
            </a:xfrm>
            <a:custGeom>
              <a:avLst/>
              <a:gdLst/>
              <a:ahLst/>
              <a:cxnLst/>
              <a:rect l="l" t="t" r="r" b="b"/>
              <a:pathLst>
                <a:path w="11689" h="8925" extrusionOk="0">
                  <a:moveTo>
                    <a:pt x="3813" y="662"/>
                  </a:moveTo>
                  <a:cubicBezTo>
                    <a:pt x="4002" y="662"/>
                    <a:pt x="4159" y="820"/>
                    <a:pt x="4159" y="1009"/>
                  </a:cubicBezTo>
                  <a:lnTo>
                    <a:pt x="4159" y="1355"/>
                  </a:lnTo>
                  <a:lnTo>
                    <a:pt x="3813" y="1355"/>
                  </a:lnTo>
                  <a:cubicBezTo>
                    <a:pt x="3246" y="1355"/>
                    <a:pt x="2773" y="1828"/>
                    <a:pt x="2773" y="2395"/>
                  </a:cubicBezTo>
                  <a:lnTo>
                    <a:pt x="2773" y="4978"/>
                  </a:lnTo>
                  <a:lnTo>
                    <a:pt x="2080" y="5703"/>
                  </a:lnTo>
                  <a:lnTo>
                    <a:pt x="2080" y="5199"/>
                  </a:lnTo>
                  <a:cubicBezTo>
                    <a:pt x="2080" y="4978"/>
                    <a:pt x="1922" y="4821"/>
                    <a:pt x="1702" y="4821"/>
                  </a:cubicBezTo>
                  <a:lnTo>
                    <a:pt x="1040" y="4821"/>
                  </a:lnTo>
                  <a:cubicBezTo>
                    <a:pt x="851" y="4821"/>
                    <a:pt x="694" y="4663"/>
                    <a:pt x="694" y="4474"/>
                  </a:cubicBezTo>
                  <a:lnTo>
                    <a:pt x="694" y="1009"/>
                  </a:lnTo>
                  <a:cubicBezTo>
                    <a:pt x="694" y="820"/>
                    <a:pt x="851" y="662"/>
                    <a:pt x="1040" y="662"/>
                  </a:cubicBezTo>
                  <a:close/>
                  <a:moveTo>
                    <a:pt x="10649" y="662"/>
                  </a:moveTo>
                  <a:cubicBezTo>
                    <a:pt x="10838" y="662"/>
                    <a:pt x="10996" y="820"/>
                    <a:pt x="10996" y="1009"/>
                  </a:cubicBezTo>
                  <a:lnTo>
                    <a:pt x="10996" y="4474"/>
                  </a:lnTo>
                  <a:cubicBezTo>
                    <a:pt x="10996" y="4695"/>
                    <a:pt x="10838" y="4852"/>
                    <a:pt x="10649" y="4852"/>
                  </a:cubicBezTo>
                  <a:lnTo>
                    <a:pt x="9893" y="4852"/>
                  </a:lnTo>
                  <a:cubicBezTo>
                    <a:pt x="9704" y="4852"/>
                    <a:pt x="9547" y="5010"/>
                    <a:pt x="9547" y="5199"/>
                  </a:cubicBezTo>
                  <a:lnTo>
                    <a:pt x="9547" y="5703"/>
                  </a:lnTo>
                  <a:lnTo>
                    <a:pt x="8885" y="5010"/>
                  </a:lnTo>
                  <a:lnTo>
                    <a:pt x="8885" y="2395"/>
                  </a:lnTo>
                  <a:cubicBezTo>
                    <a:pt x="8885" y="1859"/>
                    <a:pt x="8412" y="1387"/>
                    <a:pt x="7845" y="1387"/>
                  </a:cubicBezTo>
                  <a:lnTo>
                    <a:pt x="7499" y="1387"/>
                  </a:lnTo>
                  <a:lnTo>
                    <a:pt x="7499" y="1009"/>
                  </a:lnTo>
                  <a:cubicBezTo>
                    <a:pt x="7499" y="820"/>
                    <a:pt x="7656" y="662"/>
                    <a:pt x="7845" y="662"/>
                  </a:cubicBezTo>
                  <a:close/>
                  <a:moveTo>
                    <a:pt x="7845" y="2048"/>
                  </a:moveTo>
                  <a:cubicBezTo>
                    <a:pt x="8066" y="2048"/>
                    <a:pt x="8223" y="2206"/>
                    <a:pt x="8223" y="2395"/>
                  </a:cubicBezTo>
                  <a:lnTo>
                    <a:pt x="8223" y="6522"/>
                  </a:lnTo>
                  <a:cubicBezTo>
                    <a:pt x="8223" y="6742"/>
                    <a:pt x="8066" y="6900"/>
                    <a:pt x="7845" y="6900"/>
                  </a:cubicBezTo>
                  <a:lnTo>
                    <a:pt x="6711" y="6900"/>
                  </a:lnTo>
                  <a:cubicBezTo>
                    <a:pt x="6585" y="6900"/>
                    <a:pt x="6491" y="6931"/>
                    <a:pt x="6428" y="7057"/>
                  </a:cubicBezTo>
                  <a:lnTo>
                    <a:pt x="5798" y="8003"/>
                  </a:lnTo>
                  <a:lnTo>
                    <a:pt x="5167" y="7057"/>
                  </a:lnTo>
                  <a:cubicBezTo>
                    <a:pt x="5104" y="6963"/>
                    <a:pt x="5010" y="6900"/>
                    <a:pt x="4915" y="6900"/>
                  </a:cubicBezTo>
                  <a:lnTo>
                    <a:pt x="3750" y="6900"/>
                  </a:lnTo>
                  <a:cubicBezTo>
                    <a:pt x="3561" y="6900"/>
                    <a:pt x="3403" y="6742"/>
                    <a:pt x="3403" y="6522"/>
                  </a:cubicBezTo>
                  <a:lnTo>
                    <a:pt x="3403" y="2395"/>
                  </a:lnTo>
                  <a:cubicBezTo>
                    <a:pt x="3403" y="2206"/>
                    <a:pt x="3561" y="2048"/>
                    <a:pt x="3750" y="2048"/>
                  </a:cubicBezTo>
                  <a:close/>
                  <a:moveTo>
                    <a:pt x="1009" y="0"/>
                  </a:moveTo>
                  <a:cubicBezTo>
                    <a:pt x="473" y="0"/>
                    <a:pt x="1" y="473"/>
                    <a:pt x="1" y="1009"/>
                  </a:cubicBezTo>
                  <a:lnTo>
                    <a:pt x="1" y="4474"/>
                  </a:lnTo>
                  <a:cubicBezTo>
                    <a:pt x="1" y="5041"/>
                    <a:pt x="473" y="5514"/>
                    <a:pt x="1009" y="5514"/>
                  </a:cubicBezTo>
                  <a:lnTo>
                    <a:pt x="1355" y="5514"/>
                  </a:lnTo>
                  <a:lnTo>
                    <a:pt x="1355" y="6522"/>
                  </a:lnTo>
                  <a:cubicBezTo>
                    <a:pt x="1355" y="6736"/>
                    <a:pt x="1544" y="6877"/>
                    <a:pt x="1724" y="6877"/>
                  </a:cubicBezTo>
                  <a:cubicBezTo>
                    <a:pt x="1809" y="6877"/>
                    <a:pt x="1893" y="6845"/>
                    <a:pt x="1954" y="6774"/>
                  </a:cubicBezTo>
                  <a:lnTo>
                    <a:pt x="2742" y="5986"/>
                  </a:lnTo>
                  <a:lnTo>
                    <a:pt x="2742" y="6522"/>
                  </a:lnTo>
                  <a:cubicBezTo>
                    <a:pt x="2742" y="7089"/>
                    <a:pt x="3214" y="7562"/>
                    <a:pt x="3781" y="7562"/>
                  </a:cubicBezTo>
                  <a:lnTo>
                    <a:pt x="4726" y="7562"/>
                  </a:lnTo>
                  <a:lnTo>
                    <a:pt x="5545" y="8759"/>
                  </a:lnTo>
                  <a:cubicBezTo>
                    <a:pt x="5608" y="8869"/>
                    <a:pt x="5719" y="8924"/>
                    <a:pt x="5825" y="8924"/>
                  </a:cubicBezTo>
                  <a:cubicBezTo>
                    <a:pt x="5931" y="8924"/>
                    <a:pt x="6034" y="8869"/>
                    <a:pt x="6081" y="8759"/>
                  </a:cubicBezTo>
                  <a:lnTo>
                    <a:pt x="6932" y="7562"/>
                  </a:lnTo>
                  <a:lnTo>
                    <a:pt x="7877" y="7562"/>
                  </a:lnTo>
                  <a:cubicBezTo>
                    <a:pt x="8412" y="7562"/>
                    <a:pt x="8885" y="7089"/>
                    <a:pt x="8885" y="6522"/>
                  </a:cubicBezTo>
                  <a:lnTo>
                    <a:pt x="8885" y="5986"/>
                  </a:lnTo>
                  <a:lnTo>
                    <a:pt x="9673" y="6774"/>
                  </a:lnTo>
                  <a:cubicBezTo>
                    <a:pt x="9733" y="6845"/>
                    <a:pt x="9817" y="6877"/>
                    <a:pt x="9903" y="6877"/>
                  </a:cubicBezTo>
                  <a:cubicBezTo>
                    <a:pt x="10083" y="6877"/>
                    <a:pt x="10271" y="6736"/>
                    <a:pt x="10271" y="6522"/>
                  </a:cubicBezTo>
                  <a:lnTo>
                    <a:pt x="10271" y="5514"/>
                  </a:lnTo>
                  <a:lnTo>
                    <a:pt x="10649" y="5514"/>
                  </a:lnTo>
                  <a:cubicBezTo>
                    <a:pt x="11216" y="5514"/>
                    <a:pt x="11689" y="5041"/>
                    <a:pt x="11689" y="4474"/>
                  </a:cubicBezTo>
                  <a:lnTo>
                    <a:pt x="11689" y="1009"/>
                  </a:lnTo>
                  <a:cubicBezTo>
                    <a:pt x="11689" y="441"/>
                    <a:pt x="11216" y="0"/>
                    <a:pt x="10649" y="0"/>
                  </a:cubicBezTo>
                  <a:lnTo>
                    <a:pt x="7845" y="0"/>
                  </a:lnTo>
                  <a:cubicBezTo>
                    <a:pt x="7310" y="0"/>
                    <a:pt x="6837" y="473"/>
                    <a:pt x="6837" y="1009"/>
                  </a:cubicBezTo>
                  <a:lnTo>
                    <a:pt x="6837" y="1387"/>
                  </a:lnTo>
                  <a:lnTo>
                    <a:pt x="4789" y="1387"/>
                  </a:lnTo>
                  <a:lnTo>
                    <a:pt x="4789" y="1009"/>
                  </a:lnTo>
                  <a:cubicBezTo>
                    <a:pt x="4789" y="473"/>
                    <a:pt x="4317" y="0"/>
                    <a:pt x="3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16" name="Google Shape;10516;p79"/>
          <p:cNvGrpSpPr/>
          <p:nvPr/>
        </p:nvGrpSpPr>
        <p:grpSpPr>
          <a:xfrm>
            <a:off x="3006820" y="1630697"/>
            <a:ext cx="421951" cy="421914"/>
            <a:chOff x="-5276050" y="2037975"/>
            <a:chExt cx="292250" cy="292225"/>
          </a:xfrm>
        </p:grpSpPr>
        <p:sp>
          <p:nvSpPr>
            <p:cNvPr id="10517" name="Google Shape;10517;p79"/>
            <p:cNvSpPr/>
            <p:nvPr/>
          </p:nvSpPr>
          <p:spPr>
            <a:xfrm>
              <a:off x="-5102775" y="2211250"/>
              <a:ext cx="51225" cy="49650"/>
            </a:xfrm>
            <a:custGeom>
              <a:avLst/>
              <a:gdLst/>
              <a:ahLst/>
              <a:cxnLst/>
              <a:rect l="l" t="t" r="r" b="b"/>
              <a:pathLst>
                <a:path w="2049" h="1986" extrusionOk="0">
                  <a:moveTo>
                    <a:pt x="343" y="0"/>
                  </a:moveTo>
                  <a:cubicBezTo>
                    <a:pt x="253" y="0"/>
                    <a:pt x="158" y="32"/>
                    <a:pt x="95" y="95"/>
                  </a:cubicBezTo>
                  <a:cubicBezTo>
                    <a:pt x="1" y="189"/>
                    <a:pt x="1" y="441"/>
                    <a:pt x="95" y="536"/>
                  </a:cubicBezTo>
                  <a:lnTo>
                    <a:pt x="536" y="977"/>
                  </a:lnTo>
                  <a:lnTo>
                    <a:pt x="95" y="1418"/>
                  </a:lnTo>
                  <a:cubicBezTo>
                    <a:pt x="1" y="1544"/>
                    <a:pt x="1" y="1765"/>
                    <a:pt x="95" y="1891"/>
                  </a:cubicBezTo>
                  <a:cubicBezTo>
                    <a:pt x="158" y="1954"/>
                    <a:pt x="253" y="1985"/>
                    <a:pt x="343" y="1985"/>
                  </a:cubicBezTo>
                  <a:cubicBezTo>
                    <a:pt x="434" y="1985"/>
                    <a:pt x="521" y="1954"/>
                    <a:pt x="568" y="1891"/>
                  </a:cubicBezTo>
                  <a:lnTo>
                    <a:pt x="1009" y="1450"/>
                  </a:lnTo>
                  <a:lnTo>
                    <a:pt x="1450" y="1891"/>
                  </a:lnTo>
                  <a:cubicBezTo>
                    <a:pt x="1513" y="1954"/>
                    <a:pt x="1600" y="1985"/>
                    <a:pt x="1686" y="1985"/>
                  </a:cubicBezTo>
                  <a:cubicBezTo>
                    <a:pt x="1773" y="1985"/>
                    <a:pt x="1860" y="1954"/>
                    <a:pt x="1923" y="1891"/>
                  </a:cubicBezTo>
                  <a:cubicBezTo>
                    <a:pt x="2049" y="1765"/>
                    <a:pt x="2049" y="1544"/>
                    <a:pt x="1923" y="1418"/>
                  </a:cubicBezTo>
                  <a:lnTo>
                    <a:pt x="1482" y="977"/>
                  </a:lnTo>
                  <a:lnTo>
                    <a:pt x="1923" y="536"/>
                  </a:lnTo>
                  <a:cubicBezTo>
                    <a:pt x="2049" y="441"/>
                    <a:pt x="2049" y="189"/>
                    <a:pt x="1923" y="95"/>
                  </a:cubicBezTo>
                  <a:cubicBezTo>
                    <a:pt x="1860" y="32"/>
                    <a:pt x="1773" y="0"/>
                    <a:pt x="1686" y="0"/>
                  </a:cubicBezTo>
                  <a:cubicBezTo>
                    <a:pt x="1600" y="0"/>
                    <a:pt x="1513" y="32"/>
                    <a:pt x="1450" y="95"/>
                  </a:cubicBezTo>
                  <a:lnTo>
                    <a:pt x="1009" y="504"/>
                  </a:lnTo>
                  <a:lnTo>
                    <a:pt x="568" y="95"/>
                  </a:lnTo>
                  <a:cubicBezTo>
                    <a:pt x="521" y="32"/>
                    <a:pt x="434" y="0"/>
                    <a:pt x="3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8" name="Google Shape;10518;p79"/>
            <p:cNvSpPr/>
            <p:nvPr/>
          </p:nvSpPr>
          <p:spPr>
            <a:xfrm>
              <a:off x="-5224050" y="2107875"/>
              <a:ext cx="51200" cy="49825"/>
            </a:xfrm>
            <a:custGeom>
              <a:avLst/>
              <a:gdLst/>
              <a:ahLst/>
              <a:cxnLst/>
              <a:rect l="l" t="t" r="r" b="b"/>
              <a:pathLst>
                <a:path w="2048" h="1993" extrusionOk="0">
                  <a:moveTo>
                    <a:pt x="351" y="0"/>
                  </a:moveTo>
                  <a:cubicBezTo>
                    <a:pt x="260" y="0"/>
                    <a:pt x="173" y="24"/>
                    <a:pt x="126" y="71"/>
                  </a:cubicBezTo>
                  <a:cubicBezTo>
                    <a:pt x="0" y="197"/>
                    <a:pt x="0" y="449"/>
                    <a:pt x="126" y="544"/>
                  </a:cubicBezTo>
                  <a:lnTo>
                    <a:pt x="536" y="985"/>
                  </a:lnTo>
                  <a:lnTo>
                    <a:pt x="126" y="1426"/>
                  </a:lnTo>
                  <a:cubicBezTo>
                    <a:pt x="0" y="1552"/>
                    <a:pt x="0" y="1772"/>
                    <a:pt x="126" y="1898"/>
                  </a:cubicBezTo>
                  <a:cubicBezTo>
                    <a:pt x="173" y="1961"/>
                    <a:pt x="260" y="1993"/>
                    <a:pt x="351" y="1993"/>
                  </a:cubicBezTo>
                  <a:cubicBezTo>
                    <a:pt x="441" y="1993"/>
                    <a:pt x="536" y="1961"/>
                    <a:pt x="599" y="1898"/>
                  </a:cubicBezTo>
                  <a:lnTo>
                    <a:pt x="1008" y="1457"/>
                  </a:lnTo>
                  <a:lnTo>
                    <a:pt x="1449" y="1898"/>
                  </a:lnTo>
                  <a:cubicBezTo>
                    <a:pt x="1512" y="1961"/>
                    <a:pt x="1599" y="1993"/>
                    <a:pt x="1686" y="1993"/>
                  </a:cubicBezTo>
                  <a:cubicBezTo>
                    <a:pt x="1772" y="1993"/>
                    <a:pt x="1859" y="1961"/>
                    <a:pt x="1922" y="1898"/>
                  </a:cubicBezTo>
                  <a:cubicBezTo>
                    <a:pt x="2048" y="1772"/>
                    <a:pt x="2048" y="1520"/>
                    <a:pt x="1922" y="1426"/>
                  </a:cubicBezTo>
                  <a:lnTo>
                    <a:pt x="1481" y="985"/>
                  </a:lnTo>
                  <a:lnTo>
                    <a:pt x="1922" y="544"/>
                  </a:lnTo>
                  <a:cubicBezTo>
                    <a:pt x="2048" y="449"/>
                    <a:pt x="2048" y="197"/>
                    <a:pt x="1922" y="71"/>
                  </a:cubicBezTo>
                  <a:cubicBezTo>
                    <a:pt x="1875" y="24"/>
                    <a:pt x="1788" y="0"/>
                    <a:pt x="1697" y="0"/>
                  </a:cubicBezTo>
                  <a:cubicBezTo>
                    <a:pt x="1607" y="0"/>
                    <a:pt x="1512" y="24"/>
                    <a:pt x="1449" y="71"/>
                  </a:cubicBezTo>
                  <a:lnTo>
                    <a:pt x="1008" y="512"/>
                  </a:lnTo>
                  <a:lnTo>
                    <a:pt x="599" y="71"/>
                  </a:lnTo>
                  <a:cubicBezTo>
                    <a:pt x="536" y="24"/>
                    <a:pt x="441" y="0"/>
                    <a:pt x="3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79"/>
            <p:cNvSpPr/>
            <p:nvPr/>
          </p:nvSpPr>
          <p:spPr>
            <a:xfrm>
              <a:off x="-5276050" y="2037975"/>
              <a:ext cx="292250" cy="292225"/>
            </a:xfrm>
            <a:custGeom>
              <a:avLst/>
              <a:gdLst/>
              <a:ahLst/>
              <a:cxnLst/>
              <a:rect l="l" t="t" r="r" b="b"/>
              <a:pathLst>
                <a:path w="11690" h="11689" extrusionOk="0">
                  <a:moveTo>
                    <a:pt x="10334" y="3119"/>
                  </a:moveTo>
                  <a:cubicBezTo>
                    <a:pt x="10712" y="3119"/>
                    <a:pt x="11028" y="3403"/>
                    <a:pt x="11028" y="3781"/>
                  </a:cubicBezTo>
                  <a:cubicBezTo>
                    <a:pt x="11028" y="4190"/>
                    <a:pt x="10712" y="4442"/>
                    <a:pt x="10334" y="4442"/>
                  </a:cubicBezTo>
                  <a:cubicBezTo>
                    <a:pt x="9956" y="4442"/>
                    <a:pt x="9673" y="4127"/>
                    <a:pt x="9673" y="3781"/>
                  </a:cubicBezTo>
                  <a:cubicBezTo>
                    <a:pt x="9673" y="3403"/>
                    <a:pt x="9988" y="3119"/>
                    <a:pt x="10334" y="3119"/>
                  </a:cubicBezTo>
                  <a:close/>
                  <a:moveTo>
                    <a:pt x="4443" y="7593"/>
                  </a:moveTo>
                  <a:cubicBezTo>
                    <a:pt x="4853" y="7593"/>
                    <a:pt x="5105" y="7908"/>
                    <a:pt x="5105" y="8255"/>
                  </a:cubicBezTo>
                  <a:cubicBezTo>
                    <a:pt x="5105" y="8664"/>
                    <a:pt x="4790" y="8948"/>
                    <a:pt x="4443" y="8948"/>
                  </a:cubicBezTo>
                  <a:cubicBezTo>
                    <a:pt x="4065" y="8948"/>
                    <a:pt x="3781" y="8633"/>
                    <a:pt x="3781" y="8255"/>
                  </a:cubicBezTo>
                  <a:cubicBezTo>
                    <a:pt x="3781" y="7876"/>
                    <a:pt x="4096" y="7593"/>
                    <a:pt x="4443" y="7593"/>
                  </a:cubicBezTo>
                  <a:close/>
                  <a:moveTo>
                    <a:pt x="5829" y="725"/>
                  </a:moveTo>
                  <a:cubicBezTo>
                    <a:pt x="7341" y="725"/>
                    <a:pt x="8822" y="1386"/>
                    <a:pt x="9799" y="2521"/>
                  </a:cubicBezTo>
                  <a:cubicBezTo>
                    <a:pt x="9326" y="2710"/>
                    <a:pt x="8980" y="3245"/>
                    <a:pt x="8980" y="3781"/>
                  </a:cubicBezTo>
                  <a:cubicBezTo>
                    <a:pt x="8980" y="3718"/>
                    <a:pt x="8917" y="3623"/>
                    <a:pt x="8885" y="3560"/>
                  </a:cubicBezTo>
                  <a:lnTo>
                    <a:pt x="8854" y="3497"/>
                  </a:lnTo>
                  <a:lnTo>
                    <a:pt x="8192" y="2836"/>
                  </a:lnTo>
                  <a:cubicBezTo>
                    <a:pt x="8129" y="2773"/>
                    <a:pt x="8035" y="2741"/>
                    <a:pt x="7944" y="2741"/>
                  </a:cubicBezTo>
                  <a:cubicBezTo>
                    <a:pt x="7853" y="2741"/>
                    <a:pt x="7767" y="2773"/>
                    <a:pt x="7719" y="2836"/>
                  </a:cubicBezTo>
                  <a:cubicBezTo>
                    <a:pt x="7593" y="2962"/>
                    <a:pt x="7593" y="3182"/>
                    <a:pt x="7719" y="3308"/>
                  </a:cubicBezTo>
                  <a:lnTo>
                    <a:pt x="7814" y="3434"/>
                  </a:lnTo>
                  <a:cubicBezTo>
                    <a:pt x="6869" y="3466"/>
                    <a:pt x="5987" y="3875"/>
                    <a:pt x="5262" y="4568"/>
                  </a:cubicBezTo>
                  <a:cubicBezTo>
                    <a:pt x="4600" y="5230"/>
                    <a:pt x="4254" y="6081"/>
                    <a:pt x="4159" y="6963"/>
                  </a:cubicBezTo>
                  <a:cubicBezTo>
                    <a:pt x="3561" y="7120"/>
                    <a:pt x="3151" y="7656"/>
                    <a:pt x="3151" y="8318"/>
                  </a:cubicBezTo>
                  <a:cubicBezTo>
                    <a:pt x="3151" y="9074"/>
                    <a:pt x="3781" y="9704"/>
                    <a:pt x="4506" y="9704"/>
                  </a:cubicBezTo>
                  <a:cubicBezTo>
                    <a:pt x="5262" y="9704"/>
                    <a:pt x="5892" y="9074"/>
                    <a:pt x="5892" y="8318"/>
                  </a:cubicBezTo>
                  <a:cubicBezTo>
                    <a:pt x="5892" y="7687"/>
                    <a:pt x="5451" y="7120"/>
                    <a:pt x="4884" y="6963"/>
                  </a:cubicBezTo>
                  <a:cubicBezTo>
                    <a:pt x="5042" y="5482"/>
                    <a:pt x="6302" y="4222"/>
                    <a:pt x="7814" y="4127"/>
                  </a:cubicBezTo>
                  <a:lnTo>
                    <a:pt x="7814" y="4127"/>
                  </a:lnTo>
                  <a:lnTo>
                    <a:pt x="7751" y="4222"/>
                  </a:lnTo>
                  <a:cubicBezTo>
                    <a:pt x="7625" y="4348"/>
                    <a:pt x="7625" y="4568"/>
                    <a:pt x="7751" y="4694"/>
                  </a:cubicBezTo>
                  <a:cubicBezTo>
                    <a:pt x="7814" y="4757"/>
                    <a:pt x="7901" y="4789"/>
                    <a:pt x="7987" y="4789"/>
                  </a:cubicBezTo>
                  <a:cubicBezTo>
                    <a:pt x="8074" y="4789"/>
                    <a:pt x="8161" y="4757"/>
                    <a:pt x="8224" y="4694"/>
                  </a:cubicBezTo>
                  <a:lnTo>
                    <a:pt x="8885" y="4033"/>
                  </a:lnTo>
                  <a:cubicBezTo>
                    <a:pt x="8980" y="3938"/>
                    <a:pt x="9011" y="3875"/>
                    <a:pt x="9011" y="3781"/>
                  </a:cubicBezTo>
                  <a:cubicBezTo>
                    <a:pt x="9011" y="4537"/>
                    <a:pt x="9641" y="5167"/>
                    <a:pt x="10397" y="5167"/>
                  </a:cubicBezTo>
                  <a:cubicBezTo>
                    <a:pt x="10618" y="5167"/>
                    <a:pt x="10807" y="5136"/>
                    <a:pt x="11028" y="5010"/>
                  </a:cubicBezTo>
                  <a:cubicBezTo>
                    <a:pt x="11059" y="5293"/>
                    <a:pt x="11091" y="5545"/>
                    <a:pt x="11091" y="5829"/>
                  </a:cubicBezTo>
                  <a:cubicBezTo>
                    <a:pt x="11028" y="8696"/>
                    <a:pt x="8696" y="11027"/>
                    <a:pt x="5829" y="11027"/>
                  </a:cubicBezTo>
                  <a:cubicBezTo>
                    <a:pt x="2994" y="11027"/>
                    <a:pt x="694" y="8696"/>
                    <a:pt x="694" y="5829"/>
                  </a:cubicBezTo>
                  <a:cubicBezTo>
                    <a:pt x="694" y="2993"/>
                    <a:pt x="2994" y="725"/>
                    <a:pt x="5829" y="725"/>
                  </a:cubicBezTo>
                  <a:close/>
                  <a:moveTo>
                    <a:pt x="5829" y="0"/>
                  </a:moveTo>
                  <a:cubicBezTo>
                    <a:pt x="2584" y="0"/>
                    <a:pt x="1" y="2615"/>
                    <a:pt x="1" y="5829"/>
                  </a:cubicBezTo>
                  <a:cubicBezTo>
                    <a:pt x="1" y="7404"/>
                    <a:pt x="599" y="8853"/>
                    <a:pt x="1702" y="9956"/>
                  </a:cubicBezTo>
                  <a:cubicBezTo>
                    <a:pt x="2773" y="11058"/>
                    <a:pt x="4254" y="11689"/>
                    <a:pt x="5829" y="11689"/>
                  </a:cubicBezTo>
                  <a:cubicBezTo>
                    <a:pt x="6617" y="11689"/>
                    <a:pt x="7341" y="11531"/>
                    <a:pt x="8098" y="11216"/>
                  </a:cubicBezTo>
                  <a:cubicBezTo>
                    <a:pt x="8822" y="10901"/>
                    <a:pt x="9452" y="10523"/>
                    <a:pt x="9956" y="9956"/>
                  </a:cubicBezTo>
                  <a:cubicBezTo>
                    <a:pt x="10492" y="9420"/>
                    <a:pt x="10901" y="8790"/>
                    <a:pt x="11217" y="8128"/>
                  </a:cubicBezTo>
                  <a:cubicBezTo>
                    <a:pt x="11532" y="7404"/>
                    <a:pt x="11689" y="6616"/>
                    <a:pt x="11689" y="5829"/>
                  </a:cubicBezTo>
                  <a:cubicBezTo>
                    <a:pt x="11689" y="5356"/>
                    <a:pt x="11658" y="4884"/>
                    <a:pt x="11532" y="4442"/>
                  </a:cubicBezTo>
                  <a:cubicBezTo>
                    <a:pt x="11595" y="4253"/>
                    <a:pt x="11689" y="4033"/>
                    <a:pt x="11689" y="3781"/>
                  </a:cubicBezTo>
                  <a:cubicBezTo>
                    <a:pt x="11689" y="3119"/>
                    <a:pt x="11217" y="2552"/>
                    <a:pt x="10586" y="2458"/>
                  </a:cubicBezTo>
                  <a:cubicBezTo>
                    <a:pt x="9484" y="945"/>
                    <a:pt x="7719" y="0"/>
                    <a:pt x="58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20" name="Google Shape;10520;p79"/>
          <p:cNvSpPr/>
          <p:nvPr/>
        </p:nvSpPr>
        <p:spPr>
          <a:xfrm>
            <a:off x="3003187" y="2152917"/>
            <a:ext cx="429891" cy="395493"/>
          </a:xfrm>
          <a:custGeom>
            <a:avLst/>
            <a:gdLst/>
            <a:ahLst/>
            <a:cxnLst/>
            <a:rect l="l" t="t" r="r" b="b"/>
            <a:pathLst>
              <a:path w="11910" h="10957" extrusionOk="0">
                <a:moveTo>
                  <a:pt x="7325" y="654"/>
                </a:moveTo>
                <a:cubicBezTo>
                  <a:pt x="7412" y="654"/>
                  <a:pt x="7498" y="686"/>
                  <a:pt x="7561" y="749"/>
                </a:cubicBezTo>
                <a:lnTo>
                  <a:pt x="10995" y="4088"/>
                </a:lnTo>
                <a:cubicBezTo>
                  <a:pt x="11122" y="4246"/>
                  <a:pt x="11122" y="4466"/>
                  <a:pt x="10995" y="4592"/>
                </a:cubicBezTo>
                <a:lnTo>
                  <a:pt x="10082" y="5506"/>
                </a:lnTo>
                <a:lnTo>
                  <a:pt x="7404" y="2859"/>
                </a:lnTo>
                <a:cubicBezTo>
                  <a:pt x="7215" y="2670"/>
                  <a:pt x="6955" y="2576"/>
                  <a:pt x="6691" y="2576"/>
                </a:cubicBezTo>
                <a:cubicBezTo>
                  <a:pt x="6427" y="2576"/>
                  <a:pt x="6159" y="2670"/>
                  <a:pt x="5955" y="2859"/>
                </a:cubicBezTo>
                <a:lnTo>
                  <a:pt x="4978" y="3805"/>
                </a:lnTo>
                <a:cubicBezTo>
                  <a:pt x="4915" y="3868"/>
                  <a:pt x="4828" y="3899"/>
                  <a:pt x="4742" y="3899"/>
                </a:cubicBezTo>
                <a:cubicBezTo>
                  <a:pt x="4655" y="3899"/>
                  <a:pt x="4568" y="3868"/>
                  <a:pt x="4505" y="3805"/>
                </a:cubicBezTo>
                <a:cubicBezTo>
                  <a:pt x="4379" y="3679"/>
                  <a:pt x="4379" y="3458"/>
                  <a:pt x="4505" y="3332"/>
                </a:cubicBezTo>
                <a:lnTo>
                  <a:pt x="5955" y="1883"/>
                </a:lnTo>
                <a:lnTo>
                  <a:pt x="7089" y="749"/>
                </a:lnTo>
                <a:cubicBezTo>
                  <a:pt x="7152" y="686"/>
                  <a:pt x="7239" y="654"/>
                  <a:pt x="7325" y="654"/>
                </a:cubicBezTo>
                <a:close/>
                <a:moveTo>
                  <a:pt x="2808" y="5183"/>
                </a:moveTo>
                <a:cubicBezTo>
                  <a:pt x="2899" y="5183"/>
                  <a:pt x="2993" y="5207"/>
                  <a:pt x="3056" y="5254"/>
                </a:cubicBezTo>
                <a:cubicBezTo>
                  <a:pt x="3151" y="5380"/>
                  <a:pt x="3151" y="5632"/>
                  <a:pt x="3056" y="5726"/>
                </a:cubicBezTo>
                <a:lnTo>
                  <a:pt x="2048" y="6735"/>
                </a:lnTo>
                <a:cubicBezTo>
                  <a:pt x="2001" y="6782"/>
                  <a:pt x="1914" y="6805"/>
                  <a:pt x="1824" y="6805"/>
                </a:cubicBezTo>
                <a:cubicBezTo>
                  <a:pt x="1733" y="6805"/>
                  <a:pt x="1639" y="6782"/>
                  <a:pt x="1576" y="6735"/>
                </a:cubicBezTo>
                <a:cubicBezTo>
                  <a:pt x="1449" y="6609"/>
                  <a:pt x="1449" y="6357"/>
                  <a:pt x="1576" y="6262"/>
                </a:cubicBezTo>
                <a:lnTo>
                  <a:pt x="2584" y="5254"/>
                </a:lnTo>
                <a:cubicBezTo>
                  <a:pt x="2631" y="5207"/>
                  <a:pt x="2718" y="5183"/>
                  <a:pt x="2808" y="5183"/>
                </a:cubicBezTo>
                <a:close/>
                <a:moveTo>
                  <a:pt x="3785" y="6167"/>
                </a:moveTo>
                <a:cubicBezTo>
                  <a:pt x="3875" y="6167"/>
                  <a:pt x="3970" y="6199"/>
                  <a:pt x="4033" y="6262"/>
                </a:cubicBezTo>
                <a:cubicBezTo>
                  <a:pt x="4159" y="6357"/>
                  <a:pt x="4159" y="6609"/>
                  <a:pt x="4033" y="6735"/>
                </a:cubicBezTo>
                <a:lnTo>
                  <a:pt x="3056" y="7711"/>
                </a:lnTo>
                <a:cubicBezTo>
                  <a:pt x="2993" y="7774"/>
                  <a:pt x="2899" y="7806"/>
                  <a:pt x="2808" y="7806"/>
                </a:cubicBezTo>
                <a:cubicBezTo>
                  <a:pt x="2718" y="7806"/>
                  <a:pt x="2631" y="7774"/>
                  <a:pt x="2584" y="7711"/>
                </a:cubicBezTo>
                <a:cubicBezTo>
                  <a:pt x="2395" y="7554"/>
                  <a:pt x="2395" y="7365"/>
                  <a:pt x="2584" y="7239"/>
                </a:cubicBezTo>
                <a:lnTo>
                  <a:pt x="3560" y="6262"/>
                </a:lnTo>
                <a:cubicBezTo>
                  <a:pt x="3608" y="6199"/>
                  <a:pt x="3694" y="6167"/>
                  <a:pt x="3785" y="6167"/>
                </a:cubicBezTo>
                <a:close/>
                <a:moveTo>
                  <a:pt x="4730" y="7113"/>
                </a:moveTo>
                <a:cubicBezTo>
                  <a:pt x="4821" y="7113"/>
                  <a:pt x="4915" y="7144"/>
                  <a:pt x="4978" y="7207"/>
                </a:cubicBezTo>
                <a:cubicBezTo>
                  <a:pt x="5073" y="7302"/>
                  <a:pt x="5073" y="7554"/>
                  <a:pt x="4978" y="7680"/>
                </a:cubicBezTo>
                <a:lnTo>
                  <a:pt x="4001" y="8656"/>
                </a:lnTo>
                <a:cubicBezTo>
                  <a:pt x="3938" y="8719"/>
                  <a:pt x="3844" y="8751"/>
                  <a:pt x="3749" y="8751"/>
                </a:cubicBezTo>
                <a:cubicBezTo>
                  <a:pt x="3655" y="8751"/>
                  <a:pt x="3560" y="8719"/>
                  <a:pt x="3497" y="8656"/>
                </a:cubicBezTo>
                <a:cubicBezTo>
                  <a:pt x="3403" y="8530"/>
                  <a:pt x="3403" y="8310"/>
                  <a:pt x="3497" y="8184"/>
                </a:cubicBezTo>
                <a:lnTo>
                  <a:pt x="4505" y="7207"/>
                </a:lnTo>
                <a:cubicBezTo>
                  <a:pt x="4553" y="7144"/>
                  <a:pt x="4639" y="7113"/>
                  <a:pt x="4730" y="7113"/>
                </a:cubicBezTo>
                <a:close/>
                <a:moveTo>
                  <a:pt x="4100" y="969"/>
                </a:moveTo>
                <a:cubicBezTo>
                  <a:pt x="4190" y="969"/>
                  <a:pt x="4285" y="1001"/>
                  <a:pt x="4348" y="1064"/>
                </a:cubicBezTo>
                <a:lnTo>
                  <a:pt x="5041" y="1725"/>
                </a:lnTo>
                <a:lnTo>
                  <a:pt x="3938" y="2828"/>
                </a:lnTo>
                <a:cubicBezTo>
                  <a:pt x="3560" y="3206"/>
                  <a:pt x="3560" y="3899"/>
                  <a:pt x="3938" y="4277"/>
                </a:cubicBezTo>
                <a:cubicBezTo>
                  <a:pt x="4143" y="4482"/>
                  <a:pt x="4411" y="4584"/>
                  <a:pt x="4675" y="4584"/>
                </a:cubicBezTo>
                <a:cubicBezTo>
                  <a:pt x="4939" y="4584"/>
                  <a:pt x="5199" y="4482"/>
                  <a:pt x="5388" y="4277"/>
                </a:cubicBezTo>
                <a:lnTo>
                  <a:pt x="6396" y="3332"/>
                </a:lnTo>
                <a:cubicBezTo>
                  <a:pt x="6443" y="3269"/>
                  <a:pt x="6530" y="3238"/>
                  <a:pt x="6620" y="3238"/>
                </a:cubicBezTo>
                <a:cubicBezTo>
                  <a:pt x="6711" y="3238"/>
                  <a:pt x="6805" y="3269"/>
                  <a:pt x="6868" y="3332"/>
                </a:cubicBezTo>
                <a:lnTo>
                  <a:pt x="10334" y="6735"/>
                </a:lnTo>
                <a:cubicBezTo>
                  <a:pt x="10491" y="6829"/>
                  <a:pt x="10491" y="7113"/>
                  <a:pt x="10365" y="7239"/>
                </a:cubicBezTo>
                <a:cubicBezTo>
                  <a:pt x="10302" y="7302"/>
                  <a:pt x="10216" y="7333"/>
                  <a:pt x="10129" y="7333"/>
                </a:cubicBezTo>
                <a:cubicBezTo>
                  <a:pt x="10042" y="7333"/>
                  <a:pt x="9956" y="7302"/>
                  <a:pt x="9893" y="7239"/>
                </a:cubicBezTo>
                <a:lnTo>
                  <a:pt x="8444" y="5789"/>
                </a:lnTo>
                <a:cubicBezTo>
                  <a:pt x="8381" y="5726"/>
                  <a:pt x="8286" y="5695"/>
                  <a:pt x="8195" y="5695"/>
                </a:cubicBezTo>
                <a:cubicBezTo>
                  <a:pt x="8105" y="5695"/>
                  <a:pt x="8018" y="5726"/>
                  <a:pt x="7971" y="5789"/>
                </a:cubicBezTo>
                <a:cubicBezTo>
                  <a:pt x="7845" y="5884"/>
                  <a:pt x="7845" y="6136"/>
                  <a:pt x="7971" y="6262"/>
                </a:cubicBezTo>
                <a:lnTo>
                  <a:pt x="9420" y="7711"/>
                </a:lnTo>
                <a:cubicBezTo>
                  <a:pt x="9546" y="7837"/>
                  <a:pt x="9546" y="8058"/>
                  <a:pt x="9420" y="8184"/>
                </a:cubicBezTo>
                <a:cubicBezTo>
                  <a:pt x="9357" y="8247"/>
                  <a:pt x="9271" y="8278"/>
                  <a:pt x="9184" y="8278"/>
                </a:cubicBezTo>
                <a:cubicBezTo>
                  <a:pt x="9097" y="8278"/>
                  <a:pt x="9011" y="8247"/>
                  <a:pt x="8948" y="8184"/>
                </a:cubicBezTo>
                <a:lnTo>
                  <a:pt x="7498" y="6735"/>
                </a:lnTo>
                <a:cubicBezTo>
                  <a:pt x="7435" y="6672"/>
                  <a:pt x="7341" y="6640"/>
                  <a:pt x="7250" y="6640"/>
                </a:cubicBezTo>
                <a:cubicBezTo>
                  <a:pt x="7160" y="6640"/>
                  <a:pt x="7073" y="6672"/>
                  <a:pt x="7026" y="6735"/>
                </a:cubicBezTo>
                <a:cubicBezTo>
                  <a:pt x="6900" y="6829"/>
                  <a:pt x="6900" y="7081"/>
                  <a:pt x="7026" y="7176"/>
                </a:cubicBezTo>
                <a:lnTo>
                  <a:pt x="8475" y="8656"/>
                </a:lnTo>
                <a:cubicBezTo>
                  <a:pt x="8601" y="8751"/>
                  <a:pt x="8601" y="9003"/>
                  <a:pt x="8475" y="9129"/>
                </a:cubicBezTo>
                <a:cubicBezTo>
                  <a:pt x="8412" y="9176"/>
                  <a:pt x="8325" y="9200"/>
                  <a:pt x="8239" y="9200"/>
                </a:cubicBezTo>
                <a:cubicBezTo>
                  <a:pt x="8152" y="9200"/>
                  <a:pt x="8066" y="9176"/>
                  <a:pt x="8003" y="9129"/>
                </a:cubicBezTo>
                <a:lnTo>
                  <a:pt x="6459" y="7648"/>
                </a:lnTo>
                <a:cubicBezTo>
                  <a:pt x="6270" y="7459"/>
                  <a:pt x="6018" y="7396"/>
                  <a:pt x="5797" y="7396"/>
                </a:cubicBezTo>
                <a:cubicBezTo>
                  <a:pt x="5797" y="7144"/>
                  <a:pt x="5671" y="6924"/>
                  <a:pt x="5482" y="6735"/>
                </a:cubicBezTo>
                <a:cubicBezTo>
                  <a:pt x="5293" y="6514"/>
                  <a:pt x="5041" y="6451"/>
                  <a:pt x="4821" y="6388"/>
                </a:cubicBezTo>
                <a:cubicBezTo>
                  <a:pt x="4821" y="6167"/>
                  <a:pt x="4694" y="5947"/>
                  <a:pt x="4505" y="5726"/>
                </a:cubicBezTo>
                <a:cubicBezTo>
                  <a:pt x="4285" y="5537"/>
                  <a:pt x="4064" y="5474"/>
                  <a:pt x="3812" y="5411"/>
                </a:cubicBezTo>
                <a:cubicBezTo>
                  <a:pt x="3812" y="5191"/>
                  <a:pt x="3718" y="4939"/>
                  <a:pt x="3497" y="4750"/>
                </a:cubicBezTo>
                <a:cubicBezTo>
                  <a:pt x="3308" y="4561"/>
                  <a:pt x="3048" y="4466"/>
                  <a:pt x="2785" y="4466"/>
                </a:cubicBezTo>
                <a:cubicBezTo>
                  <a:pt x="2521" y="4466"/>
                  <a:pt x="2253" y="4561"/>
                  <a:pt x="2048" y="4750"/>
                </a:cubicBezTo>
                <a:lnTo>
                  <a:pt x="1544" y="5254"/>
                </a:lnTo>
                <a:lnTo>
                  <a:pt x="819" y="4561"/>
                </a:lnTo>
                <a:cubicBezTo>
                  <a:pt x="725" y="4435"/>
                  <a:pt x="725" y="4183"/>
                  <a:pt x="819" y="4088"/>
                </a:cubicBezTo>
                <a:lnTo>
                  <a:pt x="3875" y="1064"/>
                </a:lnTo>
                <a:cubicBezTo>
                  <a:pt x="3923" y="1001"/>
                  <a:pt x="4009" y="969"/>
                  <a:pt x="4100" y="969"/>
                </a:cubicBezTo>
                <a:close/>
                <a:moveTo>
                  <a:pt x="5718" y="8089"/>
                </a:moveTo>
                <a:cubicBezTo>
                  <a:pt x="5805" y="8089"/>
                  <a:pt x="5892" y="8121"/>
                  <a:pt x="5955" y="8184"/>
                </a:cubicBezTo>
                <a:cubicBezTo>
                  <a:pt x="6081" y="8310"/>
                  <a:pt x="6081" y="8530"/>
                  <a:pt x="5955" y="8656"/>
                </a:cubicBezTo>
                <a:lnTo>
                  <a:pt x="4978" y="9633"/>
                </a:lnTo>
                <a:cubicBezTo>
                  <a:pt x="4915" y="9696"/>
                  <a:pt x="4821" y="9728"/>
                  <a:pt x="4730" y="9728"/>
                </a:cubicBezTo>
                <a:cubicBezTo>
                  <a:pt x="4639" y="9728"/>
                  <a:pt x="4553" y="9696"/>
                  <a:pt x="4505" y="9633"/>
                </a:cubicBezTo>
                <a:cubicBezTo>
                  <a:pt x="4379" y="9507"/>
                  <a:pt x="4379" y="9286"/>
                  <a:pt x="4505" y="9160"/>
                </a:cubicBezTo>
                <a:lnTo>
                  <a:pt x="5482" y="8184"/>
                </a:lnTo>
                <a:cubicBezTo>
                  <a:pt x="5545" y="8121"/>
                  <a:pt x="5632" y="8089"/>
                  <a:pt x="5718" y="8089"/>
                </a:cubicBezTo>
                <a:close/>
                <a:moveTo>
                  <a:pt x="6616" y="8877"/>
                </a:moveTo>
                <a:lnTo>
                  <a:pt x="7467" y="9665"/>
                </a:lnTo>
                <a:cubicBezTo>
                  <a:pt x="7593" y="9759"/>
                  <a:pt x="7593" y="9980"/>
                  <a:pt x="7435" y="10106"/>
                </a:cubicBezTo>
                <a:cubicBezTo>
                  <a:pt x="7388" y="10169"/>
                  <a:pt x="7286" y="10200"/>
                  <a:pt x="7179" y="10200"/>
                </a:cubicBezTo>
                <a:cubicBezTo>
                  <a:pt x="7073" y="10200"/>
                  <a:pt x="6963" y="10169"/>
                  <a:pt x="6900" y="10106"/>
                </a:cubicBezTo>
                <a:lnTo>
                  <a:pt x="6207" y="9412"/>
                </a:lnTo>
                <a:lnTo>
                  <a:pt x="6427" y="9160"/>
                </a:lnTo>
                <a:cubicBezTo>
                  <a:pt x="6522" y="9097"/>
                  <a:pt x="6585" y="8971"/>
                  <a:pt x="6616" y="8877"/>
                </a:cubicBezTo>
                <a:close/>
                <a:moveTo>
                  <a:pt x="7309" y="0"/>
                </a:moveTo>
                <a:cubicBezTo>
                  <a:pt x="7042" y="0"/>
                  <a:pt x="6774" y="103"/>
                  <a:pt x="6585" y="308"/>
                </a:cubicBezTo>
                <a:lnTo>
                  <a:pt x="5608" y="1284"/>
                </a:lnTo>
                <a:lnTo>
                  <a:pt x="4852" y="560"/>
                </a:lnTo>
                <a:cubicBezTo>
                  <a:pt x="4656" y="394"/>
                  <a:pt x="4409" y="307"/>
                  <a:pt x="4163" y="307"/>
                </a:cubicBezTo>
                <a:cubicBezTo>
                  <a:pt x="3897" y="307"/>
                  <a:pt x="3631" y="409"/>
                  <a:pt x="3434" y="623"/>
                </a:cubicBezTo>
                <a:lnTo>
                  <a:pt x="410" y="3647"/>
                </a:lnTo>
                <a:cubicBezTo>
                  <a:pt x="0" y="4025"/>
                  <a:pt x="0" y="4718"/>
                  <a:pt x="410" y="5096"/>
                </a:cubicBezTo>
                <a:lnTo>
                  <a:pt x="1103" y="5821"/>
                </a:lnTo>
                <a:cubicBezTo>
                  <a:pt x="725" y="6199"/>
                  <a:pt x="725" y="6829"/>
                  <a:pt x="1103" y="7239"/>
                </a:cubicBezTo>
                <a:cubicBezTo>
                  <a:pt x="1292" y="7428"/>
                  <a:pt x="1544" y="7491"/>
                  <a:pt x="1765" y="7554"/>
                </a:cubicBezTo>
                <a:cubicBezTo>
                  <a:pt x="1765" y="7774"/>
                  <a:pt x="1891" y="8026"/>
                  <a:pt x="2080" y="8215"/>
                </a:cubicBezTo>
                <a:cubicBezTo>
                  <a:pt x="2300" y="8404"/>
                  <a:pt x="2521" y="8499"/>
                  <a:pt x="2773" y="8530"/>
                </a:cubicBezTo>
                <a:cubicBezTo>
                  <a:pt x="2773" y="8751"/>
                  <a:pt x="2867" y="9003"/>
                  <a:pt x="3088" y="9192"/>
                </a:cubicBezTo>
                <a:cubicBezTo>
                  <a:pt x="3277" y="9381"/>
                  <a:pt x="3497" y="9475"/>
                  <a:pt x="3749" y="9507"/>
                </a:cubicBezTo>
                <a:cubicBezTo>
                  <a:pt x="3749" y="9759"/>
                  <a:pt x="3875" y="9980"/>
                  <a:pt x="4064" y="10169"/>
                </a:cubicBezTo>
                <a:cubicBezTo>
                  <a:pt x="4253" y="10373"/>
                  <a:pt x="4521" y="10476"/>
                  <a:pt x="4789" y="10476"/>
                </a:cubicBezTo>
                <a:cubicBezTo>
                  <a:pt x="5057" y="10476"/>
                  <a:pt x="5325" y="10373"/>
                  <a:pt x="5514" y="10169"/>
                </a:cubicBezTo>
                <a:lnTo>
                  <a:pt x="5766" y="9948"/>
                </a:lnTo>
                <a:lnTo>
                  <a:pt x="6459" y="10673"/>
                </a:lnTo>
                <a:cubicBezTo>
                  <a:pt x="6664" y="10862"/>
                  <a:pt x="6939" y="10956"/>
                  <a:pt x="7219" y="10956"/>
                </a:cubicBezTo>
                <a:cubicBezTo>
                  <a:pt x="7498" y="10956"/>
                  <a:pt x="7782" y="10862"/>
                  <a:pt x="8003" y="10673"/>
                </a:cubicBezTo>
                <a:cubicBezTo>
                  <a:pt x="8192" y="10452"/>
                  <a:pt x="8286" y="10232"/>
                  <a:pt x="8318" y="9980"/>
                </a:cubicBezTo>
                <a:cubicBezTo>
                  <a:pt x="8538" y="9980"/>
                  <a:pt x="8790" y="9885"/>
                  <a:pt x="8979" y="9665"/>
                </a:cubicBezTo>
                <a:cubicBezTo>
                  <a:pt x="9168" y="9475"/>
                  <a:pt x="9263" y="9255"/>
                  <a:pt x="9294" y="9003"/>
                </a:cubicBezTo>
                <a:cubicBezTo>
                  <a:pt x="9546" y="9003"/>
                  <a:pt x="9767" y="8877"/>
                  <a:pt x="9956" y="8688"/>
                </a:cubicBezTo>
                <a:cubicBezTo>
                  <a:pt x="10176" y="8499"/>
                  <a:pt x="10239" y="8247"/>
                  <a:pt x="10271" y="8026"/>
                </a:cubicBezTo>
                <a:cubicBezTo>
                  <a:pt x="10523" y="8026"/>
                  <a:pt x="10743" y="7900"/>
                  <a:pt x="10964" y="7711"/>
                </a:cubicBezTo>
                <a:cubicBezTo>
                  <a:pt x="11342" y="7302"/>
                  <a:pt x="11342" y="6640"/>
                  <a:pt x="10964" y="6262"/>
                </a:cubicBezTo>
                <a:lnTo>
                  <a:pt x="10680" y="5978"/>
                </a:lnTo>
                <a:lnTo>
                  <a:pt x="11594" y="5065"/>
                </a:lnTo>
                <a:cubicBezTo>
                  <a:pt x="11909" y="4687"/>
                  <a:pt x="11909" y="4057"/>
                  <a:pt x="11468" y="3647"/>
                </a:cubicBezTo>
                <a:lnTo>
                  <a:pt x="8034" y="308"/>
                </a:lnTo>
                <a:cubicBezTo>
                  <a:pt x="7845" y="103"/>
                  <a:pt x="7577" y="0"/>
                  <a:pt x="73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1" name="Google Shape;10521;p79"/>
          <p:cNvSpPr/>
          <p:nvPr/>
        </p:nvSpPr>
        <p:spPr>
          <a:xfrm>
            <a:off x="3019106" y="2660806"/>
            <a:ext cx="421914" cy="420759"/>
          </a:xfrm>
          <a:custGeom>
            <a:avLst/>
            <a:gdLst/>
            <a:ahLst/>
            <a:cxnLst/>
            <a:rect l="l" t="t" r="r" b="b"/>
            <a:pathLst>
              <a:path w="11689" h="11657" extrusionOk="0">
                <a:moveTo>
                  <a:pt x="5797" y="2111"/>
                </a:moveTo>
                <a:cubicBezTo>
                  <a:pt x="6175" y="2111"/>
                  <a:pt x="6459" y="2426"/>
                  <a:pt x="6459" y="2773"/>
                </a:cubicBezTo>
                <a:cubicBezTo>
                  <a:pt x="6459" y="3151"/>
                  <a:pt x="6175" y="3466"/>
                  <a:pt x="5797" y="3466"/>
                </a:cubicBezTo>
                <a:cubicBezTo>
                  <a:pt x="5388" y="3466"/>
                  <a:pt x="5104" y="3151"/>
                  <a:pt x="5104" y="2773"/>
                </a:cubicBezTo>
                <a:cubicBezTo>
                  <a:pt x="5104" y="2426"/>
                  <a:pt x="5419" y="2111"/>
                  <a:pt x="5797" y="2111"/>
                </a:cubicBezTo>
                <a:close/>
                <a:moveTo>
                  <a:pt x="6112" y="4159"/>
                </a:moveTo>
                <a:cubicBezTo>
                  <a:pt x="6648" y="4159"/>
                  <a:pt x="7120" y="4631"/>
                  <a:pt x="7120" y="5198"/>
                </a:cubicBezTo>
                <a:lnTo>
                  <a:pt x="7120" y="5545"/>
                </a:lnTo>
                <a:lnTo>
                  <a:pt x="4379" y="5545"/>
                </a:lnTo>
                <a:lnTo>
                  <a:pt x="4379" y="5198"/>
                </a:lnTo>
                <a:cubicBezTo>
                  <a:pt x="4411" y="4600"/>
                  <a:pt x="4884" y="4159"/>
                  <a:pt x="5419" y="4159"/>
                </a:cubicBezTo>
                <a:close/>
                <a:moveTo>
                  <a:pt x="10586" y="662"/>
                </a:moveTo>
                <a:cubicBezTo>
                  <a:pt x="10775" y="662"/>
                  <a:pt x="10932" y="819"/>
                  <a:pt x="10932" y="1008"/>
                </a:cubicBezTo>
                <a:lnTo>
                  <a:pt x="10932" y="5860"/>
                </a:lnTo>
                <a:lnTo>
                  <a:pt x="10996" y="5860"/>
                </a:lnTo>
                <a:cubicBezTo>
                  <a:pt x="10996" y="6049"/>
                  <a:pt x="10838" y="6207"/>
                  <a:pt x="10617" y="6207"/>
                </a:cubicBezTo>
                <a:lnTo>
                  <a:pt x="9483" y="6207"/>
                </a:lnTo>
                <a:cubicBezTo>
                  <a:pt x="9326" y="5829"/>
                  <a:pt x="8979" y="5545"/>
                  <a:pt x="8507" y="5545"/>
                </a:cubicBezTo>
                <a:lnTo>
                  <a:pt x="7845" y="5545"/>
                </a:lnTo>
                <a:lnTo>
                  <a:pt x="7845" y="5198"/>
                </a:lnTo>
                <a:cubicBezTo>
                  <a:pt x="7845" y="4505"/>
                  <a:pt x="7435" y="3938"/>
                  <a:pt x="6837" y="3655"/>
                </a:cubicBezTo>
                <a:cubicBezTo>
                  <a:pt x="7057" y="3403"/>
                  <a:pt x="7152" y="3151"/>
                  <a:pt x="7152" y="2773"/>
                </a:cubicBezTo>
                <a:cubicBezTo>
                  <a:pt x="7152" y="2048"/>
                  <a:pt x="6522" y="1418"/>
                  <a:pt x="5797" y="1418"/>
                </a:cubicBezTo>
                <a:cubicBezTo>
                  <a:pt x="5041" y="1418"/>
                  <a:pt x="4411" y="2048"/>
                  <a:pt x="4411" y="2773"/>
                </a:cubicBezTo>
                <a:cubicBezTo>
                  <a:pt x="4411" y="3088"/>
                  <a:pt x="4537" y="3403"/>
                  <a:pt x="4726" y="3655"/>
                </a:cubicBezTo>
                <a:cubicBezTo>
                  <a:pt x="4127" y="3938"/>
                  <a:pt x="3749" y="4505"/>
                  <a:pt x="3749" y="5198"/>
                </a:cubicBezTo>
                <a:lnTo>
                  <a:pt x="3749" y="5545"/>
                </a:lnTo>
                <a:lnTo>
                  <a:pt x="3056" y="5545"/>
                </a:lnTo>
                <a:cubicBezTo>
                  <a:pt x="2647" y="5545"/>
                  <a:pt x="2237" y="5829"/>
                  <a:pt x="2080" y="6207"/>
                </a:cubicBezTo>
                <a:lnTo>
                  <a:pt x="977" y="6207"/>
                </a:lnTo>
                <a:cubicBezTo>
                  <a:pt x="788" y="6207"/>
                  <a:pt x="630" y="6049"/>
                  <a:pt x="630" y="5860"/>
                </a:cubicBezTo>
                <a:lnTo>
                  <a:pt x="630" y="1008"/>
                </a:lnTo>
                <a:cubicBezTo>
                  <a:pt x="630" y="819"/>
                  <a:pt x="788" y="662"/>
                  <a:pt x="977" y="662"/>
                </a:cubicBezTo>
                <a:close/>
                <a:moveTo>
                  <a:pt x="8538" y="6175"/>
                </a:moveTo>
                <a:cubicBezTo>
                  <a:pt x="8759" y="6175"/>
                  <a:pt x="8916" y="6333"/>
                  <a:pt x="8916" y="6522"/>
                </a:cubicBezTo>
                <a:cubicBezTo>
                  <a:pt x="8853" y="6711"/>
                  <a:pt x="8696" y="6868"/>
                  <a:pt x="8538" y="6868"/>
                </a:cubicBezTo>
                <a:lnTo>
                  <a:pt x="3088" y="6868"/>
                </a:lnTo>
                <a:cubicBezTo>
                  <a:pt x="2867" y="6868"/>
                  <a:pt x="2710" y="6711"/>
                  <a:pt x="2710" y="6522"/>
                </a:cubicBezTo>
                <a:cubicBezTo>
                  <a:pt x="2710" y="6333"/>
                  <a:pt x="2867" y="6175"/>
                  <a:pt x="3088" y="6175"/>
                </a:cubicBezTo>
                <a:close/>
                <a:moveTo>
                  <a:pt x="8160" y="7593"/>
                </a:moveTo>
                <a:lnTo>
                  <a:pt x="7561" y="11027"/>
                </a:lnTo>
                <a:lnTo>
                  <a:pt x="4033" y="11027"/>
                </a:lnTo>
                <a:lnTo>
                  <a:pt x="3466" y="7593"/>
                </a:lnTo>
                <a:close/>
                <a:moveTo>
                  <a:pt x="1008" y="0"/>
                </a:moveTo>
                <a:cubicBezTo>
                  <a:pt x="473" y="0"/>
                  <a:pt x="0" y="473"/>
                  <a:pt x="0" y="1008"/>
                </a:cubicBezTo>
                <a:lnTo>
                  <a:pt x="0" y="5860"/>
                </a:lnTo>
                <a:cubicBezTo>
                  <a:pt x="0" y="6396"/>
                  <a:pt x="473" y="6868"/>
                  <a:pt x="1008" y="6868"/>
                </a:cubicBezTo>
                <a:lnTo>
                  <a:pt x="2111" y="6868"/>
                </a:lnTo>
                <a:cubicBezTo>
                  <a:pt x="2237" y="7183"/>
                  <a:pt x="2489" y="7435"/>
                  <a:pt x="2804" y="7498"/>
                </a:cubicBezTo>
                <a:lnTo>
                  <a:pt x="3434" y="11373"/>
                </a:lnTo>
                <a:cubicBezTo>
                  <a:pt x="3466" y="11531"/>
                  <a:pt x="3592" y="11657"/>
                  <a:pt x="3781" y="11657"/>
                </a:cubicBezTo>
                <a:lnTo>
                  <a:pt x="7877" y="11657"/>
                </a:lnTo>
                <a:cubicBezTo>
                  <a:pt x="8034" y="11657"/>
                  <a:pt x="8192" y="11531"/>
                  <a:pt x="8223" y="11373"/>
                </a:cubicBezTo>
                <a:lnTo>
                  <a:pt x="8853" y="7498"/>
                </a:lnTo>
                <a:cubicBezTo>
                  <a:pt x="9168" y="7435"/>
                  <a:pt x="9420" y="7183"/>
                  <a:pt x="9546" y="6868"/>
                </a:cubicBezTo>
                <a:lnTo>
                  <a:pt x="10680" y="6868"/>
                </a:lnTo>
                <a:cubicBezTo>
                  <a:pt x="11216" y="6868"/>
                  <a:pt x="11689" y="6396"/>
                  <a:pt x="11689" y="5860"/>
                </a:cubicBezTo>
                <a:lnTo>
                  <a:pt x="11689" y="1008"/>
                </a:lnTo>
                <a:cubicBezTo>
                  <a:pt x="11657" y="473"/>
                  <a:pt x="11185" y="0"/>
                  <a:pt x="106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22" name="Google Shape;10522;p79"/>
          <p:cNvGrpSpPr/>
          <p:nvPr/>
        </p:nvGrpSpPr>
        <p:grpSpPr>
          <a:xfrm>
            <a:off x="5765634" y="1631256"/>
            <a:ext cx="324133" cy="420796"/>
            <a:chOff x="-3462150" y="2046625"/>
            <a:chExt cx="224500" cy="291450"/>
          </a:xfrm>
        </p:grpSpPr>
        <p:sp>
          <p:nvSpPr>
            <p:cNvPr id="10523" name="Google Shape;10523;p79"/>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79"/>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79"/>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79"/>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7" name="Google Shape;10527;p79"/>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79"/>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79"/>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0" name="Google Shape;10530;p79"/>
          <p:cNvGrpSpPr/>
          <p:nvPr/>
        </p:nvGrpSpPr>
        <p:grpSpPr>
          <a:xfrm>
            <a:off x="5741197" y="2139276"/>
            <a:ext cx="373006" cy="423069"/>
            <a:chOff x="-3478675" y="2405775"/>
            <a:chExt cx="258350" cy="293025"/>
          </a:xfrm>
        </p:grpSpPr>
        <p:sp>
          <p:nvSpPr>
            <p:cNvPr id="10531" name="Google Shape;10531;p79"/>
            <p:cNvSpPr/>
            <p:nvPr/>
          </p:nvSpPr>
          <p:spPr>
            <a:xfrm>
              <a:off x="-3478675" y="2405775"/>
              <a:ext cx="258350" cy="293025"/>
            </a:xfrm>
            <a:custGeom>
              <a:avLst/>
              <a:gdLst/>
              <a:ahLst/>
              <a:cxnLst/>
              <a:rect l="l" t="t" r="r" b="b"/>
              <a:pathLst>
                <a:path w="10334" h="11721" extrusionOk="0">
                  <a:moveTo>
                    <a:pt x="6018" y="694"/>
                  </a:moveTo>
                  <a:cubicBezTo>
                    <a:pt x="6175" y="694"/>
                    <a:pt x="6301" y="757"/>
                    <a:pt x="6333" y="915"/>
                  </a:cubicBezTo>
                  <a:lnTo>
                    <a:pt x="6490" y="1450"/>
                  </a:lnTo>
                  <a:lnTo>
                    <a:pt x="3781" y="1450"/>
                  </a:lnTo>
                  <a:lnTo>
                    <a:pt x="3970" y="915"/>
                  </a:lnTo>
                  <a:cubicBezTo>
                    <a:pt x="4033" y="757"/>
                    <a:pt x="4127" y="694"/>
                    <a:pt x="4285" y="694"/>
                  </a:cubicBezTo>
                  <a:close/>
                  <a:moveTo>
                    <a:pt x="9326" y="2049"/>
                  </a:moveTo>
                  <a:cubicBezTo>
                    <a:pt x="9546" y="2049"/>
                    <a:pt x="9704" y="2206"/>
                    <a:pt x="9704" y="2427"/>
                  </a:cubicBezTo>
                  <a:lnTo>
                    <a:pt x="9704" y="2773"/>
                  </a:lnTo>
                  <a:lnTo>
                    <a:pt x="756" y="2773"/>
                  </a:lnTo>
                  <a:lnTo>
                    <a:pt x="756" y="2427"/>
                  </a:lnTo>
                  <a:cubicBezTo>
                    <a:pt x="756" y="2206"/>
                    <a:pt x="914" y="2049"/>
                    <a:pt x="1103" y="2049"/>
                  </a:cubicBezTo>
                  <a:close/>
                  <a:moveTo>
                    <a:pt x="8916" y="3498"/>
                  </a:moveTo>
                  <a:lnTo>
                    <a:pt x="8317" y="10681"/>
                  </a:lnTo>
                  <a:cubicBezTo>
                    <a:pt x="8317" y="10839"/>
                    <a:pt x="8160" y="10996"/>
                    <a:pt x="7971" y="10996"/>
                  </a:cubicBezTo>
                  <a:lnTo>
                    <a:pt x="2363" y="10996"/>
                  </a:lnTo>
                  <a:cubicBezTo>
                    <a:pt x="2174" y="10996"/>
                    <a:pt x="2048" y="10902"/>
                    <a:pt x="2016" y="10681"/>
                  </a:cubicBezTo>
                  <a:lnTo>
                    <a:pt x="1418" y="3498"/>
                  </a:lnTo>
                  <a:close/>
                  <a:moveTo>
                    <a:pt x="4285" y="1"/>
                  </a:moveTo>
                  <a:cubicBezTo>
                    <a:pt x="3875" y="1"/>
                    <a:pt x="3466" y="285"/>
                    <a:pt x="3308" y="726"/>
                  </a:cubicBezTo>
                  <a:lnTo>
                    <a:pt x="3088" y="1450"/>
                  </a:lnTo>
                  <a:lnTo>
                    <a:pt x="1040" y="1450"/>
                  </a:lnTo>
                  <a:cubicBezTo>
                    <a:pt x="473" y="1450"/>
                    <a:pt x="0" y="1923"/>
                    <a:pt x="0" y="2458"/>
                  </a:cubicBezTo>
                  <a:lnTo>
                    <a:pt x="0" y="3120"/>
                  </a:lnTo>
                  <a:cubicBezTo>
                    <a:pt x="0" y="3341"/>
                    <a:pt x="158" y="3498"/>
                    <a:pt x="347" y="3498"/>
                  </a:cubicBezTo>
                  <a:lnTo>
                    <a:pt x="725" y="3498"/>
                  </a:lnTo>
                  <a:lnTo>
                    <a:pt x="1292" y="10776"/>
                  </a:lnTo>
                  <a:cubicBezTo>
                    <a:pt x="1355" y="11311"/>
                    <a:pt x="1764" y="11721"/>
                    <a:pt x="2331" y="11721"/>
                  </a:cubicBezTo>
                  <a:lnTo>
                    <a:pt x="7908" y="11721"/>
                  </a:lnTo>
                  <a:cubicBezTo>
                    <a:pt x="8475" y="11721"/>
                    <a:pt x="8916" y="11311"/>
                    <a:pt x="8948" y="10776"/>
                  </a:cubicBezTo>
                  <a:lnTo>
                    <a:pt x="9546" y="3498"/>
                  </a:lnTo>
                  <a:lnTo>
                    <a:pt x="9893" y="3498"/>
                  </a:lnTo>
                  <a:cubicBezTo>
                    <a:pt x="10082" y="3498"/>
                    <a:pt x="10239" y="3341"/>
                    <a:pt x="10239" y="3120"/>
                  </a:cubicBezTo>
                  <a:lnTo>
                    <a:pt x="10239" y="2458"/>
                  </a:lnTo>
                  <a:cubicBezTo>
                    <a:pt x="10334" y="1860"/>
                    <a:pt x="9861" y="1450"/>
                    <a:pt x="9294" y="1450"/>
                  </a:cubicBezTo>
                  <a:lnTo>
                    <a:pt x="7246" y="1450"/>
                  </a:lnTo>
                  <a:lnTo>
                    <a:pt x="7026" y="726"/>
                  </a:lnTo>
                  <a:cubicBezTo>
                    <a:pt x="6868" y="285"/>
                    <a:pt x="6490" y="1"/>
                    <a:pt x="601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79"/>
            <p:cNvSpPr/>
            <p:nvPr/>
          </p:nvSpPr>
          <p:spPr>
            <a:xfrm>
              <a:off x="-3408575" y="2509750"/>
              <a:ext cx="17350" cy="154400"/>
            </a:xfrm>
            <a:custGeom>
              <a:avLst/>
              <a:gdLst/>
              <a:ahLst/>
              <a:cxnLst/>
              <a:rect l="l" t="t" r="r" b="b"/>
              <a:pathLst>
                <a:path w="694" h="6176" extrusionOk="0">
                  <a:moveTo>
                    <a:pt x="347" y="1"/>
                  </a:moveTo>
                  <a:cubicBezTo>
                    <a:pt x="158" y="1"/>
                    <a:pt x="0" y="158"/>
                    <a:pt x="0" y="347"/>
                  </a:cubicBezTo>
                  <a:lnTo>
                    <a:pt x="0" y="5829"/>
                  </a:lnTo>
                  <a:cubicBezTo>
                    <a:pt x="0" y="6018"/>
                    <a:pt x="158" y="6176"/>
                    <a:pt x="347" y="6176"/>
                  </a:cubicBezTo>
                  <a:cubicBezTo>
                    <a:pt x="536" y="6176"/>
                    <a:pt x="693" y="6018"/>
                    <a:pt x="693" y="5829"/>
                  </a:cubicBezTo>
                  <a:lnTo>
                    <a:pt x="693" y="347"/>
                  </a:ln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79"/>
            <p:cNvSpPr/>
            <p:nvPr/>
          </p:nvSpPr>
          <p:spPr>
            <a:xfrm>
              <a:off x="-33574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4" name="Google Shape;10534;p79"/>
            <p:cNvSpPr/>
            <p:nvPr/>
          </p:nvSpPr>
          <p:spPr>
            <a:xfrm>
              <a:off x="-3306200" y="2509750"/>
              <a:ext cx="17350" cy="154400"/>
            </a:xfrm>
            <a:custGeom>
              <a:avLst/>
              <a:gdLst/>
              <a:ahLst/>
              <a:cxnLst/>
              <a:rect l="l" t="t" r="r" b="b"/>
              <a:pathLst>
                <a:path w="694" h="6176" extrusionOk="0">
                  <a:moveTo>
                    <a:pt x="347" y="1"/>
                  </a:moveTo>
                  <a:cubicBezTo>
                    <a:pt x="158" y="1"/>
                    <a:pt x="1" y="158"/>
                    <a:pt x="1" y="347"/>
                  </a:cubicBezTo>
                  <a:lnTo>
                    <a:pt x="1" y="5829"/>
                  </a:lnTo>
                  <a:cubicBezTo>
                    <a:pt x="1" y="6018"/>
                    <a:pt x="158" y="6176"/>
                    <a:pt x="347" y="6176"/>
                  </a:cubicBezTo>
                  <a:cubicBezTo>
                    <a:pt x="536" y="6176"/>
                    <a:pt x="694" y="6018"/>
                    <a:pt x="694" y="5829"/>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35" name="Google Shape;10535;p79"/>
          <p:cNvGrpSpPr/>
          <p:nvPr/>
        </p:nvGrpSpPr>
        <p:grpSpPr>
          <a:xfrm>
            <a:off x="5803715" y="2660398"/>
            <a:ext cx="271831" cy="421914"/>
            <a:chOff x="-3443250" y="2765725"/>
            <a:chExt cx="188275" cy="292225"/>
          </a:xfrm>
        </p:grpSpPr>
        <p:sp>
          <p:nvSpPr>
            <p:cNvPr id="10536" name="Google Shape;10536;p79"/>
            <p:cNvSpPr/>
            <p:nvPr/>
          </p:nvSpPr>
          <p:spPr>
            <a:xfrm>
              <a:off x="-3443250" y="2765725"/>
              <a:ext cx="188275" cy="292225"/>
            </a:xfrm>
            <a:custGeom>
              <a:avLst/>
              <a:gdLst/>
              <a:ahLst/>
              <a:cxnLst/>
              <a:rect l="l" t="t" r="r" b="b"/>
              <a:pathLst>
                <a:path w="7531" h="11689" extrusionOk="0">
                  <a:moveTo>
                    <a:pt x="6491" y="662"/>
                  </a:moveTo>
                  <a:cubicBezTo>
                    <a:pt x="6711" y="662"/>
                    <a:pt x="6869" y="820"/>
                    <a:pt x="6869" y="1009"/>
                  </a:cubicBezTo>
                  <a:lnTo>
                    <a:pt x="6869" y="7908"/>
                  </a:lnTo>
                  <a:cubicBezTo>
                    <a:pt x="6869" y="8097"/>
                    <a:pt x="6711" y="8255"/>
                    <a:pt x="6491" y="8255"/>
                  </a:cubicBezTo>
                  <a:lnTo>
                    <a:pt x="1040" y="8255"/>
                  </a:lnTo>
                  <a:cubicBezTo>
                    <a:pt x="851" y="8255"/>
                    <a:pt x="694" y="8097"/>
                    <a:pt x="694" y="7908"/>
                  </a:cubicBezTo>
                  <a:lnTo>
                    <a:pt x="694" y="1009"/>
                  </a:lnTo>
                  <a:cubicBezTo>
                    <a:pt x="694" y="820"/>
                    <a:pt x="851" y="662"/>
                    <a:pt x="1040" y="662"/>
                  </a:cubicBezTo>
                  <a:close/>
                  <a:moveTo>
                    <a:pt x="4821" y="8948"/>
                  </a:moveTo>
                  <a:lnTo>
                    <a:pt x="4821" y="10996"/>
                  </a:lnTo>
                  <a:lnTo>
                    <a:pt x="2773" y="10996"/>
                  </a:lnTo>
                  <a:lnTo>
                    <a:pt x="2773" y="8948"/>
                  </a:lnTo>
                  <a:close/>
                  <a:moveTo>
                    <a:pt x="1040" y="1"/>
                  </a:moveTo>
                  <a:cubicBezTo>
                    <a:pt x="473" y="1"/>
                    <a:pt x="1" y="473"/>
                    <a:pt x="1" y="1009"/>
                  </a:cubicBezTo>
                  <a:lnTo>
                    <a:pt x="1" y="7908"/>
                  </a:lnTo>
                  <a:cubicBezTo>
                    <a:pt x="1" y="8475"/>
                    <a:pt x="473" y="8917"/>
                    <a:pt x="1040" y="8917"/>
                  </a:cubicBezTo>
                  <a:lnTo>
                    <a:pt x="2049" y="8917"/>
                  </a:lnTo>
                  <a:lnTo>
                    <a:pt x="2049" y="10964"/>
                  </a:lnTo>
                  <a:lnTo>
                    <a:pt x="1040" y="10964"/>
                  </a:lnTo>
                  <a:cubicBezTo>
                    <a:pt x="851" y="10964"/>
                    <a:pt x="694" y="11122"/>
                    <a:pt x="694" y="11342"/>
                  </a:cubicBezTo>
                  <a:cubicBezTo>
                    <a:pt x="694" y="11531"/>
                    <a:pt x="851" y="11689"/>
                    <a:pt x="1040" y="11689"/>
                  </a:cubicBezTo>
                  <a:lnTo>
                    <a:pt x="6491" y="11689"/>
                  </a:lnTo>
                  <a:cubicBezTo>
                    <a:pt x="6711" y="11689"/>
                    <a:pt x="6869" y="11531"/>
                    <a:pt x="6869" y="11342"/>
                  </a:cubicBezTo>
                  <a:cubicBezTo>
                    <a:pt x="6869" y="11122"/>
                    <a:pt x="6711" y="10964"/>
                    <a:pt x="6491" y="10964"/>
                  </a:cubicBezTo>
                  <a:lnTo>
                    <a:pt x="5483" y="10964"/>
                  </a:lnTo>
                  <a:lnTo>
                    <a:pt x="5483" y="8917"/>
                  </a:lnTo>
                  <a:lnTo>
                    <a:pt x="6491" y="8917"/>
                  </a:lnTo>
                  <a:cubicBezTo>
                    <a:pt x="7058" y="8917"/>
                    <a:pt x="7531" y="8475"/>
                    <a:pt x="7531" y="7908"/>
                  </a:cubicBezTo>
                  <a:lnTo>
                    <a:pt x="7531" y="1009"/>
                  </a:lnTo>
                  <a:cubicBezTo>
                    <a:pt x="7531" y="442"/>
                    <a:pt x="7089"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7" name="Google Shape;10537;p79"/>
            <p:cNvSpPr/>
            <p:nvPr/>
          </p:nvSpPr>
          <p:spPr>
            <a:xfrm>
              <a:off x="-3411725" y="2799375"/>
              <a:ext cx="124450" cy="86100"/>
            </a:xfrm>
            <a:custGeom>
              <a:avLst/>
              <a:gdLst/>
              <a:ahLst/>
              <a:cxnLst/>
              <a:rect l="l" t="t" r="r" b="b"/>
              <a:pathLst>
                <a:path w="4978" h="3444" extrusionOk="0">
                  <a:moveTo>
                    <a:pt x="1859" y="1144"/>
                  </a:moveTo>
                  <a:lnTo>
                    <a:pt x="2678" y="2750"/>
                  </a:lnTo>
                  <a:lnTo>
                    <a:pt x="1040" y="2750"/>
                  </a:lnTo>
                  <a:lnTo>
                    <a:pt x="1859" y="1144"/>
                  </a:lnTo>
                  <a:close/>
                  <a:moveTo>
                    <a:pt x="3151" y="1049"/>
                  </a:moveTo>
                  <a:lnTo>
                    <a:pt x="4033" y="2782"/>
                  </a:lnTo>
                  <a:lnTo>
                    <a:pt x="3403" y="2782"/>
                  </a:lnTo>
                  <a:lnTo>
                    <a:pt x="3403" y="2750"/>
                  </a:lnTo>
                  <a:lnTo>
                    <a:pt x="2804" y="1553"/>
                  </a:lnTo>
                  <a:lnTo>
                    <a:pt x="3151" y="1049"/>
                  </a:lnTo>
                  <a:close/>
                  <a:moveTo>
                    <a:pt x="3213" y="1"/>
                  </a:moveTo>
                  <a:cubicBezTo>
                    <a:pt x="3110" y="1"/>
                    <a:pt x="3003" y="48"/>
                    <a:pt x="2930" y="135"/>
                  </a:cubicBezTo>
                  <a:lnTo>
                    <a:pt x="2457" y="829"/>
                  </a:lnTo>
                  <a:lnTo>
                    <a:pt x="2142" y="198"/>
                  </a:lnTo>
                  <a:cubicBezTo>
                    <a:pt x="2079" y="72"/>
                    <a:pt x="1961" y="9"/>
                    <a:pt x="1839" y="9"/>
                  </a:cubicBezTo>
                  <a:cubicBezTo>
                    <a:pt x="1717" y="9"/>
                    <a:pt x="1591" y="72"/>
                    <a:pt x="1512" y="198"/>
                  </a:cubicBezTo>
                  <a:lnTo>
                    <a:pt x="126" y="2939"/>
                  </a:lnTo>
                  <a:cubicBezTo>
                    <a:pt x="0" y="3191"/>
                    <a:pt x="158" y="3443"/>
                    <a:pt x="441" y="3443"/>
                  </a:cubicBezTo>
                  <a:lnTo>
                    <a:pt x="4537" y="3443"/>
                  </a:lnTo>
                  <a:cubicBezTo>
                    <a:pt x="4757" y="3443"/>
                    <a:pt x="4978" y="3191"/>
                    <a:pt x="4852" y="2939"/>
                  </a:cubicBezTo>
                  <a:lnTo>
                    <a:pt x="3497" y="198"/>
                  </a:lnTo>
                  <a:cubicBezTo>
                    <a:pt x="3446" y="63"/>
                    <a:pt x="3332" y="1"/>
                    <a:pt x="32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79"/>
            <p:cNvSpPr/>
            <p:nvPr/>
          </p:nvSpPr>
          <p:spPr>
            <a:xfrm>
              <a:off x="-3392825" y="290357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79"/>
            <p:cNvSpPr/>
            <p:nvPr/>
          </p:nvSpPr>
          <p:spPr>
            <a:xfrm>
              <a:off x="-3392825" y="2938225"/>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119" y="693"/>
                  </a:lnTo>
                  <a:cubicBezTo>
                    <a:pt x="3308" y="693"/>
                    <a:pt x="3466" y="536"/>
                    <a:pt x="3466" y="347"/>
                  </a:cubicBezTo>
                  <a:cubicBezTo>
                    <a:pt x="3466" y="158"/>
                    <a:pt x="3308" y="0"/>
                    <a:pt x="31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0" name="Google Shape;10540;p79"/>
          <p:cNvGrpSpPr/>
          <p:nvPr/>
        </p:nvGrpSpPr>
        <p:grpSpPr>
          <a:xfrm>
            <a:off x="832612" y="3230934"/>
            <a:ext cx="371887" cy="423069"/>
            <a:chOff x="-1684475" y="2049000"/>
            <a:chExt cx="257575" cy="293025"/>
          </a:xfrm>
        </p:grpSpPr>
        <p:sp>
          <p:nvSpPr>
            <p:cNvPr id="10541" name="Google Shape;10541;p79"/>
            <p:cNvSpPr/>
            <p:nvPr/>
          </p:nvSpPr>
          <p:spPr>
            <a:xfrm>
              <a:off x="-1684475" y="2049000"/>
              <a:ext cx="257575" cy="293025"/>
            </a:xfrm>
            <a:custGeom>
              <a:avLst/>
              <a:gdLst/>
              <a:ahLst/>
              <a:cxnLst/>
              <a:rect l="l" t="t" r="r" b="b"/>
              <a:pathLst>
                <a:path w="10303" h="11721" extrusionOk="0">
                  <a:moveTo>
                    <a:pt x="1355" y="693"/>
                  </a:moveTo>
                  <a:lnTo>
                    <a:pt x="1355" y="1387"/>
                  </a:lnTo>
                  <a:lnTo>
                    <a:pt x="694" y="1387"/>
                  </a:lnTo>
                  <a:lnTo>
                    <a:pt x="694" y="693"/>
                  </a:lnTo>
                  <a:close/>
                  <a:moveTo>
                    <a:pt x="9546" y="693"/>
                  </a:moveTo>
                  <a:lnTo>
                    <a:pt x="9546" y="1387"/>
                  </a:lnTo>
                  <a:lnTo>
                    <a:pt x="8885" y="1387"/>
                  </a:lnTo>
                  <a:lnTo>
                    <a:pt x="8885" y="693"/>
                  </a:lnTo>
                  <a:close/>
                  <a:moveTo>
                    <a:pt x="8223" y="1387"/>
                  </a:moveTo>
                  <a:lnTo>
                    <a:pt x="8223" y="1733"/>
                  </a:lnTo>
                  <a:cubicBezTo>
                    <a:pt x="8223" y="1922"/>
                    <a:pt x="8381" y="2080"/>
                    <a:pt x="8570" y="2080"/>
                  </a:cubicBezTo>
                  <a:lnTo>
                    <a:pt x="8916" y="2080"/>
                  </a:lnTo>
                  <a:lnTo>
                    <a:pt x="8916" y="9641"/>
                  </a:lnTo>
                  <a:lnTo>
                    <a:pt x="8538" y="9641"/>
                  </a:lnTo>
                  <a:cubicBezTo>
                    <a:pt x="8349" y="9641"/>
                    <a:pt x="8192" y="9798"/>
                    <a:pt x="8192" y="9987"/>
                  </a:cubicBezTo>
                  <a:lnTo>
                    <a:pt x="8192" y="10365"/>
                  </a:lnTo>
                  <a:lnTo>
                    <a:pt x="2080" y="10365"/>
                  </a:lnTo>
                  <a:lnTo>
                    <a:pt x="2080" y="9987"/>
                  </a:lnTo>
                  <a:cubicBezTo>
                    <a:pt x="2080" y="9798"/>
                    <a:pt x="1922" y="9641"/>
                    <a:pt x="1733" y="9641"/>
                  </a:cubicBezTo>
                  <a:lnTo>
                    <a:pt x="1355" y="9641"/>
                  </a:lnTo>
                  <a:lnTo>
                    <a:pt x="1355" y="2080"/>
                  </a:lnTo>
                  <a:lnTo>
                    <a:pt x="1733" y="2080"/>
                  </a:lnTo>
                  <a:cubicBezTo>
                    <a:pt x="1922" y="2080"/>
                    <a:pt x="2080" y="1922"/>
                    <a:pt x="2080" y="1733"/>
                  </a:cubicBezTo>
                  <a:lnTo>
                    <a:pt x="2080" y="1387"/>
                  </a:lnTo>
                  <a:close/>
                  <a:moveTo>
                    <a:pt x="1355" y="10365"/>
                  </a:moveTo>
                  <a:lnTo>
                    <a:pt x="1355" y="11027"/>
                  </a:lnTo>
                  <a:lnTo>
                    <a:pt x="694" y="11027"/>
                  </a:lnTo>
                  <a:lnTo>
                    <a:pt x="694" y="10365"/>
                  </a:lnTo>
                  <a:close/>
                  <a:moveTo>
                    <a:pt x="9609" y="10365"/>
                  </a:moveTo>
                  <a:lnTo>
                    <a:pt x="9609" y="11027"/>
                  </a:lnTo>
                  <a:lnTo>
                    <a:pt x="8916" y="11027"/>
                  </a:lnTo>
                  <a:lnTo>
                    <a:pt x="8916" y="10365"/>
                  </a:lnTo>
                  <a:close/>
                  <a:moveTo>
                    <a:pt x="347" y="0"/>
                  </a:moveTo>
                  <a:cubicBezTo>
                    <a:pt x="158" y="0"/>
                    <a:pt x="0" y="158"/>
                    <a:pt x="0" y="347"/>
                  </a:cubicBezTo>
                  <a:lnTo>
                    <a:pt x="0" y="1733"/>
                  </a:lnTo>
                  <a:cubicBezTo>
                    <a:pt x="0" y="1922"/>
                    <a:pt x="158" y="2080"/>
                    <a:pt x="347" y="2080"/>
                  </a:cubicBezTo>
                  <a:lnTo>
                    <a:pt x="694" y="2080"/>
                  </a:lnTo>
                  <a:lnTo>
                    <a:pt x="694" y="9641"/>
                  </a:lnTo>
                  <a:lnTo>
                    <a:pt x="347" y="9641"/>
                  </a:lnTo>
                  <a:cubicBezTo>
                    <a:pt x="158" y="9641"/>
                    <a:pt x="0" y="9798"/>
                    <a:pt x="0" y="9987"/>
                  </a:cubicBezTo>
                  <a:lnTo>
                    <a:pt x="0" y="11374"/>
                  </a:lnTo>
                  <a:cubicBezTo>
                    <a:pt x="0" y="11563"/>
                    <a:pt x="158" y="11720"/>
                    <a:pt x="347" y="11720"/>
                  </a:cubicBezTo>
                  <a:lnTo>
                    <a:pt x="1733" y="11720"/>
                  </a:lnTo>
                  <a:cubicBezTo>
                    <a:pt x="1922" y="11720"/>
                    <a:pt x="2080" y="11563"/>
                    <a:pt x="2080" y="11374"/>
                  </a:cubicBezTo>
                  <a:lnTo>
                    <a:pt x="2080" y="11027"/>
                  </a:lnTo>
                  <a:lnTo>
                    <a:pt x="8223" y="11027"/>
                  </a:lnTo>
                  <a:lnTo>
                    <a:pt x="8223" y="11374"/>
                  </a:lnTo>
                  <a:cubicBezTo>
                    <a:pt x="8223" y="11563"/>
                    <a:pt x="8381" y="11720"/>
                    <a:pt x="8570" y="11720"/>
                  </a:cubicBezTo>
                  <a:lnTo>
                    <a:pt x="9956" y="11720"/>
                  </a:lnTo>
                  <a:cubicBezTo>
                    <a:pt x="10145" y="11720"/>
                    <a:pt x="10303" y="11563"/>
                    <a:pt x="10303" y="11374"/>
                  </a:cubicBezTo>
                  <a:lnTo>
                    <a:pt x="10303" y="9987"/>
                  </a:lnTo>
                  <a:cubicBezTo>
                    <a:pt x="10303" y="9798"/>
                    <a:pt x="10145" y="9641"/>
                    <a:pt x="9956" y="9641"/>
                  </a:cubicBezTo>
                  <a:lnTo>
                    <a:pt x="9609" y="9641"/>
                  </a:lnTo>
                  <a:lnTo>
                    <a:pt x="9609" y="2080"/>
                  </a:lnTo>
                  <a:lnTo>
                    <a:pt x="9924" y="2080"/>
                  </a:lnTo>
                  <a:cubicBezTo>
                    <a:pt x="10113" y="2080"/>
                    <a:pt x="10271" y="1922"/>
                    <a:pt x="10271" y="1733"/>
                  </a:cubicBezTo>
                  <a:lnTo>
                    <a:pt x="10271" y="347"/>
                  </a:lnTo>
                  <a:cubicBezTo>
                    <a:pt x="10271" y="158"/>
                    <a:pt x="10113" y="0"/>
                    <a:pt x="9924" y="0"/>
                  </a:cubicBezTo>
                  <a:lnTo>
                    <a:pt x="8538" y="0"/>
                  </a:lnTo>
                  <a:cubicBezTo>
                    <a:pt x="8349" y="0"/>
                    <a:pt x="8192" y="158"/>
                    <a:pt x="8192" y="347"/>
                  </a:cubicBezTo>
                  <a:lnTo>
                    <a:pt x="8192" y="693"/>
                  </a:lnTo>
                  <a:lnTo>
                    <a:pt x="2080" y="693"/>
                  </a:lnTo>
                  <a:lnTo>
                    <a:pt x="2080" y="347"/>
                  </a:ln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79"/>
            <p:cNvSpPr/>
            <p:nvPr/>
          </p:nvSpPr>
          <p:spPr>
            <a:xfrm>
              <a:off x="-1615950" y="2238800"/>
              <a:ext cx="120525" cy="18150"/>
            </a:xfrm>
            <a:custGeom>
              <a:avLst/>
              <a:gdLst/>
              <a:ahLst/>
              <a:cxnLst/>
              <a:rect l="l" t="t" r="r" b="b"/>
              <a:pathLst>
                <a:path w="4821" h="726" extrusionOk="0">
                  <a:moveTo>
                    <a:pt x="347" y="1"/>
                  </a:moveTo>
                  <a:cubicBezTo>
                    <a:pt x="158" y="1"/>
                    <a:pt x="0" y="159"/>
                    <a:pt x="0" y="348"/>
                  </a:cubicBezTo>
                  <a:cubicBezTo>
                    <a:pt x="0" y="568"/>
                    <a:pt x="158" y="726"/>
                    <a:pt x="347" y="726"/>
                  </a:cubicBezTo>
                  <a:lnTo>
                    <a:pt x="4443" y="726"/>
                  </a:lnTo>
                  <a:cubicBezTo>
                    <a:pt x="4663" y="726"/>
                    <a:pt x="4821" y="568"/>
                    <a:pt x="4821" y="348"/>
                  </a:cubicBezTo>
                  <a:cubicBezTo>
                    <a:pt x="4821" y="159"/>
                    <a:pt x="4663" y="1"/>
                    <a:pt x="44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3" name="Google Shape;10543;p79"/>
            <p:cNvSpPr/>
            <p:nvPr/>
          </p:nvSpPr>
          <p:spPr>
            <a:xfrm>
              <a:off x="-1615950" y="2273475"/>
              <a:ext cx="120525" cy="17350"/>
            </a:xfrm>
            <a:custGeom>
              <a:avLst/>
              <a:gdLst/>
              <a:ahLst/>
              <a:cxnLst/>
              <a:rect l="l" t="t" r="r" b="b"/>
              <a:pathLst>
                <a:path w="4821" h="694" extrusionOk="0">
                  <a:moveTo>
                    <a:pt x="347" y="0"/>
                  </a:moveTo>
                  <a:cubicBezTo>
                    <a:pt x="158" y="0"/>
                    <a:pt x="0" y="158"/>
                    <a:pt x="0" y="347"/>
                  </a:cubicBezTo>
                  <a:cubicBezTo>
                    <a:pt x="0" y="536"/>
                    <a:pt x="158" y="693"/>
                    <a:pt x="347" y="693"/>
                  </a:cubicBezTo>
                  <a:lnTo>
                    <a:pt x="4443" y="693"/>
                  </a:lnTo>
                  <a:cubicBezTo>
                    <a:pt x="4663" y="693"/>
                    <a:pt x="4821" y="536"/>
                    <a:pt x="4821" y="347"/>
                  </a:cubicBezTo>
                  <a:cubicBezTo>
                    <a:pt x="4821" y="158"/>
                    <a:pt x="4663" y="0"/>
                    <a:pt x="44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79"/>
            <p:cNvSpPr/>
            <p:nvPr/>
          </p:nvSpPr>
          <p:spPr>
            <a:xfrm>
              <a:off x="-1630925" y="2100975"/>
              <a:ext cx="153625" cy="116600"/>
            </a:xfrm>
            <a:custGeom>
              <a:avLst/>
              <a:gdLst/>
              <a:ahLst/>
              <a:cxnLst/>
              <a:rect l="l" t="t" r="r" b="b"/>
              <a:pathLst>
                <a:path w="6145" h="4664" extrusionOk="0">
                  <a:moveTo>
                    <a:pt x="4695" y="662"/>
                  </a:moveTo>
                  <a:lnTo>
                    <a:pt x="2994" y="1985"/>
                  </a:lnTo>
                  <a:lnTo>
                    <a:pt x="1261" y="662"/>
                  </a:lnTo>
                  <a:close/>
                  <a:moveTo>
                    <a:pt x="599" y="1040"/>
                  </a:moveTo>
                  <a:lnTo>
                    <a:pt x="2427" y="2395"/>
                  </a:lnTo>
                  <a:lnTo>
                    <a:pt x="599" y="3781"/>
                  </a:lnTo>
                  <a:lnTo>
                    <a:pt x="599" y="1040"/>
                  </a:lnTo>
                  <a:close/>
                  <a:moveTo>
                    <a:pt x="5357" y="1040"/>
                  </a:moveTo>
                  <a:lnTo>
                    <a:pt x="5357" y="3781"/>
                  </a:lnTo>
                  <a:lnTo>
                    <a:pt x="3561" y="2395"/>
                  </a:lnTo>
                  <a:lnTo>
                    <a:pt x="5357" y="1040"/>
                  </a:lnTo>
                  <a:close/>
                  <a:moveTo>
                    <a:pt x="2994" y="2836"/>
                  </a:moveTo>
                  <a:lnTo>
                    <a:pt x="4695" y="4128"/>
                  </a:lnTo>
                  <a:lnTo>
                    <a:pt x="1292" y="4128"/>
                  </a:lnTo>
                  <a:lnTo>
                    <a:pt x="2994" y="2836"/>
                  </a:lnTo>
                  <a:close/>
                  <a:moveTo>
                    <a:pt x="316" y="1"/>
                  </a:moveTo>
                  <a:cubicBezTo>
                    <a:pt x="158" y="1"/>
                    <a:pt x="1" y="127"/>
                    <a:pt x="1" y="284"/>
                  </a:cubicBezTo>
                  <a:lnTo>
                    <a:pt x="1" y="4380"/>
                  </a:lnTo>
                  <a:cubicBezTo>
                    <a:pt x="64" y="4506"/>
                    <a:pt x="127" y="4600"/>
                    <a:pt x="253" y="4663"/>
                  </a:cubicBezTo>
                  <a:lnTo>
                    <a:pt x="5798" y="4663"/>
                  </a:lnTo>
                  <a:cubicBezTo>
                    <a:pt x="5955" y="4663"/>
                    <a:pt x="6113" y="4537"/>
                    <a:pt x="6144" y="4317"/>
                  </a:cubicBezTo>
                  <a:lnTo>
                    <a:pt x="6081" y="316"/>
                  </a:lnTo>
                  <a:cubicBezTo>
                    <a:pt x="6081" y="158"/>
                    <a:pt x="5955" y="32"/>
                    <a:pt x="57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45" name="Google Shape;10545;p79"/>
          <p:cNvSpPr/>
          <p:nvPr/>
        </p:nvSpPr>
        <p:spPr>
          <a:xfrm>
            <a:off x="2460792" y="3231775"/>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6" name="Google Shape;10546;p79"/>
          <p:cNvGrpSpPr/>
          <p:nvPr/>
        </p:nvGrpSpPr>
        <p:grpSpPr>
          <a:xfrm>
            <a:off x="4122504" y="3231514"/>
            <a:ext cx="420796" cy="421914"/>
            <a:chOff x="-1700225" y="2768875"/>
            <a:chExt cx="291450" cy="292225"/>
          </a:xfrm>
        </p:grpSpPr>
        <p:sp>
          <p:nvSpPr>
            <p:cNvPr id="10547" name="Google Shape;10547;p79"/>
            <p:cNvSpPr/>
            <p:nvPr/>
          </p:nvSpPr>
          <p:spPr>
            <a:xfrm>
              <a:off x="-1700225" y="2768875"/>
              <a:ext cx="291450" cy="292225"/>
            </a:xfrm>
            <a:custGeom>
              <a:avLst/>
              <a:gdLst/>
              <a:ahLst/>
              <a:cxnLst/>
              <a:rect l="l" t="t" r="r" b="b"/>
              <a:pathLst>
                <a:path w="11658" h="11689" extrusionOk="0">
                  <a:moveTo>
                    <a:pt x="10617" y="662"/>
                  </a:moveTo>
                  <a:cubicBezTo>
                    <a:pt x="10806" y="662"/>
                    <a:pt x="10964" y="820"/>
                    <a:pt x="10964" y="1009"/>
                  </a:cubicBezTo>
                  <a:lnTo>
                    <a:pt x="10964" y="2710"/>
                  </a:lnTo>
                  <a:lnTo>
                    <a:pt x="662" y="2710"/>
                  </a:lnTo>
                  <a:lnTo>
                    <a:pt x="662" y="1009"/>
                  </a:lnTo>
                  <a:cubicBezTo>
                    <a:pt x="662" y="820"/>
                    <a:pt x="819" y="662"/>
                    <a:pt x="1008" y="662"/>
                  </a:cubicBezTo>
                  <a:close/>
                  <a:moveTo>
                    <a:pt x="10933" y="3372"/>
                  </a:moveTo>
                  <a:lnTo>
                    <a:pt x="10933" y="9232"/>
                  </a:lnTo>
                  <a:cubicBezTo>
                    <a:pt x="10964" y="9484"/>
                    <a:pt x="10806" y="9610"/>
                    <a:pt x="10617" y="9610"/>
                  </a:cubicBezTo>
                  <a:lnTo>
                    <a:pt x="8916" y="9610"/>
                  </a:lnTo>
                  <a:lnTo>
                    <a:pt x="8570" y="9232"/>
                  </a:lnTo>
                  <a:cubicBezTo>
                    <a:pt x="8601" y="9169"/>
                    <a:pt x="8664" y="9043"/>
                    <a:pt x="8696" y="8917"/>
                  </a:cubicBezTo>
                  <a:lnTo>
                    <a:pt x="9200" y="8917"/>
                  </a:lnTo>
                  <a:cubicBezTo>
                    <a:pt x="9389" y="8917"/>
                    <a:pt x="9546" y="8759"/>
                    <a:pt x="9546" y="8570"/>
                  </a:cubicBezTo>
                  <a:lnTo>
                    <a:pt x="9546" y="7184"/>
                  </a:lnTo>
                  <a:cubicBezTo>
                    <a:pt x="9546" y="6995"/>
                    <a:pt x="9389" y="6837"/>
                    <a:pt x="9200" y="6837"/>
                  </a:cubicBezTo>
                  <a:lnTo>
                    <a:pt x="8696" y="6837"/>
                  </a:lnTo>
                  <a:cubicBezTo>
                    <a:pt x="8664" y="6711"/>
                    <a:pt x="8601" y="6648"/>
                    <a:pt x="8570" y="6522"/>
                  </a:cubicBezTo>
                  <a:lnTo>
                    <a:pt x="8916" y="6176"/>
                  </a:lnTo>
                  <a:cubicBezTo>
                    <a:pt x="9042" y="6050"/>
                    <a:pt x="9042" y="5798"/>
                    <a:pt x="8916" y="5703"/>
                  </a:cubicBezTo>
                  <a:lnTo>
                    <a:pt x="7940" y="4695"/>
                  </a:lnTo>
                  <a:cubicBezTo>
                    <a:pt x="7877" y="4648"/>
                    <a:pt x="7790" y="4624"/>
                    <a:pt x="7703" y="4624"/>
                  </a:cubicBezTo>
                  <a:cubicBezTo>
                    <a:pt x="7617" y="4624"/>
                    <a:pt x="7530" y="4648"/>
                    <a:pt x="7467" y="4695"/>
                  </a:cubicBezTo>
                  <a:lnTo>
                    <a:pt x="7120" y="5073"/>
                  </a:lnTo>
                  <a:cubicBezTo>
                    <a:pt x="7026" y="5041"/>
                    <a:pt x="6931" y="4978"/>
                    <a:pt x="6805" y="4947"/>
                  </a:cubicBezTo>
                  <a:lnTo>
                    <a:pt x="6805" y="4443"/>
                  </a:lnTo>
                  <a:cubicBezTo>
                    <a:pt x="6805" y="4222"/>
                    <a:pt x="6648" y="4065"/>
                    <a:pt x="6459" y="4065"/>
                  </a:cubicBezTo>
                  <a:lnTo>
                    <a:pt x="5073" y="4065"/>
                  </a:lnTo>
                  <a:cubicBezTo>
                    <a:pt x="4884" y="4065"/>
                    <a:pt x="4726" y="4222"/>
                    <a:pt x="4726" y="4443"/>
                  </a:cubicBezTo>
                  <a:lnTo>
                    <a:pt x="4726" y="4947"/>
                  </a:lnTo>
                  <a:cubicBezTo>
                    <a:pt x="4600" y="4978"/>
                    <a:pt x="4506" y="5010"/>
                    <a:pt x="4411" y="5073"/>
                  </a:cubicBezTo>
                  <a:lnTo>
                    <a:pt x="4033" y="4695"/>
                  </a:lnTo>
                  <a:cubicBezTo>
                    <a:pt x="3986" y="4648"/>
                    <a:pt x="3899" y="4624"/>
                    <a:pt x="3808" y="4624"/>
                  </a:cubicBezTo>
                  <a:cubicBezTo>
                    <a:pt x="3718" y="4624"/>
                    <a:pt x="3623" y="4648"/>
                    <a:pt x="3560" y="4695"/>
                  </a:cubicBezTo>
                  <a:lnTo>
                    <a:pt x="2584" y="5703"/>
                  </a:lnTo>
                  <a:cubicBezTo>
                    <a:pt x="2458" y="5829"/>
                    <a:pt x="2458" y="6050"/>
                    <a:pt x="2584" y="6176"/>
                  </a:cubicBezTo>
                  <a:lnTo>
                    <a:pt x="2930" y="6522"/>
                  </a:lnTo>
                  <a:cubicBezTo>
                    <a:pt x="2899" y="6585"/>
                    <a:pt x="2867" y="6711"/>
                    <a:pt x="2836" y="6837"/>
                  </a:cubicBezTo>
                  <a:lnTo>
                    <a:pt x="2300" y="6837"/>
                  </a:lnTo>
                  <a:cubicBezTo>
                    <a:pt x="2111" y="6837"/>
                    <a:pt x="1954" y="6995"/>
                    <a:pt x="1954" y="7184"/>
                  </a:cubicBezTo>
                  <a:lnTo>
                    <a:pt x="1954" y="8570"/>
                  </a:lnTo>
                  <a:cubicBezTo>
                    <a:pt x="1954" y="8759"/>
                    <a:pt x="2111" y="8917"/>
                    <a:pt x="2300" y="8917"/>
                  </a:cubicBezTo>
                  <a:lnTo>
                    <a:pt x="2836" y="8917"/>
                  </a:lnTo>
                  <a:cubicBezTo>
                    <a:pt x="2867" y="9043"/>
                    <a:pt x="2899" y="9137"/>
                    <a:pt x="2930" y="9232"/>
                  </a:cubicBezTo>
                  <a:lnTo>
                    <a:pt x="2584" y="9610"/>
                  </a:lnTo>
                  <a:lnTo>
                    <a:pt x="977" y="9610"/>
                  </a:lnTo>
                  <a:cubicBezTo>
                    <a:pt x="788" y="9610"/>
                    <a:pt x="630" y="9452"/>
                    <a:pt x="630" y="9232"/>
                  </a:cubicBezTo>
                  <a:lnTo>
                    <a:pt x="630" y="3372"/>
                  </a:lnTo>
                  <a:close/>
                  <a:moveTo>
                    <a:pt x="6112" y="4726"/>
                  </a:moveTo>
                  <a:lnTo>
                    <a:pt x="6112" y="5136"/>
                  </a:lnTo>
                  <a:cubicBezTo>
                    <a:pt x="6112" y="5294"/>
                    <a:pt x="6207" y="5420"/>
                    <a:pt x="6364" y="5451"/>
                  </a:cubicBezTo>
                  <a:cubicBezTo>
                    <a:pt x="6553" y="5514"/>
                    <a:pt x="6805" y="5609"/>
                    <a:pt x="6994" y="5735"/>
                  </a:cubicBezTo>
                  <a:cubicBezTo>
                    <a:pt x="7041" y="5769"/>
                    <a:pt x="7096" y="5783"/>
                    <a:pt x="7153" y="5783"/>
                  </a:cubicBezTo>
                  <a:cubicBezTo>
                    <a:pt x="7251" y="5783"/>
                    <a:pt x="7356" y="5743"/>
                    <a:pt x="7435" y="5703"/>
                  </a:cubicBezTo>
                  <a:lnTo>
                    <a:pt x="7751" y="5388"/>
                  </a:lnTo>
                  <a:lnTo>
                    <a:pt x="8223" y="5861"/>
                  </a:lnTo>
                  <a:lnTo>
                    <a:pt x="7908" y="6176"/>
                  </a:lnTo>
                  <a:cubicBezTo>
                    <a:pt x="7782" y="6302"/>
                    <a:pt x="7782" y="6459"/>
                    <a:pt x="7877" y="6617"/>
                  </a:cubicBezTo>
                  <a:cubicBezTo>
                    <a:pt x="7971" y="6806"/>
                    <a:pt x="8066" y="6995"/>
                    <a:pt x="8129" y="7247"/>
                  </a:cubicBezTo>
                  <a:cubicBezTo>
                    <a:pt x="8192" y="7404"/>
                    <a:pt x="8286" y="7499"/>
                    <a:pt x="8444" y="7499"/>
                  </a:cubicBezTo>
                  <a:lnTo>
                    <a:pt x="8885" y="7499"/>
                  </a:lnTo>
                  <a:lnTo>
                    <a:pt x="8885" y="8192"/>
                  </a:lnTo>
                  <a:lnTo>
                    <a:pt x="8444" y="8192"/>
                  </a:lnTo>
                  <a:cubicBezTo>
                    <a:pt x="8286" y="8192"/>
                    <a:pt x="8192" y="8286"/>
                    <a:pt x="8129" y="8444"/>
                  </a:cubicBezTo>
                  <a:cubicBezTo>
                    <a:pt x="8097" y="8665"/>
                    <a:pt x="7971" y="8885"/>
                    <a:pt x="7877" y="9074"/>
                  </a:cubicBezTo>
                  <a:cubicBezTo>
                    <a:pt x="7782" y="9200"/>
                    <a:pt x="7814" y="9389"/>
                    <a:pt x="7908" y="9515"/>
                  </a:cubicBezTo>
                  <a:lnTo>
                    <a:pt x="8223" y="9830"/>
                  </a:lnTo>
                  <a:lnTo>
                    <a:pt x="7751" y="10303"/>
                  </a:lnTo>
                  <a:lnTo>
                    <a:pt x="7435" y="9988"/>
                  </a:lnTo>
                  <a:cubicBezTo>
                    <a:pt x="7368" y="9920"/>
                    <a:pt x="7291" y="9889"/>
                    <a:pt x="7211" y="9889"/>
                  </a:cubicBezTo>
                  <a:cubicBezTo>
                    <a:pt x="7141" y="9889"/>
                    <a:pt x="7068" y="9912"/>
                    <a:pt x="6994" y="9956"/>
                  </a:cubicBezTo>
                  <a:cubicBezTo>
                    <a:pt x="6805" y="10082"/>
                    <a:pt x="6616" y="10145"/>
                    <a:pt x="6364" y="10208"/>
                  </a:cubicBezTo>
                  <a:cubicBezTo>
                    <a:pt x="6207" y="10271"/>
                    <a:pt x="6112" y="10366"/>
                    <a:pt x="6112" y="10555"/>
                  </a:cubicBezTo>
                  <a:lnTo>
                    <a:pt x="6112" y="10964"/>
                  </a:lnTo>
                  <a:lnTo>
                    <a:pt x="5419" y="10964"/>
                  </a:lnTo>
                  <a:lnTo>
                    <a:pt x="5419" y="10555"/>
                  </a:lnTo>
                  <a:cubicBezTo>
                    <a:pt x="5419" y="10366"/>
                    <a:pt x="5325" y="10271"/>
                    <a:pt x="5167" y="10208"/>
                  </a:cubicBezTo>
                  <a:cubicBezTo>
                    <a:pt x="4947" y="10177"/>
                    <a:pt x="4726" y="10051"/>
                    <a:pt x="4537" y="9956"/>
                  </a:cubicBezTo>
                  <a:cubicBezTo>
                    <a:pt x="4491" y="9921"/>
                    <a:pt x="4436" y="9908"/>
                    <a:pt x="4379" y="9908"/>
                  </a:cubicBezTo>
                  <a:cubicBezTo>
                    <a:pt x="4281" y="9908"/>
                    <a:pt x="4176" y="9948"/>
                    <a:pt x="4096" y="9988"/>
                  </a:cubicBezTo>
                  <a:lnTo>
                    <a:pt x="3781" y="10303"/>
                  </a:lnTo>
                  <a:lnTo>
                    <a:pt x="3308" y="9830"/>
                  </a:lnTo>
                  <a:lnTo>
                    <a:pt x="3623" y="9515"/>
                  </a:lnTo>
                  <a:cubicBezTo>
                    <a:pt x="3749" y="9389"/>
                    <a:pt x="3749" y="9232"/>
                    <a:pt x="3655" y="9074"/>
                  </a:cubicBezTo>
                  <a:cubicBezTo>
                    <a:pt x="3529" y="8885"/>
                    <a:pt x="3466" y="8696"/>
                    <a:pt x="3371" y="8444"/>
                  </a:cubicBezTo>
                  <a:cubicBezTo>
                    <a:pt x="3340" y="8286"/>
                    <a:pt x="3214" y="8192"/>
                    <a:pt x="3056" y="8192"/>
                  </a:cubicBezTo>
                  <a:lnTo>
                    <a:pt x="2647" y="8192"/>
                  </a:lnTo>
                  <a:lnTo>
                    <a:pt x="2647" y="7499"/>
                  </a:lnTo>
                  <a:lnTo>
                    <a:pt x="3056" y="7499"/>
                  </a:lnTo>
                  <a:cubicBezTo>
                    <a:pt x="3214" y="7499"/>
                    <a:pt x="3340" y="7404"/>
                    <a:pt x="3371" y="7247"/>
                  </a:cubicBezTo>
                  <a:cubicBezTo>
                    <a:pt x="3434" y="7026"/>
                    <a:pt x="3529" y="6806"/>
                    <a:pt x="3655" y="6617"/>
                  </a:cubicBezTo>
                  <a:cubicBezTo>
                    <a:pt x="3749" y="6491"/>
                    <a:pt x="3686" y="6302"/>
                    <a:pt x="3623" y="6176"/>
                  </a:cubicBezTo>
                  <a:lnTo>
                    <a:pt x="3308" y="5861"/>
                  </a:lnTo>
                  <a:lnTo>
                    <a:pt x="3781" y="5388"/>
                  </a:lnTo>
                  <a:lnTo>
                    <a:pt x="4096" y="5703"/>
                  </a:lnTo>
                  <a:cubicBezTo>
                    <a:pt x="4163" y="5771"/>
                    <a:pt x="4240" y="5802"/>
                    <a:pt x="4321" y="5802"/>
                  </a:cubicBezTo>
                  <a:cubicBezTo>
                    <a:pt x="4391" y="5802"/>
                    <a:pt x="4464" y="5778"/>
                    <a:pt x="4537" y="5735"/>
                  </a:cubicBezTo>
                  <a:cubicBezTo>
                    <a:pt x="4726" y="5609"/>
                    <a:pt x="4915" y="5546"/>
                    <a:pt x="5167" y="5451"/>
                  </a:cubicBezTo>
                  <a:cubicBezTo>
                    <a:pt x="5325" y="5420"/>
                    <a:pt x="5419" y="5294"/>
                    <a:pt x="5419" y="5136"/>
                  </a:cubicBezTo>
                  <a:lnTo>
                    <a:pt x="5419" y="4726"/>
                  </a:lnTo>
                  <a:close/>
                  <a:moveTo>
                    <a:pt x="1008" y="1"/>
                  </a:moveTo>
                  <a:cubicBezTo>
                    <a:pt x="473" y="1"/>
                    <a:pt x="0" y="473"/>
                    <a:pt x="0" y="1009"/>
                  </a:cubicBezTo>
                  <a:lnTo>
                    <a:pt x="0" y="9295"/>
                  </a:lnTo>
                  <a:cubicBezTo>
                    <a:pt x="0" y="9830"/>
                    <a:pt x="473" y="10303"/>
                    <a:pt x="1008" y="10303"/>
                  </a:cubicBezTo>
                  <a:lnTo>
                    <a:pt x="2867" y="10303"/>
                  </a:lnTo>
                  <a:lnTo>
                    <a:pt x="3623" y="11059"/>
                  </a:lnTo>
                  <a:cubicBezTo>
                    <a:pt x="3671" y="11122"/>
                    <a:pt x="3757" y="11153"/>
                    <a:pt x="3848" y="11153"/>
                  </a:cubicBezTo>
                  <a:cubicBezTo>
                    <a:pt x="3938" y="11153"/>
                    <a:pt x="4033" y="11122"/>
                    <a:pt x="4096" y="11059"/>
                  </a:cubicBezTo>
                  <a:lnTo>
                    <a:pt x="4442" y="10712"/>
                  </a:lnTo>
                  <a:cubicBezTo>
                    <a:pt x="4506" y="10744"/>
                    <a:pt x="4632" y="10775"/>
                    <a:pt x="4758" y="10807"/>
                  </a:cubicBezTo>
                  <a:lnTo>
                    <a:pt x="4758" y="11342"/>
                  </a:lnTo>
                  <a:cubicBezTo>
                    <a:pt x="4758" y="11531"/>
                    <a:pt x="4915" y="11689"/>
                    <a:pt x="5104" y="11689"/>
                  </a:cubicBezTo>
                  <a:lnTo>
                    <a:pt x="6490" y="11689"/>
                  </a:lnTo>
                  <a:cubicBezTo>
                    <a:pt x="6679" y="11689"/>
                    <a:pt x="6837" y="11531"/>
                    <a:pt x="6837" y="11342"/>
                  </a:cubicBezTo>
                  <a:lnTo>
                    <a:pt x="6837" y="10807"/>
                  </a:lnTo>
                  <a:cubicBezTo>
                    <a:pt x="6963" y="10775"/>
                    <a:pt x="7026" y="10744"/>
                    <a:pt x="7152" y="10712"/>
                  </a:cubicBezTo>
                  <a:lnTo>
                    <a:pt x="7498" y="11059"/>
                  </a:lnTo>
                  <a:cubicBezTo>
                    <a:pt x="7561" y="11122"/>
                    <a:pt x="7656" y="11153"/>
                    <a:pt x="7747" y="11153"/>
                  </a:cubicBezTo>
                  <a:cubicBezTo>
                    <a:pt x="7837" y="11153"/>
                    <a:pt x="7924" y="11122"/>
                    <a:pt x="7971" y="11059"/>
                  </a:cubicBezTo>
                  <a:lnTo>
                    <a:pt x="8727" y="10303"/>
                  </a:lnTo>
                  <a:lnTo>
                    <a:pt x="10617" y="10303"/>
                  </a:lnTo>
                  <a:cubicBezTo>
                    <a:pt x="11185" y="10303"/>
                    <a:pt x="11657" y="9830"/>
                    <a:pt x="11657" y="9295"/>
                  </a:cubicBezTo>
                  <a:lnTo>
                    <a:pt x="11657" y="1009"/>
                  </a:lnTo>
                  <a:cubicBezTo>
                    <a:pt x="11657" y="473"/>
                    <a:pt x="11216" y="1"/>
                    <a:pt x="106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79"/>
            <p:cNvSpPr/>
            <p:nvPr/>
          </p:nvSpPr>
          <p:spPr>
            <a:xfrm>
              <a:off x="-1667150" y="2801950"/>
              <a:ext cx="18150" cy="18150"/>
            </a:xfrm>
            <a:custGeom>
              <a:avLst/>
              <a:gdLst/>
              <a:ahLst/>
              <a:cxnLst/>
              <a:rect l="l" t="t" r="r" b="b"/>
              <a:pathLst>
                <a:path w="726" h="726" extrusionOk="0">
                  <a:moveTo>
                    <a:pt x="347" y="1"/>
                  </a:moveTo>
                  <a:cubicBezTo>
                    <a:pt x="158" y="1"/>
                    <a:pt x="1" y="158"/>
                    <a:pt x="1" y="347"/>
                  </a:cubicBezTo>
                  <a:cubicBezTo>
                    <a:pt x="1" y="536"/>
                    <a:pt x="158" y="726"/>
                    <a:pt x="347" y="726"/>
                  </a:cubicBezTo>
                  <a:cubicBezTo>
                    <a:pt x="568" y="726"/>
                    <a:pt x="725" y="536"/>
                    <a:pt x="725" y="347"/>
                  </a:cubicBezTo>
                  <a:cubicBezTo>
                    <a:pt x="725" y="158"/>
                    <a:pt x="568"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9" name="Google Shape;10549;p79"/>
            <p:cNvSpPr/>
            <p:nvPr/>
          </p:nvSpPr>
          <p:spPr>
            <a:xfrm>
              <a:off x="-1632500" y="2801950"/>
              <a:ext cx="17350" cy="18150"/>
            </a:xfrm>
            <a:custGeom>
              <a:avLst/>
              <a:gdLst/>
              <a:ahLst/>
              <a:cxnLst/>
              <a:rect l="l" t="t" r="r" b="b"/>
              <a:pathLst>
                <a:path w="694" h="726" extrusionOk="0">
                  <a:moveTo>
                    <a:pt x="347" y="1"/>
                  </a:moveTo>
                  <a:cubicBezTo>
                    <a:pt x="158" y="1"/>
                    <a:pt x="1" y="158"/>
                    <a:pt x="1" y="347"/>
                  </a:cubicBezTo>
                  <a:cubicBezTo>
                    <a:pt x="1" y="568"/>
                    <a:pt x="158" y="726"/>
                    <a:pt x="347" y="726"/>
                  </a:cubicBezTo>
                  <a:cubicBezTo>
                    <a:pt x="536" y="726"/>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79"/>
            <p:cNvSpPr/>
            <p:nvPr/>
          </p:nvSpPr>
          <p:spPr>
            <a:xfrm>
              <a:off x="-1597850" y="2801950"/>
              <a:ext cx="17375" cy="18150"/>
            </a:xfrm>
            <a:custGeom>
              <a:avLst/>
              <a:gdLst/>
              <a:ahLst/>
              <a:cxnLst/>
              <a:rect l="l" t="t" r="r" b="b"/>
              <a:pathLst>
                <a:path w="695" h="726" extrusionOk="0">
                  <a:moveTo>
                    <a:pt x="347" y="1"/>
                  </a:moveTo>
                  <a:cubicBezTo>
                    <a:pt x="158" y="1"/>
                    <a:pt x="1" y="158"/>
                    <a:pt x="1" y="347"/>
                  </a:cubicBezTo>
                  <a:cubicBezTo>
                    <a:pt x="1" y="568"/>
                    <a:pt x="158" y="726"/>
                    <a:pt x="347" y="726"/>
                  </a:cubicBezTo>
                  <a:cubicBezTo>
                    <a:pt x="537" y="726"/>
                    <a:pt x="694" y="568"/>
                    <a:pt x="694" y="347"/>
                  </a:cubicBezTo>
                  <a:cubicBezTo>
                    <a:pt x="694" y="158"/>
                    <a:pt x="537"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1" name="Google Shape;10551;p79"/>
            <p:cNvSpPr/>
            <p:nvPr/>
          </p:nvSpPr>
          <p:spPr>
            <a:xfrm>
              <a:off x="-1564750" y="2801950"/>
              <a:ext cx="120525" cy="18150"/>
            </a:xfrm>
            <a:custGeom>
              <a:avLst/>
              <a:gdLst/>
              <a:ahLst/>
              <a:cxnLst/>
              <a:rect l="l" t="t" r="r" b="b"/>
              <a:pathLst>
                <a:path w="4821" h="726" extrusionOk="0">
                  <a:moveTo>
                    <a:pt x="347" y="1"/>
                  </a:moveTo>
                  <a:cubicBezTo>
                    <a:pt x="158" y="1"/>
                    <a:pt x="0" y="158"/>
                    <a:pt x="0" y="347"/>
                  </a:cubicBezTo>
                  <a:cubicBezTo>
                    <a:pt x="32" y="568"/>
                    <a:pt x="189" y="726"/>
                    <a:pt x="347" y="726"/>
                  </a:cubicBezTo>
                  <a:lnTo>
                    <a:pt x="4442" y="726"/>
                  </a:lnTo>
                  <a:cubicBezTo>
                    <a:pt x="4663" y="726"/>
                    <a:pt x="4820" y="568"/>
                    <a:pt x="4820" y="347"/>
                  </a:cubicBezTo>
                  <a:cubicBezTo>
                    <a:pt x="4820" y="158"/>
                    <a:pt x="4663" y="1"/>
                    <a:pt x="44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2" name="Google Shape;10552;p79"/>
            <p:cNvSpPr/>
            <p:nvPr/>
          </p:nvSpPr>
          <p:spPr>
            <a:xfrm>
              <a:off x="-1597850" y="2924050"/>
              <a:ext cx="85100" cy="85075"/>
            </a:xfrm>
            <a:custGeom>
              <a:avLst/>
              <a:gdLst/>
              <a:ahLst/>
              <a:cxnLst/>
              <a:rect l="l" t="t" r="r" b="b"/>
              <a:pathLst>
                <a:path w="3404" h="3403" extrusionOk="0">
                  <a:moveTo>
                    <a:pt x="1671" y="662"/>
                  </a:moveTo>
                  <a:cubicBezTo>
                    <a:pt x="2238" y="662"/>
                    <a:pt x="2710" y="1134"/>
                    <a:pt x="2710" y="1701"/>
                  </a:cubicBezTo>
                  <a:cubicBezTo>
                    <a:pt x="2710" y="2237"/>
                    <a:pt x="2269" y="2710"/>
                    <a:pt x="1671" y="2710"/>
                  </a:cubicBezTo>
                  <a:cubicBezTo>
                    <a:pt x="1135" y="2710"/>
                    <a:pt x="663" y="2237"/>
                    <a:pt x="663" y="1701"/>
                  </a:cubicBezTo>
                  <a:cubicBezTo>
                    <a:pt x="663" y="1134"/>
                    <a:pt x="1135" y="662"/>
                    <a:pt x="1671" y="662"/>
                  </a:cubicBezTo>
                  <a:close/>
                  <a:moveTo>
                    <a:pt x="1671" y="0"/>
                  </a:moveTo>
                  <a:cubicBezTo>
                    <a:pt x="726" y="0"/>
                    <a:pt x="1" y="756"/>
                    <a:pt x="1" y="1701"/>
                  </a:cubicBezTo>
                  <a:cubicBezTo>
                    <a:pt x="1" y="2647"/>
                    <a:pt x="726" y="3403"/>
                    <a:pt x="1671" y="3403"/>
                  </a:cubicBezTo>
                  <a:cubicBezTo>
                    <a:pt x="2616" y="3403"/>
                    <a:pt x="3372" y="2647"/>
                    <a:pt x="3372" y="1701"/>
                  </a:cubicBezTo>
                  <a:cubicBezTo>
                    <a:pt x="3403" y="756"/>
                    <a:pt x="2616" y="0"/>
                    <a:pt x="16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3" name="Google Shape;10553;p79"/>
          <p:cNvGrpSpPr/>
          <p:nvPr/>
        </p:nvGrpSpPr>
        <p:grpSpPr>
          <a:xfrm>
            <a:off x="3590852" y="3230935"/>
            <a:ext cx="371887" cy="423069"/>
            <a:chOff x="-919700" y="2420750"/>
            <a:chExt cx="257575" cy="293025"/>
          </a:xfrm>
        </p:grpSpPr>
        <p:sp>
          <p:nvSpPr>
            <p:cNvPr id="10554" name="Google Shape;10554;p79"/>
            <p:cNvSpPr/>
            <p:nvPr/>
          </p:nvSpPr>
          <p:spPr>
            <a:xfrm>
              <a:off x="-884250" y="2490850"/>
              <a:ext cx="84300" cy="51225"/>
            </a:xfrm>
            <a:custGeom>
              <a:avLst/>
              <a:gdLst/>
              <a:ahLst/>
              <a:cxnLst/>
              <a:rect l="l" t="t" r="r" b="b"/>
              <a:pathLst>
                <a:path w="3372" h="2049" extrusionOk="0">
                  <a:moveTo>
                    <a:pt x="977" y="631"/>
                  </a:moveTo>
                  <a:cubicBezTo>
                    <a:pt x="1166" y="631"/>
                    <a:pt x="1324" y="788"/>
                    <a:pt x="1324" y="977"/>
                  </a:cubicBezTo>
                  <a:cubicBezTo>
                    <a:pt x="1324" y="1198"/>
                    <a:pt x="1166" y="1355"/>
                    <a:pt x="977" y="1355"/>
                  </a:cubicBezTo>
                  <a:cubicBezTo>
                    <a:pt x="788" y="1355"/>
                    <a:pt x="631" y="1198"/>
                    <a:pt x="631" y="977"/>
                  </a:cubicBezTo>
                  <a:cubicBezTo>
                    <a:pt x="631" y="788"/>
                    <a:pt x="788" y="631"/>
                    <a:pt x="977" y="631"/>
                  </a:cubicBezTo>
                  <a:close/>
                  <a:moveTo>
                    <a:pt x="2363" y="631"/>
                  </a:moveTo>
                  <a:cubicBezTo>
                    <a:pt x="2552" y="631"/>
                    <a:pt x="2710" y="788"/>
                    <a:pt x="2710" y="977"/>
                  </a:cubicBezTo>
                  <a:cubicBezTo>
                    <a:pt x="2710" y="1198"/>
                    <a:pt x="2552" y="1355"/>
                    <a:pt x="2363" y="1355"/>
                  </a:cubicBezTo>
                  <a:cubicBezTo>
                    <a:pt x="2174" y="1355"/>
                    <a:pt x="2017" y="1198"/>
                    <a:pt x="2017" y="977"/>
                  </a:cubicBezTo>
                  <a:cubicBezTo>
                    <a:pt x="2017" y="788"/>
                    <a:pt x="2174" y="631"/>
                    <a:pt x="2363" y="631"/>
                  </a:cubicBezTo>
                  <a:close/>
                  <a:moveTo>
                    <a:pt x="1009" y="1"/>
                  </a:moveTo>
                  <a:cubicBezTo>
                    <a:pt x="473" y="1"/>
                    <a:pt x="0" y="473"/>
                    <a:pt x="0" y="1040"/>
                  </a:cubicBezTo>
                  <a:cubicBezTo>
                    <a:pt x="0" y="1576"/>
                    <a:pt x="473" y="2048"/>
                    <a:pt x="1009" y="2048"/>
                  </a:cubicBezTo>
                  <a:cubicBezTo>
                    <a:pt x="1292" y="2048"/>
                    <a:pt x="1544" y="1922"/>
                    <a:pt x="1702" y="1765"/>
                  </a:cubicBezTo>
                  <a:cubicBezTo>
                    <a:pt x="1891" y="1922"/>
                    <a:pt x="2111" y="2048"/>
                    <a:pt x="2363" y="2048"/>
                  </a:cubicBezTo>
                  <a:cubicBezTo>
                    <a:pt x="2899" y="2048"/>
                    <a:pt x="3371" y="1576"/>
                    <a:pt x="3371" y="1040"/>
                  </a:cubicBezTo>
                  <a:cubicBezTo>
                    <a:pt x="3371" y="442"/>
                    <a:pt x="2899" y="1"/>
                    <a:pt x="2363" y="1"/>
                  </a:cubicBezTo>
                  <a:cubicBezTo>
                    <a:pt x="2080" y="1"/>
                    <a:pt x="1859" y="127"/>
                    <a:pt x="1702" y="284"/>
                  </a:cubicBezTo>
                  <a:cubicBezTo>
                    <a:pt x="1481" y="127"/>
                    <a:pt x="1261" y="1"/>
                    <a:pt x="10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79"/>
            <p:cNvSpPr/>
            <p:nvPr/>
          </p:nvSpPr>
          <p:spPr>
            <a:xfrm>
              <a:off x="-919700" y="2420750"/>
              <a:ext cx="257575" cy="293025"/>
            </a:xfrm>
            <a:custGeom>
              <a:avLst/>
              <a:gdLst/>
              <a:ahLst/>
              <a:cxnLst/>
              <a:rect l="l" t="t" r="r" b="b"/>
              <a:pathLst>
                <a:path w="10303" h="11721" extrusionOk="0">
                  <a:moveTo>
                    <a:pt x="7152" y="694"/>
                  </a:moveTo>
                  <a:cubicBezTo>
                    <a:pt x="7373" y="694"/>
                    <a:pt x="7530" y="851"/>
                    <a:pt x="7530" y="1040"/>
                  </a:cubicBezTo>
                  <a:lnTo>
                    <a:pt x="7530" y="1418"/>
                  </a:lnTo>
                  <a:lnTo>
                    <a:pt x="662" y="1418"/>
                  </a:lnTo>
                  <a:lnTo>
                    <a:pt x="662" y="1040"/>
                  </a:lnTo>
                  <a:cubicBezTo>
                    <a:pt x="694" y="851"/>
                    <a:pt x="851" y="694"/>
                    <a:pt x="1009" y="694"/>
                  </a:cubicBezTo>
                  <a:close/>
                  <a:moveTo>
                    <a:pt x="7562" y="2111"/>
                  </a:moveTo>
                  <a:lnTo>
                    <a:pt x="7562" y="3403"/>
                  </a:lnTo>
                  <a:lnTo>
                    <a:pt x="7247" y="3088"/>
                  </a:lnTo>
                  <a:cubicBezTo>
                    <a:pt x="7042" y="2883"/>
                    <a:pt x="6784" y="2792"/>
                    <a:pt x="6528" y="2792"/>
                  </a:cubicBezTo>
                  <a:cubicBezTo>
                    <a:pt x="5999" y="2792"/>
                    <a:pt x="5483" y="3186"/>
                    <a:pt x="5483" y="3781"/>
                  </a:cubicBezTo>
                  <a:cubicBezTo>
                    <a:pt x="5483" y="4065"/>
                    <a:pt x="5577" y="4348"/>
                    <a:pt x="5798" y="4506"/>
                  </a:cubicBezTo>
                  <a:lnTo>
                    <a:pt x="6774" y="5482"/>
                  </a:lnTo>
                  <a:lnTo>
                    <a:pt x="1009" y="5482"/>
                  </a:lnTo>
                  <a:cubicBezTo>
                    <a:pt x="995" y="5485"/>
                    <a:pt x="982" y="5486"/>
                    <a:pt x="968" y="5486"/>
                  </a:cubicBezTo>
                  <a:cubicBezTo>
                    <a:pt x="825" y="5486"/>
                    <a:pt x="694" y="5340"/>
                    <a:pt x="694" y="5167"/>
                  </a:cubicBezTo>
                  <a:lnTo>
                    <a:pt x="694" y="2111"/>
                  </a:lnTo>
                  <a:close/>
                  <a:moveTo>
                    <a:pt x="8160" y="2584"/>
                  </a:moveTo>
                  <a:lnTo>
                    <a:pt x="9200" y="3624"/>
                  </a:lnTo>
                  <a:cubicBezTo>
                    <a:pt x="9421" y="3844"/>
                    <a:pt x="9515" y="4065"/>
                    <a:pt x="9515" y="4348"/>
                  </a:cubicBezTo>
                  <a:lnTo>
                    <a:pt x="9515" y="6900"/>
                  </a:lnTo>
                  <a:cubicBezTo>
                    <a:pt x="9515" y="7373"/>
                    <a:pt x="9358" y="7845"/>
                    <a:pt x="9043" y="8192"/>
                  </a:cubicBezTo>
                  <a:lnTo>
                    <a:pt x="5955" y="8192"/>
                  </a:lnTo>
                  <a:cubicBezTo>
                    <a:pt x="5640" y="7845"/>
                    <a:pt x="5483" y="7373"/>
                    <a:pt x="5483" y="6900"/>
                  </a:cubicBezTo>
                  <a:lnTo>
                    <a:pt x="5483" y="6144"/>
                  </a:lnTo>
                  <a:lnTo>
                    <a:pt x="6837" y="6144"/>
                  </a:lnTo>
                  <a:lnTo>
                    <a:pt x="6837" y="6207"/>
                  </a:lnTo>
                  <a:cubicBezTo>
                    <a:pt x="6837" y="6585"/>
                    <a:pt x="6900" y="6932"/>
                    <a:pt x="7089" y="7373"/>
                  </a:cubicBezTo>
                  <a:cubicBezTo>
                    <a:pt x="7135" y="7487"/>
                    <a:pt x="7263" y="7568"/>
                    <a:pt x="7403" y="7568"/>
                  </a:cubicBezTo>
                  <a:cubicBezTo>
                    <a:pt x="7455" y="7568"/>
                    <a:pt x="7510" y="7556"/>
                    <a:pt x="7562" y="7530"/>
                  </a:cubicBezTo>
                  <a:cubicBezTo>
                    <a:pt x="7719" y="7467"/>
                    <a:pt x="7782" y="7247"/>
                    <a:pt x="7719" y="7058"/>
                  </a:cubicBezTo>
                  <a:cubicBezTo>
                    <a:pt x="7593" y="6774"/>
                    <a:pt x="7530" y="6522"/>
                    <a:pt x="7530" y="6239"/>
                  </a:cubicBezTo>
                  <a:lnTo>
                    <a:pt x="7530" y="5451"/>
                  </a:lnTo>
                  <a:cubicBezTo>
                    <a:pt x="7530" y="5356"/>
                    <a:pt x="7467" y="5262"/>
                    <a:pt x="7404" y="5199"/>
                  </a:cubicBezTo>
                  <a:lnTo>
                    <a:pt x="6207" y="4033"/>
                  </a:lnTo>
                  <a:cubicBezTo>
                    <a:pt x="6018" y="3844"/>
                    <a:pt x="6144" y="3435"/>
                    <a:pt x="6459" y="3435"/>
                  </a:cubicBezTo>
                  <a:cubicBezTo>
                    <a:pt x="6522" y="3435"/>
                    <a:pt x="6648" y="3466"/>
                    <a:pt x="6680" y="3561"/>
                  </a:cubicBezTo>
                  <a:lnTo>
                    <a:pt x="8255" y="5136"/>
                  </a:lnTo>
                  <a:cubicBezTo>
                    <a:pt x="8318" y="5199"/>
                    <a:pt x="8413" y="5230"/>
                    <a:pt x="8503" y="5230"/>
                  </a:cubicBezTo>
                  <a:cubicBezTo>
                    <a:pt x="8594" y="5230"/>
                    <a:pt x="8680" y="5199"/>
                    <a:pt x="8728" y="5136"/>
                  </a:cubicBezTo>
                  <a:cubicBezTo>
                    <a:pt x="8854" y="5010"/>
                    <a:pt x="8854" y="4789"/>
                    <a:pt x="8728" y="4663"/>
                  </a:cubicBezTo>
                  <a:lnTo>
                    <a:pt x="8160" y="4065"/>
                  </a:lnTo>
                  <a:lnTo>
                    <a:pt x="8160" y="2584"/>
                  </a:lnTo>
                  <a:close/>
                  <a:moveTo>
                    <a:pt x="9295" y="8948"/>
                  </a:moveTo>
                  <a:cubicBezTo>
                    <a:pt x="9484" y="8948"/>
                    <a:pt x="9641" y="9105"/>
                    <a:pt x="9641" y="9295"/>
                  </a:cubicBezTo>
                  <a:lnTo>
                    <a:pt x="9641" y="10996"/>
                  </a:lnTo>
                  <a:lnTo>
                    <a:pt x="5514" y="10996"/>
                  </a:lnTo>
                  <a:lnTo>
                    <a:pt x="5514" y="9295"/>
                  </a:lnTo>
                  <a:cubicBezTo>
                    <a:pt x="5514" y="9105"/>
                    <a:pt x="5672" y="8948"/>
                    <a:pt x="5861" y="8948"/>
                  </a:cubicBezTo>
                  <a:close/>
                  <a:moveTo>
                    <a:pt x="1009" y="1"/>
                  </a:moveTo>
                  <a:cubicBezTo>
                    <a:pt x="473" y="1"/>
                    <a:pt x="1" y="473"/>
                    <a:pt x="1" y="1040"/>
                  </a:cubicBezTo>
                  <a:lnTo>
                    <a:pt x="1" y="5167"/>
                  </a:lnTo>
                  <a:cubicBezTo>
                    <a:pt x="1" y="5734"/>
                    <a:pt x="473" y="6207"/>
                    <a:pt x="1009" y="6207"/>
                  </a:cubicBezTo>
                  <a:lnTo>
                    <a:pt x="4789" y="6207"/>
                  </a:lnTo>
                  <a:lnTo>
                    <a:pt x="4789" y="6932"/>
                  </a:lnTo>
                  <a:cubicBezTo>
                    <a:pt x="4789" y="7499"/>
                    <a:pt x="4947" y="8003"/>
                    <a:pt x="5231" y="8444"/>
                  </a:cubicBezTo>
                  <a:cubicBezTo>
                    <a:pt x="4947" y="8633"/>
                    <a:pt x="4789" y="8948"/>
                    <a:pt x="4789" y="9295"/>
                  </a:cubicBezTo>
                  <a:lnTo>
                    <a:pt x="4789" y="11342"/>
                  </a:lnTo>
                  <a:cubicBezTo>
                    <a:pt x="4789" y="11563"/>
                    <a:pt x="4947" y="11720"/>
                    <a:pt x="5168" y="11720"/>
                  </a:cubicBezTo>
                  <a:lnTo>
                    <a:pt x="9956" y="11720"/>
                  </a:lnTo>
                  <a:cubicBezTo>
                    <a:pt x="10145" y="11720"/>
                    <a:pt x="10303" y="11563"/>
                    <a:pt x="10303" y="11342"/>
                  </a:cubicBezTo>
                  <a:lnTo>
                    <a:pt x="10303" y="9295"/>
                  </a:lnTo>
                  <a:cubicBezTo>
                    <a:pt x="10303" y="8948"/>
                    <a:pt x="10114" y="8633"/>
                    <a:pt x="9893" y="8444"/>
                  </a:cubicBezTo>
                  <a:cubicBezTo>
                    <a:pt x="10177" y="8003"/>
                    <a:pt x="10303" y="7499"/>
                    <a:pt x="10303" y="6932"/>
                  </a:cubicBezTo>
                  <a:lnTo>
                    <a:pt x="10303" y="4380"/>
                  </a:lnTo>
                  <a:lnTo>
                    <a:pt x="10271" y="4380"/>
                  </a:lnTo>
                  <a:cubicBezTo>
                    <a:pt x="10271" y="3907"/>
                    <a:pt x="10082" y="3466"/>
                    <a:pt x="9767" y="3151"/>
                  </a:cubicBezTo>
                  <a:lnTo>
                    <a:pt x="8224" y="1639"/>
                  </a:lnTo>
                  <a:lnTo>
                    <a:pt x="8224" y="1040"/>
                  </a:lnTo>
                  <a:cubicBezTo>
                    <a:pt x="8224" y="473"/>
                    <a:pt x="7751" y="1"/>
                    <a:pt x="72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79"/>
            <p:cNvSpPr/>
            <p:nvPr/>
          </p:nvSpPr>
          <p:spPr>
            <a:xfrm>
              <a:off x="-766100" y="2660975"/>
              <a:ext cx="18125" cy="18150"/>
            </a:xfrm>
            <a:custGeom>
              <a:avLst/>
              <a:gdLst/>
              <a:ahLst/>
              <a:cxnLst/>
              <a:rect l="l" t="t" r="r" b="b"/>
              <a:pathLst>
                <a:path w="725" h="726" extrusionOk="0">
                  <a:moveTo>
                    <a:pt x="347" y="1"/>
                  </a:moveTo>
                  <a:cubicBezTo>
                    <a:pt x="158" y="1"/>
                    <a:pt x="0" y="158"/>
                    <a:pt x="0" y="379"/>
                  </a:cubicBezTo>
                  <a:cubicBezTo>
                    <a:pt x="0" y="568"/>
                    <a:pt x="158" y="725"/>
                    <a:pt x="347" y="725"/>
                  </a:cubicBezTo>
                  <a:cubicBezTo>
                    <a:pt x="536" y="725"/>
                    <a:pt x="725" y="568"/>
                    <a:pt x="725" y="379"/>
                  </a:cubicBezTo>
                  <a:cubicBezTo>
                    <a:pt x="693"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57" name="Google Shape;10557;p79"/>
          <p:cNvGrpSpPr/>
          <p:nvPr/>
        </p:nvGrpSpPr>
        <p:grpSpPr>
          <a:xfrm>
            <a:off x="1926044" y="1645950"/>
            <a:ext cx="409531" cy="410617"/>
            <a:chOff x="6679825" y="2693700"/>
            <a:chExt cx="257875" cy="258575"/>
          </a:xfrm>
        </p:grpSpPr>
        <p:sp>
          <p:nvSpPr>
            <p:cNvPr id="10558" name="Google Shape;10558;p79"/>
            <p:cNvSpPr/>
            <p:nvPr/>
          </p:nvSpPr>
          <p:spPr>
            <a:xfrm>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79"/>
            <p:cNvSpPr/>
            <p:nvPr/>
          </p:nvSpPr>
          <p:spPr>
            <a:xfrm flipH="1">
              <a:off x="6679825" y="2693700"/>
              <a:ext cx="257875" cy="258575"/>
            </a:xfrm>
            <a:custGeom>
              <a:avLst/>
              <a:gdLst/>
              <a:ahLst/>
              <a:cxnLst/>
              <a:rect l="l" t="t" r="r" b="b"/>
              <a:pathLst>
                <a:path w="10315" h="10343" extrusionOk="0">
                  <a:moveTo>
                    <a:pt x="5102" y="670"/>
                  </a:moveTo>
                  <a:cubicBezTo>
                    <a:pt x="5604" y="670"/>
                    <a:pt x="6022" y="1088"/>
                    <a:pt x="6022" y="1562"/>
                  </a:cubicBezTo>
                  <a:cubicBezTo>
                    <a:pt x="6022" y="2063"/>
                    <a:pt x="5604" y="2481"/>
                    <a:pt x="5102" y="2481"/>
                  </a:cubicBezTo>
                  <a:cubicBezTo>
                    <a:pt x="4600" y="2481"/>
                    <a:pt x="4182" y="2063"/>
                    <a:pt x="4182" y="1562"/>
                  </a:cubicBezTo>
                  <a:cubicBezTo>
                    <a:pt x="4182" y="1088"/>
                    <a:pt x="4600" y="670"/>
                    <a:pt x="5102" y="670"/>
                  </a:cubicBezTo>
                  <a:close/>
                  <a:moveTo>
                    <a:pt x="1757" y="1896"/>
                  </a:moveTo>
                  <a:cubicBezTo>
                    <a:pt x="2063" y="1896"/>
                    <a:pt x="2342" y="2175"/>
                    <a:pt x="2342" y="2481"/>
                  </a:cubicBezTo>
                  <a:cubicBezTo>
                    <a:pt x="2342" y="2788"/>
                    <a:pt x="2063" y="3067"/>
                    <a:pt x="1757" y="3067"/>
                  </a:cubicBezTo>
                  <a:cubicBezTo>
                    <a:pt x="1422" y="3067"/>
                    <a:pt x="1143" y="2788"/>
                    <a:pt x="1143" y="2481"/>
                  </a:cubicBezTo>
                  <a:cubicBezTo>
                    <a:pt x="1143" y="2119"/>
                    <a:pt x="1422" y="1896"/>
                    <a:pt x="1757" y="1896"/>
                  </a:cubicBezTo>
                  <a:close/>
                  <a:moveTo>
                    <a:pt x="8447" y="1896"/>
                  </a:moveTo>
                  <a:cubicBezTo>
                    <a:pt x="8781" y="1896"/>
                    <a:pt x="9032" y="2175"/>
                    <a:pt x="9032" y="2481"/>
                  </a:cubicBezTo>
                  <a:cubicBezTo>
                    <a:pt x="9032" y="2788"/>
                    <a:pt x="8753" y="3067"/>
                    <a:pt x="8447" y="3067"/>
                  </a:cubicBezTo>
                  <a:cubicBezTo>
                    <a:pt x="8112" y="3067"/>
                    <a:pt x="7834" y="2788"/>
                    <a:pt x="7834" y="2481"/>
                  </a:cubicBezTo>
                  <a:cubicBezTo>
                    <a:pt x="7834" y="2119"/>
                    <a:pt x="8112" y="1896"/>
                    <a:pt x="8447" y="1896"/>
                  </a:cubicBezTo>
                  <a:close/>
                  <a:moveTo>
                    <a:pt x="1701" y="3624"/>
                  </a:moveTo>
                  <a:cubicBezTo>
                    <a:pt x="2370" y="3624"/>
                    <a:pt x="2927" y="4182"/>
                    <a:pt x="2927" y="4851"/>
                  </a:cubicBezTo>
                  <a:lnTo>
                    <a:pt x="2927" y="6412"/>
                  </a:lnTo>
                  <a:cubicBezTo>
                    <a:pt x="2955" y="6635"/>
                    <a:pt x="2816" y="6719"/>
                    <a:pt x="2649" y="6719"/>
                  </a:cubicBezTo>
                  <a:cubicBezTo>
                    <a:pt x="2481" y="6719"/>
                    <a:pt x="2342" y="6858"/>
                    <a:pt x="2342" y="7053"/>
                  </a:cubicBezTo>
                  <a:lnTo>
                    <a:pt x="2342" y="8865"/>
                  </a:lnTo>
                  <a:cubicBezTo>
                    <a:pt x="2342" y="9032"/>
                    <a:pt x="2203" y="9172"/>
                    <a:pt x="2035" y="9172"/>
                  </a:cubicBezTo>
                  <a:lnTo>
                    <a:pt x="1422" y="9172"/>
                  </a:lnTo>
                  <a:cubicBezTo>
                    <a:pt x="1255" y="9172"/>
                    <a:pt x="1116" y="9032"/>
                    <a:pt x="1116" y="8865"/>
                  </a:cubicBezTo>
                  <a:lnTo>
                    <a:pt x="1116" y="7053"/>
                  </a:lnTo>
                  <a:cubicBezTo>
                    <a:pt x="1116" y="6858"/>
                    <a:pt x="976" y="6719"/>
                    <a:pt x="809" y="6719"/>
                  </a:cubicBezTo>
                  <a:cubicBezTo>
                    <a:pt x="642" y="6719"/>
                    <a:pt x="502" y="6579"/>
                    <a:pt x="502" y="6412"/>
                  </a:cubicBezTo>
                  <a:lnTo>
                    <a:pt x="502" y="4851"/>
                  </a:lnTo>
                  <a:cubicBezTo>
                    <a:pt x="502" y="4182"/>
                    <a:pt x="1060" y="3624"/>
                    <a:pt x="1701" y="3624"/>
                  </a:cubicBezTo>
                  <a:close/>
                  <a:moveTo>
                    <a:pt x="8391" y="3624"/>
                  </a:moveTo>
                  <a:cubicBezTo>
                    <a:pt x="9060" y="3624"/>
                    <a:pt x="9618" y="4182"/>
                    <a:pt x="9618" y="4851"/>
                  </a:cubicBezTo>
                  <a:lnTo>
                    <a:pt x="9618" y="6440"/>
                  </a:lnTo>
                  <a:lnTo>
                    <a:pt x="9645" y="6440"/>
                  </a:lnTo>
                  <a:cubicBezTo>
                    <a:pt x="9645" y="6635"/>
                    <a:pt x="9506" y="6774"/>
                    <a:pt x="9339" y="6774"/>
                  </a:cubicBezTo>
                  <a:cubicBezTo>
                    <a:pt x="9172" y="6774"/>
                    <a:pt x="9032" y="6914"/>
                    <a:pt x="9032" y="7081"/>
                  </a:cubicBezTo>
                  <a:lnTo>
                    <a:pt x="9032" y="8893"/>
                  </a:lnTo>
                  <a:cubicBezTo>
                    <a:pt x="9032" y="9060"/>
                    <a:pt x="8893" y="9199"/>
                    <a:pt x="8726" y="9199"/>
                  </a:cubicBezTo>
                  <a:lnTo>
                    <a:pt x="8112" y="9199"/>
                  </a:lnTo>
                  <a:cubicBezTo>
                    <a:pt x="7945" y="9199"/>
                    <a:pt x="7806" y="9060"/>
                    <a:pt x="7806" y="8893"/>
                  </a:cubicBezTo>
                  <a:lnTo>
                    <a:pt x="7806" y="7053"/>
                  </a:lnTo>
                  <a:cubicBezTo>
                    <a:pt x="7806" y="6858"/>
                    <a:pt x="7666" y="6719"/>
                    <a:pt x="7499" y="6719"/>
                  </a:cubicBezTo>
                  <a:cubicBezTo>
                    <a:pt x="7332" y="6719"/>
                    <a:pt x="7192" y="6579"/>
                    <a:pt x="7192" y="6412"/>
                  </a:cubicBezTo>
                  <a:lnTo>
                    <a:pt x="7192" y="4851"/>
                  </a:lnTo>
                  <a:cubicBezTo>
                    <a:pt x="7192" y="4182"/>
                    <a:pt x="7750" y="3624"/>
                    <a:pt x="8391" y="3624"/>
                  </a:cubicBezTo>
                  <a:close/>
                  <a:moveTo>
                    <a:pt x="5381" y="3095"/>
                  </a:moveTo>
                  <a:cubicBezTo>
                    <a:pt x="6077" y="3234"/>
                    <a:pt x="6635" y="3875"/>
                    <a:pt x="6635" y="4600"/>
                  </a:cubicBezTo>
                  <a:lnTo>
                    <a:pt x="6635" y="6440"/>
                  </a:lnTo>
                  <a:cubicBezTo>
                    <a:pt x="6663" y="6635"/>
                    <a:pt x="6523" y="6719"/>
                    <a:pt x="6356" y="6719"/>
                  </a:cubicBezTo>
                  <a:cubicBezTo>
                    <a:pt x="6161" y="6719"/>
                    <a:pt x="6022" y="6858"/>
                    <a:pt x="6022" y="7053"/>
                  </a:cubicBezTo>
                  <a:lnTo>
                    <a:pt x="6022" y="9478"/>
                  </a:lnTo>
                  <a:cubicBezTo>
                    <a:pt x="6022" y="9645"/>
                    <a:pt x="5882" y="9785"/>
                    <a:pt x="5715" y="9785"/>
                  </a:cubicBezTo>
                  <a:lnTo>
                    <a:pt x="4461" y="9785"/>
                  </a:lnTo>
                  <a:cubicBezTo>
                    <a:pt x="4293" y="9785"/>
                    <a:pt x="4154" y="9645"/>
                    <a:pt x="4154" y="9478"/>
                  </a:cubicBezTo>
                  <a:lnTo>
                    <a:pt x="4154" y="7053"/>
                  </a:lnTo>
                  <a:cubicBezTo>
                    <a:pt x="4154" y="6858"/>
                    <a:pt x="4015" y="6719"/>
                    <a:pt x="3847" y="6719"/>
                  </a:cubicBezTo>
                  <a:cubicBezTo>
                    <a:pt x="3652" y="6719"/>
                    <a:pt x="3513" y="6579"/>
                    <a:pt x="3513" y="6412"/>
                  </a:cubicBezTo>
                  <a:lnTo>
                    <a:pt x="3513" y="4851"/>
                  </a:lnTo>
                  <a:lnTo>
                    <a:pt x="3513" y="4600"/>
                  </a:lnTo>
                  <a:cubicBezTo>
                    <a:pt x="3513" y="3875"/>
                    <a:pt x="4043" y="3234"/>
                    <a:pt x="4739" y="3095"/>
                  </a:cubicBezTo>
                  <a:lnTo>
                    <a:pt x="4739" y="5185"/>
                  </a:lnTo>
                  <a:cubicBezTo>
                    <a:pt x="4739" y="5381"/>
                    <a:pt x="4879" y="5520"/>
                    <a:pt x="5046" y="5520"/>
                  </a:cubicBezTo>
                  <a:cubicBezTo>
                    <a:pt x="5241" y="5520"/>
                    <a:pt x="5381" y="5381"/>
                    <a:pt x="5381" y="5185"/>
                  </a:cubicBezTo>
                  <a:lnTo>
                    <a:pt x="5381" y="3095"/>
                  </a:lnTo>
                  <a:close/>
                  <a:moveTo>
                    <a:pt x="5130" y="1"/>
                  </a:moveTo>
                  <a:cubicBezTo>
                    <a:pt x="4293" y="1"/>
                    <a:pt x="3624" y="670"/>
                    <a:pt x="3624" y="1506"/>
                  </a:cubicBezTo>
                  <a:cubicBezTo>
                    <a:pt x="3624" y="1952"/>
                    <a:pt x="3847" y="2370"/>
                    <a:pt x="4154" y="2649"/>
                  </a:cubicBezTo>
                  <a:cubicBezTo>
                    <a:pt x="3736" y="2872"/>
                    <a:pt x="3373" y="3234"/>
                    <a:pt x="3206" y="3652"/>
                  </a:cubicBezTo>
                  <a:cubicBezTo>
                    <a:pt x="3067" y="3485"/>
                    <a:pt x="2900" y="3346"/>
                    <a:pt x="2677" y="3234"/>
                  </a:cubicBezTo>
                  <a:cubicBezTo>
                    <a:pt x="2900" y="3039"/>
                    <a:pt x="3039" y="2732"/>
                    <a:pt x="3039" y="2398"/>
                  </a:cubicBezTo>
                  <a:cubicBezTo>
                    <a:pt x="3039" y="1757"/>
                    <a:pt x="2481" y="1199"/>
                    <a:pt x="1812" y="1199"/>
                  </a:cubicBezTo>
                  <a:cubicBezTo>
                    <a:pt x="1143" y="1199"/>
                    <a:pt x="586" y="1757"/>
                    <a:pt x="586" y="2398"/>
                  </a:cubicBezTo>
                  <a:cubicBezTo>
                    <a:pt x="586" y="2732"/>
                    <a:pt x="725" y="3039"/>
                    <a:pt x="948" y="3234"/>
                  </a:cubicBezTo>
                  <a:cubicBezTo>
                    <a:pt x="391" y="3569"/>
                    <a:pt x="1" y="4154"/>
                    <a:pt x="1" y="4851"/>
                  </a:cubicBezTo>
                  <a:lnTo>
                    <a:pt x="1" y="6412"/>
                  </a:lnTo>
                  <a:cubicBezTo>
                    <a:pt x="1" y="6802"/>
                    <a:pt x="251" y="7137"/>
                    <a:pt x="586" y="7276"/>
                  </a:cubicBezTo>
                  <a:lnTo>
                    <a:pt x="586" y="8865"/>
                  </a:lnTo>
                  <a:cubicBezTo>
                    <a:pt x="586" y="9339"/>
                    <a:pt x="1004" y="9757"/>
                    <a:pt x="1506" y="9757"/>
                  </a:cubicBezTo>
                  <a:lnTo>
                    <a:pt x="2091" y="9757"/>
                  </a:lnTo>
                  <a:cubicBezTo>
                    <a:pt x="2593" y="9757"/>
                    <a:pt x="3011" y="9339"/>
                    <a:pt x="3011" y="8865"/>
                  </a:cubicBezTo>
                  <a:lnTo>
                    <a:pt x="3011" y="7276"/>
                  </a:lnTo>
                  <a:cubicBezTo>
                    <a:pt x="3095" y="7248"/>
                    <a:pt x="3206" y="7192"/>
                    <a:pt x="3318" y="7109"/>
                  </a:cubicBezTo>
                  <a:cubicBezTo>
                    <a:pt x="3429" y="7192"/>
                    <a:pt x="3485" y="7248"/>
                    <a:pt x="3624" y="7276"/>
                  </a:cubicBezTo>
                  <a:lnTo>
                    <a:pt x="3624" y="9450"/>
                  </a:lnTo>
                  <a:cubicBezTo>
                    <a:pt x="3624" y="9924"/>
                    <a:pt x="4043" y="10342"/>
                    <a:pt x="4544" y="10342"/>
                  </a:cubicBezTo>
                  <a:lnTo>
                    <a:pt x="5799" y="10342"/>
                  </a:lnTo>
                  <a:cubicBezTo>
                    <a:pt x="6273" y="10342"/>
                    <a:pt x="6691" y="9924"/>
                    <a:pt x="6691" y="9450"/>
                  </a:cubicBezTo>
                  <a:lnTo>
                    <a:pt x="6691" y="7276"/>
                  </a:lnTo>
                  <a:cubicBezTo>
                    <a:pt x="6802" y="7248"/>
                    <a:pt x="6914" y="7192"/>
                    <a:pt x="6997" y="7109"/>
                  </a:cubicBezTo>
                  <a:cubicBezTo>
                    <a:pt x="7109" y="7192"/>
                    <a:pt x="7192" y="7248"/>
                    <a:pt x="7332" y="7276"/>
                  </a:cubicBezTo>
                  <a:lnTo>
                    <a:pt x="7332" y="8865"/>
                  </a:lnTo>
                  <a:cubicBezTo>
                    <a:pt x="7332" y="9339"/>
                    <a:pt x="7750" y="9757"/>
                    <a:pt x="8224" y="9757"/>
                  </a:cubicBezTo>
                  <a:lnTo>
                    <a:pt x="8809" y="9757"/>
                  </a:lnTo>
                  <a:cubicBezTo>
                    <a:pt x="9311" y="9757"/>
                    <a:pt x="9729" y="9339"/>
                    <a:pt x="9729" y="8865"/>
                  </a:cubicBezTo>
                  <a:lnTo>
                    <a:pt x="9729" y="7276"/>
                  </a:lnTo>
                  <a:cubicBezTo>
                    <a:pt x="10064" y="7137"/>
                    <a:pt x="10314" y="6830"/>
                    <a:pt x="10314" y="6412"/>
                  </a:cubicBezTo>
                  <a:lnTo>
                    <a:pt x="10314" y="4851"/>
                  </a:lnTo>
                  <a:cubicBezTo>
                    <a:pt x="10287" y="4210"/>
                    <a:pt x="9896" y="3596"/>
                    <a:pt x="9339" y="3318"/>
                  </a:cubicBezTo>
                  <a:cubicBezTo>
                    <a:pt x="9562" y="3095"/>
                    <a:pt x="9701" y="2788"/>
                    <a:pt x="9701" y="2481"/>
                  </a:cubicBezTo>
                  <a:cubicBezTo>
                    <a:pt x="9701" y="1812"/>
                    <a:pt x="9144" y="1255"/>
                    <a:pt x="8475" y="1255"/>
                  </a:cubicBezTo>
                  <a:cubicBezTo>
                    <a:pt x="7806" y="1255"/>
                    <a:pt x="7248" y="1812"/>
                    <a:pt x="7248" y="2481"/>
                  </a:cubicBezTo>
                  <a:cubicBezTo>
                    <a:pt x="7248" y="2788"/>
                    <a:pt x="7388" y="3095"/>
                    <a:pt x="7611" y="3318"/>
                  </a:cubicBezTo>
                  <a:cubicBezTo>
                    <a:pt x="7388" y="3429"/>
                    <a:pt x="7220" y="3569"/>
                    <a:pt x="7081" y="3736"/>
                  </a:cubicBezTo>
                  <a:cubicBezTo>
                    <a:pt x="6969" y="3485"/>
                    <a:pt x="6802" y="3290"/>
                    <a:pt x="6635" y="3067"/>
                  </a:cubicBezTo>
                  <a:cubicBezTo>
                    <a:pt x="6496" y="2927"/>
                    <a:pt x="6300" y="2788"/>
                    <a:pt x="6105" y="2677"/>
                  </a:cubicBezTo>
                  <a:cubicBezTo>
                    <a:pt x="6440" y="2370"/>
                    <a:pt x="6663" y="1952"/>
                    <a:pt x="6663" y="1534"/>
                  </a:cubicBezTo>
                  <a:cubicBezTo>
                    <a:pt x="6663" y="1116"/>
                    <a:pt x="6496" y="725"/>
                    <a:pt x="6217" y="447"/>
                  </a:cubicBezTo>
                  <a:cubicBezTo>
                    <a:pt x="5938" y="168"/>
                    <a:pt x="5520" y="1"/>
                    <a:pt x="51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0" name="Google Shape;10560;p79"/>
          <p:cNvGrpSpPr/>
          <p:nvPr/>
        </p:nvGrpSpPr>
        <p:grpSpPr>
          <a:xfrm>
            <a:off x="1915618" y="2142110"/>
            <a:ext cx="420531" cy="417262"/>
            <a:chOff x="6790450" y="3119050"/>
            <a:chExt cx="262750" cy="260675"/>
          </a:xfrm>
        </p:grpSpPr>
        <p:sp>
          <p:nvSpPr>
            <p:cNvPr id="10561" name="Google Shape;10561;p79"/>
            <p:cNvSpPr/>
            <p:nvPr/>
          </p:nvSpPr>
          <p:spPr>
            <a:xfrm>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2" name="Google Shape;10562;p79"/>
            <p:cNvSpPr/>
            <p:nvPr/>
          </p:nvSpPr>
          <p:spPr>
            <a:xfrm flipH="1">
              <a:off x="6790450" y="3119050"/>
              <a:ext cx="262750" cy="260675"/>
            </a:xfrm>
            <a:custGeom>
              <a:avLst/>
              <a:gdLst/>
              <a:ahLst/>
              <a:cxnLst/>
              <a:rect l="l" t="t" r="r" b="b"/>
              <a:pathLst>
                <a:path w="10510" h="10427" extrusionOk="0">
                  <a:moveTo>
                    <a:pt x="5269" y="1924"/>
                  </a:moveTo>
                  <a:cubicBezTo>
                    <a:pt x="6022" y="1924"/>
                    <a:pt x="6635" y="2454"/>
                    <a:pt x="6774" y="3151"/>
                  </a:cubicBezTo>
                  <a:lnTo>
                    <a:pt x="3791" y="3151"/>
                  </a:lnTo>
                  <a:cubicBezTo>
                    <a:pt x="3931" y="2454"/>
                    <a:pt x="4544" y="1924"/>
                    <a:pt x="5269" y="1924"/>
                  </a:cubicBezTo>
                  <a:close/>
                  <a:moveTo>
                    <a:pt x="4962" y="3764"/>
                  </a:moveTo>
                  <a:lnTo>
                    <a:pt x="4962" y="9785"/>
                  </a:lnTo>
                  <a:cubicBezTo>
                    <a:pt x="3959" y="9646"/>
                    <a:pt x="3150" y="8754"/>
                    <a:pt x="3150" y="7694"/>
                  </a:cubicBezTo>
                  <a:lnTo>
                    <a:pt x="3150" y="4071"/>
                  </a:lnTo>
                  <a:cubicBezTo>
                    <a:pt x="3150" y="3903"/>
                    <a:pt x="3290" y="3764"/>
                    <a:pt x="3485" y="3764"/>
                  </a:cubicBezTo>
                  <a:close/>
                  <a:moveTo>
                    <a:pt x="7109" y="3764"/>
                  </a:moveTo>
                  <a:cubicBezTo>
                    <a:pt x="7276" y="3764"/>
                    <a:pt x="7415" y="3903"/>
                    <a:pt x="7415" y="4071"/>
                  </a:cubicBezTo>
                  <a:lnTo>
                    <a:pt x="7415" y="7694"/>
                  </a:lnTo>
                  <a:cubicBezTo>
                    <a:pt x="7415" y="8754"/>
                    <a:pt x="6607" y="9646"/>
                    <a:pt x="5603" y="9785"/>
                  </a:cubicBezTo>
                  <a:lnTo>
                    <a:pt x="5603" y="3764"/>
                  </a:lnTo>
                  <a:close/>
                  <a:moveTo>
                    <a:pt x="3987" y="1"/>
                  </a:moveTo>
                  <a:cubicBezTo>
                    <a:pt x="3819" y="1"/>
                    <a:pt x="3680" y="140"/>
                    <a:pt x="3680" y="307"/>
                  </a:cubicBezTo>
                  <a:lnTo>
                    <a:pt x="3680" y="921"/>
                  </a:lnTo>
                  <a:cubicBezTo>
                    <a:pt x="3680" y="1199"/>
                    <a:pt x="3819" y="1422"/>
                    <a:pt x="3987" y="1618"/>
                  </a:cubicBezTo>
                  <a:cubicBezTo>
                    <a:pt x="3513" y="1952"/>
                    <a:pt x="3150" y="2482"/>
                    <a:pt x="3095" y="3095"/>
                  </a:cubicBezTo>
                  <a:cubicBezTo>
                    <a:pt x="2732" y="3206"/>
                    <a:pt x="2453" y="3569"/>
                    <a:pt x="2453" y="3987"/>
                  </a:cubicBezTo>
                  <a:lnTo>
                    <a:pt x="2453" y="4294"/>
                  </a:lnTo>
                  <a:lnTo>
                    <a:pt x="1840" y="4294"/>
                  </a:lnTo>
                  <a:cubicBezTo>
                    <a:pt x="1450" y="4294"/>
                    <a:pt x="1115" y="4043"/>
                    <a:pt x="976" y="3652"/>
                  </a:cubicBezTo>
                  <a:lnTo>
                    <a:pt x="642" y="2677"/>
                  </a:lnTo>
                  <a:cubicBezTo>
                    <a:pt x="600" y="2551"/>
                    <a:pt x="511" y="2489"/>
                    <a:pt x="399" y="2489"/>
                  </a:cubicBezTo>
                  <a:cubicBezTo>
                    <a:pt x="361" y="2489"/>
                    <a:pt x="321" y="2496"/>
                    <a:pt x="279" y="2510"/>
                  </a:cubicBezTo>
                  <a:cubicBezTo>
                    <a:pt x="84" y="2565"/>
                    <a:pt x="28" y="2705"/>
                    <a:pt x="84" y="2900"/>
                  </a:cubicBezTo>
                  <a:lnTo>
                    <a:pt x="419" y="3875"/>
                  </a:lnTo>
                  <a:cubicBezTo>
                    <a:pt x="614" y="4489"/>
                    <a:pt x="1171" y="4907"/>
                    <a:pt x="1840" y="4907"/>
                  </a:cubicBezTo>
                  <a:lnTo>
                    <a:pt x="2453" y="4907"/>
                  </a:lnTo>
                  <a:lnTo>
                    <a:pt x="2453" y="6133"/>
                  </a:lnTo>
                  <a:lnTo>
                    <a:pt x="335" y="6133"/>
                  </a:lnTo>
                  <a:cubicBezTo>
                    <a:pt x="168" y="6133"/>
                    <a:pt x="28" y="6273"/>
                    <a:pt x="28" y="6440"/>
                  </a:cubicBezTo>
                  <a:cubicBezTo>
                    <a:pt x="28" y="6635"/>
                    <a:pt x="168" y="6775"/>
                    <a:pt x="335" y="6775"/>
                  </a:cubicBezTo>
                  <a:lnTo>
                    <a:pt x="2453" y="6775"/>
                  </a:lnTo>
                  <a:lnTo>
                    <a:pt x="2453" y="7667"/>
                  </a:lnTo>
                  <a:lnTo>
                    <a:pt x="2453" y="7973"/>
                  </a:lnTo>
                  <a:lnTo>
                    <a:pt x="1812" y="7973"/>
                  </a:lnTo>
                  <a:cubicBezTo>
                    <a:pt x="1143" y="7973"/>
                    <a:pt x="586" y="8391"/>
                    <a:pt x="363" y="9032"/>
                  </a:cubicBezTo>
                  <a:lnTo>
                    <a:pt x="56" y="10008"/>
                  </a:lnTo>
                  <a:cubicBezTo>
                    <a:pt x="0" y="10175"/>
                    <a:pt x="84" y="10315"/>
                    <a:pt x="223" y="10398"/>
                  </a:cubicBezTo>
                  <a:cubicBezTo>
                    <a:pt x="259" y="10408"/>
                    <a:pt x="292" y="10413"/>
                    <a:pt x="323" y="10413"/>
                  </a:cubicBezTo>
                  <a:cubicBezTo>
                    <a:pt x="466" y="10413"/>
                    <a:pt x="568" y="10317"/>
                    <a:pt x="614" y="10203"/>
                  </a:cubicBezTo>
                  <a:lnTo>
                    <a:pt x="920" y="9228"/>
                  </a:lnTo>
                  <a:cubicBezTo>
                    <a:pt x="1060" y="8865"/>
                    <a:pt x="1394" y="8614"/>
                    <a:pt x="1812" y="8614"/>
                  </a:cubicBezTo>
                  <a:lnTo>
                    <a:pt x="2593" y="8614"/>
                  </a:lnTo>
                  <a:cubicBezTo>
                    <a:pt x="2983" y="9646"/>
                    <a:pt x="3987" y="10426"/>
                    <a:pt x="5185" y="10426"/>
                  </a:cubicBezTo>
                  <a:cubicBezTo>
                    <a:pt x="6356" y="10426"/>
                    <a:pt x="7387" y="9646"/>
                    <a:pt x="7750" y="8614"/>
                  </a:cubicBezTo>
                  <a:lnTo>
                    <a:pt x="8586" y="8614"/>
                  </a:lnTo>
                  <a:cubicBezTo>
                    <a:pt x="8976" y="8614"/>
                    <a:pt x="9339" y="8837"/>
                    <a:pt x="9478" y="9228"/>
                  </a:cubicBezTo>
                  <a:lnTo>
                    <a:pt x="9785" y="10203"/>
                  </a:lnTo>
                  <a:cubicBezTo>
                    <a:pt x="9827" y="10351"/>
                    <a:pt x="9917" y="10419"/>
                    <a:pt x="10043" y="10419"/>
                  </a:cubicBezTo>
                  <a:cubicBezTo>
                    <a:pt x="10084" y="10419"/>
                    <a:pt x="10128" y="10412"/>
                    <a:pt x="10175" y="10398"/>
                  </a:cubicBezTo>
                  <a:cubicBezTo>
                    <a:pt x="10342" y="10315"/>
                    <a:pt x="10398" y="10175"/>
                    <a:pt x="10342" y="10008"/>
                  </a:cubicBezTo>
                  <a:lnTo>
                    <a:pt x="10119" y="9032"/>
                  </a:lnTo>
                  <a:cubicBezTo>
                    <a:pt x="9924" y="8391"/>
                    <a:pt x="9367" y="7973"/>
                    <a:pt x="8698" y="7973"/>
                  </a:cubicBezTo>
                  <a:lnTo>
                    <a:pt x="8001" y="7973"/>
                  </a:lnTo>
                  <a:lnTo>
                    <a:pt x="8001" y="7667"/>
                  </a:lnTo>
                  <a:lnTo>
                    <a:pt x="8001" y="6775"/>
                  </a:lnTo>
                  <a:lnTo>
                    <a:pt x="10175" y="6775"/>
                  </a:lnTo>
                  <a:cubicBezTo>
                    <a:pt x="10342" y="6775"/>
                    <a:pt x="10482" y="6635"/>
                    <a:pt x="10482" y="6440"/>
                  </a:cubicBezTo>
                  <a:cubicBezTo>
                    <a:pt x="10482" y="6273"/>
                    <a:pt x="10342" y="6133"/>
                    <a:pt x="10175" y="6133"/>
                  </a:cubicBezTo>
                  <a:lnTo>
                    <a:pt x="8001" y="6133"/>
                  </a:lnTo>
                  <a:lnTo>
                    <a:pt x="8001" y="4907"/>
                  </a:lnTo>
                  <a:lnTo>
                    <a:pt x="8698" y="4907"/>
                  </a:lnTo>
                  <a:cubicBezTo>
                    <a:pt x="9367" y="4907"/>
                    <a:pt x="9924" y="4489"/>
                    <a:pt x="10119" y="3875"/>
                  </a:cubicBezTo>
                  <a:lnTo>
                    <a:pt x="10454" y="2900"/>
                  </a:lnTo>
                  <a:cubicBezTo>
                    <a:pt x="10509" y="2705"/>
                    <a:pt x="10398" y="2565"/>
                    <a:pt x="10259" y="2510"/>
                  </a:cubicBezTo>
                  <a:cubicBezTo>
                    <a:pt x="10223" y="2498"/>
                    <a:pt x="10188" y="2492"/>
                    <a:pt x="10156" y="2492"/>
                  </a:cubicBezTo>
                  <a:cubicBezTo>
                    <a:pt x="10036" y="2492"/>
                    <a:pt x="9940" y="2567"/>
                    <a:pt x="9896" y="2677"/>
                  </a:cubicBezTo>
                  <a:lnTo>
                    <a:pt x="9562" y="3652"/>
                  </a:lnTo>
                  <a:cubicBezTo>
                    <a:pt x="9422" y="4043"/>
                    <a:pt x="9116" y="4294"/>
                    <a:pt x="8698" y="4294"/>
                  </a:cubicBezTo>
                  <a:lnTo>
                    <a:pt x="8001" y="4294"/>
                  </a:lnTo>
                  <a:lnTo>
                    <a:pt x="8001" y="3987"/>
                  </a:lnTo>
                  <a:cubicBezTo>
                    <a:pt x="8001" y="3597"/>
                    <a:pt x="7750" y="3234"/>
                    <a:pt x="7387" y="3095"/>
                  </a:cubicBezTo>
                  <a:cubicBezTo>
                    <a:pt x="7304" y="2482"/>
                    <a:pt x="6969" y="1952"/>
                    <a:pt x="6468" y="1618"/>
                  </a:cubicBezTo>
                  <a:cubicBezTo>
                    <a:pt x="6691" y="1422"/>
                    <a:pt x="6774" y="1199"/>
                    <a:pt x="6774" y="921"/>
                  </a:cubicBezTo>
                  <a:lnTo>
                    <a:pt x="6774" y="307"/>
                  </a:lnTo>
                  <a:cubicBezTo>
                    <a:pt x="6774" y="140"/>
                    <a:pt x="6635" y="1"/>
                    <a:pt x="6468" y="1"/>
                  </a:cubicBezTo>
                  <a:cubicBezTo>
                    <a:pt x="6300" y="1"/>
                    <a:pt x="6161" y="140"/>
                    <a:pt x="6161" y="307"/>
                  </a:cubicBezTo>
                  <a:lnTo>
                    <a:pt x="6161" y="921"/>
                  </a:lnTo>
                  <a:cubicBezTo>
                    <a:pt x="6161" y="1088"/>
                    <a:pt x="6022" y="1255"/>
                    <a:pt x="5854" y="1255"/>
                  </a:cubicBezTo>
                  <a:lnTo>
                    <a:pt x="4628" y="1255"/>
                  </a:lnTo>
                  <a:cubicBezTo>
                    <a:pt x="4488" y="1255"/>
                    <a:pt x="4321" y="1088"/>
                    <a:pt x="4321" y="921"/>
                  </a:cubicBezTo>
                  <a:lnTo>
                    <a:pt x="4321" y="307"/>
                  </a:lnTo>
                  <a:cubicBezTo>
                    <a:pt x="4321" y="140"/>
                    <a:pt x="4182" y="1"/>
                    <a:pt x="3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3" name="Google Shape;10563;p79"/>
          <p:cNvGrpSpPr/>
          <p:nvPr/>
        </p:nvGrpSpPr>
        <p:grpSpPr>
          <a:xfrm>
            <a:off x="6542730" y="3755436"/>
            <a:ext cx="358093" cy="407391"/>
            <a:chOff x="7660859" y="2571753"/>
            <a:chExt cx="366561" cy="417024"/>
          </a:xfrm>
        </p:grpSpPr>
        <p:sp>
          <p:nvSpPr>
            <p:cNvPr id="10564" name="Google Shape;10564;p79"/>
            <p:cNvSpPr/>
            <p:nvPr/>
          </p:nvSpPr>
          <p:spPr>
            <a:xfrm>
              <a:off x="7770506" y="2633631"/>
              <a:ext cx="147259" cy="146633"/>
            </a:xfrm>
            <a:custGeom>
              <a:avLst/>
              <a:gdLst/>
              <a:ahLst/>
              <a:cxnLst/>
              <a:rect l="l" t="t" r="r" b="b"/>
              <a:pathLst>
                <a:path w="7056" h="7026" extrusionOk="0">
                  <a:moveTo>
                    <a:pt x="4114" y="2928"/>
                  </a:moveTo>
                  <a:lnTo>
                    <a:pt x="4114" y="4099"/>
                  </a:lnTo>
                  <a:lnTo>
                    <a:pt x="2943" y="4099"/>
                  </a:lnTo>
                  <a:lnTo>
                    <a:pt x="2943" y="2928"/>
                  </a:lnTo>
                  <a:close/>
                  <a:moveTo>
                    <a:pt x="2354" y="1"/>
                  </a:moveTo>
                  <a:cubicBezTo>
                    <a:pt x="2032" y="1"/>
                    <a:pt x="1771" y="263"/>
                    <a:pt x="1771" y="586"/>
                  </a:cubicBezTo>
                  <a:lnTo>
                    <a:pt x="1771" y="1757"/>
                  </a:lnTo>
                  <a:lnTo>
                    <a:pt x="618" y="1757"/>
                  </a:lnTo>
                  <a:cubicBezTo>
                    <a:pt x="301" y="1757"/>
                    <a:pt x="31" y="1999"/>
                    <a:pt x="17" y="2314"/>
                  </a:cubicBezTo>
                  <a:cubicBezTo>
                    <a:pt x="1" y="2650"/>
                    <a:pt x="268" y="2928"/>
                    <a:pt x="600" y="2928"/>
                  </a:cubicBezTo>
                  <a:lnTo>
                    <a:pt x="1771" y="2928"/>
                  </a:lnTo>
                  <a:lnTo>
                    <a:pt x="1771" y="4099"/>
                  </a:lnTo>
                  <a:lnTo>
                    <a:pt x="618" y="4099"/>
                  </a:lnTo>
                  <a:cubicBezTo>
                    <a:pt x="301" y="4099"/>
                    <a:pt x="31" y="4341"/>
                    <a:pt x="17" y="4656"/>
                  </a:cubicBezTo>
                  <a:cubicBezTo>
                    <a:pt x="1" y="4992"/>
                    <a:pt x="268" y="5270"/>
                    <a:pt x="600" y="5270"/>
                  </a:cubicBezTo>
                  <a:lnTo>
                    <a:pt x="1771" y="5270"/>
                  </a:lnTo>
                  <a:lnTo>
                    <a:pt x="1771" y="6423"/>
                  </a:lnTo>
                  <a:cubicBezTo>
                    <a:pt x="1771" y="6738"/>
                    <a:pt x="2014" y="7011"/>
                    <a:pt x="2329" y="7025"/>
                  </a:cubicBezTo>
                  <a:cubicBezTo>
                    <a:pt x="2338" y="7025"/>
                    <a:pt x="2348" y="7025"/>
                    <a:pt x="2357" y="7025"/>
                  </a:cubicBezTo>
                  <a:cubicBezTo>
                    <a:pt x="2680" y="7025"/>
                    <a:pt x="2943" y="6764"/>
                    <a:pt x="2943" y="6441"/>
                  </a:cubicBezTo>
                  <a:lnTo>
                    <a:pt x="2943" y="5270"/>
                  </a:lnTo>
                  <a:lnTo>
                    <a:pt x="4114" y="5270"/>
                  </a:lnTo>
                  <a:lnTo>
                    <a:pt x="4114" y="6423"/>
                  </a:lnTo>
                  <a:cubicBezTo>
                    <a:pt x="4114" y="6738"/>
                    <a:pt x="4356" y="7011"/>
                    <a:pt x="4671" y="7025"/>
                  </a:cubicBezTo>
                  <a:cubicBezTo>
                    <a:pt x="4680" y="7025"/>
                    <a:pt x="4690" y="7025"/>
                    <a:pt x="4699" y="7025"/>
                  </a:cubicBezTo>
                  <a:cubicBezTo>
                    <a:pt x="5023" y="7025"/>
                    <a:pt x="5285" y="6764"/>
                    <a:pt x="5285" y="6441"/>
                  </a:cubicBezTo>
                  <a:lnTo>
                    <a:pt x="5285" y="5270"/>
                  </a:lnTo>
                  <a:lnTo>
                    <a:pt x="6456" y="5270"/>
                  </a:lnTo>
                  <a:cubicBezTo>
                    <a:pt x="6788" y="5270"/>
                    <a:pt x="7056" y="4992"/>
                    <a:pt x="7040" y="4656"/>
                  </a:cubicBezTo>
                  <a:cubicBezTo>
                    <a:pt x="7025" y="4341"/>
                    <a:pt x="6753" y="4099"/>
                    <a:pt x="6438" y="4099"/>
                  </a:cubicBezTo>
                  <a:lnTo>
                    <a:pt x="5285" y="4099"/>
                  </a:lnTo>
                  <a:lnTo>
                    <a:pt x="5285" y="2928"/>
                  </a:lnTo>
                  <a:lnTo>
                    <a:pt x="6438" y="2928"/>
                  </a:lnTo>
                  <a:cubicBezTo>
                    <a:pt x="6753" y="2928"/>
                    <a:pt x="7025" y="2685"/>
                    <a:pt x="7040" y="2370"/>
                  </a:cubicBezTo>
                  <a:cubicBezTo>
                    <a:pt x="7056" y="2034"/>
                    <a:pt x="6788" y="1757"/>
                    <a:pt x="6456" y="1757"/>
                  </a:cubicBezTo>
                  <a:lnTo>
                    <a:pt x="5285" y="1757"/>
                  </a:lnTo>
                  <a:lnTo>
                    <a:pt x="5285" y="603"/>
                  </a:lnTo>
                  <a:cubicBezTo>
                    <a:pt x="5285" y="287"/>
                    <a:pt x="5042" y="16"/>
                    <a:pt x="4727" y="2"/>
                  </a:cubicBezTo>
                  <a:cubicBezTo>
                    <a:pt x="4717" y="1"/>
                    <a:pt x="4707" y="1"/>
                    <a:pt x="4696" y="1"/>
                  </a:cubicBezTo>
                  <a:cubicBezTo>
                    <a:pt x="4374" y="1"/>
                    <a:pt x="4114" y="263"/>
                    <a:pt x="4114" y="586"/>
                  </a:cubicBezTo>
                  <a:lnTo>
                    <a:pt x="4114" y="1757"/>
                  </a:lnTo>
                  <a:lnTo>
                    <a:pt x="2943" y="1757"/>
                  </a:lnTo>
                  <a:lnTo>
                    <a:pt x="2943" y="603"/>
                  </a:lnTo>
                  <a:cubicBezTo>
                    <a:pt x="2943" y="287"/>
                    <a:pt x="2700" y="16"/>
                    <a:pt x="2385" y="2"/>
                  </a:cubicBezTo>
                  <a:cubicBezTo>
                    <a:pt x="2375" y="1"/>
                    <a:pt x="2364" y="1"/>
                    <a:pt x="23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79"/>
            <p:cNvSpPr/>
            <p:nvPr/>
          </p:nvSpPr>
          <p:spPr>
            <a:xfrm>
              <a:off x="7730834" y="2792447"/>
              <a:ext cx="226648" cy="76781"/>
            </a:xfrm>
            <a:custGeom>
              <a:avLst/>
              <a:gdLst/>
              <a:ahLst/>
              <a:cxnLst/>
              <a:rect l="l" t="t" r="r" b="b"/>
              <a:pathLst>
                <a:path w="10860" h="3679" extrusionOk="0">
                  <a:moveTo>
                    <a:pt x="747" y="0"/>
                  </a:moveTo>
                  <a:cubicBezTo>
                    <a:pt x="280" y="0"/>
                    <a:pt x="0" y="520"/>
                    <a:pt x="258" y="910"/>
                  </a:cubicBezTo>
                  <a:cubicBezTo>
                    <a:pt x="1470" y="2730"/>
                    <a:pt x="3430" y="3678"/>
                    <a:pt x="5429" y="3678"/>
                  </a:cubicBezTo>
                  <a:cubicBezTo>
                    <a:pt x="7423" y="3678"/>
                    <a:pt x="9385" y="2733"/>
                    <a:pt x="10600" y="911"/>
                  </a:cubicBezTo>
                  <a:cubicBezTo>
                    <a:pt x="10860" y="523"/>
                    <a:pt x="10578" y="2"/>
                    <a:pt x="10116" y="2"/>
                  </a:cubicBezTo>
                  <a:cubicBezTo>
                    <a:pt x="10115" y="2"/>
                    <a:pt x="10114" y="2"/>
                    <a:pt x="10113" y="2"/>
                  </a:cubicBezTo>
                  <a:cubicBezTo>
                    <a:pt x="9924" y="2"/>
                    <a:pt x="9738" y="92"/>
                    <a:pt x="9625" y="262"/>
                  </a:cubicBezTo>
                  <a:cubicBezTo>
                    <a:pt x="8688" y="1668"/>
                    <a:pt x="7119" y="2507"/>
                    <a:pt x="5429" y="2507"/>
                  </a:cubicBezTo>
                  <a:cubicBezTo>
                    <a:pt x="3740" y="2507"/>
                    <a:pt x="2172" y="1668"/>
                    <a:pt x="1235" y="264"/>
                  </a:cubicBezTo>
                  <a:cubicBezTo>
                    <a:pt x="1125" y="101"/>
                    <a:pt x="943" y="0"/>
                    <a:pt x="7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79"/>
            <p:cNvSpPr/>
            <p:nvPr/>
          </p:nvSpPr>
          <p:spPr>
            <a:xfrm>
              <a:off x="7660859" y="2571753"/>
              <a:ext cx="366561" cy="417024"/>
            </a:xfrm>
            <a:custGeom>
              <a:avLst/>
              <a:gdLst/>
              <a:ahLst/>
              <a:cxnLst/>
              <a:rect l="l" t="t" r="r" b="b"/>
              <a:pathLst>
                <a:path w="17564" h="19982" extrusionOk="0">
                  <a:moveTo>
                    <a:pt x="14636" y="1169"/>
                  </a:moveTo>
                  <a:cubicBezTo>
                    <a:pt x="15587" y="1169"/>
                    <a:pt x="16392" y="1992"/>
                    <a:pt x="16392" y="2965"/>
                  </a:cubicBezTo>
                  <a:lnTo>
                    <a:pt x="16392" y="14674"/>
                  </a:lnTo>
                  <a:cubicBezTo>
                    <a:pt x="16392" y="15643"/>
                    <a:pt x="15607" y="16431"/>
                    <a:pt x="14636" y="16431"/>
                  </a:cubicBezTo>
                  <a:lnTo>
                    <a:pt x="11124" y="16431"/>
                  </a:lnTo>
                  <a:cubicBezTo>
                    <a:pt x="10967" y="16431"/>
                    <a:pt x="10816" y="16493"/>
                    <a:pt x="10707" y="16604"/>
                  </a:cubicBezTo>
                  <a:lnTo>
                    <a:pt x="8782" y="18561"/>
                  </a:lnTo>
                  <a:lnTo>
                    <a:pt x="6857" y="16604"/>
                  </a:lnTo>
                  <a:cubicBezTo>
                    <a:pt x="6748" y="16493"/>
                    <a:pt x="6597" y="16431"/>
                    <a:pt x="6440" y="16431"/>
                  </a:cubicBezTo>
                  <a:lnTo>
                    <a:pt x="2928" y="16431"/>
                  </a:lnTo>
                  <a:cubicBezTo>
                    <a:pt x="1959" y="16431"/>
                    <a:pt x="1172" y="15643"/>
                    <a:pt x="1172" y="14674"/>
                  </a:cubicBezTo>
                  <a:lnTo>
                    <a:pt x="1172" y="2965"/>
                  </a:lnTo>
                  <a:cubicBezTo>
                    <a:pt x="1172" y="1992"/>
                    <a:pt x="1977" y="1169"/>
                    <a:pt x="2928" y="1169"/>
                  </a:cubicBezTo>
                  <a:close/>
                  <a:moveTo>
                    <a:pt x="2928" y="0"/>
                  </a:moveTo>
                  <a:cubicBezTo>
                    <a:pt x="1310" y="0"/>
                    <a:pt x="1" y="1346"/>
                    <a:pt x="1" y="2965"/>
                  </a:cubicBezTo>
                  <a:lnTo>
                    <a:pt x="1" y="14674"/>
                  </a:lnTo>
                  <a:cubicBezTo>
                    <a:pt x="1" y="16291"/>
                    <a:pt x="1312" y="17600"/>
                    <a:pt x="2928" y="17600"/>
                  </a:cubicBezTo>
                  <a:lnTo>
                    <a:pt x="6196" y="17600"/>
                  </a:lnTo>
                  <a:lnTo>
                    <a:pt x="8365" y="19806"/>
                  </a:lnTo>
                  <a:cubicBezTo>
                    <a:pt x="8474" y="19919"/>
                    <a:pt x="8625" y="19981"/>
                    <a:pt x="8782" y="19981"/>
                  </a:cubicBezTo>
                  <a:cubicBezTo>
                    <a:pt x="8940" y="19981"/>
                    <a:pt x="9090" y="19919"/>
                    <a:pt x="9200" y="19806"/>
                  </a:cubicBezTo>
                  <a:lnTo>
                    <a:pt x="11370" y="17600"/>
                  </a:lnTo>
                  <a:lnTo>
                    <a:pt x="14636" y="17600"/>
                  </a:lnTo>
                  <a:cubicBezTo>
                    <a:pt x="16251" y="17600"/>
                    <a:pt x="17563" y="16287"/>
                    <a:pt x="17563" y="14674"/>
                  </a:cubicBezTo>
                  <a:lnTo>
                    <a:pt x="17563" y="2965"/>
                  </a:lnTo>
                  <a:cubicBezTo>
                    <a:pt x="17563" y="1348"/>
                    <a:pt x="16254" y="0"/>
                    <a:pt x="146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7" name="Google Shape;10567;p79"/>
          <p:cNvGrpSpPr/>
          <p:nvPr/>
        </p:nvGrpSpPr>
        <p:grpSpPr>
          <a:xfrm>
            <a:off x="4077412" y="3755436"/>
            <a:ext cx="407391" cy="407391"/>
            <a:chOff x="5566722" y="2571753"/>
            <a:chExt cx="417024" cy="417024"/>
          </a:xfrm>
        </p:grpSpPr>
        <p:sp>
          <p:nvSpPr>
            <p:cNvPr id="10568" name="Google Shape;10568;p79"/>
            <p:cNvSpPr/>
            <p:nvPr/>
          </p:nvSpPr>
          <p:spPr>
            <a:xfrm>
              <a:off x="5566722" y="2571753"/>
              <a:ext cx="417024" cy="417024"/>
            </a:xfrm>
            <a:custGeom>
              <a:avLst/>
              <a:gdLst/>
              <a:ahLst/>
              <a:cxnLst/>
              <a:rect l="l" t="t" r="r" b="b"/>
              <a:pathLst>
                <a:path w="19982" h="19982" extrusionOk="0">
                  <a:moveTo>
                    <a:pt x="9990" y="1171"/>
                  </a:moveTo>
                  <a:cubicBezTo>
                    <a:pt x="14855" y="1171"/>
                    <a:pt x="18810" y="5127"/>
                    <a:pt x="18810" y="9991"/>
                  </a:cubicBezTo>
                  <a:cubicBezTo>
                    <a:pt x="18810" y="14854"/>
                    <a:pt x="14855" y="18810"/>
                    <a:pt x="9990" y="18810"/>
                  </a:cubicBezTo>
                  <a:cubicBezTo>
                    <a:pt x="5127" y="18810"/>
                    <a:pt x="1170" y="14854"/>
                    <a:pt x="1170" y="9991"/>
                  </a:cubicBezTo>
                  <a:cubicBezTo>
                    <a:pt x="1170" y="5127"/>
                    <a:pt x="5127" y="1171"/>
                    <a:pt x="9990" y="1171"/>
                  </a:cubicBezTo>
                  <a:close/>
                  <a:moveTo>
                    <a:pt x="9990" y="0"/>
                  </a:moveTo>
                  <a:cubicBezTo>
                    <a:pt x="4488" y="0"/>
                    <a:pt x="0" y="4490"/>
                    <a:pt x="0" y="9990"/>
                  </a:cubicBezTo>
                  <a:cubicBezTo>
                    <a:pt x="0" y="15493"/>
                    <a:pt x="4490" y="19981"/>
                    <a:pt x="9990" y="19981"/>
                  </a:cubicBezTo>
                  <a:cubicBezTo>
                    <a:pt x="15492" y="19981"/>
                    <a:pt x="19981" y="15491"/>
                    <a:pt x="19981" y="9990"/>
                  </a:cubicBezTo>
                  <a:cubicBezTo>
                    <a:pt x="19981" y="4488"/>
                    <a:pt x="15492" y="0"/>
                    <a:pt x="99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79"/>
            <p:cNvSpPr/>
            <p:nvPr/>
          </p:nvSpPr>
          <p:spPr>
            <a:xfrm>
              <a:off x="5653037" y="2658069"/>
              <a:ext cx="207719" cy="243052"/>
            </a:xfrm>
            <a:custGeom>
              <a:avLst/>
              <a:gdLst/>
              <a:ahLst/>
              <a:cxnLst/>
              <a:rect l="l" t="t" r="r" b="b"/>
              <a:pathLst>
                <a:path w="9953" h="11646" extrusionOk="0">
                  <a:moveTo>
                    <a:pt x="8782" y="1300"/>
                  </a:moveTo>
                  <a:lnTo>
                    <a:pt x="8782" y="2448"/>
                  </a:lnTo>
                  <a:lnTo>
                    <a:pt x="4099" y="3384"/>
                  </a:lnTo>
                  <a:lnTo>
                    <a:pt x="4099" y="2236"/>
                  </a:lnTo>
                  <a:lnTo>
                    <a:pt x="8782" y="1300"/>
                  </a:lnTo>
                  <a:close/>
                  <a:moveTo>
                    <a:pt x="8782" y="7304"/>
                  </a:moveTo>
                  <a:lnTo>
                    <a:pt x="8782" y="8447"/>
                  </a:lnTo>
                  <a:cubicBezTo>
                    <a:pt x="8782" y="8766"/>
                    <a:pt x="8591" y="9047"/>
                    <a:pt x="8295" y="9165"/>
                  </a:cubicBezTo>
                  <a:cubicBezTo>
                    <a:pt x="8163" y="9218"/>
                    <a:pt x="7987" y="9306"/>
                    <a:pt x="7782" y="9306"/>
                  </a:cubicBezTo>
                  <a:cubicBezTo>
                    <a:pt x="7653" y="9306"/>
                    <a:pt x="7513" y="9271"/>
                    <a:pt x="7365" y="9171"/>
                  </a:cubicBezTo>
                  <a:cubicBezTo>
                    <a:pt x="6850" y="8824"/>
                    <a:pt x="6937" y="8042"/>
                    <a:pt x="7512" y="7812"/>
                  </a:cubicBezTo>
                  <a:lnTo>
                    <a:pt x="8782" y="7304"/>
                  </a:lnTo>
                  <a:close/>
                  <a:moveTo>
                    <a:pt x="2928" y="8475"/>
                  </a:moveTo>
                  <a:lnTo>
                    <a:pt x="2928" y="9618"/>
                  </a:lnTo>
                  <a:cubicBezTo>
                    <a:pt x="2928" y="9937"/>
                    <a:pt x="2737" y="10218"/>
                    <a:pt x="2442" y="10336"/>
                  </a:cubicBezTo>
                  <a:cubicBezTo>
                    <a:pt x="2308" y="10389"/>
                    <a:pt x="2132" y="10476"/>
                    <a:pt x="1928" y="10476"/>
                  </a:cubicBezTo>
                  <a:cubicBezTo>
                    <a:pt x="1799" y="10476"/>
                    <a:pt x="1659" y="10442"/>
                    <a:pt x="1511" y="10342"/>
                  </a:cubicBezTo>
                  <a:cubicBezTo>
                    <a:pt x="996" y="9993"/>
                    <a:pt x="1083" y="9213"/>
                    <a:pt x="1658" y="8983"/>
                  </a:cubicBezTo>
                  <a:lnTo>
                    <a:pt x="2928" y="8475"/>
                  </a:lnTo>
                  <a:close/>
                  <a:moveTo>
                    <a:pt x="9369" y="1"/>
                  </a:moveTo>
                  <a:cubicBezTo>
                    <a:pt x="9330" y="1"/>
                    <a:pt x="9291" y="4"/>
                    <a:pt x="9252" y="12"/>
                  </a:cubicBezTo>
                  <a:lnTo>
                    <a:pt x="3399" y="1182"/>
                  </a:lnTo>
                  <a:cubicBezTo>
                    <a:pt x="3124" y="1237"/>
                    <a:pt x="2928" y="1477"/>
                    <a:pt x="2928" y="1757"/>
                  </a:cubicBezTo>
                  <a:lnTo>
                    <a:pt x="2928" y="7214"/>
                  </a:lnTo>
                  <a:lnTo>
                    <a:pt x="1223" y="7897"/>
                  </a:lnTo>
                  <a:cubicBezTo>
                    <a:pt x="480" y="8192"/>
                    <a:pt x="0" y="8902"/>
                    <a:pt x="0" y="9701"/>
                  </a:cubicBezTo>
                  <a:cubicBezTo>
                    <a:pt x="0" y="10782"/>
                    <a:pt x="880" y="11645"/>
                    <a:pt x="1944" y="11645"/>
                  </a:cubicBezTo>
                  <a:cubicBezTo>
                    <a:pt x="2362" y="11645"/>
                    <a:pt x="2624" y="11523"/>
                    <a:pt x="2877" y="11423"/>
                  </a:cubicBezTo>
                  <a:cubicBezTo>
                    <a:pt x="3618" y="11125"/>
                    <a:pt x="4099" y="10418"/>
                    <a:pt x="4099" y="9618"/>
                  </a:cubicBezTo>
                  <a:lnTo>
                    <a:pt x="4099" y="4578"/>
                  </a:lnTo>
                  <a:lnTo>
                    <a:pt x="8782" y="3641"/>
                  </a:lnTo>
                  <a:lnTo>
                    <a:pt x="8782" y="6043"/>
                  </a:lnTo>
                  <a:lnTo>
                    <a:pt x="7076" y="6726"/>
                  </a:lnTo>
                  <a:cubicBezTo>
                    <a:pt x="6335" y="7023"/>
                    <a:pt x="5854" y="7731"/>
                    <a:pt x="5854" y="8530"/>
                  </a:cubicBezTo>
                  <a:cubicBezTo>
                    <a:pt x="5854" y="9611"/>
                    <a:pt x="6733" y="10476"/>
                    <a:pt x="7798" y="10476"/>
                  </a:cubicBezTo>
                  <a:cubicBezTo>
                    <a:pt x="8216" y="10476"/>
                    <a:pt x="8477" y="10354"/>
                    <a:pt x="8730" y="10251"/>
                  </a:cubicBezTo>
                  <a:cubicBezTo>
                    <a:pt x="9473" y="9956"/>
                    <a:pt x="9953" y="9247"/>
                    <a:pt x="9953" y="8447"/>
                  </a:cubicBezTo>
                  <a:lnTo>
                    <a:pt x="9953" y="586"/>
                  </a:lnTo>
                  <a:cubicBezTo>
                    <a:pt x="9953" y="410"/>
                    <a:pt x="9873" y="244"/>
                    <a:pt x="9739" y="133"/>
                  </a:cubicBezTo>
                  <a:cubicBezTo>
                    <a:pt x="9633" y="47"/>
                    <a:pt x="9503" y="1"/>
                    <a:pt x="9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0" name="Google Shape;10570;p79"/>
          <p:cNvGrpSpPr/>
          <p:nvPr/>
        </p:nvGrpSpPr>
        <p:grpSpPr>
          <a:xfrm>
            <a:off x="4693744" y="3857692"/>
            <a:ext cx="407381" cy="202880"/>
            <a:chOff x="6090251" y="2676413"/>
            <a:chExt cx="417014" cy="207677"/>
          </a:xfrm>
        </p:grpSpPr>
        <p:sp>
          <p:nvSpPr>
            <p:cNvPr id="10571" name="Google Shape;10571;p79"/>
            <p:cNvSpPr/>
            <p:nvPr/>
          </p:nvSpPr>
          <p:spPr>
            <a:xfrm>
              <a:off x="6237672" y="2725248"/>
              <a:ext cx="61086" cy="158842"/>
            </a:xfrm>
            <a:custGeom>
              <a:avLst/>
              <a:gdLst/>
              <a:ahLst/>
              <a:cxnLst/>
              <a:rect l="l" t="t" r="r" b="b"/>
              <a:pathLst>
                <a:path w="2927" h="7611" extrusionOk="0">
                  <a:moveTo>
                    <a:pt x="1463" y="1172"/>
                  </a:moveTo>
                  <a:cubicBezTo>
                    <a:pt x="1624" y="1172"/>
                    <a:pt x="1757" y="1303"/>
                    <a:pt x="1757" y="1465"/>
                  </a:cubicBezTo>
                  <a:lnTo>
                    <a:pt x="1757" y="6148"/>
                  </a:lnTo>
                  <a:cubicBezTo>
                    <a:pt x="1757" y="6309"/>
                    <a:pt x="1624" y="6440"/>
                    <a:pt x="1463" y="6440"/>
                  </a:cubicBezTo>
                  <a:cubicBezTo>
                    <a:pt x="1302" y="6440"/>
                    <a:pt x="1171" y="6309"/>
                    <a:pt x="1171" y="6148"/>
                  </a:cubicBezTo>
                  <a:lnTo>
                    <a:pt x="1171" y="1465"/>
                  </a:lnTo>
                  <a:cubicBezTo>
                    <a:pt x="1171" y="1303"/>
                    <a:pt x="1302" y="1172"/>
                    <a:pt x="1463" y="1172"/>
                  </a:cubicBezTo>
                  <a:close/>
                  <a:moveTo>
                    <a:pt x="1463" y="1"/>
                  </a:moveTo>
                  <a:cubicBezTo>
                    <a:pt x="657" y="1"/>
                    <a:pt x="0" y="657"/>
                    <a:pt x="0" y="1465"/>
                  </a:cubicBezTo>
                  <a:lnTo>
                    <a:pt x="0" y="6148"/>
                  </a:lnTo>
                  <a:cubicBezTo>
                    <a:pt x="0" y="6955"/>
                    <a:pt x="657" y="7611"/>
                    <a:pt x="1463" y="7611"/>
                  </a:cubicBezTo>
                  <a:cubicBezTo>
                    <a:pt x="2270" y="7611"/>
                    <a:pt x="2926" y="6955"/>
                    <a:pt x="2926" y="6148"/>
                  </a:cubicBezTo>
                  <a:lnTo>
                    <a:pt x="2926" y="1465"/>
                  </a:lnTo>
                  <a:cubicBezTo>
                    <a:pt x="2926" y="657"/>
                    <a:pt x="2270" y="1"/>
                    <a:pt x="14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2" name="Google Shape;10572;p79"/>
            <p:cNvSpPr/>
            <p:nvPr/>
          </p:nvSpPr>
          <p:spPr>
            <a:xfrm>
              <a:off x="6446178" y="2761915"/>
              <a:ext cx="61086" cy="61086"/>
            </a:xfrm>
            <a:custGeom>
              <a:avLst/>
              <a:gdLst/>
              <a:ahLst/>
              <a:cxnLst/>
              <a:rect l="l" t="t" r="r" b="b"/>
              <a:pathLst>
                <a:path w="2927" h="2927" extrusionOk="0">
                  <a:moveTo>
                    <a:pt x="1464" y="1171"/>
                  </a:moveTo>
                  <a:cubicBezTo>
                    <a:pt x="1625" y="1171"/>
                    <a:pt x="1756" y="1302"/>
                    <a:pt x="1756" y="1463"/>
                  </a:cubicBezTo>
                  <a:cubicBezTo>
                    <a:pt x="1756" y="1626"/>
                    <a:pt x="1625" y="1757"/>
                    <a:pt x="1464" y="1757"/>
                  </a:cubicBezTo>
                  <a:cubicBezTo>
                    <a:pt x="1303" y="1757"/>
                    <a:pt x="1170" y="1626"/>
                    <a:pt x="1170" y="1463"/>
                  </a:cubicBezTo>
                  <a:cubicBezTo>
                    <a:pt x="1170" y="1302"/>
                    <a:pt x="1303" y="1171"/>
                    <a:pt x="1464" y="1171"/>
                  </a:cubicBezTo>
                  <a:close/>
                  <a:moveTo>
                    <a:pt x="1464" y="0"/>
                  </a:moveTo>
                  <a:cubicBezTo>
                    <a:pt x="657" y="0"/>
                    <a:pt x="1" y="657"/>
                    <a:pt x="1" y="1463"/>
                  </a:cubicBezTo>
                  <a:cubicBezTo>
                    <a:pt x="1" y="2270"/>
                    <a:pt x="657" y="2926"/>
                    <a:pt x="1464" y="2926"/>
                  </a:cubicBezTo>
                  <a:cubicBezTo>
                    <a:pt x="2270" y="2926"/>
                    <a:pt x="2927" y="2270"/>
                    <a:pt x="2927" y="1463"/>
                  </a:cubicBezTo>
                  <a:cubicBezTo>
                    <a:pt x="2927" y="657"/>
                    <a:pt x="2270" y="0"/>
                    <a:pt x="1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79"/>
            <p:cNvSpPr/>
            <p:nvPr/>
          </p:nvSpPr>
          <p:spPr>
            <a:xfrm>
              <a:off x="6311758" y="2676413"/>
              <a:ext cx="135446" cy="207677"/>
            </a:xfrm>
            <a:custGeom>
              <a:avLst/>
              <a:gdLst/>
              <a:ahLst/>
              <a:cxnLst/>
              <a:rect l="l" t="t" r="r" b="b"/>
              <a:pathLst>
                <a:path w="6490" h="9951" extrusionOk="0">
                  <a:moveTo>
                    <a:pt x="1466" y="1171"/>
                  </a:moveTo>
                  <a:cubicBezTo>
                    <a:pt x="1627" y="1171"/>
                    <a:pt x="1757" y="1302"/>
                    <a:pt x="1757" y="1463"/>
                  </a:cubicBezTo>
                  <a:lnTo>
                    <a:pt x="1757" y="6026"/>
                  </a:lnTo>
                  <a:lnTo>
                    <a:pt x="4186" y="3598"/>
                  </a:lnTo>
                  <a:cubicBezTo>
                    <a:pt x="4243" y="3541"/>
                    <a:pt x="4318" y="3512"/>
                    <a:pt x="4392" y="3512"/>
                  </a:cubicBezTo>
                  <a:cubicBezTo>
                    <a:pt x="4467" y="3512"/>
                    <a:pt x="4542" y="3541"/>
                    <a:pt x="4598" y="3598"/>
                  </a:cubicBezTo>
                  <a:cubicBezTo>
                    <a:pt x="4713" y="3712"/>
                    <a:pt x="4713" y="3897"/>
                    <a:pt x="4598" y="4012"/>
                  </a:cubicBezTo>
                  <a:lnTo>
                    <a:pt x="3247" y="5364"/>
                  </a:lnTo>
                  <a:lnTo>
                    <a:pt x="5221" y="8325"/>
                  </a:lnTo>
                  <a:cubicBezTo>
                    <a:pt x="5280" y="8414"/>
                    <a:pt x="5274" y="8500"/>
                    <a:pt x="5265" y="8546"/>
                  </a:cubicBezTo>
                  <a:cubicBezTo>
                    <a:pt x="5257" y="8591"/>
                    <a:pt x="5228" y="8674"/>
                    <a:pt x="5140" y="8732"/>
                  </a:cubicBezTo>
                  <a:cubicBezTo>
                    <a:pt x="5090" y="8764"/>
                    <a:pt x="5037" y="8780"/>
                    <a:pt x="4979" y="8780"/>
                  </a:cubicBezTo>
                  <a:cubicBezTo>
                    <a:pt x="4880" y="8780"/>
                    <a:pt x="4788" y="8732"/>
                    <a:pt x="4735" y="8651"/>
                  </a:cubicBezTo>
                  <a:lnTo>
                    <a:pt x="2824" y="5787"/>
                  </a:lnTo>
                  <a:lnTo>
                    <a:pt x="1757" y="6853"/>
                  </a:lnTo>
                  <a:lnTo>
                    <a:pt x="1757" y="8488"/>
                  </a:lnTo>
                  <a:cubicBezTo>
                    <a:pt x="1757" y="8649"/>
                    <a:pt x="1627" y="8782"/>
                    <a:pt x="1466" y="8782"/>
                  </a:cubicBezTo>
                  <a:cubicBezTo>
                    <a:pt x="1305" y="8782"/>
                    <a:pt x="1172" y="8649"/>
                    <a:pt x="1172" y="8488"/>
                  </a:cubicBezTo>
                  <a:lnTo>
                    <a:pt x="1172" y="1463"/>
                  </a:lnTo>
                  <a:cubicBezTo>
                    <a:pt x="1172" y="1302"/>
                    <a:pt x="1305" y="1171"/>
                    <a:pt x="1466" y="1171"/>
                  </a:cubicBezTo>
                  <a:close/>
                  <a:moveTo>
                    <a:pt x="1466" y="0"/>
                  </a:moveTo>
                  <a:cubicBezTo>
                    <a:pt x="659" y="0"/>
                    <a:pt x="1" y="657"/>
                    <a:pt x="1" y="1463"/>
                  </a:cubicBezTo>
                  <a:lnTo>
                    <a:pt x="1" y="8488"/>
                  </a:lnTo>
                  <a:cubicBezTo>
                    <a:pt x="1" y="9295"/>
                    <a:pt x="659" y="9951"/>
                    <a:pt x="1466" y="9951"/>
                  </a:cubicBezTo>
                  <a:cubicBezTo>
                    <a:pt x="2272" y="9951"/>
                    <a:pt x="2929" y="9295"/>
                    <a:pt x="2929" y="8488"/>
                  </a:cubicBezTo>
                  <a:lnTo>
                    <a:pt x="2929" y="8053"/>
                  </a:lnTo>
                  <a:lnTo>
                    <a:pt x="3760" y="9300"/>
                  </a:lnTo>
                  <a:cubicBezTo>
                    <a:pt x="4032" y="9709"/>
                    <a:pt x="4487" y="9951"/>
                    <a:pt x="4979" y="9951"/>
                  </a:cubicBezTo>
                  <a:cubicBezTo>
                    <a:pt x="5269" y="9951"/>
                    <a:pt x="5548" y="9866"/>
                    <a:pt x="5789" y="9705"/>
                  </a:cubicBezTo>
                  <a:cubicBezTo>
                    <a:pt x="6114" y="9489"/>
                    <a:pt x="6336" y="9158"/>
                    <a:pt x="6413" y="8775"/>
                  </a:cubicBezTo>
                  <a:cubicBezTo>
                    <a:pt x="6490" y="8391"/>
                    <a:pt x="6412" y="8001"/>
                    <a:pt x="6196" y="7676"/>
                  </a:cubicBezTo>
                  <a:lnTo>
                    <a:pt x="4754" y="5512"/>
                  </a:lnTo>
                  <a:lnTo>
                    <a:pt x="5426" y="4840"/>
                  </a:lnTo>
                  <a:cubicBezTo>
                    <a:pt x="5998" y="4269"/>
                    <a:pt x="5998" y="3340"/>
                    <a:pt x="5426" y="2771"/>
                  </a:cubicBezTo>
                  <a:cubicBezTo>
                    <a:pt x="5142" y="2485"/>
                    <a:pt x="4767" y="2342"/>
                    <a:pt x="4392" y="2342"/>
                  </a:cubicBezTo>
                  <a:cubicBezTo>
                    <a:pt x="4017" y="2342"/>
                    <a:pt x="3642" y="2485"/>
                    <a:pt x="3357" y="2771"/>
                  </a:cubicBezTo>
                  <a:lnTo>
                    <a:pt x="2929" y="3199"/>
                  </a:lnTo>
                  <a:lnTo>
                    <a:pt x="2929" y="1463"/>
                  </a:lnTo>
                  <a:cubicBezTo>
                    <a:pt x="2929" y="657"/>
                    <a:pt x="2272" y="0"/>
                    <a:pt x="1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79"/>
            <p:cNvSpPr/>
            <p:nvPr/>
          </p:nvSpPr>
          <p:spPr>
            <a:xfrm>
              <a:off x="6090251" y="2676413"/>
              <a:ext cx="135405" cy="207677"/>
            </a:xfrm>
            <a:custGeom>
              <a:avLst/>
              <a:gdLst/>
              <a:ahLst/>
              <a:cxnLst/>
              <a:rect l="l" t="t" r="r" b="b"/>
              <a:pathLst>
                <a:path w="6488" h="9951" extrusionOk="0">
                  <a:moveTo>
                    <a:pt x="1464" y="1171"/>
                  </a:moveTo>
                  <a:cubicBezTo>
                    <a:pt x="1625" y="1171"/>
                    <a:pt x="1757" y="1302"/>
                    <a:pt x="1757" y="1463"/>
                  </a:cubicBezTo>
                  <a:lnTo>
                    <a:pt x="1757" y="6026"/>
                  </a:lnTo>
                  <a:lnTo>
                    <a:pt x="4184" y="3598"/>
                  </a:lnTo>
                  <a:cubicBezTo>
                    <a:pt x="4241" y="3541"/>
                    <a:pt x="4316" y="3512"/>
                    <a:pt x="4391" y="3512"/>
                  </a:cubicBezTo>
                  <a:cubicBezTo>
                    <a:pt x="4466" y="3512"/>
                    <a:pt x="4541" y="3541"/>
                    <a:pt x="4598" y="3598"/>
                  </a:cubicBezTo>
                  <a:cubicBezTo>
                    <a:pt x="4712" y="3712"/>
                    <a:pt x="4712" y="3897"/>
                    <a:pt x="4598" y="4012"/>
                  </a:cubicBezTo>
                  <a:lnTo>
                    <a:pt x="3245" y="5364"/>
                  </a:lnTo>
                  <a:lnTo>
                    <a:pt x="5219" y="8325"/>
                  </a:lnTo>
                  <a:cubicBezTo>
                    <a:pt x="5278" y="8414"/>
                    <a:pt x="5272" y="8500"/>
                    <a:pt x="5264" y="8546"/>
                  </a:cubicBezTo>
                  <a:cubicBezTo>
                    <a:pt x="5255" y="8591"/>
                    <a:pt x="5226" y="8674"/>
                    <a:pt x="5138" y="8732"/>
                  </a:cubicBezTo>
                  <a:cubicBezTo>
                    <a:pt x="5090" y="8764"/>
                    <a:pt x="5035" y="8780"/>
                    <a:pt x="4977" y="8780"/>
                  </a:cubicBezTo>
                  <a:cubicBezTo>
                    <a:pt x="4878" y="8780"/>
                    <a:pt x="4788" y="8732"/>
                    <a:pt x="4733" y="8651"/>
                  </a:cubicBezTo>
                  <a:lnTo>
                    <a:pt x="2824" y="5787"/>
                  </a:lnTo>
                  <a:lnTo>
                    <a:pt x="1757" y="6853"/>
                  </a:lnTo>
                  <a:lnTo>
                    <a:pt x="1757" y="8488"/>
                  </a:lnTo>
                  <a:cubicBezTo>
                    <a:pt x="1757" y="8649"/>
                    <a:pt x="1625" y="8782"/>
                    <a:pt x="1464" y="8782"/>
                  </a:cubicBezTo>
                  <a:cubicBezTo>
                    <a:pt x="1303" y="8782"/>
                    <a:pt x="1172" y="8649"/>
                    <a:pt x="1172" y="8488"/>
                  </a:cubicBezTo>
                  <a:lnTo>
                    <a:pt x="1172" y="1463"/>
                  </a:lnTo>
                  <a:cubicBezTo>
                    <a:pt x="1172" y="1302"/>
                    <a:pt x="1303" y="1171"/>
                    <a:pt x="1464" y="1171"/>
                  </a:cubicBezTo>
                  <a:close/>
                  <a:moveTo>
                    <a:pt x="1464" y="0"/>
                  </a:moveTo>
                  <a:cubicBezTo>
                    <a:pt x="657" y="0"/>
                    <a:pt x="1" y="657"/>
                    <a:pt x="1" y="1463"/>
                  </a:cubicBezTo>
                  <a:lnTo>
                    <a:pt x="1" y="8488"/>
                  </a:lnTo>
                  <a:cubicBezTo>
                    <a:pt x="1" y="9295"/>
                    <a:pt x="657" y="9951"/>
                    <a:pt x="1464" y="9951"/>
                  </a:cubicBezTo>
                  <a:cubicBezTo>
                    <a:pt x="2270" y="9951"/>
                    <a:pt x="2927" y="9295"/>
                    <a:pt x="2927" y="8488"/>
                  </a:cubicBezTo>
                  <a:lnTo>
                    <a:pt x="2927" y="8053"/>
                  </a:lnTo>
                  <a:lnTo>
                    <a:pt x="3758" y="9300"/>
                  </a:lnTo>
                  <a:cubicBezTo>
                    <a:pt x="4031" y="9709"/>
                    <a:pt x="4485" y="9951"/>
                    <a:pt x="4977" y="9951"/>
                  </a:cubicBezTo>
                  <a:cubicBezTo>
                    <a:pt x="5267" y="9951"/>
                    <a:pt x="5548" y="9866"/>
                    <a:pt x="5787" y="9705"/>
                  </a:cubicBezTo>
                  <a:cubicBezTo>
                    <a:pt x="6113" y="9489"/>
                    <a:pt x="6336" y="9158"/>
                    <a:pt x="6412" y="8775"/>
                  </a:cubicBezTo>
                  <a:cubicBezTo>
                    <a:pt x="6488" y="8391"/>
                    <a:pt x="6410" y="8001"/>
                    <a:pt x="6194" y="7676"/>
                  </a:cubicBezTo>
                  <a:lnTo>
                    <a:pt x="4752" y="5512"/>
                  </a:lnTo>
                  <a:lnTo>
                    <a:pt x="5426" y="4840"/>
                  </a:lnTo>
                  <a:cubicBezTo>
                    <a:pt x="5996" y="4269"/>
                    <a:pt x="5996" y="3340"/>
                    <a:pt x="5426" y="2771"/>
                  </a:cubicBezTo>
                  <a:cubicBezTo>
                    <a:pt x="5141" y="2485"/>
                    <a:pt x="4766" y="2342"/>
                    <a:pt x="4391" y="2342"/>
                  </a:cubicBezTo>
                  <a:cubicBezTo>
                    <a:pt x="4016" y="2342"/>
                    <a:pt x="3641" y="2485"/>
                    <a:pt x="3357" y="2771"/>
                  </a:cubicBezTo>
                  <a:lnTo>
                    <a:pt x="2927" y="3199"/>
                  </a:lnTo>
                  <a:lnTo>
                    <a:pt x="2927" y="1463"/>
                  </a:lnTo>
                  <a:cubicBezTo>
                    <a:pt x="2927" y="657"/>
                    <a:pt x="2270" y="0"/>
                    <a:pt x="14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5" name="Google Shape;10575;p79"/>
          <p:cNvGrpSpPr/>
          <p:nvPr/>
        </p:nvGrpSpPr>
        <p:grpSpPr>
          <a:xfrm>
            <a:off x="5926398" y="3755436"/>
            <a:ext cx="407391" cy="407391"/>
            <a:chOff x="7137330" y="2571753"/>
            <a:chExt cx="417024" cy="417024"/>
          </a:xfrm>
        </p:grpSpPr>
        <p:sp>
          <p:nvSpPr>
            <p:cNvPr id="10576" name="Google Shape;10576;p79"/>
            <p:cNvSpPr/>
            <p:nvPr/>
          </p:nvSpPr>
          <p:spPr>
            <a:xfrm>
              <a:off x="7235854" y="2645840"/>
              <a:ext cx="219949" cy="268826"/>
            </a:xfrm>
            <a:custGeom>
              <a:avLst/>
              <a:gdLst/>
              <a:ahLst/>
              <a:cxnLst/>
              <a:rect l="l" t="t" r="r" b="b"/>
              <a:pathLst>
                <a:path w="10539" h="12881" extrusionOk="0">
                  <a:moveTo>
                    <a:pt x="5271" y="1172"/>
                  </a:moveTo>
                  <a:cubicBezTo>
                    <a:pt x="7530" y="1172"/>
                    <a:pt x="9368" y="3010"/>
                    <a:pt x="9368" y="5270"/>
                  </a:cubicBezTo>
                  <a:cubicBezTo>
                    <a:pt x="9368" y="6273"/>
                    <a:pt x="8717" y="7797"/>
                    <a:pt x="7624" y="9343"/>
                  </a:cubicBezTo>
                  <a:cubicBezTo>
                    <a:pt x="6513" y="10917"/>
                    <a:pt x="5536" y="11665"/>
                    <a:pt x="5271" y="11708"/>
                  </a:cubicBezTo>
                  <a:cubicBezTo>
                    <a:pt x="5004" y="11665"/>
                    <a:pt x="4029" y="10917"/>
                    <a:pt x="2916" y="9343"/>
                  </a:cubicBezTo>
                  <a:cubicBezTo>
                    <a:pt x="1825" y="7797"/>
                    <a:pt x="1172" y="6273"/>
                    <a:pt x="1172" y="5270"/>
                  </a:cubicBezTo>
                  <a:cubicBezTo>
                    <a:pt x="1172" y="3010"/>
                    <a:pt x="3010" y="1172"/>
                    <a:pt x="5271" y="1172"/>
                  </a:cubicBezTo>
                  <a:close/>
                  <a:moveTo>
                    <a:pt x="5271" y="1"/>
                  </a:moveTo>
                  <a:cubicBezTo>
                    <a:pt x="2366" y="1"/>
                    <a:pt x="1" y="2364"/>
                    <a:pt x="1" y="5270"/>
                  </a:cubicBezTo>
                  <a:cubicBezTo>
                    <a:pt x="1" y="7084"/>
                    <a:pt x="1409" y="9247"/>
                    <a:pt x="2014" y="10093"/>
                  </a:cubicBezTo>
                  <a:cubicBezTo>
                    <a:pt x="2481" y="10747"/>
                    <a:pt x="4098" y="12881"/>
                    <a:pt x="5271" y="12881"/>
                  </a:cubicBezTo>
                  <a:cubicBezTo>
                    <a:pt x="6444" y="12881"/>
                    <a:pt x="8059" y="10747"/>
                    <a:pt x="8528" y="10093"/>
                  </a:cubicBezTo>
                  <a:cubicBezTo>
                    <a:pt x="9133" y="9247"/>
                    <a:pt x="10539" y="7084"/>
                    <a:pt x="10539" y="5270"/>
                  </a:cubicBezTo>
                  <a:cubicBezTo>
                    <a:pt x="10539" y="2364"/>
                    <a:pt x="8175" y="1"/>
                    <a:pt x="52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7" name="Google Shape;10577;p79"/>
            <p:cNvSpPr/>
            <p:nvPr/>
          </p:nvSpPr>
          <p:spPr>
            <a:xfrm>
              <a:off x="7137330" y="2571753"/>
              <a:ext cx="417024" cy="417024"/>
            </a:xfrm>
            <a:custGeom>
              <a:avLst/>
              <a:gdLst/>
              <a:ahLst/>
              <a:cxnLst/>
              <a:rect l="l" t="t" r="r" b="b"/>
              <a:pathLst>
                <a:path w="19982" h="19982" extrusionOk="0">
                  <a:moveTo>
                    <a:pt x="9992" y="1171"/>
                  </a:moveTo>
                  <a:cubicBezTo>
                    <a:pt x="14855" y="1171"/>
                    <a:pt x="18812" y="5127"/>
                    <a:pt x="18812" y="9991"/>
                  </a:cubicBezTo>
                  <a:cubicBezTo>
                    <a:pt x="18812" y="14854"/>
                    <a:pt x="14855" y="18810"/>
                    <a:pt x="9992" y="18810"/>
                  </a:cubicBezTo>
                  <a:cubicBezTo>
                    <a:pt x="5127" y="18810"/>
                    <a:pt x="1171" y="14854"/>
                    <a:pt x="1171" y="9991"/>
                  </a:cubicBezTo>
                  <a:cubicBezTo>
                    <a:pt x="1171" y="5127"/>
                    <a:pt x="5127" y="1171"/>
                    <a:pt x="9992" y="1171"/>
                  </a:cubicBezTo>
                  <a:close/>
                  <a:moveTo>
                    <a:pt x="9992" y="0"/>
                  </a:moveTo>
                  <a:cubicBezTo>
                    <a:pt x="4490" y="0"/>
                    <a:pt x="0" y="4490"/>
                    <a:pt x="0" y="9990"/>
                  </a:cubicBezTo>
                  <a:cubicBezTo>
                    <a:pt x="0" y="15491"/>
                    <a:pt x="4490" y="19981"/>
                    <a:pt x="9992" y="19981"/>
                  </a:cubicBezTo>
                  <a:cubicBezTo>
                    <a:pt x="15493" y="19981"/>
                    <a:pt x="19981" y="15491"/>
                    <a:pt x="19981" y="9990"/>
                  </a:cubicBezTo>
                  <a:cubicBezTo>
                    <a:pt x="19981" y="4488"/>
                    <a:pt x="15492" y="0"/>
                    <a:pt x="99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8" name="Google Shape;10578;p79"/>
            <p:cNvSpPr/>
            <p:nvPr/>
          </p:nvSpPr>
          <p:spPr>
            <a:xfrm>
              <a:off x="7284751" y="2694716"/>
              <a:ext cx="122173" cy="122194"/>
            </a:xfrm>
            <a:custGeom>
              <a:avLst/>
              <a:gdLst/>
              <a:ahLst/>
              <a:cxnLst/>
              <a:rect l="l" t="t" r="r" b="b"/>
              <a:pathLst>
                <a:path w="5854" h="5855" extrusionOk="0">
                  <a:moveTo>
                    <a:pt x="2928" y="1172"/>
                  </a:moveTo>
                  <a:cubicBezTo>
                    <a:pt x="3895" y="1172"/>
                    <a:pt x="4684" y="1959"/>
                    <a:pt x="4684" y="2928"/>
                  </a:cubicBezTo>
                  <a:cubicBezTo>
                    <a:pt x="4684" y="3896"/>
                    <a:pt x="3895" y="4683"/>
                    <a:pt x="2928" y="4683"/>
                  </a:cubicBezTo>
                  <a:cubicBezTo>
                    <a:pt x="1958" y="4683"/>
                    <a:pt x="1171" y="3896"/>
                    <a:pt x="1171" y="2928"/>
                  </a:cubicBezTo>
                  <a:cubicBezTo>
                    <a:pt x="2139" y="2928"/>
                    <a:pt x="2928" y="2139"/>
                    <a:pt x="2928" y="1172"/>
                  </a:cubicBezTo>
                  <a:close/>
                  <a:moveTo>
                    <a:pt x="2928" y="1"/>
                  </a:moveTo>
                  <a:cubicBezTo>
                    <a:pt x="2655" y="1"/>
                    <a:pt x="2374" y="47"/>
                    <a:pt x="2066" y="142"/>
                  </a:cubicBezTo>
                  <a:cubicBezTo>
                    <a:pt x="1732" y="245"/>
                    <a:pt x="1562" y="616"/>
                    <a:pt x="1704" y="936"/>
                  </a:cubicBezTo>
                  <a:cubicBezTo>
                    <a:pt x="1885" y="1345"/>
                    <a:pt x="1569" y="1756"/>
                    <a:pt x="1177" y="1756"/>
                  </a:cubicBezTo>
                  <a:cubicBezTo>
                    <a:pt x="1099" y="1756"/>
                    <a:pt x="1018" y="1740"/>
                    <a:pt x="938" y="1704"/>
                  </a:cubicBezTo>
                  <a:cubicBezTo>
                    <a:pt x="860" y="1670"/>
                    <a:pt x="780" y="1654"/>
                    <a:pt x="701" y="1654"/>
                  </a:cubicBezTo>
                  <a:cubicBezTo>
                    <a:pt x="453" y="1654"/>
                    <a:pt x="219" y="1813"/>
                    <a:pt x="142" y="2067"/>
                  </a:cubicBezTo>
                  <a:cubicBezTo>
                    <a:pt x="46" y="2373"/>
                    <a:pt x="0" y="2656"/>
                    <a:pt x="0" y="2928"/>
                  </a:cubicBezTo>
                  <a:cubicBezTo>
                    <a:pt x="0" y="4542"/>
                    <a:pt x="1313" y="5854"/>
                    <a:pt x="2928" y="5854"/>
                  </a:cubicBezTo>
                  <a:cubicBezTo>
                    <a:pt x="4541" y="5854"/>
                    <a:pt x="5854" y="4542"/>
                    <a:pt x="5854" y="2928"/>
                  </a:cubicBezTo>
                  <a:cubicBezTo>
                    <a:pt x="5854" y="1313"/>
                    <a:pt x="4541" y="1"/>
                    <a:pt x="2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79" name="Google Shape;10579;p79"/>
          <p:cNvGrpSpPr/>
          <p:nvPr/>
        </p:nvGrpSpPr>
        <p:grpSpPr>
          <a:xfrm>
            <a:off x="5310066" y="3755436"/>
            <a:ext cx="407391" cy="407391"/>
            <a:chOff x="6613801" y="2571753"/>
            <a:chExt cx="417024" cy="417024"/>
          </a:xfrm>
        </p:grpSpPr>
        <p:sp>
          <p:nvSpPr>
            <p:cNvPr id="10580" name="Google Shape;10580;p79"/>
            <p:cNvSpPr/>
            <p:nvPr/>
          </p:nvSpPr>
          <p:spPr>
            <a:xfrm>
              <a:off x="6613801" y="2571753"/>
              <a:ext cx="417024" cy="417024"/>
            </a:xfrm>
            <a:custGeom>
              <a:avLst/>
              <a:gdLst/>
              <a:ahLst/>
              <a:cxnLst/>
              <a:rect l="l" t="t" r="r" b="b"/>
              <a:pathLst>
                <a:path w="19982" h="19982" extrusionOk="0">
                  <a:moveTo>
                    <a:pt x="9991" y="1171"/>
                  </a:moveTo>
                  <a:cubicBezTo>
                    <a:pt x="14854" y="1171"/>
                    <a:pt x="18812" y="5127"/>
                    <a:pt x="18812" y="9991"/>
                  </a:cubicBezTo>
                  <a:cubicBezTo>
                    <a:pt x="18812" y="14854"/>
                    <a:pt x="14854" y="18810"/>
                    <a:pt x="9991" y="18810"/>
                  </a:cubicBezTo>
                  <a:cubicBezTo>
                    <a:pt x="5127" y="18810"/>
                    <a:pt x="1171" y="14854"/>
                    <a:pt x="1171" y="9991"/>
                  </a:cubicBezTo>
                  <a:cubicBezTo>
                    <a:pt x="1171" y="5127"/>
                    <a:pt x="5127" y="1171"/>
                    <a:pt x="9991" y="1171"/>
                  </a:cubicBezTo>
                  <a:close/>
                  <a:moveTo>
                    <a:pt x="9991" y="0"/>
                  </a:moveTo>
                  <a:cubicBezTo>
                    <a:pt x="4490" y="0"/>
                    <a:pt x="0" y="4490"/>
                    <a:pt x="0" y="9990"/>
                  </a:cubicBezTo>
                  <a:cubicBezTo>
                    <a:pt x="0" y="15493"/>
                    <a:pt x="4490" y="19981"/>
                    <a:pt x="9991" y="19981"/>
                  </a:cubicBezTo>
                  <a:cubicBezTo>
                    <a:pt x="15493" y="19981"/>
                    <a:pt x="19981" y="15491"/>
                    <a:pt x="19981" y="9990"/>
                  </a:cubicBezTo>
                  <a:cubicBezTo>
                    <a:pt x="19981" y="4488"/>
                    <a:pt x="15491" y="0"/>
                    <a:pt x="99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79"/>
            <p:cNvSpPr/>
            <p:nvPr/>
          </p:nvSpPr>
          <p:spPr>
            <a:xfrm>
              <a:off x="6663449" y="2645840"/>
              <a:ext cx="317704" cy="268826"/>
            </a:xfrm>
            <a:custGeom>
              <a:avLst/>
              <a:gdLst/>
              <a:ahLst/>
              <a:cxnLst/>
              <a:rect l="l" t="t" r="r" b="b"/>
              <a:pathLst>
                <a:path w="15223" h="12881" extrusionOk="0">
                  <a:moveTo>
                    <a:pt x="12295" y="1172"/>
                  </a:moveTo>
                  <a:cubicBezTo>
                    <a:pt x="12619" y="1172"/>
                    <a:pt x="12881" y="1435"/>
                    <a:pt x="12881" y="1757"/>
                  </a:cubicBezTo>
                  <a:cubicBezTo>
                    <a:pt x="12881" y="2079"/>
                    <a:pt x="12617" y="2343"/>
                    <a:pt x="12295" y="2343"/>
                  </a:cubicBezTo>
                  <a:cubicBezTo>
                    <a:pt x="11973" y="2343"/>
                    <a:pt x="11709" y="2079"/>
                    <a:pt x="11709" y="1757"/>
                  </a:cubicBezTo>
                  <a:cubicBezTo>
                    <a:pt x="11709" y="1435"/>
                    <a:pt x="11973" y="1172"/>
                    <a:pt x="12295" y="1172"/>
                  </a:cubicBezTo>
                  <a:close/>
                  <a:moveTo>
                    <a:pt x="2343" y="4685"/>
                  </a:moveTo>
                  <a:cubicBezTo>
                    <a:pt x="2592" y="4685"/>
                    <a:pt x="2827" y="4763"/>
                    <a:pt x="3022" y="4902"/>
                  </a:cubicBezTo>
                  <a:cubicBezTo>
                    <a:pt x="2330" y="5410"/>
                    <a:pt x="1821" y="6015"/>
                    <a:pt x="1513" y="6677"/>
                  </a:cubicBezTo>
                  <a:cubicBezTo>
                    <a:pt x="1301" y="6461"/>
                    <a:pt x="1173" y="6167"/>
                    <a:pt x="1173" y="5856"/>
                  </a:cubicBezTo>
                  <a:cubicBezTo>
                    <a:pt x="1173" y="5210"/>
                    <a:pt x="1697" y="4685"/>
                    <a:pt x="2343" y="4685"/>
                  </a:cubicBezTo>
                  <a:close/>
                  <a:moveTo>
                    <a:pt x="12881" y="4685"/>
                  </a:moveTo>
                  <a:cubicBezTo>
                    <a:pt x="13526" y="4685"/>
                    <a:pt x="14052" y="5208"/>
                    <a:pt x="14052" y="5854"/>
                  </a:cubicBezTo>
                  <a:cubicBezTo>
                    <a:pt x="14052" y="6167"/>
                    <a:pt x="13923" y="6461"/>
                    <a:pt x="13712" y="6677"/>
                  </a:cubicBezTo>
                  <a:cubicBezTo>
                    <a:pt x="13404" y="6015"/>
                    <a:pt x="12893" y="5410"/>
                    <a:pt x="12201" y="4902"/>
                  </a:cubicBezTo>
                  <a:cubicBezTo>
                    <a:pt x="12396" y="4763"/>
                    <a:pt x="12633" y="4685"/>
                    <a:pt x="12881" y="4685"/>
                  </a:cubicBezTo>
                  <a:close/>
                  <a:moveTo>
                    <a:pt x="7616" y="4685"/>
                  </a:moveTo>
                  <a:cubicBezTo>
                    <a:pt x="9058" y="4685"/>
                    <a:pt x="10407" y="5074"/>
                    <a:pt x="11416" y="5778"/>
                  </a:cubicBezTo>
                  <a:cubicBezTo>
                    <a:pt x="12360" y="6440"/>
                    <a:pt x="12881" y="7299"/>
                    <a:pt x="12881" y="8196"/>
                  </a:cubicBezTo>
                  <a:cubicBezTo>
                    <a:pt x="12881" y="9095"/>
                    <a:pt x="12360" y="9953"/>
                    <a:pt x="11416" y="10615"/>
                  </a:cubicBezTo>
                  <a:cubicBezTo>
                    <a:pt x="10407" y="11320"/>
                    <a:pt x="9056" y="11710"/>
                    <a:pt x="7612" y="11710"/>
                  </a:cubicBezTo>
                  <a:cubicBezTo>
                    <a:pt x="6167" y="11710"/>
                    <a:pt x="4816" y="11320"/>
                    <a:pt x="3807" y="10615"/>
                  </a:cubicBezTo>
                  <a:cubicBezTo>
                    <a:pt x="2863" y="9953"/>
                    <a:pt x="2343" y="9095"/>
                    <a:pt x="2343" y="8196"/>
                  </a:cubicBezTo>
                  <a:cubicBezTo>
                    <a:pt x="2343" y="7299"/>
                    <a:pt x="2863" y="6440"/>
                    <a:pt x="3807" y="5778"/>
                  </a:cubicBezTo>
                  <a:cubicBezTo>
                    <a:pt x="4816" y="5074"/>
                    <a:pt x="6165" y="4685"/>
                    <a:pt x="7609" y="4685"/>
                  </a:cubicBezTo>
                  <a:close/>
                  <a:moveTo>
                    <a:pt x="8782" y="0"/>
                  </a:moveTo>
                  <a:cubicBezTo>
                    <a:pt x="8538" y="0"/>
                    <a:pt x="8309" y="156"/>
                    <a:pt x="8228" y="402"/>
                  </a:cubicBezTo>
                  <a:lnTo>
                    <a:pt x="7186" y="3524"/>
                  </a:lnTo>
                  <a:cubicBezTo>
                    <a:pt x="6065" y="3576"/>
                    <a:pt x="4998" y="3836"/>
                    <a:pt x="4073" y="4276"/>
                  </a:cubicBezTo>
                  <a:cubicBezTo>
                    <a:pt x="3634" y="3797"/>
                    <a:pt x="3011" y="3514"/>
                    <a:pt x="2343" y="3514"/>
                  </a:cubicBezTo>
                  <a:cubicBezTo>
                    <a:pt x="1051" y="3514"/>
                    <a:pt x="0" y="4565"/>
                    <a:pt x="0" y="5856"/>
                  </a:cubicBezTo>
                  <a:cubicBezTo>
                    <a:pt x="0" y="6702"/>
                    <a:pt x="469" y="7478"/>
                    <a:pt x="1186" y="7889"/>
                  </a:cubicBezTo>
                  <a:cubicBezTo>
                    <a:pt x="1177" y="7991"/>
                    <a:pt x="1171" y="8094"/>
                    <a:pt x="1171" y="8196"/>
                  </a:cubicBezTo>
                  <a:cubicBezTo>
                    <a:pt x="1171" y="9488"/>
                    <a:pt x="1870" y="10687"/>
                    <a:pt x="3137" y="11573"/>
                  </a:cubicBezTo>
                  <a:cubicBezTo>
                    <a:pt x="4340" y="12415"/>
                    <a:pt x="5928" y="12881"/>
                    <a:pt x="7611" y="12881"/>
                  </a:cubicBezTo>
                  <a:cubicBezTo>
                    <a:pt x="9293" y="12881"/>
                    <a:pt x="10883" y="12415"/>
                    <a:pt x="12086" y="11573"/>
                  </a:cubicBezTo>
                  <a:cubicBezTo>
                    <a:pt x="13353" y="10687"/>
                    <a:pt x="14050" y="9488"/>
                    <a:pt x="14050" y="8196"/>
                  </a:cubicBezTo>
                  <a:cubicBezTo>
                    <a:pt x="14050" y="8094"/>
                    <a:pt x="14046" y="7991"/>
                    <a:pt x="14037" y="7889"/>
                  </a:cubicBezTo>
                  <a:cubicBezTo>
                    <a:pt x="14754" y="7478"/>
                    <a:pt x="15223" y="6702"/>
                    <a:pt x="15223" y="5856"/>
                  </a:cubicBezTo>
                  <a:cubicBezTo>
                    <a:pt x="15223" y="4565"/>
                    <a:pt x="14172" y="3514"/>
                    <a:pt x="12881" y="3514"/>
                  </a:cubicBezTo>
                  <a:cubicBezTo>
                    <a:pt x="12212" y="3514"/>
                    <a:pt x="11589" y="3797"/>
                    <a:pt x="11152" y="4276"/>
                  </a:cubicBezTo>
                  <a:cubicBezTo>
                    <a:pt x="10330" y="3885"/>
                    <a:pt x="9396" y="3636"/>
                    <a:pt x="8412" y="3549"/>
                  </a:cubicBezTo>
                  <a:lnTo>
                    <a:pt x="9153" y="1327"/>
                  </a:lnTo>
                  <a:lnTo>
                    <a:pt x="10540" y="1789"/>
                  </a:lnTo>
                  <a:cubicBezTo>
                    <a:pt x="10556" y="2742"/>
                    <a:pt x="11338" y="3514"/>
                    <a:pt x="12295" y="3514"/>
                  </a:cubicBezTo>
                  <a:cubicBezTo>
                    <a:pt x="13263" y="3514"/>
                    <a:pt x="14052" y="2725"/>
                    <a:pt x="14052" y="1757"/>
                  </a:cubicBezTo>
                  <a:cubicBezTo>
                    <a:pt x="14052" y="790"/>
                    <a:pt x="13263" y="1"/>
                    <a:pt x="12295" y="1"/>
                  </a:cubicBezTo>
                  <a:cubicBezTo>
                    <a:pt x="11732" y="1"/>
                    <a:pt x="11232" y="268"/>
                    <a:pt x="10910" y="678"/>
                  </a:cubicBezTo>
                  <a:lnTo>
                    <a:pt x="8968" y="31"/>
                  </a:lnTo>
                  <a:cubicBezTo>
                    <a:pt x="8906" y="10"/>
                    <a:pt x="8844" y="0"/>
                    <a:pt x="87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2" name="Google Shape;10582;p79"/>
            <p:cNvSpPr/>
            <p:nvPr/>
          </p:nvSpPr>
          <p:spPr>
            <a:xfrm>
              <a:off x="6748992" y="2768030"/>
              <a:ext cx="48898" cy="48878"/>
            </a:xfrm>
            <a:custGeom>
              <a:avLst/>
              <a:gdLst/>
              <a:ahLst/>
              <a:cxnLst/>
              <a:rect l="l" t="t" r="r" b="b"/>
              <a:pathLst>
                <a:path w="2343" h="2342" extrusionOk="0">
                  <a:moveTo>
                    <a:pt x="1171" y="1"/>
                  </a:moveTo>
                  <a:cubicBezTo>
                    <a:pt x="526" y="1"/>
                    <a:pt x="0" y="525"/>
                    <a:pt x="0" y="1170"/>
                  </a:cubicBezTo>
                  <a:cubicBezTo>
                    <a:pt x="0" y="1816"/>
                    <a:pt x="526" y="2341"/>
                    <a:pt x="1171" y="2341"/>
                  </a:cubicBezTo>
                  <a:cubicBezTo>
                    <a:pt x="1817" y="2341"/>
                    <a:pt x="2342" y="1816"/>
                    <a:pt x="2342" y="1170"/>
                  </a:cubicBezTo>
                  <a:cubicBezTo>
                    <a:pt x="2342" y="525"/>
                    <a:pt x="1817" y="1"/>
                    <a:pt x="11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3" name="Google Shape;10583;p79"/>
            <p:cNvSpPr/>
            <p:nvPr/>
          </p:nvSpPr>
          <p:spPr>
            <a:xfrm>
              <a:off x="6846703" y="2768030"/>
              <a:ext cx="48898" cy="48878"/>
            </a:xfrm>
            <a:custGeom>
              <a:avLst/>
              <a:gdLst/>
              <a:ahLst/>
              <a:cxnLst/>
              <a:rect l="l" t="t" r="r" b="b"/>
              <a:pathLst>
                <a:path w="2343" h="2342" extrusionOk="0">
                  <a:moveTo>
                    <a:pt x="1172" y="1"/>
                  </a:moveTo>
                  <a:cubicBezTo>
                    <a:pt x="526" y="1"/>
                    <a:pt x="1" y="525"/>
                    <a:pt x="1" y="1170"/>
                  </a:cubicBezTo>
                  <a:cubicBezTo>
                    <a:pt x="1" y="1816"/>
                    <a:pt x="526" y="2341"/>
                    <a:pt x="1172" y="2341"/>
                  </a:cubicBezTo>
                  <a:cubicBezTo>
                    <a:pt x="1818" y="2341"/>
                    <a:pt x="2343" y="1816"/>
                    <a:pt x="2343" y="1170"/>
                  </a:cubicBezTo>
                  <a:cubicBezTo>
                    <a:pt x="2343" y="525"/>
                    <a:pt x="1818" y="1"/>
                    <a:pt x="11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79"/>
            <p:cNvSpPr/>
            <p:nvPr/>
          </p:nvSpPr>
          <p:spPr>
            <a:xfrm>
              <a:off x="6759469" y="2841323"/>
              <a:ext cx="125658" cy="35938"/>
            </a:xfrm>
            <a:custGeom>
              <a:avLst/>
              <a:gdLst/>
              <a:ahLst/>
              <a:cxnLst/>
              <a:rect l="l" t="t" r="r" b="b"/>
              <a:pathLst>
                <a:path w="6021" h="1722" extrusionOk="0">
                  <a:moveTo>
                    <a:pt x="670" y="0"/>
                  </a:moveTo>
                  <a:cubicBezTo>
                    <a:pt x="455" y="0"/>
                    <a:pt x="249" y="119"/>
                    <a:pt x="146" y="324"/>
                  </a:cubicBezTo>
                  <a:cubicBezTo>
                    <a:pt x="1" y="614"/>
                    <a:pt x="117" y="965"/>
                    <a:pt x="407" y="1110"/>
                  </a:cubicBezTo>
                  <a:cubicBezTo>
                    <a:pt x="1223" y="1516"/>
                    <a:pt x="2116" y="1722"/>
                    <a:pt x="3011" y="1722"/>
                  </a:cubicBezTo>
                  <a:cubicBezTo>
                    <a:pt x="3905" y="1722"/>
                    <a:pt x="4800" y="1518"/>
                    <a:pt x="5614" y="1110"/>
                  </a:cubicBezTo>
                  <a:cubicBezTo>
                    <a:pt x="5904" y="965"/>
                    <a:pt x="6021" y="614"/>
                    <a:pt x="5875" y="324"/>
                  </a:cubicBezTo>
                  <a:cubicBezTo>
                    <a:pt x="5774" y="119"/>
                    <a:pt x="5567" y="0"/>
                    <a:pt x="5352" y="0"/>
                  </a:cubicBezTo>
                  <a:cubicBezTo>
                    <a:pt x="5264" y="0"/>
                    <a:pt x="5174" y="20"/>
                    <a:pt x="5090" y="62"/>
                  </a:cubicBezTo>
                  <a:cubicBezTo>
                    <a:pt x="4439" y="388"/>
                    <a:pt x="3725" y="551"/>
                    <a:pt x="3011" y="551"/>
                  </a:cubicBezTo>
                  <a:cubicBezTo>
                    <a:pt x="2296" y="551"/>
                    <a:pt x="1582" y="388"/>
                    <a:pt x="931" y="62"/>
                  </a:cubicBezTo>
                  <a:cubicBezTo>
                    <a:pt x="847" y="20"/>
                    <a:pt x="758" y="0"/>
                    <a:pt x="6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5" name="Google Shape;10585;p79"/>
          <p:cNvGrpSpPr/>
          <p:nvPr/>
        </p:nvGrpSpPr>
        <p:grpSpPr>
          <a:xfrm>
            <a:off x="7896740" y="3238780"/>
            <a:ext cx="407411" cy="407411"/>
            <a:chOff x="2964567" y="2571753"/>
            <a:chExt cx="417045" cy="417045"/>
          </a:xfrm>
        </p:grpSpPr>
        <p:sp>
          <p:nvSpPr>
            <p:cNvPr id="10586" name="Google Shape;10586;p79"/>
            <p:cNvSpPr/>
            <p:nvPr/>
          </p:nvSpPr>
          <p:spPr>
            <a:xfrm>
              <a:off x="2964567" y="2571753"/>
              <a:ext cx="417045" cy="417045"/>
            </a:xfrm>
            <a:custGeom>
              <a:avLst/>
              <a:gdLst/>
              <a:ahLst/>
              <a:cxnLst/>
              <a:rect l="l" t="t" r="r" b="b"/>
              <a:pathLst>
                <a:path w="19983" h="19983" extrusionOk="0">
                  <a:moveTo>
                    <a:pt x="9992" y="1170"/>
                  </a:moveTo>
                  <a:cubicBezTo>
                    <a:pt x="14855" y="1170"/>
                    <a:pt x="18812" y="4866"/>
                    <a:pt x="18812" y="9405"/>
                  </a:cubicBezTo>
                  <a:cubicBezTo>
                    <a:pt x="18812" y="13925"/>
                    <a:pt x="14855" y="17601"/>
                    <a:pt x="9992" y="17601"/>
                  </a:cubicBezTo>
                  <a:cubicBezTo>
                    <a:pt x="9111" y="17601"/>
                    <a:pt x="8240" y="17481"/>
                    <a:pt x="7407" y="17242"/>
                  </a:cubicBezTo>
                  <a:cubicBezTo>
                    <a:pt x="7354" y="17226"/>
                    <a:pt x="7299" y="17218"/>
                    <a:pt x="7245" y="17218"/>
                  </a:cubicBezTo>
                  <a:cubicBezTo>
                    <a:pt x="7153" y="17218"/>
                    <a:pt x="7062" y="17240"/>
                    <a:pt x="6979" y="17282"/>
                  </a:cubicBezTo>
                  <a:lnTo>
                    <a:pt x="4723" y="18439"/>
                  </a:lnTo>
                  <a:lnTo>
                    <a:pt x="4723" y="16262"/>
                  </a:lnTo>
                  <a:cubicBezTo>
                    <a:pt x="4723" y="16078"/>
                    <a:pt x="4637" y="15904"/>
                    <a:pt x="4490" y="15793"/>
                  </a:cubicBezTo>
                  <a:cubicBezTo>
                    <a:pt x="2381" y="14208"/>
                    <a:pt x="1171" y="11880"/>
                    <a:pt x="1171" y="9405"/>
                  </a:cubicBezTo>
                  <a:cubicBezTo>
                    <a:pt x="1171" y="4866"/>
                    <a:pt x="5129" y="1170"/>
                    <a:pt x="9992" y="1170"/>
                  </a:cubicBezTo>
                  <a:close/>
                  <a:moveTo>
                    <a:pt x="9992" y="1"/>
                  </a:moveTo>
                  <a:cubicBezTo>
                    <a:pt x="4575" y="1"/>
                    <a:pt x="0" y="4153"/>
                    <a:pt x="0" y="9407"/>
                  </a:cubicBezTo>
                  <a:cubicBezTo>
                    <a:pt x="0" y="12221"/>
                    <a:pt x="1359" y="14795"/>
                    <a:pt x="3552" y="16548"/>
                  </a:cubicBezTo>
                  <a:lnTo>
                    <a:pt x="3552" y="19396"/>
                  </a:lnTo>
                  <a:cubicBezTo>
                    <a:pt x="3552" y="19602"/>
                    <a:pt x="3659" y="19791"/>
                    <a:pt x="3832" y="19897"/>
                  </a:cubicBezTo>
                  <a:cubicBezTo>
                    <a:pt x="3925" y="19953"/>
                    <a:pt x="4031" y="19982"/>
                    <a:pt x="4138" y="19982"/>
                  </a:cubicBezTo>
                  <a:cubicBezTo>
                    <a:pt x="4229" y="19982"/>
                    <a:pt x="4320" y="19961"/>
                    <a:pt x="4405" y="19918"/>
                  </a:cubicBezTo>
                  <a:lnTo>
                    <a:pt x="7310" y="18429"/>
                  </a:lnTo>
                  <a:cubicBezTo>
                    <a:pt x="8180" y="18657"/>
                    <a:pt x="9081" y="18772"/>
                    <a:pt x="9992" y="18772"/>
                  </a:cubicBezTo>
                  <a:cubicBezTo>
                    <a:pt x="15500" y="18772"/>
                    <a:pt x="19983" y="14570"/>
                    <a:pt x="19983" y="9407"/>
                  </a:cubicBezTo>
                  <a:cubicBezTo>
                    <a:pt x="19983" y="4151"/>
                    <a:pt x="15405" y="1"/>
                    <a:pt x="99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79"/>
            <p:cNvSpPr/>
            <p:nvPr/>
          </p:nvSpPr>
          <p:spPr>
            <a:xfrm>
              <a:off x="3037777" y="2694715"/>
              <a:ext cx="270642" cy="146633"/>
            </a:xfrm>
            <a:custGeom>
              <a:avLst/>
              <a:gdLst/>
              <a:ahLst/>
              <a:cxnLst/>
              <a:rect l="l" t="t" r="r" b="b"/>
              <a:pathLst>
                <a:path w="12968" h="7026" extrusionOk="0">
                  <a:moveTo>
                    <a:pt x="5362" y="1463"/>
                  </a:moveTo>
                  <a:lnTo>
                    <a:pt x="7241" y="3341"/>
                  </a:lnTo>
                  <a:cubicBezTo>
                    <a:pt x="7353" y="3454"/>
                    <a:pt x="7503" y="3513"/>
                    <a:pt x="7655" y="3513"/>
                  </a:cubicBezTo>
                  <a:cubicBezTo>
                    <a:pt x="7744" y="3513"/>
                    <a:pt x="7833" y="3493"/>
                    <a:pt x="7917" y="3451"/>
                  </a:cubicBezTo>
                  <a:lnTo>
                    <a:pt x="10216" y="2303"/>
                  </a:lnTo>
                  <a:lnTo>
                    <a:pt x="7605" y="5565"/>
                  </a:lnTo>
                  <a:lnTo>
                    <a:pt x="5726" y="3685"/>
                  </a:lnTo>
                  <a:cubicBezTo>
                    <a:pt x="5614" y="3573"/>
                    <a:pt x="5463" y="3514"/>
                    <a:pt x="5311" y="3514"/>
                  </a:cubicBezTo>
                  <a:cubicBezTo>
                    <a:pt x="5223" y="3514"/>
                    <a:pt x="5133" y="3534"/>
                    <a:pt x="5051" y="3575"/>
                  </a:cubicBezTo>
                  <a:lnTo>
                    <a:pt x="2751" y="4725"/>
                  </a:lnTo>
                  <a:lnTo>
                    <a:pt x="2751" y="4725"/>
                  </a:lnTo>
                  <a:lnTo>
                    <a:pt x="5362" y="1463"/>
                  </a:lnTo>
                  <a:close/>
                  <a:moveTo>
                    <a:pt x="5312" y="1"/>
                  </a:moveTo>
                  <a:cubicBezTo>
                    <a:pt x="5302" y="1"/>
                    <a:pt x="5291" y="1"/>
                    <a:pt x="5281" y="2"/>
                  </a:cubicBezTo>
                  <a:cubicBezTo>
                    <a:pt x="5114" y="12"/>
                    <a:pt x="4959" y="92"/>
                    <a:pt x="4856" y="221"/>
                  </a:cubicBezTo>
                  <a:lnTo>
                    <a:pt x="172" y="6075"/>
                  </a:lnTo>
                  <a:cubicBezTo>
                    <a:pt x="0" y="6290"/>
                    <a:pt x="2" y="6595"/>
                    <a:pt x="174" y="6809"/>
                  </a:cubicBezTo>
                  <a:cubicBezTo>
                    <a:pt x="288" y="6950"/>
                    <a:pt x="457" y="7026"/>
                    <a:pt x="630" y="7026"/>
                  </a:cubicBezTo>
                  <a:cubicBezTo>
                    <a:pt x="719" y="7026"/>
                    <a:pt x="808" y="7006"/>
                    <a:pt x="892" y="6964"/>
                  </a:cubicBezTo>
                  <a:lnTo>
                    <a:pt x="5198" y="4811"/>
                  </a:lnTo>
                  <a:lnTo>
                    <a:pt x="7241" y="6855"/>
                  </a:lnTo>
                  <a:cubicBezTo>
                    <a:pt x="7349" y="6964"/>
                    <a:pt x="7496" y="7026"/>
                    <a:pt x="7650" y="7026"/>
                  </a:cubicBezTo>
                  <a:cubicBezTo>
                    <a:pt x="7662" y="7026"/>
                    <a:pt x="7674" y="7025"/>
                    <a:pt x="7687" y="7024"/>
                  </a:cubicBezTo>
                  <a:cubicBezTo>
                    <a:pt x="7853" y="7016"/>
                    <a:pt x="8007" y="6936"/>
                    <a:pt x="8111" y="6807"/>
                  </a:cubicBezTo>
                  <a:lnTo>
                    <a:pt x="12795" y="951"/>
                  </a:lnTo>
                  <a:cubicBezTo>
                    <a:pt x="12967" y="737"/>
                    <a:pt x="12965" y="431"/>
                    <a:pt x="12792" y="219"/>
                  </a:cubicBezTo>
                  <a:cubicBezTo>
                    <a:pt x="12679" y="78"/>
                    <a:pt x="12510" y="1"/>
                    <a:pt x="12337" y="1"/>
                  </a:cubicBezTo>
                  <a:cubicBezTo>
                    <a:pt x="12249" y="1"/>
                    <a:pt x="12159" y="21"/>
                    <a:pt x="12075" y="63"/>
                  </a:cubicBezTo>
                  <a:lnTo>
                    <a:pt x="7770" y="2216"/>
                  </a:lnTo>
                  <a:lnTo>
                    <a:pt x="5726" y="173"/>
                  </a:lnTo>
                  <a:cubicBezTo>
                    <a:pt x="5617" y="62"/>
                    <a:pt x="5467" y="1"/>
                    <a:pt x="53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88" name="Google Shape;10588;p79"/>
          <p:cNvGrpSpPr/>
          <p:nvPr/>
        </p:nvGrpSpPr>
        <p:grpSpPr>
          <a:xfrm>
            <a:off x="1612062" y="3815897"/>
            <a:ext cx="407391" cy="286470"/>
            <a:chOff x="3476576" y="2633631"/>
            <a:chExt cx="417024" cy="293244"/>
          </a:xfrm>
        </p:grpSpPr>
        <p:sp>
          <p:nvSpPr>
            <p:cNvPr id="10589" name="Google Shape;10589;p79"/>
            <p:cNvSpPr/>
            <p:nvPr/>
          </p:nvSpPr>
          <p:spPr>
            <a:xfrm>
              <a:off x="3476576" y="2633631"/>
              <a:ext cx="417024" cy="293244"/>
            </a:xfrm>
            <a:custGeom>
              <a:avLst/>
              <a:gdLst/>
              <a:ahLst/>
              <a:cxnLst/>
              <a:rect l="l" t="t" r="r" b="b"/>
              <a:pathLst>
                <a:path w="19982" h="14051" extrusionOk="0">
                  <a:moveTo>
                    <a:pt x="17056" y="1172"/>
                  </a:moveTo>
                  <a:cubicBezTo>
                    <a:pt x="18023" y="1172"/>
                    <a:pt x="18811" y="1961"/>
                    <a:pt x="18811" y="2929"/>
                  </a:cubicBezTo>
                  <a:lnTo>
                    <a:pt x="18811" y="11124"/>
                  </a:lnTo>
                  <a:cubicBezTo>
                    <a:pt x="18811" y="12092"/>
                    <a:pt x="18023" y="12881"/>
                    <a:pt x="17056" y="12881"/>
                  </a:cubicBezTo>
                  <a:lnTo>
                    <a:pt x="2927" y="12881"/>
                  </a:lnTo>
                  <a:cubicBezTo>
                    <a:pt x="1959" y="12881"/>
                    <a:pt x="1172" y="12092"/>
                    <a:pt x="1172" y="11124"/>
                  </a:cubicBezTo>
                  <a:lnTo>
                    <a:pt x="1172" y="2929"/>
                  </a:lnTo>
                  <a:cubicBezTo>
                    <a:pt x="1172" y="1961"/>
                    <a:pt x="1959" y="1172"/>
                    <a:pt x="2927" y="1172"/>
                  </a:cubicBezTo>
                  <a:close/>
                  <a:moveTo>
                    <a:pt x="2927" y="1"/>
                  </a:moveTo>
                  <a:cubicBezTo>
                    <a:pt x="1313" y="1"/>
                    <a:pt x="1" y="1315"/>
                    <a:pt x="1" y="2929"/>
                  </a:cubicBezTo>
                  <a:lnTo>
                    <a:pt x="1" y="11124"/>
                  </a:lnTo>
                  <a:cubicBezTo>
                    <a:pt x="1" y="12738"/>
                    <a:pt x="1313" y="14050"/>
                    <a:pt x="2927" y="14050"/>
                  </a:cubicBezTo>
                  <a:lnTo>
                    <a:pt x="17056" y="14050"/>
                  </a:lnTo>
                  <a:cubicBezTo>
                    <a:pt x="18669" y="14050"/>
                    <a:pt x="19982" y="12738"/>
                    <a:pt x="19982" y="11124"/>
                  </a:cubicBezTo>
                  <a:lnTo>
                    <a:pt x="19982" y="2929"/>
                  </a:lnTo>
                  <a:cubicBezTo>
                    <a:pt x="19982" y="1315"/>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0" name="Google Shape;10590;p79"/>
            <p:cNvSpPr/>
            <p:nvPr/>
          </p:nvSpPr>
          <p:spPr>
            <a:xfrm>
              <a:off x="3636206" y="2706945"/>
              <a:ext cx="122194" cy="146633"/>
            </a:xfrm>
            <a:custGeom>
              <a:avLst/>
              <a:gdLst/>
              <a:ahLst/>
              <a:cxnLst/>
              <a:rect l="l" t="t" r="r" b="b"/>
              <a:pathLst>
                <a:path w="5855" h="7026" extrusionOk="0">
                  <a:moveTo>
                    <a:pt x="1172" y="1643"/>
                  </a:moveTo>
                  <a:lnTo>
                    <a:pt x="4165" y="3514"/>
                  </a:lnTo>
                  <a:lnTo>
                    <a:pt x="1172" y="5384"/>
                  </a:lnTo>
                  <a:lnTo>
                    <a:pt x="1172" y="1643"/>
                  </a:lnTo>
                  <a:close/>
                  <a:moveTo>
                    <a:pt x="586" y="0"/>
                  </a:moveTo>
                  <a:cubicBezTo>
                    <a:pt x="489" y="0"/>
                    <a:pt x="391" y="25"/>
                    <a:pt x="302" y="74"/>
                  </a:cubicBezTo>
                  <a:cubicBezTo>
                    <a:pt x="116" y="178"/>
                    <a:pt x="1" y="373"/>
                    <a:pt x="1" y="587"/>
                  </a:cubicBezTo>
                  <a:lnTo>
                    <a:pt x="1" y="6440"/>
                  </a:lnTo>
                  <a:cubicBezTo>
                    <a:pt x="1" y="6653"/>
                    <a:pt x="116" y="6849"/>
                    <a:pt x="302" y="6953"/>
                  </a:cubicBezTo>
                  <a:cubicBezTo>
                    <a:pt x="389" y="7001"/>
                    <a:pt x="487" y="7026"/>
                    <a:pt x="585" y="7026"/>
                  </a:cubicBezTo>
                  <a:cubicBezTo>
                    <a:pt x="693" y="7026"/>
                    <a:pt x="801" y="6997"/>
                    <a:pt x="896" y="6937"/>
                  </a:cubicBezTo>
                  <a:lnTo>
                    <a:pt x="5580" y="4010"/>
                  </a:lnTo>
                  <a:cubicBezTo>
                    <a:pt x="5750" y="3903"/>
                    <a:pt x="5854" y="3714"/>
                    <a:pt x="5854" y="3513"/>
                  </a:cubicBezTo>
                  <a:cubicBezTo>
                    <a:pt x="5854" y="3311"/>
                    <a:pt x="5750" y="3123"/>
                    <a:pt x="5580" y="3017"/>
                  </a:cubicBezTo>
                  <a:lnTo>
                    <a:pt x="896" y="90"/>
                  </a:lnTo>
                  <a:cubicBezTo>
                    <a:pt x="801" y="30"/>
                    <a:pt x="694" y="0"/>
                    <a:pt x="5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1" name="Google Shape;10591;p79"/>
          <p:cNvGrpSpPr/>
          <p:nvPr/>
        </p:nvGrpSpPr>
        <p:grpSpPr>
          <a:xfrm>
            <a:off x="2228394" y="3755508"/>
            <a:ext cx="407411" cy="407248"/>
            <a:chOff x="3988564" y="2571836"/>
            <a:chExt cx="417045" cy="416878"/>
          </a:xfrm>
        </p:grpSpPr>
        <p:sp>
          <p:nvSpPr>
            <p:cNvPr id="10592" name="Google Shape;10592;p79"/>
            <p:cNvSpPr/>
            <p:nvPr/>
          </p:nvSpPr>
          <p:spPr>
            <a:xfrm>
              <a:off x="4090678" y="2650431"/>
              <a:ext cx="213124" cy="259268"/>
            </a:xfrm>
            <a:custGeom>
              <a:avLst/>
              <a:gdLst/>
              <a:ahLst/>
              <a:cxnLst/>
              <a:rect l="l" t="t" r="r" b="b"/>
              <a:pathLst>
                <a:path w="10212" h="12423" extrusionOk="0">
                  <a:moveTo>
                    <a:pt x="4938" y="1172"/>
                  </a:moveTo>
                  <a:cubicBezTo>
                    <a:pt x="7267" y="1172"/>
                    <a:pt x="8610" y="2621"/>
                    <a:pt x="8610" y="3081"/>
                  </a:cubicBezTo>
                  <a:cubicBezTo>
                    <a:pt x="8610" y="3348"/>
                    <a:pt x="8308" y="3471"/>
                    <a:pt x="8102" y="3471"/>
                  </a:cubicBezTo>
                  <a:cubicBezTo>
                    <a:pt x="7867" y="3471"/>
                    <a:pt x="7733" y="3357"/>
                    <a:pt x="7407" y="3026"/>
                  </a:cubicBezTo>
                  <a:cubicBezTo>
                    <a:pt x="6933" y="2541"/>
                    <a:pt x="6282" y="1879"/>
                    <a:pt x="4821" y="1879"/>
                  </a:cubicBezTo>
                  <a:cubicBezTo>
                    <a:pt x="4177" y="1879"/>
                    <a:pt x="3602" y="2046"/>
                    <a:pt x="3162" y="2362"/>
                  </a:cubicBezTo>
                  <a:cubicBezTo>
                    <a:pt x="2687" y="2700"/>
                    <a:pt x="2417" y="3188"/>
                    <a:pt x="2417" y="3701"/>
                  </a:cubicBezTo>
                  <a:cubicBezTo>
                    <a:pt x="2417" y="4145"/>
                    <a:pt x="2603" y="4758"/>
                    <a:pt x="3491" y="5152"/>
                  </a:cubicBezTo>
                  <a:cubicBezTo>
                    <a:pt x="3997" y="5378"/>
                    <a:pt x="4646" y="5506"/>
                    <a:pt x="5334" y="5642"/>
                  </a:cubicBezTo>
                  <a:cubicBezTo>
                    <a:pt x="7566" y="6081"/>
                    <a:pt x="9029" y="6514"/>
                    <a:pt x="9029" y="8449"/>
                  </a:cubicBezTo>
                  <a:cubicBezTo>
                    <a:pt x="9029" y="8455"/>
                    <a:pt x="9029" y="8464"/>
                    <a:pt x="9029" y="8478"/>
                  </a:cubicBezTo>
                  <a:cubicBezTo>
                    <a:pt x="9035" y="8646"/>
                    <a:pt x="9028" y="9518"/>
                    <a:pt x="8347" y="10222"/>
                  </a:cubicBezTo>
                  <a:cubicBezTo>
                    <a:pt x="7688" y="10903"/>
                    <a:pt x="6597" y="11248"/>
                    <a:pt x="5102" y="11252"/>
                  </a:cubicBezTo>
                  <a:cubicBezTo>
                    <a:pt x="2240" y="11250"/>
                    <a:pt x="1171" y="9891"/>
                    <a:pt x="1171" y="9033"/>
                  </a:cubicBezTo>
                  <a:cubicBezTo>
                    <a:pt x="1171" y="8780"/>
                    <a:pt x="1518" y="8672"/>
                    <a:pt x="1656" y="8672"/>
                  </a:cubicBezTo>
                  <a:cubicBezTo>
                    <a:pt x="1844" y="8672"/>
                    <a:pt x="2005" y="8837"/>
                    <a:pt x="2327" y="9212"/>
                  </a:cubicBezTo>
                  <a:cubicBezTo>
                    <a:pt x="2843" y="9813"/>
                    <a:pt x="3551" y="10636"/>
                    <a:pt x="5095" y="10636"/>
                  </a:cubicBezTo>
                  <a:cubicBezTo>
                    <a:pt x="6363" y="10636"/>
                    <a:pt x="7727" y="9881"/>
                    <a:pt x="7727" y="8612"/>
                  </a:cubicBezTo>
                  <a:cubicBezTo>
                    <a:pt x="7727" y="7951"/>
                    <a:pt x="7363" y="7445"/>
                    <a:pt x="6647" y="7109"/>
                  </a:cubicBezTo>
                  <a:cubicBezTo>
                    <a:pt x="6130" y="6866"/>
                    <a:pt x="5472" y="6726"/>
                    <a:pt x="4773" y="6578"/>
                  </a:cubicBezTo>
                  <a:cubicBezTo>
                    <a:pt x="2620" y="6120"/>
                    <a:pt x="1209" y="5683"/>
                    <a:pt x="1209" y="3859"/>
                  </a:cubicBezTo>
                  <a:cubicBezTo>
                    <a:pt x="1209" y="2893"/>
                    <a:pt x="1667" y="2191"/>
                    <a:pt x="2606" y="1711"/>
                  </a:cubicBezTo>
                  <a:cubicBezTo>
                    <a:pt x="3388" y="1313"/>
                    <a:pt x="4350" y="1172"/>
                    <a:pt x="4938" y="1172"/>
                  </a:cubicBezTo>
                  <a:close/>
                  <a:moveTo>
                    <a:pt x="4938" y="1"/>
                  </a:moveTo>
                  <a:cubicBezTo>
                    <a:pt x="2944" y="1"/>
                    <a:pt x="39" y="991"/>
                    <a:pt x="39" y="3861"/>
                  </a:cubicBezTo>
                  <a:cubicBezTo>
                    <a:pt x="39" y="5149"/>
                    <a:pt x="579" y="6129"/>
                    <a:pt x="1644" y="6772"/>
                  </a:cubicBezTo>
                  <a:cubicBezTo>
                    <a:pt x="2505" y="7293"/>
                    <a:pt x="3581" y="7523"/>
                    <a:pt x="4529" y="7724"/>
                  </a:cubicBezTo>
                  <a:cubicBezTo>
                    <a:pt x="5159" y="7857"/>
                    <a:pt x="5755" y="7984"/>
                    <a:pt x="6149" y="8170"/>
                  </a:cubicBezTo>
                  <a:cubicBezTo>
                    <a:pt x="6556" y="8359"/>
                    <a:pt x="6556" y="8518"/>
                    <a:pt x="6556" y="8612"/>
                  </a:cubicBezTo>
                  <a:cubicBezTo>
                    <a:pt x="6556" y="9100"/>
                    <a:pt x="5785" y="9465"/>
                    <a:pt x="5095" y="9465"/>
                  </a:cubicBezTo>
                  <a:cubicBezTo>
                    <a:pt x="4089" y="9465"/>
                    <a:pt x="3664" y="8971"/>
                    <a:pt x="3215" y="8449"/>
                  </a:cubicBezTo>
                  <a:cubicBezTo>
                    <a:pt x="2833" y="8005"/>
                    <a:pt x="2401" y="7501"/>
                    <a:pt x="1656" y="7501"/>
                  </a:cubicBezTo>
                  <a:cubicBezTo>
                    <a:pt x="860" y="7501"/>
                    <a:pt x="0" y="8087"/>
                    <a:pt x="0" y="9035"/>
                  </a:cubicBezTo>
                  <a:cubicBezTo>
                    <a:pt x="0" y="10459"/>
                    <a:pt x="1462" y="12423"/>
                    <a:pt x="5104" y="12423"/>
                  </a:cubicBezTo>
                  <a:cubicBezTo>
                    <a:pt x="6926" y="12419"/>
                    <a:pt x="8301" y="11954"/>
                    <a:pt x="9187" y="11036"/>
                  </a:cubicBezTo>
                  <a:cubicBezTo>
                    <a:pt x="10167" y="10024"/>
                    <a:pt x="10211" y="8803"/>
                    <a:pt x="10200" y="8442"/>
                  </a:cubicBezTo>
                  <a:cubicBezTo>
                    <a:pt x="10199" y="7101"/>
                    <a:pt x="9638" y="6090"/>
                    <a:pt x="8536" y="5435"/>
                  </a:cubicBezTo>
                  <a:cubicBezTo>
                    <a:pt x="7642" y="4904"/>
                    <a:pt x="6537" y="4685"/>
                    <a:pt x="5560" y="4492"/>
                  </a:cubicBezTo>
                  <a:cubicBezTo>
                    <a:pt x="4939" y="4370"/>
                    <a:pt x="4354" y="4255"/>
                    <a:pt x="3966" y="4084"/>
                  </a:cubicBezTo>
                  <a:cubicBezTo>
                    <a:pt x="3588" y="3916"/>
                    <a:pt x="3588" y="3781"/>
                    <a:pt x="3588" y="3703"/>
                  </a:cubicBezTo>
                  <a:cubicBezTo>
                    <a:pt x="3588" y="3429"/>
                    <a:pt x="4016" y="3050"/>
                    <a:pt x="4821" y="3050"/>
                  </a:cubicBezTo>
                  <a:cubicBezTo>
                    <a:pt x="5790" y="3050"/>
                    <a:pt x="6153" y="3418"/>
                    <a:pt x="6570" y="3847"/>
                  </a:cubicBezTo>
                  <a:cubicBezTo>
                    <a:pt x="6921" y="4202"/>
                    <a:pt x="7354" y="4644"/>
                    <a:pt x="8102" y="4644"/>
                  </a:cubicBezTo>
                  <a:cubicBezTo>
                    <a:pt x="8966" y="4644"/>
                    <a:pt x="9781" y="4016"/>
                    <a:pt x="9781" y="3082"/>
                  </a:cubicBezTo>
                  <a:cubicBezTo>
                    <a:pt x="9781" y="1768"/>
                    <a:pt x="7722" y="1"/>
                    <a:pt x="49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3" name="Google Shape;10593;p79"/>
            <p:cNvSpPr/>
            <p:nvPr/>
          </p:nvSpPr>
          <p:spPr>
            <a:xfrm>
              <a:off x="3988564" y="2571836"/>
              <a:ext cx="417045" cy="416878"/>
            </a:xfrm>
            <a:custGeom>
              <a:avLst/>
              <a:gdLst/>
              <a:ahLst/>
              <a:cxnLst/>
              <a:rect l="l" t="t" r="r" b="b"/>
              <a:pathLst>
                <a:path w="19983" h="19975" extrusionOk="0">
                  <a:moveTo>
                    <a:pt x="5465" y="1172"/>
                  </a:moveTo>
                  <a:cubicBezTo>
                    <a:pt x="6229" y="1172"/>
                    <a:pt x="6714" y="1356"/>
                    <a:pt x="7184" y="1548"/>
                  </a:cubicBezTo>
                  <a:cubicBezTo>
                    <a:pt x="7842" y="1820"/>
                    <a:pt x="8120" y="1882"/>
                    <a:pt x="8506" y="1882"/>
                  </a:cubicBezTo>
                  <a:cubicBezTo>
                    <a:pt x="8831" y="1882"/>
                    <a:pt x="9232" y="1838"/>
                    <a:pt x="10000" y="1838"/>
                  </a:cubicBezTo>
                  <a:cubicBezTo>
                    <a:pt x="13275" y="1838"/>
                    <a:pt x="15226" y="3478"/>
                    <a:pt x="16286" y="4855"/>
                  </a:cubicBezTo>
                  <a:cubicBezTo>
                    <a:pt x="17660" y="6641"/>
                    <a:pt x="18149" y="8709"/>
                    <a:pt x="18149" y="9937"/>
                  </a:cubicBezTo>
                  <a:cubicBezTo>
                    <a:pt x="18149" y="11304"/>
                    <a:pt x="17841" y="11405"/>
                    <a:pt x="18414" y="12744"/>
                  </a:cubicBezTo>
                  <a:cubicBezTo>
                    <a:pt x="18610" y="13203"/>
                    <a:pt x="18812" y="13675"/>
                    <a:pt x="18812" y="14565"/>
                  </a:cubicBezTo>
                  <a:cubicBezTo>
                    <a:pt x="18812" y="15702"/>
                    <a:pt x="18373" y="16765"/>
                    <a:pt x="17575" y="17561"/>
                  </a:cubicBezTo>
                  <a:cubicBezTo>
                    <a:pt x="16776" y="18358"/>
                    <a:pt x="15671" y="18803"/>
                    <a:pt x="14546" y="18803"/>
                  </a:cubicBezTo>
                  <a:cubicBezTo>
                    <a:pt x="14544" y="18803"/>
                    <a:pt x="14542" y="18803"/>
                    <a:pt x="14540" y="18803"/>
                  </a:cubicBezTo>
                  <a:lnTo>
                    <a:pt x="14519" y="18803"/>
                  </a:lnTo>
                  <a:cubicBezTo>
                    <a:pt x="13754" y="18803"/>
                    <a:pt x="13270" y="18612"/>
                    <a:pt x="12799" y="18418"/>
                  </a:cubicBezTo>
                  <a:cubicBezTo>
                    <a:pt x="12161" y="18154"/>
                    <a:pt x="11842" y="18085"/>
                    <a:pt x="11520" y="18085"/>
                  </a:cubicBezTo>
                  <a:cubicBezTo>
                    <a:pt x="11167" y="18085"/>
                    <a:pt x="10809" y="18168"/>
                    <a:pt x="10022" y="18168"/>
                  </a:cubicBezTo>
                  <a:cubicBezTo>
                    <a:pt x="6746" y="18168"/>
                    <a:pt x="4785" y="16516"/>
                    <a:pt x="3717" y="15131"/>
                  </a:cubicBezTo>
                  <a:cubicBezTo>
                    <a:pt x="2328" y="13328"/>
                    <a:pt x="1835" y="11257"/>
                    <a:pt x="1835" y="10031"/>
                  </a:cubicBezTo>
                  <a:cubicBezTo>
                    <a:pt x="1835" y="8674"/>
                    <a:pt x="2146" y="8571"/>
                    <a:pt x="1569" y="7222"/>
                  </a:cubicBezTo>
                  <a:cubicBezTo>
                    <a:pt x="1375" y="6765"/>
                    <a:pt x="1173" y="6293"/>
                    <a:pt x="1171" y="5408"/>
                  </a:cubicBezTo>
                  <a:cubicBezTo>
                    <a:pt x="1175" y="3063"/>
                    <a:pt x="3100" y="1172"/>
                    <a:pt x="5465" y="1172"/>
                  </a:cubicBezTo>
                  <a:close/>
                  <a:moveTo>
                    <a:pt x="5465" y="0"/>
                  </a:moveTo>
                  <a:cubicBezTo>
                    <a:pt x="3993" y="0"/>
                    <a:pt x="2617" y="552"/>
                    <a:pt x="1587" y="1582"/>
                  </a:cubicBezTo>
                  <a:cubicBezTo>
                    <a:pt x="566" y="2603"/>
                    <a:pt x="4" y="3960"/>
                    <a:pt x="0" y="5403"/>
                  </a:cubicBezTo>
                  <a:lnTo>
                    <a:pt x="0" y="5414"/>
                  </a:lnTo>
                  <a:cubicBezTo>
                    <a:pt x="2" y="6535"/>
                    <a:pt x="274" y="7170"/>
                    <a:pt x="492" y="7682"/>
                  </a:cubicBezTo>
                  <a:cubicBezTo>
                    <a:pt x="938" y="8725"/>
                    <a:pt x="664" y="8547"/>
                    <a:pt x="664" y="10031"/>
                  </a:cubicBezTo>
                  <a:cubicBezTo>
                    <a:pt x="664" y="11738"/>
                    <a:pt x="1385" y="14023"/>
                    <a:pt x="2790" y="15845"/>
                  </a:cubicBezTo>
                  <a:cubicBezTo>
                    <a:pt x="4019" y="17439"/>
                    <a:pt x="6270" y="19339"/>
                    <a:pt x="10022" y="19339"/>
                  </a:cubicBezTo>
                  <a:cubicBezTo>
                    <a:pt x="10942" y="19339"/>
                    <a:pt x="11234" y="19255"/>
                    <a:pt x="11494" y="19255"/>
                  </a:cubicBezTo>
                  <a:cubicBezTo>
                    <a:pt x="11700" y="19255"/>
                    <a:pt x="11887" y="19308"/>
                    <a:pt x="12353" y="19500"/>
                  </a:cubicBezTo>
                  <a:cubicBezTo>
                    <a:pt x="12875" y="19716"/>
                    <a:pt x="13523" y="19974"/>
                    <a:pt x="14519" y="19974"/>
                  </a:cubicBezTo>
                  <a:lnTo>
                    <a:pt x="14554" y="19974"/>
                  </a:lnTo>
                  <a:cubicBezTo>
                    <a:pt x="15985" y="19974"/>
                    <a:pt x="17386" y="19403"/>
                    <a:pt x="18402" y="18391"/>
                  </a:cubicBezTo>
                  <a:cubicBezTo>
                    <a:pt x="19422" y="17374"/>
                    <a:pt x="19983" y="16015"/>
                    <a:pt x="19983" y="14565"/>
                  </a:cubicBezTo>
                  <a:cubicBezTo>
                    <a:pt x="19983" y="13436"/>
                    <a:pt x="19711" y="12797"/>
                    <a:pt x="19491" y="12284"/>
                  </a:cubicBezTo>
                  <a:cubicBezTo>
                    <a:pt x="19045" y="11243"/>
                    <a:pt x="19320" y="11421"/>
                    <a:pt x="19320" y="9937"/>
                  </a:cubicBezTo>
                  <a:cubicBezTo>
                    <a:pt x="19320" y="8218"/>
                    <a:pt x="18603" y="5946"/>
                    <a:pt x="17213" y="4140"/>
                  </a:cubicBezTo>
                  <a:cubicBezTo>
                    <a:pt x="15994" y="2557"/>
                    <a:pt x="13753" y="667"/>
                    <a:pt x="10000" y="667"/>
                  </a:cubicBezTo>
                  <a:cubicBezTo>
                    <a:pt x="9146" y="667"/>
                    <a:pt x="8785" y="712"/>
                    <a:pt x="8528" y="712"/>
                  </a:cubicBezTo>
                  <a:cubicBezTo>
                    <a:pt x="8261" y="712"/>
                    <a:pt x="8109" y="664"/>
                    <a:pt x="7630" y="466"/>
                  </a:cubicBezTo>
                  <a:cubicBezTo>
                    <a:pt x="7110" y="252"/>
                    <a:pt x="6461" y="0"/>
                    <a:pt x="54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4" name="Google Shape;10594;p79"/>
          <p:cNvGrpSpPr/>
          <p:nvPr/>
        </p:nvGrpSpPr>
        <p:grpSpPr>
          <a:xfrm>
            <a:off x="2844747" y="3755436"/>
            <a:ext cx="407391" cy="407391"/>
            <a:chOff x="4500573" y="2571753"/>
            <a:chExt cx="417024" cy="417024"/>
          </a:xfrm>
        </p:grpSpPr>
        <p:sp>
          <p:nvSpPr>
            <p:cNvPr id="10595" name="Google Shape;10595;p79"/>
            <p:cNvSpPr/>
            <p:nvPr/>
          </p:nvSpPr>
          <p:spPr>
            <a:xfrm>
              <a:off x="4550263" y="2632817"/>
              <a:ext cx="317683" cy="293244"/>
            </a:xfrm>
            <a:custGeom>
              <a:avLst/>
              <a:gdLst/>
              <a:ahLst/>
              <a:cxnLst/>
              <a:rect l="l" t="t" r="r" b="b"/>
              <a:pathLst>
                <a:path w="15222" h="14051" extrusionOk="0">
                  <a:moveTo>
                    <a:pt x="7616" y="1172"/>
                  </a:moveTo>
                  <a:cubicBezTo>
                    <a:pt x="8529" y="1202"/>
                    <a:pt x="10613" y="1570"/>
                    <a:pt x="10613" y="4280"/>
                  </a:cubicBezTo>
                  <a:cubicBezTo>
                    <a:pt x="10613" y="4791"/>
                    <a:pt x="10565" y="5662"/>
                    <a:pt x="10565" y="5683"/>
                  </a:cubicBezTo>
                  <a:cubicBezTo>
                    <a:pt x="10565" y="6490"/>
                    <a:pt x="11186" y="6530"/>
                    <a:pt x="11312" y="6530"/>
                  </a:cubicBezTo>
                  <a:cubicBezTo>
                    <a:pt x="11563" y="6530"/>
                    <a:pt x="11867" y="6461"/>
                    <a:pt x="12149" y="6399"/>
                  </a:cubicBezTo>
                  <a:lnTo>
                    <a:pt x="12149" y="6399"/>
                  </a:lnTo>
                  <a:cubicBezTo>
                    <a:pt x="11697" y="6589"/>
                    <a:pt x="10875" y="6838"/>
                    <a:pt x="10875" y="7608"/>
                  </a:cubicBezTo>
                  <a:cubicBezTo>
                    <a:pt x="10875" y="9260"/>
                    <a:pt x="12294" y="9897"/>
                    <a:pt x="13233" y="10316"/>
                  </a:cubicBezTo>
                  <a:cubicBezTo>
                    <a:pt x="13419" y="10399"/>
                    <a:pt x="13661" y="10509"/>
                    <a:pt x="13838" y="10608"/>
                  </a:cubicBezTo>
                  <a:cubicBezTo>
                    <a:pt x="13590" y="10652"/>
                    <a:pt x="13247" y="10703"/>
                    <a:pt x="12826" y="10802"/>
                  </a:cubicBezTo>
                  <a:cubicBezTo>
                    <a:pt x="12446" y="10894"/>
                    <a:pt x="12149" y="11195"/>
                    <a:pt x="12067" y="11574"/>
                  </a:cubicBezTo>
                  <a:cubicBezTo>
                    <a:pt x="12058" y="11614"/>
                    <a:pt x="12049" y="11652"/>
                    <a:pt x="12041" y="11683"/>
                  </a:cubicBezTo>
                  <a:cubicBezTo>
                    <a:pt x="11837" y="11646"/>
                    <a:pt x="11549" y="11584"/>
                    <a:pt x="11156" y="11584"/>
                  </a:cubicBezTo>
                  <a:cubicBezTo>
                    <a:pt x="10220" y="11584"/>
                    <a:pt x="9658" y="11968"/>
                    <a:pt x="9161" y="12306"/>
                  </a:cubicBezTo>
                  <a:cubicBezTo>
                    <a:pt x="8711" y="12614"/>
                    <a:pt x="8322" y="12879"/>
                    <a:pt x="7611" y="12881"/>
                  </a:cubicBezTo>
                  <a:cubicBezTo>
                    <a:pt x="6900" y="12879"/>
                    <a:pt x="6511" y="12614"/>
                    <a:pt x="6060" y="12306"/>
                  </a:cubicBezTo>
                  <a:cubicBezTo>
                    <a:pt x="5563" y="11968"/>
                    <a:pt x="5000" y="11584"/>
                    <a:pt x="4064" y="11584"/>
                  </a:cubicBezTo>
                  <a:cubicBezTo>
                    <a:pt x="3671" y="11584"/>
                    <a:pt x="3381" y="11646"/>
                    <a:pt x="3180" y="11683"/>
                  </a:cubicBezTo>
                  <a:cubicBezTo>
                    <a:pt x="3171" y="11652"/>
                    <a:pt x="3164" y="11614"/>
                    <a:pt x="3155" y="11574"/>
                  </a:cubicBezTo>
                  <a:cubicBezTo>
                    <a:pt x="3072" y="11195"/>
                    <a:pt x="2775" y="10894"/>
                    <a:pt x="2394" y="10802"/>
                  </a:cubicBezTo>
                  <a:cubicBezTo>
                    <a:pt x="1973" y="10703"/>
                    <a:pt x="1630" y="10652"/>
                    <a:pt x="1384" y="10608"/>
                  </a:cubicBezTo>
                  <a:cubicBezTo>
                    <a:pt x="1559" y="10509"/>
                    <a:pt x="1803" y="10399"/>
                    <a:pt x="1987" y="10316"/>
                  </a:cubicBezTo>
                  <a:cubicBezTo>
                    <a:pt x="2927" y="9897"/>
                    <a:pt x="4347" y="9260"/>
                    <a:pt x="4347" y="7608"/>
                  </a:cubicBezTo>
                  <a:cubicBezTo>
                    <a:pt x="4347" y="6838"/>
                    <a:pt x="3525" y="6589"/>
                    <a:pt x="3072" y="6399"/>
                  </a:cubicBezTo>
                  <a:lnTo>
                    <a:pt x="3072" y="6399"/>
                  </a:lnTo>
                  <a:cubicBezTo>
                    <a:pt x="3355" y="6461"/>
                    <a:pt x="3657" y="6530"/>
                    <a:pt x="3910" y="6530"/>
                  </a:cubicBezTo>
                  <a:cubicBezTo>
                    <a:pt x="4034" y="6530"/>
                    <a:pt x="4655" y="6490"/>
                    <a:pt x="4655" y="5683"/>
                  </a:cubicBezTo>
                  <a:cubicBezTo>
                    <a:pt x="4655" y="5662"/>
                    <a:pt x="4609" y="4793"/>
                    <a:pt x="4609" y="4280"/>
                  </a:cubicBezTo>
                  <a:cubicBezTo>
                    <a:pt x="4609" y="1558"/>
                    <a:pt x="6698" y="1199"/>
                    <a:pt x="7616" y="1172"/>
                  </a:cubicBezTo>
                  <a:close/>
                  <a:moveTo>
                    <a:pt x="7602" y="1"/>
                  </a:moveTo>
                  <a:cubicBezTo>
                    <a:pt x="7201" y="11"/>
                    <a:pt x="6164" y="98"/>
                    <a:pt x="5219" y="691"/>
                  </a:cubicBezTo>
                  <a:cubicBezTo>
                    <a:pt x="4407" y="1200"/>
                    <a:pt x="3438" y="2237"/>
                    <a:pt x="3438" y="4280"/>
                  </a:cubicBezTo>
                  <a:cubicBezTo>
                    <a:pt x="3438" y="4714"/>
                    <a:pt x="3454" y="5041"/>
                    <a:pt x="3466" y="5288"/>
                  </a:cubicBezTo>
                  <a:cubicBezTo>
                    <a:pt x="3176" y="5225"/>
                    <a:pt x="2914" y="5159"/>
                    <a:pt x="2711" y="5159"/>
                  </a:cubicBezTo>
                  <a:cubicBezTo>
                    <a:pt x="2005" y="5159"/>
                    <a:pt x="1492" y="5593"/>
                    <a:pt x="1492" y="6187"/>
                  </a:cubicBezTo>
                  <a:cubicBezTo>
                    <a:pt x="1492" y="7031"/>
                    <a:pt x="2302" y="7355"/>
                    <a:pt x="2785" y="7547"/>
                  </a:cubicBezTo>
                  <a:cubicBezTo>
                    <a:pt x="2907" y="7595"/>
                    <a:pt x="3077" y="7664"/>
                    <a:pt x="3173" y="7717"/>
                  </a:cubicBezTo>
                  <a:cubicBezTo>
                    <a:pt x="3084" y="8885"/>
                    <a:pt x="1453" y="9124"/>
                    <a:pt x="595" y="9723"/>
                  </a:cubicBezTo>
                  <a:cubicBezTo>
                    <a:pt x="201" y="9999"/>
                    <a:pt x="1" y="10337"/>
                    <a:pt x="1" y="10730"/>
                  </a:cubicBezTo>
                  <a:cubicBezTo>
                    <a:pt x="1" y="11119"/>
                    <a:pt x="194" y="11425"/>
                    <a:pt x="547" y="11590"/>
                  </a:cubicBezTo>
                  <a:cubicBezTo>
                    <a:pt x="892" y="11752"/>
                    <a:pt x="1340" y="11765"/>
                    <a:pt x="2032" y="11920"/>
                  </a:cubicBezTo>
                  <a:cubicBezTo>
                    <a:pt x="2081" y="12138"/>
                    <a:pt x="2134" y="12318"/>
                    <a:pt x="2231" y="12474"/>
                  </a:cubicBezTo>
                  <a:cubicBezTo>
                    <a:pt x="2428" y="12789"/>
                    <a:pt x="2691" y="12874"/>
                    <a:pt x="2981" y="12874"/>
                  </a:cubicBezTo>
                  <a:cubicBezTo>
                    <a:pt x="3325" y="12874"/>
                    <a:pt x="3708" y="12754"/>
                    <a:pt x="4064" y="12754"/>
                  </a:cubicBezTo>
                  <a:cubicBezTo>
                    <a:pt x="4639" y="12754"/>
                    <a:pt x="4975" y="12984"/>
                    <a:pt x="5400" y="13274"/>
                  </a:cubicBezTo>
                  <a:cubicBezTo>
                    <a:pt x="5907" y="13619"/>
                    <a:pt x="6537" y="14050"/>
                    <a:pt x="7609" y="14050"/>
                  </a:cubicBezTo>
                  <a:lnTo>
                    <a:pt x="7611" y="14050"/>
                  </a:lnTo>
                  <a:cubicBezTo>
                    <a:pt x="8683" y="14050"/>
                    <a:pt x="9315" y="13620"/>
                    <a:pt x="9821" y="13274"/>
                  </a:cubicBezTo>
                  <a:cubicBezTo>
                    <a:pt x="10247" y="12984"/>
                    <a:pt x="10581" y="12754"/>
                    <a:pt x="11156" y="12754"/>
                  </a:cubicBezTo>
                  <a:cubicBezTo>
                    <a:pt x="11621" y="12754"/>
                    <a:pt x="11881" y="12881"/>
                    <a:pt x="12228" y="12881"/>
                  </a:cubicBezTo>
                  <a:cubicBezTo>
                    <a:pt x="12647" y="12881"/>
                    <a:pt x="12874" y="12660"/>
                    <a:pt x="12991" y="12474"/>
                  </a:cubicBezTo>
                  <a:cubicBezTo>
                    <a:pt x="13088" y="12318"/>
                    <a:pt x="13139" y="12136"/>
                    <a:pt x="13189" y="11920"/>
                  </a:cubicBezTo>
                  <a:cubicBezTo>
                    <a:pt x="13880" y="11765"/>
                    <a:pt x="14328" y="11752"/>
                    <a:pt x="14673" y="11590"/>
                  </a:cubicBezTo>
                  <a:cubicBezTo>
                    <a:pt x="15027" y="11425"/>
                    <a:pt x="15221" y="11119"/>
                    <a:pt x="15221" y="10730"/>
                  </a:cubicBezTo>
                  <a:cubicBezTo>
                    <a:pt x="15221" y="10337"/>
                    <a:pt x="15020" y="9999"/>
                    <a:pt x="14625" y="9723"/>
                  </a:cubicBezTo>
                  <a:cubicBezTo>
                    <a:pt x="13769" y="9124"/>
                    <a:pt x="12136" y="8885"/>
                    <a:pt x="12048" y="7717"/>
                  </a:cubicBezTo>
                  <a:cubicBezTo>
                    <a:pt x="12143" y="7664"/>
                    <a:pt x="12313" y="7595"/>
                    <a:pt x="12435" y="7547"/>
                  </a:cubicBezTo>
                  <a:cubicBezTo>
                    <a:pt x="12918" y="7355"/>
                    <a:pt x="13728" y="7031"/>
                    <a:pt x="13728" y="6187"/>
                  </a:cubicBezTo>
                  <a:cubicBezTo>
                    <a:pt x="13728" y="5593"/>
                    <a:pt x="13215" y="5159"/>
                    <a:pt x="12509" y="5159"/>
                  </a:cubicBezTo>
                  <a:cubicBezTo>
                    <a:pt x="12306" y="5159"/>
                    <a:pt x="12044" y="5225"/>
                    <a:pt x="11754" y="5288"/>
                  </a:cubicBezTo>
                  <a:cubicBezTo>
                    <a:pt x="11768" y="5041"/>
                    <a:pt x="11782" y="4714"/>
                    <a:pt x="11782" y="4280"/>
                  </a:cubicBezTo>
                  <a:cubicBezTo>
                    <a:pt x="11782" y="2246"/>
                    <a:pt x="10822" y="1211"/>
                    <a:pt x="10017" y="700"/>
                  </a:cubicBezTo>
                  <a:cubicBezTo>
                    <a:pt x="9076" y="105"/>
                    <a:pt x="8037" y="13"/>
                    <a:pt x="76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6" name="Google Shape;10596;p79"/>
            <p:cNvSpPr/>
            <p:nvPr/>
          </p:nvSpPr>
          <p:spPr>
            <a:xfrm>
              <a:off x="4500573" y="2571753"/>
              <a:ext cx="417024" cy="417024"/>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97" name="Google Shape;10597;p79"/>
          <p:cNvGrpSpPr/>
          <p:nvPr/>
        </p:nvGrpSpPr>
        <p:grpSpPr>
          <a:xfrm>
            <a:off x="3461079" y="3755436"/>
            <a:ext cx="407391" cy="407391"/>
            <a:chOff x="5012603" y="2571753"/>
            <a:chExt cx="417024" cy="417024"/>
          </a:xfrm>
        </p:grpSpPr>
        <p:sp>
          <p:nvSpPr>
            <p:cNvPr id="10598" name="Google Shape;10598;p79"/>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79"/>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0" name="Google Shape;10600;p79"/>
          <p:cNvSpPr/>
          <p:nvPr/>
        </p:nvSpPr>
        <p:spPr>
          <a:xfrm>
            <a:off x="5201286" y="3238852"/>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01" name="Google Shape;10601;p79"/>
          <p:cNvGrpSpPr/>
          <p:nvPr/>
        </p:nvGrpSpPr>
        <p:grpSpPr>
          <a:xfrm>
            <a:off x="5721826" y="3238790"/>
            <a:ext cx="407432" cy="407391"/>
            <a:chOff x="812101" y="2571761"/>
            <a:chExt cx="417066" cy="417024"/>
          </a:xfrm>
        </p:grpSpPr>
        <p:sp>
          <p:nvSpPr>
            <p:cNvPr id="10602" name="Google Shape;10602;p79"/>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79"/>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79"/>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5" name="Google Shape;10605;p79"/>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6" name="Google Shape;10606;p79"/>
          <p:cNvGrpSpPr/>
          <p:nvPr/>
        </p:nvGrpSpPr>
        <p:grpSpPr>
          <a:xfrm>
            <a:off x="6242420" y="3238790"/>
            <a:ext cx="407391" cy="407391"/>
            <a:chOff x="1323129" y="2571761"/>
            <a:chExt cx="417024" cy="417024"/>
          </a:xfrm>
        </p:grpSpPr>
        <p:sp>
          <p:nvSpPr>
            <p:cNvPr id="10607" name="Google Shape;10607;p79"/>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8" name="Google Shape;10608;p79"/>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9" name="Google Shape;10609;p79"/>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79"/>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11" name="Google Shape;10611;p79"/>
          <p:cNvSpPr/>
          <p:nvPr/>
        </p:nvSpPr>
        <p:spPr>
          <a:xfrm>
            <a:off x="6815924" y="32756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12" name="Google Shape;10612;p79"/>
          <p:cNvGrpSpPr/>
          <p:nvPr/>
        </p:nvGrpSpPr>
        <p:grpSpPr>
          <a:xfrm>
            <a:off x="7378895" y="3238843"/>
            <a:ext cx="408023" cy="407411"/>
            <a:chOff x="2344476" y="2571761"/>
            <a:chExt cx="417671" cy="417045"/>
          </a:xfrm>
        </p:grpSpPr>
        <p:sp>
          <p:nvSpPr>
            <p:cNvPr id="10613" name="Google Shape;10613;p79"/>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79"/>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5" name="Google Shape;10615;p79"/>
          <p:cNvGrpSpPr/>
          <p:nvPr/>
        </p:nvGrpSpPr>
        <p:grpSpPr>
          <a:xfrm>
            <a:off x="7109755" y="3759535"/>
            <a:ext cx="399178" cy="399178"/>
            <a:chOff x="2038375" y="3798025"/>
            <a:chExt cx="841792" cy="841792"/>
          </a:xfrm>
        </p:grpSpPr>
        <p:sp>
          <p:nvSpPr>
            <p:cNvPr id="10616" name="Google Shape;10616;p79"/>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2"/>
            </a:solidFill>
            <a:ln w="9525" cap="flat" cmpd="sng">
              <a:solidFill>
                <a:srgbClr val="5F7D9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79"/>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5" name="Google Shape;455;p44"/>
          <p:cNvSpPr txBox="1">
            <a:spLocks noGrp="1"/>
          </p:cNvSpPr>
          <p:nvPr>
            <p:ph type="subTitle" idx="1"/>
          </p:nvPr>
        </p:nvSpPr>
        <p:spPr>
          <a:xfrm>
            <a:off x="1899781" y="1036633"/>
            <a:ext cx="1188114" cy="372130"/>
          </a:xfrm>
          <a:prstGeom prst="rect">
            <a:avLst/>
          </a:prstGeom>
        </p:spPr>
        <p:txBody>
          <a:bodyPr spcFirstLastPara="1" wrap="square" lIns="91425" tIns="91425" rIns="91425" bIns="91425" anchor="t" anchorCtr="0">
            <a:noAutofit/>
          </a:bodyPr>
          <a:lstStyle/>
          <a:p>
            <a:pPr marL="0" lvl="0" indent="0"/>
            <a:r>
              <a:rPr lang="ro-RO" sz="1200" b="1" dirty="0"/>
              <a:t>Introducere</a:t>
            </a:r>
            <a:endParaRPr sz="1200" b="1" dirty="0"/>
          </a:p>
        </p:txBody>
      </p:sp>
      <p:sp>
        <p:nvSpPr>
          <p:cNvPr id="460" name="Google Shape;460;p44"/>
          <p:cNvSpPr txBox="1">
            <a:spLocks noGrp="1"/>
          </p:cNvSpPr>
          <p:nvPr>
            <p:ph type="title" idx="6"/>
          </p:nvPr>
        </p:nvSpPr>
        <p:spPr>
          <a:xfrm>
            <a:off x="1347154" y="295841"/>
            <a:ext cx="7704000" cy="634500"/>
          </a:xfrm>
          <a:prstGeom prst="rect">
            <a:avLst/>
          </a:prstGeom>
        </p:spPr>
        <p:txBody>
          <a:bodyPr spcFirstLastPara="1" wrap="square" lIns="91425" tIns="91425" rIns="91425" bIns="91425" anchor="t" anchorCtr="0">
            <a:noAutofit/>
          </a:bodyPr>
          <a:lstStyle/>
          <a:p>
            <a:pPr lvl="0"/>
            <a:r>
              <a:rPr lang="ro-RO" dirty="0"/>
              <a:t>Structura lucrării</a:t>
            </a:r>
            <a:endParaRPr dirty="0"/>
          </a:p>
        </p:txBody>
      </p:sp>
      <p:sp>
        <p:nvSpPr>
          <p:cNvPr id="461" name="Google Shape;461;p44"/>
          <p:cNvSpPr/>
          <p:nvPr/>
        </p:nvSpPr>
        <p:spPr>
          <a:xfrm>
            <a:off x="1389018" y="106126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1"/>
                </a:solidFill>
                <a:latin typeface="GFS Didot"/>
                <a:ea typeface="GFS Didot"/>
                <a:cs typeface="GFS Didot"/>
                <a:sym typeface="GFS Didot"/>
              </a:rPr>
              <a:t>1</a:t>
            </a:r>
            <a:endParaRPr sz="2400" b="1">
              <a:solidFill>
                <a:schemeClr val="dk1"/>
              </a:solidFill>
              <a:latin typeface="GFS Didot"/>
              <a:ea typeface="GFS Didot"/>
              <a:cs typeface="GFS Didot"/>
              <a:sym typeface="GFS Didot"/>
            </a:endParaRPr>
          </a:p>
        </p:txBody>
      </p:sp>
      <p:sp>
        <p:nvSpPr>
          <p:cNvPr id="12" name="Google Shape;455;p44">
            <a:extLst>
              <a:ext uri="{FF2B5EF4-FFF2-40B4-BE49-F238E27FC236}">
                <a16:creationId xmlns:a16="http://schemas.microsoft.com/office/drawing/2014/main" id="{E8D77245-2DDD-6F4F-F8E2-B5AFA36F6EDE}"/>
              </a:ext>
            </a:extLst>
          </p:cNvPr>
          <p:cNvSpPr txBox="1">
            <a:spLocks/>
          </p:cNvSpPr>
          <p:nvPr/>
        </p:nvSpPr>
        <p:spPr>
          <a:xfrm>
            <a:off x="1899781" y="1489142"/>
            <a:ext cx="3500445"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Fundamentare teoretică</a:t>
            </a:r>
            <a:endParaRPr lang="en-US" sz="1200" b="1" dirty="0"/>
          </a:p>
        </p:txBody>
      </p:sp>
      <p:sp>
        <p:nvSpPr>
          <p:cNvPr id="13" name="Google Shape;461;p44">
            <a:extLst>
              <a:ext uri="{FF2B5EF4-FFF2-40B4-BE49-F238E27FC236}">
                <a16:creationId xmlns:a16="http://schemas.microsoft.com/office/drawing/2014/main" id="{D1D75039-97E9-79AE-6194-5347DB3CD47B}"/>
              </a:ext>
            </a:extLst>
          </p:cNvPr>
          <p:cNvSpPr/>
          <p:nvPr/>
        </p:nvSpPr>
        <p:spPr>
          <a:xfrm>
            <a:off x="1389018" y="1526376"/>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2</a:t>
            </a:r>
            <a:endParaRPr sz="2400" b="1" dirty="0">
              <a:solidFill>
                <a:schemeClr val="dk1"/>
              </a:solidFill>
              <a:latin typeface="GFS Didot"/>
              <a:ea typeface="GFS Didot"/>
              <a:cs typeface="GFS Didot"/>
              <a:sym typeface="GFS Didot"/>
            </a:endParaRPr>
          </a:p>
        </p:txBody>
      </p:sp>
      <p:sp>
        <p:nvSpPr>
          <p:cNvPr id="16" name="Google Shape;455;p44">
            <a:extLst>
              <a:ext uri="{FF2B5EF4-FFF2-40B4-BE49-F238E27FC236}">
                <a16:creationId xmlns:a16="http://schemas.microsoft.com/office/drawing/2014/main" id="{B161AD58-D095-8151-CA13-02D7DBA15589}"/>
              </a:ext>
            </a:extLst>
          </p:cNvPr>
          <p:cNvSpPr txBox="1">
            <a:spLocks/>
          </p:cNvSpPr>
          <p:nvPr/>
        </p:nvSpPr>
        <p:spPr>
          <a:xfrm>
            <a:off x="1899781" y="1954511"/>
            <a:ext cx="3931314" cy="3721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Metodologie (date, indicatori, software utilizat)</a:t>
            </a:r>
            <a:endParaRPr lang="en-US" sz="1200" b="1" dirty="0"/>
          </a:p>
        </p:txBody>
      </p:sp>
      <p:sp>
        <p:nvSpPr>
          <p:cNvPr id="17" name="Google Shape;461;p44">
            <a:extLst>
              <a:ext uri="{FF2B5EF4-FFF2-40B4-BE49-F238E27FC236}">
                <a16:creationId xmlns:a16="http://schemas.microsoft.com/office/drawing/2014/main" id="{01F1EB6E-C5EB-8D0A-6EC5-08E719AD3415}"/>
              </a:ext>
            </a:extLst>
          </p:cNvPr>
          <p:cNvSpPr/>
          <p:nvPr/>
        </p:nvSpPr>
        <p:spPr>
          <a:xfrm>
            <a:off x="1389018" y="1980170"/>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3</a:t>
            </a:r>
            <a:endParaRPr sz="2400" b="1" dirty="0">
              <a:solidFill>
                <a:schemeClr val="dk1"/>
              </a:solidFill>
              <a:latin typeface="GFS Didot"/>
              <a:ea typeface="GFS Didot"/>
              <a:cs typeface="GFS Didot"/>
              <a:sym typeface="GFS Didot"/>
            </a:endParaRPr>
          </a:p>
        </p:txBody>
      </p:sp>
      <p:sp>
        <p:nvSpPr>
          <p:cNvPr id="18" name="Google Shape;455;p44">
            <a:extLst>
              <a:ext uri="{FF2B5EF4-FFF2-40B4-BE49-F238E27FC236}">
                <a16:creationId xmlns:a16="http://schemas.microsoft.com/office/drawing/2014/main" id="{BCBCE808-ABE3-540B-11C1-2CD686289449}"/>
              </a:ext>
            </a:extLst>
          </p:cNvPr>
          <p:cNvSpPr txBox="1">
            <a:spLocks/>
          </p:cNvSpPr>
          <p:nvPr/>
        </p:nvSpPr>
        <p:spPr>
          <a:xfrm>
            <a:off x="1899781" y="2373132"/>
            <a:ext cx="4295159" cy="13759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Analiza datelor din Regiunea Centru</a:t>
            </a:r>
          </a:p>
          <a:p>
            <a:pPr marL="171450" indent="-171450">
              <a:buFont typeface="Arial" panose="020B0604020202020204" pitchFamily="34" charset="0"/>
              <a:buChar char="•"/>
            </a:pPr>
            <a:r>
              <a:rPr lang="ro-RO" sz="1100" dirty="0"/>
              <a:t>Situația economică</a:t>
            </a:r>
          </a:p>
          <a:p>
            <a:pPr marL="171450" indent="-171450">
              <a:buFont typeface="Arial" panose="020B0604020202020204" pitchFamily="34" charset="0"/>
              <a:buChar char="•"/>
            </a:pPr>
            <a:r>
              <a:rPr lang="ro-RO" sz="1100" dirty="0"/>
              <a:t>Situația educațională</a:t>
            </a:r>
          </a:p>
          <a:p>
            <a:pPr marL="171450" indent="-171450">
              <a:buFont typeface="Arial" panose="020B0604020202020204" pitchFamily="34" charset="0"/>
              <a:buChar char="•"/>
            </a:pPr>
            <a:r>
              <a:rPr lang="ro-RO" sz="1100" dirty="0"/>
              <a:t>Structura salariaților pe activități economice</a:t>
            </a:r>
          </a:p>
          <a:p>
            <a:pPr marL="171450" indent="-171450">
              <a:buFont typeface="Arial" panose="020B0604020202020204" pitchFamily="34" charset="0"/>
              <a:buChar char="•"/>
            </a:pPr>
            <a:r>
              <a:rPr lang="it-IT" sz="1100" dirty="0"/>
              <a:t>Modelarea relațiilor dintre indicatorii pieței muncii</a:t>
            </a:r>
            <a:endParaRPr lang="ro-RO" sz="1100" dirty="0"/>
          </a:p>
          <a:p>
            <a:pPr marL="171450" indent="-171450">
              <a:buFont typeface="Arial" panose="020B0604020202020204" pitchFamily="34" charset="0"/>
              <a:buChar char="•"/>
            </a:pPr>
            <a:r>
              <a:rPr lang="ro-RO" sz="1100" dirty="0"/>
              <a:t>Sectorul public </a:t>
            </a:r>
            <a:r>
              <a:rPr lang="ro-RO" sz="1100" dirty="0" err="1"/>
              <a:t>vs</a:t>
            </a:r>
            <a:r>
              <a:rPr lang="ro-RO" sz="1100" dirty="0"/>
              <a:t> sectorul privat</a:t>
            </a:r>
          </a:p>
          <a:p>
            <a:pPr marL="171450" indent="-171450">
              <a:buFont typeface="Arial" panose="020B0604020202020204" pitchFamily="34" charset="0"/>
              <a:buChar char="•"/>
            </a:pPr>
            <a:endParaRPr lang="en-US" sz="1200" b="1" dirty="0"/>
          </a:p>
        </p:txBody>
      </p:sp>
      <p:sp>
        <p:nvSpPr>
          <p:cNvPr id="19" name="Google Shape;461;p44">
            <a:extLst>
              <a:ext uri="{FF2B5EF4-FFF2-40B4-BE49-F238E27FC236}">
                <a16:creationId xmlns:a16="http://schemas.microsoft.com/office/drawing/2014/main" id="{AFDABC96-1ACE-02C0-5B00-A829D583DA99}"/>
              </a:ext>
            </a:extLst>
          </p:cNvPr>
          <p:cNvSpPr/>
          <p:nvPr/>
        </p:nvSpPr>
        <p:spPr>
          <a:xfrm>
            <a:off x="1389018" y="2398792"/>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4</a:t>
            </a:r>
            <a:endParaRPr sz="2400" b="1" dirty="0">
              <a:solidFill>
                <a:schemeClr val="dk1"/>
              </a:solidFill>
              <a:latin typeface="GFS Didot"/>
              <a:ea typeface="GFS Didot"/>
              <a:cs typeface="GFS Didot"/>
              <a:sym typeface="GFS Didot"/>
            </a:endParaRPr>
          </a:p>
        </p:txBody>
      </p:sp>
      <p:sp>
        <p:nvSpPr>
          <p:cNvPr id="20" name="Google Shape;455;p44">
            <a:extLst>
              <a:ext uri="{FF2B5EF4-FFF2-40B4-BE49-F238E27FC236}">
                <a16:creationId xmlns:a16="http://schemas.microsoft.com/office/drawing/2014/main" id="{7CDB4D50-D7A9-C40E-23BC-72BC5A654247}"/>
              </a:ext>
            </a:extLst>
          </p:cNvPr>
          <p:cNvSpPr txBox="1">
            <a:spLocks/>
          </p:cNvSpPr>
          <p:nvPr/>
        </p:nvSpPr>
        <p:spPr>
          <a:xfrm>
            <a:off x="1899781" y="3872591"/>
            <a:ext cx="118811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Concluzii</a:t>
            </a:r>
            <a:endParaRPr lang="en-US" sz="1200" dirty="0"/>
          </a:p>
        </p:txBody>
      </p:sp>
      <p:sp>
        <p:nvSpPr>
          <p:cNvPr id="21" name="Google Shape;461;p44">
            <a:extLst>
              <a:ext uri="{FF2B5EF4-FFF2-40B4-BE49-F238E27FC236}">
                <a16:creationId xmlns:a16="http://schemas.microsoft.com/office/drawing/2014/main" id="{F47E2F9A-F8C5-462A-E071-29B7C08F813A}"/>
              </a:ext>
            </a:extLst>
          </p:cNvPr>
          <p:cNvSpPr/>
          <p:nvPr/>
        </p:nvSpPr>
        <p:spPr>
          <a:xfrm>
            <a:off x="1389018" y="3891299"/>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5</a:t>
            </a:r>
            <a:endParaRPr sz="2400" b="1" dirty="0">
              <a:solidFill>
                <a:schemeClr val="dk1"/>
              </a:solidFill>
              <a:latin typeface="GFS Didot"/>
              <a:ea typeface="GFS Didot"/>
              <a:cs typeface="GFS Didot"/>
              <a:sym typeface="GFS Didot"/>
            </a:endParaRPr>
          </a:p>
        </p:txBody>
      </p:sp>
      <p:sp>
        <p:nvSpPr>
          <p:cNvPr id="22" name="Google Shape;455;p44">
            <a:extLst>
              <a:ext uri="{FF2B5EF4-FFF2-40B4-BE49-F238E27FC236}">
                <a16:creationId xmlns:a16="http://schemas.microsoft.com/office/drawing/2014/main" id="{E3686A7F-B7C7-FA3A-F775-7B65DC0703B9}"/>
              </a:ext>
            </a:extLst>
          </p:cNvPr>
          <p:cNvSpPr txBox="1">
            <a:spLocks/>
          </p:cNvSpPr>
          <p:nvPr/>
        </p:nvSpPr>
        <p:spPr>
          <a:xfrm>
            <a:off x="1899781" y="4272506"/>
            <a:ext cx="1245564" cy="36028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r>
              <a:rPr lang="ro-RO" sz="1200" b="1" dirty="0"/>
              <a:t>Bibliografie</a:t>
            </a:r>
          </a:p>
        </p:txBody>
      </p:sp>
      <p:sp>
        <p:nvSpPr>
          <p:cNvPr id="23" name="Google Shape;461;p44">
            <a:extLst>
              <a:ext uri="{FF2B5EF4-FFF2-40B4-BE49-F238E27FC236}">
                <a16:creationId xmlns:a16="http://schemas.microsoft.com/office/drawing/2014/main" id="{0BC73494-5388-4DFC-C992-82891DDFD448}"/>
              </a:ext>
            </a:extLst>
          </p:cNvPr>
          <p:cNvSpPr/>
          <p:nvPr/>
        </p:nvSpPr>
        <p:spPr>
          <a:xfrm>
            <a:off x="1389018" y="4309921"/>
            <a:ext cx="468900" cy="322873"/>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RO" sz="2400" b="1" dirty="0">
                <a:solidFill>
                  <a:schemeClr val="dk1"/>
                </a:solidFill>
                <a:latin typeface="GFS Didot"/>
                <a:ea typeface="GFS Didot"/>
                <a:cs typeface="GFS Didot"/>
                <a:sym typeface="GFS Didot"/>
              </a:rPr>
              <a:t>6</a:t>
            </a:r>
            <a:endParaRPr sz="2400" b="1" dirty="0">
              <a:solidFill>
                <a:schemeClr val="dk1"/>
              </a:solidFill>
              <a:latin typeface="GFS Didot"/>
              <a:ea typeface="GFS Didot"/>
              <a:cs typeface="GFS Didot"/>
              <a:sym typeface="GFS Didot"/>
            </a:endParaRPr>
          </a:p>
        </p:txBody>
      </p:sp>
      <p:sp>
        <p:nvSpPr>
          <p:cNvPr id="26" name="Google Shape;8827;p74">
            <a:extLst>
              <a:ext uri="{FF2B5EF4-FFF2-40B4-BE49-F238E27FC236}">
                <a16:creationId xmlns:a16="http://schemas.microsoft.com/office/drawing/2014/main" id="{EAEACB4C-EF32-D02B-3734-3016FB9DF168}"/>
              </a:ext>
            </a:extLst>
          </p:cNvPr>
          <p:cNvSpPr/>
          <p:nvPr/>
        </p:nvSpPr>
        <p:spPr>
          <a:xfrm>
            <a:off x="8206562" y="117035"/>
            <a:ext cx="315072" cy="285110"/>
          </a:xfrm>
          <a:custGeom>
            <a:avLst/>
            <a:gdLst/>
            <a:ahLst/>
            <a:cxnLst/>
            <a:rect l="l" t="t" r="r" b="b"/>
            <a:pathLst>
              <a:path w="12698" h="11563" extrusionOk="0">
                <a:moveTo>
                  <a:pt x="2490" y="820"/>
                </a:moveTo>
                <a:cubicBezTo>
                  <a:pt x="3529" y="914"/>
                  <a:pt x="4600" y="1292"/>
                  <a:pt x="5483" y="2017"/>
                </a:cubicBezTo>
                <a:lnTo>
                  <a:pt x="5798" y="2237"/>
                </a:lnTo>
                <a:lnTo>
                  <a:pt x="5798" y="10334"/>
                </a:lnTo>
                <a:lnTo>
                  <a:pt x="5766" y="10334"/>
                </a:lnTo>
                <a:cubicBezTo>
                  <a:pt x="4789" y="9609"/>
                  <a:pt x="3655" y="9168"/>
                  <a:pt x="2490" y="9105"/>
                </a:cubicBezTo>
                <a:lnTo>
                  <a:pt x="2490" y="820"/>
                </a:lnTo>
                <a:close/>
                <a:moveTo>
                  <a:pt x="9925" y="883"/>
                </a:moveTo>
                <a:lnTo>
                  <a:pt x="9925" y="9137"/>
                </a:lnTo>
                <a:cubicBezTo>
                  <a:pt x="8728" y="9200"/>
                  <a:pt x="7593" y="9609"/>
                  <a:pt x="6617" y="10334"/>
                </a:cubicBezTo>
                <a:lnTo>
                  <a:pt x="6617" y="2300"/>
                </a:lnTo>
                <a:lnTo>
                  <a:pt x="6932" y="2048"/>
                </a:lnTo>
                <a:cubicBezTo>
                  <a:pt x="7782" y="1355"/>
                  <a:pt x="8854" y="946"/>
                  <a:pt x="9925" y="883"/>
                </a:cubicBezTo>
                <a:close/>
                <a:moveTo>
                  <a:pt x="1702" y="2458"/>
                </a:moveTo>
                <a:lnTo>
                  <a:pt x="1702" y="9483"/>
                </a:lnTo>
                <a:cubicBezTo>
                  <a:pt x="1702" y="9735"/>
                  <a:pt x="1891" y="9924"/>
                  <a:pt x="2080" y="9924"/>
                </a:cubicBezTo>
                <a:cubicBezTo>
                  <a:pt x="3057" y="9924"/>
                  <a:pt x="4096" y="10208"/>
                  <a:pt x="4978" y="10744"/>
                </a:cubicBezTo>
                <a:lnTo>
                  <a:pt x="1261" y="10744"/>
                </a:lnTo>
                <a:cubicBezTo>
                  <a:pt x="1009" y="10744"/>
                  <a:pt x="851" y="10555"/>
                  <a:pt x="851" y="10334"/>
                </a:cubicBezTo>
                <a:lnTo>
                  <a:pt x="851" y="2867"/>
                </a:lnTo>
                <a:cubicBezTo>
                  <a:pt x="851" y="2647"/>
                  <a:pt x="1040" y="2489"/>
                  <a:pt x="1261" y="2458"/>
                </a:cubicBezTo>
                <a:close/>
                <a:moveTo>
                  <a:pt x="11406" y="2458"/>
                </a:moveTo>
                <a:cubicBezTo>
                  <a:pt x="11658" y="2458"/>
                  <a:pt x="11815" y="2647"/>
                  <a:pt x="11847" y="2867"/>
                </a:cubicBezTo>
                <a:lnTo>
                  <a:pt x="11847" y="10334"/>
                </a:lnTo>
                <a:cubicBezTo>
                  <a:pt x="11847" y="10555"/>
                  <a:pt x="11658" y="10712"/>
                  <a:pt x="11406" y="10744"/>
                </a:cubicBezTo>
                <a:lnTo>
                  <a:pt x="7436" y="10744"/>
                </a:lnTo>
                <a:cubicBezTo>
                  <a:pt x="8255" y="10239"/>
                  <a:pt x="9295" y="9924"/>
                  <a:pt x="10303" y="9924"/>
                </a:cubicBezTo>
                <a:cubicBezTo>
                  <a:pt x="10555" y="9924"/>
                  <a:pt x="10712" y="9735"/>
                  <a:pt x="10712" y="9483"/>
                </a:cubicBezTo>
                <a:lnTo>
                  <a:pt x="10712" y="2458"/>
                </a:lnTo>
                <a:close/>
                <a:moveTo>
                  <a:pt x="2080" y="0"/>
                </a:moveTo>
                <a:cubicBezTo>
                  <a:pt x="1828" y="0"/>
                  <a:pt x="1670" y="189"/>
                  <a:pt x="1670" y="410"/>
                </a:cubicBezTo>
                <a:lnTo>
                  <a:pt x="1670" y="1670"/>
                </a:lnTo>
                <a:lnTo>
                  <a:pt x="1261" y="1670"/>
                </a:lnTo>
                <a:cubicBezTo>
                  <a:pt x="568" y="1670"/>
                  <a:pt x="1" y="2206"/>
                  <a:pt x="32" y="2930"/>
                </a:cubicBezTo>
                <a:lnTo>
                  <a:pt x="32" y="10334"/>
                </a:lnTo>
                <a:cubicBezTo>
                  <a:pt x="32" y="10996"/>
                  <a:pt x="568" y="11563"/>
                  <a:pt x="1261" y="11563"/>
                </a:cubicBezTo>
                <a:lnTo>
                  <a:pt x="11437" y="11563"/>
                </a:lnTo>
                <a:cubicBezTo>
                  <a:pt x="12130" y="11563"/>
                  <a:pt x="12697" y="11027"/>
                  <a:pt x="12697" y="10334"/>
                </a:cubicBezTo>
                <a:lnTo>
                  <a:pt x="12697" y="2867"/>
                </a:lnTo>
                <a:cubicBezTo>
                  <a:pt x="12666" y="2206"/>
                  <a:pt x="12130" y="1670"/>
                  <a:pt x="11437" y="1670"/>
                </a:cubicBezTo>
                <a:lnTo>
                  <a:pt x="10744" y="1670"/>
                </a:lnTo>
                <a:lnTo>
                  <a:pt x="10744" y="410"/>
                </a:lnTo>
                <a:cubicBezTo>
                  <a:pt x="10744" y="158"/>
                  <a:pt x="10555" y="0"/>
                  <a:pt x="10334" y="0"/>
                </a:cubicBezTo>
                <a:cubicBezTo>
                  <a:pt x="8980" y="0"/>
                  <a:pt x="7562" y="473"/>
                  <a:pt x="6396" y="1387"/>
                </a:cubicBezTo>
                <a:lnTo>
                  <a:pt x="6207" y="1544"/>
                </a:lnTo>
                <a:lnTo>
                  <a:pt x="6018" y="1387"/>
                </a:lnTo>
                <a:cubicBezTo>
                  <a:pt x="4915" y="473"/>
                  <a:pt x="3498" y="0"/>
                  <a:pt x="208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35"/>
          <p:cNvSpPr txBox="1">
            <a:spLocks noGrp="1"/>
          </p:cNvSpPr>
          <p:nvPr>
            <p:ph type="title" idx="2"/>
          </p:nvPr>
        </p:nvSpPr>
        <p:spPr>
          <a:xfrm>
            <a:off x="2450588" y="2383613"/>
            <a:ext cx="42426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sz="3600" dirty="0"/>
              <a:t>Stadiul cunoașterii și metodologie</a:t>
            </a:r>
            <a:endParaRPr sz="3600" dirty="0"/>
          </a:p>
        </p:txBody>
      </p:sp>
      <p:sp>
        <p:nvSpPr>
          <p:cNvPr id="336" name="Google Shape;336;p35"/>
          <p:cNvSpPr txBox="1">
            <a:spLocks noGrp="1"/>
          </p:cNvSpPr>
          <p:nvPr>
            <p:ph type="title"/>
          </p:nvPr>
        </p:nvSpPr>
        <p:spPr>
          <a:xfrm>
            <a:off x="3796788" y="971817"/>
            <a:ext cx="1550100" cy="14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I</a:t>
            </a:r>
            <a:endParaRPr dirty="0"/>
          </a:p>
        </p:txBody>
      </p:sp>
      <p:sp>
        <p:nvSpPr>
          <p:cNvPr id="338" name="Google Shape;338;p35"/>
          <p:cNvSpPr/>
          <p:nvPr/>
        </p:nvSpPr>
        <p:spPr>
          <a:xfrm>
            <a:off x="151600" y="2571751"/>
            <a:ext cx="1357500" cy="13575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5"/>
          <p:cNvSpPr/>
          <p:nvPr/>
        </p:nvSpPr>
        <p:spPr>
          <a:xfrm>
            <a:off x="7649075" y="410525"/>
            <a:ext cx="1632000" cy="16320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35"/>
          <p:cNvSpPr/>
          <p:nvPr/>
        </p:nvSpPr>
        <p:spPr>
          <a:xfrm>
            <a:off x="7535175" y="2521675"/>
            <a:ext cx="1310700" cy="13107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36"/>
          <p:cNvSpPr txBox="1">
            <a:spLocks noGrp="1"/>
          </p:cNvSpPr>
          <p:nvPr>
            <p:ph type="subTitle" idx="1"/>
          </p:nvPr>
        </p:nvSpPr>
        <p:spPr>
          <a:xfrm>
            <a:off x="723365" y="1001929"/>
            <a:ext cx="6381188" cy="1798499"/>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Teorii și concepte fundamentale ale pieței muncii: </a:t>
            </a:r>
          </a:p>
          <a:p>
            <a:pPr marL="0" lvl="0" indent="0" algn="just">
              <a:buClr>
                <a:schemeClr val="lt1"/>
              </a:buClr>
              <a:buSzPts val="1100"/>
            </a:pPr>
            <a:r>
              <a:rPr lang="ro-RO" sz="1200" dirty="0"/>
              <a:t>Conform Ehrenberg, Smith și Hallock (2021, p. 2), relația dintre angajatori și angajați poate fi comparată cu o piață, unde angajatorii caută să achiziționeze servicii de muncă, iar angajații le furnizează în schimbul unei remunerații. Cererea de muncă este determinată de productivitatea muncii, de nivelul tehnologic și de condițiile economice generale. Oferta de muncă, în schimb, depinde de dimensiunea populației active, de nivelul de educație și calificare, precum și de preferințele individuale pentru muncă.</a:t>
            </a:r>
            <a:endParaRPr sz="1200" dirty="0"/>
          </a:p>
        </p:txBody>
      </p:sp>
      <p:sp>
        <p:nvSpPr>
          <p:cNvPr id="351" name="Google Shape;351;p36"/>
          <p:cNvSpPr txBox="1">
            <a:spLocks noGrp="1"/>
          </p:cNvSpPr>
          <p:nvPr>
            <p:ph type="title" idx="6"/>
          </p:nvPr>
        </p:nvSpPr>
        <p:spPr>
          <a:xfrm>
            <a:off x="723365" y="156157"/>
            <a:ext cx="7704000" cy="634500"/>
          </a:xfrm>
          <a:prstGeom prst="rect">
            <a:avLst/>
          </a:prstGeom>
        </p:spPr>
        <p:txBody>
          <a:bodyPr spcFirstLastPara="1" wrap="square" lIns="91425" tIns="91425" rIns="91425" bIns="91425" anchor="t" anchorCtr="0">
            <a:noAutofit/>
          </a:bodyPr>
          <a:lstStyle/>
          <a:p>
            <a:pPr lvl="0"/>
            <a:r>
              <a:rPr lang="ro-RO" dirty="0"/>
              <a:t>Stadiul cunoașterii</a:t>
            </a:r>
            <a:endParaRPr dirty="0"/>
          </a:p>
        </p:txBody>
      </p:sp>
      <p:sp>
        <p:nvSpPr>
          <p:cNvPr id="14" name="Google Shape;346;p36">
            <a:extLst>
              <a:ext uri="{FF2B5EF4-FFF2-40B4-BE49-F238E27FC236}">
                <a16:creationId xmlns:a16="http://schemas.microsoft.com/office/drawing/2014/main" id="{2EC65503-2251-C746-44F8-8896DAF0876B}"/>
              </a:ext>
            </a:extLst>
          </p:cNvPr>
          <p:cNvSpPr txBox="1">
            <a:spLocks/>
          </p:cNvSpPr>
          <p:nvPr/>
        </p:nvSpPr>
        <p:spPr>
          <a:xfrm>
            <a:off x="2288058" y="2917346"/>
            <a:ext cx="5678233"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Migrația forței de muncă:</a:t>
            </a:r>
          </a:p>
          <a:p>
            <a:pPr marL="0" indent="0" algn="just">
              <a:buClr>
                <a:schemeClr val="lt1"/>
              </a:buClr>
              <a:buSzPts val="1100"/>
            </a:pPr>
            <a:r>
              <a:rPr lang="ro-RO" sz="1200" dirty="0"/>
              <a:t>După cum subliniază Vance și Paik (2014, p. 7), contextul economic joacă un rol crucial în deciziile luate de forța de muncă și de companii. Astfel, o economie percepută ca fiind slabă poate determina companiile să își amâne planurile de expansiune, să înghețe angajările și să se orienteze către utilizarea forței de muncă temporare. În schimb, o economie puternică poate atrage forță de muncă din alte regiuni sau țări, generând un flux migrator pozitiv.</a:t>
            </a:r>
          </a:p>
        </p:txBody>
      </p:sp>
      <p:sp>
        <p:nvSpPr>
          <p:cNvPr id="15" name="Google Shape;8812;p74">
            <a:extLst>
              <a:ext uri="{FF2B5EF4-FFF2-40B4-BE49-F238E27FC236}">
                <a16:creationId xmlns:a16="http://schemas.microsoft.com/office/drawing/2014/main" id="{897779D6-1B7C-BDDD-60C7-BF4A4F5FA012}"/>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4">
          <a:extLst>
            <a:ext uri="{FF2B5EF4-FFF2-40B4-BE49-F238E27FC236}">
              <a16:creationId xmlns:a16="http://schemas.microsoft.com/office/drawing/2014/main" id="{1741670A-6C71-BFDD-8E90-5D8F3ED3A89C}"/>
            </a:ext>
          </a:extLst>
        </p:cNvPr>
        <p:cNvGrpSpPr/>
        <p:nvPr/>
      </p:nvGrpSpPr>
      <p:grpSpPr>
        <a:xfrm>
          <a:off x="0" y="0"/>
          <a:ext cx="0" cy="0"/>
          <a:chOff x="0" y="0"/>
          <a:chExt cx="0" cy="0"/>
        </a:xfrm>
      </p:grpSpPr>
      <p:sp>
        <p:nvSpPr>
          <p:cNvPr id="346" name="Google Shape;346;p36">
            <a:extLst>
              <a:ext uri="{FF2B5EF4-FFF2-40B4-BE49-F238E27FC236}">
                <a16:creationId xmlns:a16="http://schemas.microsoft.com/office/drawing/2014/main" id="{28FDD767-22F9-683A-9A7E-64DEB343CAC0}"/>
              </a:ext>
            </a:extLst>
          </p:cNvPr>
          <p:cNvSpPr txBox="1">
            <a:spLocks noGrp="1"/>
          </p:cNvSpPr>
          <p:nvPr>
            <p:ph type="subTitle" idx="1"/>
          </p:nvPr>
        </p:nvSpPr>
        <p:spPr>
          <a:xfrm>
            <a:off x="723365" y="887874"/>
            <a:ext cx="7420061" cy="1612010"/>
          </a:xfrm>
          <a:prstGeom prst="rect">
            <a:avLst/>
          </a:prstGeom>
        </p:spPr>
        <p:txBody>
          <a:bodyPr spcFirstLastPara="1" wrap="square" lIns="91425" tIns="91425" rIns="91425" bIns="91425" anchor="t" anchorCtr="0">
            <a:noAutofit/>
          </a:bodyPr>
          <a:lstStyle/>
          <a:p>
            <a:pPr marL="0" lvl="0" indent="0" algn="just">
              <a:buClr>
                <a:schemeClr val="lt1"/>
              </a:buClr>
              <a:buSzPts val="1100"/>
            </a:pPr>
            <a:r>
              <a:rPr lang="ro-RO" sz="1200" b="1" dirty="0"/>
              <a:t>Investițiile străine directe:</a:t>
            </a:r>
          </a:p>
          <a:p>
            <a:pPr marL="0" lvl="0" indent="0" algn="just">
              <a:buClr>
                <a:schemeClr val="lt1"/>
              </a:buClr>
              <a:buSzPts val="1100"/>
            </a:pPr>
            <a:r>
              <a:rPr lang="ro-RO" sz="1200" dirty="0"/>
              <a:t>Mankiw (2023, p. 539) subliniază că investițiile străine, deși generează profit pentru investitori, au un impact pozitiv semnificativ asupra economiilor gazdă. Acestea măresc stocul de capital al țării, ceea ce se traduce printr-o productivitate sporită și salarii mai mari pentru lucrători. Mai mult, ISD-urile reprezintă o cale rapidă și eficientă pentru țările mai puțin dezvoltate de a adopta tehnologii avansate din țările dezvoltate, scurtând astfel decalajul tehnologic și accelerând procesul de dezvoltare economică.</a:t>
            </a:r>
            <a:endParaRPr sz="1200" dirty="0"/>
          </a:p>
        </p:txBody>
      </p:sp>
      <p:sp>
        <p:nvSpPr>
          <p:cNvPr id="351" name="Google Shape;351;p36">
            <a:extLst>
              <a:ext uri="{FF2B5EF4-FFF2-40B4-BE49-F238E27FC236}">
                <a16:creationId xmlns:a16="http://schemas.microsoft.com/office/drawing/2014/main" id="{EC2ED1FF-370F-7F2F-93E7-33C42CB8BDAD}"/>
              </a:ext>
            </a:extLst>
          </p:cNvPr>
          <p:cNvSpPr txBox="1">
            <a:spLocks noGrp="1"/>
          </p:cNvSpPr>
          <p:nvPr>
            <p:ph type="title" idx="6"/>
          </p:nvPr>
        </p:nvSpPr>
        <p:spPr>
          <a:xfrm>
            <a:off x="723365" y="156157"/>
            <a:ext cx="3523089" cy="634500"/>
          </a:xfrm>
          <a:prstGeom prst="rect">
            <a:avLst/>
          </a:prstGeom>
        </p:spPr>
        <p:txBody>
          <a:bodyPr spcFirstLastPara="1" wrap="square" lIns="91425" tIns="91425" rIns="91425" bIns="91425" anchor="t" anchorCtr="0">
            <a:noAutofit/>
          </a:bodyPr>
          <a:lstStyle/>
          <a:p>
            <a:pPr lvl="0"/>
            <a:r>
              <a:rPr lang="ro-RO" dirty="0"/>
              <a:t>Stadiul cunoașterii</a:t>
            </a:r>
            <a:endParaRPr dirty="0"/>
          </a:p>
        </p:txBody>
      </p:sp>
      <p:sp>
        <p:nvSpPr>
          <p:cNvPr id="14" name="Google Shape;346;p36">
            <a:extLst>
              <a:ext uri="{FF2B5EF4-FFF2-40B4-BE49-F238E27FC236}">
                <a16:creationId xmlns:a16="http://schemas.microsoft.com/office/drawing/2014/main" id="{C83EA581-6BE7-35E8-B483-967A295DCF28}"/>
              </a:ext>
            </a:extLst>
          </p:cNvPr>
          <p:cNvSpPr txBox="1">
            <a:spLocks/>
          </p:cNvSpPr>
          <p:nvPr/>
        </p:nvSpPr>
        <p:spPr>
          <a:xfrm>
            <a:off x="1257279" y="2643617"/>
            <a:ext cx="6886147" cy="193711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b="1" dirty="0"/>
              <a:t>Studii de caz regionale: </a:t>
            </a:r>
          </a:p>
          <a:p>
            <a:pPr marL="0" indent="0" algn="just">
              <a:buClr>
                <a:schemeClr val="lt1"/>
              </a:buClr>
              <a:buSzPts val="1100"/>
            </a:pPr>
            <a:r>
              <a:rPr lang="ro-RO" sz="1200" dirty="0"/>
              <a:t>Conform Agenției pentru Dezvoltare Regională Centru (2023, p. 144), constatăm că disparitățile intraregionale se adâncesc, evidențiind diferențe notabile între județele cu tradiție de dezvoltare economică consolidată (Brașov, Sibiu) și cele cu potențial de dezvoltare redus. Studiul pune în lumină faptul că, deși clivajul tradițional urban–rural se estompează prin îmbunătățirea infrastructurii tehnico-edilitare în comunele aflate în proximitatea marilor orașe, se conturează noi linii de divizare. </a:t>
            </a:r>
          </a:p>
        </p:txBody>
      </p:sp>
      <p:sp>
        <p:nvSpPr>
          <p:cNvPr id="2" name="Google Shape;8812;p74">
            <a:extLst>
              <a:ext uri="{FF2B5EF4-FFF2-40B4-BE49-F238E27FC236}">
                <a16:creationId xmlns:a16="http://schemas.microsoft.com/office/drawing/2014/main" id="{8202A3AE-76D3-86B8-E0FC-22427F9574D1}"/>
              </a:ext>
            </a:extLst>
          </p:cNvPr>
          <p:cNvSpPr/>
          <p:nvPr/>
        </p:nvSpPr>
        <p:spPr>
          <a:xfrm>
            <a:off x="8184971" y="110958"/>
            <a:ext cx="346237" cy="305549"/>
          </a:xfrm>
          <a:custGeom>
            <a:avLst/>
            <a:gdLst/>
            <a:ahLst/>
            <a:cxnLst/>
            <a:rect l="l" t="t" r="r" b="b"/>
            <a:pathLst>
              <a:path w="12918" h="10807" extrusionOk="0">
                <a:moveTo>
                  <a:pt x="10807" y="851"/>
                </a:moveTo>
                <a:cubicBezTo>
                  <a:pt x="10366" y="1608"/>
                  <a:pt x="10366" y="2584"/>
                  <a:pt x="10807" y="3340"/>
                </a:cubicBezTo>
                <a:lnTo>
                  <a:pt x="2332" y="3340"/>
                </a:lnTo>
                <a:cubicBezTo>
                  <a:pt x="1765" y="3340"/>
                  <a:pt x="1293" y="2962"/>
                  <a:pt x="1135" y="2458"/>
                </a:cubicBezTo>
                <a:cubicBezTo>
                  <a:pt x="915" y="1671"/>
                  <a:pt x="1513" y="851"/>
                  <a:pt x="2332" y="851"/>
                </a:cubicBezTo>
                <a:close/>
                <a:moveTo>
                  <a:pt x="8822" y="4159"/>
                </a:moveTo>
                <a:lnTo>
                  <a:pt x="8822" y="6648"/>
                </a:lnTo>
                <a:lnTo>
                  <a:pt x="1891" y="6648"/>
                </a:lnTo>
                <a:lnTo>
                  <a:pt x="1891" y="4159"/>
                </a:lnTo>
                <a:close/>
                <a:moveTo>
                  <a:pt x="10524" y="4159"/>
                </a:moveTo>
                <a:lnTo>
                  <a:pt x="10524" y="6648"/>
                </a:lnTo>
                <a:lnTo>
                  <a:pt x="9704" y="6648"/>
                </a:lnTo>
                <a:lnTo>
                  <a:pt x="9704" y="4159"/>
                </a:lnTo>
                <a:close/>
                <a:moveTo>
                  <a:pt x="12130" y="4159"/>
                </a:moveTo>
                <a:lnTo>
                  <a:pt x="12130" y="6648"/>
                </a:lnTo>
                <a:lnTo>
                  <a:pt x="11343" y="6648"/>
                </a:lnTo>
                <a:lnTo>
                  <a:pt x="11343" y="4159"/>
                </a:lnTo>
                <a:close/>
                <a:moveTo>
                  <a:pt x="1986" y="7467"/>
                </a:moveTo>
                <a:lnTo>
                  <a:pt x="1986" y="9956"/>
                </a:lnTo>
                <a:lnTo>
                  <a:pt x="1104" y="9956"/>
                </a:lnTo>
                <a:lnTo>
                  <a:pt x="1104" y="7467"/>
                </a:lnTo>
                <a:close/>
                <a:moveTo>
                  <a:pt x="3624" y="7467"/>
                </a:moveTo>
                <a:lnTo>
                  <a:pt x="3624" y="9956"/>
                </a:lnTo>
                <a:lnTo>
                  <a:pt x="2805" y="9956"/>
                </a:lnTo>
                <a:lnTo>
                  <a:pt x="2805" y="7467"/>
                </a:lnTo>
                <a:close/>
                <a:moveTo>
                  <a:pt x="11311" y="7467"/>
                </a:moveTo>
                <a:lnTo>
                  <a:pt x="11311" y="9956"/>
                </a:lnTo>
                <a:lnTo>
                  <a:pt x="4443" y="9956"/>
                </a:lnTo>
                <a:lnTo>
                  <a:pt x="4443" y="7467"/>
                </a:lnTo>
                <a:close/>
                <a:moveTo>
                  <a:pt x="2364" y="1"/>
                </a:moveTo>
                <a:cubicBezTo>
                  <a:pt x="1671" y="1"/>
                  <a:pt x="1041" y="379"/>
                  <a:pt x="631" y="914"/>
                </a:cubicBezTo>
                <a:cubicBezTo>
                  <a:pt x="1" y="1828"/>
                  <a:pt x="253" y="3088"/>
                  <a:pt x="1104" y="3718"/>
                </a:cubicBezTo>
                <a:lnTo>
                  <a:pt x="1104" y="6648"/>
                </a:lnTo>
                <a:lnTo>
                  <a:pt x="694" y="6648"/>
                </a:lnTo>
                <a:cubicBezTo>
                  <a:pt x="442" y="6648"/>
                  <a:pt x="284" y="6837"/>
                  <a:pt x="284" y="7058"/>
                </a:cubicBezTo>
                <a:lnTo>
                  <a:pt x="284" y="10366"/>
                </a:lnTo>
                <a:cubicBezTo>
                  <a:pt x="284" y="10618"/>
                  <a:pt x="473" y="10807"/>
                  <a:pt x="694" y="10807"/>
                </a:cubicBezTo>
                <a:lnTo>
                  <a:pt x="11721" y="10807"/>
                </a:lnTo>
                <a:cubicBezTo>
                  <a:pt x="11941" y="10807"/>
                  <a:pt x="12130" y="10618"/>
                  <a:pt x="12130" y="10366"/>
                </a:cubicBezTo>
                <a:lnTo>
                  <a:pt x="12130" y="7499"/>
                </a:lnTo>
                <a:lnTo>
                  <a:pt x="12540" y="7499"/>
                </a:lnTo>
                <a:cubicBezTo>
                  <a:pt x="12760" y="7499"/>
                  <a:pt x="12918" y="7310"/>
                  <a:pt x="12918" y="7058"/>
                </a:cubicBezTo>
                <a:lnTo>
                  <a:pt x="12918" y="3750"/>
                </a:lnTo>
                <a:cubicBezTo>
                  <a:pt x="12918" y="3529"/>
                  <a:pt x="12760" y="3340"/>
                  <a:pt x="12540" y="3340"/>
                </a:cubicBezTo>
                <a:lnTo>
                  <a:pt x="11878" y="3340"/>
                </a:lnTo>
                <a:cubicBezTo>
                  <a:pt x="11091" y="2647"/>
                  <a:pt x="11122" y="1387"/>
                  <a:pt x="11973" y="757"/>
                </a:cubicBezTo>
                <a:cubicBezTo>
                  <a:pt x="12256" y="536"/>
                  <a:pt x="12130" y="64"/>
                  <a:pt x="1178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6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7"/>
          <p:cNvSpPr/>
          <p:nvPr/>
        </p:nvSpPr>
        <p:spPr>
          <a:xfrm>
            <a:off x="-246375" y="2528551"/>
            <a:ext cx="1562400" cy="15624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1597550" y="3461287"/>
            <a:ext cx="1404900" cy="14049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1218387" y="-194450"/>
            <a:ext cx="4472700" cy="2105100"/>
          </a:xfrm>
          <a:prstGeom prst="roundRect">
            <a:avLst>
              <a:gd name="adj" fmla="val 22141"/>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2667550" y="2887348"/>
            <a:ext cx="844800" cy="844800"/>
          </a:xfrm>
          <a:prstGeom prst="roundRect">
            <a:avLst>
              <a:gd name="adj" fmla="val 5393"/>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txBox="1">
            <a:spLocks noGrp="1"/>
          </p:cNvSpPr>
          <p:nvPr>
            <p:ph type="subTitle" idx="1"/>
          </p:nvPr>
        </p:nvSpPr>
        <p:spPr>
          <a:xfrm>
            <a:off x="3954138" y="687627"/>
            <a:ext cx="4643898" cy="3780714"/>
          </a:xfrm>
          <a:prstGeom prst="rect">
            <a:avLst/>
          </a:prstGeom>
        </p:spPr>
        <p:txBody>
          <a:bodyPr spcFirstLastPara="1" wrap="square" lIns="91425" tIns="91425" rIns="91425" bIns="91425" anchor="t" anchorCtr="0">
            <a:noAutofit/>
          </a:bodyPr>
          <a:lstStyle/>
          <a:p>
            <a:pPr marL="0" lvl="0" indent="0"/>
            <a:r>
              <a:rPr lang="ro-RO" sz="1400" b="1" dirty="0"/>
              <a:t>Sursă date</a:t>
            </a:r>
            <a:r>
              <a:rPr lang="ro-RO" sz="1400" dirty="0"/>
              <a:t>: INS – TEMPO‑Online (2010‑2023)</a:t>
            </a:r>
          </a:p>
          <a:p>
            <a:pPr marL="0" lvl="0" indent="0"/>
            <a:r>
              <a:rPr lang="ro-RO" sz="1400" b="1" dirty="0"/>
              <a:t>Indicatori cheie:</a:t>
            </a:r>
          </a:p>
          <a:p>
            <a:pPr>
              <a:buFont typeface="Arial" panose="020B0604020202020204" pitchFamily="34" charset="0"/>
              <a:buChar char="•"/>
            </a:pPr>
            <a:r>
              <a:rPr lang="ro-RO" sz="1400" dirty="0"/>
              <a:t>Rata șomajului</a:t>
            </a:r>
          </a:p>
          <a:p>
            <a:pPr>
              <a:buFont typeface="Arial" panose="020B0604020202020204" pitchFamily="34" charset="0"/>
              <a:buChar char="•"/>
            </a:pPr>
            <a:r>
              <a:rPr lang="ro-RO" sz="1400" dirty="0"/>
              <a:t>Rata de ocupare a resurselor de muncă</a:t>
            </a:r>
          </a:p>
          <a:p>
            <a:pPr>
              <a:buFont typeface="Arial" panose="020B0604020202020204" pitchFamily="34" charset="0"/>
              <a:buChar char="•"/>
            </a:pPr>
            <a:r>
              <a:rPr lang="ro-RO" sz="1400" dirty="0"/>
              <a:t>PIB regional pe locuitor</a:t>
            </a:r>
          </a:p>
          <a:p>
            <a:pPr>
              <a:buFont typeface="Arial" panose="020B0604020202020204" pitchFamily="34" charset="0"/>
              <a:buChar char="•"/>
            </a:pPr>
            <a:r>
              <a:rPr lang="ro-RO" sz="1400" dirty="0"/>
              <a:t>Câștig salarial mediu net</a:t>
            </a:r>
          </a:p>
          <a:p>
            <a:pPr>
              <a:buFont typeface="Arial" panose="020B0604020202020204" pitchFamily="34" charset="0"/>
              <a:buChar char="•"/>
            </a:pPr>
            <a:r>
              <a:rPr lang="ro-RO" sz="1400" dirty="0"/>
              <a:t>Absolvenți pe niveluri educație</a:t>
            </a:r>
          </a:p>
          <a:p>
            <a:pPr>
              <a:buFont typeface="Arial" panose="020B0604020202020204" pitchFamily="34" charset="0"/>
              <a:buChar char="•"/>
            </a:pPr>
            <a:r>
              <a:rPr lang="ro-RO" sz="1400" dirty="0"/>
              <a:t>Imigranți definitivi</a:t>
            </a:r>
          </a:p>
          <a:p>
            <a:pPr marL="0" lvl="0" indent="0"/>
            <a:r>
              <a:rPr lang="ro-RO" sz="1400" b="1" dirty="0"/>
              <a:t>Programe și aplicații software:</a:t>
            </a:r>
          </a:p>
          <a:p>
            <a:pPr marL="285750" lvl="0" indent="-285750">
              <a:buFont typeface="Arial" panose="020B0604020202020204" pitchFamily="34" charset="0"/>
              <a:buChar char="•"/>
            </a:pPr>
            <a:r>
              <a:rPr lang="en-US" sz="1400" dirty="0"/>
              <a:t>Microsoft Excel, Word &amp; Access.</a:t>
            </a:r>
            <a:endParaRPr lang="ro-RO" sz="1400" dirty="0"/>
          </a:p>
          <a:p>
            <a:pPr marL="285750" lvl="0" indent="-285750">
              <a:buFont typeface="Arial" panose="020B0604020202020204" pitchFamily="34" charset="0"/>
              <a:buChar char="•"/>
            </a:pPr>
            <a:r>
              <a:rPr lang="ro-RO" sz="1400" dirty="0"/>
              <a:t>Python (streamlit, pandas, numpy, matplotlib, seaborn, plotly, sqlite3, geopandas, folium)</a:t>
            </a:r>
          </a:p>
          <a:p>
            <a:pPr marL="285750" lvl="0" indent="-285750">
              <a:buFont typeface="Arial" panose="020B0604020202020204" pitchFamily="34" charset="0"/>
              <a:buChar char="•"/>
            </a:pPr>
            <a:r>
              <a:rPr lang="ro-RO" sz="1400" dirty="0"/>
              <a:t>R (RSQLite, plm, dplyr, tidyr, corrplot)</a:t>
            </a:r>
          </a:p>
          <a:p>
            <a:pPr marL="285750" lvl="0" indent="-285750">
              <a:buFont typeface="Arial" panose="020B0604020202020204" pitchFamily="34" charset="0"/>
              <a:buChar char="•"/>
            </a:pPr>
            <a:r>
              <a:rPr lang="ro-RO" sz="1400" dirty="0" err="1"/>
              <a:t>SQLite</a:t>
            </a:r>
            <a:endParaRPr lang="ro-RO" sz="1400" dirty="0"/>
          </a:p>
          <a:p>
            <a:pPr marL="285750" lvl="0" indent="-285750">
              <a:buFont typeface="Arial" panose="020B0604020202020204" pitchFamily="34" charset="0"/>
              <a:buChar char="•"/>
            </a:pPr>
            <a:r>
              <a:rPr lang="ro-RO" sz="1400" dirty="0" err="1"/>
              <a:t>Git</a:t>
            </a:r>
            <a:endParaRPr sz="1400" dirty="0"/>
          </a:p>
        </p:txBody>
      </p:sp>
      <p:sp>
        <p:nvSpPr>
          <p:cNvPr id="362" name="Google Shape;362;p37"/>
          <p:cNvSpPr/>
          <p:nvPr/>
        </p:nvSpPr>
        <p:spPr>
          <a:xfrm>
            <a:off x="453450" y="956500"/>
            <a:ext cx="2372100" cy="2372100"/>
          </a:xfrm>
          <a:prstGeom prst="roundRect">
            <a:avLst>
              <a:gd name="adj" fmla="val 5393"/>
            </a:avLst>
          </a:prstGeom>
          <a:solidFill>
            <a:schemeClr val="dk2"/>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256125" y="3581675"/>
            <a:ext cx="750300" cy="750300"/>
          </a:xfrm>
          <a:prstGeom prst="roundRect">
            <a:avLst>
              <a:gd name="adj" fmla="val 5393"/>
            </a:avLst>
          </a:prstGeom>
          <a:solidFill>
            <a:schemeClr val="accent1"/>
          </a:solidFill>
          <a:ln w="9525" cap="flat" cmpd="sng">
            <a:solidFill>
              <a:schemeClr val="accent2"/>
            </a:solidFill>
            <a:prstDash val="solid"/>
            <a:round/>
            <a:headEnd type="none" w="sm" len="sm"/>
            <a:tailEnd type="none" w="sm" len="sm"/>
          </a:ln>
          <a:effectLst>
            <a:outerShdw blurRad="485775" dist="200025" dir="540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3105650" y="1910651"/>
            <a:ext cx="463800" cy="463800"/>
          </a:xfrm>
          <a:prstGeom prst="roundRect">
            <a:avLst>
              <a:gd name="adj" fmla="val 5393"/>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351;p36">
            <a:extLst>
              <a:ext uri="{FF2B5EF4-FFF2-40B4-BE49-F238E27FC236}">
                <a16:creationId xmlns:a16="http://schemas.microsoft.com/office/drawing/2014/main" id="{EC2ED1FF-370F-7F2F-93E7-33C42CB8BDAD}"/>
              </a:ext>
            </a:extLst>
          </p:cNvPr>
          <p:cNvSpPr txBox="1">
            <a:spLocks noGrp="1"/>
          </p:cNvSpPr>
          <p:nvPr/>
        </p:nvSpPr>
        <p:spPr>
          <a:xfrm>
            <a:off x="5020580" y="40054"/>
            <a:ext cx="2370515"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pPr lvl="0"/>
            <a:r>
              <a:rPr lang="ro-RO" dirty="0"/>
              <a:t>Metodologie</a:t>
            </a:r>
          </a:p>
        </p:txBody>
      </p:sp>
      <p:grpSp>
        <p:nvGrpSpPr>
          <p:cNvPr id="6" name="Google Shape;10504;p79">
            <a:extLst>
              <a:ext uri="{FF2B5EF4-FFF2-40B4-BE49-F238E27FC236}">
                <a16:creationId xmlns:a16="http://schemas.microsoft.com/office/drawing/2014/main" id="{A514D81C-D86D-485C-1BBE-802CAB6B432F}"/>
              </a:ext>
            </a:extLst>
          </p:cNvPr>
          <p:cNvGrpSpPr/>
          <p:nvPr/>
        </p:nvGrpSpPr>
        <p:grpSpPr>
          <a:xfrm>
            <a:off x="453450" y="3745308"/>
            <a:ext cx="420796" cy="423033"/>
            <a:chOff x="-3852025" y="2764950"/>
            <a:chExt cx="291450" cy="293000"/>
          </a:xfrm>
          <a:solidFill>
            <a:schemeClr val="tx2">
              <a:lumMod val="50000"/>
            </a:schemeClr>
          </a:solidFill>
        </p:grpSpPr>
        <p:sp>
          <p:nvSpPr>
            <p:cNvPr id="7" name="Google Shape;10505;p79">
              <a:extLst>
                <a:ext uri="{FF2B5EF4-FFF2-40B4-BE49-F238E27FC236}">
                  <a16:creationId xmlns:a16="http://schemas.microsoft.com/office/drawing/2014/main" id="{BEB4F997-025C-D750-F36F-114237A0CE2D}"/>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 name="Google Shape;10506;p79">
              <a:extLst>
                <a:ext uri="{FF2B5EF4-FFF2-40B4-BE49-F238E27FC236}">
                  <a16:creationId xmlns:a16="http://schemas.microsoft.com/office/drawing/2014/main" id="{BFA7CAEF-37DA-3D63-1D22-CF148915826C}"/>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2" name="Google Shape;351;p36">
            <a:extLst>
              <a:ext uri="{FF2B5EF4-FFF2-40B4-BE49-F238E27FC236}">
                <a16:creationId xmlns:a16="http://schemas.microsoft.com/office/drawing/2014/main" id="{D024B559-B3C8-1365-3233-5C2B7930BEF9}"/>
              </a:ext>
            </a:extLst>
          </p:cNvPr>
          <p:cNvSpPr txBox="1">
            <a:spLocks noGrp="1"/>
          </p:cNvSpPr>
          <p:nvPr/>
        </p:nvSpPr>
        <p:spPr>
          <a:xfrm>
            <a:off x="978739" y="606254"/>
            <a:ext cx="5874397"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GFS Didot"/>
              <a:buNone/>
              <a:defRPr sz="3000" b="1" i="0" u="none" strike="noStrike" cap="none">
                <a:solidFill>
                  <a:schemeClr val="dk1"/>
                </a:solidFill>
                <a:latin typeface="GFS Didot"/>
                <a:ea typeface="GFS Didot"/>
                <a:cs typeface="GFS Didot"/>
                <a:sym typeface="GFS Didot"/>
              </a:defRPr>
            </a:lvl1pPr>
            <a:lvl2pPr marR="0" lvl="1"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2pPr>
            <a:lvl3pPr marR="0" lvl="2"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3pPr>
            <a:lvl4pPr marR="0" lvl="3"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4pPr>
            <a:lvl5pPr marR="0" lvl="4"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5pPr>
            <a:lvl6pPr marR="0" lvl="5"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6pPr>
            <a:lvl7pPr marR="0" lvl="6"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7pPr>
            <a:lvl8pPr marR="0" lvl="7"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8pPr>
            <a:lvl9pPr marR="0" lvl="8" algn="l" rtl="0">
              <a:lnSpc>
                <a:spcPct val="100000"/>
              </a:lnSpc>
              <a:spcBef>
                <a:spcPts val="0"/>
              </a:spcBef>
              <a:spcAft>
                <a:spcPts val="0"/>
              </a:spcAft>
              <a:buClr>
                <a:schemeClr val="dk1"/>
              </a:buClr>
              <a:buSzPts val="3000"/>
              <a:buFont typeface="BioRhyme"/>
              <a:buNone/>
              <a:defRPr sz="3000" b="1" i="0" u="none" strike="noStrike" cap="none">
                <a:solidFill>
                  <a:schemeClr val="dk1"/>
                </a:solidFill>
                <a:latin typeface="BioRhyme"/>
                <a:ea typeface="BioRhyme"/>
                <a:cs typeface="BioRhyme"/>
                <a:sym typeface="BioRhyme"/>
              </a:defRPr>
            </a:lvl9pPr>
          </a:lstStyle>
          <a:p>
            <a:r>
              <a:rPr lang="ro-RO" sz="2400" dirty="0"/>
              <a:t>Metodologie - Aplicația proprie</a:t>
            </a:r>
          </a:p>
          <a:p>
            <a:pPr lvl="0"/>
            <a:endParaRPr lang="ro-RO" sz="2400" dirty="0"/>
          </a:p>
        </p:txBody>
      </p:sp>
      <p:sp>
        <p:nvSpPr>
          <p:cNvPr id="10" name="Google Shape;346;p36">
            <a:extLst>
              <a:ext uri="{FF2B5EF4-FFF2-40B4-BE49-F238E27FC236}">
                <a16:creationId xmlns:a16="http://schemas.microsoft.com/office/drawing/2014/main" id="{80912C95-855A-6534-0EEA-27DCC4EF8649}"/>
              </a:ext>
            </a:extLst>
          </p:cNvPr>
          <p:cNvSpPr txBox="1">
            <a:spLocks/>
          </p:cNvSpPr>
          <p:nvPr/>
        </p:nvSpPr>
        <p:spPr>
          <a:xfrm>
            <a:off x="978739" y="1056852"/>
            <a:ext cx="6871482" cy="634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1pPr>
            <a:lvl2pPr marL="914400" marR="0" lvl="1"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2pPr>
            <a:lvl3pPr marL="1371600" marR="0" lvl="2"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3pPr>
            <a:lvl4pPr marL="1828800" marR="0" lvl="3"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4pPr>
            <a:lvl5pPr marL="2286000" marR="0" lvl="4"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5pPr>
            <a:lvl6pPr marL="2743200" marR="0" lvl="5"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6pPr>
            <a:lvl7pPr marL="3200400" marR="0" lvl="6"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7pPr>
            <a:lvl8pPr marL="3657600" marR="0" lvl="7"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8pPr>
            <a:lvl9pPr marL="4114800" marR="0" lvl="8" indent="-317500" algn="ctr" rtl="0">
              <a:lnSpc>
                <a:spcPct val="100000"/>
              </a:lnSpc>
              <a:spcBef>
                <a:spcPts val="0"/>
              </a:spcBef>
              <a:spcAft>
                <a:spcPts val="0"/>
              </a:spcAft>
              <a:buClr>
                <a:schemeClr val="dk1"/>
              </a:buClr>
              <a:buSzPts val="1400"/>
              <a:buFont typeface="Overpass"/>
              <a:buNone/>
              <a:defRPr sz="1400" b="0" i="0" u="none" strike="noStrike" cap="none">
                <a:solidFill>
                  <a:schemeClr val="dk1"/>
                </a:solidFill>
                <a:latin typeface="Overpass"/>
                <a:ea typeface="Overpass"/>
                <a:cs typeface="Overpass"/>
                <a:sym typeface="Overpass"/>
              </a:defRPr>
            </a:lvl9pPr>
          </a:lstStyle>
          <a:p>
            <a:pPr marL="0" indent="0" algn="just">
              <a:buClr>
                <a:schemeClr val="lt1"/>
              </a:buClr>
              <a:buSzPts val="1100"/>
            </a:pPr>
            <a:r>
              <a:rPr lang="ro-RO" sz="1200" dirty="0"/>
              <a:t>Am creat o aplicație web complexă în Python, care servește drept principal instrument de analiză interactivă și vizualizare a datelor pentru acest studiu. Aplicația integrează o serie de librării Python specializate care, prin combinarea lor, oferă o platformă interactivă pentru explorarea datelor economice din Regiunea Centru.</a:t>
            </a:r>
          </a:p>
        </p:txBody>
      </p:sp>
      <p:pic>
        <p:nvPicPr>
          <p:cNvPr id="11" name="Imagine 10" descr="O imagine care conține text, captură de ecran, diagramă, Notiță adezivă&#10;&#10;Conținutul generat de inteligența artificială poate fi incorect.">
            <a:extLst>
              <a:ext uri="{FF2B5EF4-FFF2-40B4-BE49-F238E27FC236}">
                <a16:creationId xmlns:a16="http://schemas.microsoft.com/office/drawing/2014/main" id="{357E94B4-9559-A6B9-F25F-EE6BC33F80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1790" y="2073894"/>
            <a:ext cx="4385379" cy="2756510"/>
          </a:xfrm>
          <a:prstGeom prst="rect">
            <a:avLst/>
          </a:prstGeom>
          <a:ln>
            <a:noFill/>
          </a:ln>
          <a:effectLst>
            <a:outerShdw blurRad="292100" dist="139700" dir="2700000" algn="tl" rotWithShape="0">
              <a:srgbClr val="333333">
                <a:alpha val="65000"/>
              </a:srgbClr>
            </a:outerShdw>
          </a:effectLst>
        </p:spPr>
      </p:pic>
      <p:sp>
        <p:nvSpPr>
          <p:cNvPr id="12" name="CasetăText 11">
            <a:extLst>
              <a:ext uri="{FF2B5EF4-FFF2-40B4-BE49-F238E27FC236}">
                <a16:creationId xmlns:a16="http://schemas.microsoft.com/office/drawing/2014/main" id="{1FDF942D-E6E5-6F86-F192-4A78C49A050F}"/>
              </a:ext>
            </a:extLst>
          </p:cNvPr>
          <p:cNvSpPr txBox="1"/>
          <p:nvPr/>
        </p:nvSpPr>
        <p:spPr>
          <a:xfrm>
            <a:off x="2221790" y="4786948"/>
            <a:ext cx="4348509" cy="315856"/>
          </a:xfrm>
          <a:prstGeom prst="rect">
            <a:avLst/>
          </a:prstGeom>
          <a:noFill/>
        </p:spPr>
        <p:txBody>
          <a:bodyPr wrap="square">
            <a:spAutoFit/>
          </a:bodyPr>
          <a:lstStyle/>
          <a:p>
            <a:pPr marL="304800" marR="0" algn="ctr">
              <a:lnSpc>
                <a:spcPct val="150000"/>
              </a:lnSpc>
              <a:buNone/>
              <a:tabLst>
                <a:tab pos="762000" algn="l"/>
                <a:tab pos="5937885" algn="r"/>
              </a:tabLst>
            </a:pPr>
            <a:r>
              <a:rPr lang="ro-RO" sz="1050" i="1" kern="100" dirty="0">
                <a:solidFill>
                  <a:schemeClr val="tx1"/>
                </a:solidFill>
                <a:effectLst/>
                <a:latin typeface="Times New Roman" panose="02020603050405020304" pitchFamily="18" charset="0"/>
                <a:ea typeface="Aptos" panose="020B0004020202020204" pitchFamily="34" charset="0"/>
              </a:rPr>
              <a:t>Figura 1. Diagramă cu modul de funcționare al aplicației</a:t>
            </a:r>
          </a:p>
        </p:txBody>
      </p:sp>
    </p:spTree>
  </p:cSld>
  <p:clrMapOvr>
    <a:masterClrMapping/>
  </p:clrMapOvr>
</p:sld>
</file>

<file path=ppt/theme/theme1.xml><?xml version="1.0" encoding="utf-8"?>
<a:theme xmlns:a="http://schemas.openxmlformats.org/drawingml/2006/main" name="Descartes' Method of Doubt Thesis Defense by Slidesgo">
  <a:themeElements>
    <a:clrScheme name="Simple Light">
      <a:dk1>
        <a:srgbClr val="2E2E2E"/>
      </a:dk1>
      <a:lt1>
        <a:srgbClr val="EDE9E9"/>
      </a:lt1>
      <a:dk2>
        <a:srgbClr val="EFEFEF"/>
      </a:dk2>
      <a:lt2>
        <a:srgbClr val="DFDFDF"/>
      </a:lt2>
      <a:accent1>
        <a:srgbClr val="E8E8E8"/>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EDE9E9"/>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1425</TotalTime>
  <Words>3191</Words>
  <Application>Microsoft Office PowerPoint</Application>
  <PresentationFormat>Expunere pe ecran (16:9)</PresentationFormat>
  <Paragraphs>209</Paragraphs>
  <Slides>37</Slides>
  <Notes>37</Notes>
  <HiddenSlides>0</HiddenSlides>
  <MMClips>0</MMClips>
  <ScaleCrop>false</ScaleCrop>
  <HeadingPairs>
    <vt:vector size="6" baseType="variant">
      <vt:variant>
        <vt:lpstr>Fonturi utilizate</vt:lpstr>
      </vt:variant>
      <vt:variant>
        <vt:i4>7</vt:i4>
      </vt:variant>
      <vt:variant>
        <vt:lpstr>Temă</vt:lpstr>
      </vt:variant>
      <vt:variant>
        <vt:i4>2</vt:i4>
      </vt:variant>
      <vt:variant>
        <vt:lpstr>Titluri diapozitive</vt:lpstr>
      </vt:variant>
      <vt:variant>
        <vt:i4>37</vt:i4>
      </vt:variant>
    </vt:vector>
  </HeadingPairs>
  <TitlesOfParts>
    <vt:vector size="46" baseType="lpstr">
      <vt:lpstr>Proxima Nova</vt:lpstr>
      <vt:lpstr>Times New Roman</vt:lpstr>
      <vt:lpstr>Overpass</vt:lpstr>
      <vt:lpstr>GFS Didot</vt:lpstr>
      <vt:lpstr>Arial</vt:lpstr>
      <vt:lpstr>Lato</vt:lpstr>
      <vt:lpstr>DM Sans</vt:lpstr>
      <vt:lpstr>Descartes' Method of Doubt Thesis Defense by Slidesgo</vt:lpstr>
      <vt:lpstr>Slidesgo Final Pages</vt:lpstr>
      <vt:lpstr>O ANALIZĂ STATISTICĂ A PIEȚEI MUNCII CU FOCUS ASUPRA REGIUNII CENTRU A ROMÂNIEI </vt:lpstr>
      <vt:lpstr>Importanța temei &amp; motivație</vt:lpstr>
      <vt:lpstr>01</vt:lpstr>
      <vt:lpstr>Structura lucrării</vt:lpstr>
      <vt:lpstr>Stadiul cunoașterii și metodologie</vt:lpstr>
      <vt:lpstr>Stadiul cunoașterii</vt:lpstr>
      <vt:lpstr>Stadiul cunoașterii</vt:lpstr>
      <vt:lpstr>Prezentare PowerPoint</vt:lpstr>
      <vt:lpstr>Prezentare PowerPoint</vt:lpstr>
      <vt:lpstr>Analiza datelor pentru o înțelegere mai profundă a situației pieței muncii din Regiunea Centru</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Prezentare PowerPoint</vt:lpstr>
      <vt:lpstr>Concluzii</vt:lpstr>
      <vt:lpstr>Concluzii</vt:lpstr>
      <vt:lpstr>...and our sets of editable icons</vt:lpstr>
      <vt:lpstr>Educational Icons</vt:lpstr>
      <vt:lpstr>Business Icons</vt:lpstr>
      <vt:lpstr>Help &amp; Support Icons</vt:lpstr>
      <vt:lpstr>Creative Process Icons</vt:lpstr>
      <vt:lpstr>Nature Icons</vt:lpstr>
      <vt:lpstr>SEO &amp; Marketing Icons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David Pupăză</cp:lastModifiedBy>
  <cp:revision>4</cp:revision>
  <dcterms:modified xsi:type="dcterms:W3CDTF">2025-07-11T15:55:47Z</dcterms:modified>
</cp:coreProperties>
</file>