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ublic Sans Medium"/>
      <p:regular r:id="rId14"/>
      <p:bold r:id="rId15"/>
      <p:italic r:id="rId16"/>
      <p:boldItalic r:id="rId17"/>
    </p:embeddedFont>
    <p:embeddedFont>
      <p:font typeface="Public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ublicSans-italic.fntdata"/><Relationship Id="rId21" Type="http://schemas.openxmlformats.org/officeDocument/2006/relationships/font" Target="fonts/PublicSans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PublicSansMedium-bold.fntdata"/><Relationship Id="rId14" Type="http://schemas.openxmlformats.org/officeDocument/2006/relationships/font" Target="fonts/PublicSansMedium-regular.fntdata"/><Relationship Id="rId17" Type="http://schemas.openxmlformats.org/officeDocument/2006/relationships/font" Target="fonts/PublicSansMedium-boldItalic.fntdata"/><Relationship Id="rId16" Type="http://schemas.openxmlformats.org/officeDocument/2006/relationships/font" Target="fonts/PublicSansMedium-italic.fntdata"/><Relationship Id="rId19" Type="http://schemas.openxmlformats.org/officeDocument/2006/relationships/font" Target="fonts/PublicSans-bold.fntdata"/><Relationship Id="rId18" Type="http://schemas.openxmlformats.org/officeDocument/2006/relationships/font" Target="fonts/Public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46537717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46537717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465377177e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465377177e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465377177e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465377177e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465377177e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465377177e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465377177e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465377177e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465377177e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465377177e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465377177e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465377177e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/>
          <p:nvPr/>
        </p:nvSpPr>
        <p:spPr>
          <a:xfrm>
            <a:off x="228600" y="223500"/>
            <a:ext cx="8686800" cy="46965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8" name="Google Shape;178;p35"/>
          <p:cNvSpPr txBox="1"/>
          <p:nvPr>
            <p:ph type="title"/>
          </p:nvPr>
        </p:nvSpPr>
        <p:spPr>
          <a:xfrm>
            <a:off x="398075" y="365350"/>
            <a:ext cx="7447200" cy="16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398075" y="4469075"/>
            <a:ext cx="24837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0" name="Google Shape;180;p35"/>
          <p:cNvSpPr txBox="1"/>
          <p:nvPr>
            <p:ph idx="2" type="body"/>
          </p:nvPr>
        </p:nvSpPr>
        <p:spPr>
          <a:xfrm>
            <a:off x="6328425" y="4469075"/>
            <a:ext cx="24837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1" name="Google Shape;181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ex &amp; Content">
  <p:cSld name="CUSTOM_13"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/>
          <p:nvPr/>
        </p:nvSpPr>
        <p:spPr>
          <a:xfrm>
            <a:off x="228450" y="482850"/>
            <a:ext cx="8686800" cy="4177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4" name="Google Shape;184;p36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36"/>
          <p:cNvSpPr txBox="1"/>
          <p:nvPr>
            <p:ph type="title"/>
          </p:nvPr>
        </p:nvSpPr>
        <p:spPr>
          <a:xfrm>
            <a:off x="571350" y="3710775"/>
            <a:ext cx="83442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86" name="Google Shape;186;p36"/>
          <p:cNvSpPr txBox="1"/>
          <p:nvPr>
            <p:ph idx="2" type="body"/>
          </p:nvPr>
        </p:nvSpPr>
        <p:spPr>
          <a:xfrm>
            <a:off x="571350" y="620025"/>
            <a:ext cx="6060600" cy="20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87" name="Google Shape;187;p36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tx">
  <p:cSld name="TITLE_AND_BODY">
    <p:bg>
      <p:bgPr>
        <a:solidFill>
          <a:schemeClr val="dk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/>
          <p:nvPr/>
        </p:nvSpPr>
        <p:spPr>
          <a:xfrm>
            <a:off x="228450" y="482850"/>
            <a:ext cx="8686800" cy="4177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1" name="Google Shape;191;p37"/>
          <p:cNvSpPr txBox="1"/>
          <p:nvPr>
            <p:ph type="title"/>
          </p:nvPr>
        </p:nvSpPr>
        <p:spPr>
          <a:xfrm>
            <a:off x="571350" y="3710775"/>
            <a:ext cx="83442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92" name="Google Shape;192;p37"/>
          <p:cNvSpPr txBox="1"/>
          <p:nvPr>
            <p:ph idx="2" type="body"/>
          </p:nvPr>
        </p:nvSpPr>
        <p:spPr>
          <a:xfrm>
            <a:off x="396725" y="620025"/>
            <a:ext cx="5582100" cy="20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3" name="Google Shape;193;p37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nded Audience" type="twoColTx">
  <p:cSld name="TITLE_AND_TWO_COLUMNS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/>
          <p:nvPr/>
        </p:nvSpPr>
        <p:spPr>
          <a:xfrm>
            <a:off x="228600" y="482850"/>
            <a:ext cx="8686800" cy="4177800"/>
          </a:xfrm>
          <a:prstGeom prst="roundRect">
            <a:avLst>
              <a:gd fmla="val 716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96" name="Google Shape;196;p38"/>
          <p:cNvSpPr txBox="1"/>
          <p:nvPr>
            <p:ph type="title"/>
          </p:nvPr>
        </p:nvSpPr>
        <p:spPr>
          <a:xfrm>
            <a:off x="396875" y="3950225"/>
            <a:ext cx="72279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228600" y="4707300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8" name="Google Shape;198;p38"/>
          <p:cNvSpPr/>
          <p:nvPr>
            <p:ph idx="2" type="pic"/>
          </p:nvPr>
        </p:nvSpPr>
        <p:spPr>
          <a:xfrm>
            <a:off x="396875" y="644975"/>
            <a:ext cx="2685600" cy="2131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99" name="Google Shape;199;p38"/>
          <p:cNvSpPr/>
          <p:nvPr>
            <p:ph idx="3" type="pic"/>
          </p:nvPr>
        </p:nvSpPr>
        <p:spPr>
          <a:xfrm>
            <a:off x="3243990" y="644975"/>
            <a:ext cx="2685600" cy="2131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00" name="Google Shape;200;p38"/>
          <p:cNvSpPr/>
          <p:nvPr>
            <p:ph idx="4" type="pic"/>
          </p:nvPr>
        </p:nvSpPr>
        <p:spPr>
          <a:xfrm>
            <a:off x="6091104" y="644975"/>
            <a:ext cx="2685600" cy="2131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01" name="Google Shape;201;p38"/>
          <p:cNvSpPr txBox="1"/>
          <p:nvPr>
            <p:ph idx="5" type="title"/>
          </p:nvPr>
        </p:nvSpPr>
        <p:spPr>
          <a:xfrm>
            <a:off x="770225" y="2837950"/>
            <a:ext cx="19389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8"/>
          <p:cNvSpPr txBox="1"/>
          <p:nvPr>
            <p:ph idx="6" type="title"/>
          </p:nvPr>
        </p:nvSpPr>
        <p:spPr>
          <a:xfrm>
            <a:off x="3602700" y="2837950"/>
            <a:ext cx="19389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8"/>
          <p:cNvSpPr txBox="1"/>
          <p:nvPr>
            <p:ph idx="7" type="title"/>
          </p:nvPr>
        </p:nvSpPr>
        <p:spPr>
          <a:xfrm>
            <a:off x="6464454" y="2837950"/>
            <a:ext cx="19389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8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 color 1" type="titleOnly">
  <p:cSld name="TITLE_ONLY"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/>
          <p:nvPr/>
        </p:nvSpPr>
        <p:spPr>
          <a:xfrm>
            <a:off x="228600" y="223500"/>
            <a:ext cx="8687100" cy="44838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" name="Google Shape;207;p39"/>
          <p:cNvSpPr/>
          <p:nvPr/>
        </p:nvSpPr>
        <p:spPr>
          <a:xfrm>
            <a:off x="228600" y="223500"/>
            <a:ext cx="7800300" cy="4483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" name="Google Shape;208;p39"/>
          <p:cNvSpPr/>
          <p:nvPr/>
        </p:nvSpPr>
        <p:spPr>
          <a:xfrm>
            <a:off x="228600" y="223500"/>
            <a:ext cx="6842700" cy="4483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" name="Google Shape;209;p39"/>
          <p:cNvSpPr txBox="1"/>
          <p:nvPr>
            <p:ph type="title"/>
          </p:nvPr>
        </p:nvSpPr>
        <p:spPr>
          <a:xfrm>
            <a:off x="374200" y="1920875"/>
            <a:ext cx="6230700" cy="24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374200" y="4213750"/>
            <a:ext cx="4167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/>
        </p:txBody>
      </p:sp>
      <p:sp>
        <p:nvSpPr>
          <p:cNvPr id="211" name="Google Shape;211;p39"/>
          <p:cNvSpPr txBox="1"/>
          <p:nvPr>
            <p:ph idx="2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39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 color 2">
  <p:cSld name="CUSTOM_11"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/>
          <p:nvPr/>
        </p:nvSpPr>
        <p:spPr>
          <a:xfrm>
            <a:off x="228600" y="223500"/>
            <a:ext cx="8687100" cy="4483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5" name="Google Shape;215;p40"/>
          <p:cNvSpPr/>
          <p:nvPr/>
        </p:nvSpPr>
        <p:spPr>
          <a:xfrm>
            <a:off x="228600" y="223500"/>
            <a:ext cx="7800300" cy="4483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6" name="Google Shape;216;p40"/>
          <p:cNvSpPr/>
          <p:nvPr/>
        </p:nvSpPr>
        <p:spPr>
          <a:xfrm>
            <a:off x="228600" y="223500"/>
            <a:ext cx="6842700" cy="44838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7" name="Google Shape;217;p40"/>
          <p:cNvSpPr txBox="1"/>
          <p:nvPr>
            <p:ph type="title"/>
          </p:nvPr>
        </p:nvSpPr>
        <p:spPr>
          <a:xfrm>
            <a:off x="374200" y="1920875"/>
            <a:ext cx="6230700" cy="24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374200" y="4213750"/>
            <a:ext cx="4167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/>
        </p:txBody>
      </p:sp>
      <p:sp>
        <p:nvSpPr>
          <p:cNvPr id="219" name="Google Shape;219;p40"/>
          <p:cNvSpPr txBox="1"/>
          <p:nvPr>
            <p:ph idx="2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0" name="Google Shape;220;p40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 color 3">
  <p:cSld name="CUSTOM_12">
    <p:bg>
      <p:bgPr>
        <a:solidFill>
          <a:schemeClr val="dk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/>
          <p:nvPr/>
        </p:nvSpPr>
        <p:spPr>
          <a:xfrm>
            <a:off x="228600" y="223500"/>
            <a:ext cx="8687100" cy="4483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23" name="Google Shape;223;p41"/>
          <p:cNvSpPr/>
          <p:nvPr/>
        </p:nvSpPr>
        <p:spPr>
          <a:xfrm>
            <a:off x="228600" y="223500"/>
            <a:ext cx="7800300" cy="44838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24" name="Google Shape;224;p41"/>
          <p:cNvSpPr/>
          <p:nvPr/>
        </p:nvSpPr>
        <p:spPr>
          <a:xfrm>
            <a:off x="228600" y="223500"/>
            <a:ext cx="6842700" cy="4483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25" name="Google Shape;225;p41"/>
          <p:cNvSpPr txBox="1"/>
          <p:nvPr>
            <p:ph type="title"/>
          </p:nvPr>
        </p:nvSpPr>
        <p:spPr>
          <a:xfrm>
            <a:off x="374200" y="1920875"/>
            <a:ext cx="6230700" cy="24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41"/>
          <p:cNvSpPr txBox="1"/>
          <p:nvPr>
            <p:ph idx="1" type="body"/>
          </p:nvPr>
        </p:nvSpPr>
        <p:spPr>
          <a:xfrm>
            <a:off x="374200" y="4213750"/>
            <a:ext cx="4167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/>
        </p:txBody>
      </p:sp>
      <p:sp>
        <p:nvSpPr>
          <p:cNvPr id="227" name="Google Shape;227;p41"/>
          <p:cNvSpPr txBox="1"/>
          <p:nvPr>
            <p:ph idx="2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" name="Google Shape;228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1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ny Overview">
  <p:cSld name="ONE_COLUMN_TEXT">
    <p:bg>
      <p:bgPr>
        <a:solidFill>
          <a:schemeClr val="dk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/>
          <p:nvPr/>
        </p:nvSpPr>
        <p:spPr>
          <a:xfrm>
            <a:off x="3899425" y="223500"/>
            <a:ext cx="5016000" cy="44838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2" name="Google Shape;232;p42"/>
          <p:cNvSpPr/>
          <p:nvPr>
            <p:ph idx="2" type="pic"/>
          </p:nvPr>
        </p:nvSpPr>
        <p:spPr>
          <a:xfrm>
            <a:off x="228600" y="223500"/>
            <a:ext cx="3547800" cy="3302100"/>
          </a:xfrm>
          <a:prstGeom prst="roundRect">
            <a:avLst>
              <a:gd fmla="val 9186" name="adj"/>
            </a:avLst>
          </a:prstGeom>
          <a:noFill/>
          <a:ln>
            <a:noFill/>
          </a:ln>
        </p:spPr>
      </p:sp>
      <p:sp>
        <p:nvSpPr>
          <p:cNvPr id="233" name="Google Shape;233;p42"/>
          <p:cNvSpPr txBox="1"/>
          <p:nvPr>
            <p:ph idx="1" type="subTitle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4" name="Google Shape;234;p42"/>
          <p:cNvSpPr txBox="1"/>
          <p:nvPr>
            <p:ph idx="3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42"/>
          <p:cNvSpPr txBox="1"/>
          <p:nvPr>
            <p:ph type="title"/>
          </p:nvPr>
        </p:nvSpPr>
        <p:spPr>
          <a:xfrm>
            <a:off x="4024125" y="430338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42"/>
          <p:cNvSpPr txBox="1"/>
          <p:nvPr>
            <p:ph idx="4" type="body"/>
          </p:nvPr>
        </p:nvSpPr>
        <p:spPr>
          <a:xfrm>
            <a:off x="4024125" y="1261138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37" name="Google Shape;237;p42"/>
          <p:cNvSpPr txBox="1"/>
          <p:nvPr>
            <p:ph idx="5" type="title"/>
          </p:nvPr>
        </p:nvSpPr>
        <p:spPr>
          <a:xfrm>
            <a:off x="6588700" y="430338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42"/>
          <p:cNvSpPr txBox="1"/>
          <p:nvPr>
            <p:ph idx="6" type="body"/>
          </p:nvPr>
        </p:nvSpPr>
        <p:spPr>
          <a:xfrm>
            <a:off x="6588700" y="1261138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39" name="Google Shape;239;p42"/>
          <p:cNvSpPr txBox="1"/>
          <p:nvPr>
            <p:ph idx="7" type="title"/>
          </p:nvPr>
        </p:nvSpPr>
        <p:spPr>
          <a:xfrm>
            <a:off x="4024138" y="2685663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42"/>
          <p:cNvSpPr txBox="1"/>
          <p:nvPr>
            <p:ph idx="8" type="body"/>
          </p:nvPr>
        </p:nvSpPr>
        <p:spPr>
          <a:xfrm>
            <a:off x="4024138" y="3516463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41" name="Google Shape;241;p42"/>
          <p:cNvSpPr txBox="1"/>
          <p:nvPr>
            <p:ph idx="9" type="title"/>
          </p:nvPr>
        </p:nvSpPr>
        <p:spPr>
          <a:xfrm>
            <a:off x="6588713" y="2685663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42"/>
          <p:cNvSpPr txBox="1"/>
          <p:nvPr>
            <p:ph idx="13" type="body"/>
          </p:nvPr>
        </p:nvSpPr>
        <p:spPr>
          <a:xfrm>
            <a:off x="6588713" y="3516463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43" name="Google Shape;243;p42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&amp; Outcomes">
  <p:cSld name="MAIN_POINT"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/>
          <p:nvPr/>
        </p:nvSpPr>
        <p:spPr>
          <a:xfrm>
            <a:off x="228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46" name="Google Shape;246;p43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idx="2" type="subTitle"/>
          </p:nvPr>
        </p:nvSpPr>
        <p:spPr>
          <a:xfrm>
            <a:off x="538050" y="396875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43"/>
          <p:cNvSpPr txBox="1"/>
          <p:nvPr>
            <p:ph idx="3" type="body"/>
          </p:nvPr>
        </p:nvSpPr>
        <p:spPr>
          <a:xfrm>
            <a:off x="538050" y="693751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49" name="Google Shape;249;p43"/>
          <p:cNvSpPr txBox="1"/>
          <p:nvPr>
            <p:ph type="title"/>
          </p:nvPr>
        </p:nvSpPr>
        <p:spPr>
          <a:xfrm>
            <a:off x="393700" y="3932625"/>
            <a:ext cx="35820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0" name="Google Shape;250;p43"/>
          <p:cNvSpPr txBox="1"/>
          <p:nvPr>
            <p:ph idx="4" type="subTitle"/>
          </p:nvPr>
        </p:nvSpPr>
        <p:spPr>
          <a:xfrm>
            <a:off x="538050" y="1224478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43"/>
          <p:cNvSpPr txBox="1"/>
          <p:nvPr>
            <p:ph idx="5" type="body"/>
          </p:nvPr>
        </p:nvSpPr>
        <p:spPr>
          <a:xfrm>
            <a:off x="538050" y="1521355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2" name="Google Shape;252;p43"/>
          <p:cNvSpPr txBox="1"/>
          <p:nvPr>
            <p:ph idx="6" type="subTitle"/>
          </p:nvPr>
        </p:nvSpPr>
        <p:spPr>
          <a:xfrm>
            <a:off x="538050" y="2130802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43"/>
          <p:cNvSpPr txBox="1"/>
          <p:nvPr>
            <p:ph idx="7" type="body"/>
          </p:nvPr>
        </p:nvSpPr>
        <p:spPr>
          <a:xfrm>
            <a:off x="538050" y="2427671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4" name="Google Shape;254;p43"/>
          <p:cNvSpPr txBox="1"/>
          <p:nvPr>
            <p:ph idx="8" type="subTitle"/>
          </p:nvPr>
        </p:nvSpPr>
        <p:spPr>
          <a:xfrm>
            <a:off x="538050" y="3037130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43"/>
          <p:cNvSpPr txBox="1"/>
          <p:nvPr>
            <p:ph idx="9" type="body"/>
          </p:nvPr>
        </p:nvSpPr>
        <p:spPr>
          <a:xfrm>
            <a:off x="538050" y="3334000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6" name="Google Shape;256;p43"/>
          <p:cNvSpPr/>
          <p:nvPr/>
        </p:nvSpPr>
        <p:spPr>
          <a:xfrm>
            <a:off x="4633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" name="Google Shape;257;p43"/>
          <p:cNvSpPr txBox="1"/>
          <p:nvPr>
            <p:ph idx="13" type="body"/>
          </p:nvPr>
        </p:nvSpPr>
        <p:spPr>
          <a:xfrm>
            <a:off x="4982950" y="693751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8" name="Google Shape;258;p43"/>
          <p:cNvSpPr txBox="1"/>
          <p:nvPr>
            <p:ph idx="14" type="title"/>
          </p:nvPr>
        </p:nvSpPr>
        <p:spPr>
          <a:xfrm>
            <a:off x="4798700" y="3932625"/>
            <a:ext cx="35820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9" name="Google Shape;259;p43"/>
          <p:cNvSpPr txBox="1"/>
          <p:nvPr>
            <p:ph idx="15" type="subTitle"/>
          </p:nvPr>
        </p:nvSpPr>
        <p:spPr>
          <a:xfrm>
            <a:off x="4982950" y="1224478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43"/>
          <p:cNvSpPr txBox="1"/>
          <p:nvPr>
            <p:ph idx="16" type="body"/>
          </p:nvPr>
        </p:nvSpPr>
        <p:spPr>
          <a:xfrm>
            <a:off x="4982950" y="1521354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1" name="Google Shape;261;p43"/>
          <p:cNvSpPr txBox="1"/>
          <p:nvPr>
            <p:ph idx="17" type="subTitle"/>
          </p:nvPr>
        </p:nvSpPr>
        <p:spPr>
          <a:xfrm>
            <a:off x="4982950" y="2130801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43"/>
          <p:cNvSpPr txBox="1"/>
          <p:nvPr>
            <p:ph idx="18" type="body"/>
          </p:nvPr>
        </p:nvSpPr>
        <p:spPr>
          <a:xfrm>
            <a:off x="4982950" y="2427670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3" name="Google Shape;263;p43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4" name="Google Shape;264;p43"/>
          <p:cNvSpPr txBox="1"/>
          <p:nvPr>
            <p:ph idx="19" type="subTitle"/>
          </p:nvPr>
        </p:nvSpPr>
        <p:spPr>
          <a:xfrm>
            <a:off x="4982950" y="3037129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43"/>
          <p:cNvSpPr txBox="1"/>
          <p:nvPr>
            <p:ph idx="20" type="body"/>
          </p:nvPr>
        </p:nvSpPr>
        <p:spPr>
          <a:xfrm>
            <a:off x="4982950" y="3333998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6" name="Google Shape;266;p43"/>
          <p:cNvSpPr txBox="1"/>
          <p:nvPr>
            <p:ph idx="21" type="subTitle"/>
          </p:nvPr>
        </p:nvSpPr>
        <p:spPr>
          <a:xfrm>
            <a:off x="4982950" y="396875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w We Work">
  <p:cSld name="SECTION_TITLE_AND_DESCRIPTION"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/>
          <p:nvPr/>
        </p:nvSpPr>
        <p:spPr>
          <a:xfrm>
            <a:off x="226275" y="223500"/>
            <a:ext cx="2816100" cy="1171500"/>
          </a:xfrm>
          <a:prstGeom prst="roundRect">
            <a:avLst>
              <a:gd fmla="val 2489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44"/>
          <p:cNvSpPr/>
          <p:nvPr/>
        </p:nvSpPr>
        <p:spPr>
          <a:xfrm>
            <a:off x="3165850" y="223500"/>
            <a:ext cx="2813700" cy="3706800"/>
          </a:xfrm>
          <a:prstGeom prst="roundRect">
            <a:avLst>
              <a:gd fmla="val 1413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0" name="Google Shape;270;p44"/>
          <p:cNvSpPr/>
          <p:nvPr>
            <p:ph idx="2" type="pic"/>
          </p:nvPr>
        </p:nvSpPr>
        <p:spPr>
          <a:xfrm>
            <a:off x="228675" y="1535050"/>
            <a:ext cx="2813700" cy="2395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71" name="Google Shape;271;p44"/>
          <p:cNvSpPr/>
          <p:nvPr/>
        </p:nvSpPr>
        <p:spPr>
          <a:xfrm>
            <a:off x="6103025" y="2763825"/>
            <a:ext cx="2816100" cy="1171500"/>
          </a:xfrm>
          <a:prstGeom prst="roundRect">
            <a:avLst>
              <a:gd fmla="val 2489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2" name="Google Shape;272;p44"/>
          <p:cNvSpPr/>
          <p:nvPr>
            <p:ph idx="3" type="pic"/>
          </p:nvPr>
        </p:nvSpPr>
        <p:spPr>
          <a:xfrm>
            <a:off x="6105350" y="223500"/>
            <a:ext cx="2813700" cy="2395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73" name="Google Shape;273;p44"/>
          <p:cNvSpPr txBox="1"/>
          <p:nvPr>
            <p:ph idx="1" type="subTitle"/>
          </p:nvPr>
        </p:nvSpPr>
        <p:spPr>
          <a:xfrm>
            <a:off x="210100" y="4062125"/>
            <a:ext cx="48606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4" name="Google Shape;274;p44"/>
          <p:cNvSpPr txBox="1"/>
          <p:nvPr>
            <p:ph idx="4" type="subTitle"/>
          </p:nvPr>
        </p:nvSpPr>
        <p:spPr>
          <a:xfrm>
            <a:off x="415725" y="291000"/>
            <a:ext cx="24372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44"/>
          <p:cNvSpPr txBox="1"/>
          <p:nvPr>
            <p:ph idx="5" type="subTitle"/>
          </p:nvPr>
        </p:nvSpPr>
        <p:spPr>
          <a:xfrm>
            <a:off x="6292475" y="2831325"/>
            <a:ext cx="24372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44"/>
          <p:cNvSpPr txBox="1"/>
          <p:nvPr>
            <p:ph type="title"/>
          </p:nvPr>
        </p:nvSpPr>
        <p:spPr>
          <a:xfrm>
            <a:off x="3357469" y="375900"/>
            <a:ext cx="2492700" cy="10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7" name="Google Shape;277;p44"/>
          <p:cNvSpPr txBox="1"/>
          <p:nvPr>
            <p:ph idx="6" type="body"/>
          </p:nvPr>
        </p:nvSpPr>
        <p:spPr>
          <a:xfrm>
            <a:off x="3321050" y="1395000"/>
            <a:ext cx="2384400" cy="23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8" name="Google Shape;278;p44"/>
          <p:cNvSpPr txBox="1"/>
          <p:nvPr>
            <p:ph idx="7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9" name="Google Shape;279;p44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CAPTION_ONLY">
    <p:bg>
      <p:bgPr>
        <a:solidFill>
          <a:schemeClr val="dk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idx="1" type="subTitle"/>
          </p:nvPr>
        </p:nvSpPr>
        <p:spPr>
          <a:xfrm>
            <a:off x="228600" y="3858425"/>
            <a:ext cx="2202600" cy="84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2" name="Google Shape;282;p45"/>
          <p:cNvSpPr/>
          <p:nvPr>
            <p:ph idx="2" type="pic"/>
          </p:nvPr>
        </p:nvSpPr>
        <p:spPr>
          <a:xfrm>
            <a:off x="3351555" y="177475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3" name="Google Shape;283;p45"/>
          <p:cNvSpPr/>
          <p:nvPr>
            <p:ph idx="3" type="pic"/>
          </p:nvPr>
        </p:nvSpPr>
        <p:spPr>
          <a:xfrm>
            <a:off x="4641661" y="177475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4" name="Google Shape;284;p45"/>
          <p:cNvSpPr/>
          <p:nvPr>
            <p:ph idx="4" type="pic"/>
          </p:nvPr>
        </p:nvSpPr>
        <p:spPr>
          <a:xfrm>
            <a:off x="2061450" y="1818190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5"/>
          <p:cNvSpPr/>
          <p:nvPr>
            <p:ph idx="5" type="pic"/>
          </p:nvPr>
        </p:nvSpPr>
        <p:spPr>
          <a:xfrm>
            <a:off x="3351555" y="1818190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5"/>
          <p:cNvSpPr/>
          <p:nvPr>
            <p:ph idx="6" type="pic"/>
          </p:nvPr>
        </p:nvSpPr>
        <p:spPr>
          <a:xfrm>
            <a:off x="4641661" y="1818190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5"/>
          <p:cNvSpPr/>
          <p:nvPr>
            <p:ph idx="7" type="pic"/>
          </p:nvPr>
        </p:nvSpPr>
        <p:spPr>
          <a:xfrm>
            <a:off x="5931766" y="1818190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8" name="Google Shape;288;p45"/>
          <p:cNvSpPr txBox="1"/>
          <p:nvPr>
            <p:ph idx="8" type="body"/>
          </p:nvPr>
        </p:nvSpPr>
        <p:spPr>
          <a:xfrm>
            <a:off x="3351550" y="1328275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9" name="Google Shape;289;p45"/>
          <p:cNvSpPr txBox="1"/>
          <p:nvPr>
            <p:ph idx="9" type="body"/>
          </p:nvPr>
        </p:nvSpPr>
        <p:spPr>
          <a:xfrm>
            <a:off x="4641650" y="1328275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Google Shape;290;p45"/>
          <p:cNvSpPr txBox="1"/>
          <p:nvPr>
            <p:ph idx="13" type="body"/>
          </p:nvPr>
        </p:nvSpPr>
        <p:spPr>
          <a:xfrm>
            <a:off x="2061425" y="2978988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1" name="Google Shape;291;p45"/>
          <p:cNvSpPr txBox="1"/>
          <p:nvPr>
            <p:ph idx="14" type="body"/>
          </p:nvPr>
        </p:nvSpPr>
        <p:spPr>
          <a:xfrm>
            <a:off x="3351525" y="2978988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2" name="Google Shape;292;p45"/>
          <p:cNvSpPr txBox="1"/>
          <p:nvPr>
            <p:ph idx="15" type="body"/>
          </p:nvPr>
        </p:nvSpPr>
        <p:spPr>
          <a:xfrm>
            <a:off x="4641650" y="2968988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3" name="Google Shape;293;p45"/>
          <p:cNvSpPr txBox="1"/>
          <p:nvPr>
            <p:ph idx="16" type="body"/>
          </p:nvPr>
        </p:nvSpPr>
        <p:spPr>
          <a:xfrm>
            <a:off x="5931775" y="2968988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4" name="Google Shape;294;p45"/>
          <p:cNvSpPr/>
          <p:nvPr>
            <p:ph idx="17" type="pic"/>
          </p:nvPr>
        </p:nvSpPr>
        <p:spPr>
          <a:xfrm>
            <a:off x="2706505" y="3468915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5" name="Google Shape;295;p45"/>
          <p:cNvSpPr/>
          <p:nvPr>
            <p:ph idx="18" type="pic"/>
          </p:nvPr>
        </p:nvSpPr>
        <p:spPr>
          <a:xfrm>
            <a:off x="3996611" y="3468915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6" name="Google Shape;296;p45"/>
          <p:cNvSpPr/>
          <p:nvPr>
            <p:ph idx="19" type="pic"/>
          </p:nvPr>
        </p:nvSpPr>
        <p:spPr>
          <a:xfrm>
            <a:off x="5286716" y="3468915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7" name="Google Shape;297;p45"/>
          <p:cNvSpPr txBox="1"/>
          <p:nvPr>
            <p:ph idx="20" type="body"/>
          </p:nvPr>
        </p:nvSpPr>
        <p:spPr>
          <a:xfrm>
            <a:off x="2706475" y="4629713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8" name="Google Shape;298;p45"/>
          <p:cNvSpPr txBox="1"/>
          <p:nvPr>
            <p:ph idx="21" type="body"/>
          </p:nvPr>
        </p:nvSpPr>
        <p:spPr>
          <a:xfrm>
            <a:off x="3996600" y="4619713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9" name="Google Shape;299;p45"/>
          <p:cNvSpPr txBox="1"/>
          <p:nvPr>
            <p:ph idx="22" type="body"/>
          </p:nvPr>
        </p:nvSpPr>
        <p:spPr>
          <a:xfrm>
            <a:off x="5286725" y="4619713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0" name="Google Shape;300;p45"/>
          <p:cNvSpPr txBox="1"/>
          <p:nvPr>
            <p:ph idx="23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1" name="Google Shape;301;p45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le Overview">
  <p:cSld name="BIG_NUMBER">
    <p:bg>
      <p:bgPr>
        <a:solidFill>
          <a:schemeClr val="dk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/>
          <p:nvPr/>
        </p:nvSpPr>
        <p:spPr>
          <a:xfrm>
            <a:off x="228600" y="223500"/>
            <a:ext cx="2080200" cy="28926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Public Sans"/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4" name="Google Shape;304;p46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5" name="Google Shape;305;p46"/>
          <p:cNvSpPr txBox="1"/>
          <p:nvPr>
            <p:ph idx="2" type="body"/>
          </p:nvPr>
        </p:nvSpPr>
        <p:spPr>
          <a:xfrm>
            <a:off x="5373925" y="3376450"/>
            <a:ext cx="3541500" cy="1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6" name="Google Shape;306;p46"/>
          <p:cNvSpPr txBox="1"/>
          <p:nvPr>
            <p:ph idx="3" type="body"/>
          </p:nvPr>
        </p:nvSpPr>
        <p:spPr>
          <a:xfrm>
            <a:off x="280150" y="320950"/>
            <a:ext cx="19164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07" name="Google Shape;307;p46"/>
          <p:cNvSpPr/>
          <p:nvPr/>
        </p:nvSpPr>
        <p:spPr>
          <a:xfrm>
            <a:off x="2431100" y="223500"/>
            <a:ext cx="2080200" cy="28926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Public Sans"/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46"/>
          <p:cNvSpPr txBox="1"/>
          <p:nvPr>
            <p:ph idx="4" type="body"/>
          </p:nvPr>
        </p:nvSpPr>
        <p:spPr>
          <a:xfrm>
            <a:off x="2482650" y="320950"/>
            <a:ext cx="19164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09" name="Google Shape;309;p46"/>
          <p:cNvSpPr/>
          <p:nvPr/>
        </p:nvSpPr>
        <p:spPr>
          <a:xfrm>
            <a:off x="4633600" y="223500"/>
            <a:ext cx="2080200" cy="28926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Public Sans"/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0" name="Google Shape;310;p46"/>
          <p:cNvSpPr txBox="1"/>
          <p:nvPr>
            <p:ph idx="5" type="body"/>
          </p:nvPr>
        </p:nvSpPr>
        <p:spPr>
          <a:xfrm>
            <a:off x="4685150" y="320950"/>
            <a:ext cx="19164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11" name="Google Shape;311;p46"/>
          <p:cNvSpPr/>
          <p:nvPr/>
        </p:nvSpPr>
        <p:spPr>
          <a:xfrm>
            <a:off x="6836100" y="223500"/>
            <a:ext cx="2080200" cy="28926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Public Sans"/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46"/>
          <p:cNvSpPr txBox="1"/>
          <p:nvPr>
            <p:ph idx="6" type="body"/>
          </p:nvPr>
        </p:nvSpPr>
        <p:spPr>
          <a:xfrm>
            <a:off x="6887650" y="320950"/>
            <a:ext cx="19164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13" name="Google Shape;313;p46"/>
          <p:cNvSpPr txBox="1"/>
          <p:nvPr>
            <p:ph idx="7" type="subTitle"/>
          </p:nvPr>
        </p:nvSpPr>
        <p:spPr>
          <a:xfrm>
            <a:off x="280150" y="2543875"/>
            <a:ext cx="17994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46"/>
          <p:cNvSpPr txBox="1"/>
          <p:nvPr>
            <p:ph idx="8" type="subTitle"/>
          </p:nvPr>
        </p:nvSpPr>
        <p:spPr>
          <a:xfrm>
            <a:off x="2482650" y="2543875"/>
            <a:ext cx="17994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46"/>
          <p:cNvSpPr txBox="1"/>
          <p:nvPr>
            <p:ph idx="9" type="subTitle"/>
          </p:nvPr>
        </p:nvSpPr>
        <p:spPr>
          <a:xfrm>
            <a:off x="4685150" y="2543875"/>
            <a:ext cx="17994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46"/>
          <p:cNvSpPr txBox="1"/>
          <p:nvPr>
            <p:ph idx="13" type="subTitle"/>
          </p:nvPr>
        </p:nvSpPr>
        <p:spPr>
          <a:xfrm>
            <a:off x="6887650" y="2543875"/>
            <a:ext cx="17994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46"/>
          <p:cNvSpPr txBox="1"/>
          <p:nvPr>
            <p:ph idx="14" type="subTitle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8" name="Google Shape;318;p46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l Rules" type="blank">
  <p:cSld name="BLANK">
    <p:bg>
      <p:bgPr>
        <a:solidFill>
          <a:schemeClr val="dk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/>
          <p:nvPr>
            <p:ph idx="1" type="body"/>
          </p:nvPr>
        </p:nvSpPr>
        <p:spPr>
          <a:xfrm>
            <a:off x="228600" y="223500"/>
            <a:ext cx="4280700" cy="14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1" name="Google Shape;321;p47"/>
          <p:cNvSpPr txBox="1"/>
          <p:nvPr>
            <p:ph idx="2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2" name="Google Shape;322;p47"/>
          <p:cNvSpPr txBox="1"/>
          <p:nvPr>
            <p:ph idx="3" type="subTitle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3" name="Google Shape;323;p47"/>
          <p:cNvSpPr/>
          <p:nvPr/>
        </p:nvSpPr>
        <p:spPr>
          <a:xfrm>
            <a:off x="4633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24" name="Google Shape;324;p47"/>
          <p:cNvSpPr txBox="1"/>
          <p:nvPr>
            <p:ph idx="4" type="subTitle"/>
          </p:nvPr>
        </p:nvSpPr>
        <p:spPr>
          <a:xfrm>
            <a:off x="4849425" y="1251515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47"/>
          <p:cNvSpPr txBox="1"/>
          <p:nvPr>
            <p:ph idx="5" type="body"/>
          </p:nvPr>
        </p:nvSpPr>
        <p:spPr>
          <a:xfrm>
            <a:off x="4849488" y="1548391"/>
            <a:ext cx="3849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26" name="Google Shape;326;p47"/>
          <p:cNvSpPr txBox="1"/>
          <p:nvPr>
            <p:ph idx="6" type="subTitle"/>
          </p:nvPr>
        </p:nvSpPr>
        <p:spPr>
          <a:xfrm>
            <a:off x="4849425" y="2052387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47"/>
          <p:cNvSpPr txBox="1"/>
          <p:nvPr>
            <p:ph idx="7" type="body"/>
          </p:nvPr>
        </p:nvSpPr>
        <p:spPr>
          <a:xfrm>
            <a:off x="4849488" y="2349257"/>
            <a:ext cx="3849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28" name="Google Shape;328;p47"/>
          <p:cNvSpPr txBox="1"/>
          <p:nvPr>
            <p:ph idx="8" type="subTitle"/>
          </p:nvPr>
        </p:nvSpPr>
        <p:spPr>
          <a:xfrm>
            <a:off x="4849425" y="2859065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47"/>
          <p:cNvSpPr txBox="1"/>
          <p:nvPr>
            <p:ph idx="9" type="body"/>
          </p:nvPr>
        </p:nvSpPr>
        <p:spPr>
          <a:xfrm>
            <a:off x="4849488" y="3155934"/>
            <a:ext cx="3849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0" name="Google Shape;330;p47"/>
          <p:cNvSpPr txBox="1"/>
          <p:nvPr>
            <p:ph idx="13" type="subTitle"/>
          </p:nvPr>
        </p:nvSpPr>
        <p:spPr>
          <a:xfrm>
            <a:off x="4849425" y="3747093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7"/>
          <p:cNvSpPr txBox="1"/>
          <p:nvPr>
            <p:ph idx="14" type="body"/>
          </p:nvPr>
        </p:nvSpPr>
        <p:spPr>
          <a:xfrm>
            <a:off x="4849488" y="4043962"/>
            <a:ext cx="3849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2" name="Google Shape;332;p47"/>
          <p:cNvSpPr txBox="1"/>
          <p:nvPr>
            <p:ph idx="15" type="subTitle"/>
          </p:nvPr>
        </p:nvSpPr>
        <p:spPr>
          <a:xfrm>
            <a:off x="4849425" y="450638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47"/>
          <p:cNvSpPr txBox="1"/>
          <p:nvPr>
            <p:ph idx="16" type="body"/>
          </p:nvPr>
        </p:nvSpPr>
        <p:spPr>
          <a:xfrm>
            <a:off x="4849488" y="747514"/>
            <a:ext cx="3849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4" name="Google Shape;334;p47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">
    <p:bg>
      <p:bgPr>
        <a:solidFill>
          <a:schemeClr val="dk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8"/>
          <p:cNvSpPr txBox="1"/>
          <p:nvPr>
            <p:ph type="title"/>
          </p:nvPr>
        </p:nvSpPr>
        <p:spPr>
          <a:xfrm>
            <a:off x="962775" y="223500"/>
            <a:ext cx="7952700" cy="20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b="1" sz="96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7" name="Google Shape;337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ols &amp; Meetings">
  <p:cSld name="CUSTOM_2">
    <p:bg>
      <p:bgPr>
        <a:solidFill>
          <a:schemeClr val="dk1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9"/>
          <p:cNvSpPr/>
          <p:nvPr/>
        </p:nvSpPr>
        <p:spPr>
          <a:xfrm>
            <a:off x="228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" name="Google Shape;340;p49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1" name="Google Shape;341;p49"/>
          <p:cNvSpPr txBox="1"/>
          <p:nvPr>
            <p:ph type="title"/>
          </p:nvPr>
        </p:nvSpPr>
        <p:spPr>
          <a:xfrm>
            <a:off x="393700" y="3932625"/>
            <a:ext cx="35820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2" name="Google Shape;342;p49"/>
          <p:cNvSpPr txBox="1"/>
          <p:nvPr>
            <p:ph idx="2" type="body"/>
          </p:nvPr>
        </p:nvSpPr>
        <p:spPr>
          <a:xfrm>
            <a:off x="517200" y="396875"/>
            <a:ext cx="37035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3" name="Google Shape;343;p49"/>
          <p:cNvSpPr/>
          <p:nvPr/>
        </p:nvSpPr>
        <p:spPr>
          <a:xfrm>
            <a:off x="4633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" name="Google Shape;344;p49"/>
          <p:cNvSpPr txBox="1"/>
          <p:nvPr>
            <p:ph idx="3" type="title"/>
          </p:nvPr>
        </p:nvSpPr>
        <p:spPr>
          <a:xfrm>
            <a:off x="4798700" y="3932625"/>
            <a:ext cx="35820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5" name="Google Shape;345;p49"/>
          <p:cNvSpPr txBox="1"/>
          <p:nvPr>
            <p:ph idx="4" type="body"/>
          </p:nvPr>
        </p:nvSpPr>
        <p:spPr>
          <a:xfrm>
            <a:off x="4922200" y="396875"/>
            <a:ext cx="37035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6" name="Google Shape;346;p49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ps for success">
  <p:cSld name="CUSTOM_3">
    <p:bg>
      <p:bgPr>
        <a:solidFill>
          <a:schemeClr val="dk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/>
          <p:nvPr/>
        </p:nvSpPr>
        <p:spPr>
          <a:xfrm>
            <a:off x="3899425" y="223500"/>
            <a:ext cx="5016000" cy="4483800"/>
          </a:xfrm>
          <a:prstGeom prst="roundRect">
            <a:avLst>
              <a:gd fmla="val 716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9" name="Google Shape;349;p50"/>
          <p:cNvSpPr/>
          <p:nvPr>
            <p:ph idx="2" type="pic"/>
          </p:nvPr>
        </p:nvSpPr>
        <p:spPr>
          <a:xfrm>
            <a:off x="228600" y="223500"/>
            <a:ext cx="3547800" cy="3302100"/>
          </a:xfrm>
          <a:prstGeom prst="roundRect">
            <a:avLst>
              <a:gd fmla="val 9186" name="adj"/>
            </a:avLst>
          </a:prstGeom>
          <a:noFill/>
          <a:ln>
            <a:noFill/>
          </a:ln>
        </p:spPr>
      </p:sp>
      <p:sp>
        <p:nvSpPr>
          <p:cNvPr id="350" name="Google Shape;350;p50"/>
          <p:cNvSpPr txBox="1"/>
          <p:nvPr>
            <p:ph idx="1" type="subTitle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1" name="Google Shape;351;p50"/>
          <p:cNvSpPr txBox="1"/>
          <p:nvPr>
            <p:ph idx="3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2" name="Google Shape;352;p50"/>
          <p:cNvSpPr txBox="1"/>
          <p:nvPr>
            <p:ph type="title"/>
          </p:nvPr>
        </p:nvSpPr>
        <p:spPr>
          <a:xfrm>
            <a:off x="4024125" y="430338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50"/>
          <p:cNvSpPr txBox="1"/>
          <p:nvPr>
            <p:ph idx="4" type="body"/>
          </p:nvPr>
        </p:nvSpPr>
        <p:spPr>
          <a:xfrm>
            <a:off x="4024125" y="1261138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54" name="Google Shape;354;p50"/>
          <p:cNvSpPr txBox="1"/>
          <p:nvPr>
            <p:ph idx="5" type="title"/>
          </p:nvPr>
        </p:nvSpPr>
        <p:spPr>
          <a:xfrm>
            <a:off x="6588700" y="430338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50"/>
          <p:cNvSpPr txBox="1"/>
          <p:nvPr>
            <p:ph idx="6" type="body"/>
          </p:nvPr>
        </p:nvSpPr>
        <p:spPr>
          <a:xfrm>
            <a:off x="6588700" y="1261138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56" name="Google Shape;356;p50"/>
          <p:cNvSpPr txBox="1"/>
          <p:nvPr>
            <p:ph idx="7" type="title"/>
          </p:nvPr>
        </p:nvSpPr>
        <p:spPr>
          <a:xfrm>
            <a:off x="4024138" y="2685663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50"/>
          <p:cNvSpPr txBox="1"/>
          <p:nvPr>
            <p:ph idx="8" type="body"/>
          </p:nvPr>
        </p:nvSpPr>
        <p:spPr>
          <a:xfrm>
            <a:off x="4024138" y="3516463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58" name="Google Shape;358;p50"/>
          <p:cNvSpPr txBox="1"/>
          <p:nvPr>
            <p:ph idx="9" type="title"/>
          </p:nvPr>
        </p:nvSpPr>
        <p:spPr>
          <a:xfrm>
            <a:off x="6588713" y="2685663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50"/>
          <p:cNvSpPr txBox="1"/>
          <p:nvPr>
            <p:ph idx="13" type="body"/>
          </p:nvPr>
        </p:nvSpPr>
        <p:spPr>
          <a:xfrm>
            <a:off x="6588713" y="3516463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60" name="Google Shape;360;p50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CUSTOM_4">
    <p:bg>
      <p:bgPr>
        <a:solidFill>
          <a:schemeClr val="dk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3" name="Google Shape;363;p51"/>
          <p:cNvSpPr txBox="1"/>
          <p:nvPr>
            <p:ph idx="2" type="subTitle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4" name="Google Shape;364;p51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step process">
  <p:cSld name="CUSTOM_5">
    <p:bg>
      <p:bgPr>
        <a:solidFill>
          <a:schemeClr val="dk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/>
          <p:nvPr/>
        </p:nvSpPr>
        <p:spPr>
          <a:xfrm>
            <a:off x="228600" y="223500"/>
            <a:ext cx="2813700" cy="21756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7" name="Google Shape;367;p52"/>
          <p:cNvSpPr txBox="1"/>
          <p:nvPr>
            <p:ph idx="1" type="subTitle"/>
          </p:nvPr>
        </p:nvSpPr>
        <p:spPr>
          <a:xfrm>
            <a:off x="284650" y="295600"/>
            <a:ext cx="21462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52"/>
          <p:cNvSpPr txBox="1"/>
          <p:nvPr>
            <p:ph idx="2" type="body"/>
          </p:nvPr>
        </p:nvSpPr>
        <p:spPr>
          <a:xfrm>
            <a:off x="284650" y="963450"/>
            <a:ext cx="2660400" cy="12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69" name="Google Shape;369;p52"/>
          <p:cNvSpPr txBox="1"/>
          <p:nvPr>
            <p:ph type="title"/>
          </p:nvPr>
        </p:nvSpPr>
        <p:spPr>
          <a:xfrm>
            <a:off x="240850" y="3175000"/>
            <a:ext cx="5004000" cy="15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52"/>
          <p:cNvSpPr txBox="1"/>
          <p:nvPr>
            <p:ph idx="3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1" name="Google Shape;371;p52"/>
          <p:cNvSpPr/>
          <p:nvPr/>
        </p:nvSpPr>
        <p:spPr>
          <a:xfrm>
            <a:off x="3165150" y="223500"/>
            <a:ext cx="2813700" cy="21756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72" name="Google Shape;372;p52"/>
          <p:cNvSpPr txBox="1"/>
          <p:nvPr>
            <p:ph idx="4" type="subTitle"/>
          </p:nvPr>
        </p:nvSpPr>
        <p:spPr>
          <a:xfrm>
            <a:off x="3221200" y="295600"/>
            <a:ext cx="21462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52"/>
          <p:cNvSpPr txBox="1"/>
          <p:nvPr>
            <p:ph idx="5" type="body"/>
          </p:nvPr>
        </p:nvSpPr>
        <p:spPr>
          <a:xfrm>
            <a:off x="3221200" y="963450"/>
            <a:ext cx="2660400" cy="12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4" name="Google Shape;374;p52"/>
          <p:cNvSpPr/>
          <p:nvPr/>
        </p:nvSpPr>
        <p:spPr>
          <a:xfrm>
            <a:off x="6101700" y="223500"/>
            <a:ext cx="2813700" cy="21756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75" name="Google Shape;375;p52"/>
          <p:cNvSpPr txBox="1"/>
          <p:nvPr>
            <p:ph idx="6" type="subTitle"/>
          </p:nvPr>
        </p:nvSpPr>
        <p:spPr>
          <a:xfrm>
            <a:off x="6157750" y="295600"/>
            <a:ext cx="21462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52"/>
          <p:cNvSpPr txBox="1"/>
          <p:nvPr>
            <p:ph idx="7" type="body"/>
          </p:nvPr>
        </p:nvSpPr>
        <p:spPr>
          <a:xfrm>
            <a:off x="6157750" y="963450"/>
            <a:ext cx="2660400" cy="12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7" name="Google Shape;377;p52"/>
          <p:cNvSpPr/>
          <p:nvPr/>
        </p:nvSpPr>
        <p:spPr>
          <a:xfrm>
            <a:off x="6101700" y="2531700"/>
            <a:ext cx="2813700" cy="21756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78" name="Google Shape;378;p52"/>
          <p:cNvSpPr txBox="1"/>
          <p:nvPr>
            <p:ph idx="8" type="subTitle"/>
          </p:nvPr>
        </p:nvSpPr>
        <p:spPr>
          <a:xfrm>
            <a:off x="6157750" y="2603800"/>
            <a:ext cx="21462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52"/>
          <p:cNvSpPr txBox="1"/>
          <p:nvPr>
            <p:ph idx="9" type="body"/>
          </p:nvPr>
        </p:nvSpPr>
        <p:spPr>
          <a:xfrm>
            <a:off x="6157750" y="3271650"/>
            <a:ext cx="2660400" cy="12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0" name="Google Shape;380;p52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s &amp; Suggestion ">
  <p:cSld name="CUSTOM_6">
    <p:bg>
      <p:bgPr>
        <a:solidFill>
          <a:schemeClr val="dk1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3"/>
          <p:cNvSpPr txBox="1"/>
          <p:nvPr>
            <p:ph type="title"/>
          </p:nvPr>
        </p:nvSpPr>
        <p:spPr>
          <a:xfrm>
            <a:off x="240850" y="3175000"/>
            <a:ext cx="5004000" cy="15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3" name="Google Shape;383;p53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4" name="Google Shape;384;p53"/>
          <p:cNvSpPr txBox="1"/>
          <p:nvPr>
            <p:ph idx="2" type="subTitle"/>
          </p:nvPr>
        </p:nvSpPr>
        <p:spPr>
          <a:xfrm>
            <a:off x="228600" y="223500"/>
            <a:ext cx="20793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5" name="Google Shape;385;p53"/>
          <p:cNvSpPr txBox="1"/>
          <p:nvPr>
            <p:ph idx="3" type="body"/>
          </p:nvPr>
        </p:nvSpPr>
        <p:spPr>
          <a:xfrm>
            <a:off x="228725" y="698500"/>
            <a:ext cx="20793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6" name="Google Shape;386;p53"/>
          <p:cNvSpPr txBox="1"/>
          <p:nvPr>
            <p:ph idx="4" type="subTitle"/>
          </p:nvPr>
        </p:nvSpPr>
        <p:spPr>
          <a:xfrm>
            <a:off x="2431100" y="223500"/>
            <a:ext cx="20793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7" name="Google Shape;387;p53"/>
          <p:cNvSpPr txBox="1"/>
          <p:nvPr>
            <p:ph idx="5" type="body"/>
          </p:nvPr>
        </p:nvSpPr>
        <p:spPr>
          <a:xfrm>
            <a:off x="2431225" y="698500"/>
            <a:ext cx="20793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8" name="Google Shape;388;p53"/>
          <p:cNvSpPr txBox="1"/>
          <p:nvPr>
            <p:ph idx="6" type="subTitle"/>
          </p:nvPr>
        </p:nvSpPr>
        <p:spPr>
          <a:xfrm>
            <a:off x="4633725" y="223500"/>
            <a:ext cx="20793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9" name="Google Shape;389;p53"/>
          <p:cNvSpPr txBox="1"/>
          <p:nvPr>
            <p:ph idx="7" type="body"/>
          </p:nvPr>
        </p:nvSpPr>
        <p:spPr>
          <a:xfrm>
            <a:off x="4633850" y="698500"/>
            <a:ext cx="20793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0" name="Google Shape;390;p53"/>
          <p:cNvSpPr txBox="1"/>
          <p:nvPr>
            <p:ph idx="8" type="subTitle"/>
          </p:nvPr>
        </p:nvSpPr>
        <p:spPr>
          <a:xfrm>
            <a:off x="6836100" y="223500"/>
            <a:ext cx="20793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1" name="Google Shape;391;p53"/>
          <p:cNvSpPr txBox="1"/>
          <p:nvPr>
            <p:ph idx="9" type="body"/>
          </p:nvPr>
        </p:nvSpPr>
        <p:spPr>
          <a:xfrm>
            <a:off x="6836225" y="698500"/>
            <a:ext cx="20793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2" name="Google Shape;392;p53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rst Months">
  <p:cSld name="CUSTOM_7">
    <p:bg>
      <p:bgPr>
        <a:solidFill>
          <a:schemeClr val="dk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4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5" name="Google Shape;395;p54"/>
          <p:cNvSpPr txBox="1"/>
          <p:nvPr>
            <p:ph idx="2" type="subTitle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6" name="Google Shape;396;p54"/>
          <p:cNvSpPr/>
          <p:nvPr/>
        </p:nvSpPr>
        <p:spPr>
          <a:xfrm>
            <a:off x="228600" y="223500"/>
            <a:ext cx="2813700" cy="32352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97" name="Google Shape;397;p54"/>
          <p:cNvSpPr txBox="1"/>
          <p:nvPr>
            <p:ph idx="3" type="subTitle"/>
          </p:nvPr>
        </p:nvSpPr>
        <p:spPr>
          <a:xfrm>
            <a:off x="284650" y="295600"/>
            <a:ext cx="25728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54"/>
          <p:cNvSpPr txBox="1"/>
          <p:nvPr>
            <p:ph idx="4" type="body"/>
          </p:nvPr>
        </p:nvSpPr>
        <p:spPr>
          <a:xfrm>
            <a:off x="325150" y="1455738"/>
            <a:ext cx="2633700" cy="18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99" name="Google Shape;399;p54"/>
          <p:cNvSpPr/>
          <p:nvPr/>
        </p:nvSpPr>
        <p:spPr>
          <a:xfrm>
            <a:off x="3165150" y="223500"/>
            <a:ext cx="2813700" cy="3235200"/>
          </a:xfrm>
          <a:prstGeom prst="roundRect">
            <a:avLst>
              <a:gd fmla="val 716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00" name="Google Shape;400;p54"/>
          <p:cNvSpPr txBox="1"/>
          <p:nvPr>
            <p:ph idx="5" type="subTitle"/>
          </p:nvPr>
        </p:nvSpPr>
        <p:spPr>
          <a:xfrm>
            <a:off x="3221200" y="295600"/>
            <a:ext cx="25728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54"/>
          <p:cNvSpPr txBox="1"/>
          <p:nvPr>
            <p:ph idx="6" type="body"/>
          </p:nvPr>
        </p:nvSpPr>
        <p:spPr>
          <a:xfrm>
            <a:off x="3261700" y="1455738"/>
            <a:ext cx="2633700" cy="18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02" name="Google Shape;402;p54"/>
          <p:cNvSpPr/>
          <p:nvPr/>
        </p:nvSpPr>
        <p:spPr>
          <a:xfrm>
            <a:off x="6101700" y="223500"/>
            <a:ext cx="2813700" cy="32352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03" name="Google Shape;403;p54"/>
          <p:cNvSpPr txBox="1"/>
          <p:nvPr>
            <p:ph idx="7" type="subTitle"/>
          </p:nvPr>
        </p:nvSpPr>
        <p:spPr>
          <a:xfrm>
            <a:off x="6157750" y="295600"/>
            <a:ext cx="25728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54"/>
          <p:cNvSpPr txBox="1"/>
          <p:nvPr>
            <p:ph idx="8" type="body"/>
          </p:nvPr>
        </p:nvSpPr>
        <p:spPr>
          <a:xfrm>
            <a:off x="6198250" y="1455738"/>
            <a:ext cx="2633700" cy="18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05" name="Google Shape;405;p54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ful links">
  <p:cSld name="CUSTOM_8">
    <p:bg>
      <p:bgPr>
        <a:solidFill>
          <a:schemeClr val="dk1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"/>
          <p:cNvSpPr/>
          <p:nvPr/>
        </p:nvSpPr>
        <p:spPr>
          <a:xfrm>
            <a:off x="4633600" y="223500"/>
            <a:ext cx="4281900" cy="2002800"/>
          </a:xfrm>
          <a:prstGeom prst="roundRect">
            <a:avLst>
              <a:gd fmla="val 1278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08" name="Google Shape;408;p55"/>
          <p:cNvSpPr txBox="1"/>
          <p:nvPr/>
        </p:nvSpPr>
        <p:spPr>
          <a:xfrm>
            <a:off x="3286470" y="3339550"/>
            <a:ext cx="1257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☝️</a:t>
            </a:r>
            <a:endParaRPr sz="7200">
              <a:solidFill>
                <a:schemeClr val="dk1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409" name="Google Shape;409;p55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0" name="Google Shape;410;p55"/>
          <p:cNvSpPr txBox="1"/>
          <p:nvPr>
            <p:ph idx="2" type="subTitle"/>
          </p:nvPr>
        </p:nvSpPr>
        <p:spPr>
          <a:xfrm>
            <a:off x="5367775" y="3723400"/>
            <a:ext cx="35478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1" name="Google Shape;411;p55"/>
          <p:cNvSpPr/>
          <p:nvPr/>
        </p:nvSpPr>
        <p:spPr>
          <a:xfrm>
            <a:off x="228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12" name="Google Shape;412;p55"/>
          <p:cNvSpPr txBox="1"/>
          <p:nvPr>
            <p:ph idx="3" type="subTitle"/>
          </p:nvPr>
        </p:nvSpPr>
        <p:spPr>
          <a:xfrm>
            <a:off x="427825" y="396875"/>
            <a:ext cx="3906600" cy="6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55"/>
          <p:cNvSpPr txBox="1"/>
          <p:nvPr>
            <p:ph idx="4" type="subTitle"/>
          </p:nvPr>
        </p:nvSpPr>
        <p:spPr>
          <a:xfrm>
            <a:off x="427853" y="1124562"/>
            <a:ext cx="3906600" cy="6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55"/>
          <p:cNvSpPr txBox="1"/>
          <p:nvPr>
            <p:ph idx="5" type="subTitle"/>
          </p:nvPr>
        </p:nvSpPr>
        <p:spPr>
          <a:xfrm>
            <a:off x="427853" y="1852223"/>
            <a:ext cx="3906600" cy="6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55"/>
          <p:cNvSpPr txBox="1"/>
          <p:nvPr>
            <p:ph idx="6" type="subTitle"/>
          </p:nvPr>
        </p:nvSpPr>
        <p:spPr>
          <a:xfrm>
            <a:off x="427853" y="2595897"/>
            <a:ext cx="3906600" cy="6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55"/>
          <p:cNvSpPr txBox="1"/>
          <p:nvPr>
            <p:ph idx="7" type="subTitle"/>
          </p:nvPr>
        </p:nvSpPr>
        <p:spPr>
          <a:xfrm>
            <a:off x="4822775" y="289375"/>
            <a:ext cx="3906600" cy="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55"/>
          <p:cNvSpPr txBox="1"/>
          <p:nvPr>
            <p:ph idx="8" type="body"/>
          </p:nvPr>
        </p:nvSpPr>
        <p:spPr>
          <a:xfrm>
            <a:off x="4844650" y="1061025"/>
            <a:ext cx="11493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8" name="Google Shape;418;p55"/>
          <p:cNvSpPr txBox="1"/>
          <p:nvPr>
            <p:ph idx="9" type="body"/>
          </p:nvPr>
        </p:nvSpPr>
        <p:spPr>
          <a:xfrm>
            <a:off x="6225688" y="1061025"/>
            <a:ext cx="11493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9" name="Google Shape;419;p55"/>
          <p:cNvSpPr txBox="1"/>
          <p:nvPr>
            <p:ph idx="13" type="body"/>
          </p:nvPr>
        </p:nvSpPr>
        <p:spPr>
          <a:xfrm>
            <a:off x="7606725" y="1061025"/>
            <a:ext cx="11493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0" name="Google Shape;420;p55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Point">
  <p:cSld name="CUSTOM_9">
    <p:bg>
      <p:bgPr>
        <a:solidFill>
          <a:schemeClr val="dk1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6"/>
          <p:cNvSpPr/>
          <p:nvPr/>
        </p:nvSpPr>
        <p:spPr>
          <a:xfrm>
            <a:off x="228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23" name="Google Shape;423;p56"/>
          <p:cNvSpPr txBox="1"/>
          <p:nvPr>
            <p:ph idx="1" type="subTitle"/>
          </p:nvPr>
        </p:nvSpPr>
        <p:spPr>
          <a:xfrm>
            <a:off x="529450" y="419650"/>
            <a:ext cx="36789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56"/>
          <p:cNvSpPr txBox="1"/>
          <p:nvPr>
            <p:ph idx="2" type="body"/>
          </p:nvPr>
        </p:nvSpPr>
        <p:spPr>
          <a:xfrm>
            <a:off x="529510" y="716526"/>
            <a:ext cx="36789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25" name="Google Shape;425;p56"/>
          <p:cNvSpPr txBox="1"/>
          <p:nvPr>
            <p:ph type="title"/>
          </p:nvPr>
        </p:nvSpPr>
        <p:spPr>
          <a:xfrm>
            <a:off x="393725" y="3932625"/>
            <a:ext cx="4037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6" name="Google Shape;426;p56"/>
          <p:cNvSpPr txBox="1"/>
          <p:nvPr>
            <p:ph idx="3" type="subTitle"/>
          </p:nvPr>
        </p:nvSpPr>
        <p:spPr>
          <a:xfrm>
            <a:off x="529480" y="1247253"/>
            <a:ext cx="36789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56"/>
          <p:cNvSpPr txBox="1"/>
          <p:nvPr>
            <p:ph idx="4" type="body"/>
          </p:nvPr>
        </p:nvSpPr>
        <p:spPr>
          <a:xfrm>
            <a:off x="529540" y="1544130"/>
            <a:ext cx="36789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28" name="Google Shape;428;p56"/>
          <p:cNvSpPr txBox="1"/>
          <p:nvPr>
            <p:ph idx="5" type="subTitle"/>
          </p:nvPr>
        </p:nvSpPr>
        <p:spPr>
          <a:xfrm>
            <a:off x="529480" y="2153577"/>
            <a:ext cx="36789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56"/>
          <p:cNvSpPr txBox="1"/>
          <p:nvPr>
            <p:ph idx="6" type="body"/>
          </p:nvPr>
        </p:nvSpPr>
        <p:spPr>
          <a:xfrm>
            <a:off x="529540" y="2450446"/>
            <a:ext cx="36789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30" name="Google Shape;430;p56"/>
          <p:cNvSpPr txBox="1"/>
          <p:nvPr>
            <p:ph idx="7" type="subTitle"/>
          </p:nvPr>
        </p:nvSpPr>
        <p:spPr>
          <a:xfrm>
            <a:off x="529480" y="3059905"/>
            <a:ext cx="36789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56"/>
          <p:cNvSpPr txBox="1"/>
          <p:nvPr>
            <p:ph idx="8" type="body"/>
          </p:nvPr>
        </p:nvSpPr>
        <p:spPr>
          <a:xfrm>
            <a:off x="529540" y="3356775"/>
            <a:ext cx="36789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32" name="Google Shape;432;p56"/>
          <p:cNvSpPr/>
          <p:nvPr>
            <p:ph idx="9" type="pic"/>
          </p:nvPr>
        </p:nvSpPr>
        <p:spPr>
          <a:xfrm>
            <a:off x="4633600" y="223500"/>
            <a:ext cx="4280700" cy="4483800"/>
          </a:xfrm>
          <a:prstGeom prst="roundRect">
            <a:avLst>
              <a:gd fmla="val 5546" name="adj"/>
            </a:avLst>
          </a:prstGeom>
          <a:noFill/>
          <a:ln>
            <a:noFill/>
          </a:ln>
        </p:spPr>
      </p:sp>
      <p:sp>
        <p:nvSpPr>
          <p:cNvPr id="433" name="Google Shape;433;p56"/>
          <p:cNvSpPr txBox="1"/>
          <p:nvPr>
            <p:ph idx="13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4" name="Google Shape;434;p56"/>
          <p:cNvSpPr txBox="1"/>
          <p:nvPr>
            <p:ph idx="14" type="subTitle"/>
          </p:nvPr>
        </p:nvSpPr>
        <p:spPr>
          <a:xfrm>
            <a:off x="4771050" y="3371675"/>
            <a:ext cx="38859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56"/>
          <p:cNvSpPr txBox="1"/>
          <p:nvPr>
            <p:ph idx="15" type="body"/>
          </p:nvPr>
        </p:nvSpPr>
        <p:spPr>
          <a:xfrm>
            <a:off x="4771050" y="3944875"/>
            <a:ext cx="39702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36" name="Google Shape;436;p56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4">
    <p:bg>
      <p:bgPr>
        <a:solidFill>
          <a:schemeClr val="dk1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7"/>
          <p:cNvSpPr/>
          <p:nvPr/>
        </p:nvSpPr>
        <p:spPr>
          <a:xfrm>
            <a:off x="228600" y="482850"/>
            <a:ext cx="8686800" cy="4177800"/>
          </a:xfrm>
          <a:prstGeom prst="roundRect">
            <a:avLst>
              <a:gd fmla="val 716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39" name="Google Shape;439;p57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40" name="Google Shape;440;p57"/>
          <p:cNvSpPr/>
          <p:nvPr>
            <p:ph idx="2" type="pic"/>
          </p:nvPr>
        </p:nvSpPr>
        <p:spPr>
          <a:xfrm>
            <a:off x="7187225" y="620025"/>
            <a:ext cx="1575900" cy="150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41" name="Google Shape;441;p57"/>
          <p:cNvSpPr/>
          <p:nvPr>
            <p:ph idx="3" type="pic"/>
          </p:nvPr>
        </p:nvSpPr>
        <p:spPr>
          <a:xfrm>
            <a:off x="5467125" y="620025"/>
            <a:ext cx="1575900" cy="150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42" name="Google Shape;442;p57"/>
          <p:cNvSpPr/>
          <p:nvPr>
            <p:ph idx="4" type="pic"/>
          </p:nvPr>
        </p:nvSpPr>
        <p:spPr>
          <a:xfrm>
            <a:off x="3747025" y="620025"/>
            <a:ext cx="1575900" cy="150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43" name="Google Shape;443;p57"/>
          <p:cNvSpPr txBox="1"/>
          <p:nvPr>
            <p:ph idx="5" type="subTitle"/>
          </p:nvPr>
        </p:nvSpPr>
        <p:spPr>
          <a:xfrm>
            <a:off x="3747025" y="2171750"/>
            <a:ext cx="15759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57"/>
          <p:cNvSpPr txBox="1"/>
          <p:nvPr>
            <p:ph idx="6" type="subTitle"/>
          </p:nvPr>
        </p:nvSpPr>
        <p:spPr>
          <a:xfrm>
            <a:off x="5467125" y="2171750"/>
            <a:ext cx="15759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57"/>
          <p:cNvSpPr txBox="1"/>
          <p:nvPr>
            <p:ph idx="7" type="subTitle"/>
          </p:nvPr>
        </p:nvSpPr>
        <p:spPr>
          <a:xfrm>
            <a:off x="7187225" y="2171750"/>
            <a:ext cx="15759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57"/>
          <p:cNvSpPr txBox="1"/>
          <p:nvPr>
            <p:ph idx="8" type="body"/>
          </p:nvPr>
        </p:nvSpPr>
        <p:spPr>
          <a:xfrm>
            <a:off x="3747025" y="2512550"/>
            <a:ext cx="15759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47" name="Google Shape;447;p57"/>
          <p:cNvSpPr txBox="1"/>
          <p:nvPr>
            <p:ph idx="9" type="body"/>
          </p:nvPr>
        </p:nvSpPr>
        <p:spPr>
          <a:xfrm>
            <a:off x="5467125" y="2512550"/>
            <a:ext cx="15759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48" name="Google Shape;448;p57"/>
          <p:cNvSpPr txBox="1"/>
          <p:nvPr>
            <p:ph idx="13" type="body"/>
          </p:nvPr>
        </p:nvSpPr>
        <p:spPr>
          <a:xfrm>
            <a:off x="7187225" y="2512550"/>
            <a:ext cx="15759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49" name="Google Shape;449;p57"/>
          <p:cNvSpPr txBox="1"/>
          <p:nvPr>
            <p:ph type="title"/>
          </p:nvPr>
        </p:nvSpPr>
        <p:spPr>
          <a:xfrm>
            <a:off x="396875" y="3950225"/>
            <a:ext cx="31977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50" name="Google Shape;450;p57"/>
          <p:cNvSpPr txBox="1"/>
          <p:nvPr>
            <p:ph idx="14" type="body"/>
          </p:nvPr>
        </p:nvSpPr>
        <p:spPr>
          <a:xfrm>
            <a:off x="396875" y="620025"/>
            <a:ext cx="2936700" cy="20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1" name="Google Shape;451;p57"/>
          <p:cNvSpPr txBox="1"/>
          <p:nvPr>
            <p:ph idx="15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2" name="Google Shape;452;p57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ojis">
  <p:cSld name="CUSTOM">
    <p:bg>
      <p:bgPr>
        <a:solidFill>
          <a:schemeClr val="dk1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223500"/>
            <a:ext cx="86868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ublic Sans"/>
              <a:buNone/>
              <a:defRPr sz="6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47900" y="3457700"/>
            <a:ext cx="86868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○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■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○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■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○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■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44">
          <p15:clr>
            <a:srgbClr val="E46962"/>
          </p15:clr>
        </p15:guide>
        <p15:guide id="2" orient="horz" pos="141">
          <p15:clr>
            <a:srgbClr val="E46962"/>
          </p15:clr>
        </p15:guide>
        <p15:guide id="3" pos="529">
          <p15:clr>
            <a:srgbClr val="E46962"/>
          </p15:clr>
        </p15:guide>
        <p15:guide id="4" pos="606">
          <p15:clr>
            <a:srgbClr val="E46962"/>
          </p15:clr>
        </p15:guide>
        <p15:guide id="5" pos="991">
          <p15:clr>
            <a:srgbClr val="E46962"/>
          </p15:clr>
        </p15:guide>
        <p15:guide id="6" pos="1069">
          <p15:clr>
            <a:srgbClr val="E46962"/>
          </p15:clr>
        </p15:guide>
        <p15:guide id="7" pos="1454">
          <p15:clr>
            <a:srgbClr val="E46962"/>
          </p15:clr>
        </p15:guide>
        <p15:guide id="8" pos="1531">
          <p15:clr>
            <a:srgbClr val="E46962"/>
          </p15:clr>
        </p15:guide>
        <p15:guide id="9" pos="1916">
          <p15:clr>
            <a:srgbClr val="E46962"/>
          </p15:clr>
        </p15:guide>
        <p15:guide id="10" pos="1994">
          <p15:clr>
            <a:srgbClr val="E46962"/>
          </p15:clr>
        </p15:guide>
        <p15:guide id="11" pos="2379">
          <p15:clr>
            <a:srgbClr val="E46962"/>
          </p15:clr>
        </p15:guide>
        <p15:guide id="12" pos="2456">
          <p15:clr>
            <a:srgbClr val="E46962"/>
          </p15:clr>
        </p15:guide>
        <p15:guide id="13" pos="2919">
          <p15:clr>
            <a:srgbClr val="E46962"/>
          </p15:clr>
        </p15:guide>
        <p15:guide id="14" pos="3381">
          <p15:clr>
            <a:srgbClr val="E46962"/>
          </p15:clr>
        </p15:guide>
        <p15:guide id="15" pos="3766">
          <p15:clr>
            <a:srgbClr val="E46962"/>
          </p15:clr>
        </p15:guide>
        <p15:guide id="16" pos="3844">
          <p15:clr>
            <a:srgbClr val="E46962"/>
          </p15:clr>
        </p15:guide>
        <p15:guide id="17" pos="4229">
          <p15:clr>
            <a:srgbClr val="E46962"/>
          </p15:clr>
        </p15:guide>
        <p15:guide id="18" pos="2841">
          <p15:clr>
            <a:srgbClr val="E46962"/>
          </p15:clr>
        </p15:guide>
        <p15:guide id="19" pos="3304">
          <p15:clr>
            <a:srgbClr val="E46962"/>
          </p15:clr>
        </p15:guide>
        <p15:guide id="20" pos="4306">
          <p15:clr>
            <a:srgbClr val="E46962"/>
          </p15:clr>
        </p15:guide>
        <p15:guide id="21" pos="4691">
          <p15:clr>
            <a:srgbClr val="E46962"/>
          </p15:clr>
        </p15:guide>
        <p15:guide id="22" pos="4769">
          <p15:clr>
            <a:srgbClr val="E46962"/>
          </p15:clr>
        </p15:guide>
        <p15:guide id="23" pos="5154">
          <p15:clr>
            <a:srgbClr val="E46962"/>
          </p15:clr>
        </p15:guide>
        <p15:guide id="24" pos="5231">
          <p15:clr>
            <a:srgbClr val="E46962"/>
          </p15:clr>
        </p15:guide>
        <p15:guide id="25" pos="5616">
          <p15:clr>
            <a:srgbClr val="E46962"/>
          </p15:clr>
        </p15:guide>
        <p15:guide id="26" orient="horz" pos="29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9"/>
          <p:cNvSpPr txBox="1"/>
          <p:nvPr>
            <p:ph type="title"/>
          </p:nvPr>
        </p:nvSpPr>
        <p:spPr>
          <a:xfrm>
            <a:off x="398075" y="365350"/>
            <a:ext cx="7447200" cy="16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800"/>
              <a:t>Detector de correos spam</a:t>
            </a:r>
            <a:endParaRPr sz="6800"/>
          </a:p>
        </p:txBody>
      </p:sp>
      <p:sp>
        <p:nvSpPr>
          <p:cNvPr id="460" name="Google Shape;460;p59"/>
          <p:cNvSpPr txBox="1"/>
          <p:nvPr>
            <p:ph idx="1" type="body"/>
          </p:nvPr>
        </p:nvSpPr>
        <p:spPr>
          <a:xfrm>
            <a:off x="398075" y="2394000"/>
            <a:ext cx="69075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/>
              <a:t>c</a:t>
            </a:r>
            <a:r>
              <a:rPr b="1" lang="en" sz="2800"/>
              <a:t>on Python y Machine Learning</a:t>
            </a:r>
            <a:endParaRPr b="1" sz="2800"/>
          </a:p>
        </p:txBody>
      </p:sp>
      <p:sp>
        <p:nvSpPr>
          <p:cNvPr id="461" name="Google Shape;461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2" name="Google Shape;462;p59"/>
          <p:cNvPicPr preferRelativeResize="0"/>
          <p:nvPr/>
        </p:nvPicPr>
        <p:blipFill rotWithShape="1">
          <a:blip r:embed="rId3">
            <a:alphaModFix/>
          </a:blip>
          <a:srcRect b="0" l="48140" r="2133" t="0"/>
          <a:stretch/>
        </p:blipFill>
        <p:spPr>
          <a:xfrm>
            <a:off x="6836112" y="1527150"/>
            <a:ext cx="1468324" cy="208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4650" y="3176925"/>
            <a:ext cx="1754700" cy="17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0"/>
          <p:cNvSpPr txBox="1"/>
          <p:nvPr>
            <p:ph idx="4294967295" type="body"/>
          </p:nvPr>
        </p:nvSpPr>
        <p:spPr>
          <a:xfrm>
            <a:off x="399900" y="2069800"/>
            <a:ext cx="8344200" cy="20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pandas</a:t>
            </a:r>
            <a:r>
              <a:rPr lang="en" sz="1700"/>
              <a:t>: Usado para manipular datos en DataFrames.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CountVectorizer</a:t>
            </a:r>
            <a:r>
              <a:rPr lang="en" sz="1700"/>
              <a:t>: Convierte el texto en un arreglo numérico que indica la frecuencia de cada palabra.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TfidfTransformer</a:t>
            </a:r>
            <a:r>
              <a:rPr lang="en" sz="1700"/>
              <a:t>: Calcula la </a:t>
            </a:r>
            <a:r>
              <a:rPr lang="en" sz="1700"/>
              <a:t>frecuencia de términos (</a:t>
            </a:r>
            <a:r>
              <a:rPr lang="en" sz="1700"/>
              <a:t>TF</a:t>
            </a:r>
            <a:r>
              <a:rPr lang="en" sz="1700"/>
              <a:t>)</a:t>
            </a:r>
            <a:r>
              <a:rPr lang="en" sz="1700"/>
              <a:t> y la </a:t>
            </a:r>
            <a:r>
              <a:rPr lang="en" sz="1700"/>
              <a:t>frecuencia de términos invertida (</a:t>
            </a:r>
            <a:r>
              <a:rPr lang="en" sz="1700"/>
              <a:t>IDF</a:t>
            </a:r>
            <a:r>
              <a:rPr lang="en" sz="1700"/>
              <a:t>)</a:t>
            </a:r>
            <a:r>
              <a:rPr lang="en" sz="1700"/>
              <a:t> para obtener la importancia de cada palabra.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MultinomialNB</a:t>
            </a:r>
            <a:r>
              <a:rPr lang="en" sz="1700"/>
              <a:t>: Algoritmo Naive Bayes multinomial para clasificar los correos.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TextBlob</a:t>
            </a:r>
            <a:r>
              <a:rPr lang="en" sz="1700"/>
              <a:t>: Procesa texto y lematiza las palabras.</a:t>
            </a:r>
            <a:endParaRPr sz="1700"/>
          </a:p>
        </p:txBody>
      </p:sp>
      <p:pic>
        <p:nvPicPr>
          <p:cNvPr id="469" name="Google Shape;469;p60"/>
          <p:cNvPicPr preferRelativeResize="0"/>
          <p:nvPr/>
        </p:nvPicPr>
        <p:blipFill rotWithShape="1">
          <a:blip r:embed="rId3">
            <a:alphaModFix/>
          </a:blip>
          <a:srcRect b="16534" l="0" r="0" t="0"/>
          <a:stretch/>
        </p:blipFill>
        <p:spPr>
          <a:xfrm>
            <a:off x="399900" y="646975"/>
            <a:ext cx="8344200" cy="10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38" y="1043100"/>
            <a:ext cx="8686926" cy="3057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336" y="2737575"/>
            <a:ext cx="6827351" cy="21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4963" y="223500"/>
            <a:ext cx="51911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223500"/>
            <a:ext cx="81153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5738" y="1983150"/>
            <a:ext cx="1932518" cy="293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38" y="1405963"/>
            <a:ext cx="8686925" cy="2331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75" y="745375"/>
            <a:ext cx="748665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9275" y="3759025"/>
            <a:ext cx="550545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 Employee Orientation &amp; Training">
  <a:themeElements>
    <a:clrScheme name="Simple Light">
      <a:dk1>
        <a:srgbClr val="000000"/>
      </a:dk1>
      <a:lt1>
        <a:srgbClr val="FBF8F4"/>
      </a:lt1>
      <a:dk2>
        <a:srgbClr val="4B917D"/>
      </a:dk2>
      <a:lt2>
        <a:srgbClr val="DAFEA4"/>
      </a:lt2>
      <a:accent1>
        <a:srgbClr val="A0C7FE"/>
      </a:accent1>
      <a:accent2>
        <a:srgbClr val="E0E0E0"/>
      </a:accent2>
      <a:accent3>
        <a:srgbClr val="BDE6DB"/>
      </a:accent3>
      <a:accent4>
        <a:srgbClr val="F7FDD7"/>
      </a:accent4>
      <a:accent5>
        <a:srgbClr val="FFFFFF"/>
      </a:accent5>
      <a:accent6>
        <a:srgbClr val="3F8BA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