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70" d="100"/>
          <a:sy n="70" d="100"/>
        </p:scale>
        <p:origin x="-2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B6C-6254-944C-9AEC-6EC646D3035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926D-312E-104C-8A54-90790361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81409" y="130009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26409" y="12896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09" y="1300099"/>
            <a:ext cx="190500" cy="203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024029" y="12896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1409" y="29456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26409" y="29352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09" y="2945633"/>
            <a:ext cx="190500" cy="2032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0024029" y="29352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1409" y="45911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409" y="45807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09" y="4591167"/>
            <a:ext cx="190500" cy="2032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0024029" y="45807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65814" y="920355"/>
            <a:ext cx="92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2162" y="920355"/>
            <a:ext cx="6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98511" y="920355"/>
            <a:ext cx="3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1159" y="1006997"/>
            <a:ext cx="4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80618" y="2523281"/>
            <a:ext cx="4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26409" y="2615878"/>
            <a:ext cx="31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82585" y="2615878"/>
            <a:ext cx="27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38481" y="2523281"/>
            <a:ext cx="5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09320" y="4221835"/>
            <a:ext cx="54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32162" y="4271058"/>
            <a:ext cx="3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98510" y="4178461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838481" y="4178461"/>
            <a:ext cx="6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48041" y="5185458"/>
            <a:ext cx="136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48767" y="5173354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16415" y="5173354"/>
            <a:ext cx="10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1803" y="5185458"/>
            <a:ext cx="128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521387" y="1191663"/>
            <a:ext cx="1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21387" y="2800544"/>
            <a:ext cx="10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648709" y="4406501"/>
            <a:ext cx="127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35656" y="6120782"/>
            <a:ext cx="29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the weights to get the </a:t>
            </a:r>
            <a:r>
              <a:rPr lang="en-US" smtClean="0"/>
              <a:t>true weight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Add 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25517"/>
              </p:ext>
            </p:extLst>
          </p:nvPr>
        </p:nvGraphicFramePr>
        <p:xfrm>
          <a:off x="838200" y="1825623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20437">
                <a:tc>
                  <a:txBody>
                    <a:bodyPr/>
                    <a:lstStyle/>
                    <a:p>
                      <a:r>
                        <a:rPr lang="en-US" dirty="0" smtClean="0"/>
                        <a:t>Node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Weight Add Up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Johnston, Spencer</dc:creator>
  <cp:lastModifiedBy>Johnston, Spencer</cp:lastModifiedBy>
  <cp:revision>3</cp:revision>
  <dcterms:created xsi:type="dcterms:W3CDTF">2017-11-30T00:27:57Z</dcterms:created>
  <dcterms:modified xsi:type="dcterms:W3CDTF">2017-11-30T00:45:47Z</dcterms:modified>
</cp:coreProperties>
</file>