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65" r:id="rId5"/>
    <p:sldId id="263" r:id="rId6"/>
    <p:sldId id="268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256"/>
            <p14:sldId id="262"/>
            <p14:sldId id="265"/>
            <p14:sldId id="263"/>
            <p14:sldId id="268"/>
            <p14:sldId id="26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7" d="100"/>
          <a:sy n="67" d="100"/>
        </p:scale>
        <p:origin x="7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t>12.12.2013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7" y="1200151"/>
            <a:ext cx="10358438" cy="43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ru-RU" sz="3600" b="0" i="0" dirty="0" smtClean="0">
                <a:solidFill>
                  <a:schemeClr val="bg1"/>
                </a:solidFill>
                <a:latin typeface="Segoe UI Light"/>
                <a:ea typeface="+mj-ea"/>
                <a:cs typeface="+mj-cs"/>
              </a:rPr>
              <a:t>Сегодня мы поговорим…</a:t>
            </a: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2"/>
          </a:xfrm>
        </p:spPr>
        <p:txBody>
          <a:bodyPr>
            <a:normAutofit/>
          </a:bodyPr>
          <a:lstStyle/>
          <a:p>
            <a:pPr marL="285750" indent="-285750"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Рождение </a:t>
            </a:r>
          </a:p>
          <a:p>
            <a:pPr marL="285750" indent="-285750"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Установка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Настройка</a:t>
            </a:r>
          </a:p>
          <a:p>
            <a:pPr marL="285750" indent="-285750"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АзЬ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Segoe UI Light"/>
              </a:rPr>
              <a:t>Рождение</a:t>
            </a: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2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2005 году отношения между сообществом разработчиков ядра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компанией, разрабатывавшей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BitKeeper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испортились, и право бесплатного пользования продуктом было отменено. Это подтолкнуло разработчиков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(и в частности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Линуса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Торвальдса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создателя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разработать собственную систему, основываясь на опыте, полученном за время использования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BitKeeper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2013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год –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be continued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/>
              <a:t>Примеры </a:t>
            </a:r>
            <a:r>
              <a:rPr lang="ru-RU" dirty="0"/>
              <a:t>проектов, использующих </a:t>
            </a:r>
            <a:r>
              <a:rPr lang="en-US" dirty="0" err="1" smtClean="0"/>
              <a:t>Git</a:t>
            </a:r>
            <a:r>
              <a:rPr lang="ru-RU" dirty="0" smtClean="0"/>
              <a:t>.</a:t>
            </a: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281409" y="1825624"/>
            <a:ext cx="2762079" cy="503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ядро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Drupal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Cairo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GNU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Utilities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Mesa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Chromium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697338" y="1833465"/>
            <a:ext cx="4538032" cy="4447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Fusion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FlightGear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jQuery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NASM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MediaWiki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Compiz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некоторые дистрибутивы 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Установка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0697" cy="487918"/>
          </a:xfrm>
        </p:spPr>
        <p:txBody>
          <a:bodyPr>
            <a:normAutofit fontScale="92500" lnSpcReduction="20000"/>
          </a:bodyPr>
          <a:lstStyle/>
          <a:p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Установка в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55774"/>
              </p:ext>
            </p:extLst>
          </p:nvPr>
        </p:nvGraphicFramePr>
        <p:xfrm>
          <a:off x="955618" y="2625581"/>
          <a:ext cx="55365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46"/>
                <a:gridCol w="5056742"/>
              </a:tblGrid>
              <a:tr h="822695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</a:p>
                    <a:p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</a:p>
                    <a:p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ru-RU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kern="1200" dirty="0" smtClean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yum install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-core</a:t>
                      </a:r>
                    </a:p>
                    <a:p>
                      <a:pPr fontAlgn="t"/>
                      <a:r>
                        <a:rPr lang="en-US" sz="1800" b="1" i="0" kern="1200" dirty="0" smtClean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apt-get install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-core</a:t>
                      </a:r>
                    </a:p>
                    <a:p>
                      <a:pPr fontAlgn="t"/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zypper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in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-core</a:t>
                      </a:r>
                    </a:p>
                    <a:p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838199" y="4324615"/>
            <a:ext cx="11149014" cy="2186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Установка на </a:t>
            </a:r>
            <a:r>
              <a:rPr lang="ru-RU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Мас</a:t>
            </a:r>
            <a:endParaRPr lang="ru-RU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Самый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простой — использовать графический инсталлятор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Git'а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который вы можете скачать со страницы на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	</a:t>
            </a:r>
            <a:r>
              <a:rPr lang="en-US" sz="2000" dirty="0" smtClean="0">
                <a:solidFill>
                  <a:srgbClr val="FF6600"/>
                </a:solidFill>
              </a:rPr>
              <a:t>http</a:t>
            </a:r>
            <a:r>
              <a:rPr lang="en-US" sz="2000" dirty="0">
                <a:solidFill>
                  <a:srgbClr val="FF6600"/>
                </a:solidFill>
              </a:rPr>
              <a:t>://code.google.com/p/git-osx-installer</a:t>
            </a:r>
            <a:endParaRPr lang="en-US" sz="20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1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Установка в </a:t>
            </a:r>
            <a:r>
              <a:rPr lang="en-US" b="1" dirty="0" smtClean="0"/>
              <a:t>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0697" cy="487918"/>
          </a:xfrm>
        </p:spPr>
        <p:txBody>
          <a:bodyPr>
            <a:normAutofit fontScale="92500" lnSpcReduction="20000"/>
          </a:bodyPr>
          <a:lstStyle/>
          <a:p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Установка в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55774"/>
              </p:ext>
            </p:extLst>
          </p:nvPr>
        </p:nvGraphicFramePr>
        <p:xfrm>
          <a:off x="955618" y="2625581"/>
          <a:ext cx="55365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46"/>
                <a:gridCol w="5056742"/>
              </a:tblGrid>
              <a:tr h="822695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</a:p>
                    <a:p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</a:p>
                    <a:p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ru-RU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kern="1200" dirty="0" smtClean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yum install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-core</a:t>
                      </a:r>
                    </a:p>
                    <a:p>
                      <a:pPr fontAlgn="t"/>
                      <a:r>
                        <a:rPr lang="en-US" sz="1800" b="1" i="0" kern="1200" dirty="0" smtClean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apt-get install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-core</a:t>
                      </a:r>
                    </a:p>
                    <a:p>
                      <a:pPr fontAlgn="t"/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zypper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in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-core</a:t>
                      </a:r>
                    </a:p>
                    <a:p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838199" y="4324615"/>
            <a:ext cx="11149014" cy="2186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Установка на </a:t>
            </a:r>
            <a:r>
              <a:rPr lang="ru-RU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Мас</a:t>
            </a:r>
            <a:endParaRPr lang="ru-RU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Самый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простой — использовать графический инсталлятор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Git'а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который вы можете скачать со страницы на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	</a:t>
            </a:r>
            <a:r>
              <a:rPr lang="en-US" sz="2000" dirty="0" smtClean="0">
                <a:solidFill>
                  <a:srgbClr val="FF6600"/>
                </a:solidFill>
              </a:rPr>
              <a:t>http</a:t>
            </a:r>
            <a:r>
              <a:rPr lang="en-US" sz="2000" dirty="0">
                <a:solidFill>
                  <a:srgbClr val="FF6600"/>
                </a:solidFill>
              </a:rPr>
              <a:t>://code.google.com/p/git-osx-installer</a:t>
            </a:r>
            <a:endParaRPr lang="en-US" sz="20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5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Бесплатные хостинги </a:t>
            </a:r>
            <a:r>
              <a:rPr lang="en-US" b="1" dirty="0" err="1"/>
              <a:t>Git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0697" cy="444776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6600"/>
                </a:solidFill>
              </a:rPr>
              <a:t>https</a:t>
            </a:r>
            <a:r>
              <a:rPr lang="ru-RU" sz="2000" dirty="0">
                <a:solidFill>
                  <a:srgbClr val="FF6600"/>
                </a:solidFill>
              </a:rPr>
              <a:t>://github.com/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хостинг для проектов с открытым кодом; а также для закрытых проектов (на платной основе).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6600"/>
                </a:solidFill>
              </a:rPr>
              <a:t>http://gitorious.org/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другой сайт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-хостинга, нацеленный на проекты с открытым кодом.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6600"/>
                </a:solidFill>
              </a:rPr>
              <a:t>https://</a:t>
            </a:r>
            <a:r>
              <a:rPr lang="en-US" sz="2000" dirty="0" smtClean="0">
                <a:solidFill>
                  <a:srgbClr val="FF6600"/>
                </a:solidFill>
              </a:rPr>
              <a:t>bitbucket.org/</a:t>
            </a:r>
            <a:r>
              <a:rPr lang="ru-RU" sz="2000" dirty="0" smtClean="0">
                <a:solidFill>
                  <a:srgbClr val="FF6600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конкурирующий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сервис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хостинг для проектов с открытым кодом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7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Segoe UI Light"/>
              </a:rPr>
              <a:t>Литература и ресурсы</a:t>
            </a: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2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Scott Chacon. Pro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2012 – </a:t>
            </a:r>
            <a:r>
              <a:rPr lang="en-US" sz="2000" dirty="0">
                <a:solidFill>
                  <a:srgbClr val="FF6600"/>
                </a:solidFill>
              </a:rPr>
              <a:t>http://git-scm.com/book/</a:t>
            </a:r>
            <a:endParaRPr lang="ru-RU" sz="2000" dirty="0">
              <a:solidFill>
                <a:srgbClr val="FF6600"/>
              </a:solidFill>
            </a:endParaRPr>
          </a:p>
          <a:p>
            <a:pPr lvl="0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Magic – </a:t>
            </a:r>
            <a:r>
              <a:rPr lang="en-US" sz="2000" dirty="0">
                <a:solidFill>
                  <a:srgbClr val="FF6600"/>
                </a:solidFill>
              </a:rPr>
              <a:t>http://www-cs-students.stanford.edu/~blynn/gitmagic/</a:t>
            </a:r>
            <a:endParaRPr lang="ru-RU" sz="2000" dirty="0">
              <a:solidFill>
                <a:srgbClr val="FF6600"/>
              </a:solidFill>
            </a:endParaRPr>
          </a:p>
          <a:p>
            <a:pPr lvl="0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How To – </a:t>
            </a:r>
            <a:r>
              <a:rPr lang="en-US" sz="2000" dirty="0">
                <a:solidFill>
                  <a:srgbClr val="FF6600"/>
                </a:solidFill>
              </a:rPr>
              <a:t>http://githowto.com/</a:t>
            </a:r>
            <a:endParaRPr lang="ru-RU" sz="2000" dirty="0">
              <a:solidFill>
                <a:srgbClr val="FF6600"/>
              </a:solidFill>
            </a:endParaRPr>
          </a:p>
          <a:p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6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Добро пожаловать в PowerPoint!</Template>
  <TotalTime>0</TotalTime>
  <Words>234</Words>
  <Application>Microsoft Office PowerPoint</Application>
  <PresentationFormat>Широкоэкранный</PresentationFormat>
  <Paragraphs>55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WelcomeDoc</vt:lpstr>
      <vt:lpstr>Презентация PowerPoint</vt:lpstr>
      <vt:lpstr>Сегодня мы поговорим…</vt:lpstr>
      <vt:lpstr>Рождение</vt:lpstr>
      <vt:lpstr>Примеры проектов, использующих Git.</vt:lpstr>
      <vt:lpstr>Установка</vt:lpstr>
      <vt:lpstr>Установка в Windows</vt:lpstr>
      <vt:lpstr>Бесплатные хостинги Git</vt:lpstr>
      <vt:lpstr>Литература и ресурсы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2013-12-10T18:20:43Z</dcterms:created>
  <dcterms:modified xsi:type="dcterms:W3CDTF">2013-12-12T16:01:45Z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