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  <a:srgbClr val="D2E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6FA-7261-464A-BF26-60591BE908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21C79-5800-49D2-850B-F89DBEA6BDC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Strengths</a:t>
          </a:r>
        </a:p>
      </dgm:t>
    </dgm:pt>
    <dgm:pt modelId="{A8B714C2-1CE5-455A-A707-54348BB3036B}" type="parTrans" cxnId="{1862EC82-4976-432F-BCD4-89A953B08EF1}">
      <dgm:prSet/>
      <dgm:spPr/>
      <dgm:t>
        <a:bodyPr/>
        <a:lstStyle/>
        <a:p>
          <a:endParaRPr lang="en-US"/>
        </a:p>
      </dgm:t>
    </dgm:pt>
    <dgm:pt modelId="{052FB5EB-5C0A-450C-82A6-FC2C109D94FE}" type="sibTrans" cxnId="{1862EC82-4976-432F-BCD4-89A953B08EF1}">
      <dgm:prSet/>
      <dgm:spPr/>
      <dgm:t>
        <a:bodyPr/>
        <a:lstStyle/>
        <a:p>
          <a:endParaRPr lang="en-US"/>
        </a:p>
      </dgm:t>
    </dgm:pt>
    <dgm:pt modelId="{7731FD4C-E514-4903-94F2-09FA132A2FBE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err="1"/>
            <a:t>Weaknesss</a:t>
          </a:r>
          <a:endParaRPr lang="en-US" dirty="0"/>
        </a:p>
      </dgm:t>
    </dgm:pt>
    <dgm:pt modelId="{18572D43-B671-4094-9208-13A920931BBD}" type="parTrans" cxnId="{5C1E4285-3FEA-470F-B53F-23FA529A69DD}">
      <dgm:prSet/>
      <dgm:spPr/>
      <dgm:t>
        <a:bodyPr/>
        <a:lstStyle/>
        <a:p>
          <a:endParaRPr lang="en-US"/>
        </a:p>
      </dgm:t>
    </dgm:pt>
    <dgm:pt modelId="{821E39CD-EA4B-4D2D-B981-AA20E2E234DA}" type="sibTrans" cxnId="{5C1E4285-3FEA-470F-B53F-23FA529A69DD}">
      <dgm:prSet/>
      <dgm:spPr/>
      <dgm:t>
        <a:bodyPr/>
        <a:lstStyle/>
        <a:p>
          <a:endParaRPr lang="en-US"/>
        </a:p>
      </dgm:t>
    </dgm:pt>
    <dgm:pt modelId="{9860F38A-2D13-4580-BD30-BA6A91BBD15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Opportunities</a:t>
          </a:r>
        </a:p>
      </dgm:t>
    </dgm:pt>
    <dgm:pt modelId="{158324D8-6074-4DC2-9FB2-A1B535E1674E}" type="parTrans" cxnId="{93A63E61-1EDC-4D34-B1BF-92A90F28B3ED}">
      <dgm:prSet/>
      <dgm:spPr/>
      <dgm:t>
        <a:bodyPr/>
        <a:lstStyle/>
        <a:p>
          <a:endParaRPr lang="en-US"/>
        </a:p>
      </dgm:t>
    </dgm:pt>
    <dgm:pt modelId="{8902B83F-860D-4C5A-A771-F77EB4752726}" type="sibTrans" cxnId="{93A63E61-1EDC-4D34-B1BF-92A90F28B3ED}">
      <dgm:prSet/>
      <dgm:spPr/>
      <dgm:t>
        <a:bodyPr/>
        <a:lstStyle/>
        <a:p>
          <a:endParaRPr lang="en-US"/>
        </a:p>
      </dgm:t>
    </dgm:pt>
    <dgm:pt modelId="{68E8DDAE-B7AA-4893-BBC1-DDD53D5177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Threats</a:t>
          </a:r>
        </a:p>
      </dgm:t>
    </dgm:pt>
    <dgm:pt modelId="{2A415C86-8A75-489F-BA03-3656A8685CF4}" type="parTrans" cxnId="{0FF0FAF9-BD4C-4D7E-8DFC-BB74E2BD439D}">
      <dgm:prSet/>
      <dgm:spPr/>
      <dgm:t>
        <a:bodyPr/>
        <a:lstStyle/>
        <a:p>
          <a:endParaRPr lang="en-US"/>
        </a:p>
      </dgm:t>
    </dgm:pt>
    <dgm:pt modelId="{B5624EB2-16DC-4AB1-8616-19B9CB52A42E}" type="sibTrans" cxnId="{0FF0FAF9-BD4C-4D7E-8DFC-BB74E2BD439D}">
      <dgm:prSet/>
      <dgm:spPr/>
      <dgm:t>
        <a:bodyPr/>
        <a:lstStyle/>
        <a:p>
          <a:endParaRPr lang="en-US"/>
        </a:p>
      </dgm:t>
    </dgm:pt>
    <dgm:pt modelId="{EA0BFEC1-1455-4A79-AD85-E6618BB897C5}" type="pres">
      <dgm:prSet presAssocID="{0B9006FA-7261-464A-BF26-60591BE908CA}" presName="matrix" presStyleCnt="0">
        <dgm:presLayoutVars>
          <dgm:chMax val="1"/>
          <dgm:dir/>
          <dgm:resizeHandles val="exact"/>
        </dgm:presLayoutVars>
      </dgm:prSet>
      <dgm:spPr/>
    </dgm:pt>
    <dgm:pt modelId="{54E656AC-080B-4308-BCD0-262E1D49FE13}" type="pres">
      <dgm:prSet presAssocID="{0B9006FA-7261-464A-BF26-60591BE908CA}" presName="diamond" presStyleLbl="bgShp" presStyleIdx="0" presStyleCnt="1"/>
      <dgm:spPr/>
    </dgm:pt>
    <dgm:pt modelId="{F8907252-B4D5-4D7B-B8E6-2E35CC8F249B}" type="pres">
      <dgm:prSet presAssocID="{0B9006FA-7261-464A-BF26-60591BE908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9343A4-485A-47A7-8711-96AE405DB982}" type="pres">
      <dgm:prSet presAssocID="{0B9006FA-7261-464A-BF26-60591BE908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362B47-A9C8-4D9F-A066-3F028DDF380A}" type="pres">
      <dgm:prSet presAssocID="{0B9006FA-7261-464A-BF26-60591BE908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8112AC-D8FD-4A73-9498-009058DED6E6}" type="pres">
      <dgm:prSet presAssocID="{0B9006FA-7261-464A-BF26-60591BE908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07CF92E-EA1D-44FA-AA63-667BE75ACFD0}" type="presOf" srcId="{0B9006FA-7261-464A-BF26-60591BE908CA}" destId="{EA0BFEC1-1455-4A79-AD85-E6618BB897C5}" srcOrd="0" destOrd="0" presId="urn:microsoft.com/office/officeart/2005/8/layout/matrix3"/>
    <dgm:cxn modelId="{93A63E61-1EDC-4D34-B1BF-92A90F28B3ED}" srcId="{0B9006FA-7261-464A-BF26-60591BE908CA}" destId="{9860F38A-2D13-4580-BD30-BA6A91BBD153}" srcOrd="2" destOrd="0" parTransId="{158324D8-6074-4DC2-9FB2-A1B535E1674E}" sibTransId="{8902B83F-860D-4C5A-A771-F77EB4752726}"/>
    <dgm:cxn modelId="{4822DD69-0328-420F-AC62-68B4F5EB12D2}" type="presOf" srcId="{7731FD4C-E514-4903-94F2-09FA132A2FBE}" destId="{FF9343A4-485A-47A7-8711-96AE405DB982}" srcOrd="0" destOrd="0" presId="urn:microsoft.com/office/officeart/2005/8/layout/matrix3"/>
    <dgm:cxn modelId="{DEB44B4C-9156-416D-8B66-28D03FD2B01C}" type="presOf" srcId="{C2A21C79-5800-49D2-850B-F89DBEA6BDC6}" destId="{F8907252-B4D5-4D7B-B8E6-2E35CC8F249B}" srcOrd="0" destOrd="0" presId="urn:microsoft.com/office/officeart/2005/8/layout/matrix3"/>
    <dgm:cxn modelId="{1862EC82-4976-432F-BCD4-89A953B08EF1}" srcId="{0B9006FA-7261-464A-BF26-60591BE908CA}" destId="{C2A21C79-5800-49D2-850B-F89DBEA6BDC6}" srcOrd="0" destOrd="0" parTransId="{A8B714C2-1CE5-455A-A707-54348BB3036B}" sibTransId="{052FB5EB-5C0A-450C-82A6-FC2C109D94FE}"/>
    <dgm:cxn modelId="{5C1E4285-3FEA-470F-B53F-23FA529A69DD}" srcId="{0B9006FA-7261-464A-BF26-60591BE908CA}" destId="{7731FD4C-E514-4903-94F2-09FA132A2FBE}" srcOrd="1" destOrd="0" parTransId="{18572D43-B671-4094-9208-13A920931BBD}" sibTransId="{821E39CD-EA4B-4D2D-B981-AA20E2E234DA}"/>
    <dgm:cxn modelId="{BF8D9FAE-29AE-445A-8BFB-E5181EAC43AC}" type="presOf" srcId="{68E8DDAE-B7AA-4893-BBC1-DDD53D51779F}" destId="{228112AC-D8FD-4A73-9498-009058DED6E6}" srcOrd="0" destOrd="0" presId="urn:microsoft.com/office/officeart/2005/8/layout/matrix3"/>
    <dgm:cxn modelId="{81FED8C6-1706-49ED-8C40-ACF30D563516}" type="presOf" srcId="{9860F38A-2D13-4580-BD30-BA6A91BBD153}" destId="{03362B47-A9C8-4D9F-A066-3F028DDF380A}" srcOrd="0" destOrd="0" presId="urn:microsoft.com/office/officeart/2005/8/layout/matrix3"/>
    <dgm:cxn modelId="{0FF0FAF9-BD4C-4D7E-8DFC-BB74E2BD439D}" srcId="{0B9006FA-7261-464A-BF26-60591BE908CA}" destId="{68E8DDAE-B7AA-4893-BBC1-DDD53D51779F}" srcOrd="3" destOrd="0" parTransId="{2A415C86-8A75-489F-BA03-3656A8685CF4}" sibTransId="{B5624EB2-16DC-4AB1-8616-19B9CB52A42E}"/>
    <dgm:cxn modelId="{229EB35B-CEF2-4E38-A691-74EFF619849F}" type="presParOf" srcId="{EA0BFEC1-1455-4A79-AD85-E6618BB897C5}" destId="{54E656AC-080B-4308-BCD0-262E1D49FE13}" srcOrd="0" destOrd="0" presId="urn:microsoft.com/office/officeart/2005/8/layout/matrix3"/>
    <dgm:cxn modelId="{2CF75BF1-B9DC-475F-BBE8-47EB9C255AB1}" type="presParOf" srcId="{EA0BFEC1-1455-4A79-AD85-E6618BB897C5}" destId="{F8907252-B4D5-4D7B-B8E6-2E35CC8F249B}" srcOrd="1" destOrd="0" presId="urn:microsoft.com/office/officeart/2005/8/layout/matrix3"/>
    <dgm:cxn modelId="{B9417CC9-73C2-4FEA-82DD-E8F632F2F262}" type="presParOf" srcId="{EA0BFEC1-1455-4A79-AD85-E6618BB897C5}" destId="{FF9343A4-485A-47A7-8711-96AE405DB982}" srcOrd="2" destOrd="0" presId="urn:microsoft.com/office/officeart/2005/8/layout/matrix3"/>
    <dgm:cxn modelId="{BAF3E06C-0BA9-41FF-B4D5-7C6122B16F63}" type="presParOf" srcId="{EA0BFEC1-1455-4A79-AD85-E6618BB897C5}" destId="{03362B47-A9C8-4D9F-A066-3F028DDF380A}" srcOrd="3" destOrd="0" presId="urn:microsoft.com/office/officeart/2005/8/layout/matrix3"/>
    <dgm:cxn modelId="{7F46A5D2-558A-4E5A-A9F7-6BA0CB32615F}" type="presParOf" srcId="{EA0BFEC1-1455-4A79-AD85-E6618BB897C5}" destId="{228112AC-D8FD-4A73-9498-009058DED6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006FA-7261-464A-BF26-60591BE908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21C79-5800-49D2-850B-F89DBEA6BDC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Strengths</a:t>
          </a:r>
        </a:p>
      </dgm:t>
    </dgm:pt>
    <dgm:pt modelId="{A8B714C2-1CE5-455A-A707-54348BB3036B}" type="parTrans" cxnId="{1862EC82-4976-432F-BCD4-89A953B08EF1}">
      <dgm:prSet/>
      <dgm:spPr/>
      <dgm:t>
        <a:bodyPr/>
        <a:lstStyle/>
        <a:p>
          <a:endParaRPr lang="en-US"/>
        </a:p>
      </dgm:t>
    </dgm:pt>
    <dgm:pt modelId="{052FB5EB-5C0A-450C-82A6-FC2C109D94FE}" type="sibTrans" cxnId="{1862EC82-4976-432F-BCD4-89A953B08EF1}">
      <dgm:prSet/>
      <dgm:spPr/>
      <dgm:t>
        <a:bodyPr/>
        <a:lstStyle/>
        <a:p>
          <a:endParaRPr lang="en-US"/>
        </a:p>
      </dgm:t>
    </dgm:pt>
    <dgm:pt modelId="{7731FD4C-E514-4903-94F2-09FA132A2FBE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/>
            <a:t>Weaknesses</a:t>
          </a:r>
        </a:p>
      </dgm:t>
    </dgm:pt>
    <dgm:pt modelId="{18572D43-B671-4094-9208-13A920931BBD}" type="parTrans" cxnId="{5C1E4285-3FEA-470F-B53F-23FA529A69DD}">
      <dgm:prSet/>
      <dgm:spPr/>
      <dgm:t>
        <a:bodyPr/>
        <a:lstStyle/>
        <a:p>
          <a:endParaRPr lang="en-US"/>
        </a:p>
      </dgm:t>
    </dgm:pt>
    <dgm:pt modelId="{821E39CD-EA4B-4D2D-B981-AA20E2E234DA}" type="sibTrans" cxnId="{5C1E4285-3FEA-470F-B53F-23FA529A69DD}">
      <dgm:prSet/>
      <dgm:spPr/>
      <dgm:t>
        <a:bodyPr/>
        <a:lstStyle/>
        <a:p>
          <a:endParaRPr lang="en-US"/>
        </a:p>
      </dgm:t>
    </dgm:pt>
    <dgm:pt modelId="{9860F38A-2D13-4580-BD30-BA6A91BBD15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Opportunities</a:t>
          </a:r>
        </a:p>
      </dgm:t>
    </dgm:pt>
    <dgm:pt modelId="{158324D8-6074-4DC2-9FB2-A1B535E1674E}" type="parTrans" cxnId="{93A63E61-1EDC-4D34-B1BF-92A90F28B3ED}">
      <dgm:prSet/>
      <dgm:spPr/>
      <dgm:t>
        <a:bodyPr/>
        <a:lstStyle/>
        <a:p>
          <a:endParaRPr lang="en-US"/>
        </a:p>
      </dgm:t>
    </dgm:pt>
    <dgm:pt modelId="{8902B83F-860D-4C5A-A771-F77EB4752726}" type="sibTrans" cxnId="{93A63E61-1EDC-4D34-B1BF-92A90F28B3ED}">
      <dgm:prSet/>
      <dgm:spPr/>
      <dgm:t>
        <a:bodyPr/>
        <a:lstStyle/>
        <a:p>
          <a:endParaRPr lang="en-US"/>
        </a:p>
      </dgm:t>
    </dgm:pt>
    <dgm:pt modelId="{68E8DDAE-B7AA-4893-BBC1-DDD53D5177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Threats</a:t>
          </a:r>
        </a:p>
      </dgm:t>
    </dgm:pt>
    <dgm:pt modelId="{2A415C86-8A75-489F-BA03-3656A8685CF4}" type="parTrans" cxnId="{0FF0FAF9-BD4C-4D7E-8DFC-BB74E2BD439D}">
      <dgm:prSet/>
      <dgm:spPr/>
      <dgm:t>
        <a:bodyPr/>
        <a:lstStyle/>
        <a:p>
          <a:endParaRPr lang="en-US"/>
        </a:p>
      </dgm:t>
    </dgm:pt>
    <dgm:pt modelId="{B5624EB2-16DC-4AB1-8616-19B9CB52A42E}" type="sibTrans" cxnId="{0FF0FAF9-BD4C-4D7E-8DFC-BB74E2BD439D}">
      <dgm:prSet/>
      <dgm:spPr/>
      <dgm:t>
        <a:bodyPr/>
        <a:lstStyle/>
        <a:p>
          <a:endParaRPr lang="en-US"/>
        </a:p>
      </dgm:t>
    </dgm:pt>
    <dgm:pt modelId="{EA0BFEC1-1455-4A79-AD85-E6618BB897C5}" type="pres">
      <dgm:prSet presAssocID="{0B9006FA-7261-464A-BF26-60591BE908CA}" presName="matrix" presStyleCnt="0">
        <dgm:presLayoutVars>
          <dgm:chMax val="1"/>
          <dgm:dir/>
          <dgm:resizeHandles val="exact"/>
        </dgm:presLayoutVars>
      </dgm:prSet>
      <dgm:spPr/>
    </dgm:pt>
    <dgm:pt modelId="{54E656AC-080B-4308-BCD0-262E1D49FE13}" type="pres">
      <dgm:prSet presAssocID="{0B9006FA-7261-464A-BF26-60591BE908CA}" presName="diamond" presStyleLbl="bgShp" presStyleIdx="0" presStyleCnt="1"/>
      <dgm:spPr/>
    </dgm:pt>
    <dgm:pt modelId="{F8907252-B4D5-4D7B-B8E6-2E35CC8F249B}" type="pres">
      <dgm:prSet presAssocID="{0B9006FA-7261-464A-BF26-60591BE908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9343A4-485A-47A7-8711-96AE405DB982}" type="pres">
      <dgm:prSet presAssocID="{0B9006FA-7261-464A-BF26-60591BE908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362B47-A9C8-4D9F-A066-3F028DDF380A}" type="pres">
      <dgm:prSet presAssocID="{0B9006FA-7261-464A-BF26-60591BE908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8112AC-D8FD-4A73-9498-009058DED6E6}" type="pres">
      <dgm:prSet presAssocID="{0B9006FA-7261-464A-BF26-60591BE908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07CF92E-EA1D-44FA-AA63-667BE75ACFD0}" type="presOf" srcId="{0B9006FA-7261-464A-BF26-60591BE908CA}" destId="{EA0BFEC1-1455-4A79-AD85-E6618BB897C5}" srcOrd="0" destOrd="0" presId="urn:microsoft.com/office/officeart/2005/8/layout/matrix3"/>
    <dgm:cxn modelId="{93A63E61-1EDC-4D34-B1BF-92A90F28B3ED}" srcId="{0B9006FA-7261-464A-BF26-60591BE908CA}" destId="{9860F38A-2D13-4580-BD30-BA6A91BBD153}" srcOrd="2" destOrd="0" parTransId="{158324D8-6074-4DC2-9FB2-A1B535E1674E}" sibTransId="{8902B83F-860D-4C5A-A771-F77EB4752726}"/>
    <dgm:cxn modelId="{4822DD69-0328-420F-AC62-68B4F5EB12D2}" type="presOf" srcId="{7731FD4C-E514-4903-94F2-09FA132A2FBE}" destId="{FF9343A4-485A-47A7-8711-96AE405DB982}" srcOrd="0" destOrd="0" presId="urn:microsoft.com/office/officeart/2005/8/layout/matrix3"/>
    <dgm:cxn modelId="{DEB44B4C-9156-416D-8B66-28D03FD2B01C}" type="presOf" srcId="{C2A21C79-5800-49D2-850B-F89DBEA6BDC6}" destId="{F8907252-B4D5-4D7B-B8E6-2E35CC8F249B}" srcOrd="0" destOrd="0" presId="urn:microsoft.com/office/officeart/2005/8/layout/matrix3"/>
    <dgm:cxn modelId="{1862EC82-4976-432F-BCD4-89A953B08EF1}" srcId="{0B9006FA-7261-464A-BF26-60591BE908CA}" destId="{C2A21C79-5800-49D2-850B-F89DBEA6BDC6}" srcOrd="0" destOrd="0" parTransId="{A8B714C2-1CE5-455A-A707-54348BB3036B}" sibTransId="{052FB5EB-5C0A-450C-82A6-FC2C109D94FE}"/>
    <dgm:cxn modelId="{5C1E4285-3FEA-470F-B53F-23FA529A69DD}" srcId="{0B9006FA-7261-464A-BF26-60591BE908CA}" destId="{7731FD4C-E514-4903-94F2-09FA132A2FBE}" srcOrd="1" destOrd="0" parTransId="{18572D43-B671-4094-9208-13A920931BBD}" sibTransId="{821E39CD-EA4B-4D2D-B981-AA20E2E234DA}"/>
    <dgm:cxn modelId="{BF8D9FAE-29AE-445A-8BFB-E5181EAC43AC}" type="presOf" srcId="{68E8DDAE-B7AA-4893-BBC1-DDD53D51779F}" destId="{228112AC-D8FD-4A73-9498-009058DED6E6}" srcOrd="0" destOrd="0" presId="urn:microsoft.com/office/officeart/2005/8/layout/matrix3"/>
    <dgm:cxn modelId="{81FED8C6-1706-49ED-8C40-ACF30D563516}" type="presOf" srcId="{9860F38A-2D13-4580-BD30-BA6A91BBD153}" destId="{03362B47-A9C8-4D9F-A066-3F028DDF380A}" srcOrd="0" destOrd="0" presId="urn:microsoft.com/office/officeart/2005/8/layout/matrix3"/>
    <dgm:cxn modelId="{0FF0FAF9-BD4C-4D7E-8DFC-BB74E2BD439D}" srcId="{0B9006FA-7261-464A-BF26-60591BE908CA}" destId="{68E8DDAE-B7AA-4893-BBC1-DDD53D51779F}" srcOrd="3" destOrd="0" parTransId="{2A415C86-8A75-489F-BA03-3656A8685CF4}" sibTransId="{B5624EB2-16DC-4AB1-8616-19B9CB52A42E}"/>
    <dgm:cxn modelId="{229EB35B-CEF2-4E38-A691-74EFF619849F}" type="presParOf" srcId="{EA0BFEC1-1455-4A79-AD85-E6618BB897C5}" destId="{54E656AC-080B-4308-BCD0-262E1D49FE13}" srcOrd="0" destOrd="0" presId="urn:microsoft.com/office/officeart/2005/8/layout/matrix3"/>
    <dgm:cxn modelId="{2CF75BF1-B9DC-475F-BBE8-47EB9C255AB1}" type="presParOf" srcId="{EA0BFEC1-1455-4A79-AD85-E6618BB897C5}" destId="{F8907252-B4D5-4D7B-B8E6-2E35CC8F249B}" srcOrd="1" destOrd="0" presId="urn:microsoft.com/office/officeart/2005/8/layout/matrix3"/>
    <dgm:cxn modelId="{B9417CC9-73C2-4FEA-82DD-E8F632F2F262}" type="presParOf" srcId="{EA0BFEC1-1455-4A79-AD85-E6618BB897C5}" destId="{FF9343A4-485A-47A7-8711-96AE405DB982}" srcOrd="2" destOrd="0" presId="urn:microsoft.com/office/officeart/2005/8/layout/matrix3"/>
    <dgm:cxn modelId="{BAF3E06C-0BA9-41FF-B4D5-7C6122B16F63}" type="presParOf" srcId="{EA0BFEC1-1455-4A79-AD85-E6618BB897C5}" destId="{03362B47-A9C8-4D9F-A066-3F028DDF380A}" srcOrd="3" destOrd="0" presId="urn:microsoft.com/office/officeart/2005/8/layout/matrix3"/>
    <dgm:cxn modelId="{7F46A5D2-558A-4E5A-A9F7-6BA0CB32615F}" type="presParOf" srcId="{EA0BFEC1-1455-4A79-AD85-E6618BB897C5}" destId="{228112AC-D8FD-4A73-9498-009058DED6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006FA-7261-464A-BF26-60591BE908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21C79-5800-49D2-850B-F89DBEA6BDC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Strengths</a:t>
          </a:r>
        </a:p>
      </dgm:t>
    </dgm:pt>
    <dgm:pt modelId="{A8B714C2-1CE5-455A-A707-54348BB3036B}" type="parTrans" cxnId="{1862EC82-4976-432F-BCD4-89A953B08EF1}">
      <dgm:prSet/>
      <dgm:spPr/>
      <dgm:t>
        <a:bodyPr/>
        <a:lstStyle/>
        <a:p>
          <a:endParaRPr lang="en-US"/>
        </a:p>
      </dgm:t>
    </dgm:pt>
    <dgm:pt modelId="{052FB5EB-5C0A-450C-82A6-FC2C109D94FE}" type="sibTrans" cxnId="{1862EC82-4976-432F-BCD4-89A953B08EF1}">
      <dgm:prSet/>
      <dgm:spPr/>
      <dgm:t>
        <a:bodyPr/>
        <a:lstStyle/>
        <a:p>
          <a:endParaRPr lang="en-US"/>
        </a:p>
      </dgm:t>
    </dgm:pt>
    <dgm:pt modelId="{7731FD4C-E514-4903-94F2-09FA132A2FBE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/>
            <a:t>Weaknesses</a:t>
          </a:r>
        </a:p>
      </dgm:t>
    </dgm:pt>
    <dgm:pt modelId="{18572D43-B671-4094-9208-13A920931BBD}" type="parTrans" cxnId="{5C1E4285-3FEA-470F-B53F-23FA529A69DD}">
      <dgm:prSet/>
      <dgm:spPr/>
      <dgm:t>
        <a:bodyPr/>
        <a:lstStyle/>
        <a:p>
          <a:endParaRPr lang="en-US"/>
        </a:p>
      </dgm:t>
    </dgm:pt>
    <dgm:pt modelId="{821E39CD-EA4B-4D2D-B981-AA20E2E234DA}" type="sibTrans" cxnId="{5C1E4285-3FEA-470F-B53F-23FA529A69DD}">
      <dgm:prSet/>
      <dgm:spPr/>
      <dgm:t>
        <a:bodyPr/>
        <a:lstStyle/>
        <a:p>
          <a:endParaRPr lang="en-US"/>
        </a:p>
      </dgm:t>
    </dgm:pt>
    <dgm:pt modelId="{9860F38A-2D13-4580-BD30-BA6A91BBD15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Opportunities</a:t>
          </a:r>
        </a:p>
      </dgm:t>
    </dgm:pt>
    <dgm:pt modelId="{158324D8-6074-4DC2-9FB2-A1B535E1674E}" type="parTrans" cxnId="{93A63E61-1EDC-4D34-B1BF-92A90F28B3ED}">
      <dgm:prSet/>
      <dgm:spPr/>
      <dgm:t>
        <a:bodyPr/>
        <a:lstStyle/>
        <a:p>
          <a:endParaRPr lang="en-US"/>
        </a:p>
      </dgm:t>
    </dgm:pt>
    <dgm:pt modelId="{8902B83F-860D-4C5A-A771-F77EB4752726}" type="sibTrans" cxnId="{93A63E61-1EDC-4D34-B1BF-92A90F28B3ED}">
      <dgm:prSet/>
      <dgm:spPr/>
      <dgm:t>
        <a:bodyPr/>
        <a:lstStyle/>
        <a:p>
          <a:endParaRPr lang="en-US"/>
        </a:p>
      </dgm:t>
    </dgm:pt>
    <dgm:pt modelId="{68E8DDAE-B7AA-4893-BBC1-DDD53D5177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Threats</a:t>
          </a:r>
        </a:p>
      </dgm:t>
    </dgm:pt>
    <dgm:pt modelId="{2A415C86-8A75-489F-BA03-3656A8685CF4}" type="parTrans" cxnId="{0FF0FAF9-BD4C-4D7E-8DFC-BB74E2BD439D}">
      <dgm:prSet/>
      <dgm:spPr/>
      <dgm:t>
        <a:bodyPr/>
        <a:lstStyle/>
        <a:p>
          <a:endParaRPr lang="en-US"/>
        </a:p>
      </dgm:t>
    </dgm:pt>
    <dgm:pt modelId="{B5624EB2-16DC-4AB1-8616-19B9CB52A42E}" type="sibTrans" cxnId="{0FF0FAF9-BD4C-4D7E-8DFC-BB74E2BD439D}">
      <dgm:prSet/>
      <dgm:spPr/>
      <dgm:t>
        <a:bodyPr/>
        <a:lstStyle/>
        <a:p>
          <a:endParaRPr lang="en-US"/>
        </a:p>
      </dgm:t>
    </dgm:pt>
    <dgm:pt modelId="{EA0BFEC1-1455-4A79-AD85-E6618BB897C5}" type="pres">
      <dgm:prSet presAssocID="{0B9006FA-7261-464A-BF26-60591BE908CA}" presName="matrix" presStyleCnt="0">
        <dgm:presLayoutVars>
          <dgm:chMax val="1"/>
          <dgm:dir/>
          <dgm:resizeHandles val="exact"/>
        </dgm:presLayoutVars>
      </dgm:prSet>
      <dgm:spPr/>
    </dgm:pt>
    <dgm:pt modelId="{54E656AC-080B-4308-BCD0-262E1D49FE13}" type="pres">
      <dgm:prSet presAssocID="{0B9006FA-7261-464A-BF26-60591BE908CA}" presName="diamond" presStyleLbl="bgShp" presStyleIdx="0" presStyleCnt="1"/>
      <dgm:spPr/>
    </dgm:pt>
    <dgm:pt modelId="{F8907252-B4D5-4D7B-B8E6-2E35CC8F249B}" type="pres">
      <dgm:prSet presAssocID="{0B9006FA-7261-464A-BF26-60591BE908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9343A4-485A-47A7-8711-96AE405DB982}" type="pres">
      <dgm:prSet presAssocID="{0B9006FA-7261-464A-BF26-60591BE908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362B47-A9C8-4D9F-A066-3F028DDF380A}" type="pres">
      <dgm:prSet presAssocID="{0B9006FA-7261-464A-BF26-60591BE908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8112AC-D8FD-4A73-9498-009058DED6E6}" type="pres">
      <dgm:prSet presAssocID="{0B9006FA-7261-464A-BF26-60591BE908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07CF92E-EA1D-44FA-AA63-667BE75ACFD0}" type="presOf" srcId="{0B9006FA-7261-464A-BF26-60591BE908CA}" destId="{EA0BFEC1-1455-4A79-AD85-E6618BB897C5}" srcOrd="0" destOrd="0" presId="urn:microsoft.com/office/officeart/2005/8/layout/matrix3"/>
    <dgm:cxn modelId="{93A63E61-1EDC-4D34-B1BF-92A90F28B3ED}" srcId="{0B9006FA-7261-464A-BF26-60591BE908CA}" destId="{9860F38A-2D13-4580-BD30-BA6A91BBD153}" srcOrd="2" destOrd="0" parTransId="{158324D8-6074-4DC2-9FB2-A1B535E1674E}" sibTransId="{8902B83F-860D-4C5A-A771-F77EB4752726}"/>
    <dgm:cxn modelId="{4822DD69-0328-420F-AC62-68B4F5EB12D2}" type="presOf" srcId="{7731FD4C-E514-4903-94F2-09FA132A2FBE}" destId="{FF9343A4-485A-47A7-8711-96AE405DB982}" srcOrd="0" destOrd="0" presId="urn:microsoft.com/office/officeart/2005/8/layout/matrix3"/>
    <dgm:cxn modelId="{DEB44B4C-9156-416D-8B66-28D03FD2B01C}" type="presOf" srcId="{C2A21C79-5800-49D2-850B-F89DBEA6BDC6}" destId="{F8907252-B4D5-4D7B-B8E6-2E35CC8F249B}" srcOrd="0" destOrd="0" presId="urn:microsoft.com/office/officeart/2005/8/layout/matrix3"/>
    <dgm:cxn modelId="{1862EC82-4976-432F-BCD4-89A953B08EF1}" srcId="{0B9006FA-7261-464A-BF26-60591BE908CA}" destId="{C2A21C79-5800-49D2-850B-F89DBEA6BDC6}" srcOrd="0" destOrd="0" parTransId="{A8B714C2-1CE5-455A-A707-54348BB3036B}" sibTransId="{052FB5EB-5C0A-450C-82A6-FC2C109D94FE}"/>
    <dgm:cxn modelId="{5C1E4285-3FEA-470F-B53F-23FA529A69DD}" srcId="{0B9006FA-7261-464A-BF26-60591BE908CA}" destId="{7731FD4C-E514-4903-94F2-09FA132A2FBE}" srcOrd="1" destOrd="0" parTransId="{18572D43-B671-4094-9208-13A920931BBD}" sibTransId="{821E39CD-EA4B-4D2D-B981-AA20E2E234DA}"/>
    <dgm:cxn modelId="{BF8D9FAE-29AE-445A-8BFB-E5181EAC43AC}" type="presOf" srcId="{68E8DDAE-B7AA-4893-BBC1-DDD53D51779F}" destId="{228112AC-D8FD-4A73-9498-009058DED6E6}" srcOrd="0" destOrd="0" presId="urn:microsoft.com/office/officeart/2005/8/layout/matrix3"/>
    <dgm:cxn modelId="{81FED8C6-1706-49ED-8C40-ACF30D563516}" type="presOf" srcId="{9860F38A-2D13-4580-BD30-BA6A91BBD153}" destId="{03362B47-A9C8-4D9F-A066-3F028DDF380A}" srcOrd="0" destOrd="0" presId="urn:microsoft.com/office/officeart/2005/8/layout/matrix3"/>
    <dgm:cxn modelId="{0FF0FAF9-BD4C-4D7E-8DFC-BB74E2BD439D}" srcId="{0B9006FA-7261-464A-BF26-60591BE908CA}" destId="{68E8DDAE-B7AA-4893-BBC1-DDD53D51779F}" srcOrd="3" destOrd="0" parTransId="{2A415C86-8A75-489F-BA03-3656A8685CF4}" sibTransId="{B5624EB2-16DC-4AB1-8616-19B9CB52A42E}"/>
    <dgm:cxn modelId="{229EB35B-CEF2-4E38-A691-74EFF619849F}" type="presParOf" srcId="{EA0BFEC1-1455-4A79-AD85-E6618BB897C5}" destId="{54E656AC-080B-4308-BCD0-262E1D49FE13}" srcOrd="0" destOrd="0" presId="urn:microsoft.com/office/officeart/2005/8/layout/matrix3"/>
    <dgm:cxn modelId="{2CF75BF1-B9DC-475F-BBE8-47EB9C255AB1}" type="presParOf" srcId="{EA0BFEC1-1455-4A79-AD85-E6618BB897C5}" destId="{F8907252-B4D5-4D7B-B8E6-2E35CC8F249B}" srcOrd="1" destOrd="0" presId="urn:microsoft.com/office/officeart/2005/8/layout/matrix3"/>
    <dgm:cxn modelId="{B9417CC9-73C2-4FEA-82DD-E8F632F2F262}" type="presParOf" srcId="{EA0BFEC1-1455-4A79-AD85-E6618BB897C5}" destId="{FF9343A4-485A-47A7-8711-96AE405DB982}" srcOrd="2" destOrd="0" presId="urn:microsoft.com/office/officeart/2005/8/layout/matrix3"/>
    <dgm:cxn modelId="{BAF3E06C-0BA9-41FF-B4D5-7C6122B16F63}" type="presParOf" srcId="{EA0BFEC1-1455-4A79-AD85-E6618BB897C5}" destId="{03362B47-A9C8-4D9F-A066-3F028DDF380A}" srcOrd="3" destOrd="0" presId="urn:microsoft.com/office/officeart/2005/8/layout/matrix3"/>
    <dgm:cxn modelId="{7F46A5D2-558A-4E5A-A9F7-6BA0CB32615F}" type="presParOf" srcId="{EA0BFEC1-1455-4A79-AD85-E6618BB897C5}" destId="{228112AC-D8FD-4A73-9498-009058DED6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9006FA-7261-464A-BF26-60591BE908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21C79-5800-49D2-850B-F89DBEA6BDC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Strengths</a:t>
          </a:r>
        </a:p>
      </dgm:t>
    </dgm:pt>
    <dgm:pt modelId="{A8B714C2-1CE5-455A-A707-54348BB3036B}" type="parTrans" cxnId="{1862EC82-4976-432F-BCD4-89A953B08EF1}">
      <dgm:prSet/>
      <dgm:spPr/>
      <dgm:t>
        <a:bodyPr/>
        <a:lstStyle/>
        <a:p>
          <a:endParaRPr lang="en-US"/>
        </a:p>
      </dgm:t>
    </dgm:pt>
    <dgm:pt modelId="{052FB5EB-5C0A-450C-82A6-FC2C109D94FE}" type="sibTrans" cxnId="{1862EC82-4976-432F-BCD4-89A953B08EF1}">
      <dgm:prSet/>
      <dgm:spPr/>
      <dgm:t>
        <a:bodyPr/>
        <a:lstStyle/>
        <a:p>
          <a:endParaRPr lang="en-US"/>
        </a:p>
      </dgm:t>
    </dgm:pt>
    <dgm:pt modelId="{7731FD4C-E514-4903-94F2-09FA132A2FBE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/>
            <a:t>Weaknesses</a:t>
          </a:r>
        </a:p>
      </dgm:t>
    </dgm:pt>
    <dgm:pt modelId="{18572D43-B671-4094-9208-13A920931BBD}" type="parTrans" cxnId="{5C1E4285-3FEA-470F-B53F-23FA529A69DD}">
      <dgm:prSet/>
      <dgm:spPr/>
      <dgm:t>
        <a:bodyPr/>
        <a:lstStyle/>
        <a:p>
          <a:endParaRPr lang="en-US"/>
        </a:p>
      </dgm:t>
    </dgm:pt>
    <dgm:pt modelId="{821E39CD-EA4B-4D2D-B981-AA20E2E234DA}" type="sibTrans" cxnId="{5C1E4285-3FEA-470F-B53F-23FA529A69DD}">
      <dgm:prSet/>
      <dgm:spPr/>
      <dgm:t>
        <a:bodyPr/>
        <a:lstStyle/>
        <a:p>
          <a:endParaRPr lang="en-US"/>
        </a:p>
      </dgm:t>
    </dgm:pt>
    <dgm:pt modelId="{9860F38A-2D13-4580-BD30-BA6A91BBD15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Opportunities</a:t>
          </a:r>
        </a:p>
      </dgm:t>
    </dgm:pt>
    <dgm:pt modelId="{158324D8-6074-4DC2-9FB2-A1B535E1674E}" type="parTrans" cxnId="{93A63E61-1EDC-4D34-B1BF-92A90F28B3ED}">
      <dgm:prSet/>
      <dgm:spPr/>
      <dgm:t>
        <a:bodyPr/>
        <a:lstStyle/>
        <a:p>
          <a:endParaRPr lang="en-US"/>
        </a:p>
      </dgm:t>
    </dgm:pt>
    <dgm:pt modelId="{8902B83F-860D-4C5A-A771-F77EB4752726}" type="sibTrans" cxnId="{93A63E61-1EDC-4D34-B1BF-92A90F28B3ED}">
      <dgm:prSet/>
      <dgm:spPr/>
      <dgm:t>
        <a:bodyPr/>
        <a:lstStyle/>
        <a:p>
          <a:endParaRPr lang="en-US"/>
        </a:p>
      </dgm:t>
    </dgm:pt>
    <dgm:pt modelId="{68E8DDAE-B7AA-4893-BBC1-DDD53D5177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Threats</a:t>
          </a:r>
        </a:p>
      </dgm:t>
    </dgm:pt>
    <dgm:pt modelId="{2A415C86-8A75-489F-BA03-3656A8685CF4}" type="parTrans" cxnId="{0FF0FAF9-BD4C-4D7E-8DFC-BB74E2BD439D}">
      <dgm:prSet/>
      <dgm:spPr/>
      <dgm:t>
        <a:bodyPr/>
        <a:lstStyle/>
        <a:p>
          <a:endParaRPr lang="en-US"/>
        </a:p>
      </dgm:t>
    </dgm:pt>
    <dgm:pt modelId="{B5624EB2-16DC-4AB1-8616-19B9CB52A42E}" type="sibTrans" cxnId="{0FF0FAF9-BD4C-4D7E-8DFC-BB74E2BD439D}">
      <dgm:prSet/>
      <dgm:spPr/>
      <dgm:t>
        <a:bodyPr/>
        <a:lstStyle/>
        <a:p>
          <a:endParaRPr lang="en-US"/>
        </a:p>
      </dgm:t>
    </dgm:pt>
    <dgm:pt modelId="{EA0BFEC1-1455-4A79-AD85-E6618BB897C5}" type="pres">
      <dgm:prSet presAssocID="{0B9006FA-7261-464A-BF26-60591BE908CA}" presName="matrix" presStyleCnt="0">
        <dgm:presLayoutVars>
          <dgm:chMax val="1"/>
          <dgm:dir/>
          <dgm:resizeHandles val="exact"/>
        </dgm:presLayoutVars>
      </dgm:prSet>
      <dgm:spPr/>
    </dgm:pt>
    <dgm:pt modelId="{54E656AC-080B-4308-BCD0-262E1D49FE13}" type="pres">
      <dgm:prSet presAssocID="{0B9006FA-7261-464A-BF26-60591BE908CA}" presName="diamond" presStyleLbl="bgShp" presStyleIdx="0" presStyleCnt="1"/>
      <dgm:spPr/>
    </dgm:pt>
    <dgm:pt modelId="{F8907252-B4D5-4D7B-B8E6-2E35CC8F249B}" type="pres">
      <dgm:prSet presAssocID="{0B9006FA-7261-464A-BF26-60591BE908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9343A4-485A-47A7-8711-96AE405DB982}" type="pres">
      <dgm:prSet presAssocID="{0B9006FA-7261-464A-BF26-60591BE908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362B47-A9C8-4D9F-A066-3F028DDF380A}" type="pres">
      <dgm:prSet presAssocID="{0B9006FA-7261-464A-BF26-60591BE908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8112AC-D8FD-4A73-9498-009058DED6E6}" type="pres">
      <dgm:prSet presAssocID="{0B9006FA-7261-464A-BF26-60591BE908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07CF92E-EA1D-44FA-AA63-667BE75ACFD0}" type="presOf" srcId="{0B9006FA-7261-464A-BF26-60591BE908CA}" destId="{EA0BFEC1-1455-4A79-AD85-E6618BB897C5}" srcOrd="0" destOrd="0" presId="urn:microsoft.com/office/officeart/2005/8/layout/matrix3"/>
    <dgm:cxn modelId="{93A63E61-1EDC-4D34-B1BF-92A90F28B3ED}" srcId="{0B9006FA-7261-464A-BF26-60591BE908CA}" destId="{9860F38A-2D13-4580-BD30-BA6A91BBD153}" srcOrd="2" destOrd="0" parTransId="{158324D8-6074-4DC2-9FB2-A1B535E1674E}" sibTransId="{8902B83F-860D-4C5A-A771-F77EB4752726}"/>
    <dgm:cxn modelId="{4822DD69-0328-420F-AC62-68B4F5EB12D2}" type="presOf" srcId="{7731FD4C-E514-4903-94F2-09FA132A2FBE}" destId="{FF9343A4-485A-47A7-8711-96AE405DB982}" srcOrd="0" destOrd="0" presId="urn:microsoft.com/office/officeart/2005/8/layout/matrix3"/>
    <dgm:cxn modelId="{DEB44B4C-9156-416D-8B66-28D03FD2B01C}" type="presOf" srcId="{C2A21C79-5800-49D2-850B-F89DBEA6BDC6}" destId="{F8907252-B4D5-4D7B-B8E6-2E35CC8F249B}" srcOrd="0" destOrd="0" presId="urn:microsoft.com/office/officeart/2005/8/layout/matrix3"/>
    <dgm:cxn modelId="{1862EC82-4976-432F-BCD4-89A953B08EF1}" srcId="{0B9006FA-7261-464A-BF26-60591BE908CA}" destId="{C2A21C79-5800-49D2-850B-F89DBEA6BDC6}" srcOrd="0" destOrd="0" parTransId="{A8B714C2-1CE5-455A-A707-54348BB3036B}" sibTransId="{052FB5EB-5C0A-450C-82A6-FC2C109D94FE}"/>
    <dgm:cxn modelId="{5C1E4285-3FEA-470F-B53F-23FA529A69DD}" srcId="{0B9006FA-7261-464A-BF26-60591BE908CA}" destId="{7731FD4C-E514-4903-94F2-09FA132A2FBE}" srcOrd="1" destOrd="0" parTransId="{18572D43-B671-4094-9208-13A920931BBD}" sibTransId="{821E39CD-EA4B-4D2D-B981-AA20E2E234DA}"/>
    <dgm:cxn modelId="{BF8D9FAE-29AE-445A-8BFB-E5181EAC43AC}" type="presOf" srcId="{68E8DDAE-B7AA-4893-BBC1-DDD53D51779F}" destId="{228112AC-D8FD-4A73-9498-009058DED6E6}" srcOrd="0" destOrd="0" presId="urn:microsoft.com/office/officeart/2005/8/layout/matrix3"/>
    <dgm:cxn modelId="{81FED8C6-1706-49ED-8C40-ACF30D563516}" type="presOf" srcId="{9860F38A-2D13-4580-BD30-BA6A91BBD153}" destId="{03362B47-A9C8-4D9F-A066-3F028DDF380A}" srcOrd="0" destOrd="0" presId="urn:microsoft.com/office/officeart/2005/8/layout/matrix3"/>
    <dgm:cxn modelId="{0FF0FAF9-BD4C-4D7E-8DFC-BB74E2BD439D}" srcId="{0B9006FA-7261-464A-BF26-60591BE908CA}" destId="{68E8DDAE-B7AA-4893-BBC1-DDD53D51779F}" srcOrd="3" destOrd="0" parTransId="{2A415C86-8A75-489F-BA03-3656A8685CF4}" sibTransId="{B5624EB2-16DC-4AB1-8616-19B9CB52A42E}"/>
    <dgm:cxn modelId="{229EB35B-CEF2-4E38-A691-74EFF619849F}" type="presParOf" srcId="{EA0BFEC1-1455-4A79-AD85-E6618BB897C5}" destId="{54E656AC-080B-4308-BCD0-262E1D49FE13}" srcOrd="0" destOrd="0" presId="urn:microsoft.com/office/officeart/2005/8/layout/matrix3"/>
    <dgm:cxn modelId="{2CF75BF1-B9DC-475F-BBE8-47EB9C255AB1}" type="presParOf" srcId="{EA0BFEC1-1455-4A79-AD85-E6618BB897C5}" destId="{F8907252-B4D5-4D7B-B8E6-2E35CC8F249B}" srcOrd="1" destOrd="0" presId="urn:microsoft.com/office/officeart/2005/8/layout/matrix3"/>
    <dgm:cxn modelId="{B9417CC9-73C2-4FEA-82DD-E8F632F2F262}" type="presParOf" srcId="{EA0BFEC1-1455-4A79-AD85-E6618BB897C5}" destId="{FF9343A4-485A-47A7-8711-96AE405DB982}" srcOrd="2" destOrd="0" presId="urn:microsoft.com/office/officeart/2005/8/layout/matrix3"/>
    <dgm:cxn modelId="{BAF3E06C-0BA9-41FF-B4D5-7C6122B16F63}" type="presParOf" srcId="{EA0BFEC1-1455-4A79-AD85-E6618BB897C5}" destId="{03362B47-A9C8-4D9F-A066-3F028DDF380A}" srcOrd="3" destOrd="0" presId="urn:microsoft.com/office/officeart/2005/8/layout/matrix3"/>
    <dgm:cxn modelId="{7F46A5D2-558A-4E5A-A9F7-6BA0CB32615F}" type="presParOf" srcId="{EA0BFEC1-1455-4A79-AD85-E6618BB897C5}" destId="{228112AC-D8FD-4A73-9498-009058DED6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6AC-080B-4308-BCD0-262E1D49FE1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07252-B4D5-4D7B-B8E6-2E35CC8F249B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Strengths</a:t>
          </a:r>
        </a:p>
      </dsp:txBody>
      <dsp:txXfrm>
        <a:off x="3578350" y="496219"/>
        <a:ext cx="1531337" cy="1531337"/>
      </dsp:txXfrm>
    </dsp:sp>
    <dsp:sp modelId="{FF9343A4-485A-47A7-8711-96AE405DB982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Weaknesss</a:t>
          </a:r>
          <a:endParaRPr lang="en-US" sz="1800" kern="1200" dirty="0"/>
        </a:p>
      </dsp:txBody>
      <dsp:txXfrm>
        <a:off x="5405912" y="496219"/>
        <a:ext cx="1531337" cy="1531337"/>
      </dsp:txXfrm>
    </dsp:sp>
    <dsp:sp modelId="{03362B47-A9C8-4D9F-A066-3F028DDF380A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Opportunities</a:t>
          </a:r>
        </a:p>
      </dsp:txBody>
      <dsp:txXfrm>
        <a:off x="3578350" y="2323781"/>
        <a:ext cx="1531337" cy="1531337"/>
      </dsp:txXfrm>
    </dsp:sp>
    <dsp:sp modelId="{228112AC-D8FD-4A73-9498-009058DED6E6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Threats</a:t>
          </a:r>
        </a:p>
      </dsp:txBody>
      <dsp:txXfrm>
        <a:off x="54059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6AC-080B-4308-BCD0-262E1D49FE1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07252-B4D5-4D7B-B8E6-2E35CC8F249B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Strengths</a:t>
          </a:r>
        </a:p>
      </dsp:txBody>
      <dsp:txXfrm>
        <a:off x="3578350" y="496219"/>
        <a:ext cx="1531337" cy="1531337"/>
      </dsp:txXfrm>
    </dsp:sp>
    <dsp:sp modelId="{FF9343A4-485A-47A7-8711-96AE405DB982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Weaknesses</a:t>
          </a:r>
        </a:p>
      </dsp:txBody>
      <dsp:txXfrm>
        <a:off x="5405912" y="496219"/>
        <a:ext cx="1531337" cy="1531337"/>
      </dsp:txXfrm>
    </dsp:sp>
    <dsp:sp modelId="{03362B47-A9C8-4D9F-A066-3F028DDF380A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Opportunities</a:t>
          </a:r>
        </a:p>
      </dsp:txBody>
      <dsp:txXfrm>
        <a:off x="3578350" y="2323781"/>
        <a:ext cx="1531337" cy="1531337"/>
      </dsp:txXfrm>
    </dsp:sp>
    <dsp:sp modelId="{228112AC-D8FD-4A73-9498-009058DED6E6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Threats</a:t>
          </a:r>
        </a:p>
      </dsp:txBody>
      <dsp:txXfrm>
        <a:off x="5405912" y="2323781"/>
        <a:ext cx="1531337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6AC-080B-4308-BCD0-262E1D49FE1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07252-B4D5-4D7B-B8E6-2E35CC8F249B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Strengths</a:t>
          </a:r>
        </a:p>
      </dsp:txBody>
      <dsp:txXfrm>
        <a:off x="3578350" y="496219"/>
        <a:ext cx="1531337" cy="1531337"/>
      </dsp:txXfrm>
    </dsp:sp>
    <dsp:sp modelId="{FF9343A4-485A-47A7-8711-96AE405DB982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Weaknesses</a:t>
          </a:r>
        </a:p>
      </dsp:txBody>
      <dsp:txXfrm>
        <a:off x="5405912" y="496219"/>
        <a:ext cx="1531337" cy="1531337"/>
      </dsp:txXfrm>
    </dsp:sp>
    <dsp:sp modelId="{03362B47-A9C8-4D9F-A066-3F028DDF380A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Opportunities</a:t>
          </a:r>
        </a:p>
      </dsp:txBody>
      <dsp:txXfrm>
        <a:off x="3578350" y="2323781"/>
        <a:ext cx="1531337" cy="1531337"/>
      </dsp:txXfrm>
    </dsp:sp>
    <dsp:sp modelId="{228112AC-D8FD-4A73-9498-009058DED6E6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Threats</a:t>
          </a:r>
        </a:p>
      </dsp:txBody>
      <dsp:txXfrm>
        <a:off x="5405912" y="2323781"/>
        <a:ext cx="1531337" cy="1531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6AC-080B-4308-BCD0-262E1D49FE1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07252-B4D5-4D7B-B8E6-2E35CC8F249B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Strengths</a:t>
          </a:r>
        </a:p>
      </dsp:txBody>
      <dsp:txXfrm>
        <a:off x="3578350" y="496219"/>
        <a:ext cx="1531337" cy="1531337"/>
      </dsp:txXfrm>
    </dsp:sp>
    <dsp:sp modelId="{FF9343A4-485A-47A7-8711-96AE405DB982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Weaknesses</a:t>
          </a:r>
        </a:p>
      </dsp:txBody>
      <dsp:txXfrm>
        <a:off x="5405912" y="496219"/>
        <a:ext cx="1531337" cy="1531337"/>
      </dsp:txXfrm>
    </dsp:sp>
    <dsp:sp modelId="{03362B47-A9C8-4D9F-A066-3F028DDF380A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Opportunities</a:t>
          </a:r>
        </a:p>
      </dsp:txBody>
      <dsp:txXfrm>
        <a:off x="3578350" y="2323781"/>
        <a:ext cx="1531337" cy="1531337"/>
      </dsp:txXfrm>
    </dsp:sp>
    <dsp:sp modelId="{228112AC-D8FD-4A73-9498-009058DED6E6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Threats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6153-715C-66D2-58CD-4DC5EE9A2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D58A-D04D-3933-B046-2650B9BDB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21AE-9D3A-6A22-7239-1239425F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8211-F889-7707-308E-DE516058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3FB3-8F48-CB83-0A39-B17E0217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7069-72B7-3773-F646-8D687B9B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92C0-F794-4D7F-06F5-D701DB5B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6259-0419-57BF-6D35-F1C928D9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BCC4-A843-D282-AAD5-D906FB05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F4AD-3CAC-92EB-8A39-AF404C5E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9AF35-C66A-4834-03B0-734284D47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7D37-415B-9EA0-FA58-15B476FB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BB54-47A3-3D45-9824-1E5AAD64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6160-32FD-1899-23D8-1A4A9048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E272-35B0-2022-1F3D-DB32B1D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100-6B50-F5CB-7EAB-293B845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34-C1C9-9297-43C8-9385C4D4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385C-EEAA-1BA2-81D2-521FA891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992C-A69E-26AF-C03F-BC51653B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69E4-0CF5-FB04-83C0-90DE053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0920-88E2-472A-AF50-786C04BE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B830F-D559-77E1-A584-64AE627D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81CA-2988-3160-A8B2-644581B4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B64D-EE19-37E3-7290-4F13F93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AC7F-8367-3931-8884-57B4FD72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7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4135-D8FC-33F5-53C9-1A201280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33B6-E718-EB37-69B9-64AB27231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A1C97-AE1D-8574-94CB-AB6D1047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3A9E-45AD-0016-13A2-654250AD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CE3B-9B1C-F4E3-D598-81B7FEF5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136F0-E52A-FBFE-5324-0BD4BE39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20A2-9D76-4E1D-4EF0-D368F1FC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3DF26-5554-73BB-F409-5F705A7B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3E66-D128-D5E1-86B0-A154CB01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FE92D-D646-7538-205F-8D33C51A5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E273F-E9E8-E707-3D44-9F65496A9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D6B63-DE82-A613-FEE3-03BC2346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7CB02-EB33-C1D6-8C97-BD6ED469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0A9D8-7AFE-DA51-B51F-D4B7CCE9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C88-A48D-BEC4-06DB-A43FF898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FEFAE-9C13-CB0C-CD5D-D67FCB72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3782A-DF5D-7C99-E673-BE17137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8347F-D6CE-F3A4-BD91-6942D531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31936-85F4-41E5-1BA9-D1C1ED0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3E8F3-CF1B-EB51-7A87-075D8410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F938-8FAD-9572-AEBC-25207C40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B90B-6989-766E-DE3A-BE63A9BC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08F4-599D-BD29-D7D8-368E636B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1B2A4-8190-D6D8-2C1F-3895E3FF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0282-99E9-7BFA-4327-FBDD7620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4C54-7778-9B54-8280-22443D2C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AA89-A4E9-478D-802B-DA19E44C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CA4E-AF0A-0E8B-BF14-1A1F813F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E852B-F40E-63EE-F64A-BB152BF6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EC87-2DD2-8531-932F-143B9910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32FA-6E3B-730F-996A-F80652BA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9592-6599-8F60-0D8D-D76729DD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7A588-7765-4A49-EE36-8338A00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F010A-D615-8F46-5510-1F5C964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A9A93-9122-E317-45BA-1B9EF9EE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7934-2479-BFF6-37D0-A4494F6EB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56FCF-4344-4018-8344-B963121624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D38E-DFEB-2A2F-2E4C-9B488E8FB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1606-DB55-D1C8-F07A-35364C28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7D40A-F3F2-4D3B-A5EA-0DC30901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DB5C-1757-2E26-0A78-5EF9E1A94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C9323-062A-A25A-E1C9-B21555431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CEE3-B4BF-C4F9-A492-8DFBA3D7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09CC21FB-8EE6-651B-F83A-3AD241007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939607"/>
              </p:ext>
            </p:extLst>
          </p:nvPr>
        </p:nvGraphicFramePr>
        <p:xfrm>
          <a:off x="2736011" y="18601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3847F3F-5D95-A4DE-EDE1-7703DBB0BDC4}"/>
              </a:ext>
            </a:extLst>
          </p:cNvPr>
          <p:cNvSpPr txBox="1"/>
          <p:nvPr/>
        </p:nvSpPr>
        <p:spPr>
          <a:xfrm>
            <a:off x="1112808" y="2044460"/>
            <a:ext cx="41579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STRENGTHS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ServiceNow licenses and base infrastructure already in place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•Staff familiar with basic ServiceNow functionality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•Current user base already familiar with the platform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•No need for complete system migration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Real-time data and historical metrics for benchmarking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Technical Advantages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Native integration capabilities with the ServiceNow platform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Affinity to scale gradually without system-wide disruption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Workflows can be optimized as opposed to rebuilt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Platform flexibility allows for customization to research needs</a:t>
            </a:r>
            <a:endParaRPr lang="en-US" sz="14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Native workflow automation and integration tools</a:t>
            </a:r>
            <a:br>
              <a:rPr lang="en-US" sz="14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DC428-6C34-7437-903B-F2117FEE9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88C3-61B8-20DB-0125-2707EC8B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101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0518BD8-BAA3-EF4A-5ACF-CD002C3DB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655729"/>
              </p:ext>
            </p:extLst>
          </p:nvPr>
        </p:nvGraphicFramePr>
        <p:xfrm>
          <a:off x="2736011" y="18601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2E8D8F6-0B92-5BAE-135D-499B4DDED257}"/>
              </a:ext>
            </a:extLst>
          </p:cNvPr>
          <p:cNvSpPr txBox="1"/>
          <p:nvPr/>
        </p:nvSpPr>
        <p:spPr>
          <a:xfrm>
            <a:off x="1009291" y="1388921"/>
            <a:ext cx="415793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C00"/>
                </a:solidFill>
              </a:rPr>
              <a:t>WEAKNESSES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Fragmented implementation across departments</a:t>
            </a:r>
            <a:endParaRPr lang="en-US" sz="160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Inconsistent process between different units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Inadequate documentation of existing customizations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Differing levels of staff familiarity with advanced features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Technical debt from previous configurations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Organizational Challenges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Resistance to changes in workflow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•Any necessary liaison between other departments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Different priorities from different stakeholder groups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Limited specialized knowledge of research computing needs</a:t>
            </a:r>
          </a:p>
          <a:p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Current bad habits and work-arounds to overcome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9DB8E-8DEA-DFAD-B3E9-9803B68D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8CE-445F-3CBC-7AB7-FF9737BD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E64892A5-0E90-3C0E-AAB2-09A5E2633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785183"/>
              </p:ext>
            </p:extLst>
          </p:nvPr>
        </p:nvGraphicFramePr>
        <p:xfrm>
          <a:off x="2736011" y="18601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A784596-0908-4A7C-26FA-55955499F52E}"/>
              </a:ext>
            </a:extLst>
          </p:cNvPr>
          <p:cNvSpPr txBox="1"/>
          <p:nvPr/>
        </p:nvSpPr>
        <p:spPr>
          <a:xfrm>
            <a:off x="1095555" y="1923690"/>
            <a:ext cx="41579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OPPORTUNITIES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Service Improvement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•Unified service experience across departments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Enhanced research computing initiative support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Improved resource allocation with integrated data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•Enhanced self-service capabilities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•Automated workflow optimization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Growth Potential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extension of knowledge base integration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•Implementation of AI-driven features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•Development of specialized research support workflows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•Integration with academic systems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More best practices are standardized</a:t>
            </a:r>
            <a:endParaRPr lang="en-US" sz="1600" dirty="0">
              <a:effectLst/>
            </a:endParaRPr>
          </a:p>
          <a:p>
            <a:b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1B969-C10C-5A95-673D-92754BB43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0714-F714-88AC-9295-BC7B00D8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EE351288-EA09-270D-BBC2-8517EB2C4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752122"/>
              </p:ext>
            </p:extLst>
          </p:nvPr>
        </p:nvGraphicFramePr>
        <p:xfrm>
          <a:off x="2736011" y="18601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8BDD68E-0C75-6FB2-5590-DFC038D504BA}"/>
              </a:ext>
            </a:extLst>
          </p:cNvPr>
          <p:cNvSpPr txBox="1"/>
          <p:nvPr/>
        </p:nvSpPr>
        <p:spPr>
          <a:xfrm>
            <a:off x="1112808" y="2044460"/>
            <a:ext cx="415793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THREATS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Execution Risks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•Disruption to existing services during improvement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•Potential resistance from departments losing autonomy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Probability of service degradation during integration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Complex for integrating different workflow patterns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Resource competition with other IT projects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External Factors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Optimization project budget constraints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Changes in university IT priorities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•Evolving research computing requirements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Third-party system integration problems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• Ongoing maintenance and support needs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00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309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Segoe UI</vt:lpstr>
      <vt:lpstr>Office Theme</vt:lpstr>
      <vt:lpstr>SWOT Analysis</vt:lpstr>
      <vt:lpstr>SWOT Analysis</vt:lpstr>
      <vt:lpstr>SWOT Analysis</vt:lpstr>
      <vt:lpstr>SWOT Analysis</vt:lpstr>
      <vt:lpstr>SWOT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Dacey Wieland</dc:creator>
  <cp:lastModifiedBy>Dacey Wieland</cp:lastModifiedBy>
  <cp:revision>1</cp:revision>
  <dcterms:created xsi:type="dcterms:W3CDTF">2024-12-12T14:21:49Z</dcterms:created>
  <dcterms:modified xsi:type="dcterms:W3CDTF">2024-12-12T15:04:52Z</dcterms:modified>
</cp:coreProperties>
</file>