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75"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CA0"/>
    <a:srgbClr val="005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B9046-DC04-47DE-B0B9-02461277F7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87BDA-20EC-4CDB-BB3D-8258A5FF7176}">
      <dgm:prSet/>
      <dgm:spPr/>
      <dgm:t>
        <a:bodyPr/>
        <a:lstStyle/>
        <a:p>
          <a:pPr>
            <a:defRPr b="1"/>
          </a:pPr>
          <a:r>
            <a:rPr lang="en-US"/>
            <a:t>GraphQL runtime</a:t>
          </a:r>
        </a:p>
      </dgm:t>
    </dgm:pt>
    <dgm:pt modelId="{72B85BD0-7AA9-4731-A9E0-17BA40F2047F}" type="parTrans" cxnId="{D4E6D771-49F5-4360-9E92-06D1E499ED5C}">
      <dgm:prSet/>
      <dgm:spPr/>
      <dgm:t>
        <a:bodyPr/>
        <a:lstStyle/>
        <a:p>
          <a:endParaRPr lang="en-US"/>
        </a:p>
      </dgm:t>
    </dgm:pt>
    <dgm:pt modelId="{3C71621C-B268-4501-B170-B3E01E01E8EC}" type="sibTrans" cxnId="{D4E6D771-49F5-4360-9E92-06D1E499ED5C}">
      <dgm:prSet/>
      <dgm:spPr/>
      <dgm:t>
        <a:bodyPr/>
        <a:lstStyle/>
        <a:p>
          <a:endParaRPr lang="en-US"/>
        </a:p>
      </dgm:t>
    </dgm:pt>
    <dgm:pt modelId="{CE86EC5F-D25C-44DC-A05C-7FFD5E58EDF5}">
      <dgm:prSet/>
      <dgm:spPr/>
      <dgm:t>
        <a:bodyPr/>
        <a:lstStyle/>
        <a:p>
          <a:r>
            <a:rPr lang="en-US"/>
            <a:t>Responsible for coordinating all related data sources to satisfy every data request made by its clients in accordance with the declared schemas.</a:t>
          </a:r>
        </a:p>
      </dgm:t>
    </dgm:pt>
    <dgm:pt modelId="{94B93478-E828-45E8-BE1F-1CC35C0FC05D}" type="parTrans" cxnId="{032E5EB3-5DED-42FF-B106-5FEDBF4E1EC5}">
      <dgm:prSet/>
      <dgm:spPr/>
      <dgm:t>
        <a:bodyPr/>
        <a:lstStyle/>
        <a:p>
          <a:endParaRPr lang="en-US"/>
        </a:p>
      </dgm:t>
    </dgm:pt>
    <dgm:pt modelId="{1C8BA58F-F186-4714-A425-31DBFCDAE4FE}" type="sibTrans" cxnId="{032E5EB3-5DED-42FF-B106-5FEDBF4E1EC5}">
      <dgm:prSet/>
      <dgm:spPr/>
      <dgm:t>
        <a:bodyPr/>
        <a:lstStyle/>
        <a:p>
          <a:endParaRPr lang="en-US"/>
        </a:p>
      </dgm:t>
    </dgm:pt>
    <dgm:pt modelId="{7FB172E0-2F36-43B4-892E-A2317642F7EF}">
      <dgm:prSet/>
      <dgm:spPr/>
      <dgm:t>
        <a:bodyPr/>
        <a:lstStyle/>
        <a:p>
          <a:pPr>
            <a:defRPr b="1"/>
          </a:pPr>
          <a:r>
            <a:rPr lang="en-US"/>
            <a:t>GraphQL language</a:t>
          </a:r>
        </a:p>
      </dgm:t>
    </dgm:pt>
    <dgm:pt modelId="{E1A597FB-1ADF-4ACB-9679-4657CF9F42C5}" type="parTrans" cxnId="{6220666A-80C7-426F-809C-D217B3C86E27}">
      <dgm:prSet/>
      <dgm:spPr/>
      <dgm:t>
        <a:bodyPr/>
        <a:lstStyle/>
        <a:p>
          <a:endParaRPr lang="en-US"/>
        </a:p>
      </dgm:t>
    </dgm:pt>
    <dgm:pt modelId="{AE976ADF-7901-4BA2-ABAC-4654CD475BD8}" type="sibTrans" cxnId="{6220666A-80C7-426F-809C-D217B3C86E27}">
      <dgm:prSet/>
      <dgm:spPr/>
      <dgm:t>
        <a:bodyPr/>
        <a:lstStyle/>
        <a:p>
          <a:endParaRPr lang="en-US"/>
        </a:p>
      </dgm:t>
    </dgm:pt>
    <dgm:pt modelId="{A3032658-251F-4483-BEB3-5F3DE75A9AFD}">
      <dgm:prSet/>
      <dgm:spPr/>
      <dgm:t>
        <a:bodyPr/>
        <a:lstStyle/>
        <a:p>
          <a:r>
            <a:rPr lang="en-US" dirty="0"/>
            <a:t>Language used to communicate to the </a:t>
          </a:r>
          <a:r>
            <a:rPr lang="en-US" dirty="0" err="1"/>
            <a:t>GraphQL</a:t>
          </a:r>
          <a:r>
            <a:rPr lang="en-US" dirty="0"/>
            <a:t> runtime what is needed from it</a:t>
          </a:r>
        </a:p>
      </dgm:t>
    </dgm:pt>
    <dgm:pt modelId="{0CA06DA7-43CA-4F66-9384-BEE8B24A7543}" type="parTrans" cxnId="{C432F499-688E-48AB-9208-1DBCC6DE41BC}">
      <dgm:prSet/>
      <dgm:spPr/>
      <dgm:t>
        <a:bodyPr/>
        <a:lstStyle/>
        <a:p>
          <a:endParaRPr lang="en-US"/>
        </a:p>
      </dgm:t>
    </dgm:pt>
    <dgm:pt modelId="{A2A7AB1B-A047-48F6-B132-9AD498C11B11}" type="sibTrans" cxnId="{C432F499-688E-48AB-9208-1DBCC6DE41BC}">
      <dgm:prSet/>
      <dgm:spPr/>
      <dgm:t>
        <a:bodyPr/>
        <a:lstStyle/>
        <a:p>
          <a:endParaRPr lang="en-US"/>
        </a:p>
      </dgm:t>
    </dgm:pt>
    <dgm:pt modelId="{280437AF-3601-423C-B6BB-BC7A461E38B2}" type="pres">
      <dgm:prSet presAssocID="{B8FB9046-DC04-47DE-B0B9-02461277F7B7}" presName="root" presStyleCnt="0">
        <dgm:presLayoutVars>
          <dgm:dir/>
          <dgm:resizeHandles val="exact"/>
        </dgm:presLayoutVars>
      </dgm:prSet>
      <dgm:spPr/>
    </dgm:pt>
    <dgm:pt modelId="{18B2865B-A475-433B-AB13-8ADE5791AD3F}" type="pres">
      <dgm:prSet presAssocID="{23987BDA-20EC-4CDB-BB3D-8258A5FF7176}" presName="compNode" presStyleCnt="0"/>
      <dgm:spPr/>
    </dgm:pt>
    <dgm:pt modelId="{03355247-C169-49A2-83CF-9BC6ABD317B6}" type="pres">
      <dgm:prSet presAssocID="{23987BDA-20EC-4CDB-BB3D-8258A5FF71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8EB72E8-A29F-4B22-A387-DDC2EF864C0F}" type="pres">
      <dgm:prSet presAssocID="{23987BDA-20EC-4CDB-BB3D-8258A5FF7176}" presName="iconSpace" presStyleCnt="0"/>
      <dgm:spPr/>
    </dgm:pt>
    <dgm:pt modelId="{CBF5B238-C4A8-4A76-8236-FF81BEE68FB2}" type="pres">
      <dgm:prSet presAssocID="{23987BDA-20EC-4CDB-BB3D-8258A5FF7176}" presName="parTx" presStyleLbl="revTx" presStyleIdx="0" presStyleCnt="4">
        <dgm:presLayoutVars>
          <dgm:chMax val="0"/>
          <dgm:chPref val="0"/>
        </dgm:presLayoutVars>
      </dgm:prSet>
      <dgm:spPr/>
    </dgm:pt>
    <dgm:pt modelId="{3695723D-0714-4E94-88DC-32544852A471}" type="pres">
      <dgm:prSet presAssocID="{23987BDA-20EC-4CDB-BB3D-8258A5FF7176}" presName="txSpace" presStyleCnt="0"/>
      <dgm:spPr/>
    </dgm:pt>
    <dgm:pt modelId="{9C6A8C2C-9099-4364-BEA4-CC5B07D1B6EE}" type="pres">
      <dgm:prSet presAssocID="{23987BDA-20EC-4CDB-BB3D-8258A5FF7176}" presName="desTx" presStyleLbl="revTx" presStyleIdx="1" presStyleCnt="4">
        <dgm:presLayoutVars/>
      </dgm:prSet>
      <dgm:spPr/>
    </dgm:pt>
    <dgm:pt modelId="{DD91699D-4DFF-4973-81CE-B91F6BC79FA6}" type="pres">
      <dgm:prSet presAssocID="{3C71621C-B268-4501-B170-B3E01E01E8EC}" presName="sibTrans" presStyleCnt="0"/>
      <dgm:spPr/>
    </dgm:pt>
    <dgm:pt modelId="{A46AF201-1164-4BC9-A9C5-FB605ACF52FA}" type="pres">
      <dgm:prSet presAssocID="{7FB172E0-2F36-43B4-892E-A2317642F7EF}" presName="compNode" presStyleCnt="0"/>
      <dgm:spPr/>
    </dgm:pt>
    <dgm:pt modelId="{49834B9C-9F83-4598-A941-084EC4FFF3CF}" type="pres">
      <dgm:prSet presAssocID="{7FB172E0-2F36-43B4-892E-A2317642F7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76E9DFB9-B606-4560-AF4D-84825C2BE101}" type="pres">
      <dgm:prSet presAssocID="{7FB172E0-2F36-43B4-892E-A2317642F7EF}" presName="iconSpace" presStyleCnt="0"/>
      <dgm:spPr/>
    </dgm:pt>
    <dgm:pt modelId="{723AAE90-8727-4E3E-BB74-2C853678E83F}" type="pres">
      <dgm:prSet presAssocID="{7FB172E0-2F36-43B4-892E-A2317642F7EF}" presName="parTx" presStyleLbl="revTx" presStyleIdx="2" presStyleCnt="4">
        <dgm:presLayoutVars>
          <dgm:chMax val="0"/>
          <dgm:chPref val="0"/>
        </dgm:presLayoutVars>
      </dgm:prSet>
      <dgm:spPr/>
    </dgm:pt>
    <dgm:pt modelId="{8B1401BF-E59B-469A-85F3-C748C48D83D5}" type="pres">
      <dgm:prSet presAssocID="{7FB172E0-2F36-43B4-892E-A2317642F7EF}" presName="txSpace" presStyleCnt="0"/>
      <dgm:spPr/>
    </dgm:pt>
    <dgm:pt modelId="{DCFDD71C-F506-4CB9-9EEA-2296C38FFE82}" type="pres">
      <dgm:prSet presAssocID="{7FB172E0-2F36-43B4-892E-A2317642F7EF}" presName="desTx" presStyleLbl="revTx" presStyleIdx="3" presStyleCnt="4">
        <dgm:presLayoutVars/>
      </dgm:prSet>
      <dgm:spPr/>
    </dgm:pt>
  </dgm:ptLst>
  <dgm:cxnLst>
    <dgm:cxn modelId="{C8E19F19-9C7F-407F-8005-4B60ADF0609F}" type="presOf" srcId="{CE86EC5F-D25C-44DC-A05C-7FFD5E58EDF5}" destId="{9C6A8C2C-9099-4364-BEA4-CC5B07D1B6EE}" srcOrd="0" destOrd="0" presId="urn:microsoft.com/office/officeart/2018/5/layout/CenteredIconLabelDescriptionList"/>
    <dgm:cxn modelId="{B56ACA2F-A0D4-4990-9CF7-D13A1902F2A2}" type="presOf" srcId="{B8FB9046-DC04-47DE-B0B9-02461277F7B7}" destId="{280437AF-3601-423C-B6BB-BC7A461E38B2}" srcOrd="0" destOrd="0" presId="urn:microsoft.com/office/officeart/2018/5/layout/CenteredIconLabelDescriptionList"/>
    <dgm:cxn modelId="{5CCF7659-C8E9-4006-8217-AE120FB7B8F7}" type="presOf" srcId="{A3032658-251F-4483-BEB3-5F3DE75A9AFD}" destId="{DCFDD71C-F506-4CB9-9EEA-2296C38FFE82}" srcOrd="0" destOrd="0" presId="urn:microsoft.com/office/officeart/2018/5/layout/CenteredIconLabelDescriptionList"/>
    <dgm:cxn modelId="{6220666A-80C7-426F-809C-D217B3C86E27}" srcId="{B8FB9046-DC04-47DE-B0B9-02461277F7B7}" destId="{7FB172E0-2F36-43B4-892E-A2317642F7EF}" srcOrd="1" destOrd="0" parTransId="{E1A597FB-1ADF-4ACB-9679-4657CF9F42C5}" sibTransId="{AE976ADF-7901-4BA2-ABAC-4654CD475BD8}"/>
    <dgm:cxn modelId="{D4E6D771-49F5-4360-9E92-06D1E499ED5C}" srcId="{B8FB9046-DC04-47DE-B0B9-02461277F7B7}" destId="{23987BDA-20EC-4CDB-BB3D-8258A5FF7176}" srcOrd="0" destOrd="0" parTransId="{72B85BD0-7AA9-4731-A9E0-17BA40F2047F}" sibTransId="{3C71621C-B268-4501-B170-B3E01E01E8EC}"/>
    <dgm:cxn modelId="{34B2A685-6561-404C-99A3-AFC263088217}" type="presOf" srcId="{7FB172E0-2F36-43B4-892E-A2317642F7EF}" destId="{723AAE90-8727-4E3E-BB74-2C853678E83F}" srcOrd="0" destOrd="0" presId="urn:microsoft.com/office/officeart/2018/5/layout/CenteredIconLabelDescriptionList"/>
    <dgm:cxn modelId="{C432F499-688E-48AB-9208-1DBCC6DE41BC}" srcId="{7FB172E0-2F36-43B4-892E-A2317642F7EF}" destId="{A3032658-251F-4483-BEB3-5F3DE75A9AFD}" srcOrd="0" destOrd="0" parTransId="{0CA06DA7-43CA-4F66-9384-BEE8B24A7543}" sibTransId="{A2A7AB1B-A047-48F6-B132-9AD498C11B11}"/>
    <dgm:cxn modelId="{032E5EB3-5DED-42FF-B106-5FEDBF4E1EC5}" srcId="{23987BDA-20EC-4CDB-BB3D-8258A5FF7176}" destId="{CE86EC5F-D25C-44DC-A05C-7FFD5E58EDF5}" srcOrd="0" destOrd="0" parTransId="{94B93478-E828-45E8-BE1F-1CC35C0FC05D}" sibTransId="{1C8BA58F-F186-4714-A425-31DBFCDAE4FE}"/>
    <dgm:cxn modelId="{1CA1BAEC-6D92-4FC9-8AD2-3FE744FA309F}" type="presOf" srcId="{23987BDA-20EC-4CDB-BB3D-8258A5FF7176}" destId="{CBF5B238-C4A8-4A76-8236-FF81BEE68FB2}" srcOrd="0" destOrd="0" presId="urn:microsoft.com/office/officeart/2018/5/layout/CenteredIconLabelDescriptionList"/>
    <dgm:cxn modelId="{394F4DF7-3058-421F-B21B-682DD272657C}" type="presParOf" srcId="{280437AF-3601-423C-B6BB-BC7A461E38B2}" destId="{18B2865B-A475-433B-AB13-8ADE5791AD3F}" srcOrd="0" destOrd="0" presId="urn:microsoft.com/office/officeart/2018/5/layout/CenteredIconLabelDescriptionList"/>
    <dgm:cxn modelId="{460474C7-816D-4381-8EFD-4F05E951EE36}" type="presParOf" srcId="{18B2865B-A475-433B-AB13-8ADE5791AD3F}" destId="{03355247-C169-49A2-83CF-9BC6ABD317B6}" srcOrd="0" destOrd="0" presId="urn:microsoft.com/office/officeart/2018/5/layout/CenteredIconLabelDescriptionList"/>
    <dgm:cxn modelId="{D9738E5F-28F9-4FF2-983E-6C5A4672566B}" type="presParOf" srcId="{18B2865B-A475-433B-AB13-8ADE5791AD3F}" destId="{98EB72E8-A29F-4B22-A387-DDC2EF864C0F}" srcOrd="1" destOrd="0" presId="urn:microsoft.com/office/officeart/2018/5/layout/CenteredIconLabelDescriptionList"/>
    <dgm:cxn modelId="{89554D39-CDB6-4721-A9AB-BE8268596F55}" type="presParOf" srcId="{18B2865B-A475-433B-AB13-8ADE5791AD3F}" destId="{CBF5B238-C4A8-4A76-8236-FF81BEE68FB2}" srcOrd="2" destOrd="0" presId="urn:microsoft.com/office/officeart/2018/5/layout/CenteredIconLabelDescriptionList"/>
    <dgm:cxn modelId="{914F5922-A2DE-4270-847A-942F470571F0}" type="presParOf" srcId="{18B2865B-A475-433B-AB13-8ADE5791AD3F}" destId="{3695723D-0714-4E94-88DC-32544852A471}" srcOrd="3" destOrd="0" presId="urn:microsoft.com/office/officeart/2018/5/layout/CenteredIconLabelDescriptionList"/>
    <dgm:cxn modelId="{66C368CF-0D0C-4B28-BE7B-07B98EF2C869}" type="presParOf" srcId="{18B2865B-A475-433B-AB13-8ADE5791AD3F}" destId="{9C6A8C2C-9099-4364-BEA4-CC5B07D1B6EE}" srcOrd="4" destOrd="0" presId="urn:microsoft.com/office/officeart/2018/5/layout/CenteredIconLabelDescriptionList"/>
    <dgm:cxn modelId="{E8AC60AE-3F22-48E8-9651-2C82247A2456}" type="presParOf" srcId="{280437AF-3601-423C-B6BB-BC7A461E38B2}" destId="{DD91699D-4DFF-4973-81CE-B91F6BC79FA6}" srcOrd="1" destOrd="0" presId="urn:microsoft.com/office/officeart/2018/5/layout/CenteredIconLabelDescriptionList"/>
    <dgm:cxn modelId="{042813B2-0EC7-49A2-92EC-4BD1F836D123}" type="presParOf" srcId="{280437AF-3601-423C-B6BB-BC7A461E38B2}" destId="{A46AF201-1164-4BC9-A9C5-FB605ACF52FA}" srcOrd="2" destOrd="0" presId="urn:microsoft.com/office/officeart/2018/5/layout/CenteredIconLabelDescriptionList"/>
    <dgm:cxn modelId="{02C44C9B-60A2-488C-A554-8115832A09F7}" type="presParOf" srcId="{A46AF201-1164-4BC9-A9C5-FB605ACF52FA}" destId="{49834B9C-9F83-4598-A941-084EC4FFF3CF}" srcOrd="0" destOrd="0" presId="urn:microsoft.com/office/officeart/2018/5/layout/CenteredIconLabelDescriptionList"/>
    <dgm:cxn modelId="{721937A7-C1B7-4F9E-8B6B-798A09302A91}" type="presParOf" srcId="{A46AF201-1164-4BC9-A9C5-FB605ACF52FA}" destId="{76E9DFB9-B606-4560-AF4D-84825C2BE101}" srcOrd="1" destOrd="0" presId="urn:microsoft.com/office/officeart/2018/5/layout/CenteredIconLabelDescriptionList"/>
    <dgm:cxn modelId="{0BCC0168-DFBC-4AD1-ADE6-44AF2DCEDE1E}" type="presParOf" srcId="{A46AF201-1164-4BC9-A9C5-FB605ACF52FA}" destId="{723AAE90-8727-4E3E-BB74-2C853678E83F}" srcOrd="2" destOrd="0" presId="urn:microsoft.com/office/officeart/2018/5/layout/CenteredIconLabelDescriptionList"/>
    <dgm:cxn modelId="{02EBB94C-5526-4C22-89AF-1738F9092A79}" type="presParOf" srcId="{A46AF201-1164-4BC9-A9C5-FB605ACF52FA}" destId="{8B1401BF-E59B-469A-85F3-C748C48D83D5}" srcOrd="3" destOrd="0" presId="urn:microsoft.com/office/officeart/2018/5/layout/CenteredIconLabelDescriptionList"/>
    <dgm:cxn modelId="{EA1E08D0-67C3-4CE8-8BD2-965959DDF3CC}" type="presParOf" srcId="{A46AF201-1164-4BC9-A9C5-FB605ACF52FA}" destId="{DCFDD71C-F506-4CB9-9EEA-2296C38FFE82}"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623D9-6E3C-4824-8D56-1ADFFAB81308}"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AAF17718-D9D0-4AEE-AB96-0553087361EA}">
      <dgm:prSet/>
      <dgm:spPr/>
      <dgm:t>
        <a:bodyPr/>
        <a:lstStyle/>
        <a:p>
          <a:r>
            <a:rPr lang="en-US" dirty="0"/>
            <a:t>Other services architectures</a:t>
          </a:r>
        </a:p>
      </dgm:t>
    </dgm:pt>
    <dgm:pt modelId="{5303A4F1-AE55-443A-92C8-0AD6D0AFF01B}" type="parTrans" cxnId="{5DB97A1A-3554-4ECD-89A2-3D2A49FABBCA}">
      <dgm:prSet/>
      <dgm:spPr/>
      <dgm:t>
        <a:bodyPr/>
        <a:lstStyle/>
        <a:p>
          <a:endParaRPr lang="en-US"/>
        </a:p>
      </dgm:t>
    </dgm:pt>
    <dgm:pt modelId="{BE0796C5-205C-4C2F-BB45-4A6D7496FA29}" type="sibTrans" cxnId="{5DB97A1A-3554-4ECD-89A2-3D2A49FABBCA}">
      <dgm:prSet/>
      <dgm:spPr/>
      <dgm:t>
        <a:bodyPr/>
        <a:lstStyle/>
        <a:p>
          <a:endParaRPr lang="en-US"/>
        </a:p>
      </dgm:t>
    </dgm:pt>
    <dgm:pt modelId="{322E7DF9-487A-4C6E-B271-0ED46AE574D2}">
      <dgm:prSet/>
      <dgm:spPr/>
      <dgm:t>
        <a:bodyPr/>
        <a:lstStyle/>
        <a:p>
          <a:r>
            <a:rPr lang="en-US" dirty="0"/>
            <a:t>Are Single focused (only care about their own piece of data)</a:t>
          </a:r>
        </a:p>
      </dgm:t>
    </dgm:pt>
    <dgm:pt modelId="{BA3E1D3D-C790-4553-A93C-C8EA47E5C220}" type="parTrans" cxnId="{39D6559F-4C7F-46BA-9658-1D08B2FDE69B}">
      <dgm:prSet/>
      <dgm:spPr/>
      <dgm:t>
        <a:bodyPr/>
        <a:lstStyle/>
        <a:p>
          <a:endParaRPr lang="en-US"/>
        </a:p>
      </dgm:t>
    </dgm:pt>
    <dgm:pt modelId="{B277BF54-A93E-4023-AB17-B24DE5E86B45}" type="sibTrans" cxnId="{39D6559F-4C7F-46BA-9658-1D08B2FDE69B}">
      <dgm:prSet/>
      <dgm:spPr/>
      <dgm:t>
        <a:bodyPr/>
        <a:lstStyle/>
        <a:p>
          <a:endParaRPr lang="en-US"/>
        </a:p>
      </dgm:t>
    </dgm:pt>
    <dgm:pt modelId="{4972ADF3-1165-4D02-8153-22962073AF00}">
      <dgm:prSet/>
      <dgm:spPr/>
      <dgm:t>
        <a:bodyPr/>
        <a:lstStyle/>
        <a:p>
          <a:r>
            <a:rPr lang="en-US" dirty="0"/>
            <a:t>Are Not UI centered(the data is delivered in a way not relevant to the </a:t>
          </a:r>
          <a:r>
            <a:rPr lang="en-US" dirty="0" err="1"/>
            <a:t>ui</a:t>
          </a:r>
          <a:r>
            <a:rPr lang="en-US" dirty="0"/>
            <a:t>)</a:t>
          </a:r>
        </a:p>
      </dgm:t>
    </dgm:pt>
    <dgm:pt modelId="{39575060-FBD0-4647-9954-EEEB4B84A812}" type="parTrans" cxnId="{CF5DB521-8A52-4147-84DE-E9B399ACB364}">
      <dgm:prSet/>
      <dgm:spPr/>
      <dgm:t>
        <a:bodyPr/>
        <a:lstStyle/>
        <a:p>
          <a:endParaRPr lang="en-US"/>
        </a:p>
      </dgm:t>
    </dgm:pt>
    <dgm:pt modelId="{E05B6533-29A7-4B10-B012-AC5F29D70B3A}" type="sibTrans" cxnId="{CF5DB521-8A52-4147-84DE-E9B399ACB364}">
      <dgm:prSet/>
      <dgm:spPr/>
      <dgm:t>
        <a:bodyPr/>
        <a:lstStyle/>
        <a:p>
          <a:endParaRPr lang="en-US"/>
        </a:p>
      </dgm:t>
    </dgm:pt>
    <dgm:pt modelId="{54085A14-0A26-4C16-A93D-24B516B93151}">
      <dgm:prSet/>
      <dgm:spPr/>
      <dgm:t>
        <a:bodyPr/>
        <a:lstStyle/>
        <a:p>
          <a:r>
            <a:rPr lang="en-US" dirty="0"/>
            <a:t>Are Not query friendly(there is no standard language for searching)</a:t>
          </a:r>
        </a:p>
      </dgm:t>
    </dgm:pt>
    <dgm:pt modelId="{46DA77F2-20ED-4BC4-9C17-D2BECF281623}" type="parTrans" cxnId="{3AC56E4F-36A3-43FC-9073-55E260CC4AFE}">
      <dgm:prSet/>
      <dgm:spPr/>
      <dgm:t>
        <a:bodyPr/>
        <a:lstStyle/>
        <a:p>
          <a:endParaRPr lang="en-US"/>
        </a:p>
      </dgm:t>
    </dgm:pt>
    <dgm:pt modelId="{A802F2B5-45A7-417C-B918-8E6D3A869C8B}" type="sibTrans" cxnId="{3AC56E4F-36A3-43FC-9073-55E260CC4AFE}">
      <dgm:prSet/>
      <dgm:spPr/>
      <dgm:t>
        <a:bodyPr/>
        <a:lstStyle/>
        <a:p>
          <a:endParaRPr lang="en-US"/>
        </a:p>
      </dgm:t>
    </dgm:pt>
    <dgm:pt modelId="{9A87D8DC-CE3D-4348-94CA-F08143DA6F97}">
      <dgm:prSet/>
      <dgm:spPr/>
      <dgm:t>
        <a:bodyPr/>
        <a:lstStyle/>
        <a:p>
          <a:r>
            <a:rPr lang="en-US" dirty="0"/>
            <a:t>Have hard to read long and often poorly written documentation.</a:t>
          </a:r>
        </a:p>
      </dgm:t>
    </dgm:pt>
    <dgm:pt modelId="{719E78E5-0751-4AD7-88D7-E392F7BA5CCB}" type="parTrans" cxnId="{0A72414A-3BFB-4BDD-8127-349AA8814B2B}">
      <dgm:prSet/>
      <dgm:spPr/>
      <dgm:t>
        <a:bodyPr/>
        <a:lstStyle/>
        <a:p>
          <a:endParaRPr lang="en-US"/>
        </a:p>
      </dgm:t>
    </dgm:pt>
    <dgm:pt modelId="{CFCA96E1-285D-4170-8421-52A8BE67475C}" type="sibTrans" cxnId="{0A72414A-3BFB-4BDD-8127-349AA8814B2B}">
      <dgm:prSet/>
      <dgm:spPr/>
      <dgm:t>
        <a:bodyPr/>
        <a:lstStyle/>
        <a:p>
          <a:endParaRPr lang="en-US"/>
        </a:p>
      </dgm:t>
    </dgm:pt>
    <dgm:pt modelId="{0B8C6BEB-B2D4-48FA-901A-5BF4C7ECE398}">
      <dgm:prSet/>
      <dgm:spPr/>
      <dgm:t>
        <a:bodyPr/>
        <a:lstStyle/>
        <a:p>
          <a:r>
            <a:rPr lang="en-US"/>
            <a:t>What does GraphQL provide</a:t>
          </a:r>
        </a:p>
      </dgm:t>
    </dgm:pt>
    <dgm:pt modelId="{ADD2D588-BAB6-4EC1-B14C-32D874CCEAEC}" type="parTrans" cxnId="{81A8194A-165E-4460-85D2-7BAA5A49BD8C}">
      <dgm:prSet/>
      <dgm:spPr/>
      <dgm:t>
        <a:bodyPr/>
        <a:lstStyle/>
        <a:p>
          <a:endParaRPr lang="en-US"/>
        </a:p>
      </dgm:t>
    </dgm:pt>
    <dgm:pt modelId="{65DA7B03-AAE6-42DA-A858-7D7A83468D8F}" type="sibTrans" cxnId="{81A8194A-165E-4460-85D2-7BAA5A49BD8C}">
      <dgm:prSet/>
      <dgm:spPr/>
      <dgm:t>
        <a:bodyPr/>
        <a:lstStyle/>
        <a:p>
          <a:endParaRPr lang="en-US"/>
        </a:p>
      </dgm:t>
    </dgm:pt>
    <dgm:pt modelId="{0BFC755F-A301-4E8B-81F4-AEDE84A12E1E}">
      <dgm:prSet/>
      <dgm:spPr/>
      <dgm:t>
        <a:bodyPr/>
        <a:lstStyle/>
        <a:p>
          <a:r>
            <a:rPr lang="en-US"/>
            <a:t>Aggregation layer that allows to combine multiple data sources in predefined operation using declarative schemas</a:t>
          </a:r>
        </a:p>
      </dgm:t>
    </dgm:pt>
    <dgm:pt modelId="{88098F0E-D657-4AAE-95FA-D33ECEBCB9A1}" type="parTrans" cxnId="{93FC0C55-F547-402A-8736-9E828B229FF7}">
      <dgm:prSet/>
      <dgm:spPr/>
      <dgm:t>
        <a:bodyPr/>
        <a:lstStyle/>
        <a:p>
          <a:endParaRPr lang="en-US"/>
        </a:p>
      </dgm:t>
    </dgm:pt>
    <dgm:pt modelId="{AD7D623C-B69A-49A4-9EA8-1963B997D7E2}" type="sibTrans" cxnId="{93FC0C55-F547-402A-8736-9E828B229FF7}">
      <dgm:prSet/>
      <dgm:spPr/>
      <dgm:t>
        <a:bodyPr/>
        <a:lstStyle/>
        <a:p>
          <a:endParaRPr lang="en-US"/>
        </a:p>
      </dgm:t>
    </dgm:pt>
    <dgm:pt modelId="{94F14216-4ED6-45C6-9C22-1207225C088B}">
      <dgm:prSet/>
      <dgm:spPr/>
      <dgm:t>
        <a:bodyPr/>
        <a:lstStyle/>
        <a:p>
          <a:r>
            <a:rPr lang="en-US"/>
            <a:t>Clients can define their data needs and rename fields if desired.</a:t>
          </a:r>
        </a:p>
      </dgm:t>
    </dgm:pt>
    <dgm:pt modelId="{2CCE4C31-1963-40B9-A5E4-315FFC0F1643}" type="parTrans" cxnId="{6D481514-F195-40E2-9351-F8263BF76ED0}">
      <dgm:prSet/>
      <dgm:spPr/>
      <dgm:t>
        <a:bodyPr/>
        <a:lstStyle/>
        <a:p>
          <a:endParaRPr lang="en-US"/>
        </a:p>
      </dgm:t>
    </dgm:pt>
    <dgm:pt modelId="{6F44021A-4037-414D-8A35-974089375365}" type="sibTrans" cxnId="{6D481514-F195-40E2-9351-F8263BF76ED0}">
      <dgm:prSet/>
      <dgm:spPr/>
      <dgm:t>
        <a:bodyPr/>
        <a:lstStyle/>
        <a:p>
          <a:endParaRPr lang="en-US"/>
        </a:p>
      </dgm:t>
    </dgm:pt>
    <dgm:pt modelId="{87400E6B-8825-420A-808F-833EB5EBD825}">
      <dgm:prSet/>
      <dgm:spPr/>
      <dgm:t>
        <a:bodyPr/>
        <a:lstStyle/>
        <a:p>
          <a:r>
            <a:rPr lang="en-US"/>
            <a:t>Rich and standard query language.</a:t>
          </a:r>
        </a:p>
      </dgm:t>
    </dgm:pt>
    <dgm:pt modelId="{371C2B79-5E18-43B2-B035-C5D7253C7979}" type="parTrans" cxnId="{B3270A5F-CA31-495F-A9CD-A6ECEA87E063}">
      <dgm:prSet/>
      <dgm:spPr/>
      <dgm:t>
        <a:bodyPr/>
        <a:lstStyle/>
        <a:p>
          <a:endParaRPr lang="en-US"/>
        </a:p>
      </dgm:t>
    </dgm:pt>
    <dgm:pt modelId="{7FF5B6A1-2EF6-4089-96E7-E8402FB88A9F}" type="sibTrans" cxnId="{B3270A5F-CA31-495F-A9CD-A6ECEA87E063}">
      <dgm:prSet/>
      <dgm:spPr/>
      <dgm:t>
        <a:bodyPr/>
        <a:lstStyle/>
        <a:p>
          <a:endParaRPr lang="en-US"/>
        </a:p>
      </dgm:t>
    </dgm:pt>
    <dgm:pt modelId="{06B96FA5-A356-41C0-A2E1-8A6496EB1698}">
      <dgm:prSet/>
      <dgm:spPr/>
      <dgm:t>
        <a:bodyPr/>
        <a:lstStyle/>
        <a:p>
          <a:r>
            <a:rPr lang="en-US"/>
            <a:t>Query building and testing tool with autocomplete features and live documentation</a:t>
          </a:r>
        </a:p>
      </dgm:t>
    </dgm:pt>
    <dgm:pt modelId="{5EE2AE5A-1525-42CD-9862-A40BB6839C90}" type="parTrans" cxnId="{6C03C035-FDA5-40AA-A312-6A46E1ADD523}">
      <dgm:prSet/>
      <dgm:spPr/>
      <dgm:t>
        <a:bodyPr/>
        <a:lstStyle/>
        <a:p>
          <a:endParaRPr lang="en-US"/>
        </a:p>
      </dgm:t>
    </dgm:pt>
    <dgm:pt modelId="{2C4577A3-C9FF-4F44-9688-0F2817BBE9DC}" type="sibTrans" cxnId="{6C03C035-FDA5-40AA-A312-6A46E1ADD523}">
      <dgm:prSet/>
      <dgm:spPr/>
      <dgm:t>
        <a:bodyPr/>
        <a:lstStyle/>
        <a:p>
          <a:endParaRPr lang="en-US"/>
        </a:p>
      </dgm:t>
    </dgm:pt>
    <dgm:pt modelId="{FF3BA72C-F17A-A141-A489-3DA6AF8C67FA}" type="pres">
      <dgm:prSet presAssocID="{E2D623D9-6E3C-4824-8D56-1ADFFAB81308}" presName="linear" presStyleCnt="0">
        <dgm:presLayoutVars>
          <dgm:dir/>
          <dgm:animLvl val="lvl"/>
          <dgm:resizeHandles val="exact"/>
        </dgm:presLayoutVars>
      </dgm:prSet>
      <dgm:spPr/>
    </dgm:pt>
    <dgm:pt modelId="{C059FBA3-3BE8-C247-8077-0B9D4C8FE1D3}" type="pres">
      <dgm:prSet presAssocID="{AAF17718-D9D0-4AEE-AB96-0553087361EA}" presName="parentLin" presStyleCnt="0"/>
      <dgm:spPr/>
    </dgm:pt>
    <dgm:pt modelId="{56A103BA-80DF-B24B-AD33-50CEF064841C}" type="pres">
      <dgm:prSet presAssocID="{AAF17718-D9D0-4AEE-AB96-0553087361EA}" presName="parentLeftMargin" presStyleLbl="node1" presStyleIdx="0" presStyleCnt="2"/>
      <dgm:spPr/>
    </dgm:pt>
    <dgm:pt modelId="{738CA2EF-01AF-3F43-B791-EE59EF805BFC}" type="pres">
      <dgm:prSet presAssocID="{AAF17718-D9D0-4AEE-AB96-0553087361EA}" presName="parentText" presStyleLbl="node1" presStyleIdx="0" presStyleCnt="2">
        <dgm:presLayoutVars>
          <dgm:chMax val="0"/>
          <dgm:bulletEnabled val="1"/>
        </dgm:presLayoutVars>
      </dgm:prSet>
      <dgm:spPr/>
    </dgm:pt>
    <dgm:pt modelId="{CB68313B-C9A7-2240-9379-D3DCFC11DC50}" type="pres">
      <dgm:prSet presAssocID="{AAF17718-D9D0-4AEE-AB96-0553087361EA}" presName="negativeSpace" presStyleCnt="0"/>
      <dgm:spPr/>
    </dgm:pt>
    <dgm:pt modelId="{725311CF-3401-914B-830A-A31BB84D508A}" type="pres">
      <dgm:prSet presAssocID="{AAF17718-D9D0-4AEE-AB96-0553087361EA}" presName="childText" presStyleLbl="conFgAcc1" presStyleIdx="0" presStyleCnt="2">
        <dgm:presLayoutVars>
          <dgm:bulletEnabled val="1"/>
        </dgm:presLayoutVars>
      </dgm:prSet>
      <dgm:spPr/>
    </dgm:pt>
    <dgm:pt modelId="{D305EC38-012E-D240-96CA-F73DF9DA7C26}" type="pres">
      <dgm:prSet presAssocID="{BE0796C5-205C-4C2F-BB45-4A6D7496FA29}" presName="spaceBetweenRectangles" presStyleCnt="0"/>
      <dgm:spPr/>
    </dgm:pt>
    <dgm:pt modelId="{0587DE26-CC81-3E48-BC4A-912F53DE902B}" type="pres">
      <dgm:prSet presAssocID="{0B8C6BEB-B2D4-48FA-901A-5BF4C7ECE398}" presName="parentLin" presStyleCnt="0"/>
      <dgm:spPr/>
    </dgm:pt>
    <dgm:pt modelId="{2EF72026-D771-D143-AC79-5B6ED7859988}" type="pres">
      <dgm:prSet presAssocID="{0B8C6BEB-B2D4-48FA-901A-5BF4C7ECE398}" presName="parentLeftMargin" presStyleLbl="node1" presStyleIdx="0" presStyleCnt="2"/>
      <dgm:spPr/>
    </dgm:pt>
    <dgm:pt modelId="{A95A272D-F0D4-5A46-A76A-CE31104F5BBD}" type="pres">
      <dgm:prSet presAssocID="{0B8C6BEB-B2D4-48FA-901A-5BF4C7ECE398}" presName="parentText" presStyleLbl="node1" presStyleIdx="1" presStyleCnt="2">
        <dgm:presLayoutVars>
          <dgm:chMax val="0"/>
          <dgm:bulletEnabled val="1"/>
        </dgm:presLayoutVars>
      </dgm:prSet>
      <dgm:spPr/>
    </dgm:pt>
    <dgm:pt modelId="{82E12ECA-2038-D74E-AC4B-282A8221D07D}" type="pres">
      <dgm:prSet presAssocID="{0B8C6BEB-B2D4-48FA-901A-5BF4C7ECE398}" presName="negativeSpace" presStyleCnt="0"/>
      <dgm:spPr/>
    </dgm:pt>
    <dgm:pt modelId="{1234A722-98ED-B04E-8BDF-D72177767059}" type="pres">
      <dgm:prSet presAssocID="{0B8C6BEB-B2D4-48FA-901A-5BF4C7ECE398}" presName="childText" presStyleLbl="conFgAcc1" presStyleIdx="1" presStyleCnt="2">
        <dgm:presLayoutVars>
          <dgm:bulletEnabled val="1"/>
        </dgm:presLayoutVars>
      </dgm:prSet>
      <dgm:spPr/>
    </dgm:pt>
  </dgm:ptLst>
  <dgm:cxnLst>
    <dgm:cxn modelId="{AF6F3D05-0617-7B49-8417-D51C59F55370}" type="presOf" srcId="{06B96FA5-A356-41C0-A2E1-8A6496EB1698}" destId="{1234A722-98ED-B04E-8BDF-D72177767059}" srcOrd="0" destOrd="3" presId="urn:microsoft.com/office/officeart/2005/8/layout/list1"/>
    <dgm:cxn modelId="{6D481514-F195-40E2-9351-F8263BF76ED0}" srcId="{0B8C6BEB-B2D4-48FA-901A-5BF4C7ECE398}" destId="{94F14216-4ED6-45C6-9C22-1207225C088B}" srcOrd="1" destOrd="0" parTransId="{2CCE4C31-1963-40B9-A5E4-315FFC0F1643}" sibTransId="{6F44021A-4037-414D-8A35-974089375365}"/>
    <dgm:cxn modelId="{5DB97A1A-3554-4ECD-89A2-3D2A49FABBCA}" srcId="{E2D623D9-6E3C-4824-8D56-1ADFFAB81308}" destId="{AAF17718-D9D0-4AEE-AB96-0553087361EA}" srcOrd="0" destOrd="0" parTransId="{5303A4F1-AE55-443A-92C8-0AD6D0AFF01B}" sibTransId="{BE0796C5-205C-4C2F-BB45-4A6D7496FA29}"/>
    <dgm:cxn modelId="{CF5DB521-8A52-4147-84DE-E9B399ACB364}" srcId="{AAF17718-D9D0-4AEE-AB96-0553087361EA}" destId="{4972ADF3-1165-4D02-8153-22962073AF00}" srcOrd="1" destOrd="0" parTransId="{39575060-FBD0-4647-9954-EEEB4B84A812}" sibTransId="{E05B6533-29A7-4B10-B012-AC5F29D70B3A}"/>
    <dgm:cxn modelId="{4C25C728-3CA7-A749-BAC4-5D2BAC9E429F}" type="presOf" srcId="{AAF17718-D9D0-4AEE-AB96-0553087361EA}" destId="{56A103BA-80DF-B24B-AD33-50CEF064841C}" srcOrd="0" destOrd="0" presId="urn:microsoft.com/office/officeart/2005/8/layout/list1"/>
    <dgm:cxn modelId="{D73DC031-5C6C-DF4F-AE50-66A1777FEBAD}" type="presOf" srcId="{87400E6B-8825-420A-808F-833EB5EBD825}" destId="{1234A722-98ED-B04E-8BDF-D72177767059}" srcOrd="0" destOrd="2" presId="urn:microsoft.com/office/officeart/2005/8/layout/list1"/>
    <dgm:cxn modelId="{6C03C035-FDA5-40AA-A312-6A46E1ADD523}" srcId="{0B8C6BEB-B2D4-48FA-901A-5BF4C7ECE398}" destId="{06B96FA5-A356-41C0-A2E1-8A6496EB1698}" srcOrd="3" destOrd="0" parTransId="{5EE2AE5A-1525-42CD-9862-A40BB6839C90}" sibTransId="{2C4577A3-C9FF-4F44-9688-0F2817BBE9DC}"/>
    <dgm:cxn modelId="{A6ABA53A-E7AF-AD44-A5C1-0008DCF99BA5}" type="presOf" srcId="{0B8C6BEB-B2D4-48FA-901A-5BF4C7ECE398}" destId="{A95A272D-F0D4-5A46-A76A-CE31104F5BBD}" srcOrd="1" destOrd="0" presId="urn:microsoft.com/office/officeart/2005/8/layout/list1"/>
    <dgm:cxn modelId="{C1D0A53D-E8D9-9646-B8D1-942054F108DF}" type="presOf" srcId="{4972ADF3-1165-4D02-8153-22962073AF00}" destId="{725311CF-3401-914B-830A-A31BB84D508A}" srcOrd="0" destOrd="1" presId="urn:microsoft.com/office/officeart/2005/8/layout/list1"/>
    <dgm:cxn modelId="{765BB744-53B7-2245-8080-2904EAB478C9}" type="presOf" srcId="{AAF17718-D9D0-4AEE-AB96-0553087361EA}" destId="{738CA2EF-01AF-3F43-B791-EE59EF805BFC}" srcOrd="1" destOrd="0" presId="urn:microsoft.com/office/officeart/2005/8/layout/list1"/>
    <dgm:cxn modelId="{81A8194A-165E-4460-85D2-7BAA5A49BD8C}" srcId="{E2D623D9-6E3C-4824-8D56-1ADFFAB81308}" destId="{0B8C6BEB-B2D4-48FA-901A-5BF4C7ECE398}" srcOrd="1" destOrd="0" parTransId="{ADD2D588-BAB6-4EC1-B14C-32D874CCEAEC}" sibTransId="{65DA7B03-AAE6-42DA-A858-7D7A83468D8F}"/>
    <dgm:cxn modelId="{0A72414A-3BFB-4BDD-8127-349AA8814B2B}" srcId="{AAF17718-D9D0-4AEE-AB96-0553087361EA}" destId="{9A87D8DC-CE3D-4348-94CA-F08143DA6F97}" srcOrd="3" destOrd="0" parTransId="{719E78E5-0751-4AD7-88D7-E392F7BA5CCB}" sibTransId="{CFCA96E1-285D-4170-8421-52A8BE67475C}"/>
    <dgm:cxn modelId="{9A2EA04A-FE1A-1F4C-9E82-9B17540B95B7}" type="presOf" srcId="{0B8C6BEB-B2D4-48FA-901A-5BF4C7ECE398}" destId="{2EF72026-D771-D143-AC79-5B6ED7859988}" srcOrd="0" destOrd="0" presId="urn:microsoft.com/office/officeart/2005/8/layout/list1"/>
    <dgm:cxn modelId="{3AC56E4F-36A3-43FC-9073-55E260CC4AFE}" srcId="{AAF17718-D9D0-4AEE-AB96-0553087361EA}" destId="{54085A14-0A26-4C16-A93D-24B516B93151}" srcOrd="2" destOrd="0" parTransId="{46DA77F2-20ED-4BC4-9C17-D2BECF281623}" sibTransId="{A802F2B5-45A7-417C-B918-8E6D3A869C8B}"/>
    <dgm:cxn modelId="{0DA24D52-D3C0-C941-B3CA-81C3A0441693}" type="presOf" srcId="{322E7DF9-487A-4C6E-B271-0ED46AE574D2}" destId="{725311CF-3401-914B-830A-A31BB84D508A}" srcOrd="0" destOrd="0" presId="urn:microsoft.com/office/officeart/2005/8/layout/list1"/>
    <dgm:cxn modelId="{93FC0C55-F547-402A-8736-9E828B229FF7}" srcId="{0B8C6BEB-B2D4-48FA-901A-5BF4C7ECE398}" destId="{0BFC755F-A301-4E8B-81F4-AEDE84A12E1E}" srcOrd="0" destOrd="0" parTransId="{88098F0E-D657-4AAE-95FA-D33ECEBCB9A1}" sibTransId="{AD7D623C-B69A-49A4-9EA8-1963B997D7E2}"/>
    <dgm:cxn modelId="{B3270A5F-CA31-495F-A9CD-A6ECEA87E063}" srcId="{0B8C6BEB-B2D4-48FA-901A-5BF4C7ECE398}" destId="{87400E6B-8825-420A-808F-833EB5EBD825}" srcOrd="2" destOrd="0" parTransId="{371C2B79-5E18-43B2-B035-C5D7253C7979}" sibTransId="{7FF5B6A1-2EF6-4089-96E7-E8402FB88A9F}"/>
    <dgm:cxn modelId="{3E4E2E6D-9B0C-364C-807F-CE79BEE184F1}" type="presOf" srcId="{E2D623D9-6E3C-4824-8D56-1ADFFAB81308}" destId="{FF3BA72C-F17A-A141-A489-3DA6AF8C67FA}" srcOrd="0" destOrd="0" presId="urn:microsoft.com/office/officeart/2005/8/layout/list1"/>
    <dgm:cxn modelId="{EF80AB7D-E446-4342-BAF7-9CE26A7727D8}" type="presOf" srcId="{0BFC755F-A301-4E8B-81F4-AEDE84A12E1E}" destId="{1234A722-98ED-B04E-8BDF-D72177767059}" srcOrd="0" destOrd="0" presId="urn:microsoft.com/office/officeart/2005/8/layout/list1"/>
    <dgm:cxn modelId="{D008368F-4C29-5C4B-8B73-AE2051E39401}" type="presOf" srcId="{94F14216-4ED6-45C6-9C22-1207225C088B}" destId="{1234A722-98ED-B04E-8BDF-D72177767059}" srcOrd="0" destOrd="1" presId="urn:microsoft.com/office/officeart/2005/8/layout/list1"/>
    <dgm:cxn modelId="{39D6559F-4C7F-46BA-9658-1D08B2FDE69B}" srcId="{AAF17718-D9D0-4AEE-AB96-0553087361EA}" destId="{322E7DF9-487A-4C6E-B271-0ED46AE574D2}" srcOrd="0" destOrd="0" parTransId="{BA3E1D3D-C790-4553-A93C-C8EA47E5C220}" sibTransId="{B277BF54-A93E-4023-AB17-B24DE5E86B45}"/>
    <dgm:cxn modelId="{9F03A9DF-A2E1-E043-ACFF-AF84EB1B2909}" type="presOf" srcId="{54085A14-0A26-4C16-A93D-24B516B93151}" destId="{725311CF-3401-914B-830A-A31BB84D508A}" srcOrd="0" destOrd="2" presId="urn:microsoft.com/office/officeart/2005/8/layout/list1"/>
    <dgm:cxn modelId="{C7F248FC-F739-7D44-9F2F-B23CA21B868A}" type="presOf" srcId="{9A87D8DC-CE3D-4348-94CA-F08143DA6F97}" destId="{725311CF-3401-914B-830A-A31BB84D508A}" srcOrd="0" destOrd="3" presId="urn:microsoft.com/office/officeart/2005/8/layout/list1"/>
    <dgm:cxn modelId="{F0C290D8-18E2-6149-9E36-5F6DAC4F9ADB}" type="presParOf" srcId="{FF3BA72C-F17A-A141-A489-3DA6AF8C67FA}" destId="{C059FBA3-3BE8-C247-8077-0B9D4C8FE1D3}" srcOrd="0" destOrd="0" presId="urn:microsoft.com/office/officeart/2005/8/layout/list1"/>
    <dgm:cxn modelId="{1267FA78-D6F0-F248-B443-073EBB064DE3}" type="presParOf" srcId="{C059FBA3-3BE8-C247-8077-0B9D4C8FE1D3}" destId="{56A103BA-80DF-B24B-AD33-50CEF064841C}" srcOrd="0" destOrd="0" presId="urn:microsoft.com/office/officeart/2005/8/layout/list1"/>
    <dgm:cxn modelId="{D6EFE012-D72C-1447-8CAA-2A3489FB3AE6}" type="presParOf" srcId="{C059FBA3-3BE8-C247-8077-0B9D4C8FE1D3}" destId="{738CA2EF-01AF-3F43-B791-EE59EF805BFC}" srcOrd="1" destOrd="0" presId="urn:microsoft.com/office/officeart/2005/8/layout/list1"/>
    <dgm:cxn modelId="{747A3F4D-8CBE-7A4A-A279-4D1FDCE26029}" type="presParOf" srcId="{FF3BA72C-F17A-A141-A489-3DA6AF8C67FA}" destId="{CB68313B-C9A7-2240-9379-D3DCFC11DC50}" srcOrd="1" destOrd="0" presId="urn:microsoft.com/office/officeart/2005/8/layout/list1"/>
    <dgm:cxn modelId="{68D86ACF-7294-3244-8A07-5B82BE0DB161}" type="presParOf" srcId="{FF3BA72C-F17A-A141-A489-3DA6AF8C67FA}" destId="{725311CF-3401-914B-830A-A31BB84D508A}" srcOrd="2" destOrd="0" presId="urn:microsoft.com/office/officeart/2005/8/layout/list1"/>
    <dgm:cxn modelId="{7109A49A-7658-6F4F-92CA-2D42571B30CD}" type="presParOf" srcId="{FF3BA72C-F17A-A141-A489-3DA6AF8C67FA}" destId="{D305EC38-012E-D240-96CA-F73DF9DA7C26}" srcOrd="3" destOrd="0" presId="urn:microsoft.com/office/officeart/2005/8/layout/list1"/>
    <dgm:cxn modelId="{7EA31DA3-EA1D-554D-82A3-733361AD1166}" type="presParOf" srcId="{FF3BA72C-F17A-A141-A489-3DA6AF8C67FA}" destId="{0587DE26-CC81-3E48-BC4A-912F53DE902B}" srcOrd="4" destOrd="0" presId="urn:microsoft.com/office/officeart/2005/8/layout/list1"/>
    <dgm:cxn modelId="{6442795F-855A-954D-9324-CC0407DD093F}" type="presParOf" srcId="{0587DE26-CC81-3E48-BC4A-912F53DE902B}" destId="{2EF72026-D771-D143-AC79-5B6ED7859988}" srcOrd="0" destOrd="0" presId="urn:microsoft.com/office/officeart/2005/8/layout/list1"/>
    <dgm:cxn modelId="{D0BB88C5-6FA7-F445-B85B-F59760698F0B}" type="presParOf" srcId="{0587DE26-CC81-3E48-BC4A-912F53DE902B}" destId="{A95A272D-F0D4-5A46-A76A-CE31104F5BBD}" srcOrd="1" destOrd="0" presId="urn:microsoft.com/office/officeart/2005/8/layout/list1"/>
    <dgm:cxn modelId="{79835BE7-6C4A-B84E-8A04-E4BEB0E32E72}" type="presParOf" srcId="{FF3BA72C-F17A-A141-A489-3DA6AF8C67FA}" destId="{82E12ECA-2038-D74E-AC4B-282A8221D07D}" srcOrd="5" destOrd="0" presId="urn:microsoft.com/office/officeart/2005/8/layout/list1"/>
    <dgm:cxn modelId="{A75C9B30-7110-1548-9F98-459A30D5190E}" type="presParOf" srcId="{FF3BA72C-F17A-A141-A489-3DA6AF8C67FA}" destId="{1234A722-98ED-B04E-8BDF-D72177767059}"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6E95F-F04F-4A10-942B-0170087224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B097B7-6375-4509-9AFB-FC25F0CE8067}">
      <dgm:prSet/>
      <dgm:spPr/>
      <dgm:t>
        <a:bodyPr/>
        <a:lstStyle/>
        <a:p>
          <a:r>
            <a:rPr lang="en-US" dirty="0"/>
            <a:t>Schemas</a:t>
          </a:r>
        </a:p>
      </dgm:t>
    </dgm:pt>
    <dgm:pt modelId="{8EA043D3-CE96-41AF-8E74-91E38BC5CE89}" type="parTrans" cxnId="{688ED13C-64AA-44BD-9C4C-19460E84FE4B}">
      <dgm:prSet/>
      <dgm:spPr/>
      <dgm:t>
        <a:bodyPr/>
        <a:lstStyle/>
        <a:p>
          <a:endParaRPr lang="en-US"/>
        </a:p>
      </dgm:t>
    </dgm:pt>
    <dgm:pt modelId="{C6CE10E6-BDD7-45AC-988B-1FF198C201BB}" type="sibTrans" cxnId="{688ED13C-64AA-44BD-9C4C-19460E84FE4B}">
      <dgm:prSet/>
      <dgm:spPr/>
      <dgm:t>
        <a:bodyPr/>
        <a:lstStyle/>
        <a:p>
          <a:endParaRPr lang="en-US"/>
        </a:p>
      </dgm:t>
    </dgm:pt>
    <dgm:pt modelId="{18E73A69-8FD9-483F-89FE-EE37F0DCCF1E}">
      <dgm:prSet/>
      <dgm:spPr/>
      <dgm:t>
        <a:bodyPr/>
        <a:lstStyle/>
        <a:p>
          <a:r>
            <a:rPr lang="en-US"/>
            <a:t>Query</a:t>
          </a:r>
        </a:p>
      </dgm:t>
    </dgm:pt>
    <dgm:pt modelId="{EB391484-C670-4B1A-B080-98AC29558E30}" type="parTrans" cxnId="{7E9F8F8E-643F-48B0-A3DA-CCB186B1D03A}">
      <dgm:prSet/>
      <dgm:spPr/>
      <dgm:t>
        <a:bodyPr/>
        <a:lstStyle/>
        <a:p>
          <a:endParaRPr lang="en-US"/>
        </a:p>
      </dgm:t>
    </dgm:pt>
    <dgm:pt modelId="{5DDD91DE-A098-4003-B024-B04245240AA9}" type="sibTrans" cxnId="{7E9F8F8E-643F-48B0-A3DA-CCB186B1D03A}">
      <dgm:prSet/>
      <dgm:spPr/>
      <dgm:t>
        <a:bodyPr/>
        <a:lstStyle/>
        <a:p>
          <a:endParaRPr lang="en-US"/>
        </a:p>
      </dgm:t>
    </dgm:pt>
    <dgm:pt modelId="{49DFECEE-6ACF-4E58-9050-7258F699FD14}">
      <dgm:prSet/>
      <dgm:spPr/>
      <dgm:t>
        <a:bodyPr/>
        <a:lstStyle/>
        <a:p>
          <a:r>
            <a:rPr lang="en-US"/>
            <a:t>Mutations</a:t>
          </a:r>
        </a:p>
      </dgm:t>
    </dgm:pt>
    <dgm:pt modelId="{8B37A997-46BF-4CB1-85BA-38486BD2CE07}" type="parTrans" cxnId="{F76551F2-3937-4B25-8051-B98F5302BD8B}">
      <dgm:prSet/>
      <dgm:spPr/>
      <dgm:t>
        <a:bodyPr/>
        <a:lstStyle/>
        <a:p>
          <a:endParaRPr lang="en-US"/>
        </a:p>
      </dgm:t>
    </dgm:pt>
    <dgm:pt modelId="{7993AA99-FC96-469B-B19C-3E98E017F029}" type="sibTrans" cxnId="{F76551F2-3937-4B25-8051-B98F5302BD8B}">
      <dgm:prSet/>
      <dgm:spPr/>
      <dgm:t>
        <a:bodyPr/>
        <a:lstStyle/>
        <a:p>
          <a:endParaRPr lang="en-US"/>
        </a:p>
      </dgm:t>
    </dgm:pt>
    <dgm:pt modelId="{4D0904B7-21C9-4EF6-8FF4-BD6DECC524D5}">
      <dgm:prSet/>
      <dgm:spPr/>
      <dgm:t>
        <a:bodyPr/>
        <a:lstStyle/>
        <a:p>
          <a:r>
            <a:rPr lang="en-US"/>
            <a:t>resolvers</a:t>
          </a:r>
        </a:p>
      </dgm:t>
    </dgm:pt>
    <dgm:pt modelId="{987699D8-1050-486F-8432-51212A9917C4}" type="parTrans" cxnId="{0F792D2B-A142-4AF9-BCF9-873DB1F33495}">
      <dgm:prSet/>
      <dgm:spPr/>
      <dgm:t>
        <a:bodyPr/>
        <a:lstStyle/>
        <a:p>
          <a:endParaRPr lang="en-US"/>
        </a:p>
      </dgm:t>
    </dgm:pt>
    <dgm:pt modelId="{0A3DEC60-7856-41AC-B4C6-F520DDA751BF}" type="sibTrans" cxnId="{0F792D2B-A142-4AF9-BCF9-873DB1F33495}">
      <dgm:prSet/>
      <dgm:spPr/>
      <dgm:t>
        <a:bodyPr/>
        <a:lstStyle/>
        <a:p>
          <a:endParaRPr lang="en-US"/>
        </a:p>
      </dgm:t>
    </dgm:pt>
    <dgm:pt modelId="{C41854A4-A23C-E44A-816B-6F18551BE763}" type="pres">
      <dgm:prSet presAssocID="{FE36E95F-F04F-4A10-942B-017008722455}" presName="linear" presStyleCnt="0">
        <dgm:presLayoutVars>
          <dgm:animLvl val="lvl"/>
          <dgm:resizeHandles val="exact"/>
        </dgm:presLayoutVars>
      </dgm:prSet>
      <dgm:spPr/>
    </dgm:pt>
    <dgm:pt modelId="{8A57ACE8-C6F2-D345-83C6-5D6B39BAD7CD}" type="pres">
      <dgm:prSet presAssocID="{0CB097B7-6375-4509-9AFB-FC25F0CE8067}" presName="parentText" presStyleLbl="node1" presStyleIdx="0" presStyleCnt="4">
        <dgm:presLayoutVars>
          <dgm:chMax val="0"/>
          <dgm:bulletEnabled val="1"/>
        </dgm:presLayoutVars>
      </dgm:prSet>
      <dgm:spPr/>
    </dgm:pt>
    <dgm:pt modelId="{E021B067-60CB-9149-8C1D-B281DF04879A}" type="pres">
      <dgm:prSet presAssocID="{C6CE10E6-BDD7-45AC-988B-1FF198C201BB}" presName="spacer" presStyleCnt="0"/>
      <dgm:spPr/>
    </dgm:pt>
    <dgm:pt modelId="{63612AC3-45F4-7F4A-8B33-C8CA8B8D17D2}" type="pres">
      <dgm:prSet presAssocID="{18E73A69-8FD9-483F-89FE-EE37F0DCCF1E}" presName="parentText" presStyleLbl="node1" presStyleIdx="1" presStyleCnt="4">
        <dgm:presLayoutVars>
          <dgm:chMax val="0"/>
          <dgm:bulletEnabled val="1"/>
        </dgm:presLayoutVars>
      </dgm:prSet>
      <dgm:spPr/>
    </dgm:pt>
    <dgm:pt modelId="{5F2C1D55-F947-A849-9E1B-4E14ADE7E9DB}" type="pres">
      <dgm:prSet presAssocID="{5DDD91DE-A098-4003-B024-B04245240AA9}" presName="spacer" presStyleCnt="0"/>
      <dgm:spPr/>
    </dgm:pt>
    <dgm:pt modelId="{2CE42B76-C267-7145-B446-EF9C090B88D3}" type="pres">
      <dgm:prSet presAssocID="{49DFECEE-6ACF-4E58-9050-7258F699FD14}" presName="parentText" presStyleLbl="node1" presStyleIdx="2" presStyleCnt="4">
        <dgm:presLayoutVars>
          <dgm:chMax val="0"/>
          <dgm:bulletEnabled val="1"/>
        </dgm:presLayoutVars>
      </dgm:prSet>
      <dgm:spPr/>
    </dgm:pt>
    <dgm:pt modelId="{92534054-F91F-2649-ADB6-D25C29631B51}" type="pres">
      <dgm:prSet presAssocID="{7993AA99-FC96-469B-B19C-3E98E017F029}" presName="spacer" presStyleCnt="0"/>
      <dgm:spPr/>
    </dgm:pt>
    <dgm:pt modelId="{35BDCFD5-3DA9-6E4E-A541-F1D154FC1B80}" type="pres">
      <dgm:prSet presAssocID="{4D0904B7-21C9-4EF6-8FF4-BD6DECC524D5}" presName="parentText" presStyleLbl="node1" presStyleIdx="3" presStyleCnt="4">
        <dgm:presLayoutVars>
          <dgm:chMax val="0"/>
          <dgm:bulletEnabled val="1"/>
        </dgm:presLayoutVars>
      </dgm:prSet>
      <dgm:spPr/>
    </dgm:pt>
  </dgm:ptLst>
  <dgm:cxnLst>
    <dgm:cxn modelId="{8CEF7E16-0ADF-C34A-944C-7C0804E9CC11}" type="presOf" srcId="{FE36E95F-F04F-4A10-942B-017008722455}" destId="{C41854A4-A23C-E44A-816B-6F18551BE763}" srcOrd="0" destOrd="0" presId="urn:microsoft.com/office/officeart/2005/8/layout/vList2"/>
    <dgm:cxn modelId="{9663E71D-21CE-6F4A-BF74-82FC3FB0FAFC}" type="presOf" srcId="{0CB097B7-6375-4509-9AFB-FC25F0CE8067}" destId="{8A57ACE8-C6F2-D345-83C6-5D6B39BAD7CD}" srcOrd="0" destOrd="0" presId="urn:microsoft.com/office/officeart/2005/8/layout/vList2"/>
    <dgm:cxn modelId="{0F792D2B-A142-4AF9-BCF9-873DB1F33495}" srcId="{FE36E95F-F04F-4A10-942B-017008722455}" destId="{4D0904B7-21C9-4EF6-8FF4-BD6DECC524D5}" srcOrd="3" destOrd="0" parTransId="{987699D8-1050-486F-8432-51212A9917C4}" sibTransId="{0A3DEC60-7856-41AC-B4C6-F520DDA751BF}"/>
    <dgm:cxn modelId="{D16ED43A-A319-FA48-8E5B-202981D49121}" type="presOf" srcId="{18E73A69-8FD9-483F-89FE-EE37F0DCCF1E}" destId="{63612AC3-45F4-7F4A-8B33-C8CA8B8D17D2}" srcOrd="0" destOrd="0" presId="urn:microsoft.com/office/officeart/2005/8/layout/vList2"/>
    <dgm:cxn modelId="{688ED13C-64AA-44BD-9C4C-19460E84FE4B}" srcId="{FE36E95F-F04F-4A10-942B-017008722455}" destId="{0CB097B7-6375-4509-9AFB-FC25F0CE8067}" srcOrd="0" destOrd="0" parTransId="{8EA043D3-CE96-41AF-8E74-91E38BC5CE89}" sibTransId="{C6CE10E6-BDD7-45AC-988B-1FF198C201BB}"/>
    <dgm:cxn modelId="{484D6256-B1D7-A44D-8F68-563AA32DADD0}" type="presOf" srcId="{4D0904B7-21C9-4EF6-8FF4-BD6DECC524D5}" destId="{35BDCFD5-3DA9-6E4E-A541-F1D154FC1B80}" srcOrd="0" destOrd="0" presId="urn:microsoft.com/office/officeart/2005/8/layout/vList2"/>
    <dgm:cxn modelId="{7E9F8F8E-643F-48B0-A3DA-CCB186B1D03A}" srcId="{FE36E95F-F04F-4A10-942B-017008722455}" destId="{18E73A69-8FD9-483F-89FE-EE37F0DCCF1E}" srcOrd="1" destOrd="0" parTransId="{EB391484-C670-4B1A-B080-98AC29558E30}" sibTransId="{5DDD91DE-A098-4003-B024-B04245240AA9}"/>
    <dgm:cxn modelId="{347064C1-206B-A44D-9853-1D79AF04334F}" type="presOf" srcId="{49DFECEE-6ACF-4E58-9050-7258F699FD14}" destId="{2CE42B76-C267-7145-B446-EF9C090B88D3}" srcOrd="0" destOrd="0" presId="urn:microsoft.com/office/officeart/2005/8/layout/vList2"/>
    <dgm:cxn modelId="{F76551F2-3937-4B25-8051-B98F5302BD8B}" srcId="{FE36E95F-F04F-4A10-942B-017008722455}" destId="{49DFECEE-6ACF-4E58-9050-7258F699FD14}" srcOrd="2" destOrd="0" parTransId="{8B37A997-46BF-4CB1-85BA-38486BD2CE07}" sibTransId="{7993AA99-FC96-469B-B19C-3E98E017F029}"/>
    <dgm:cxn modelId="{3B19015F-59A3-CB43-A539-0F7C9C234381}" type="presParOf" srcId="{C41854A4-A23C-E44A-816B-6F18551BE763}" destId="{8A57ACE8-C6F2-D345-83C6-5D6B39BAD7CD}" srcOrd="0" destOrd="0" presId="urn:microsoft.com/office/officeart/2005/8/layout/vList2"/>
    <dgm:cxn modelId="{9E536D94-183E-7546-932B-B8BF1173A099}" type="presParOf" srcId="{C41854A4-A23C-E44A-816B-6F18551BE763}" destId="{E021B067-60CB-9149-8C1D-B281DF04879A}" srcOrd="1" destOrd="0" presId="urn:microsoft.com/office/officeart/2005/8/layout/vList2"/>
    <dgm:cxn modelId="{8D8B967E-E210-6A4A-824A-A6B9E8E24573}" type="presParOf" srcId="{C41854A4-A23C-E44A-816B-6F18551BE763}" destId="{63612AC3-45F4-7F4A-8B33-C8CA8B8D17D2}" srcOrd="2" destOrd="0" presId="urn:microsoft.com/office/officeart/2005/8/layout/vList2"/>
    <dgm:cxn modelId="{1A4EC80E-5BC5-0941-A607-FBA7176CDD65}" type="presParOf" srcId="{C41854A4-A23C-E44A-816B-6F18551BE763}" destId="{5F2C1D55-F947-A849-9E1B-4E14ADE7E9DB}" srcOrd="3" destOrd="0" presId="urn:microsoft.com/office/officeart/2005/8/layout/vList2"/>
    <dgm:cxn modelId="{368AEF6E-580C-2048-8727-021DE75DE4FC}" type="presParOf" srcId="{C41854A4-A23C-E44A-816B-6F18551BE763}" destId="{2CE42B76-C267-7145-B446-EF9C090B88D3}" srcOrd="4" destOrd="0" presId="urn:microsoft.com/office/officeart/2005/8/layout/vList2"/>
    <dgm:cxn modelId="{663EA9DF-33C4-AF46-9954-78C41B1F2CD4}" type="presParOf" srcId="{C41854A4-A23C-E44A-816B-6F18551BE763}" destId="{92534054-F91F-2649-ADB6-D25C29631B51}" srcOrd="5" destOrd="0" presId="urn:microsoft.com/office/officeart/2005/8/layout/vList2"/>
    <dgm:cxn modelId="{5AE9A109-6819-F445-8FDC-64B3664BD3DC}" type="presParOf" srcId="{C41854A4-A23C-E44A-816B-6F18551BE763}" destId="{35BDCFD5-3DA9-6E4E-A541-F1D154FC1B80}"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DA7AA4-16BC-499D-8945-5600D1E7978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E2EEE56-6F3A-4F33-9202-AE68D43096F5}">
      <dgm:prSet/>
      <dgm:spPr/>
      <dgm:t>
        <a:bodyPr/>
        <a:lstStyle/>
        <a:p>
          <a:r>
            <a:rPr lang="en-US" dirty="0"/>
            <a:t>Combination of types used to  build the service response and validate the clients request.</a:t>
          </a:r>
        </a:p>
      </dgm:t>
    </dgm:pt>
    <dgm:pt modelId="{D24FA07C-2699-4A6A-AC54-069964C8775C}" type="parTrans" cxnId="{DFFF7A40-8305-4818-B47A-F115C0438FE0}">
      <dgm:prSet/>
      <dgm:spPr/>
      <dgm:t>
        <a:bodyPr/>
        <a:lstStyle/>
        <a:p>
          <a:endParaRPr lang="en-US"/>
        </a:p>
      </dgm:t>
    </dgm:pt>
    <dgm:pt modelId="{0587C755-8D9E-4B7C-9EB1-D7401EE8B80C}" type="sibTrans" cxnId="{DFFF7A40-8305-4818-B47A-F115C0438FE0}">
      <dgm:prSet/>
      <dgm:spPr/>
      <dgm:t>
        <a:bodyPr/>
        <a:lstStyle/>
        <a:p>
          <a:endParaRPr lang="en-US"/>
        </a:p>
      </dgm:t>
    </dgm:pt>
    <dgm:pt modelId="{3F14955C-6D9F-4E01-95A8-BF7866CAA1D8}">
      <dgm:prSet/>
      <dgm:spPr/>
      <dgm:t>
        <a:bodyPr/>
        <a:lstStyle/>
        <a:p>
          <a:r>
            <a:rPr lang="en-US"/>
            <a:t>Main building blocks are</a:t>
          </a:r>
        </a:p>
      </dgm:t>
    </dgm:pt>
    <dgm:pt modelId="{9AF0DD99-C13C-49F2-B5D6-149E61FE1E22}" type="parTrans" cxnId="{31B7529E-FBAD-456B-81DA-64F66D5B952F}">
      <dgm:prSet/>
      <dgm:spPr/>
      <dgm:t>
        <a:bodyPr/>
        <a:lstStyle/>
        <a:p>
          <a:endParaRPr lang="en-US"/>
        </a:p>
      </dgm:t>
    </dgm:pt>
    <dgm:pt modelId="{5BE93C3F-5A03-4868-8A69-3544B5F8C548}" type="sibTrans" cxnId="{31B7529E-FBAD-456B-81DA-64F66D5B952F}">
      <dgm:prSet/>
      <dgm:spPr/>
      <dgm:t>
        <a:bodyPr/>
        <a:lstStyle/>
        <a:p>
          <a:endParaRPr lang="en-US"/>
        </a:p>
      </dgm:t>
    </dgm:pt>
    <dgm:pt modelId="{7514BE98-1818-46CA-BAFF-209194CF91A3}">
      <dgm:prSet/>
      <dgm:spPr/>
      <dgm:t>
        <a:bodyPr/>
        <a:lstStyle/>
        <a:p>
          <a:r>
            <a:rPr lang="en-US"/>
            <a:t>Query</a:t>
          </a:r>
        </a:p>
      </dgm:t>
    </dgm:pt>
    <dgm:pt modelId="{B79E38CC-9EFC-40DB-91AD-877C1824DE74}" type="parTrans" cxnId="{2C7C1569-5641-4794-96C1-2D328D73DCEE}">
      <dgm:prSet/>
      <dgm:spPr/>
      <dgm:t>
        <a:bodyPr/>
        <a:lstStyle/>
        <a:p>
          <a:endParaRPr lang="en-US"/>
        </a:p>
      </dgm:t>
    </dgm:pt>
    <dgm:pt modelId="{B5BE360E-1346-4BB9-BE09-1F1E17A150BB}" type="sibTrans" cxnId="{2C7C1569-5641-4794-96C1-2D328D73DCEE}">
      <dgm:prSet/>
      <dgm:spPr/>
      <dgm:t>
        <a:bodyPr/>
        <a:lstStyle/>
        <a:p>
          <a:endParaRPr lang="en-US"/>
        </a:p>
      </dgm:t>
    </dgm:pt>
    <dgm:pt modelId="{248F11A5-BB7D-42E5-9982-9372FE6DEE15}">
      <dgm:prSet/>
      <dgm:spPr/>
      <dgm:t>
        <a:bodyPr/>
        <a:lstStyle/>
        <a:p>
          <a:r>
            <a:rPr lang="en-US"/>
            <a:t>Mutations</a:t>
          </a:r>
        </a:p>
      </dgm:t>
    </dgm:pt>
    <dgm:pt modelId="{EA8CF3CC-D8DE-4AB1-BCE9-E05C8449D4D1}" type="parTrans" cxnId="{AA5E0530-1A4C-4A57-8E18-363F95489C7B}">
      <dgm:prSet/>
      <dgm:spPr/>
      <dgm:t>
        <a:bodyPr/>
        <a:lstStyle/>
        <a:p>
          <a:endParaRPr lang="en-US"/>
        </a:p>
      </dgm:t>
    </dgm:pt>
    <dgm:pt modelId="{B26C76FD-CA7F-4C17-BFDB-2FAD36D64269}" type="sibTrans" cxnId="{AA5E0530-1A4C-4A57-8E18-363F95489C7B}">
      <dgm:prSet/>
      <dgm:spPr/>
      <dgm:t>
        <a:bodyPr/>
        <a:lstStyle/>
        <a:p>
          <a:endParaRPr lang="en-US"/>
        </a:p>
      </dgm:t>
    </dgm:pt>
    <dgm:pt modelId="{CB905591-DD3C-44E6-9FA6-0FE2854CA2EF}">
      <dgm:prSet/>
      <dgm:spPr/>
      <dgm:t>
        <a:bodyPr/>
        <a:lstStyle/>
        <a:p>
          <a:r>
            <a:rPr lang="en-US"/>
            <a:t>Scalar types</a:t>
          </a:r>
        </a:p>
      </dgm:t>
    </dgm:pt>
    <dgm:pt modelId="{E3338EC1-E1E2-426A-BB19-ED66746AA359}" type="parTrans" cxnId="{A5E33F39-D2FD-4D9D-88F8-59A97A84388B}">
      <dgm:prSet/>
      <dgm:spPr/>
      <dgm:t>
        <a:bodyPr/>
        <a:lstStyle/>
        <a:p>
          <a:endParaRPr lang="en-US"/>
        </a:p>
      </dgm:t>
    </dgm:pt>
    <dgm:pt modelId="{A6A546DC-631B-4E3E-8034-D227C789C446}" type="sibTrans" cxnId="{A5E33F39-D2FD-4D9D-88F8-59A97A84388B}">
      <dgm:prSet/>
      <dgm:spPr/>
      <dgm:t>
        <a:bodyPr/>
        <a:lstStyle/>
        <a:p>
          <a:endParaRPr lang="en-US"/>
        </a:p>
      </dgm:t>
    </dgm:pt>
    <dgm:pt modelId="{B8E1AC3A-158A-4910-B6C9-28986DB3A9D2}">
      <dgm:prSet/>
      <dgm:spPr/>
      <dgm:t>
        <a:bodyPr/>
        <a:lstStyle/>
        <a:p>
          <a:r>
            <a:rPr lang="en-US"/>
            <a:t>Custom types</a:t>
          </a:r>
        </a:p>
      </dgm:t>
    </dgm:pt>
    <dgm:pt modelId="{A3851896-CE0D-46F8-83E7-2F3CD37B7E52}" type="parTrans" cxnId="{F7D27854-F080-417D-A803-BA2178C1BBD1}">
      <dgm:prSet/>
      <dgm:spPr/>
      <dgm:t>
        <a:bodyPr/>
        <a:lstStyle/>
        <a:p>
          <a:endParaRPr lang="en-US"/>
        </a:p>
      </dgm:t>
    </dgm:pt>
    <dgm:pt modelId="{399DC99A-AA51-49CC-9CAC-D7E34DE81868}" type="sibTrans" cxnId="{F7D27854-F080-417D-A803-BA2178C1BBD1}">
      <dgm:prSet/>
      <dgm:spPr/>
      <dgm:t>
        <a:bodyPr/>
        <a:lstStyle/>
        <a:p>
          <a:endParaRPr lang="en-US"/>
        </a:p>
      </dgm:t>
    </dgm:pt>
    <dgm:pt modelId="{35BE55CD-0D8C-4FD3-9C4F-F3BF9B9857B1}">
      <dgm:prSet/>
      <dgm:spPr/>
      <dgm:t>
        <a:bodyPr/>
        <a:lstStyle/>
        <a:p>
          <a:r>
            <a:rPr lang="en-US"/>
            <a:t>There are also</a:t>
          </a:r>
        </a:p>
      </dgm:t>
    </dgm:pt>
    <dgm:pt modelId="{9CB7E8A4-AA85-43D8-A8F4-54C48C407717}" type="parTrans" cxnId="{F844A7C3-F726-4449-BB52-7DB80A05406D}">
      <dgm:prSet/>
      <dgm:spPr/>
      <dgm:t>
        <a:bodyPr/>
        <a:lstStyle/>
        <a:p>
          <a:endParaRPr lang="en-US"/>
        </a:p>
      </dgm:t>
    </dgm:pt>
    <dgm:pt modelId="{A9131E8E-E262-46E7-B7AE-99A8E45DB67C}" type="sibTrans" cxnId="{F844A7C3-F726-4449-BB52-7DB80A05406D}">
      <dgm:prSet/>
      <dgm:spPr/>
      <dgm:t>
        <a:bodyPr/>
        <a:lstStyle/>
        <a:p>
          <a:endParaRPr lang="en-US"/>
        </a:p>
      </dgm:t>
    </dgm:pt>
    <dgm:pt modelId="{A4C38E1F-AA5F-4F61-A9A5-C0949F0084A5}">
      <dgm:prSet/>
      <dgm:spPr/>
      <dgm:t>
        <a:bodyPr/>
        <a:lstStyle/>
        <a:p>
          <a:r>
            <a:rPr lang="en-US"/>
            <a:t>Interfaces</a:t>
          </a:r>
        </a:p>
      </dgm:t>
    </dgm:pt>
    <dgm:pt modelId="{562DF62E-9826-4992-99A2-A7D521138002}" type="parTrans" cxnId="{533FE370-CF99-435C-916D-EAEDA4D1BFD5}">
      <dgm:prSet/>
      <dgm:spPr/>
      <dgm:t>
        <a:bodyPr/>
        <a:lstStyle/>
        <a:p>
          <a:endParaRPr lang="en-US"/>
        </a:p>
      </dgm:t>
    </dgm:pt>
    <dgm:pt modelId="{DCD432FF-5458-4311-AC44-4A2667709EA4}" type="sibTrans" cxnId="{533FE370-CF99-435C-916D-EAEDA4D1BFD5}">
      <dgm:prSet/>
      <dgm:spPr/>
      <dgm:t>
        <a:bodyPr/>
        <a:lstStyle/>
        <a:p>
          <a:endParaRPr lang="en-US"/>
        </a:p>
      </dgm:t>
    </dgm:pt>
    <dgm:pt modelId="{01A015E7-029B-43C9-8429-996CA281670B}">
      <dgm:prSet/>
      <dgm:spPr/>
      <dgm:t>
        <a:bodyPr/>
        <a:lstStyle/>
        <a:p>
          <a:r>
            <a:rPr lang="en-US"/>
            <a:t>Input types</a:t>
          </a:r>
        </a:p>
      </dgm:t>
    </dgm:pt>
    <dgm:pt modelId="{A740664E-AE5C-43F2-97BB-DFFFDF8FABDB}" type="parTrans" cxnId="{C135DD7E-13F5-43B0-BBBE-F5CA39B9E472}">
      <dgm:prSet/>
      <dgm:spPr/>
      <dgm:t>
        <a:bodyPr/>
        <a:lstStyle/>
        <a:p>
          <a:endParaRPr lang="en-US"/>
        </a:p>
      </dgm:t>
    </dgm:pt>
    <dgm:pt modelId="{B93B7454-93FA-441F-A49D-9E87DE18010B}" type="sibTrans" cxnId="{C135DD7E-13F5-43B0-BBBE-F5CA39B9E472}">
      <dgm:prSet/>
      <dgm:spPr/>
      <dgm:t>
        <a:bodyPr/>
        <a:lstStyle/>
        <a:p>
          <a:endParaRPr lang="en-US"/>
        </a:p>
      </dgm:t>
    </dgm:pt>
    <dgm:pt modelId="{BCC314F5-A610-45B0-9586-BD29F1674B71}">
      <dgm:prSet/>
      <dgm:spPr/>
      <dgm:t>
        <a:bodyPr/>
        <a:lstStyle/>
        <a:p>
          <a:r>
            <a:rPr lang="en-US"/>
            <a:t>unions</a:t>
          </a:r>
        </a:p>
      </dgm:t>
    </dgm:pt>
    <dgm:pt modelId="{8CFFCD0B-7E11-4B8B-8096-97A1BC277E51}" type="parTrans" cxnId="{79C69D7C-1D38-48CA-9984-2EC54B96EB46}">
      <dgm:prSet/>
      <dgm:spPr/>
      <dgm:t>
        <a:bodyPr/>
        <a:lstStyle/>
        <a:p>
          <a:endParaRPr lang="en-US"/>
        </a:p>
      </dgm:t>
    </dgm:pt>
    <dgm:pt modelId="{A5D0D17C-69AE-4B75-B2D8-DD664295B757}" type="sibTrans" cxnId="{79C69D7C-1D38-48CA-9984-2EC54B96EB46}">
      <dgm:prSet/>
      <dgm:spPr/>
      <dgm:t>
        <a:bodyPr/>
        <a:lstStyle/>
        <a:p>
          <a:endParaRPr lang="en-US"/>
        </a:p>
      </dgm:t>
    </dgm:pt>
    <dgm:pt modelId="{D08890CD-06CD-D84B-A522-6B645659951E}" type="pres">
      <dgm:prSet presAssocID="{F8DA7AA4-16BC-499D-8945-5600D1E79789}" presName="Name0" presStyleCnt="0">
        <dgm:presLayoutVars>
          <dgm:dir/>
          <dgm:animLvl val="lvl"/>
          <dgm:resizeHandles val="exact"/>
        </dgm:presLayoutVars>
      </dgm:prSet>
      <dgm:spPr/>
    </dgm:pt>
    <dgm:pt modelId="{2A286745-6AF2-834D-BED5-9890837921EE}" type="pres">
      <dgm:prSet presAssocID="{35BE55CD-0D8C-4FD3-9C4F-F3BF9B9857B1}" presName="boxAndChildren" presStyleCnt="0"/>
      <dgm:spPr/>
    </dgm:pt>
    <dgm:pt modelId="{DB30E394-0A15-F74B-B45B-6F3EB798271D}" type="pres">
      <dgm:prSet presAssocID="{35BE55CD-0D8C-4FD3-9C4F-F3BF9B9857B1}" presName="parentTextBox" presStyleLbl="node1" presStyleIdx="0" presStyleCnt="3"/>
      <dgm:spPr/>
    </dgm:pt>
    <dgm:pt modelId="{674DDBA2-9CB4-EA46-902B-3D4BA560A2F6}" type="pres">
      <dgm:prSet presAssocID="{35BE55CD-0D8C-4FD3-9C4F-F3BF9B9857B1}" presName="entireBox" presStyleLbl="node1" presStyleIdx="0" presStyleCnt="3"/>
      <dgm:spPr/>
    </dgm:pt>
    <dgm:pt modelId="{40F6DC04-3198-D042-A86E-17AA96F05337}" type="pres">
      <dgm:prSet presAssocID="{35BE55CD-0D8C-4FD3-9C4F-F3BF9B9857B1}" presName="descendantBox" presStyleCnt="0"/>
      <dgm:spPr/>
    </dgm:pt>
    <dgm:pt modelId="{3E1A2829-7300-6B49-BD95-CBA010AEA663}" type="pres">
      <dgm:prSet presAssocID="{A4C38E1F-AA5F-4F61-A9A5-C0949F0084A5}" presName="childTextBox" presStyleLbl="fgAccFollowNode1" presStyleIdx="0" presStyleCnt="7">
        <dgm:presLayoutVars>
          <dgm:bulletEnabled val="1"/>
        </dgm:presLayoutVars>
      </dgm:prSet>
      <dgm:spPr/>
    </dgm:pt>
    <dgm:pt modelId="{9FDF76D1-F5DD-FD43-A43D-2AF16982F74D}" type="pres">
      <dgm:prSet presAssocID="{01A015E7-029B-43C9-8429-996CA281670B}" presName="childTextBox" presStyleLbl="fgAccFollowNode1" presStyleIdx="1" presStyleCnt="7">
        <dgm:presLayoutVars>
          <dgm:bulletEnabled val="1"/>
        </dgm:presLayoutVars>
      </dgm:prSet>
      <dgm:spPr/>
    </dgm:pt>
    <dgm:pt modelId="{0C93D580-0563-C347-A151-2529C8490F72}" type="pres">
      <dgm:prSet presAssocID="{BCC314F5-A610-45B0-9586-BD29F1674B71}" presName="childTextBox" presStyleLbl="fgAccFollowNode1" presStyleIdx="2" presStyleCnt="7">
        <dgm:presLayoutVars>
          <dgm:bulletEnabled val="1"/>
        </dgm:presLayoutVars>
      </dgm:prSet>
      <dgm:spPr/>
    </dgm:pt>
    <dgm:pt modelId="{7AA139D8-FEA7-F642-9FBF-C3E68907DB13}" type="pres">
      <dgm:prSet presAssocID="{5BE93C3F-5A03-4868-8A69-3544B5F8C548}" presName="sp" presStyleCnt="0"/>
      <dgm:spPr/>
    </dgm:pt>
    <dgm:pt modelId="{9AB9F929-A1B4-A34E-9BC8-9F9FD3D743EB}" type="pres">
      <dgm:prSet presAssocID="{3F14955C-6D9F-4E01-95A8-BF7866CAA1D8}" presName="arrowAndChildren" presStyleCnt="0"/>
      <dgm:spPr/>
    </dgm:pt>
    <dgm:pt modelId="{6B884817-A413-BF4A-B511-E70A3582344C}" type="pres">
      <dgm:prSet presAssocID="{3F14955C-6D9F-4E01-95A8-BF7866CAA1D8}" presName="parentTextArrow" presStyleLbl="node1" presStyleIdx="0" presStyleCnt="3"/>
      <dgm:spPr/>
    </dgm:pt>
    <dgm:pt modelId="{A75AE15A-1444-2240-8A95-9E3E576AFDF0}" type="pres">
      <dgm:prSet presAssocID="{3F14955C-6D9F-4E01-95A8-BF7866CAA1D8}" presName="arrow" presStyleLbl="node1" presStyleIdx="1" presStyleCnt="3"/>
      <dgm:spPr/>
    </dgm:pt>
    <dgm:pt modelId="{28834528-B215-C54C-AC0D-71CBE40FAC08}" type="pres">
      <dgm:prSet presAssocID="{3F14955C-6D9F-4E01-95A8-BF7866CAA1D8}" presName="descendantArrow" presStyleCnt="0"/>
      <dgm:spPr/>
    </dgm:pt>
    <dgm:pt modelId="{40A41417-811E-B242-B3B9-445C19776148}" type="pres">
      <dgm:prSet presAssocID="{7514BE98-1818-46CA-BAFF-209194CF91A3}" presName="childTextArrow" presStyleLbl="fgAccFollowNode1" presStyleIdx="3" presStyleCnt="7">
        <dgm:presLayoutVars>
          <dgm:bulletEnabled val="1"/>
        </dgm:presLayoutVars>
      </dgm:prSet>
      <dgm:spPr/>
    </dgm:pt>
    <dgm:pt modelId="{C4200D18-D6DC-604D-AE78-46E705CED3F9}" type="pres">
      <dgm:prSet presAssocID="{248F11A5-BB7D-42E5-9982-9372FE6DEE15}" presName="childTextArrow" presStyleLbl="fgAccFollowNode1" presStyleIdx="4" presStyleCnt="7">
        <dgm:presLayoutVars>
          <dgm:bulletEnabled val="1"/>
        </dgm:presLayoutVars>
      </dgm:prSet>
      <dgm:spPr/>
    </dgm:pt>
    <dgm:pt modelId="{2E58D2B0-4BF7-314E-9A06-EC289953B691}" type="pres">
      <dgm:prSet presAssocID="{CB905591-DD3C-44E6-9FA6-0FE2854CA2EF}" presName="childTextArrow" presStyleLbl="fgAccFollowNode1" presStyleIdx="5" presStyleCnt="7">
        <dgm:presLayoutVars>
          <dgm:bulletEnabled val="1"/>
        </dgm:presLayoutVars>
      </dgm:prSet>
      <dgm:spPr/>
    </dgm:pt>
    <dgm:pt modelId="{644264C9-1B76-C743-8A98-FC3B79853631}" type="pres">
      <dgm:prSet presAssocID="{B8E1AC3A-158A-4910-B6C9-28986DB3A9D2}" presName="childTextArrow" presStyleLbl="fgAccFollowNode1" presStyleIdx="6" presStyleCnt="7">
        <dgm:presLayoutVars>
          <dgm:bulletEnabled val="1"/>
        </dgm:presLayoutVars>
      </dgm:prSet>
      <dgm:spPr/>
    </dgm:pt>
    <dgm:pt modelId="{5D3DD3FB-A84A-664A-935F-1B81FCD3DAAD}" type="pres">
      <dgm:prSet presAssocID="{0587C755-8D9E-4B7C-9EB1-D7401EE8B80C}" presName="sp" presStyleCnt="0"/>
      <dgm:spPr/>
    </dgm:pt>
    <dgm:pt modelId="{7AA2B9F9-16CF-8B4B-BBEB-D09A17B947C2}" type="pres">
      <dgm:prSet presAssocID="{DE2EEE56-6F3A-4F33-9202-AE68D43096F5}" presName="arrowAndChildren" presStyleCnt="0"/>
      <dgm:spPr/>
    </dgm:pt>
    <dgm:pt modelId="{5B92A4F1-F116-8844-AA46-1A318490550D}" type="pres">
      <dgm:prSet presAssocID="{DE2EEE56-6F3A-4F33-9202-AE68D43096F5}" presName="parentTextArrow" presStyleLbl="node1" presStyleIdx="2" presStyleCnt="3"/>
      <dgm:spPr/>
    </dgm:pt>
  </dgm:ptLst>
  <dgm:cxnLst>
    <dgm:cxn modelId="{72987F03-08AE-9941-AEC5-BCA308E28EB5}" type="presOf" srcId="{248F11A5-BB7D-42E5-9982-9372FE6DEE15}" destId="{C4200D18-D6DC-604D-AE78-46E705CED3F9}" srcOrd="0" destOrd="0" presId="urn:microsoft.com/office/officeart/2005/8/layout/process4"/>
    <dgm:cxn modelId="{CFD08305-493D-084D-8DDF-6DE0112BE7A2}" type="presOf" srcId="{35BE55CD-0D8C-4FD3-9C4F-F3BF9B9857B1}" destId="{DB30E394-0A15-F74B-B45B-6F3EB798271D}" srcOrd="0" destOrd="0" presId="urn:microsoft.com/office/officeart/2005/8/layout/process4"/>
    <dgm:cxn modelId="{F3E8A41A-701F-7B4F-AA50-86B17675D3C2}" type="presOf" srcId="{01A015E7-029B-43C9-8429-996CA281670B}" destId="{9FDF76D1-F5DD-FD43-A43D-2AF16982F74D}" srcOrd="0" destOrd="0" presId="urn:microsoft.com/office/officeart/2005/8/layout/process4"/>
    <dgm:cxn modelId="{AA5E0530-1A4C-4A57-8E18-363F95489C7B}" srcId="{3F14955C-6D9F-4E01-95A8-BF7866CAA1D8}" destId="{248F11A5-BB7D-42E5-9982-9372FE6DEE15}" srcOrd="1" destOrd="0" parTransId="{EA8CF3CC-D8DE-4AB1-BCE9-E05C8449D4D1}" sibTransId="{B26C76FD-CA7F-4C17-BFDB-2FAD36D64269}"/>
    <dgm:cxn modelId="{40E1C234-39FF-4C44-B8EA-722541310115}" type="presOf" srcId="{A4C38E1F-AA5F-4F61-A9A5-C0949F0084A5}" destId="{3E1A2829-7300-6B49-BD95-CBA010AEA663}" srcOrd="0" destOrd="0" presId="urn:microsoft.com/office/officeart/2005/8/layout/process4"/>
    <dgm:cxn modelId="{A5E33F39-D2FD-4D9D-88F8-59A97A84388B}" srcId="{3F14955C-6D9F-4E01-95A8-BF7866CAA1D8}" destId="{CB905591-DD3C-44E6-9FA6-0FE2854CA2EF}" srcOrd="2" destOrd="0" parTransId="{E3338EC1-E1E2-426A-BB19-ED66746AA359}" sibTransId="{A6A546DC-631B-4E3E-8034-D227C789C446}"/>
    <dgm:cxn modelId="{DFFF7A40-8305-4818-B47A-F115C0438FE0}" srcId="{F8DA7AA4-16BC-499D-8945-5600D1E79789}" destId="{DE2EEE56-6F3A-4F33-9202-AE68D43096F5}" srcOrd="0" destOrd="0" parTransId="{D24FA07C-2699-4A6A-AC54-069964C8775C}" sibTransId="{0587C755-8D9E-4B7C-9EB1-D7401EE8B80C}"/>
    <dgm:cxn modelId="{1E84FF42-6F04-3542-B281-74D8EA4BB014}" type="presOf" srcId="{DE2EEE56-6F3A-4F33-9202-AE68D43096F5}" destId="{5B92A4F1-F116-8844-AA46-1A318490550D}" srcOrd="0" destOrd="0" presId="urn:microsoft.com/office/officeart/2005/8/layout/process4"/>
    <dgm:cxn modelId="{F7D27854-F080-417D-A803-BA2178C1BBD1}" srcId="{3F14955C-6D9F-4E01-95A8-BF7866CAA1D8}" destId="{B8E1AC3A-158A-4910-B6C9-28986DB3A9D2}" srcOrd="3" destOrd="0" parTransId="{A3851896-CE0D-46F8-83E7-2F3CD37B7E52}" sibTransId="{399DC99A-AA51-49CC-9CAC-D7E34DE81868}"/>
    <dgm:cxn modelId="{4B196455-BF8B-1041-9C61-B58D7C130082}" type="presOf" srcId="{3F14955C-6D9F-4E01-95A8-BF7866CAA1D8}" destId="{A75AE15A-1444-2240-8A95-9E3E576AFDF0}" srcOrd="1" destOrd="0" presId="urn:microsoft.com/office/officeart/2005/8/layout/process4"/>
    <dgm:cxn modelId="{2C7C1569-5641-4794-96C1-2D328D73DCEE}" srcId="{3F14955C-6D9F-4E01-95A8-BF7866CAA1D8}" destId="{7514BE98-1818-46CA-BAFF-209194CF91A3}" srcOrd="0" destOrd="0" parTransId="{B79E38CC-9EFC-40DB-91AD-877C1824DE74}" sibTransId="{B5BE360E-1346-4BB9-BE09-1F1E17A150BB}"/>
    <dgm:cxn modelId="{533FE370-CF99-435C-916D-EAEDA4D1BFD5}" srcId="{35BE55CD-0D8C-4FD3-9C4F-F3BF9B9857B1}" destId="{A4C38E1F-AA5F-4F61-A9A5-C0949F0084A5}" srcOrd="0" destOrd="0" parTransId="{562DF62E-9826-4992-99A2-A7D521138002}" sibTransId="{DCD432FF-5458-4311-AC44-4A2667709EA4}"/>
    <dgm:cxn modelId="{A7708173-29C7-AB4B-B421-3D42813B89D5}" type="presOf" srcId="{35BE55CD-0D8C-4FD3-9C4F-F3BF9B9857B1}" destId="{674DDBA2-9CB4-EA46-902B-3D4BA560A2F6}" srcOrd="1" destOrd="0" presId="urn:microsoft.com/office/officeart/2005/8/layout/process4"/>
    <dgm:cxn modelId="{5A0FB576-6248-384F-800C-C79CFFBEA7F9}" type="presOf" srcId="{B8E1AC3A-158A-4910-B6C9-28986DB3A9D2}" destId="{644264C9-1B76-C743-8A98-FC3B79853631}" srcOrd="0" destOrd="0" presId="urn:microsoft.com/office/officeart/2005/8/layout/process4"/>
    <dgm:cxn modelId="{79C69D7C-1D38-48CA-9984-2EC54B96EB46}" srcId="{35BE55CD-0D8C-4FD3-9C4F-F3BF9B9857B1}" destId="{BCC314F5-A610-45B0-9586-BD29F1674B71}" srcOrd="2" destOrd="0" parTransId="{8CFFCD0B-7E11-4B8B-8096-97A1BC277E51}" sibTransId="{A5D0D17C-69AE-4B75-B2D8-DD664295B757}"/>
    <dgm:cxn modelId="{C135DD7E-13F5-43B0-BBBE-F5CA39B9E472}" srcId="{35BE55CD-0D8C-4FD3-9C4F-F3BF9B9857B1}" destId="{01A015E7-029B-43C9-8429-996CA281670B}" srcOrd="1" destOrd="0" parTransId="{A740664E-AE5C-43F2-97BB-DFFFDF8FABDB}" sibTransId="{B93B7454-93FA-441F-A49D-9E87DE18010B}"/>
    <dgm:cxn modelId="{31B7529E-FBAD-456B-81DA-64F66D5B952F}" srcId="{F8DA7AA4-16BC-499D-8945-5600D1E79789}" destId="{3F14955C-6D9F-4E01-95A8-BF7866CAA1D8}" srcOrd="1" destOrd="0" parTransId="{9AF0DD99-C13C-49F2-B5D6-149E61FE1E22}" sibTransId="{5BE93C3F-5A03-4868-8A69-3544B5F8C548}"/>
    <dgm:cxn modelId="{9E49B1A1-8F43-3D45-B658-540272FABF26}" type="presOf" srcId="{F8DA7AA4-16BC-499D-8945-5600D1E79789}" destId="{D08890CD-06CD-D84B-A522-6B645659951E}" srcOrd="0" destOrd="0" presId="urn:microsoft.com/office/officeart/2005/8/layout/process4"/>
    <dgm:cxn modelId="{953068A2-B8A9-EF49-9027-863DAAC19B01}" type="presOf" srcId="{3F14955C-6D9F-4E01-95A8-BF7866CAA1D8}" destId="{6B884817-A413-BF4A-B511-E70A3582344C}" srcOrd="0" destOrd="0" presId="urn:microsoft.com/office/officeart/2005/8/layout/process4"/>
    <dgm:cxn modelId="{F844A7C3-F726-4449-BB52-7DB80A05406D}" srcId="{F8DA7AA4-16BC-499D-8945-5600D1E79789}" destId="{35BE55CD-0D8C-4FD3-9C4F-F3BF9B9857B1}" srcOrd="2" destOrd="0" parTransId="{9CB7E8A4-AA85-43D8-A8F4-54C48C407717}" sibTransId="{A9131E8E-E262-46E7-B7AE-99A8E45DB67C}"/>
    <dgm:cxn modelId="{37F51CE1-4E25-4442-AE3E-A707D482C69B}" type="presOf" srcId="{7514BE98-1818-46CA-BAFF-209194CF91A3}" destId="{40A41417-811E-B242-B3B9-445C19776148}" srcOrd="0" destOrd="0" presId="urn:microsoft.com/office/officeart/2005/8/layout/process4"/>
    <dgm:cxn modelId="{6DE162E7-8B1A-964D-A72F-8468506C1C65}" type="presOf" srcId="{BCC314F5-A610-45B0-9586-BD29F1674B71}" destId="{0C93D580-0563-C347-A151-2529C8490F72}" srcOrd="0" destOrd="0" presId="urn:microsoft.com/office/officeart/2005/8/layout/process4"/>
    <dgm:cxn modelId="{D8B15BF1-30AA-E04F-9089-8F7C976EAE02}" type="presOf" srcId="{CB905591-DD3C-44E6-9FA6-0FE2854CA2EF}" destId="{2E58D2B0-4BF7-314E-9A06-EC289953B691}" srcOrd="0" destOrd="0" presId="urn:microsoft.com/office/officeart/2005/8/layout/process4"/>
    <dgm:cxn modelId="{CD7D84CB-14C7-D748-BCEF-2A06EC19CC05}" type="presParOf" srcId="{D08890CD-06CD-D84B-A522-6B645659951E}" destId="{2A286745-6AF2-834D-BED5-9890837921EE}" srcOrd="0" destOrd="0" presId="urn:microsoft.com/office/officeart/2005/8/layout/process4"/>
    <dgm:cxn modelId="{ADE8D7E1-C5EB-2248-A1FE-B896ED13ACF9}" type="presParOf" srcId="{2A286745-6AF2-834D-BED5-9890837921EE}" destId="{DB30E394-0A15-F74B-B45B-6F3EB798271D}" srcOrd="0" destOrd="0" presId="urn:microsoft.com/office/officeart/2005/8/layout/process4"/>
    <dgm:cxn modelId="{F813C4F3-1270-6B45-876B-A0CF119379AB}" type="presParOf" srcId="{2A286745-6AF2-834D-BED5-9890837921EE}" destId="{674DDBA2-9CB4-EA46-902B-3D4BA560A2F6}" srcOrd="1" destOrd="0" presId="urn:microsoft.com/office/officeart/2005/8/layout/process4"/>
    <dgm:cxn modelId="{FCB8FB01-3947-9B43-ACFF-5BF4A2F8E866}" type="presParOf" srcId="{2A286745-6AF2-834D-BED5-9890837921EE}" destId="{40F6DC04-3198-D042-A86E-17AA96F05337}" srcOrd="2" destOrd="0" presId="urn:microsoft.com/office/officeart/2005/8/layout/process4"/>
    <dgm:cxn modelId="{7691CBFF-CD6E-374F-8E71-A82758E69128}" type="presParOf" srcId="{40F6DC04-3198-D042-A86E-17AA96F05337}" destId="{3E1A2829-7300-6B49-BD95-CBA010AEA663}" srcOrd="0" destOrd="0" presId="urn:microsoft.com/office/officeart/2005/8/layout/process4"/>
    <dgm:cxn modelId="{3B1CEF20-38F9-6644-BDFA-50EB4A63FCDB}" type="presParOf" srcId="{40F6DC04-3198-D042-A86E-17AA96F05337}" destId="{9FDF76D1-F5DD-FD43-A43D-2AF16982F74D}" srcOrd="1" destOrd="0" presId="urn:microsoft.com/office/officeart/2005/8/layout/process4"/>
    <dgm:cxn modelId="{0A2E451C-04A7-2841-854A-E2A3CE3E678A}" type="presParOf" srcId="{40F6DC04-3198-D042-A86E-17AA96F05337}" destId="{0C93D580-0563-C347-A151-2529C8490F72}" srcOrd="2" destOrd="0" presId="urn:microsoft.com/office/officeart/2005/8/layout/process4"/>
    <dgm:cxn modelId="{A1EEACBE-EF01-9947-9734-BC3DEAB4EBB4}" type="presParOf" srcId="{D08890CD-06CD-D84B-A522-6B645659951E}" destId="{7AA139D8-FEA7-F642-9FBF-C3E68907DB13}" srcOrd="1" destOrd="0" presId="urn:microsoft.com/office/officeart/2005/8/layout/process4"/>
    <dgm:cxn modelId="{8568E036-3FEB-CF49-8D7C-DF07C3E73EAA}" type="presParOf" srcId="{D08890CD-06CD-D84B-A522-6B645659951E}" destId="{9AB9F929-A1B4-A34E-9BC8-9F9FD3D743EB}" srcOrd="2" destOrd="0" presId="urn:microsoft.com/office/officeart/2005/8/layout/process4"/>
    <dgm:cxn modelId="{A6803FA1-A4B7-1D4D-A37E-EBD2D2BB7E1E}" type="presParOf" srcId="{9AB9F929-A1B4-A34E-9BC8-9F9FD3D743EB}" destId="{6B884817-A413-BF4A-B511-E70A3582344C}" srcOrd="0" destOrd="0" presId="urn:microsoft.com/office/officeart/2005/8/layout/process4"/>
    <dgm:cxn modelId="{23C87DEB-B410-AB4F-8AEA-AF6750640174}" type="presParOf" srcId="{9AB9F929-A1B4-A34E-9BC8-9F9FD3D743EB}" destId="{A75AE15A-1444-2240-8A95-9E3E576AFDF0}" srcOrd="1" destOrd="0" presId="urn:microsoft.com/office/officeart/2005/8/layout/process4"/>
    <dgm:cxn modelId="{C989182F-3F46-7D49-B429-F4D961E84D08}" type="presParOf" srcId="{9AB9F929-A1B4-A34E-9BC8-9F9FD3D743EB}" destId="{28834528-B215-C54C-AC0D-71CBE40FAC08}" srcOrd="2" destOrd="0" presId="urn:microsoft.com/office/officeart/2005/8/layout/process4"/>
    <dgm:cxn modelId="{9EBBBB7E-1A85-D54A-BBE8-7ECA992E4A15}" type="presParOf" srcId="{28834528-B215-C54C-AC0D-71CBE40FAC08}" destId="{40A41417-811E-B242-B3B9-445C19776148}" srcOrd="0" destOrd="0" presId="urn:microsoft.com/office/officeart/2005/8/layout/process4"/>
    <dgm:cxn modelId="{108FB510-2DFD-574E-B425-6E970DA016BF}" type="presParOf" srcId="{28834528-B215-C54C-AC0D-71CBE40FAC08}" destId="{C4200D18-D6DC-604D-AE78-46E705CED3F9}" srcOrd="1" destOrd="0" presId="urn:microsoft.com/office/officeart/2005/8/layout/process4"/>
    <dgm:cxn modelId="{861C7A60-AFF5-7140-95CB-8872DF5A36E4}" type="presParOf" srcId="{28834528-B215-C54C-AC0D-71CBE40FAC08}" destId="{2E58D2B0-4BF7-314E-9A06-EC289953B691}" srcOrd="2" destOrd="0" presId="urn:microsoft.com/office/officeart/2005/8/layout/process4"/>
    <dgm:cxn modelId="{18F7BE23-A166-FE48-9CD8-4C8F2ED26590}" type="presParOf" srcId="{28834528-B215-C54C-AC0D-71CBE40FAC08}" destId="{644264C9-1B76-C743-8A98-FC3B79853631}" srcOrd="3" destOrd="0" presId="urn:microsoft.com/office/officeart/2005/8/layout/process4"/>
    <dgm:cxn modelId="{D3E927B9-969E-9B4A-B3C5-EE166ECBA168}" type="presParOf" srcId="{D08890CD-06CD-D84B-A522-6B645659951E}" destId="{5D3DD3FB-A84A-664A-935F-1B81FCD3DAAD}" srcOrd="3" destOrd="0" presId="urn:microsoft.com/office/officeart/2005/8/layout/process4"/>
    <dgm:cxn modelId="{8AF4A022-35ED-3945-A84A-3CBB1AE99585}" type="presParOf" srcId="{D08890CD-06CD-D84B-A522-6B645659951E}" destId="{7AA2B9F9-16CF-8B4B-BBEB-D09A17B947C2}" srcOrd="4" destOrd="0" presId="urn:microsoft.com/office/officeart/2005/8/layout/process4"/>
    <dgm:cxn modelId="{B2F717EA-E48E-6147-AFC2-9A7FA35AC983}" type="presParOf" srcId="{7AA2B9F9-16CF-8B4B-BBEB-D09A17B947C2}" destId="{5B92A4F1-F116-8844-AA46-1A318490550D}"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55247-C169-49A2-83CF-9BC6ABD317B6}">
      <dsp:nvSpPr>
        <dsp:cNvPr id="0" name=""/>
        <dsp:cNvSpPr/>
      </dsp:nvSpPr>
      <dsp:spPr>
        <a:xfrm>
          <a:off x="1735199" y="15863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F5B238-C4A8-4A76-8236-FF81BEE68FB2}">
      <dsp:nvSpPr>
        <dsp:cNvPr id="0" name=""/>
        <dsp:cNvSpPr/>
      </dsp:nvSpPr>
      <dsp:spPr>
        <a:xfrm>
          <a:off x="331199" y="18125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GraphQL runtime</a:t>
          </a:r>
        </a:p>
      </dsp:txBody>
      <dsp:txXfrm>
        <a:off x="331199" y="1812558"/>
        <a:ext cx="4320000" cy="648000"/>
      </dsp:txXfrm>
    </dsp:sp>
    <dsp:sp modelId="{9C6A8C2C-9099-4364-BEA4-CC5B07D1B6EE}">
      <dsp:nvSpPr>
        <dsp:cNvPr id="0" name=""/>
        <dsp:cNvSpPr/>
      </dsp:nvSpPr>
      <dsp:spPr>
        <a:xfrm>
          <a:off x="331199" y="2526570"/>
          <a:ext cx="4320000" cy="93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Responsible for coordinating all related data sources to satisfy every data request made by its clients in accordance with the declared schemas.</a:t>
          </a:r>
        </a:p>
      </dsp:txBody>
      <dsp:txXfrm>
        <a:off x="331199" y="2526570"/>
        <a:ext cx="4320000" cy="932640"/>
      </dsp:txXfrm>
    </dsp:sp>
    <dsp:sp modelId="{49834B9C-9F83-4598-A941-084EC4FFF3CF}">
      <dsp:nvSpPr>
        <dsp:cNvPr id="0" name=""/>
        <dsp:cNvSpPr/>
      </dsp:nvSpPr>
      <dsp:spPr>
        <a:xfrm>
          <a:off x="6811200" y="15863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3AAE90-8727-4E3E-BB74-2C853678E83F}">
      <dsp:nvSpPr>
        <dsp:cNvPr id="0" name=""/>
        <dsp:cNvSpPr/>
      </dsp:nvSpPr>
      <dsp:spPr>
        <a:xfrm>
          <a:off x="5407199" y="18125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GraphQL language</a:t>
          </a:r>
        </a:p>
      </dsp:txBody>
      <dsp:txXfrm>
        <a:off x="5407199" y="1812558"/>
        <a:ext cx="4320000" cy="648000"/>
      </dsp:txXfrm>
    </dsp:sp>
    <dsp:sp modelId="{DCFDD71C-F506-4CB9-9EEA-2296C38FFE82}">
      <dsp:nvSpPr>
        <dsp:cNvPr id="0" name=""/>
        <dsp:cNvSpPr/>
      </dsp:nvSpPr>
      <dsp:spPr>
        <a:xfrm>
          <a:off x="5407199" y="2526570"/>
          <a:ext cx="4320000" cy="93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Language used to communicate to the </a:t>
          </a:r>
          <a:r>
            <a:rPr lang="en-US" sz="1700" kern="1200" dirty="0" err="1"/>
            <a:t>GraphQL</a:t>
          </a:r>
          <a:r>
            <a:rPr lang="en-US" sz="1700" kern="1200" dirty="0"/>
            <a:t> runtime what is needed from it</a:t>
          </a:r>
        </a:p>
      </dsp:txBody>
      <dsp:txXfrm>
        <a:off x="5407199" y="2526570"/>
        <a:ext cx="4320000" cy="932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311CF-3401-914B-830A-A31BB84D508A}">
      <dsp:nvSpPr>
        <dsp:cNvPr id="0" name=""/>
        <dsp:cNvSpPr/>
      </dsp:nvSpPr>
      <dsp:spPr>
        <a:xfrm>
          <a:off x="0" y="315484"/>
          <a:ext cx="10058399"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12420" rIns="78064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Are Single focused (only care about their own piece of data)</a:t>
          </a:r>
        </a:p>
        <a:p>
          <a:pPr marL="114300" lvl="1" indent="-114300" algn="l" defTabSz="666750">
            <a:lnSpc>
              <a:spcPct val="90000"/>
            </a:lnSpc>
            <a:spcBef>
              <a:spcPct val="0"/>
            </a:spcBef>
            <a:spcAft>
              <a:spcPct val="15000"/>
            </a:spcAft>
            <a:buChar char="•"/>
          </a:pPr>
          <a:r>
            <a:rPr lang="en-US" sz="1500" kern="1200" dirty="0"/>
            <a:t>Are Not UI centered(the data is delivered in a way not relevant to the </a:t>
          </a:r>
          <a:r>
            <a:rPr lang="en-US" sz="1500" kern="1200" dirty="0" err="1"/>
            <a:t>ui</a:t>
          </a:r>
          <a:r>
            <a:rPr lang="en-US" sz="1500" kern="1200" dirty="0"/>
            <a:t>)</a:t>
          </a:r>
        </a:p>
        <a:p>
          <a:pPr marL="114300" lvl="1" indent="-114300" algn="l" defTabSz="666750">
            <a:lnSpc>
              <a:spcPct val="90000"/>
            </a:lnSpc>
            <a:spcBef>
              <a:spcPct val="0"/>
            </a:spcBef>
            <a:spcAft>
              <a:spcPct val="15000"/>
            </a:spcAft>
            <a:buChar char="•"/>
          </a:pPr>
          <a:r>
            <a:rPr lang="en-US" sz="1500" kern="1200" dirty="0"/>
            <a:t>Are Not query friendly(there is no standard language for searching)</a:t>
          </a:r>
        </a:p>
        <a:p>
          <a:pPr marL="114300" lvl="1" indent="-114300" algn="l" defTabSz="666750">
            <a:lnSpc>
              <a:spcPct val="90000"/>
            </a:lnSpc>
            <a:spcBef>
              <a:spcPct val="0"/>
            </a:spcBef>
            <a:spcAft>
              <a:spcPct val="15000"/>
            </a:spcAft>
            <a:buChar char="•"/>
          </a:pPr>
          <a:r>
            <a:rPr lang="en-US" sz="1500" kern="1200" dirty="0"/>
            <a:t>Have hard to read long and often poorly written documentation.</a:t>
          </a:r>
        </a:p>
      </dsp:txBody>
      <dsp:txXfrm>
        <a:off x="0" y="315484"/>
        <a:ext cx="10058399" cy="1346625"/>
      </dsp:txXfrm>
    </dsp:sp>
    <dsp:sp modelId="{738CA2EF-01AF-3F43-B791-EE59EF805BFC}">
      <dsp:nvSpPr>
        <dsp:cNvPr id="0" name=""/>
        <dsp:cNvSpPr/>
      </dsp:nvSpPr>
      <dsp:spPr>
        <a:xfrm>
          <a:off x="502920" y="94084"/>
          <a:ext cx="704088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dirty="0"/>
            <a:t>Other services architectures</a:t>
          </a:r>
        </a:p>
      </dsp:txBody>
      <dsp:txXfrm>
        <a:off x="524536" y="115700"/>
        <a:ext cx="6997648" cy="399568"/>
      </dsp:txXfrm>
    </dsp:sp>
    <dsp:sp modelId="{1234A722-98ED-B04E-8BDF-D72177767059}">
      <dsp:nvSpPr>
        <dsp:cNvPr id="0" name=""/>
        <dsp:cNvSpPr/>
      </dsp:nvSpPr>
      <dsp:spPr>
        <a:xfrm>
          <a:off x="0" y="1964510"/>
          <a:ext cx="10058399" cy="1559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12420" rIns="78064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Aggregation layer that allows to combine multiple data sources in predefined operation using declarative schemas</a:t>
          </a:r>
        </a:p>
        <a:p>
          <a:pPr marL="114300" lvl="1" indent="-114300" algn="l" defTabSz="666750">
            <a:lnSpc>
              <a:spcPct val="90000"/>
            </a:lnSpc>
            <a:spcBef>
              <a:spcPct val="0"/>
            </a:spcBef>
            <a:spcAft>
              <a:spcPct val="15000"/>
            </a:spcAft>
            <a:buChar char="•"/>
          </a:pPr>
          <a:r>
            <a:rPr lang="en-US" sz="1500" kern="1200"/>
            <a:t>Clients can define their data needs and rename fields if desired.</a:t>
          </a:r>
        </a:p>
        <a:p>
          <a:pPr marL="114300" lvl="1" indent="-114300" algn="l" defTabSz="666750">
            <a:lnSpc>
              <a:spcPct val="90000"/>
            </a:lnSpc>
            <a:spcBef>
              <a:spcPct val="0"/>
            </a:spcBef>
            <a:spcAft>
              <a:spcPct val="15000"/>
            </a:spcAft>
            <a:buChar char="•"/>
          </a:pPr>
          <a:r>
            <a:rPr lang="en-US" sz="1500" kern="1200"/>
            <a:t>Rich and standard query language.</a:t>
          </a:r>
        </a:p>
        <a:p>
          <a:pPr marL="114300" lvl="1" indent="-114300" algn="l" defTabSz="666750">
            <a:lnSpc>
              <a:spcPct val="90000"/>
            </a:lnSpc>
            <a:spcBef>
              <a:spcPct val="0"/>
            </a:spcBef>
            <a:spcAft>
              <a:spcPct val="15000"/>
            </a:spcAft>
            <a:buChar char="•"/>
          </a:pPr>
          <a:r>
            <a:rPr lang="en-US" sz="1500" kern="1200"/>
            <a:t>Query building and testing tool with autocomplete features and live documentation</a:t>
          </a:r>
        </a:p>
      </dsp:txBody>
      <dsp:txXfrm>
        <a:off x="0" y="1964510"/>
        <a:ext cx="10058399" cy="1559250"/>
      </dsp:txXfrm>
    </dsp:sp>
    <dsp:sp modelId="{A95A272D-F0D4-5A46-A76A-CE31104F5BBD}">
      <dsp:nvSpPr>
        <dsp:cNvPr id="0" name=""/>
        <dsp:cNvSpPr/>
      </dsp:nvSpPr>
      <dsp:spPr>
        <a:xfrm>
          <a:off x="502920" y="1743110"/>
          <a:ext cx="704088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What does GraphQL provide</a:t>
          </a:r>
        </a:p>
      </dsp:txBody>
      <dsp:txXfrm>
        <a:off x="524536" y="1764726"/>
        <a:ext cx="699764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7ACE8-C6F2-D345-83C6-5D6B39BAD7CD}">
      <dsp:nvSpPr>
        <dsp:cNvPr id="0" name=""/>
        <dsp:cNvSpPr/>
      </dsp:nvSpPr>
      <dsp:spPr>
        <a:xfrm>
          <a:off x="0" y="45272"/>
          <a:ext cx="5141912"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Schemas</a:t>
          </a:r>
        </a:p>
      </dsp:txBody>
      <dsp:txXfrm>
        <a:off x="59399" y="104671"/>
        <a:ext cx="5023114" cy="1098002"/>
      </dsp:txXfrm>
    </dsp:sp>
    <dsp:sp modelId="{63612AC3-45F4-7F4A-8B33-C8CA8B8D17D2}">
      <dsp:nvSpPr>
        <dsp:cNvPr id="0" name=""/>
        <dsp:cNvSpPr/>
      </dsp:nvSpPr>
      <dsp:spPr>
        <a:xfrm>
          <a:off x="0" y="1411832"/>
          <a:ext cx="5141912" cy="1216800"/>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Query</a:t>
          </a:r>
        </a:p>
      </dsp:txBody>
      <dsp:txXfrm>
        <a:off x="59399" y="1471231"/>
        <a:ext cx="5023114" cy="1098002"/>
      </dsp:txXfrm>
    </dsp:sp>
    <dsp:sp modelId="{2CE42B76-C267-7145-B446-EF9C090B88D3}">
      <dsp:nvSpPr>
        <dsp:cNvPr id="0" name=""/>
        <dsp:cNvSpPr/>
      </dsp:nvSpPr>
      <dsp:spPr>
        <a:xfrm>
          <a:off x="0" y="2778392"/>
          <a:ext cx="5141912" cy="1216800"/>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Mutations</a:t>
          </a:r>
        </a:p>
      </dsp:txBody>
      <dsp:txXfrm>
        <a:off x="59399" y="2837791"/>
        <a:ext cx="5023114" cy="1098002"/>
      </dsp:txXfrm>
    </dsp:sp>
    <dsp:sp modelId="{35BDCFD5-3DA9-6E4E-A541-F1D154FC1B80}">
      <dsp:nvSpPr>
        <dsp:cNvPr id="0" name=""/>
        <dsp:cNvSpPr/>
      </dsp:nvSpPr>
      <dsp:spPr>
        <a:xfrm>
          <a:off x="0" y="4144952"/>
          <a:ext cx="5141912" cy="12168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resolvers</a:t>
          </a:r>
        </a:p>
      </dsp:txBody>
      <dsp:txXfrm>
        <a:off x="59399" y="4204351"/>
        <a:ext cx="5023114"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DDBA2-9CB4-EA46-902B-3D4BA560A2F6}">
      <dsp:nvSpPr>
        <dsp:cNvPr id="0" name=""/>
        <dsp:cNvSpPr/>
      </dsp:nvSpPr>
      <dsp:spPr>
        <a:xfrm>
          <a:off x="0" y="4070153"/>
          <a:ext cx="5141912" cy="13359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There are also</a:t>
          </a:r>
        </a:p>
      </dsp:txBody>
      <dsp:txXfrm>
        <a:off x="0" y="4070153"/>
        <a:ext cx="5141912" cy="721394"/>
      </dsp:txXfrm>
    </dsp:sp>
    <dsp:sp modelId="{3E1A2829-7300-6B49-BD95-CBA010AEA663}">
      <dsp:nvSpPr>
        <dsp:cNvPr id="0" name=""/>
        <dsp:cNvSpPr/>
      </dsp:nvSpPr>
      <dsp:spPr>
        <a:xfrm>
          <a:off x="2510" y="4764829"/>
          <a:ext cx="1712296" cy="6145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Interfaces</a:t>
          </a:r>
        </a:p>
      </dsp:txBody>
      <dsp:txXfrm>
        <a:off x="2510" y="4764829"/>
        <a:ext cx="1712296" cy="614521"/>
      </dsp:txXfrm>
    </dsp:sp>
    <dsp:sp modelId="{9FDF76D1-F5DD-FD43-A43D-2AF16982F74D}">
      <dsp:nvSpPr>
        <dsp:cNvPr id="0" name=""/>
        <dsp:cNvSpPr/>
      </dsp:nvSpPr>
      <dsp:spPr>
        <a:xfrm>
          <a:off x="1714807" y="4764829"/>
          <a:ext cx="1712296" cy="614521"/>
        </a:xfrm>
        <a:prstGeom prst="rect">
          <a:avLst/>
        </a:prstGeom>
        <a:solidFill>
          <a:schemeClr val="accent2">
            <a:tint val="40000"/>
            <a:alpha val="90000"/>
            <a:hueOff val="329094"/>
            <a:satOff val="-862"/>
            <a:lumOff val="309"/>
            <a:alphaOff val="0"/>
          </a:schemeClr>
        </a:solidFill>
        <a:ln w="12700" cap="flat" cmpd="sng" algn="ctr">
          <a:solidFill>
            <a:schemeClr val="accent2">
              <a:tint val="40000"/>
              <a:alpha val="90000"/>
              <a:hueOff val="329094"/>
              <a:satOff val="-862"/>
              <a:lumOff val="3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Input types</a:t>
          </a:r>
        </a:p>
      </dsp:txBody>
      <dsp:txXfrm>
        <a:off x="1714807" y="4764829"/>
        <a:ext cx="1712296" cy="614521"/>
      </dsp:txXfrm>
    </dsp:sp>
    <dsp:sp modelId="{0C93D580-0563-C347-A151-2529C8490F72}">
      <dsp:nvSpPr>
        <dsp:cNvPr id="0" name=""/>
        <dsp:cNvSpPr/>
      </dsp:nvSpPr>
      <dsp:spPr>
        <a:xfrm>
          <a:off x="3427104" y="4764829"/>
          <a:ext cx="1712296" cy="614521"/>
        </a:xfrm>
        <a:prstGeom prst="rect">
          <a:avLst/>
        </a:prstGeom>
        <a:solidFill>
          <a:schemeClr val="accent2">
            <a:tint val="40000"/>
            <a:alpha val="90000"/>
            <a:hueOff val="658188"/>
            <a:satOff val="-1724"/>
            <a:lumOff val="617"/>
            <a:alphaOff val="0"/>
          </a:schemeClr>
        </a:solidFill>
        <a:ln w="12700" cap="flat" cmpd="sng" algn="ctr">
          <a:solidFill>
            <a:schemeClr val="accent2">
              <a:tint val="40000"/>
              <a:alpha val="90000"/>
              <a:hueOff val="658188"/>
              <a:satOff val="-1724"/>
              <a:lumOff val="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unions</a:t>
          </a:r>
        </a:p>
      </dsp:txBody>
      <dsp:txXfrm>
        <a:off x="3427104" y="4764829"/>
        <a:ext cx="1712296" cy="614521"/>
      </dsp:txXfrm>
    </dsp:sp>
    <dsp:sp modelId="{A75AE15A-1444-2240-8A95-9E3E576AFDF0}">
      <dsp:nvSpPr>
        <dsp:cNvPr id="0" name=""/>
        <dsp:cNvSpPr/>
      </dsp:nvSpPr>
      <dsp:spPr>
        <a:xfrm rot="10800000">
          <a:off x="0" y="2035554"/>
          <a:ext cx="5141912" cy="2054637"/>
        </a:xfrm>
        <a:prstGeom prst="upArrowCallou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Main building blocks are</a:t>
          </a:r>
        </a:p>
      </dsp:txBody>
      <dsp:txXfrm rot="-10800000">
        <a:off x="0" y="2035554"/>
        <a:ext cx="5141912" cy="721177"/>
      </dsp:txXfrm>
    </dsp:sp>
    <dsp:sp modelId="{40A41417-811E-B242-B3B9-445C19776148}">
      <dsp:nvSpPr>
        <dsp:cNvPr id="0" name=""/>
        <dsp:cNvSpPr/>
      </dsp:nvSpPr>
      <dsp:spPr>
        <a:xfrm>
          <a:off x="0" y="2756732"/>
          <a:ext cx="1285478" cy="614336"/>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Query</a:t>
          </a:r>
        </a:p>
      </dsp:txBody>
      <dsp:txXfrm>
        <a:off x="0" y="2756732"/>
        <a:ext cx="1285478" cy="614336"/>
      </dsp:txXfrm>
    </dsp:sp>
    <dsp:sp modelId="{C4200D18-D6DC-604D-AE78-46E705CED3F9}">
      <dsp:nvSpPr>
        <dsp:cNvPr id="0" name=""/>
        <dsp:cNvSpPr/>
      </dsp:nvSpPr>
      <dsp:spPr>
        <a:xfrm>
          <a:off x="1285477" y="2756732"/>
          <a:ext cx="1285478" cy="614336"/>
        </a:xfrm>
        <a:prstGeom prst="rect">
          <a:avLst/>
        </a:prstGeom>
        <a:solidFill>
          <a:schemeClr val="accent2">
            <a:tint val="40000"/>
            <a:alpha val="90000"/>
            <a:hueOff val="1316376"/>
            <a:satOff val="-3449"/>
            <a:lumOff val="1235"/>
            <a:alphaOff val="0"/>
          </a:schemeClr>
        </a:solidFill>
        <a:ln w="12700" cap="flat" cmpd="sng" algn="ctr">
          <a:solidFill>
            <a:schemeClr val="accent2">
              <a:tint val="40000"/>
              <a:alpha val="90000"/>
              <a:hueOff val="1316376"/>
              <a:satOff val="-3449"/>
              <a:lumOff val="1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Mutations</a:t>
          </a:r>
        </a:p>
      </dsp:txBody>
      <dsp:txXfrm>
        <a:off x="1285477" y="2756732"/>
        <a:ext cx="1285478" cy="614336"/>
      </dsp:txXfrm>
    </dsp:sp>
    <dsp:sp modelId="{2E58D2B0-4BF7-314E-9A06-EC289953B691}">
      <dsp:nvSpPr>
        <dsp:cNvPr id="0" name=""/>
        <dsp:cNvSpPr/>
      </dsp:nvSpPr>
      <dsp:spPr>
        <a:xfrm>
          <a:off x="2570956" y="2756732"/>
          <a:ext cx="1285478" cy="614336"/>
        </a:xfrm>
        <a:prstGeom prst="rect">
          <a:avLst/>
        </a:prstGeom>
        <a:solidFill>
          <a:schemeClr val="accent2">
            <a:tint val="40000"/>
            <a:alpha val="90000"/>
            <a:hueOff val="1645470"/>
            <a:satOff val="-4311"/>
            <a:lumOff val="1543"/>
            <a:alphaOff val="0"/>
          </a:schemeClr>
        </a:solidFill>
        <a:ln w="12700" cap="flat" cmpd="sng" algn="ctr">
          <a:solidFill>
            <a:schemeClr val="accent2">
              <a:tint val="40000"/>
              <a:alpha val="90000"/>
              <a:hueOff val="1645470"/>
              <a:satOff val="-4311"/>
              <a:lumOff val="15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Scalar types</a:t>
          </a:r>
        </a:p>
      </dsp:txBody>
      <dsp:txXfrm>
        <a:off x="2570956" y="2756732"/>
        <a:ext cx="1285478" cy="614336"/>
      </dsp:txXfrm>
    </dsp:sp>
    <dsp:sp modelId="{644264C9-1B76-C743-8A98-FC3B79853631}">
      <dsp:nvSpPr>
        <dsp:cNvPr id="0" name=""/>
        <dsp:cNvSpPr/>
      </dsp:nvSpPr>
      <dsp:spPr>
        <a:xfrm>
          <a:off x="3856434" y="2756732"/>
          <a:ext cx="1285478" cy="614336"/>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Custom types</a:t>
          </a:r>
        </a:p>
      </dsp:txBody>
      <dsp:txXfrm>
        <a:off x="3856434" y="2756732"/>
        <a:ext cx="1285478" cy="614336"/>
      </dsp:txXfrm>
    </dsp:sp>
    <dsp:sp modelId="{5B92A4F1-F116-8844-AA46-1A318490550D}">
      <dsp:nvSpPr>
        <dsp:cNvPr id="0" name=""/>
        <dsp:cNvSpPr/>
      </dsp:nvSpPr>
      <dsp:spPr>
        <a:xfrm rot="10800000">
          <a:off x="0" y="955"/>
          <a:ext cx="5141912" cy="2054637"/>
        </a:xfrm>
        <a:prstGeom prst="upArrowCallou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Combination of types used to  build the service response and validate the clients request.</a:t>
          </a:r>
        </a:p>
      </dsp:txBody>
      <dsp:txXfrm rot="10800000">
        <a:off x="0" y="955"/>
        <a:ext cx="5141912" cy="133504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591DB-2113-7E4C-AB06-CA1CFE176B37}"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E18881-1EA5-534E-A612-91D1723E6181}" type="slidenum">
              <a:rPr lang="en-US" smtClean="0"/>
              <a:t>‹#›</a:t>
            </a:fld>
            <a:endParaRPr lang="en-US"/>
          </a:p>
        </p:txBody>
      </p:sp>
    </p:spTree>
    <p:extLst>
      <p:ext uri="{BB962C8B-B14F-4D97-AF65-F5344CB8AC3E}">
        <p14:creationId xmlns:p14="http://schemas.microsoft.com/office/powerpoint/2010/main" val="4625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591DB-2113-7E4C-AB06-CA1CFE176B37}"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193380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591DB-2113-7E4C-AB06-CA1CFE176B37}"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325704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591DB-2113-7E4C-AB06-CA1CFE176B37}"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400592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2591DB-2113-7E4C-AB06-CA1CFE176B37}" type="datetimeFigureOut">
              <a:rPr lang="en-US" smtClean="0"/>
              <a:t>6/24/19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E18881-1EA5-534E-A612-91D1723E6181}" type="slidenum">
              <a:rPr lang="en-US" smtClean="0"/>
              <a:t>‹#›</a:t>
            </a:fld>
            <a:endParaRPr lang="en-US"/>
          </a:p>
        </p:txBody>
      </p:sp>
    </p:spTree>
    <p:extLst>
      <p:ext uri="{BB962C8B-B14F-4D97-AF65-F5344CB8AC3E}">
        <p14:creationId xmlns:p14="http://schemas.microsoft.com/office/powerpoint/2010/main" val="11774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2591DB-2113-7E4C-AB06-CA1CFE176B37}"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295231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591DB-2113-7E4C-AB06-CA1CFE176B37}" type="datetimeFigureOut">
              <a:rPr lang="en-US" smtClean="0"/>
              <a:t>6/24/19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18881-1EA5-534E-A612-91D1723E618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7011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2591DB-2113-7E4C-AB06-CA1CFE176B37}" type="datetimeFigureOut">
              <a:rPr lang="en-US" smtClean="0"/>
              <a:t>6/24/19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18881-1EA5-534E-A612-91D1723E6181}"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53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591DB-2113-7E4C-AB06-CA1CFE176B37}" type="datetimeFigureOut">
              <a:rPr lang="en-US" smtClean="0"/>
              <a:t>6/24/19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38239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591DB-2113-7E4C-AB06-CA1CFE176B37}"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68403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591DB-2113-7E4C-AB06-CA1CFE176B37}" type="datetimeFigureOut">
              <a:rPr lang="en-US" smtClean="0"/>
              <a:t>6/24/19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8E18881-1EA5-534E-A612-91D1723E6181}" type="slidenum">
              <a:rPr lang="en-US" smtClean="0"/>
              <a:t>‹#›</a:t>
            </a:fld>
            <a:endParaRPr lang="en-US"/>
          </a:p>
        </p:txBody>
      </p:sp>
    </p:spTree>
    <p:extLst>
      <p:ext uri="{BB962C8B-B14F-4D97-AF65-F5344CB8AC3E}">
        <p14:creationId xmlns:p14="http://schemas.microsoft.com/office/powerpoint/2010/main" val="340437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2591DB-2113-7E4C-AB06-CA1CFE176B37}" type="datetimeFigureOut">
              <a:rPr lang="en-US" smtClean="0"/>
              <a:t>6/24/19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E18881-1EA5-534E-A612-91D1723E6181}" type="slidenum">
              <a:rPr lang="en-US" smtClean="0"/>
              <a:t>‹#›</a:t>
            </a:fld>
            <a:endParaRPr lang="en-US"/>
          </a:p>
        </p:txBody>
      </p:sp>
    </p:spTree>
    <p:extLst>
      <p:ext uri="{BB962C8B-B14F-4D97-AF65-F5344CB8AC3E}">
        <p14:creationId xmlns:p14="http://schemas.microsoft.com/office/powerpoint/2010/main" val="15106701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www.apollographql.com/docs/apollo-server/"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graphql.org/" TargetMode="Externa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microsoft.com/office/2007/relationships/hdphoto" Target="../media/hdphoto3.wdp"/><Relationship Id="rId7" Type="http://schemas.openxmlformats.org/officeDocument/2006/relationships/diagramLayout" Target="../diagrams/layout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microsoft.com/office/2007/relationships/hdphoto" Target="../media/hdphoto2.wdp"/><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580C-4B08-4548-81BF-F67DF1ED2B55}"/>
              </a:ext>
            </a:extLst>
          </p:cNvPr>
          <p:cNvSpPr>
            <a:spLocks noGrp="1"/>
          </p:cNvSpPr>
          <p:nvPr>
            <p:ph type="ctrTitle"/>
          </p:nvPr>
        </p:nvSpPr>
        <p:spPr/>
        <p:txBody>
          <a:bodyPr/>
          <a:lstStyle/>
          <a:p>
            <a:r>
              <a:rPr lang="en-US" dirty="0"/>
              <a:t>WTF </a:t>
            </a:r>
            <a:r>
              <a:rPr lang="en-US" dirty="0" err="1"/>
              <a:t>GraphQL</a:t>
            </a:r>
            <a:endParaRPr lang="en-US" dirty="0"/>
          </a:p>
        </p:txBody>
      </p:sp>
      <p:sp>
        <p:nvSpPr>
          <p:cNvPr id="3" name="Subtitle 2">
            <a:extLst>
              <a:ext uri="{FF2B5EF4-FFF2-40B4-BE49-F238E27FC236}">
                <a16:creationId xmlns:a16="http://schemas.microsoft.com/office/drawing/2014/main" id="{E84BB313-DB69-224E-887D-7BDE54AEFC5C}"/>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255731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B92E9D-1473-4F44-B136-FADFF1664FD6}"/>
              </a:ext>
            </a:extLst>
          </p:cNvPr>
          <p:cNvSpPr>
            <a:spLocks noGrp="1"/>
          </p:cNvSpPr>
          <p:nvPr>
            <p:ph type="title"/>
          </p:nvPr>
        </p:nvSpPr>
        <p:spPr>
          <a:xfrm>
            <a:off x="1069848" y="484632"/>
            <a:ext cx="10058400" cy="1609344"/>
          </a:xfrm>
        </p:spPr>
        <p:txBody>
          <a:bodyPr>
            <a:normAutofit/>
          </a:bodyPr>
          <a:lstStyle/>
          <a:p>
            <a:r>
              <a:rPr lang="en-US" dirty="0"/>
              <a:t>Query Structure</a:t>
            </a:r>
          </a:p>
        </p:txBody>
      </p:sp>
      <p:sp>
        <p:nvSpPr>
          <p:cNvPr id="3" name="Content Placeholder 2">
            <a:extLst>
              <a:ext uri="{FF2B5EF4-FFF2-40B4-BE49-F238E27FC236}">
                <a16:creationId xmlns:a16="http://schemas.microsoft.com/office/drawing/2014/main" id="{686540E9-3CD6-BF41-AD61-3FC9CFE109EE}"/>
              </a:ext>
            </a:extLst>
          </p:cNvPr>
          <p:cNvSpPr>
            <a:spLocks noGrp="1"/>
          </p:cNvSpPr>
          <p:nvPr>
            <p:ph idx="1"/>
          </p:nvPr>
        </p:nvSpPr>
        <p:spPr>
          <a:xfrm>
            <a:off x="1069848" y="2320413"/>
            <a:ext cx="10058400" cy="426188"/>
          </a:xfrm>
        </p:spPr>
        <p:txBody>
          <a:bodyPr>
            <a:normAutofit/>
          </a:bodyPr>
          <a:lstStyle/>
          <a:p>
            <a:r>
              <a:rPr lang="en-US" dirty="0"/>
              <a:t>Query definition is very straight forward.</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C7D95FF9-4075-B444-A546-F534FFABD029}"/>
              </a:ext>
            </a:extLst>
          </p:cNvPr>
          <p:cNvSpPr txBox="1"/>
          <p:nvPr/>
        </p:nvSpPr>
        <p:spPr>
          <a:xfrm>
            <a:off x="2485131" y="3193498"/>
            <a:ext cx="3193437" cy="369332"/>
          </a:xfrm>
          <a:prstGeom prst="rect">
            <a:avLst/>
          </a:prstGeom>
          <a:noFill/>
          <a:ln>
            <a:noFill/>
          </a:ln>
        </p:spPr>
        <p:txBody>
          <a:bodyPr wrap="square" rtlCol="0">
            <a:spAutoFit/>
          </a:bodyPr>
          <a:lstStyle/>
          <a:p>
            <a:r>
              <a:rPr lang="en-US" u="sng" dirty="0">
                <a:solidFill>
                  <a:srgbClr val="025CA0"/>
                </a:solidFill>
              </a:rPr>
              <a:t>($</a:t>
            </a:r>
            <a:r>
              <a:rPr lang="en-US" u="sng" dirty="0" err="1">
                <a:solidFill>
                  <a:srgbClr val="025CA0"/>
                </a:solidFill>
              </a:rPr>
              <a:t>queryParam</a:t>
            </a:r>
            <a:r>
              <a:rPr lang="en-US" u="sng" dirty="0">
                <a:solidFill>
                  <a:srgbClr val="025CA0"/>
                </a:solidFill>
              </a:rPr>
              <a:t>: </a:t>
            </a:r>
            <a:r>
              <a:rPr lang="en-US" u="sng" dirty="0" err="1">
                <a:solidFill>
                  <a:srgbClr val="025CA0"/>
                </a:solidFill>
              </a:rPr>
              <a:t>ParamType</a:t>
            </a:r>
            <a:r>
              <a:rPr lang="en-US" u="sng" dirty="0">
                <a:solidFill>
                  <a:srgbClr val="025CA0"/>
                </a:solidFill>
              </a:rPr>
              <a:t>!)</a:t>
            </a:r>
          </a:p>
        </p:txBody>
      </p:sp>
      <p:sp>
        <p:nvSpPr>
          <p:cNvPr id="26" name="TextBox 25">
            <a:extLst>
              <a:ext uri="{FF2B5EF4-FFF2-40B4-BE49-F238E27FC236}">
                <a16:creationId xmlns:a16="http://schemas.microsoft.com/office/drawing/2014/main" id="{262E4F8D-271A-AB48-80B6-563FFE2FEA7D}"/>
              </a:ext>
            </a:extLst>
          </p:cNvPr>
          <p:cNvSpPr txBox="1"/>
          <p:nvPr/>
        </p:nvSpPr>
        <p:spPr>
          <a:xfrm>
            <a:off x="898634" y="2824166"/>
            <a:ext cx="1359218" cy="369332"/>
          </a:xfrm>
          <a:prstGeom prst="rect">
            <a:avLst/>
          </a:prstGeom>
          <a:noFill/>
        </p:spPr>
        <p:txBody>
          <a:bodyPr wrap="none" rtlCol="0">
            <a:spAutoFit/>
          </a:bodyPr>
          <a:lstStyle/>
          <a:p>
            <a:r>
              <a:rPr lang="en-US" dirty="0"/>
              <a:t>type Query {</a:t>
            </a:r>
          </a:p>
        </p:txBody>
      </p:sp>
      <p:sp>
        <p:nvSpPr>
          <p:cNvPr id="27" name="TextBox 26">
            <a:extLst>
              <a:ext uri="{FF2B5EF4-FFF2-40B4-BE49-F238E27FC236}">
                <a16:creationId xmlns:a16="http://schemas.microsoft.com/office/drawing/2014/main" id="{B881A59D-B5B5-1B40-BD4A-C47984A3904F}"/>
              </a:ext>
            </a:extLst>
          </p:cNvPr>
          <p:cNvSpPr txBox="1"/>
          <p:nvPr/>
        </p:nvSpPr>
        <p:spPr>
          <a:xfrm>
            <a:off x="1127414" y="3193498"/>
            <a:ext cx="1288686" cy="369332"/>
          </a:xfrm>
          <a:prstGeom prst="rect">
            <a:avLst/>
          </a:prstGeom>
          <a:noFill/>
        </p:spPr>
        <p:txBody>
          <a:bodyPr wrap="none" rtlCol="0">
            <a:spAutoFit/>
          </a:bodyPr>
          <a:lstStyle/>
          <a:p>
            <a:r>
              <a:rPr lang="en-US" dirty="0" err="1"/>
              <a:t>queryName</a:t>
            </a:r>
            <a:endParaRPr lang="en-US" dirty="0"/>
          </a:p>
        </p:txBody>
      </p:sp>
      <p:sp>
        <p:nvSpPr>
          <p:cNvPr id="28" name="TextBox 27">
            <a:extLst>
              <a:ext uri="{FF2B5EF4-FFF2-40B4-BE49-F238E27FC236}">
                <a16:creationId xmlns:a16="http://schemas.microsoft.com/office/drawing/2014/main" id="{A29309BE-D9A9-9342-A6AE-0EEFE06CF642}"/>
              </a:ext>
            </a:extLst>
          </p:cNvPr>
          <p:cNvSpPr txBox="1"/>
          <p:nvPr/>
        </p:nvSpPr>
        <p:spPr>
          <a:xfrm>
            <a:off x="5435002" y="3193498"/>
            <a:ext cx="1595630" cy="369332"/>
          </a:xfrm>
          <a:prstGeom prst="rect">
            <a:avLst/>
          </a:prstGeom>
          <a:noFill/>
        </p:spPr>
        <p:txBody>
          <a:bodyPr wrap="none" rtlCol="0">
            <a:spAutoFit/>
          </a:bodyPr>
          <a:lstStyle/>
          <a:p>
            <a:r>
              <a:rPr lang="en-US" dirty="0"/>
              <a:t>: </a:t>
            </a:r>
            <a:r>
              <a:rPr lang="en-US" dirty="0">
                <a:solidFill>
                  <a:srgbClr val="C00000"/>
                </a:solidFill>
              </a:rPr>
              <a:t>[</a:t>
            </a:r>
            <a:r>
              <a:rPr lang="en-US" dirty="0" err="1"/>
              <a:t>ReturnType</a:t>
            </a:r>
            <a:r>
              <a:rPr lang="en-US" dirty="0">
                <a:solidFill>
                  <a:srgbClr val="C00000"/>
                </a:solidFill>
              </a:rPr>
              <a:t>]!</a:t>
            </a:r>
          </a:p>
        </p:txBody>
      </p:sp>
      <p:sp>
        <p:nvSpPr>
          <p:cNvPr id="29" name="TextBox 28">
            <a:extLst>
              <a:ext uri="{FF2B5EF4-FFF2-40B4-BE49-F238E27FC236}">
                <a16:creationId xmlns:a16="http://schemas.microsoft.com/office/drawing/2014/main" id="{EF6652E1-8339-3C47-9238-C3721D7064A2}"/>
              </a:ext>
            </a:extLst>
          </p:cNvPr>
          <p:cNvSpPr txBox="1"/>
          <p:nvPr/>
        </p:nvSpPr>
        <p:spPr>
          <a:xfrm>
            <a:off x="898634" y="3562830"/>
            <a:ext cx="256802" cy="369332"/>
          </a:xfrm>
          <a:prstGeom prst="rect">
            <a:avLst/>
          </a:prstGeom>
          <a:noFill/>
        </p:spPr>
        <p:txBody>
          <a:bodyPr wrap="none" rtlCol="0">
            <a:spAutoFit/>
          </a:bodyPr>
          <a:lstStyle/>
          <a:p>
            <a:r>
              <a:rPr lang="en-US" dirty="0"/>
              <a:t>}</a:t>
            </a:r>
          </a:p>
        </p:txBody>
      </p:sp>
      <p:sp>
        <p:nvSpPr>
          <p:cNvPr id="30" name="Line Callout 1 29">
            <a:extLst>
              <a:ext uri="{FF2B5EF4-FFF2-40B4-BE49-F238E27FC236}">
                <a16:creationId xmlns:a16="http://schemas.microsoft.com/office/drawing/2014/main" id="{34E63D47-CCF0-254E-BAFA-75F90D4DDA8D}"/>
              </a:ext>
            </a:extLst>
          </p:cNvPr>
          <p:cNvSpPr/>
          <p:nvPr/>
        </p:nvSpPr>
        <p:spPr>
          <a:xfrm>
            <a:off x="4564620" y="3697767"/>
            <a:ext cx="1376856" cy="369332"/>
          </a:xfrm>
          <a:prstGeom prst="borderCallout1">
            <a:avLst>
              <a:gd name="adj1" fmla="val 18750"/>
              <a:gd name="adj2" fmla="val -8333"/>
              <a:gd name="adj3" fmla="val -32634"/>
              <a:gd name="adj4" fmla="val -53600"/>
            </a:avLst>
          </a:prstGeom>
          <a:solidFill>
            <a:srgbClr val="005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a:t>
            </a:r>
          </a:p>
        </p:txBody>
      </p:sp>
      <p:sp>
        <p:nvSpPr>
          <p:cNvPr id="31" name="TextBox 30">
            <a:extLst>
              <a:ext uri="{FF2B5EF4-FFF2-40B4-BE49-F238E27FC236}">
                <a16:creationId xmlns:a16="http://schemas.microsoft.com/office/drawing/2014/main" id="{04664054-6D57-FD40-8BD9-194D31E7F29B}"/>
              </a:ext>
            </a:extLst>
          </p:cNvPr>
          <p:cNvSpPr txBox="1"/>
          <p:nvPr/>
        </p:nvSpPr>
        <p:spPr>
          <a:xfrm>
            <a:off x="869731" y="4515187"/>
            <a:ext cx="8849497" cy="2031325"/>
          </a:xfrm>
          <a:prstGeom prst="rect">
            <a:avLst/>
          </a:prstGeom>
          <a:noFill/>
        </p:spPr>
        <p:txBody>
          <a:bodyPr wrap="square" rtlCol="0">
            <a:spAutoFit/>
          </a:bodyPr>
          <a:lstStyle/>
          <a:p>
            <a:r>
              <a:rPr lang="en-US" dirty="0" err="1"/>
              <a:t>queryName</a:t>
            </a:r>
            <a:r>
              <a:rPr lang="en-US" dirty="0"/>
              <a:t> – any valid identifier</a:t>
            </a:r>
          </a:p>
          <a:p>
            <a:r>
              <a:rPr lang="en-US" dirty="0" err="1"/>
              <a:t>ParamType</a:t>
            </a:r>
            <a:r>
              <a:rPr lang="en-US" dirty="0"/>
              <a:t> – any defined type</a:t>
            </a:r>
          </a:p>
          <a:p>
            <a:r>
              <a:rPr lang="en-US" dirty="0" err="1"/>
              <a:t>ReturnType</a:t>
            </a:r>
            <a:r>
              <a:rPr lang="en-US" dirty="0"/>
              <a:t> – any defined type</a:t>
            </a:r>
          </a:p>
          <a:p>
            <a:endParaRPr lang="en-US" dirty="0"/>
          </a:p>
          <a:p>
            <a:r>
              <a:rPr lang="en-US" dirty="0"/>
              <a:t>Return type modifiers</a:t>
            </a:r>
            <a:r>
              <a:rPr lang="en-US" dirty="0">
                <a:solidFill>
                  <a:srgbClr val="C00000"/>
                </a:solidFill>
              </a:rPr>
              <a:t> </a:t>
            </a:r>
            <a:r>
              <a:rPr lang="en-US" dirty="0"/>
              <a:t>define the response behavior</a:t>
            </a:r>
          </a:p>
          <a:p>
            <a:r>
              <a:rPr lang="en-US" dirty="0">
                <a:solidFill>
                  <a:srgbClr val="C00000"/>
                </a:solidFill>
              </a:rPr>
              <a:t>!</a:t>
            </a:r>
            <a:r>
              <a:rPr lang="en-US" dirty="0"/>
              <a:t> – indicates the response can not be null.</a:t>
            </a:r>
          </a:p>
          <a:p>
            <a:r>
              <a:rPr lang="en-US" dirty="0">
                <a:solidFill>
                  <a:srgbClr val="C00000"/>
                </a:solidFill>
              </a:rPr>
              <a:t>[]</a:t>
            </a:r>
            <a:r>
              <a:rPr lang="en-US" dirty="0"/>
              <a:t> – indicates the response will be a collection</a:t>
            </a:r>
          </a:p>
        </p:txBody>
      </p:sp>
    </p:spTree>
    <p:extLst>
      <p:ext uri="{BB962C8B-B14F-4D97-AF65-F5344CB8AC3E}">
        <p14:creationId xmlns:p14="http://schemas.microsoft.com/office/powerpoint/2010/main" val="285091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subTnLst>
                                    <p:set>
                                      <p:cBhvr override="childStyle">
                                        <p:cTn dur="1" fill="hold" display="0" masterRel="sameClick" afterEffect="1">
                                          <p:stCondLst>
                                            <p:cond evt="end" delay="0">
                                              <p:tn val="29"/>
                                            </p:cond>
                                          </p:stCondLst>
                                        </p:cTn>
                                        <p:tgtEl>
                                          <p:spTgt spid="25"/>
                                        </p:tgtEl>
                                        <p:attrNameLst>
                                          <p:attrName>style.visibility</p:attrName>
                                        </p:attrNameLst>
                                      </p:cBhvr>
                                      <p:to>
                                        <p:strVal val="hidden"/>
                                      </p:to>
                                    </p:set>
                                  </p:subTnLst>
                                </p:cTn>
                              </p:par>
                              <p:par>
                                <p:cTn id="32" presetID="1" presetClass="exit" presetSubtype="0" fill="hold" grpId="1" nodeType="withEffect">
                                  <p:stCondLst>
                                    <p:cond delay="0"/>
                                  </p:stCondLst>
                                  <p:childTnLst>
                                    <p:set>
                                      <p:cBhvr>
                                        <p:cTn id="33" dur="1" fill="hold">
                                          <p:stCondLst>
                                            <p:cond delay="0"/>
                                          </p:stCondLst>
                                        </p:cTn>
                                        <p:tgtEl>
                                          <p:spTgt spid="30"/>
                                        </p:tgtEl>
                                        <p:attrNameLst>
                                          <p:attrName>style.visibility</p:attrName>
                                        </p:attrNameLst>
                                      </p:cBhvr>
                                      <p:to>
                                        <p:strVal val="hidden"/>
                                      </p:to>
                                    </p:set>
                                  </p:childTnLst>
                                </p:cTn>
                              </p:par>
                            </p:childTnLst>
                          </p:cTn>
                        </p:par>
                        <p:par>
                          <p:cTn id="34" fill="hold">
                            <p:stCondLst>
                              <p:cond delay="500"/>
                            </p:stCondLst>
                            <p:childTnLst>
                              <p:par>
                                <p:cTn id="35" presetID="0" presetClass="path" presetSubtype="0" accel="50000" decel="50000" fill="hold" grpId="1" nodeType="afterEffect">
                                  <p:stCondLst>
                                    <p:cond delay="0"/>
                                  </p:stCondLst>
                                  <p:childTnLst>
                                    <p:animMotion origin="layout" path="M 2.08333E-6 -2.59259E-6 L -0.24662 0.00116 " pathEditMode="relative" rAng="0" ptsTypes="AA">
                                      <p:cBhvr>
                                        <p:cTn id="36" dur="500" fill="hold"/>
                                        <p:tgtEl>
                                          <p:spTgt spid="28"/>
                                        </p:tgtEl>
                                        <p:attrNameLst>
                                          <p:attrName>ppt_x</p:attrName>
                                          <p:attrName>ppt_y</p:attrName>
                                        </p:attrNameLst>
                                      </p:cBhvr>
                                      <p:rCtr x="-1233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P spid="25" grpId="1"/>
      <p:bldP spid="26" grpId="0"/>
      <p:bldP spid="27" grpId="0"/>
      <p:bldP spid="28" grpId="0"/>
      <p:bldP spid="28" grpId="1"/>
      <p:bldP spid="29" grpId="0"/>
      <p:bldP spid="30" grpId="0" animBg="1"/>
      <p:bldP spid="30" grpId="1"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0C827E9-A956-E444-8863-FB9BFD3670D5}"/>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Mutation</a:t>
            </a:r>
          </a:p>
        </p:txBody>
      </p:sp>
      <p:sp>
        <p:nvSpPr>
          <p:cNvPr id="3" name="Content Placeholder 2">
            <a:extLst>
              <a:ext uri="{FF2B5EF4-FFF2-40B4-BE49-F238E27FC236}">
                <a16:creationId xmlns:a16="http://schemas.microsoft.com/office/drawing/2014/main" id="{34C76863-EED4-5F49-B689-F01A40B61EF2}"/>
              </a:ext>
            </a:extLst>
          </p:cNvPr>
          <p:cNvSpPr>
            <a:spLocks noGrp="1"/>
          </p:cNvSpPr>
          <p:nvPr>
            <p:ph idx="1"/>
          </p:nvPr>
        </p:nvSpPr>
        <p:spPr>
          <a:xfrm>
            <a:off x="5053780" y="599768"/>
            <a:ext cx="6074467" cy="5572432"/>
          </a:xfrm>
        </p:spPr>
        <p:txBody>
          <a:bodyPr anchor="ctr">
            <a:normAutofit/>
          </a:bodyPr>
          <a:lstStyle/>
          <a:p>
            <a:r>
              <a:rPr lang="en-US" dirty="0"/>
              <a:t>Mandatory type to be define if your service intents to perform data modification operations (Create, Update and Delete)</a:t>
            </a:r>
          </a:p>
          <a:p>
            <a:endParaRPr lang="en-US" dirty="0"/>
          </a:p>
          <a:p>
            <a:r>
              <a:rPr lang="en-US" dirty="0"/>
              <a:t>Its structure is the same as the Query type except for:</a:t>
            </a:r>
          </a:p>
          <a:p>
            <a:pPr lvl="1"/>
            <a:r>
              <a:rPr lang="en-US" dirty="0"/>
              <a:t>parameters are more often needed for data changes</a:t>
            </a:r>
          </a:p>
          <a:p>
            <a:pPr lvl="1"/>
            <a:endParaRPr lang="en-US" dirty="0"/>
          </a:p>
          <a:p>
            <a:pPr lvl="1"/>
            <a:r>
              <a:rPr lang="en-US" dirty="0"/>
              <a:t>Its type is Mutation instead  of Query</a:t>
            </a:r>
          </a:p>
          <a:p>
            <a:endParaRPr lang="en-US" dirty="0"/>
          </a:p>
          <a:p>
            <a:endParaRPr lang="en-US" dirty="0"/>
          </a:p>
          <a:p>
            <a:endParaRPr lang="en-US" dirty="0"/>
          </a:p>
          <a:p>
            <a:endParaRPr lang="en-US" dirty="0"/>
          </a:p>
        </p:txBody>
      </p:sp>
      <p:sp>
        <p:nvSpPr>
          <p:cNvPr id="27" name="Oval 2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56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B92E9D-1473-4F44-B136-FADFF1664FD6}"/>
              </a:ext>
            </a:extLst>
          </p:cNvPr>
          <p:cNvSpPr>
            <a:spLocks noGrp="1"/>
          </p:cNvSpPr>
          <p:nvPr>
            <p:ph type="title"/>
          </p:nvPr>
        </p:nvSpPr>
        <p:spPr>
          <a:xfrm>
            <a:off x="1069848" y="484632"/>
            <a:ext cx="10058400" cy="1609344"/>
          </a:xfrm>
        </p:spPr>
        <p:txBody>
          <a:bodyPr>
            <a:normAutofit/>
          </a:bodyPr>
          <a:lstStyle/>
          <a:p>
            <a:r>
              <a:rPr lang="en-US" dirty="0"/>
              <a:t>Mutation Structure</a:t>
            </a:r>
          </a:p>
        </p:txBody>
      </p:sp>
      <p:sp>
        <p:nvSpPr>
          <p:cNvPr id="3" name="Content Placeholder 2">
            <a:extLst>
              <a:ext uri="{FF2B5EF4-FFF2-40B4-BE49-F238E27FC236}">
                <a16:creationId xmlns:a16="http://schemas.microsoft.com/office/drawing/2014/main" id="{686540E9-3CD6-BF41-AD61-3FC9CFE109EE}"/>
              </a:ext>
            </a:extLst>
          </p:cNvPr>
          <p:cNvSpPr>
            <a:spLocks noGrp="1"/>
          </p:cNvSpPr>
          <p:nvPr>
            <p:ph idx="1"/>
          </p:nvPr>
        </p:nvSpPr>
        <p:spPr>
          <a:xfrm>
            <a:off x="1069848" y="2320412"/>
            <a:ext cx="10058400" cy="3851787"/>
          </a:xfrm>
        </p:spPr>
        <p:txBody>
          <a:bodyPr>
            <a:normAutofit/>
          </a:bodyPr>
          <a:lstStyle/>
          <a:p>
            <a:r>
              <a:rPr lang="en-US" dirty="0"/>
              <a:t>As we saw with Query</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16CCE3AC-9778-D94E-87DA-8F122488FB3B}"/>
              </a:ext>
            </a:extLst>
          </p:cNvPr>
          <p:cNvSpPr txBox="1"/>
          <p:nvPr/>
        </p:nvSpPr>
        <p:spPr>
          <a:xfrm>
            <a:off x="2688379" y="3262668"/>
            <a:ext cx="3215625" cy="369332"/>
          </a:xfrm>
          <a:prstGeom prst="rect">
            <a:avLst/>
          </a:prstGeom>
          <a:noFill/>
          <a:ln>
            <a:noFill/>
          </a:ln>
        </p:spPr>
        <p:txBody>
          <a:bodyPr wrap="square" rtlCol="0">
            <a:spAutoFit/>
          </a:bodyPr>
          <a:lstStyle/>
          <a:p>
            <a:r>
              <a:rPr lang="en-US" u="sng" dirty="0">
                <a:solidFill>
                  <a:srgbClr val="00518F"/>
                </a:solidFill>
              </a:rPr>
              <a:t>($</a:t>
            </a:r>
            <a:r>
              <a:rPr lang="en-US" u="sng" dirty="0" err="1">
                <a:solidFill>
                  <a:srgbClr val="00518F"/>
                </a:solidFill>
              </a:rPr>
              <a:t>queryParam</a:t>
            </a:r>
            <a:r>
              <a:rPr lang="en-US" u="sng" dirty="0">
                <a:solidFill>
                  <a:srgbClr val="00518F"/>
                </a:solidFill>
              </a:rPr>
              <a:t>: </a:t>
            </a:r>
            <a:r>
              <a:rPr lang="en-US" u="sng" dirty="0" err="1">
                <a:solidFill>
                  <a:srgbClr val="00518F"/>
                </a:solidFill>
              </a:rPr>
              <a:t>ParamType</a:t>
            </a:r>
            <a:r>
              <a:rPr lang="en-US" u="sng" dirty="0">
                <a:solidFill>
                  <a:srgbClr val="00518F"/>
                </a:solidFill>
              </a:rPr>
              <a:t>!)</a:t>
            </a:r>
          </a:p>
        </p:txBody>
      </p:sp>
      <p:sp>
        <p:nvSpPr>
          <p:cNvPr id="17" name="TextBox 16">
            <a:extLst>
              <a:ext uri="{FF2B5EF4-FFF2-40B4-BE49-F238E27FC236}">
                <a16:creationId xmlns:a16="http://schemas.microsoft.com/office/drawing/2014/main" id="{A28CD913-85E5-044E-A83D-518D33C8A685}"/>
              </a:ext>
            </a:extLst>
          </p:cNvPr>
          <p:cNvSpPr txBox="1"/>
          <p:nvPr/>
        </p:nvSpPr>
        <p:spPr>
          <a:xfrm>
            <a:off x="891817" y="2893336"/>
            <a:ext cx="1656094" cy="369332"/>
          </a:xfrm>
          <a:prstGeom prst="rect">
            <a:avLst/>
          </a:prstGeom>
          <a:noFill/>
        </p:spPr>
        <p:txBody>
          <a:bodyPr wrap="none" rtlCol="0">
            <a:spAutoFit/>
          </a:bodyPr>
          <a:lstStyle/>
          <a:p>
            <a:r>
              <a:rPr lang="en-US" dirty="0"/>
              <a:t>type Mutation {</a:t>
            </a:r>
          </a:p>
        </p:txBody>
      </p:sp>
      <p:sp>
        <p:nvSpPr>
          <p:cNvPr id="19" name="TextBox 18">
            <a:extLst>
              <a:ext uri="{FF2B5EF4-FFF2-40B4-BE49-F238E27FC236}">
                <a16:creationId xmlns:a16="http://schemas.microsoft.com/office/drawing/2014/main" id="{B49CBBE8-947E-E148-AACB-E96289E98C06}"/>
              </a:ext>
            </a:extLst>
          </p:cNvPr>
          <p:cNvSpPr txBox="1"/>
          <p:nvPr/>
        </p:nvSpPr>
        <p:spPr>
          <a:xfrm>
            <a:off x="1120597" y="3262668"/>
            <a:ext cx="1606402" cy="369332"/>
          </a:xfrm>
          <a:prstGeom prst="rect">
            <a:avLst/>
          </a:prstGeom>
          <a:noFill/>
        </p:spPr>
        <p:txBody>
          <a:bodyPr wrap="none" rtlCol="0">
            <a:spAutoFit/>
          </a:bodyPr>
          <a:lstStyle/>
          <a:p>
            <a:r>
              <a:rPr lang="en-US" dirty="0" err="1"/>
              <a:t>mutationName</a:t>
            </a:r>
            <a:endParaRPr lang="en-US" dirty="0"/>
          </a:p>
        </p:txBody>
      </p:sp>
      <p:sp>
        <p:nvSpPr>
          <p:cNvPr id="20" name="TextBox 19">
            <a:extLst>
              <a:ext uri="{FF2B5EF4-FFF2-40B4-BE49-F238E27FC236}">
                <a16:creationId xmlns:a16="http://schemas.microsoft.com/office/drawing/2014/main" id="{8F4FEAB3-11D3-154A-B0EF-B1E7AB534403}"/>
              </a:ext>
            </a:extLst>
          </p:cNvPr>
          <p:cNvSpPr txBox="1"/>
          <p:nvPr/>
        </p:nvSpPr>
        <p:spPr>
          <a:xfrm>
            <a:off x="5749454" y="3262668"/>
            <a:ext cx="1595630" cy="369332"/>
          </a:xfrm>
          <a:prstGeom prst="rect">
            <a:avLst/>
          </a:prstGeom>
          <a:noFill/>
        </p:spPr>
        <p:txBody>
          <a:bodyPr wrap="none" rtlCol="0">
            <a:spAutoFit/>
          </a:bodyPr>
          <a:lstStyle/>
          <a:p>
            <a:r>
              <a:rPr lang="en-US" dirty="0"/>
              <a:t>: </a:t>
            </a:r>
            <a:r>
              <a:rPr lang="en-US" dirty="0">
                <a:solidFill>
                  <a:srgbClr val="C00000"/>
                </a:solidFill>
              </a:rPr>
              <a:t>[</a:t>
            </a:r>
            <a:r>
              <a:rPr lang="en-US" dirty="0" err="1"/>
              <a:t>ReturnType</a:t>
            </a:r>
            <a:r>
              <a:rPr lang="en-US" dirty="0">
                <a:solidFill>
                  <a:srgbClr val="C00000"/>
                </a:solidFill>
              </a:rPr>
              <a:t>]!</a:t>
            </a:r>
          </a:p>
        </p:txBody>
      </p:sp>
      <p:sp>
        <p:nvSpPr>
          <p:cNvPr id="21" name="TextBox 20">
            <a:extLst>
              <a:ext uri="{FF2B5EF4-FFF2-40B4-BE49-F238E27FC236}">
                <a16:creationId xmlns:a16="http://schemas.microsoft.com/office/drawing/2014/main" id="{ADB30624-0196-E14D-9B2A-31C46F4E9C46}"/>
              </a:ext>
            </a:extLst>
          </p:cNvPr>
          <p:cNvSpPr txBox="1"/>
          <p:nvPr/>
        </p:nvSpPr>
        <p:spPr>
          <a:xfrm>
            <a:off x="891817" y="3632000"/>
            <a:ext cx="256802" cy="369332"/>
          </a:xfrm>
          <a:prstGeom prst="rect">
            <a:avLst/>
          </a:prstGeom>
          <a:noFill/>
        </p:spPr>
        <p:txBody>
          <a:bodyPr wrap="none" rtlCol="0">
            <a:spAutoFit/>
          </a:bodyPr>
          <a:lstStyle/>
          <a:p>
            <a:r>
              <a:rPr lang="en-US" dirty="0"/>
              <a:t>}</a:t>
            </a:r>
          </a:p>
        </p:txBody>
      </p:sp>
      <p:sp>
        <p:nvSpPr>
          <p:cNvPr id="22" name="Line Callout 1 21">
            <a:extLst>
              <a:ext uri="{FF2B5EF4-FFF2-40B4-BE49-F238E27FC236}">
                <a16:creationId xmlns:a16="http://schemas.microsoft.com/office/drawing/2014/main" id="{9705440A-AB6A-0F46-932A-F8970442CE10}"/>
              </a:ext>
            </a:extLst>
          </p:cNvPr>
          <p:cNvSpPr/>
          <p:nvPr/>
        </p:nvSpPr>
        <p:spPr>
          <a:xfrm>
            <a:off x="4100599" y="3779294"/>
            <a:ext cx="1376856" cy="369332"/>
          </a:xfrm>
          <a:prstGeom prst="borderCallout1">
            <a:avLst>
              <a:gd name="adj1" fmla="val 18750"/>
              <a:gd name="adj2" fmla="val -8333"/>
              <a:gd name="adj3" fmla="val -32634"/>
              <a:gd name="adj4" fmla="val -53600"/>
            </a:avLst>
          </a:prstGeom>
          <a:solidFill>
            <a:srgbClr val="005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a:t>
            </a:r>
          </a:p>
        </p:txBody>
      </p:sp>
      <p:sp>
        <p:nvSpPr>
          <p:cNvPr id="23" name="TextBox 22">
            <a:extLst>
              <a:ext uri="{FF2B5EF4-FFF2-40B4-BE49-F238E27FC236}">
                <a16:creationId xmlns:a16="http://schemas.microsoft.com/office/drawing/2014/main" id="{952F2AF0-2224-A348-831F-CB3C4109939E}"/>
              </a:ext>
            </a:extLst>
          </p:cNvPr>
          <p:cNvSpPr txBox="1"/>
          <p:nvPr/>
        </p:nvSpPr>
        <p:spPr>
          <a:xfrm>
            <a:off x="862914" y="4584357"/>
            <a:ext cx="8849497" cy="2031325"/>
          </a:xfrm>
          <a:prstGeom prst="rect">
            <a:avLst/>
          </a:prstGeom>
          <a:noFill/>
        </p:spPr>
        <p:txBody>
          <a:bodyPr wrap="square" rtlCol="0">
            <a:spAutoFit/>
          </a:bodyPr>
          <a:lstStyle/>
          <a:p>
            <a:r>
              <a:rPr lang="en-US" dirty="0" err="1"/>
              <a:t>mutationName</a:t>
            </a:r>
            <a:r>
              <a:rPr lang="en-US" dirty="0"/>
              <a:t> – any valid identifier</a:t>
            </a:r>
          </a:p>
          <a:p>
            <a:r>
              <a:rPr lang="en-US" dirty="0" err="1"/>
              <a:t>ParamType</a:t>
            </a:r>
            <a:r>
              <a:rPr lang="en-US" dirty="0"/>
              <a:t> – any defined type</a:t>
            </a:r>
          </a:p>
          <a:p>
            <a:r>
              <a:rPr lang="en-US" dirty="0" err="1"/>
              <a:t>ReturnType</a:t>
            </a:r>
            <a:r>
              <a:rPr lang="en-US" dirty="0"/>
              <a:t> – any defined type</a:t>
            </a:r>
          </a:p>
          <a:p>
            <a:endParaRPr lang="en-US" dirty="0"/>
          </a:p>
          <a:p>
            <a:r>
              <a:rPr lang="en-US" dirty="0"/>
              <a:t>Return type modifiers</a:t>
            </a:r>
            <a:r>
              <a:rPr lang="en-US" dirty="0">
                <a:solidFill>
                  <a:srgbClr val="C00000"/>
                </a:solidFill>
              </a:rPr>
              <a:t> </a:t>
            </a:r>
            <a:r>
              <a:rPr lang="en-US" dirty="0"/>
              <a:t>define the response behavior</a:t>
            </a:r>
          </a:p>
          <a:p>
            <a:r>
              <a:rPr lang="en-US" dirty="0">
                <a:solidFill>
                  <a:srgbClr val="C00000"/>
                </a:solidFill>
              </a:rPr>
              <a:t>!</a:t>
            </a:r>
            <a:r>
              <a:rPr lang="en-US" dirty="0"/>
              <a:t> – indicates the response can not be null.</a:t>
            </a:r>
          </a:p>
          <a:p>
            <a:r>
              <a:rPr lang="en-US" dirty="0">
                <a:solidFill>
                  <a:srgbClr val="C00000"/>
                </a:solidFill>
              </a:rPr>
              <a:t>[]</a:t>
            </a:r>
            <a:r>
              <a:rPr lang="en-US" dirty="0"/>
              <a:t> – indicates the response will be a collection</a:t>
            </a:r>
          </a:p>
        </p:txBody>
      </p:sp>
    </p:spTree>
    <p:extLst>
      <p:ext uri="{BB962C8B-B14F-4D97-AF65-F5344CB8AC3E}">
        <p14:creationId xmlns:p14="http://schemas.microsoft.com/office/powerpoint/2010/main" val="338501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00B5C54-8EC1-0548-B57F-13E7A456D0D5}"/>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Custom data types</a:t>
            </a:r>
          </a:p>
        </p:txBody>
      </p:sp>
      <p:sp>
        <p:nvSpPr>
          <p:cNvPr id="3" name="Content Placeholder 2">
            <a:extLst>
              <a:ext uri="{FF2B5EF4-FFF2-40B4-BE49-F238E27FC236}">
                <a16:creationId xmlns:a16="http://schemas.microsoft.com/office/drawing/2014/main" id="{88B594DA-3D9B-8A41-A08E-0A446FF87DD0}"/>
              </a:ext>
            </a:extLst>
          </p:cNvPr>
          <p:cNvSpPr>
            <a:spLocks noGrp="1"/>
          </p:cNvSpPr>
          <p:nvPr>
            <p:ph idx="1"/>
          </p:nvPr>
        </p:nvSpPr>
        <p:spPr>
          <a:xfrm>
            <a:off x="5053780" y="599768"/>
            <a:ext cx="6074467" cy="5572432"/>
          </a:xfrm>
        </p:spPr>
        <p:txBody>
          <a:bodyPr anchor="ctr">
            <a:normAutofit/>
          </a:bodyPr>
          <a:lstStyle/>
          <a:p>
            <a:r>
              <a:rPr lang="en-US" dirty="0"/>
              <a:t>Groups a set of fields of scalar or custom data types in a reusable unit that can be used to build more complex types and to validate queries and server responses.</a:t>
            </a:r>
          </a:p>
          <a:p>
            <a:endParaRPr lang="en-US" dirty="0"/>
          </a:p>
          <a:p>
            <a:pPr marL="0" indent="0">
              <a:buNone/>
            </a:pPr>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8559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6EC1C055-DBC6-E846-8EDE-54B1A5E9B34C}"/>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Fields?</a:t>
            </a:r>
          </a:p>
        </p:txBody>
      </p:sp>
      <p:sp>
        <p:nvSpPr>
          <p:cNvPr id="3" name="Content Placeholder 2">
            <a:extLst>
              <a:ext uri="{FF2B5EF4-FFF2-40B4-BE49-F238E27FC236}">
                <a16:creationId xmlns:a16="http://schemas.microsoft.com/office/drawing/2014/main" id="{71145107-EF17-104C-BF56-3F23E3BB688D}"/>
              </a:ext>
            </a:extLst>
          </p:cNvPr>
          <p:cNvSpPr>
            <a:spLocks noGrp="1"/>
          </p:cNvSpPr>
          <p:nvPr>
            <p:ph idx="1"/>
          </p:nvPr>
        </p:nvSpPr>
        <p:spPr>
          <a:xfrm>
            <a:off x="5053780" y="599768"/>
            <a:ext cx="6074467" cy="5572432"/>
          </a:xfrm>
        </p:spPr>
        <p:txBody>
          <a:bodyPr anchor="ctr">
            <a:normAutofit/>
          </a:bodyPr>
          <a:lstStyle/>
          <a:p>
            <a:r>
              <a:rPr lang="en-US" dirty="0"/>
              <a:t>Fields have different meaning depending on where they are defined and their data type.</a:t>
            </a:r>
          </a:p>
          <a:p>
            <a:endParaRPr lang="en-US" dirty="0"/>
          </a:p>
          <a:p>
            <a:r>
              <a:rPr lang="en-US" dirty="0"/>
              <a:t>Fields declared inside of a Query or Mutation type will always relate to a resolver function used to retrieve the data, regardless of the field data type.</a:t>
            </a:r>
          </a:p>
          <a:p>
            <a:endParaRPr lang="en-US" dirty="0"/>
          </a:p>
          <a:p>
            <a:r>
              <a:rPr lang="en-US" dirty="0"/>
              <a:t>Fields inside a custom data type will represent keys in the object returned by the associated resolver function except in cases where the original data does not provide does fields an in that case the the field will be related to a resolver of its own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9247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232BD108-CDB5-774A-922D-63D858FEEF20}"/>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Resolvers…?</a:t>
            </a:r>
          </a:p>
        </p:txBody>
      </p:sp>
      <p:sp>
        <p:nvSpPr>
          <p:cNvPr id="3" name="Content Placeholder 2">
            <a:extLst>
              <a:ext uri="{FF2B5EF4-FFF2-40B4-BE49-F238E27FC236}">
                <a16:creationId xmlns:a16="http://schemas.microsoft.com/office/drawing/2014/main" id="{5237430B-CF7D-7B48-84D4-281D2166329C}"/>
              </a:ext>
            </a:extLst>
          </p:cNvPr>
          <p:cNvSpPr>
            <a:spLocks noGrp="1"/>
          </p:cNvSpPr>
          <p:nvPr>
            <p:ph idx="1"/>
          </p:nvPr>
        </p:nvSpPr>
        <p:spPr>
          <a:xfrm>
            <a:off x="5053779" y="599768"/>
            <a:ext cx="6919917" cy="5572432"/>
          </a:xfrm>
        </p:spPr>
        <p:txBody>
          <a:bodyPr anchor="ctr">
            <a:normAutofit/>
          </a:bodyPr>
          <a:lstStyle/>
          <a:p>
            <a:r>
              <a:rPr lang="en-US" sz="1700" dirty="0"/>
              <a:t>Functions whose responsibility is to communicate with data sources to retrieve or modify data.</a:t>
            </a:r>
          </a:p>
          <a:p>
            <a:r>
              <a:rPr lang="en-US" sz="1700" dirty="0"/>
              <a:t>Their implementation will depend on the language and platform the server is running on</a:t>
            </a:r>
          </a:p>
          <a:p>
            <a:r>
              <a:rPr lang="en-US" sz="1700" dirty="0"/>
              <a:t>The method signature will always abide by the following specification</a:t>
            </a:r>
          </a:p>
          <a:p>
            <a:pPr marL="274320" lvl="1" indent="0">
              <a:buNone/>
            </a:pPr>
            <a:r>
              <a:rPr lang="en-US" sz="1400" i="1" dirty="0">
                <a:solidFill>
                  <a:srgbClr val="025CA0"/>
                </a:solidFill>
              </a:rPr>
              <a:t>&lt;</a:t>
            </a:r>
            <a:r>
              <a:rPr lang="en-US" sz="1400" i="1" dirty="0" err="1">
                <a:solidFill>
                  <a:srgbClr val="025CA0"/>
                </a:solidFill>
              </a:rPr>
              <a:t>ReturnType</a:t>
            </a:r>
            <a:r>
              <a:rPr lang="en-US" sz="1400" i="1" dirty="0">
                <a:solidFill>
                  <a:srgbClr val="025CA0"/>
                </a:solidFill>
              </a:rPr>
              <a:t>&gt; &lt;</a:t>
            </a:r>
            <a:r>
              <a:rPr lang="en-US" sz="1400" i="1" dirty="0" err="1">
                <a:solidFill>
                  <a:srgbClr val="025CA0"/>
                </a:solidFill>
              </a:rPr>
              <a:t>methodName</a:t>
            </a:r>
            <a:r>
              <a:rPr lang="en-US" sz="1400" i="1" dirty="0">
                <a:solidFill>
                  <a:srgbClr val="025CA0"/>
                </a:solidFill>
              </a:rPr>
              <a:t>&gt;(</a:t>
            </a:r>
            <a:r>
              <a:rPr lang="en-US" sz="1400" i="1" dirty="0" err="1">
                <a:solidFill>
                  <a:srgbClr val="025CA0"/>
                </a:solidFill>
              </a:rPr>
              <a:t>parentObject</a:t>
            </a:r>
            <a:r>
              <a:rPr lang="en-US" sz="1400" i="1" dirty="0">
                <a:solidFill>
                  <a:srgbClr val="025CA0"/>
                </a:solidFill>
              </a:rPr>
              <a:t>, </a:t>
            </a:r>
            <a:r>
              <a:rPr lang="en-US" sz="1400" i="1" dirty="0" err="1">
                <a:solidFill>
                  <a:srgbClr val="025CA0"/>
                </a:solidFill>
              </a:rPr>
              <a:t>queryObject</a:t>
            </a:r>
            <a:r>
              <a:rPr lang="en-US" sz="1400" i="1" dirty="0">
                <a:solidFill>
                  <a:srgbClr val="025CA0"/>
                </a:solidFill>
              </a:rPr>
              <a:t>, context, info)</a:t>
            </a:r>
          </a:p>
          <a:p>
            <a:pPr marL="274320" lvl="1" indent="0">
              <a:buNone/>
            </a:pPr>
            <a:endParaRPr lang="en-US" sz="1700" dirty="0"/>
          </a:p>
          <a:p>
            <a:r>
              <a:rPr lang="en-US" sz="1700" dirty="0" err="1"/>
              <a:t>parentObejct</a:t>
            </a:r>
            <a:r>
              <a:rPr lang="en-US" sz="1700" dirty="0"/>
              <a:t>: parent object owner of the field associated to this resolver.</a:t>
            </a:r>
          </a:p>
          <a:p>
            <a:r>
              <a:rPr lang="en-US" sz="1700" dirty="0" err="1"/>
              <a:t>queryObject</a:t>
            </a:r>
            <a:r>
              <a:rPr lang="en-US" sz="1700" dirty="0"/>
              <a:t>: object containing the arguments defined in the field declaration</a:t>
            </a:r>
          </a:p>
          <a:p>
            <a:r>
              <a:rPr lang="en-US" sz="1700" dirty="0"/>
              <a:t>Context: Singleton object shared across all the resolvers.</a:t>
            </a:r>
          </a:p>
          <a:p>
            <a:r>
              <a:rPr lang="en-US" sz="1700" dirty="0"/>
              <a:t>Info: Object holding involved fields and schema information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1217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FA66-38C9-3E4F-BA11-99D8179CA4FE}"/>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TIME TO HAVE SOME FUN…</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Graphic 5" descr="Smiling Face with No Fill">
            <a:extLst>
              <a:ext uri="{FF2B5EF4-FFF2-40B4-BE49-F238E27FC236}">
                <a16:creationId xmlns:a16="http://schemas.microsoft.com/office/drawing/2014/main" id="{98F191AE-815F-4348-865A-10AD06F18F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0934" y="1388911"/>
            <a:ext cx="4011543" cy="4011543"/>
          </a:xfrm>
          <a:prstGeom prst="rect">
            <a:avLst/>
          </a:prstGeom>
        </p:spPr>
      </p:pic>
    </p:spTree>
    <p:extLst>
      <p:ext uri="{BB962C8B-B14F-4D97-AF65-F5344CB8AC3E}">
        <p14:creationId xmlns:p14="http://schemas.microsoft.com/office/powerpoint/2010/main" val="23168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1">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782D403-FF22-9640-947D-F605D0DB902F}"/>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About me</a:t>
            </a:r>
          </a:p>
        </p:txBody>
      </p:sp>
      <p:sp>
        <p:nvSpPr>
          <p:cNvPr id="16" name="Rectangle 1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9E28ED3-35C3-3640-A658-858BDB3DFC53}"/>
              </a:ext>
            </a:extLst>
          </p:cNvPr>
          <p:cNvSpPr>
            <a:spLocks noGrp="1"/>
          </p:cNvSpPr>
          <p:nvPr>
            <p:ph idx="1"/>
          </p:nvPr>
        </p:nvSpPr>
        <p:spPr>
          <a:xfrm>
            <a:off x="6081089" y="725394"/>
            <a:ext cx="5142658" cy="5407212"/>
          </a:xfrm>
        </p:spPr>
        <p:txBody>
          <a:bodyPr anchor="ctr">
            <a:normAutofit/>
          </a:bodyPr>
          <a:lstStyle/>
          <a:p>
            <a:r>
              <a:rPr lang="en-US" sz="1700" dirty="0"/>
              <a:t>Dayan Moreno</a:t>
            </a:r>
          </a:p>
          <a:p>
            <a:r>
              <a:rPr lang="en-US" sz="1700" dirty="0"/>
              <a:t>Software Engineer at American Express</a:t>
            </a:r>
          </a:p>
          <a:p>
            <a:r>
              <a:rPr lang="en-US" sz="1700" dirty="0"/>
              <a:t>Over 7yrs of JavaScript development experience</a:t>
            </a:r>
          </a:p>
          <a:p>
            <a:pPr marL="0" indent="0">
              <a:buNone/>
            </a:pPr>
            <a:r>
              <a:rPr lang="en-US" sz="1700" dirty="0"/>
              <a:t> </a:t>
            </a:r>
          </a:p>
          <a:p>
            <a:pPr marL="0" indent="0">
              <a:buNone/>
            </a:pPr>
            <a:endParaRPr lang="en-US" sz="1700" dirty="0"/>
          </a:p>
          <a:p>
            <a:r>
              <a:rPr lang="en-US" sz="1700" dirty="0"/>
              <a:t>Disclaimer:</a:t>
            </a:r>
          </a:p>
          <a:p>
            <a:pPr lvl="1"/>
            <a:r>
              <a:rPr lang="en-US" sz="1700" dirty="0"/>
              <a:t>The information shared in this presentation has been gathered and composed by me as an individual and it is not in any way responsibility of American Express.</a:t>
            </a:r>
          </a:p>
          <a:p>
            <a:pPr lvl="1"/>
            <a:endParaRPr lang="en-US" sz="1700" dirty="0"/>
          </a:p>
          <a:p>
            <a:pPr lvl="1"/>
            <a:r>
              <a:rPr lang="en-US" sz="1700" dirty="0"/>
              <a:t>All the information presented here is a compilation and summary of these sources</a:t>
            </a:r>
          </a:p>
          <a:p>
            <a:pPr lvl="2"/>
            <a:r>
              <a:rPr lang="en-US" sz="1700" dirty="0">
                <a:hlinkClick r:id="rId6"/>
              </a:rPr>
              <a:t>https://graphql.org/</a:t>
            </a:r>
            <a:endParaRPr lang="en-US" sz="1700" dirty="0"/>
          </a:p>
          <a:p>
            <a:pPr lvl="2"/>
            <a:r>
              <a:rPr lang="en-US" sz="1700" dirty="0">
                <a:hlinkClick r:id="rId7"/>
              </a:rPr>
              <a:t>https://www.apollographql.com/docs/apollo-server/</a:t>
            </a:r>
            <a:endParaRPr lang="en-US" sz="1700" dirty="0"/>
          </a:p>
        </p:txBody>
      </p:sp>
    </p:spTree>
    <p:extLst>
      <p:ext uri="{BB962C8B-B14F-4D97-AF65-F5344CB8AC3E}">
        <p14:creationId xmlns:p14="http://schemas.microsoft.com/office/powerpoint/2010/main" val="301982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84301E2-34F3-4742-865A-CA2C2B59A6D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Points to cover</a:t>
            </a:r>
          </a:p>
        </p:txBody>
      </p:sp>
      <p:sp>
        <p:nvSpPr>
          <p:cNvPr id="13"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E19BC4B-30DA-DA42-9AF9-833F21FA339D}"/>
              </a:ext>
            </a:extLst>
          </p:cNvPr>
          <p:cNvSpPr>
            <a:spLocks noGrp="1"/>
          </p:cNvSpPr>
          <p:nvPr>
            <p:ph idx="1"/>
          </p:nvPr>
        </p:nvSpPr>
        <p:spPr>
          <a:xfrm>
            <a:off x="6081089" y="725394"/>
            <a:ext cx="5142658" cy="5407212"/>
          </a:xfrm>
        </p:spPr>
        <p:txBody>
          <a:bodyPr anchor="ctr">
            <a:normAutofit/>
          </a:bodyPr>
          <a:lstStyle/>
          <a:p>
            <a:r>
              <a:rPr lang="en-US" dirty="0"/>
              <a:t>What is </a:t>
            </a:r>
            <a:r>
              <a:rPr lang="en-US" dirty="0" err="1"/>
              <a:t>GraphQL</a:t>
            </a:r>
            <a:endParaRPr lang="en-US" dirty="0"/>
          </a:p>
          <a:p>
            <a:r>
              <a:rPr lang="en-US" dirty="0"/>
              <a:t>Why </a:t>
            </a:r>
            <a:r>
              <a:rPr lang="en-US" dirty="0" err="1"/>
              <a:t>GraphQL</a:t>
            </a:r>
            <a:endParaRPr lang="en-US" dirty="0"/>
          </a:p>
          <a:p>
            <a:r>
              <a:rPr lang="en-US" dirty="0" err="1"/>
              <a:t>GraphQL</a:t>
            </a:r>
            <a:r>
              <a:rPr lang="en-US" dirty="0"/>
              <a:t> basics</a:t>
            </a:r>
          </a:p>
          <a:p>
            <a:r>
              <a:rPr lang="en-US" dirty="0"/>
              <a:t>Basic server setup as your </a:t>
            </a:r>
            <a:r>
              <a:rPr lang="en-US" dirty="0" err="1"/>
              <a:t>api</a:t>
            </a:r>
            <a:r>
              <a:rPr lang="en-US" dirty="0"/>
              <a:t> extension</a:t>
            </a:r>
          </a:p>
          <a:p>
            <a:r>
              <a:rPr lang="en-US" dirty="0"/>
              <a:t>Querying services and </a:t>
            </a:r>
            <a:r>
              <a:rPr lang="en-US" dirty="0" err="1"/>
              <a:t>DataBase</a:t>
            </a:r>
            <a:endParaRPr lang="en-US" dirty="0"/>
          </a:p>
          <a:p>
            <a:pPr marL="0" indent="0">
              <a:buNone/>
            </a:pPr>
            <a:endParaRPr lang="en-US" dirty="0"/>
          </a:p>
        </p:txBody>
      </p:sp>
    </p:spTree>
    <p:extLst>
      <p:ext uri="{BB962C8B-B14F-4D97-AF65-F5344CB8AC3E}">
        <p14:creationId xmlns:p14="http://schemas.microsoft.com/office/powerpoint/2010/main" val="26778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719CDA32-FB32-3941-9099-DA51FCA8B90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What we will not cover here</a:t>
            </a:r>
          </a:p>
        </p:txBody>
      </p:sp>
      <p:sp>
        <p:nvSpPr>
          <p:cNvPr id="13"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E3E110F-129B-DB42-B90D-42C11BF1E857}"/>
              </a:ext>
            </a:extLst>
          </p:cNvPr>
          <p:cNvSpPr>
            <a:spLocks noGrp="1"/>
          </p:cNvSpPr>
          <p:nvPr>
            <p:ph idx="1"/>
          </p:nvPr>
        </p:nvSpPr>
        <p:spPr>
          <a:xfrm>
            <a:off x="6081089" y="725394"/>
            <a:ext cx="5142658" cy="5407212"/>
          </a:xfrm>
        </p:spPr>
        <p:txBody>
          <a:bodyPr anchor="ctr">
            <a:normAutofit/>
          </a:bodyPr>
          <a:lstStyle/>
          <a:p>
            <a:r>
              <a:rPr lang="en-US" dirty="0"/>
              <a:t>Build </a:t>
            </a:r>
            <a:r>
              <a:rPr lang="en-US" dirty="0" err="1"/>
              <a:t>GraphQL</a:t>
            </a:r>
            <a:r>
              <a:rPr lang="en-US" dirty="0"/>
              <a:t> client</a:t>
            </a:r>
          </a:p>
          <a:p>
            <a:r>
              <a:rPr lang="en-US" dirty="0"/>
              <a:t>Build dedicated </a:t>
            </a:r>
            <a:r>
              <a:rPr lang="en-US" dirty="0" err="1"/>
              <a:t>GraphQL</a:t>
            </a:r>
            <a:r>
              <a:rPr lang="en-US" dirty="0"/>
              <a:t> server</a:t>
            </a:r>
          </a:p>
          <a:p>
            <a:r>
              <a:rPr lang="en-US" dirty="0" err="1"/>
              <a:t>GraphQL</a:t>
            </a:r>
            <a:r>
              <a:rPr lang="en-US" dirty="0"/>
              <a:t> </a:t>
            </a:r>
            <a:r>
              <a:rPr lang="en-US" dirty="0" err="1"/>
              <a:t>apis</a:t>
            </a:r>
            <a:r>
              <a:rPr lang="en-US" dirty="0"/>
              <a:t> security and scaling</a:t>
            </a:r>
          </a:p>
        </p:txBody>
      </p:sp>
    </p:spTree>
    <p:extLst>
      <p:ext uri="{BB962C8B-B14F-4D97-AF65-F5344CB8AC3E}">
        <p14:creationId xmlns:p14="http://schemas.microsoft.com/office/powerpoint/2010/main" val="156911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1724-159A-6643-80BA-BFE8E9ACE0A9}"/>
              </a:ext>
            </a:extLst>
          </p:cNvPr>
          <p:cNvSpPr>
            <a:spLocks noGrp="1"/>
          </p:cNvSpPr>
          <p:nvPr>
            <p:ph type="title"/>
          </p:nvPr>
        </p:nvSpPr>
        <p:spPr>
          <a:xfrm>
            <a:off x="1069848" y="484632"/>
            <a:ext cx="10058400" cy="1609344"/>
          </a:xfrm>
        </p:spPr>
        <p:txBody>
          <a:bodyPr>
            <a:normAutofit/>
          </a:bodyPr>
          <a:lstStyle/>
          <a:p>
            <a:r>
              <a:rPr lang="en-US"/>
              <a:t>What is GraphQL</a:t>
            </a:r>
            <a:endParaRPr lang="en-US" dirty="0"/>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9B7872F7-BBF5-46E2-915F-D384FE1DA77C}"/>
              </a:ext>
            </a:extLst>
          </p:cNvPr>
          <p:cNvGraphicFramePr>
            <a:graphicFrameLocks noGrp="1"/>
          </p:cNvGraphicFramePr>
          <p:nvPr>
            <p:ph idx="1"/>
            <p:extLst>
              <p:ext uri="{D42A27DB-BD31-4B8C-83A1-F6EECF244321}">
                <p14:modId xmlns:p14="http://schemas.microsoft.com/office/powerpoint/2010/main" val="1513354067"/>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5517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graphicEl>
                                              <a:dgm id="{03355247-C169-49A2-83CF-9BC6ABD317B6}"/>
                                            </p:graphic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graphicEl>
                                              <a:dgm id="{CBF5B238-C4A8-4A76-8236-FF81BEE68FB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6">
                                            <p:graphicEl>
                                              <a:dgm id="{9C6A8C2C-9099-4364-BEA4-CC5B07D1B6E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
                                            <p:graphicEl>
                                              <a:dgm id="{49834B9C-9F83-4598-A941-084EC4FFF3CF}"/>
                                            </p:graphic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
                                            <p:graphicEl>
                                              <a:dgm id="{723AAE90-8727-4E3E-BB74-2C853678E83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graphicEl>
                                              <a:dgm id="{DCFDD71C-F506-4CB9-9EEA-2296C38FFE8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0689-8E25-D34D-9A76-0DD3C3DF22DC}"/>
              </a:ext>
            </a:extLst>
          </p:cNvPr>
          <p:cNvSpPr>
            <a:spLocks noGrp="1"/>
          </p:cNvSpPr>
          <p:nvPr>
            <p:ph type="title"/>
          </p:nvPr>
        </p:nvSpPr>
        <p:spPr>
          <a:xfrm>
            <a:off x="1069848" y="484632"/>
            <a:ext cx="10058400" cy="1609344"/>
          </a:xfrm>
        </p:spPr>
        <p:txBody>
          <a:bodyPr>
            <a:normAutofit/>
          </a:bodyPr>
          <a:lstStyle/>
          <a:p>
            <a:r>
              <a:rPr lang="en-US"/>
              <a:t>Why GraphQL</a:t>
            </a:r>
            <a:endParaRPr lang="en-US" dirty="0"/>
          </a:p>
        </p:txBody>
      </p:sp>
      <p:sp>
        <p:nvSpPr>
          <p:cNvPr id="25" name="Rectangle 14">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D4D3285-952B-42F0-8FC1-E91003E71860}"/>
              </a:ext>
            </a:extLst>
          </p:cNvPr>
          <p:cNvGraphicFramePr>
            <a:graphicFrameLocks noGrp="1"/>
          </p:cNvGraphicFramePr>
          <p:nvPr>
            <p:ph idx="1"/>
            <p:extLst>
              <p:ext uri="{D42A27DB-BD31-4B8C-83A1-F6EECF244321}">
                <p14:modId xmlns:p14="http://schemas.microsoft.com/office/powerpoint/2010/main" val="1398069787"/>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02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38CA2EF-01AF-3F43-B791-EE59EF805BF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95A272D-F0D4-5A46-A76A-CE31104F5BB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25311CF-3401-914B-830A-A31BB84D508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1234A722-98ED-B04E-8BDF-D7217776705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FDAF05B-CB76-4840-AA1C-65077E29E64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GraphQL basics</a:t>
            </a:r>
          </a:p>
        </p:txBody>
      </p:sp>
      <p:sp>
        <p:nvSpPr>
          <p:cNvPr id="16" name="Rectangle 1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5813C8E-2F59-4FA8-8635-CE18591A2145}"/>
              </a:ext>
            </a:extLst>
          </p:cNvPr>
          <p:cNvGraphicFramePr>
            <a:graphicFrameLocks noGrp="1"/>
          </p:cNvGraphicFramePr>
          <p:nvPr>
            <p:ph idx="1"/>
            <p:extLst>
              <p:ext uri="{D42A27DB-BD31-4B8C-83A1-F6EECF244321}">
                <p14:modId xmlns:p14="http://schemas.microsoft.com/office/powerpoint/2010/main" val="3748206070"/>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6897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A57ACE8-C6F2-D345-83C6-5D6B39BAD7C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63612AC3-45F4-7F4A-8B33-C8CA8B8D17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2CE42B76-C267-7145-B446-EF9C090B88D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35BDCFD5-3DA9-6E4E-A541-F1D154FC1B8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DB66ADD-4097-954C-9F29-BEFB40DD6181}"/>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Schemas</a:t>
            </a:r>
          </a:p>
        </p:txBody>
      </p:sp>
      <p:sp>
        <p:nvSpPr>
          <p:cNvPr id="16" name="Rectangle 1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E1BA8F8-3919-4205-9366-ECD4E9E8BFAF}"/>
              </a:ext>
            </a:extLst>
          </p:cNvPr>
          <p:cNvGraphicFramePr>
            <a:graphicFrameLocks noGrp="1"/>
          </p:cNvGraphicFramePr>
          <p:nvPr>
            <p:ph idx="1"/>
            <p:extLst>
              <p:ext uri="{D42A27DB-BD31-4B8C-83A1-F6EECF244321}">
                <p14:modId xmlns:p14="http://schemas.microsoft.com/office/powerpoint/2010/main" val="797846155"/>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3866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92A4F1-F116-8844-AA46-1A318490550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75AE15A-1444-2240-8A95-9E3E576AFDF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40A41417-811E-B242-B3B9-445C1977614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4200D18-D6DC-604D-AE78-46E705CED3F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2E58D2B0-4BF7-314E-9A06-EC289953B69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644264C9-1B76-C743-8A98-FC3B7985363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674DDBA2-9CB4-EA46-902B-3D4BA560A2F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3E1A2829-7300-6B49-BD95-CBA010AEA663}"/>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9FDF76D1-F5DD-FD43-A43D-2AF16982F74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0C93D580-0563-C347-A151-2529C8490F7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486EFB6C-DA90-614A-B375-94924104B2D5}"/>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Query</a:t>
            </a:r>
          </a:p>
        </p:txBody>
      </p:sp>
      <p:sp>
        <p:nvSpPr>
          <p:cNvPr id="3" name="Content Placeholder 2">
            <a:extLst>
              <a:ext uri="{FF2B5EF4-FFF2-40B4-BE49-F238E27FC236}">
                <a16:creationId xmlns:a16="http://schemas.microsoft.com/office/drawing/2014/main" id="{B31C5CF0-0B9B-8149-A263-1D07C58ACD2C}"/>
              </a:ext>
            </a:extLst>
          </p:cNvPr>
          <p:cNvSpPr>
            <a:spLocks noGrp="1"/>
          </p:cNvSpPr>
          <p:nvPr>
            <p:ph idx="1"/>
          </p:nvPr>
        </p:nvSpPr>
        <p:spPr>
          <a:xfrm>
            <a:off x="5053780" y="599768"/>
            <a:ext cx="6074467" cy="5572432"/>
          </a:xfrm>
        </p:spPr>
        <p:txBody>
          <a:bodyPr anchor="ctr">
            <a:normAutofit/>
          </a:bodyPr>
          <a:lstStyle/>
          <a:p>
            <a:r>
              <a:rPr lang="en-US" dirty="0"/>
              <a:t>Mandatory </a:t>
            </a:r>
            <a:r>
              <a:rPr lang="en-US" u="sng" dirty="0"/>
              <a:t>type</a:t>
            </a:r>
            <a:r>
              <a:rPr lang="en-US" dirty="0"/>
              <a:t> to be define if your service intents to respond to read operations.</a:t>
            </a:r>
          </a:p>
          <a:p>
            <a:endParaRPr lang="en-US" dirty="0"/>
          </a:p>
          <a:p>
            <a:r>
              <a:rPr lang="en-US" dirty="0"/>
              <a:t>Its structure is defined by its fields</a:t>
            </a:r>
          </a:p>
          <a:p>
            <a:endParaRPr lang="en-US" dirty="0"/>
          </a:p>
          <a:p>
            <a:r>
              <a:rPr lang="en-US" dirty="0"/>
              <a:t>Fields can be of type</a:t>
            </a:r>
          </a:p>
          <a:p>
            <a:pPr lvl="1"/>
            <a:r>
              <a:rPr lang="en-US" dirty="0"/>
              <a:t>Int</a:t>
            </a:r>
          </a:p>
          <a:p>
            <a:pPr lvl="1"/>
            <a:r>
              <a:rPr lang="en-US" dirty="0"/>
              <a:t>Float</a:t>
            </a:r>
          </a:p>
          <a:p>
            <a:pPr lvl="1"/>
            <a:r>
              <a:rPr lang="en-US" dirty="0"/>
              <a:t>String</a:t>
            </a:r>
          </a:p>
          <a:p>
            <a:pPr lvl="1"/>
            <a:r>
              <a:rPr lang="en-US" dirty="0"/>
              <a:t>Boolean</a:t>
            </a:r>
          </a:p>
          <a:p>
            <a:pPr lvl="1"/>
            <a:r>
              <a:rPr lang="en-US" dirty="0"/>
              <a:t>ID</a:t>
            </a:r>
          </a:p>
          <a:p>
            <a:pPr lvl="1"/>
            <a:r>
              <a:rPr lang="en-US" dirty="0"/>
              <a:t>Custom Data Types</a:t>
            </a:r>
          </a:p>
          <a:p>
            <a:pPr lvl="1"/>
            <a:r>
              <a:rPr lang="en-US" dirty="0" err="1"/>
              <a:t>Enum</a:t>
            </a:r>
            <a:endParaRPr lang="en-US" dirty="0"/>
          </a:p>
          <a:p>
            <a:pPr lvl="1"/>
            <a:r>
              <a:rPr lang="en-US" dirty="0"/>
              <a:t>Unions</a:t>
            </a:r>
          </a:p>
          <a:p>
            <a:pPr marL="0" indent="0">
              <a:buNone/>
            </a:pPr>
            <a:endParaRPr lang="en-US" dirty="0"/>
          </a:p>
          <a:p>
            <a:pPr marL="0" indent="0">
              <a:buNone/>
            </a:pPr>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0423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69</TotalTime>
  <Words>756</Words>
  <Application>Microsoft Macintosh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Rockwell</vt:lpstr>
      <vt:lpstr>Rockwell Condensed</vt:lpstr>
      <vt:lpstr>Rockwell Extra Bold</vt:lpstr>
      <vt:lpstr>Wingdings</vt:lpstr>
      <vt:lpstr>Wood Type</vt:lpstr>
      <vt:lpstr>WTF GraphQL</vt:lpstr>
      <vt:lpstr>About me</vt:lpstr>
      <vt:lpstr>Points to cover</vt:lpstr>
      <vt:lpstr>What we will not cover here</vt:lpstr>
      <vt:lpstr>What is GraphQL</vt:lpstr>
      <vt:lpstr>Why GraphQL</vt:lpstr>
      <vt:lpstr>GraphQL basics</vt:lpstr>
      <vt:lpstr>Schemas</vt:lpstr>
      <vt:lpstr>Query</vt:lpstr>
      <vt:lpstr>Query Structure</vt:lpstr>
      <vt:lpstr>Mutation</vt:lpstr>
      <vt:lpstr>Mutation Structure</vt:lpstr>
      <vt:lpstr>Custom data types</vt:lpstr>
      <vt:lpstr>Fields?</vt:lpstr>
      <vt:lpstr>Resolvers…?</vt:lpstr>
      <vt:lpstr>TIME TO HAVE SOME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WTF GraphQL</dc:title>
  <dc:creator>Dayan Moreno</dc:creator>
  <cp:lastModifiedBy>Dayan Moreno</cp:lastModifiedBy>
  <cp:revision>6</cp:revision>
  <dcterms:created xsi:type="dcterms:W3CDTF">2019-06-19T21:00:30Z</dcterms:created>
  <dcterms:modified xsi:type="dcterms:W3CDTF">2019-06-24T14:31:05Z</dcterms:modified>
</cp:coreProperties>
</file>