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5531"/>
            <a:ext cx="9044735" cy="43302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lvl="1"/>
            <a:r>
              <a:rPr lang="en-US" dirty="0"/>
              <a:t>Study specific artists’ data entries more specifically in comparison to the population</a:t>
            </a:r>
          </a:p>
          <a:p>
            <a:pPr lvl="2"/>
            <a:r>
              <a:rPr lang="en-US" dirty="0"/>
              <a:t>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lvl="1"/>
            <a:r>
              <a:rPr lang="en-US" dirty="0"/>
              <a:t>Further Analysis of Tempo Selection Normal Distribution</a:t>
            </a:r>
          </a:p>
          <a:p>
            <a:pPr lvl="2"/>
            <a:r>
              <a:rPr lang="en-US" dirty="0"/>
              <a:t>Study songs outside the standard deviations and how they compare in popularity</a:t>
            </a:r>
          </a:p>
          <a:p>
            <a:pPr lvl="2"/>
            <a:r>
              <a:rPr lang="en-US" dirty="0"/>
              <a:t>Cross reference to most popular artists/songs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15CD-0CD7-93EA-0029-A24E341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</TotalTime>
  <Words>675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The Effect of Charts and Playlists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Next Steps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Dan Kramer</cp:lastModifiedBy>
  <cp:revision>5</cp:revision>
  <dcterms:created xsi:type="dcterms:W3CDTF">2024-02-11T22:29:13Z</dcterms:created>
  <dcterms:modified xsi:type="dcterms:W3CDTF">2024-02-14T22:01:35Z</dcterms:modified>
</cp:coreProperties>
</file>