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6" r:id="rId6"/>
    <p:sldId id="268" r:id="rId7"/>
    <p:sldId id="269" r:id="rId8"/>
    <p:sldId id="271" r:id="rId9"/>
    <p:sldId id="272" r:id="rId10"/>
    <p:sldId id="274" r:id="rId11"/>
    <p:sldId id="27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29494-101C-44C6-A748-F2A87574BFCE}" v="1" dt="2024-02-14T01:09:3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DeVore" userId="1a1bd4e882332d4a" providerId="LiveId" clId="{91229494-101C-44C6-A748-F2A87574BFCE}"/>
    <pc:docChg chg="undo custSel addSld delSld modSld sldOrd">
      <pc:chgData name="Austin DeVore" userId="1a1bd4e882332d4a" providerId="LiveId" clId="{91229494-101C-44C6-A748-F2A87574BFCE}" dt="2024-02-14T01:57:06.986" v="3585" actId="14100"/>
      <pc:docMkLst>
        <pc:docMk/>
      </pc:docMkLst>
      <pc:sldChg chg="modSp mod">
        <pc:chgData name="Austin DeVore" userId="1a1bd4e882332d4a" providerId="LiveId" clId="{91229494-101C-44C6-A748-F2A87574BFCE}" dt="2024-02-14T01:26:54.872" v="3557" actId="20577"/>
        <pc:sldMkLst>
          <pc:docMk/>
          <pc:sldMk cId="2072924615" sldId="259"/>
        </pc:sldMkLst>
        <pc:spChg chg="mod">
          <ac:chgData name="Austin DeVore" userId="1a1bd4e882332d4a" providerId="LiveId" clId="{91229494-101C-44C6-A748-F2A87574BFCE}" dt="2024-02-14T01:26:54.872" v="3557" actId="20577"/>
          <ac:spMkLst>
            <pc:docMk/>
            <pc:sldMk cId="2072924615" sldId="259"/>
            <ac:spMk id="3" creationId="{34F528BB-A567-F207-F019-3F6A56503126}"/>
          </ac:spMkLst>
        </pc:spChg>
      </pc:sldChg>
      <pc:sldChg chg="addSp delSp modSp new mod setBg">
        <pc:chgData name="Austin DeVore" userId="1a1bd4e882332d4a" providerId="LiveId" clId="{91229494-101C-44C6-A748-F2A87574BFCE}" dt="2024-02-14T00:37:32.067" v="693" actId="20577"/>
        <pc:sldMkLst>
          <pc:docMk/>
          <pc:sldMk cId="3774306730" sldId="268"/>
        </pc:sldMkLst>
        <pc:spChg chg="mod">
          <ac:chgData name="Austin DeVore" userId="1a1bd4e882332d4a" providerId="LiveId" clId="{91229494-101C-44C6-A748-F2A87574BFCE}" dt="2024-02-14T00:32:52.992" v="276" actId="26606"/>
          <ac:spMkLst>
            <pc:docMk/>
            <pc:sldMk cId="3774306730" sldId="268"/>
            <ac:spMk id="2" creationId="{AE3EFF52-92EE-6AFA-5501-50BCC84E4E24}"/>
          </ac:spMkLst>
        </pc:spChg>
        <pc:spChg chg="del">
          <ac:chgData name="Austin DeVore" userId="1a1bd4e882332d4a" providerId="LiveId" clId="{91229494-101C-44C6-A748-F2A87574BFCE}" dt="2024-02-14T00:32:37.069" v="274" actId="22"/>
          <ac:spMkLst>
            <pc:docMk/>
            <pc:sldMk cId="3774306730" sldId="268"/>
            <ac:spMk id="3" creationId="{0D49B01B-C359-CA94-6D5C-1413DE9F16AD}"/>
          </ac:spMkLst>
        </pc:spChg>
        <pc:spChg chg="add mod">
          <ac:chgData name="Austin DeVore" userId="1a1bd4e882332d4a" providerId="LiveId" clId="{91229494-101C-44C6-A748-F2A87574BFCE}" dt="2024-02-14T00:37:32.067" v="693" actId="20577"/>
          <ac:spMkLst>
            <pc:docMk/>
            <pc:sldMk cId="3774306730" sldId="268"/>
            <ac:spMk id="9" creationId="{57B7D185-E567-59AB-CBC1-214C760BECE8}"/>
          </ac:spMkLst>
        </pc:spChg>
        <pc:picChg chg="add del mod ord">
          <ac:chgData name="Austin DeVore" userId="1a1bd4e882332d4a" providerId="LiveId" clId="{91229494-101C-44C6-A748-F2A87574BFCE}" dt="2024-02-14T00:34:18.777" v="423" actId="478"/>
          <ac:picMkLst>
            <pc:docMk/>
            <pc:sldMk cId="3774306730" sldId="268"/>
            <ac:picMk id="5" creationId="{4E90E299-5373-F315-5D82-D376CE1F8215}"/>
          </ac:picMkLst>
        </pc:picChg>
        <pc:picChg chg="add mod">
          <ac:chgData name="Austin DeVore" userId="1a1bd4e882332d4a" providerId="LiveId" clId="{91229494-101C-44C6-A748-F2A87574BFCE}" dt="2024-02-14T00:34:40.084" v="428" actId="14100"/>
          <ac:picMkLst>
            <pc:docMk/>
            <pc:sldMk cId="3774306730" sldId="268"/>
            <ac:picMk id="7" creationId="{2E1F712F-B2CA-5276-62C0-B9D54E2FBFB9}"/>
          </ac:picMkLst>
        </pc:picChg>
      </pc:sldChg>
      <pc:sldChg chg="addSp delSp modSp new mod setBg setClrOvrMap">
        <pc:chgData name="Austin DeVore" userId="1a1bd4e882332d4a" providerId="LiveId" clId="{91229494-101C-44C6-A748-F2A87574BFCE}" dt="2024-02-14T01:28:15.236" v="3565" actId="20577"/>
        <pc:sldMkLst>
          <pc:docMk/>
          <pc:sldMk cId="2197544456" sldId="269"/>
        </pc:sldMkLst>
        <pc:spChg chg="mod">
          <ac:chgData name="Austin DeVore" userId="1a1bd4e882332d4a" providerId="LiveId" clId="{91229494-101C-44C6-A748-F2A87574BFCE}" dt="2024-02-14T01:28:15.236" v="3565" actId="20577"/>
          <ac:spMkLst>
            <pc:docMk/>
            <pc:sldMk cId="2197544456" sldId="269"/>
            <ac:spMk id="2" creationId="{212A3A41-1023-C460-F3A8-8D132BE0025A}"/>
          </ac:spMkLst>
        </pc:spChg>
        <pc:spChg chg="del mod">
          <ac:chgData name="Austin DeVore" userId="1a1bd4e882332d4a" providerId="LiveId" clId="{91229494-101C-44C6-A748-F2A87574BFCE}" dt="2024-02-14T00:39:30.168" v="700" actId="22"/>
          <ac:spMkLst>
            <pc:docMk/>
            <pc:sldMk cId="2197544456" sldId="269"/>
            <ac:spMk id="3" creationId="{A5D5BB34-AF13-4D9D-F6FD-3F4BD8FEB02E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10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14" creationId="{F10FD715-4DCE-4779-B634-EC78315EA213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6" creationId="{7E018740-5C2B-4A41-AC1A-7E68D1EC1954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7" creationId="{A65AC7D1-EAA9-48F5-B509-60A7F50BF703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8" creationId="{166F75A4-C475-4941-8EE2-B80A06A2C1BB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9" creationId="{D6320AF9-619A-4175-865B-5663E1AEF4C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0" creationId="{A032553A-72E8-4B0D-8405-FF9771C9AF0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2" creationId="{765800AC-C3B9-498E-87BC-29FAE4C76B21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4" creationId="{1F9D6ACB-2FF4-49F9-978A-E0D5327FC63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6" creationId="{142BFA2A-77A0-4F60-A32A-685681C84889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2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29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31" creationId="{F10FD715-4DCE-4779-B634-EC78315EA213}"/>
          </ac:spMkLst>
        </pc:spChg>
        <pc:spChg chg="add mod">
          <ac:chgData name="Austin DeVore" userId="1a1bd4e882332d4a" providerId="LiveId" clId="{91229494-101C-44C6-A748-F2A87574BFCE}" dt="2024-02-14T00:43:20.564" v="1307" actId="33524"/>
          <ac:spMkLst>
            <pc:docMk/>
            <pc:sldMk cId="2197544456" sldId="269"/>
            <ac:spMk id="35" creationId="{E1FF7612-EFEC-7661-C370-8255A55D531C}"/>
          </ac:spMkLst>
        </pc:spChg>
        <pc:picChg chg="add mod ord">
          <ac:chgData name="Austin DeVore" userId="1a1bd4e882332d4a" providerId="LiveId" clId="{91229494-101C-44C6-A748-F2A87574BFCE}" dt="2024-02-14T00:39:34.210" v="701" actId="26606"/>
          <ac:picMkLst>
            <pc:docMk/>
            <pc:sldMk cId="2197544456" sldId="269"/>
            <ac:picMk id="5" creationId="{AFD2A77D-32F8-CB1F-1139-91DFA382B985}"/>
          </ac:picMkLst>
        </pc:picChg>
        <pc:cxnChg chg="add del">
          <ac:chgData name="Austin DeVore" userId="1a1bd4e882332d4a" providerId="LiveId" clId="{91229494-101C-44C6-A748-F2A87574BFCE}" dt="2024-02-14T00:37:55.150" v="696" actId="26606"/>
          <ac:cxnSpMkLst>
            <pc:docMk/>
            <pc:sldMk cId="2197544456" sldId="269"/>
            <ac:cxnSpMk id="12" creationId="{1A1FE6BB-DFB2-4080-9B5E-076EF5DDE67B}"/>
          </ac:cxnSpMkLst>
        </pc:cxnChg>
        <pc:cxnChg chg="add del">
          <ac:chgData name="Austin DeVore" userId="1a1bd4e882332d4a" providerId="LiveId" clId="{91229494-101C-44C6-A748-F2A87574BFCE}" dt="2024-02-14T00:37:56.753" v="698" actId="26606"/>
          <ac:cxnSpMkLst>
            <pc:docMk/>
            <pc:sldMk cId="2197544456" sldId="269"/>
            <ac:cxnSpMk id="21" creationId="{063B6EC6-D752-4EE7-908B-F8F19E8C7FEA}"/>
          </ac:cxnSpMkLst>
        </pc:cxnChg>
        <pc:cxnChg chg="add del">
          <ac:chgData name="Austin DeVore" userId="1a1bd4e882332d4a" providerId="LiveId" clId="{91229494-101C-44C6-A748-F2A87574BFCE}" dt="2024-02-14T00:37:56.753" v="698" actId="26606"/>
          <ac:cxnSpMkLst>
            <pc:docMk/>
            <pc:sldMk cId="2197544456" sldId="269"/>
            <ac:cxnSpMk id="23" creationId="{EFECD4E8-AD3E-4228-82A2-9461958EA94D}"/>
          </ac:cxnSpMkLst>
        </pc:cxnChg>
        <pc:cxnChg chg="add del">
          <ac:chgData name="Austin DeVore" userId="1a1bd4e882332d4a" providerId="LiveId" clId="{91229494-101C-44C6-A748-F2A87574BFCE}" dt="2024-02-14T00:39:34.210" v="701" actId="26606"/>
          <ac:cxnSpMkLst>
            <pc:docMk/>
            <pc:sldMk cId="2197544456" sldId="269"/>
            <ac:cxnSpMk id="30" creationId="{1A1FE6BB-DFB2-4080-9B5E-076EF5DDE67B}"/>
          </ac:cxnSpMkLst>
        </pc:cxnChg>
      </pc:sldChg>
      <pc:sldChg chg="modSp new del mod">
        <pc:chgData name="Austin DeVore" userId="1a1bd4e882332d4a" providerId="LiveId" clId="{91229494-101C-44C6-A748-F2A87574BFCE}" dt="2024-02-14T01:12:31.996" v="2581" actId="2696"/>
        <pc:sldMkLst>
          <pc:docMk/>
          <pc:sldMk cId="2298259598" sldId="270"/>
        </pc:sldMkLst>
        <pc:spChg chg="mod">
          <ac:chgData name="Austin DeVore" userId="1a1bd4e882332d4a" providerId="LiveId" clId="{91229494-101C-44C6-A748-F2A87574BFCE}" dt="2024-02-14T00:44:08.870" v="1418" actId="20577"/>
          <ac:spMkLst>
            <pc:docMk/>
            <pc:sldMk cId="2298259598" sldId="270"/>
            <ac:spMk id="2" creationId="{A1BB6D91-E348-DF84-BC67-C2573FFF37AE}"/>
          </ac:spMkLst>
        </pc:spChg>
        <pc:spChg chg="mod">
          <ac:chgData name="Austin DeVore" userId="1a1bd4e882332d4a" providerId="LiveId" clId="{91229494-101C-44C6-A748-F2A87574BFCE}" dt="2024-02-14T01:02:42.297" v="1746" actId="33524"/>
          <ac:spMkLst>
            <pc:docMk/>
            <pc:sldMk cId="2298259598" sldId="270"/>
            <ac:spMk id="3" creationId="{8ECA0A59-5D9E-EEFB-6B40-BC0FD419A05B}"/>
          </ac:spMkLst>
        </pc:spChg>
      </pc:sldChg>
      <pc:sldChg chg="addSp delSp modSp new mod setBg">
        <pc:chgData name="Austin DeVore" userId="1a1bd4e882332d4a" providerId="LiveId" clId="{91229494-101C-44C6-A748-F2A87574BFCE}" dt="2024-02-14T01:57:06.986" v="3585" actId="14100"/>
        <pc:sldMkLst>
          <pc:docMk/>
          <pc:sldMk cId="3355426526" sldId="271"/>
        </pc:sldMkLst>
        <pc:spChg chg="mod">
          <ac:chgData name="Austin DeVore" userId="1a1bd4e882332d4a" providerId="LiveId" clId="{91229494-101C-44C6-A748-F2A87574BFCE}" dt="2024-02-14T01:04:20.944" v="1774" actId="20577"/>
          <ac:spMkLst>
            <pc:docMk/>
            <pc:sldMk cId="3355426526" sldId="271"/>
            <ac:spMk id="2" creationId="{30E640F4-F82F-8C11-1826-7EEF71E5BD38}"/>
          </ac:spMkLst>
        </pc:spChg>
        <pc:spChg chg="del mod">
          <ac:chgData name="Austin DeVore" userId="1a1bd4e882332d4a" providerId="LiveId" clId="{91229494-101C-44C6-A748-F2A87574BFCE}" dt="2024-02-14T01:03:58.417" v="1755" actId="22"/>
          <ac:spMkLst>
            <pc:docMk/>
            <pc:sldMk cId="3355426526" sldId="271"/>
            <ac:spMk id="3" creationId="{971AF2A3-5D8D-B8DD-2CB6-C5B21BEC3D9E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10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14" creationId="{F10FD715-4DCE-4779-B634-EC78315EA213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6" creationId="{E80B86A7-A1EC-475B-9166-88902B033A38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7" creationId="{C2C29CB1-9F74-4879-A6AF-AEA67B6F1F4D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8" creationId="{7E2C7115-5336-410C-AD71-0F0952A2E5A7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2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3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5" creationId="{F10FD715-4DCE-4779-B634-EC78315EA213}"/>
          </ac:spMkLst>
        </pc:spChg>
        <pc:spChg chg="add mod">
          <ac:chgData name="Austin DeVore" userId="1a1bd4e882332d4a" providerId="LiveId" clId="{91229494-101C-44C6-A748-F2A87574BFCE}" dt="2024-02-14T01:24:37.394" v="3524" actId="20577"/>
          <ac:spMkLst>
            <pc:docMk/>
            <pc:sldMk cId="3355426526" sldId="271"/>
            <ac:spMk id="29" creationId="{26F93B49-60C0-5FC7-3331-FC0AE489F089}"/>
          </ac:spMkLst>
        </pc:spChg>
        <pc:picChg chg="add mod">
          <ac:chgData name="Austin DeVore" userId="1a1bd4e882332d4a" providerId="LiveId" clId="{91229494-101C-44C6-A748-F2A87574BFCE}" dt="2024-02-14T01:57:06.986" v="3585" actId="14100"/>
          <ac:picMkLst>
            <pc:docMk/>
            <pc:sldMk cId="3355426526" sldId="271"/>
            <ac:picMk id="4" creationId="{6DEA3C44-D852-F48F-C51A-D01D5AC363BD}"/>
          </ac:picMkLst>
        </pc:picChg>
        <pc:picChg chg="add del mod ord">
          <ac:chgData name="Austin DeVore" userId="1a1bd4e882332d4a" providerId="LiveId" clId="{91229494-101C-44C6-A748-F2A87574BFCE}" dt="2024-02-14T01:57:00.592" v="3582" actId="478"/>
          <ac:picMkLst>
            <pc:docMk/>
            <pc:sldMk cId="3355426526" sldId="271"/>
            <ac:picMk id="5" creationId="{E4D12D67-E24D-48DF-3233-E0C26C02E663}"/>
          </ac:picMkLst>
        </pc:picChg>
        <pc:cxnChg chg="add del">
          <ac:chgData name="Austin DeVore" userId="1a1bd4e882332d4a" providerId="LiveId" clId="{91229494-101C-44C6-A748-F2A87574BFCE}" dt="2024-02-14T01:03:06.265" v="1749" actId="26606"/>
          <ac:cxnSpMkLst>
            <pc:docMk/>
            <pc:sldMk cId="3355426526" sldId="271"/>
            <ac:cxnSpMk id="12" creationId="{1A1FE6BB-DFB2-4080-9B5E-076EF5DDE67B}"/>
          </ac:cxnSpMkLst>
        </pc:cxnChg>
        <pc:cxnChg chg="add del">
          <ac:chgData name="Austin DeVore" userId="1a1bd4e882332d4a" providerId="LiveId" clId="{91229494-101C-44C6-A748-F2A87574BFCE}" dt="2024-02-14T01:03:39.953" v="1753" actId="26606"/>
          <ac:cxnSpMkLst>
            <pc:docMk/>
            <pc:sldMk cId="3355426526" sldId="271"/>
            <ac:cxnSpMk id="20" creationId="{0B5F7E3B-C5F1-40E0-A491-558BAFBC1127}"/>
          </ac:cxnSpMkLst>
        </pc:cxnChg>
        <pc:cxnChg chg="add del">
          <ac:chgData name="Austin DeVore" userId="1a1bd4e882332d4a" providerId="LiveId" clId="{91229494-101C-44C6-A748-F2A87574BFCE}" dt="2024-02-14T01:04:07.862" v="1756" actId="26606"/>
          <ac:cxnSpMkLst>
            <pc:docMk/>
            <pc:sldMk cId="3355426526" sldId="271"/>
            <ac:cxnSpMk id="24" creationId="{1A1FE6BB-DFB2-4080-9B5E-076EF5DDE67B}"/>
          </ac:cxnSpMkLst>
        </pc:cxnChg>
      </pc:sldChg>
      <pc:sldChg chg="addSp delSp modSp add mod">
        <pc:chgData name="Austin DeVore" userId="1a1bd4e882332d4a" providerId="LiveId" clId="{91229494-101C-44C6-A748-F2A87574BFCE}" dt="2024-02-14T01:56:20.645" v="3581" actId="1076"/>
        <pc:sldMkLst>
          <pc:docMk/>
          <pc:sldMk cId="305059005" sldId="272"/>
        </pc:sldMkLst>
        <pc:spChg chg="mod">
          <ac:chgData name="Austin DeVore" userId="1a1bd4e882332d4a" providerId="LiveId" clId="{91229494-101C-44C6-A748-F2A87574BFCE}" dt="2024-02-14T01:07:16.316" v="2058" actId="20577"/>
          <ac:spMkLst>
            <pc:docMk/>
            <pc:sldMk cId="305059005" sldId="272"/>
            <ac:spMk id="2" creationId="{AC8776CB-E48F-AABE-ABA1-53FE4097FF13}"/>
          </ac:spMkLst>
        </pc:spChg>
        <pc:spChg chg="mod">
          <ac:chgData name="Austin DeVore" userId="1a1bd4e882332d4a" providerId="LiveId" clId="{91229494-101C-44C6-A748-F2A87574BFCE}" dt="2024-02-14T01:24:47.964" v="3525" actId="33524"/>
          <ac:spMkLst>
            <pc:docMk/>
            <pc:sldMk cId="305059005" sldId="272"/>
            <ac:spMk id="29" creationId="{5C96EF99-BB56-77F3-8EF8-A946DE2B0A1C}"/>
          </ac:spMkLst>
        </pc:spChg>
        <pc:picChg chg="add del mod">
          <ac:chgData name="Austin DeVore" userId="1a1bd4e882332d4a" providerId="LiveId" clId="{91229494-101C-44C6-A748-F2A87574BFCE}" dt="2024-02-14T01:56:09.776" v="3575" actId="478"/>
          <ac:picMkLst>
            <pc:docMk/>
            <pc:sldMk cId="305059005" sldId="272"/>
            <ac:picMk id="4" creationId="{1339CA8F-A50C-5D54-0422-EC0B0B877FCB}"/>
          </ac:picMkLst>
        </pc:picChg>
        <pc:picChg chg="add mod">
          <ac:chgData name="Austin DeVore" userId="1a1bd4e882332d4a" providerId="LiveId" clId="{91229494-101C-44C6-A748-F2A87574BFCE}" dt="2024-02-14T01:56:20.645" v="3581" actId="1076"/>
          <ac:picMkLst>
            <pc:docMk/>
            <pc:sldMk cId="305059005" sldId="272"/>
            <ac:picMk id="5" creationId="{8BE9A89E-1C1B-ED21-15CA-972669C3E39D}"/>
          </ac:picMkLst>
        </pc:picChg>
        <pc:picChg chg="del">
          <ac:chgData name="Austin DeVore" userId="1a1bd4e882332d4a" providerId="LiveId" clId="{91229494-101C-44C6-A748-F2A87574BFCE}" dt="2024-02-14T01:06:38.064" v="1985" actId="478"/>
          <ac:picMkLst>
            <pc:docMk/>
            <pc:sldMk cId="305059005" sldId="272"/>
            <ac:picMk id="5" creationId="{E28239E1-8868-F19B-8112-85B2FD821812}"/>
          </ac:picMkLst>
        </pc:picChg>
      </pc:sldChg>
      <pc:sldChg chg="addSp delSp modSp add del mod">
        <pc:chgData name="Austin DeVore" userId="1a1bd4e882332d4a" providerId="LiveId" clId="{91229494-101C-44C6-A748-F2A87574BFCE}" dt="2024-02-14T01:09:55.797" v="2232" actId="2696"/>
        <pc:sldMkLst>
          <pc:docMk/>
          <pc:sldMk cId="2834911284" sldId="273"/>
        </pc:sldMkLst>
        <pc:spChg chg="mod">
          <ac:chgData name="Austin DeVore" userId="1a1bd4e882332d4a" providerId="LiveId" clId="{91229494-101C-44C6-A748-F2A87574BFCE}" dt="2024-02-14T01:09:50.478" v="2230" actId="21"/>
          <ac:spMkLst>
            <pc:docMk/>
            <pc:sldMk cId="2834911284" sldId="273"/>
            <ac:spMk id="2" creationId="{C1A724C2-F24D-E527-7575-BE8DD744BA12}"/>
          </ac:spMkLst>
        </pc:spChg>
        <pc:spChg chg="mod">
          <ac:chgData name="Austin DeVore" userId="1a1bd4e882332d4a" providerId="LiveId" clId="{91229494-101C-44C6-A748-F2A87574BFCE}" dt="2024-02-14T01:09:45.135" v="2229" actId="1076"/>
          <ac:spMkLst>
            <pc:docMk/>
            <pc:sldMk cId="2834911284" sldId="273"/>
            <ac:spMk id="29" creationId="{4202D2A6-FE0C-4E7E-56D3-2AF4CF674372}"/>
          </ac:spMkLst>
        </pc:spChg>
        <pc:picChg chg="del">
          <ac:chgData name="Austin DeVore" userId="1a1bd4e882332d4a" providerId="LiveId" clId="{91229494-101C-44C6-A748-F2A87574BFCE}" dt="2024-02-14T01:08:08.871" v="2141" actId="478"/>
          <ac:picMkLst>
            <pc:docMk/>
            <pc:sldMk cId="2834911284" sldId="273"/>
            <ac:picMk id="4" creationId="{EB080D05-B299-BB92-6A90-F44721C1A613}"/>
          </ac:picMkLst>
        </pc:picChg>
        <pc:picChg chg="add del mod">
          <ac:chgData name="Austin DeVore" userId="1a1bd4e882332d4a" providerId="LiveId" clId="{91229494-101C-44C6-A748-F2A87574BFCE}" dt="2024-02-14T01:09:38.139" v="2225" actId="21"/>
          <ac:picMkLst>
            <pc:docMk/>
            <pc:sldMk cId="2834911284" sldId="273"/>
            <ac:picMk id="5" creationId="{FB12D311-1A95-9350-0DC1-0CB2E25CB5A8}"/>
          </ac:picMkLst>
        </pc:picChg>
      </pc:sldChg>
      <pc:sldChg chg="addSp delSp modSp new mod setBg">
        <pc:chgData name="Austin DeVore" userId="1a1bd4e882332d4a" providerId="LiveId" clId="{91229494-101C-44C6-A748-F2A87574BFCE}" dt="2024-02-14T01:55:29.885" v="3574" actId="1076"/>
        <pc:sldMkLst>
          <pc:docMk/>
          <pc:sldMk cId="530585795" sldId="274"/>
        </pc:sldMkLst>
        <pc:spChg chg="mod">
          <ac:chgData name="Austin DeVore" userId="1a1bd4e882332d4a" providerId="LiveId" clId="{91229494-101C-44C6-A748-F2A87574BFCE}" dt="2024-02-14T01:09:52.535" v="2231"/>
          <ac:spMkLst>
            <pc:docMk/>
            <pc:sldMk cId="530585795" sldId="274"/>
            <ac:spMk id="2" creationId="{769EA104-3516-110E-69FC-22CE74556295}"/>
          </ac:spMkLst>
        </pc:spChg>
        <pc:spChg chg="del">
          <ac:chgData name="Austin DeVore" userId="1a1bd4e882332d4a" providerId="LiveId" clId="{91229494-101C-44C6-A748-F2A87574BFCE}" dt="2024-02-14T01:09:39.888" v="2226"/>
          <ac:spMkLst>
            <pc:docMk/>
            <pc:sldMk cId="530585795" sldId="274"/>
            <ac:spMk id="3" creationId="{2C0ACBAF-DBA3-B455-B2B3-75D01ED5A1A3}"/>
          </ac:spMkLst>
        </pc:spChg>
        <pc:spChg chg="add mod">
          <ac:chgData name="Austin DeVore" userId="1a1bd4e882332d4a" providerId="LiveId" clId="{91229494-101C-44C6-A748-F2A87574BFCE}" dt="2024-02-14T01:10:54.860" v="2424" actId="20577"/>
          <ac:spMkLst>
            <pc:docMk/>
            <pc:sldMk cId="530585795" sldId="274"/>
            <ac:spMk id="9" creationId="{D36B9913-4A5B-B99A-C7C9-8F4970655EEC}"/>
          </ac:spMkLst>
        </pc:spChg>
        <pc:picChg chg="add mod">
          <ac:chgData name="Austin DeVore" userId="1a1bd4e882332d4a" providerId="LiveId" clId="{91229494-101C-44C6-A748-F2A87574BFCE}" dt="2024-02-14T01:55:29.885" v="3574" actId="1076"/>
          <ac:picMkLst>
            <pc:docMk/>
            <pc:sldMk cId="530585795" sldId="274"/>
            <ac:picMk id="4" creationId="{10A4B5A5-6CA9-1D8F-07A3-73F93BDF6F87}"/>
          </ac:picMkLst>
        </pc:picChg>
        <pc:picChg chg="add del mod">
          <ac:chgData name="Austin DeVore" userId="1a1bd4e882332d4a" providerId="LiveId" clId="{91229494-101C-44C6-A748-F2A87574BFCE}" dt="2024-02-14T01:55:21.193" v="3570" actId="478"/>
          <ac:picMkLst>
            <pc:docMk/>
            <pc:sldMk cId="530585795" sldId="274"/>
            <ac:picMk id="5" creationId="{FB12D311-1A95-9350-0DC1-0CB2E25CB5A8}"/>
          </ac:picMkLst>
        </pc:picChg>
      </pc:sldChg>
      <pc:sldChg chg="addSp delSp modSp add mod">
        <pc:chgData name="Austin DeVore" userId="1a1bd4e882332d4a" providerId="LiveId" clId="{91229494-101C-44C6-A748-F2A87574BFCE}" dt="2024-02-14T01:54:55.912" v="3569" actId="14100"/>
        <pc:sldMkLst>
          <pc:docMk/>
          <pc:sldMk cId="4040818844" sldId="275"/>
        </pc:sldMkLst>
        <pc:spChg chg="mod">
          <ac:chgData name="Austin DeVore" userId="1a1bd4e882332d4a" providerId="LiveId" clId="{91229494-101C-44C6-A748-F2A87574BFCE}" dt="2024-02-14T01:11:35.526" v="2436" actId="20577"/>
          <ac:spMkLst>
            <pc:docMk/>
            <pc:sldMk cId="4040818844" sldId="275"/>
            <ac:spMk id="2" creationId="{49F0F6A6-8791-CFC7-6B6D-C845383634EC}"/>
          </ac:spMkLst>
        </pc:spChg>
        <pc:spChg chg="mod">
          <ac:chgData name="Austin DeVore" userId="1a1bd4e882332d4a" providerId="LiveId" clId="{91229494-101C-44C6-A748-F2A87574BFCE}" dt="2024-02-14T01:12:17.606" v="2580" actId="20577"/>
          <ac:spMkLst>
            <pc:docMk/>
            <pc:sldMk cId="4040818844" sldId="275"/>
            <ac:spMk id="9" creationId="{FA43E4AB-5AC6-EBDB-7171-22940288EC55}"/>
          </ac:spMkLst>
        </pc:spChg>
        <pc:picChg chg="add del mod">
          <ac:chgData name="Austin DeVore" userId="1a1bd4e882332d4a" providerId="LiveId" clId="{91229494-101C-44C6-A748-F2A87574BFCE}" dt="2024-02-14T01:54:50.604" v="3567" actId="478"/>
          <ac:picMkLst>
            <pc:docMk/>
            <pc:sldMk cId="4040818844" sldId="275"/>
            <ac:picMk id="4" creationId="{8A366BE4-F359-9145-B6B8-A2FF26BDCBF3}"/>
          </ac:picMkLst>
        </pc:picChg>
        <pc:picChg chg="del">
          <ac:chgData name="Austin DeVore" userId="1a1bd4e882332d4a" providerId="LiveId" clId="{91229494-101C-44C6-A748-F2A87574BFCE}" dt="2024-02-14T01:11:25.166" v="2427" actId="478"/>
          <ac:picMkLst>
            <pc:docMk/>
            <pc:sldMk cId="4040818844" sldId="275"/>
            <ac:picMk id="5" creationId="{052172F2-BD89-B907-EF9E-E39A27CD69BE}"/>
          </ac:picMkLst>
        </pc:picChg>
        <pc:picChg chg="add mod">
          <ac:chgData name="Austin DeVore" userId="1a1bd4e882332d4a" providerId="LiveId" clId="{91229494-101C-44C6-A748-F2A87574BFCE}" dt="2024-02-14T01:54:55.912" v="3569" actId="14100"/>
          <ac:picMkLst>
            <pc:docMk/>
            <pc:sldMk cId="4040818844" sldId="275"/>
            <ac:picMk id="5" creationId="{D8CD112F-B0EE-8DF0-1B13-ED7AEDDB3357}"/>
          </ac:picMkLst>
        </pc:picChg>
      </pc:sldChg>
      <pc:sldChg chg="addSp delSp modSp new mod ord setBg">
        <pc:chgData name="Austin DeVore" userId="1a1bd4e882332d4a" providerId="LiveId" clId="{91229494-101C-44C6-A748-F2A87574BFCE}" dt="2024-02-14T01:27:25.644" v="3563" actId="20577"/>
        <pc:sldMkLst>
          <pc:docMk/>
          <pc:sldMk cId="2819061766" sldId="276"/>
        </pc:sldMkLst>
        <pc:spChg chg="mod">
          <ac:chgData name="Austin DeVore" userId="1a1bd4e882332d4a" providerId="LiveId" clId="{91229494-101C-44C6-A748-F2A87574BFCE}" dt="2024-02-14T01:27:25.644" v="3563" actId="20577"/>
          <ac:spMkLst>
            <pc:docMk/>
            <pc:sldMk cId="2819061766" sldId="276"/>
            <ac:spMk id="2" creationId="{A1BFCBFE-C5FF-CABC-4988-9A609A90B1ED}"/>
          </ac:spMkLst>
        </pc:spChg>
        <pc:spChg chg="del">
          <ac:chgData name="Austin DeVore" userId="1a1bd4e882332d4a" providerId="LiveId" clId="{91229494-101C-44C6-A748-F2A87574BFCE}" dt="2024-02-14T01:18:49.942" v="3124" actId="22"/>
          <ac:spMkLst>
            <pc:docMk/>
            <pc:sldMk cId="2819061766" sldId="276"/>
            <ac:spMk id="3" creationId="{9C9F5275-AAB6-B5CD-4305-C061F204D15D}"/>
          </ac:spMkLst>
        </pc:spChg>
        <pc:spChg chg="add mod">
          <ac:chgData name="Austin DeVore" userId="1a1bd4e882332d4a" providerId="LiveId" clId="{91229494-101C-44C6-A748-F2A87574BFCE}" dt="2024-02-14T01:25:27.692" v="3543" actId="20577"/>
          <ac:spMkLst>
            <pc:docMk/>
            <pc:sldMk cId="2819061766" sldId="276"/>
            <ac:spMk id="9" creationId="{C31A66E0-7F1F-910E-F8DB-C7500B528E4A}"/>
          </ac:spMkLst>
        </pc:spChg>
        <pc:picChg chg="add mod ord">
          <ac:chgData name="Austin DeVore" userId="1a1bd4e882332d4a" providerId="LiveId" clId="{91229494-101C-44C6-A748-F2A87574BFCE}" dt="2024-02-14T01:18:54.867" v="3126" actId="26606"/>
          <ac:picMkLst>
            <pc:docMk/>
            <pc:sldMk cId="2819061766" sldId="276"/>
            <ac:picMk id="5" creationId="{9AE1A3D4-9041-1C9A-AD0D-CFB398A7BE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A104-3516-110E-69FC-22CE7455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Deezer Charts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6B9913-4A5B-B99A-C7C9-8F497065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With songs that are on the platform Deezer, we can see there is a stronger correlation for when a song is higher on the chart compared to how many times a song is streamed.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4B5A5-6CA9-1D8F-07A3-73F93BDF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8" y="1982019"/>
            <a:ext cx="5589142" cy="37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8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7D2D9-DF93-A8DD-9166-D13EC621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6A6-8791-CFC7-6B6D-C8453836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Shazam Charts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43E4AB-5AC6-EBDB-7171-22940288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Finally, with shazam, this gives us a strong correlation that shows a song higher rated on the chart, the more the song is streamed.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D112F-B0EE-8DF0-1B13-ED7AEDDB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62208"/>
            <a:ext cx="564277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marL="457200" lvl="1" indent="0">
              <a:buNone/>
            </a:pPr>
            <a:r>
              <a:rPr lang="en-US" dirty="0"/>
              <a:t>Study specific artists’ data entries more specifically in comparison to the population</a:t>
            </a:r>
          </a:p>
          <a:p>
            <a:pPr marL="457200" lvl="1" indent="0">
              <a:buNone/>
            </a:pPr>
            <a:r>
              <a:rPr lang="en-US" dirty="0"/>
              <a:t>	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Cannot correlate song choices to activities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15CD-0CD7-93EA-0029-A24E341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portion of the project, we wanted to look at the effects that playlists and charts have on how often a song is streamed.</a:t>
            </a:r>
          </a:p>
          <a:p>
            <a:r>
              <a:rPr lang="en-US" dirty="0"/>
              <a:t>The dataset gave us the count of times a song appears in a playlist for the platforms Spotify, Apple, and Deezer.</a:t>
            </a:r>
          </a:p>
          <a:p>
            <a:r>
              <a:rPr lang="en-US" dirty="0"/>
              <a:t>The dataset also gave us the ranking of a song on their charts in their respective platform.  The platforms are Spotify, Apple, Deezer, and Shazam</a:t>
            </a:r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CBFE-C5FF-CABC-4988-9A609A90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Top 100 streamed songs vs the number of playlists they appear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1A3D4-9041-1C9A-AD0D-CFB398A7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4869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A66E0-7F1F-910E-F8DB-C7500B52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I took the top 100 streamed songs of the dataset and compared how many playlists they appear in.</a:t>
            </a:r>
          </a:p>
          <a:p>
            <a:r>
              <a:rPr lang="en-US" sz="1600" dirty="0"/>
              <a:t>The Person correlation is 0.335 and </a:t>
            </a:r>
            <a:r>
              <a:rPr lang="en-US" sz="1600" dirty="0" err="1"/>
              <a:t>r-value</a:t>
            </a:r>
            <a:r>
              <a:rPr lang="en-US" sz="1600" dirty="0"/>
              <a:t> is 0.111.</a:t>
            </a:r>
            <a:endParaRPr lang="en-US" sz="1500" dirty="0"/>
          </a:p>
          <a:p>
            <a:r>
              <a:rPr lang="en-US" sz="1500" dirty="0"/>
              <a:t>We can see there is a weak positive correlation between how many times a song appears in a playlist against how many times the song is streamed.</a:t>
            </a:r>
          </a:p>
        </p:txBody>
      </p:sp>
    </p:spTree>
    <p:extLst>
      <p:ext uri="{BB962C8B-B14F-4D97-AF65-F5344CB8AC3E}">
        <p14:creationId xmlns:p14="http://schemas.microsoft.com/office/powerpoint/2010/main" val="28190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F52-92EE-6AFA-5501-50BCC84E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3300"/>
              <a:t>How many times a song is on a playlist vs. how many times the song is streamed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B7D185-E567-59AB-CBC1-214C760B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4367006" cy="3880773"/>
          </a:xfrm>
        </p:spPr>
        <p:txBody>
          <a:bodyPr>
            <a:normAutofit/>
          </a:bodyPr>
          <a:lstStyle/>
          <a:p>
            <a:r>
              <a:rPr lang="en-US" dirty="0"/>
              <a:t>This scatterplot represents the top 100 songs that appeared in playlists from Spotify, Apple, and Deezer.</a:t>
            </a:r>
          </a:p>
          <a:p>
            <a:r>
              <a:rPr lang="en-US" dirty="0"/>
              <a:t>The Person correlation is 0.145 and </a:t>
            </a:r>
            <a:r>
              <a:rPr lang="en-US" dirty="0" err="1"/>
              <a:t>r-value</a:t>
            </a:r>
            <a:r>
              <a:rPr lang="en-US" dirty="0"/>
              <a:t> is 0.021.</a:t>
            </a:r>
          </a:p>
          <a:p>
            <a:r>
              <a:rPr lang="en-US" dirty="0"/>
              <a:t>This gives a weak positive correlation that if a song is on more playlists, the song will be streamed more as well.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F712F-B2CA-5276-62C0-B9D54E2F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4804"/>
            <a:ext cx="5418666" cy="47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3A41-1023-C460-F3A8-8D132BE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Top 100 songs in playlists vs bottom 100 songs in playlists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2A77D-32F8-CB1F-1139-91DFA382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7" y="2159331"/>
            <a:ext cx="4929983" cy="3882362"/>
          </a:xfrm>
          <a:prstGeom prst="rect">
            <a:avLst/>
          </a:prstGeo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1FF7612-EFEC-7661-C370-8255A55D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This plot represents the top 100 songs in playlists (in blue) and the bottom 100 songs in playlists (in orange).</a:t>
            </a:r>
          </a:p>
          <a:p>
            <a:r>
              <a:rPr lang="en-US" sz="1500" dirty="0"/>
              <a:t>This shows as the plots are more to the right and on more playlists, they are streamed more as well.</a:t>
            </a:r>
          </a:p>
          <a:p>
            <a:r>
              <a:rPr lang="en-US" sz="1500" dirty="0"/>
              <a:t>Songs that are less to be on playlists are streamed less as the top streamed song does not reach 1 billion streams.  </a:t>
            </a:r>
          </a:p>
        </p:txBody>
      </p:sp>
    </p:spTree>
    <p:extLst>
      <p:ext uri="{BB962C8B-B14F-4D97-AF65-F5344CB8AC3E}">
        <p14:creationId xmlns:p14="http://schemas.microsoft.com/office/powerpoint/2010/main" val="219754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0F4-F82F-8C11-1826-7EEF71E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Spotify Charts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6F93B49-60C0-5FC7-3331-FC0AE489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As we can see with songs that are higher on the charts (more to the left), they are for the most part have more streams.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A3C44-D852-F48F-C51A-D01D5AC3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3301"/>
            <a:ext cx="5584263" cy="36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49352-931C-BF0F-6EB3-9033CA54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CB-E48F-AABE-ABA1-53FE4097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Apple Charts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C96EF99-BB56-77F3-8EF8-A946DE2B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With Apple it appears to be more spread out as to their placement in the charts vs. the number of times a song is streamed.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9A89E-1C1B-ED21-15CA-972669C3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7" y="2033127"/>
            <a:ext cx="578764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89</TotalTime>
  <Words>1081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The Effect of Charts and Playlists</vt:lpstr>
      <vt:lpstr>Top 100 streamed songs vs the number of playlists they appear in</vt:lpstr>
      <vt:lpstr>How many times a song is on a playlist vs. how many times the song is streamed</vt:lpstr>
      <vt:lpstr>Top 100 songs in playlists vs bottom 100 songs in playlists</vt:lpstr>
      <vt:lpstr>Spotify Charts</vt:lpstr>
      <vt:lpstr>Apple Charts</vt:lpstr>
      <vt:lpstr>Deezer Charts</vt:lpstr>
      <vt:lpstr>Shazam Charts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Next Steps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Austin DeVore</cp:lastModifiedBy>
  <cp:revision>4</cp:revision>
  <dcterms:created xsi:type="dcterms:W3CDTF">2024-02-11T22:29:13Z</dcterms:created>
  <dcterms:modified xsi:type="dcterms:W3CDTF">2024-02-14T01:57:09Z</dcterms:modified>
</cp:coreProperties>
</file>