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69" r:id="rId5"/>
    <p:sldId id="25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709-79E3-936D-05E4-B9CFB53D9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8A321-88E2-F051-782F-E2E8A4B4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8E5B-91E6-2CEA-90C4-ADC7968F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30753-C78A-7447-F9E2-38610E54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95F3-9374-2A73-A3A9-5EA34248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C158-F794-BC32-2F14-FA3E5553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C77D3-38BE-4D5E-A9A9-D7CB8A16C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30FEE-ECA5-7CA2-E3DB-862C3C3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D243-8640-086D-3211-38E4514C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59E79-3BE5-2182-006C-8752CA9E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DFE1C-2E19-2D0C-FD1D-E5A5AB0C5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630C3-2B30-2096-F26E-761A3BB7C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95BA-F1E7-3247-53D7-A613D290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6DAFA-DF0A-4A71-0E45-6F6D62F9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F83A-879B-7C8D-32F1-E27DA4E6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2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7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8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5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2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00EE-B135-3C21-8C39-30F12F3F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43F7-F45B-1E44-9C45-CB846BBA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53C5-0545-1B5B-53ED-FA0F4500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07E3-A044-734A-D396-5CE48F3C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9EAF-C5B6-6A88-4812-6BA013CF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0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8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458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2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825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AEE3-72C6-6529-537B-E83466DC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E8-7B6B-8191-934C-F3857A454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D069-615C-A29C-C41E-BE42C67A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9FF6-6C39-9474-1975-6DFD3496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4D16-B3B8-82C2-5E71-CEBBD2C6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0808-4F4E-C640-62FE-E49BBCBE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F2A6-0F16-CDA7-80E5-C0348DAA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165D-8509-C07A-DECC-00ED307B4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3227-130C-C6D1-ADF8-F1159D9B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82E04-DF81-C560-9A82-C3DBFEB8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F67A-3888-560C-B0D0-7867BEB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474E-630E-33AF-6036-5AC7AAD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B9D4-3D1B-0F56-9AF5-FCD7B3E50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05B6C-A90D-A191-A936-641B71D45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28D9F-E437-D489-8B88-B4152540A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A9139-452C-A3F4-F51C-6533934EE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84D43-DD34-2FC0-4F4C-BF3D6FCF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F287C-9DD8-286B-9E17-4C9CEDDD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74AFA-07A6-2884-D687-B501D903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B470-0D72-461E-3D2B-774C60AD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66F1B-8920-2212-A3B7-39353FAC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544AE-A927-A081-8048-2E896516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66C9E-DD61-BEBF-EA34-72612B3F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6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EFAA8-A7DB-B2D0-35F6-4E9F745D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BBE81-FE87-F166-A229-B403216C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09A7-49CA-A761-7A34-1BFCB6E6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83C4-6C04-26B7-26A8-B2E85D67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150F-540F-D2CC-6F33-4F88EFA4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718E5-6492-2952-ABA9-DB3DAFDDC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180A8-4D92-80AD-A6D7-838BEBFC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E6641-80BB-E7D4-B329-D57363F5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5620-D14C-F75B-3393-76B365D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31C6-453F-0219-92EF-23C20001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F3385-5E2C-7D3C-CD82-D6187B0DF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DC65A-3A04-098C-9AC5-E0D1048F3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616D2-E6BF-3995-0061-AEF4CF01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210A9-36FC-5B97-2365-22EDB65F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C5C25-BA2E-6CF4-1F23-ACF4E4CD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2BD4B-118F-635F-2DF9-24A54DAC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640A-81EB-EE77-6F37-085A1EDE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C7A4-3C5B-7AFD-EF30-D6F3A3EE1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C1D1-8070-4293-8DB9-3F6265DB69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8C8B-E42D-DA39-7AD1-877869C91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3A259-3058-5074-F688-A555C87F2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FDD4-09DE-40C7-9BBE-463D11E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EB07-1C19-A332-12E0-CB995CF5E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5323C-8E66-480B-54F9-9163AEAF2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56A4E-F149-8B7A-7145-6E298E6C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3A81-D136-54BE-4904-3A5F9776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9C96B-C612-0029-B270-DBF2ED7A24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4" y="1360558"/>
            <a:ext cx="5913167" cy="44348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40479D-D52D-597D-F48D-F4B442920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6350" y="1930400"/>
            <a:ext cx="4184034" cy="3880773"/>
          </a:xfrm>
        </p:spPr>
        <p:txBody>
          <a:bodyPr/>
          <a:lstStyle/>
          <a:p>
            <a:r>
              <a:rPr lang="en-US" dirty="0"/>
              <a:t>Songs in the Sample</a:t>
            </a:r>
          </a:p>
          <a:p>
            <a:pPr lvl="1"/>
            <a:r>
              <a:rPr lang="en-US" dirty="0"/>
              <a:t>952 songs</a:t>
            </a:r>
          </a:p>
          <a:p>
            <a:pPr lvl="1"/>
            <a:r>
              <a:rPr lang="en-US" dirty="0"/>
              <a:t>802 unique artists</a:t>
            </a:r>
          </a:p>
        </p:txBody>
      </p:sp>
    </p:spTree>
    <p:extLst>
      <p:ext uri="{BB962C8B-B14F-4D97-AF65-F5344CB8AC3E}">
        <p14:creationId xmlns:p14="http://schemas.microsoft.com/office/powerpoint/2010/main" val="276798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A23A-0F6D-EC8F-AB62-CFB7D438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7D2E1-0C5E-E36D-D65E-8545547D6A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9" y="1318258"/>
            <a:ext cx="6035130" cy="452634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A14E1-DCEF-779D-47FD-81A27CA19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4841" y="1998170"/>
            <a:ext cx="4184034" cy="3880773"/>
          </a:xfrm>
        </p:spPr>
        <p:txBody>
          <a:bodyPr/>
          <a:lstStyle/>
          <a:p>
            <a:r>
              <a:rPr lang="en-US" dirty="0"/>
              <a:t>Songs with over 1 billion streams</a:t>
            </a:r>
          </a:p>
          <a:p>
            <a:pPr lvl="1"/>
            <a:r>
              <a:rPr lang="en-US" dirty="0"/>
              <a:t>152 songs</a:t>
            </a:r>
          </a:p>
          <a:p>
            <a:pPr lvl="1"/>
            <a:r>
              <a:rPr lang="en-US" dirty="0"/>
              <a:t>137 unique artists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C283-FEB8-7D5D-9068-A5C216F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0A9B2C-AFE0-8A18-964E-32D2B5504E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9" y="1401193"/>
            <a:ext cx="6056883" cy="4542661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3B4DEB2-CD3D-5670-1DF5-E89517D0F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30400"/>
            <a:ext cx="4184034" cy="3880773"/>
          </a:xfrm>
        </p:spPr>
        <p:txBody>
          <a:bodyPr/>
          <a:lstStyle/>
          <a:p>
            <a:r>
              <a:rPr lang="en-US" dirty="0"/>
              <a:t>Songs with over 2 billion streams</a:t>
            </a:r>
          </a:p>
          <a:p>
            <a:pPr lvl="1"/>
            <a:r>
              <a:rPr lang="en-US" dirty="0"/>
              <a:t>31 songs</a:t>
            </a:r>
          </a:p>
          <a:p>
            <a:pPr lvl="1"/>
            <a:r>
              <a:rPr lang="en-US" dirty="0"/>
              <a:t>33 unique artists</a:t>
            </a:r>
          </a:p>
          <a:p>
            <a:endParaRPr lang="en-US" dirty="0"/>
          </a:p>
          <a:p>
            <a:r>
              <a:rPr lang="en-US" dirty="0"/>
              <a:t>Most streamed song:</a:t>
            </a:r>
          </a:p>
          <a:p>
            <a:pPr lvl="1"/>
            <a:r>
              <a:rPr lang="en-US" dirty="0"/>
              <a:t>Blinding Lights by The </a:t>
            </a:r>
            <a:r>
              <a:rPr lang="en-US" dirty="0" err="1"/>
              <a:t>Weeknd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0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241C1-2226-457D-A9FA-1063C18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Total Sample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009D60-BD8D-17DB-6799-D03C8E9574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0" y="2134909"/>
            <a:ext cx="4713396" cy="353504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0461F6-65B6-1EFB-FDB9-951F84715E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79" y="2287962"/>
            <a:ext cx="4509324" cy="3381993"/>
          </a:xfrm>
        </p:spPr>
      </p:pic>
    </p:spTree>
    <p:extLst>
      <p:ext uri="{BB962C8B-B14F-4D97-AF65-F5344CB8AC3E}">
        <p14:creationId xmlns:p14="http://schemas.microsoft.com/office/powerpoint/2010/main" val="345021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9736-7512-5349-9B14-884B0F10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Streams over 1 Billion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4AECA5-2F00-7B99-CC1E-903A48B2E5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" y="2089015"/>
            <a:ext cx="4774588" cy="358094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D7F944-A7C1-CFFC-A56D-B43691DD0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660" y="2260491"/>
            <a:ext cx="4541515" cy="3406136"/>
          </a:xfrm>
        </p:spPr>
      </p:pic>
    </p:spTree>
    <p:extLst>
      <p:ext uri="{BB962C8B-B14F-4D97-AF65-F5344CB8AC3E}">
        <p14:creationId xmlns:p14="http://schemas.microsoft.com/office/powerpoint/2010/main" val="114706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39AB-38F1-C60C-97E3-C7278D9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Streams over 2 Billion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57B322-741C-A656-A135-B419EF0FB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00" y="2233020"/>
            <a:ext cx="4583375" cy="3437531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7DAF19-D0F6-E2FA-1A42-75E96B7028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5" y="2056420"/>
            <a:ext cx="4813473" cy="3610104"/>
          </a:xfrm>
        </p:spPr>
      </p:pic>
    </p:spTree>
    <p:extLst>
      <p:ext uri="{BB962C8B-B14F-4D97-AF65-F5344CB8AC3E}">
        <p14:creationId xmlns:p14="http://schemas.microsoft.com/office/powerpoint/2010/main" val="17744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PowerPoint Presentation</vt:lpstr>
      <vt:lpstr>Artist Popularity</vt:lpstr>
      <vt:lpstr>Artist Popularity</vt:lpstr>
      <vt:lpstr>Artist Popularity</vt:lpstr>
      <vt:lpstr>Distribution of Streams by Year Total Sample</vt:lpstr>
      <vt:lpstr>Distribution of Streams by Year Streams over 1 Billion</vt:lpstr>
      <vt:lpstr>Distribution of Streams by Year Streams over 2 Billion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Kogge</dc:creator>
  <cp:lastModifiedBy>David Kogge</cp:lastModifiedBy>
  <cp:revision>3</cp:revision>
  <dcterms:created xsi:type="dcterms:W3CDTF">2024-02-14T02:21:03Z</dcterms:created>
  <dcterms:modified xsi:type="dcterms:W3CDTF">2024-02-14T23:22:39Z</dcterms:modified>
</cp:coreProperties>
</file>